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59" r:id="rId2"/>
    <p:sldId id="263" r:id="rId3"/>
    <p:sldId id="267" r:id="rId4"/>
    <p:sldId id="266" r:id="rId5"/>
    <p:sldId id="280" r:id="rId6"/>
    <p:sldId id="268" r:id="rId7"/>
    <p:sldId id="281" r:id="rId8"/>
    <p:sldId id="283" r:id="rId9"/>
    <p:sldId id="270" r:id="rId10"/>
    <p:sldId id="269" r:id="rId11"/>
    <p:sldId id="271" r:id="rId12"/>
    <p:sldId id="272" r:id="rId13"/>
    <p:sldId id="274" r:id="rId14"/>
    <p:sldId id="273" r:id="rId15"/>
    <p:sldId id="275" r:id="rId16"/>
    <p:sldId id="276" r:id="rId17"/>
    <p:sldId id="278" r:id="rId18"/>
    <p:sldId id="277" r:id="rId19"/>
    <p:sldId id="279" r:id="rId20"/>
    <p:sldId id="282"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5"/>
    <p:restoredTop sz="95915"/>
  </p:normalViewPr>
  <p:slideViewPr>
    <p:cSldViewPr>
      <p:cViewPr>
        <p:scale>
          <a:sx n="150" d="100"/>
          <a:sy n="150" d="100"/>
        </p:scale>
        <p:origin x="802" y="-29"/>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A501D13-C9E3-6446-98F5-418F3D7F6E3D}"/>
              </a:ext>
            </a:extLst>
          </p:cNvPr>
          <p:cNvSpPr>
            <a:spLocks noGrp="1" noChangeArrowheads="1"/>
          </p:cNvSpPr>
          <p:nvPr>
            <p:ph type="hdr" sz="quarter"/>
          </p:nvPr>
        </p:nvSpPr>
        <p:spPr bwMode="auto">
          <a:xfrm>
            <a:off x="3544888" y="175081"/>
            <a:ext cx="26939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&lt;</a:t>
            </a:r>
            <a:r>
              <a:rPr lang="en-US" dirty="0"/>
              <a:t>15-21-0292-00-04ab</a:t>
            </a:r>
            <a:r>
              <a:rPr lang="en-US" altLang="en-US" dirty="0"/>
              <a:t>&gt;</a:t>
            </a:r>
          </a:p>
        </p:txBody>
      </p:sp>
      <p:sp>
        <p:nvSpPr>
          <p:cNvPr id="3075" name="Rectangle 3">
            <a:extLst>
              <a:ext uri="{FF2B5EF4-FFF2-40B4-BE49-F238E27FC236}">
                <a16:creationId xmlns:a16="http://schemas.microsoft.com/office/drawing/2014/main" id="{846F86C2-6570-DB4F-A05F-3ABCF33D6EF2}"/>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1CFEBE9A-3CE8-E84B-937E-AFEA97C66367}"/>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3FFCEAB8-A18E-2D44-863A-540EE7204224}"/>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8BABCE70-255E-1544-B012-1CEEE4003AFC}" type="slidenum">
              <a:rPr lang="en-US" altLang="en-US"/>
              <a:pPr/>
              <a:t>‹#›</a:t>
            </a:fld>
            <a:endParaRPr lang="en-US" altLang="en-US"/>
          </a:p>
        </p:txBody>
      </p:sp>
      <p:sp>
        <p:nvSpPr>
          <p:cNvPr id="3078" name="Line 6">
            <a:extLst>
              <a:ext uri="{FF2B5EF4-FFF2-40B4-BE49-F238E27FC236}">
                <a16:creationId xmlns:a16="http://schemas.microsoft.com/office/drawing/2014/main" id="{D606F2EC-DFD0-5142-B8E7-8F4ED9B57810}"/>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66B60F06-0ECD-524F-A72E-C2DB8C91A1CE}"/>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48D87EE1-E162-3C4F-8241-4B5F4FD94E19}"/>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0EE5D4C5-C5B5-B742-B3C3-FB2BF66D166B}"/>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&lt;15-21-0292-00-04ab&gt;</a:t>
            </a:r>
          </a:p>
        </p:txBody>
      </p:sp>
      <p:sp>
        <p:nvSpPr>
          <p:cNvPr id="2051" name="Rectangle 3">
            <a:extLst>
              <a:ext uri="{FF2B5EF4-FFF2-40B4-BE49-F238E27FC236}">
                <a16:creationId xmlns:a16="http://schemas.microsoft.com/office/drawing/2014/main" id="{7025A550-A5D3-504D-AC94-7EC42337449C}"/>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82264552-9205-0A47-96D8-DBCE0B03CBDD}"/>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075E72E1-E760-0A43-A61B-C4049A8E35AF}"/>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701DAD4F-91FB-2948-A2D4-1490B7EB71F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8A71A6EE-190F-304C-9BEF-6A0A980C027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350BA7F0-5FB4-B744-A851-CCF90BAD409E}" type="slidenum">
              <a:rPr lang="en-US" altLang="en-US"/>
              <a:pPr/>
              <a:t>‹#›</a:t>
            </a:fld>
            <a:endParaRPr lang="en-US" altLang="en-US"/>
          </a:p>
        </p:txBody>
      </p:sp>
      <p:sp>
        <p:nvSpPr>
          <p:cNvPr id="2056" name="Rectangle 8">
            <a:extLst>
              <a:ext uri="{FF2B5EF4-FFF2-40B4-BE49-F238E27FC236}">
                <a16:creationId xmlns:a16="http://schemas.microsoft.com/office/drawing/2014/main" id="{2EEA33E6-4DFC-6743-9BCF-52686973E3BF}"/>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30DB012-1F10-4B4C-B500-F86ABA839173}"/>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129DCD8-D628-0248-981B-36147ED043F7}"/>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&lt;15-21-0292-00-04ab&gt;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2</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7304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8DDDE-779C-3E41-90FD-6522164C039D}"/>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1F26F80-ED7E-8B4C-AB56-33F73AC3B1AA}"/>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355A6B7-E41B-B045-9E38-235BE46CE105}"/>
              </a:ext>
            </a:extLst>
          </p:cNvPr>
          <p:cNvSpPr>
            <a:spLocks noGrp="1"/>
          </p:cNvSpPr>
          <p:nvPr>
            <p:ph type="dt" sz="half" idx="10"/>
          </p:nvPr>
        </p:nvSpPr>
        <p:spPr/>
        <p:txBody>
          <a:bodyPr/>
          <a:lstStyle>
            <a:lvl1pPr>
              <a:defRPr/>
            </a:lvl1pPr>
          </a:lstStyle>
          <a:p>
            <a:r>
              <a:rPr lang="en-US" altLang="en-US"/>
              <a:t>May 2021</a:t>
            </a:r>
          </a:p>
        </p:txBody>
      </p:sp>
      <p:sp>
        <p:nvSpPr>
          <p:cNvPr id="5" name="Footer Placeholder 4">
            <a:extLst>
              <a:ext uri="{FF2B5EF4-FFF2-40B4-BE49-F238E27FC236}">
                <a16:creationId xmlns:a16="http://schemas.microsoft.com/office/drawing/2014/main" id="{0986B13F-73F5-D440-8ABD-889FA713BE6C}"/>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6" name="Slide Number Placeholder 5">
            <a:extLst>
              <a:ext uri="{FF2B5EF4-FFF2-40B4-BE49-F238E27FC236}">
                <a16:creationId xmlns:a16="http://schemas.microsoft.com/office/drawing/2014/main" id="{034C9AEE-C7E6-8E41-9B96-DBCC0529CC26}"/>
              </a:ext>
            </a:extLst>
          </p:cNvPr>
          <p:cNvSpPr>
            <a:spLocks noGrp="1"/>
          </p:cNvSpPr>
          <p:nvPr>
            <p:ph type="sldNum" sz="quarter" idx="12"/>
          </p:nvPr>
        </p:nvSpPr>
        <p:spPr/>
        <p:txBody>
          <a:bodyPr/>
          <a:lstStyle>
            <a:lvl1pPr>
              <a:defRPr/>
            </a:lvl1pPr>
          </a:lstStyle>
          <a:p>
            <a:r>
              <a:rPr lang="en-US" altLang="en-US"/>
              <a:t>Slide </a:t>
            </a:r>
            <a:fld id="{8FAC6C18-8B26-C44A-B49B-38AE1120E31C}" type="slidenum">
              <a:rPr lang="en-US" altLang="en-US"/>
              <a:pPr/>
              <a:t>‹#›</a:t>
            </a:fld>
            <a:endParaRPr lang="en-US" altLang="en-US"/>
          </a:p>
        </p:txBody>
      </p:sp>
    </p:spTree>
    <p:extLst>
      <p:ext uri="{BB962C8B-B14F-4D97-AF65-F5344CB8AC3E}">
        <p14:creationId xmlns:p14="http://schemas.microsoft.com/office/powerpoint/2010/main" val="2657898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CD1E4-7869-504D-9B8F-7F5C410889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D3F97AB-14E7-614C-A9A9-F838BBC30B4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1056BA-49CB-484D-B866-D4356972BFBE}"/>
              </a:ext>
            </a:extLst>
          </p:cNvPr>
          <p:cNvSpPr>
            <a:spLocks noGrp="1"/>
          </p:cNvSpPr>
          <p:nvPr>
            <p:ph type="dt" sz="half" idx="10"/>
          </p:nvPr>
        </p:nvSpPr>
        <p:spPr/>
        <p:txBody>
          <a:bodyPr/>
          <a:lstStyle>
            <a:lvl1pPr>
              <a:defRPr/>
            </a:lvl1pPr>
          </a:lstStyle>
          <a:p>
            <a:r>
              <a:rPr lang="en-US" altLang="en-US"/>
              <a:t>May 2021</a:t>
            </a:r>
          </a:p>
        </p:txBody>
      </p:sp>
      <p:sp>
        <p:nvSpPr>
          <p:cNvPr id="5" name="Footer Placeholder 4">
            <a:extLst>
              <a:ext uri="{FF2B5EF4-FFF2-40B4-BE49-F238E27FC236}">
                <a16:creationId xmlns:a16="http://schemas.microsoft.com/office/drawing/2014/main" id="{C5F16ACF-DE55-5945-A0C2-E8B1564B49D9}"/>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6" name="Slide Number Placeholder 5">
            <a:extLst>
              <a:ext uri="{FF2B5EF4-FFF2-40B4-BE49-F238E27FC236}">
                <a16:creationId xmlns:a16="http://schemas.microsoft.com/office/drawing/2014/main" id="{CED90230-3758-9C47-8F37-CC17A9997CD1}"/>
              </a:ext>
            </a:extLst>
          </p:cNvPr>
          <p:cNvSpPr>
            <a:spLocks noGrp="1"/>
          </p:cNvSpPr>
          <p:nvPr>
            <p:ph type="sldNum" sz="quarter" idx="12"/>
          </p:nvPr>
        </p:nvSpPr>
        <p:spPr/>
        <p:txBody>
          <a:bodyPr/>
          <a:lstStyle>
            <a:lvl1pPr>
              <a:defRPr/>
            </a:lvl1pPr>
          </a:lstStyle>
          <a:p>
            <a:r>
              <a:rPr lang="en-US" altLang="en-US"/>
              <a:t>Slide </a:t>
            </a:r>
            <a:fld id="{E7522435-D745-714A-B84D-2AC887EE22F4}" type="slidenum">
              <a:rPr lang="en-US" altLang="en-US"/>
              <a:pPr/>
              <a:t>‹#›</a:t>
            </a:fld>
            <a:endParaRPr lang="en-US" altLang="en-US"/>
          </a:p>
        </p:txBody>
      </p:sp>
    </p:spTree>
    <p:extLst>
      <p:ext uri="{BB962C8B-B14F-4D97-AF65-F5344CB8AC3E}">
        <p14:creationId xmlns:p14="http://schemas.microsoft.com/office/powerpoint/2010/main" val="2448135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14E076-0BC8-1A4B-B6E4-8AC494B8C801}"/>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F0F26E-23CD-FC46-B1A0-45C5DF020AF2}"/>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CC265C-1F47-6C49-AA55-04BAEBD3D996}"/>
              </a:ext>
            </a:extLst>
          </p:cNvPr>
          <p:cNvSpPr>
            <a:spLocks noGrp="1"/>
          </p:cNvSpPr>
          <p:nvPr>
            <p:ph type="dt" sz="half" idx="10"/>
          </p:nvPr>
        </p:nvSpPr>
        <p:spPr/>
        <p:txBody>
          <a:bodyPr/>
          <a:lstStyle>
            <a:lvl1pPr>
              <a:defRPr/>
            </a:lvl1pPr>
          </a:lstStyle>
          <a:p>
            <a:r>
              <a:rPr lang="en-US" altLang="en-US"/>
              <a:t>May 2021</a:t>
            </a:r>
          </a:p>
        </p:txBody>
      </p:sp>
      <p:sp>
        <p:nvSpPr>
          <p:cNvPr id="5" name="Footer Placeholder 4">
            <a:extLst>
              <a:ext uri="{FF2B5EF4-FFF2-40B4-BE49-F238E27FC236}">
                <a16:creationId xmlns:a16="http://schemas.microsoft.com/office/drawing/2014/main" id="{4ED467AF-E545-4D42-840A-8B346A7876A2}"/>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6" name="Slide Number Placeholder 5">
            <a:extLst>
              <a:ext uri="{FF2B5EF4-FFF2-40B4-BE49-F238E27FC236}">
                <a16:creationId xmlns:a16="http://schemas.microsoft.com/office/drawing/2014/main" id="{CAF8DA7F-452E-5F42-BBB1-20DDE7E06C52}"/>
              </a:ext>
            </a:extLst>
          </p:cNvPr>
          <p:cNvSpPr>
            <a:spLocks noGrp="1"/>
          </p:cNvSpPr>
          <p:nvPr>
            <p:ph type="sldNum" sz="quarter" idx="12"/>
          </p:nvPr>
        </p:nvSpPr>
        <p:spPr/>
        <p:txBody>
          <a:bodyPr/>
          <a:lstStyle>
            <a:lvl1pPr>
              <a:defRPr/>
            </a:lvl1pPr>
          </a:lstStyle>
          <a:p>
            <a:r>
              <a:rPr lang="en-US" altLang="en-US"/>
              <a:t>Slide </a:t>
            </a:r>
            <a:fld id="{3527D91F-F792-5448-890F-657E1F89BFE9}" type="slidenum">
              <a:rPr lang="en-US" altLang="en-US"/>
              <a:pPr/>
              <a:t>‹#›</a:t>
            </a:fld>
            <a:endParaRPr lang="en-US" altLang="en-US"/>
          </a:p>
        </p:txBody>
      </p:sp>
    </p:spTree>
    <p:extLst>
      <p:ext uri="{BB962C8B-B14F-4D97-AF65-F5344CB8AC3E}">
        <p14:creationId xmlns:p14="http://schemas.microsoft.com/office/powerpoint/2010/main" val="3451897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CC723-9E68-8F4E-8E47-846F7C6C10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571350-B9EA-144F-A9C9-500F07BD86A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8761CB-944B-0742-8D33-E9AB81A42DFE}"/>
              </a:ext>
            </a:extLst>
          </p:cNvPr>
          <p:cNvSpPr>
            <a:spLocks noGrp="1"/>
          </p:cNvSpPr>
          <p:nvPr>
            <p:ph type="dt" sz="half" idx="10"/>
          </p:nvPr>
        </p:nvSpPr>
        <p:spPr/>
        <p:txBody>
          <a:bodyPr/>
          <a:lstStyle>
            <a:lvl1pPr>
              <a:defRPr/>
            </a:lvl1pPr>
          </a:lstStyle>
          <a:p>
            <a:r>
              <a:rPr lang="en-US" altLang="en-US"/>
              <a:t>May 2021</a:t>
            </a:r>
          </a:p>
        </p:txBody>
      </p:sp>
      <p:sp>
        <p:nvSpPr>
          <p:cNvPr id="5" name="Footer Placeholder 4">
            <a:extLst>
              <a:ext uri="{FF2B5EF4-FFF2-40B4-BE49-F238E27FC236}">
                <a16:creationId xmlns:a16="http://schemas.microsoft.com/office/drawing/2014/main" id="{470E5A35-471E-E241-A128-4F780667FF6D}"/>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6" name="Slide Number Placeholder 5">
            <a:extLst>
              <a:ext uri="{FF2B5EF4-FFF2-40B4-BE49-F238E27FC236}">
                <a16:creationId xmlns:a16="http://schemas.microsoft.com/office/drawing/2014/main" id="{E94434B5-E414-6D46-A848-EFF1C90DDF3A}"/>
              </a:ext>
            </a:extLst>
          </p:cNvPr>
          <p:cNvSpPr>
            <a:spLocks noGrp="1"/>
          </p:cNvSpPr>
          <p:nvPr>
            <p:ph type="sldNum" sz="quarter" idx="12"/>
          </p:nvPr>
        </p:nvSpPr>
        <p:spPr/>
        <p:txBody>
          <a:bodyPr/>
          <a:lstStyle>
            <a:lvl1pPr>
              <a:defRPr/>
            </a:lvl1pPr>
          </a:lstStyle>
          <a:p>
            <a:r>
              <a:rPr lang="en-US" altLang="en-US"/>
              <a:t>Slide </a:t>
            </a:r>
            <a:fld id="{B4667AA2-6B14-F74C-B79C-0D541C88F3E9}" type="slidenum">
              <a:rPr lang="en-US" altLang="en-US"/>
              <a:pPr/>
              <a:t>‹#›</a:t>
            </a:fld>
            <a:endParaRPr lang="en-US" altLang="en-US"/>
          </a:p>
        </p:txBody>
      </p:sp>
    </p:spTree>
    <p:extLst>
      <p:ext uri="{BB962C8B-B14F-4D97-AF65-F5344CB8AC3E}">
        <p14:creationId xmlns:p14="http://schemas.microsoft.com/office/powerpoint/2010/main" val="1986311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49EB6-063F-6E49-94DA-E85F92559572}"/>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5535D80-A3B6-3949-8721-0580AEFC5A49}"/>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BFD6B91E-3000-7547-B960-925D72450178}"/>
              </a:ext>
            </a:extLst>
          </p:cNvPr>
          <p:cNvSpPr>
            <a:spLocks noGrp="1"/>
          </p:cNvSpPr>
          <p:nvPr>
            <p:ph type="dt" sz="half" idx="10"/>
          </p:nvPr>
        </p:nvSpPr>
        <p:spPr/>
        <p:txBody>
          <a:bodyPr/>
          <a:lstStyle>
            <a:lvl1pPr>
              <a:defRPr/>
            </a:lvl1pPr>
          </a:lstStyle>
          <a:p>
            <a:r>
              <a:rPr lang="en-US" altLang="en-US"/>
              <a:t>May 2021</a:t>
            </a:r>
          </a:p>
        </p:txBody>
      </p:sp>
      <p:sp>
        <p:nvSpPr>
          <p:cNvPr id="5" name="Footer Placeholder 4">
            <a:extLst>
              <a:ext uri="{FF2B5EF4-FFF2-40B4-BE49-F238E27FC236}">
                <a16:creationId xmlns:a16="http://schemas.microsoft.com/office/drawing/2014/main" id="{98B15E82-71CE-974B-808E-DA4AE849DDBB}"/>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6" name="Slide Number Placeholder 5">
            <a:extLst>
              <a:ext uri="{FF2B5EF4-FFF2-40B4-BE49-F238E27FC236}">
                <a16:creationId xmlns:a16="http://schemas.microsoft.com/office/drawing/2014/main" id="{F0CC8204-5E0A-5847-8819-03A014A8591A}"/>
              </a:ext>
            </a:extLst>
          </p:cNvPr>
          <p:cNvSpPr>
            <a:spLocks noGrp="1"/>
          </p:cNvSpPr>
          <p:nvPr>
            <p:ph type="sldNum" sz="quarter" idx="12"/>
          </p:nvPr>
        </p:nvSpPr>
        <p:spPr/>
        <p:txBody>
          <a:bodyPr/>
          <a:lstStyle>
            <a:lvl1pPr>
              <a:defRPr/>
            </a:lvl1pPr>
          </a:lstStyle>
          <a:p>
            <a:r>
              <a:rPr lang="en-US" altLang="en-US"/>
              <a:t>Slide </a:t>
            </a:r>
            <a:fld id="{F84CC9E9-C7DC-9842-B612-669C31065701}" type="slidenum">
              <a:rPr lang="en-US" altLang="en-US"/>
              <a:pPr/>
              <a:t>‹#›</a:t>
            </a:fld>
            <a:endParaRPr lang="en-US" altLang="en-US"/>
          </a:p>
        </p:txBody>
      </p:sp>
    </p:spTree>
    <p:extLst>
      <p:ext uri="{BB962C8B-B14F-4D97-AF65-F5344CB8AC3E}">
        <p14:creationId xmlns:p14="http://schemas.microsoft.com/office/powerpoint/2010/main" val="2241081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BF6A2-A3B9-764A-8B7E-39C647BC40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B38299-C9B7-B848-8D66-EB222ACFA92B}"/>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76EE808-0BD9-2545-AA2D-A31368955227}"/>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87F017-011E-324E-90F8-915DEEBFC887}"/>
              </a:ext>
            </a:extLst>
          </p:cNvPr>
          <p:cNvSpPr>
            <a:spLocks noGrp="1"/>
          </p:cNvSpPr>
          <p:nvPr>
            <p:ph type="dt" sz="half" idx="10"/>
          </p:nvPr>
        </p:nvSpPr>
        <p:spPr/>
        <p:txBody>
          <a:bodyPr/>
          <a:lstStyle>
            <a:lvl1pPr>
              <a:defRPr/>
            </a:lvl1pPr>
          </a:lstStyle>
          <a:p>
            <a:r>
              <a:rPr lang="en-US" altLang="en-US"/>
              <a:t>May 2021</a:t>
            </a:r>
          </a:p>
        </p:txBody>
      </p:sp>
      <p:sp>
        <p:nvSpPr>
          <p:cNvPr id="6" name="Footer Placeholder 5">
            <a:extLst>
              <a:ext uri="{FF2B5EF4-FFF2-40B4-BE49-F238E27FC236}">
                <a16:creationId xmlns:a16="http://schemas.microsoft.com/office/drawing/2014/main" id="{99C6440D-D868-9C4E-82A0-871433CA19D2}"/>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7" name="Slide Number Placeholder 6">
            <a:extLst>
              <a:ext uri="{FF2B5EF4-FFF2-40B4-BE49-F238E27FC236}">
                <a16:creationId xmlns:a16="http://schemas.microsoft.com/office/drawing/2014/main" id="{8A33F7A3-E7F5-394E-8EF6-FA940202A8A5}"/>
              </a:ext>
            </a:extLst>
          </p:cNvPr>
          <p:cNvSpPr>
            <a:spLocks noGrp="1"/>
          </p:cNvSpPr>
          <p:nvPr>
            <p:ph type="sldNum" sz="quarter" idx="12"/>
          </p:nvPr>
        </p:nvSpPr>
        <p:spPr/>
        <p:txBody>
          <a:bodyPr/>
          <a:lstStyle>
            <a:lvl1pPr>
              <a:defRPr/>
            </a:lvl1pPr>
          </a:lstStyle>
          <a:p>
            <a:r>
              <a:rPr lang="en-US" altLang="en-US"/>
              <a:t>Slide </a:t>
            </a:r>
            <a:fld id="{AC58A235-5AC1-8240-8E33-49AAA8BBB9C9}" type="slidenum">
              <a:rPr lang="en-US" altLang="en-US"/>
              <a:pPr/>
              <a:t>‹#›</a:t>
            </a:fld>
            <a:endParaRPr lang="en-US" altLang="en-US"/>
          </a:p>
        </p:txBody>
      </p:sp>
    </p:spTree>
    <p:extLst>
      <p:ext uri="{BB962C8B-B14F-4D97-AF65-F5344CB8AC3E}">
        <p14:creationId xmlns:p14="http://schemas.microsoft.com/office/powerpoint/2010/main" val="954932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3BB90-D385-DC4E-92D6-D694AA7CA4E8}"/>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111A121-384D-4D44-9AE3-BA54F3C0280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748258D-9514-AB4C-BC65-19A14C01F5D4}"/>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F0092C1-A8B8-A349-9DD6-F7C3E5652B32}"/>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A1D451-D311-0D4E-B3BA-C39487799976}"/>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D1C8F0-A47E-0A45-843C-24F0B5DFDC57}"/>
              </a:ext>
            </a:extLst>
          </p:cNvPr>
          <p:cNvSpPr>
            <a:spLocks noGrp="1"/>
          </p:cNvSpPr>
          <p:nvPr>
            <p:ph type="dt" sz="half" idx="10"/>
          </p:nvPr>
        </p:nvSpPr>
        <p:spPr/>
        <p:txBody>
          <a:bodyPr/>
          <a:lstStyle>
            <a:lvl1pPr>
              <a:defRPr/>
            </a:lvl1pPr>
          </a:lstStyle>
          <a:p>
            <a:r>
              <a:rPr lang="en-US" altLang="en-US"/>
              <a:t>May 2021</a:t>
            </a:r>
          </a:p>
        </p:txBody>
      </p:sp>
      <p:sp>
        <p:nvSpPr>
          <p:cNvPr id="8" name="Footer Placeholder 7">
            <a:extLst>
              <a:ext uri="{FF2B5EF4-FFF2-40B4-BE49-F238E27FC236}">
                <a16:creationId xmlns:a16="http://schemas.microsoft.com/office/drawing/2014/main" id="{4D229391-643F-ED44-8010-C7780DB2248D}"/>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9" name="Slide Number Placeholder 8">
            <a:extLst>
              <a:ext uri="{FF2B5EF4-FFF2-40B4-BE49-F238E27FC236}">
                <a16:creationId xmlns:a16="http://schemas.microsoft.com/office/drawing/2014/main" id="{A30981EA-9D79-0F43-9BB9-80C570D4AD68}"/>
              </a:ext>
            </a:extLst>
          </p:cNvPr>
          <p:cNvSpPr>
            <a:spLocks noGrp="1"/>
          </p:cNvSpPr>
          <p:nvPr>
            <p:ph type="sldNum" sz="quarter" idx="12"/>
          </p:nvPr>
        </p:nvSpPr>
        <p:spPr/>
        <p:txBody>
          <a:bodyPr/>
          <a:lstStyle>
            <a:lvl1pPr>
              <a:defRPr/>
            </a:lvl1pPr>
          </a:lstStyle>
          <a:p>
            <a:r>
              <a:rPr lang="en-US" altLang="en-US"/>
              <a:t>Slide </a:t>
            </a:r>
            <a:fld id="{BF1289CC-55BF-B649-B565-381342A7B38B}" type="slidenum">
              <a:rPr lang="en-US" altLang="en-US"/>
              <a:pPr/>
              <a:t>‹#›</a:t>
            </a:fld>
            <a:endParaRPr lang="en-US" altLang="en-US"/>
          </a:p>
        </p:txBody>
      </p:sp>
    </p:spTree>
    <p:extLst>
      <p:ext uri="{BB962C8B-B14F-4D97-AF65-F5344CB8AC3E}">
        <p14:creationId xmlns:p14="http://schemas.microsoft.com/office/powerpoint/2010/main" val="3604721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94C8E-65B0-AB4A-9082-25CDF2963A1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4C916F7-F3F0-684E-81EB-7AA7AC8CA723}"/>
              </a:ext>
            </a:extLst>
          </p:cNvPr>
          <p:cNvSpPr>
            <a:spLocks noGrp="1"/>
          </p:cNvSpPr>
          <p:nvPr>
            <p:ph type="dt" sz="half" idx="10"/>
          </p:nvPr>
        </p:nvSpPr>
        <p:spPr/>
        <p:txBody>
          <a:bodyPr/>
          <a:lstStyle>
            <a:lvl1pPr>
              <a:defRPr/>
            </a:lvl1pPr>
          </a:lstStyle>
          <a:p>
            <a:r>
              <a:rPr lang="en-US" altLang="en-US"/>
              <a:t>May 2021</a:t>
            </a:r>
          </a:p>
        </p:txBody>
      </p:sp>
      <p:sp>
        <p:nvSpPr>
          <p:cNvPr id="4" name="Footer Placeholder 3">
            <a:extLst>
              <a:ext uri="{FF2B5EF4-FFF2-40B4-BE49-F238E27FC236}">
                <a16:creationId xmlns:a16="http://schemas.microsoft.com/office/drawing/2014/main" id="{A7B6C1E8-AC20-5B43-BAED-468D859EE68B}"/>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5" name="Slide Number Placeholder 4">
            <a:extLst>
              <a:ext uri="{FF2B5EF4-FFF2-40B4-BE49-F238E27FC236}">
                <a16:creationId xmlns:a16="http://schemas.microsoft.com/office/drawing/2014/main" id="{A4392CD5-916A-DD46-9CDA-D5AB13943EA4}"/>
              </a:ext>
            </a:extLst>
          </p:cNvPr>
          <p:cNvSpPr>
            <a:spLocks noGrp="1"/>
          </p:cNvSpPr>
          <p:nvPr>
            <p:ph type="sldNum" sz="quarter" idx="12"/>
          </p:nvPr>
        </p:nvSpPr>
        <p:spPr/>
        <p:txBody>
          <a:bodyPr/>
          <a:lstStyle>
            <a:lvl1pPr>
              <a:defRPr/>
            </a:lvl1pPr>
          </a:lstStyle>
          <a:p>
            <a:r>
              <a:rPr lang="en-US" altLang="en-US"/>
              <a:t>Slide </a:t>
            </a:r>
            <a:fld id="{68A40217-BFDC-114C-9336-2B7B170E963A}" type="slidenum">
              <a:rPr lang="en-US" altLang="en-US"/>
              <a:pPr/>
              <a:t>‹#›</a:t>
            </a:fld>
            <a:endParaRPr lang="en-US" altLang="en-US"/>
          </a:p>
        </p:txBody>
      </p:sp>
    </p:spTree>
    <p:extLst>
      <p:ext uri="{BB962C8B-B14F-4D97-AF65-F5344CB8AC3E}">
        <p14:creationId xmlns:p14="http://schemas.microsoft.com/office/powerpoint/2010/main" val="1822356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F8DD1A-ABB5-1548-95B0-56CB4C9FF209}"/>
              </a:ext>
            </a:extLst>
          </p:cNvPr>
          <p:cNvSpPr>
            <a:spLocks noGrp="1"/>
          </p:cNvSpPr>
          <p:nvPr>
            <p:ph type="dt" sz="half" idx="10"/>
          </p:nvPr>
        </p:nvSpPr>
        <p:spPr>
          <a:xfrm>
            <a:off x="685800" y="378281"/>
            <a:ext cx="1600200" cy="215444"/>
          </a:xfrm>
        </p:spPr>
        <p:txBody>
          <a:bodyPr/>
          <a:lstStyle>
            <a:lvl1pPr>
              <a:defRPr/>
            </a:lvl1pPr>
          </a:lstStyle>
          <a:p>
            <a:r>
              <a:rPr lang="en-US" altLang="en-US" dirty="0"/>
              <a:t>July 2021</a:t>
            </a:r>
          </a:p>
        </p:txBody>
      </p:sp>
      <p:sp>
        <p:nvSpPr>
          <p:cNvPr id="3" name="Footer Placeholder 2">
            <a:extLst>
              <a:ext uri="{FF2B5EF4-FFF2-40B4-BE49-F238E27FC236}">
                <a16:creationId xmlns:a16="http://schemas.microsoft.com/office/drawing/2014/main" id="{83EE4ABA-520F-C040-9780-C3259EAC2007}"/>
              </a:ext>
            </a:extLst>
          </p:cNvPr>
          <p:cNvSpPr>
            <a:spLocks noGrp="1"/>
          </p:cNvSpPr>
          <p:nvPr>
            <p:ph type="ftr" sz="quarter" idx="11"/>
          </p:nvPr>
        </p:nvSpPr>
        <p:spPr>
          <a:xfrm>
            <a:off x="5486400" y="6475413"/>
            <a:ext cx="3124200" cy="184666"/>
          </a:xfrm>
        </p:spPr>
        <p:txBody>
          <a:bodyPr/>
          <a:lstStyle>
            <a:lvl1pPr>
              <a:defRPr/>
            </a:lvl1pPr>
          </a:lstStyle>
          <a:p>
            <a:r>
              <a:rPr lang="en-US" altLang="en-US" dirty="0"/>
              <a:t>Koorosh Akhavan (Qualcomm Inc)</a:t>
            </a:r>
          </a:p>
        </p:txBody>
      </p:sp>
      <p:sp>
        <p:nvSpPr>
          <p:cNvPr id="4" name="Slide Number Placeholder 3">
            <a:extLst>
              <a:ext uri="{FF2B5EF4-FFF2-40B4-BE49-F238E27FC236}">
                <a16:creationId xmlns:a16="http://schemas.microsoft.com/office/drawing/2014/main" id="{03990CFE-BBF2-BE46-8A06-4DF6C22DBFF9}"/>
              </a:ext>
            </a:extLst>
          </p:cNvPr>
          <p:cNvSpPr>
            <a:spLocks noGrp="1"/>
          </p:cNvSpPr>
          <p:nvPr>
            <p:ph type="sldNum" sz="quarter" idx="12"/>
          </p:nvPr>
        </p:nvSpPr>
        <p:spPr/>
        <p:txBody>
          <a:bodyPr/>
          <a:lstStyle>
            <a:lvl1pPr>
              <a:defRPr/>
            </a:lvl1pPr>
          </a:lstStyle>
          <a:p>
            <a:r>
              <a:rPr lang="en-US" altLang="en-US"/>
              <a:t>Slide </a:t>
            </a:r>
            <a:fld id="{4EDCEA16-3E26-DE40-8AE7-26CCDF524ACC}" type="slidenum">
              <a:rPr lang="en-US" altLang="en-US"/>
              <a:pPr/>
              <a:t>‹#›</a:t>
            </a:fld>
            <a:endParaRPr lang="en-US" altLang="en-US"/>
          </a:p>
        </p:txBody>
      </p:sp>
      <p:sp>
        <p:nvSpPr>
          <p:cNvPr id="5" name="Title 4">
            <a:extLst>
              <a:ext uri="{FF2B5EF4-FFF2-40B4-BE49-F238E27FC236}">
                <a16:creationId xmlns:a16="http://schemas.microsoft.com/office/drawing/2014/main" id="{8655F464-8E68-E045-BB39-9BE128F76B7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91895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2F611-7B42-EE4F-8DBC-061548759025}"/>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D468EDA-2E3F-0D4F-B03C-0F5B3A41C76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866F980-FAE9-264D-8374-9DBFC7D2BAF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4ED05B-901E-1643-9FDE-1455B7F8C57A}"/>
              </a:ext>
            </a:extLst>
          </p:cNvPr>
          <p:cNvSpPr>
            <a:spLocks noGrp="1"/>
          </p:cNvSpPr>
          <p:nvPr>
            <p:ph type="dt" sz="half" idx="10"/>
          </p:nvPr>
        </p:nvSpPr>
        <p:spPr/>
        <p:txBody>
          <a:bodyPr/>
          <a:lstStyle>
            <a:lvl1pPr>
              <a:defRPr/>
            </a:lvl1pPr>
          </a:lstStyle>
          <a:p>
            <a:r>
              <a:rPr lang="en-US" altLang="en-US"/>
              <a:t>May 2021</a:t>
            </a:r>
            <a:endParaRPr lang="en-US" altLang="en-US" dirty="0"/>
          </a:p>
        </p:txBody>
      </p:sp>
      <p:sp>
        <p:nvSpPr>
          <p:cNvPr id="6" name="Footer Placeholder 5">
            <a:extLst>
              <a:ext uri="{FF2B5EF4-FFF2-40B4-BE49-F238E27FC236}">
                <a16:creationId xmlns:a16="http://schemas.microsoft.com/office/drawing/2014/main" id="{5DB27770-C6D0-464D-ADEA-0FBE73872222}"/>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7" name="Slide Number Placeholder 6">
            <a:extLst>
              <a:ext uri="{FF2B5EF4-FFF2-40B4-BE49-F238E27FC236}">
                <a16:creationId xmlns:a16="http://schemas.microsoft.com/office/drawing/2014/main" id="{DAA59580-CEC1-7A45-B63A-74A6FE3B7389}"/>
              </a:ext>
            </a:extLst>
          </p:cNvPr>
          <p:cNvSpPr>
            <a:spLocks noGrp="1"/>
          </p:cNvSpPr>
          <p:nvPr>
            <p:ph type="sldNum" sz="quarter" idx="12"/>
          </p:nvPr>
        </p:nvSpPr>
        <p:spPr/>
        <p:txBody>
          <a:bodyPr/>
          <a:lstStyle>
            <a:lvl1pPr>
              <a:defRPr/>
            </a:lvl1pPr>
          </a:lstStyle>
          <a:p>
            <a:r>
              <a:rPr lang="en-US" altLang="en-US"/>
              <a:t>Slide </a:t>
            </a:r>
            <a:fld id="{00585C01-9AC1-2B4D-BD1D-0EBE069638DE}" type="slidenum">
              <a:rPr lang="en-US" altLang="en-US"/>
              <a:pPr/>
              <a:t>‹#›</a:t>
            </a:fld>
            <a:endParaRPr lang="en-US" altLang="en-US"/>
          </a:p>
        </p:txBody>
      </p:sp>
    </p:spTree>
    <p:extLst>
      <p:ext uri="{BB962C8B-B14F-4D97-AF65-F5344CB8AC3E}">
        <p14:creationId xmlns:p14="http://schemas.microsoft.com/office/powerpoint/2010/main" val="1779558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4DF31-3A13-B344-B96A-0AC114BC94B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2353D0-E598-C546-A1BD-F391D0933A1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D55FEC6-14E6-C041-9561-F3E351665F1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356EDA-AA07-FA42-BF7A-B7E10E0C1854}"/>
              </a:ext>
            </a:extLst>
          </p:cNvPr>
          <p:cNvSpPr>
            <a:spLocks noGrp="1"/>
          </p:cNvSpPr>
          <p:nvPr>
            <p:ph type="dt" sz="half" idx="10"/>
          </p:nvPr>
        </p:nvSpPr>
        <p:spPr/>
        <p:txBody>
          <a:bodyPr/>
          <a:lstStyle>
            <a:lvl1pPr>
              <a:defRPr/>
            </a:lvl1pPr>
          </a:lstStyle>
          <a:p>
            <a:r>
              <a:rPr lang="en-US" altLang="en-US"/>
              <a:t>May 2021</a:t>
            </a:r>
          </a:p>
        </p:txBody>
      </p:sp>
      <p:sp>
        <p:nvSpPr>
          <p:cNvPr id="6" name="Footer Placeholder 5">
            <a:extLst>
              <a:ext uri="{FF2B5EF4-FFF2-40B4-BE49-F238E27FC236}">
                <a16:creationId xmlns:a16="http://schemas.microsoft.com/office/drawing/2014/main" id="{2991C45F-0BBE-D449-8B74-14D79903D6A9}"/>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7" name="Slide Number Placeholder 6">
            <a:extLst>
              <a:ext uri="{FF2B5EF4-FFF2-40B4-BE49-F238E27FC236}">
                <a16:creationId xmlns:a16="http://schemas.microsoft.com/office/drawing/2014/main" id="{B9AE5500-CFCE-DB43-AEC8-662FBCB1F1A5}"/>
              </a:ext>
            </a:extLst>
          </p:cNvPr>
          <p:cNvSpPr>
            <a:spLocks noGrp="1"/>
          </p:cNvSpPr>
          <p:nvPr>
            <p:ph type="sldNum" sz="quarter" idx="12"/>
          </p:nvPr>
        </p:nvSpPr>
        <p:spPr/>
        <p:txBody>
          <a:bodyPr/>
          <a:lstStyle>
            <a:lvl1pPr>
              <a:defRPr/>
            </a:lvl1pPr>
          </a:lstStyle>
          <a:p>
            <a:r>
              <a:rPr lang="en-US" altLang="en-US"/>
              <a:t>Slide </a:t>
            </a:r>
            <a:fld id="{38FCC2AF-3985-254A-B8DA-85C158B8E73D}" type="slidenum">
              <a:rPr lang="en-US" altLang="en-US"/>
              <a:pPr/>
              <a:t>‹#›</a:t>
            </a:fld>
            <a:endParaRPr lang="en-US" altLang="en-US"/>
          </a:p>
        </p:txBody>
      </p:sp>
    </p:spTree>
    <p:extLst>
      <p:ext uri="{BB962C8B-B14F-4D97-AF65-F5344CB8AC3E}">
        <p14:creationId xmlns:p14="http://schemas.microsoft.com/office/powerpoint/2010/main" val="3949127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8251DDD-B419-114D-B369-34ED26752CE0}"/>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C13E087E-1C66-BE43-84C1-5BF150F941F0}"/>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7BA71365-8487-3F42-AF33-09C8E7DAB12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2021</a:t>
            </a:r>
          </a:p>
        </p:txBody>
      </p:sp>
      <p:sp>
        <p:nvSpPr>
          <p:cNvPr id="1029" name="Rectangle 5">
            <a:extLst>
              <a:ext uri="{FF2B5EF4-FFF2-40B4-BE49-F238E27FC236}">
                <a16:creationId xmlns:a16="http://schemas.microsoft.com/office/drawing/2014/main" id="{0CBA3D31-86E0-754E-B554-A7E7738F40F9}"/>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Koorosh Akhavan (Qualcomm Inc)</a:t>
            </a:r>
          </a:p>
        </p:txBody>
      </p:sp>
      <p:sp>
        <p:nvSpPr>
          <p:cNvPr id="1030" name="Rectangle 6">
            <a:extLst>
              <a:ext uri="{FF2B5EF4-FFF2-40B4-BE49-F238E27FC236}">
                <a16:creationId xmlns:a16="http://schemas.microsoft.com/office/drawing/2014/main" id="{F8EABCC0-035E-4B44-8A84-EC8EE4ECC51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C671175-4C3F-C248-BF0B-2C37A957CA6C}" type="slidenum">
              <a:rPr lang="en-US" altLang="en-US"/>
              <a:pPr/>
              <a:t>‹#›</a:t>
            </a:fld>
            <a:endParaRPr lang="en-US" altLang="en-US"/>
          </a:p>
        </p:txBody>
      </p:sp>
      <p:sp>
        <p:nvSpPr>
          <p:cNvPr id="1031" name="Rectangle 7">
            <a:extLst>
              <a:ext uri="{FF2B5EF4-FFF2-40B4-BE49-F238E27FC236}">
                <a16:creationId xmlns:a16="http://schemas.microsoft.com/office/drawing/2014/main" id="{51BBE10D-7D2A-144F-8EBC-E2F0760CE87E}"/>
              </a:ext>
            </a:extLst>
          </p:cNvPr>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en-US" sz="1400" b="1" dirty="0"/>
              <a:t>doc.: &lt;</a:t>
            </a:r>
            <a:r>
              <a:rPr lang="en-US" sz="1200" b="1" i="0" kern="1200" dirty="0">
                <a:solidFill>
                  <a:schemeClr val="tx1"/>
                </a:solidFill>
                <a:effectLst/>
                <a:latin typeface="Times New Roman" panose="02020603050405020304" pitchFamily="18" charset="0"/>
                <a:ea typeface="+mn-ea"/>
                <a:cs typeface="+mn-cs"/>
              </a:rPr>
              <a:t> 15-21-0394-00-04ab</a:t>
            </a:r>
            <a:r>
              <a:rPr lang="en-US" altLang="en-US" sz="1400" b="1" dirty="0"/>
              <a:t>&gt;</a:t>
            </a:r>
          </a:p>
        </p:txBody>
      </p:sp>
      <p:sp>
        <p:nvSpPr>
          <p:cNvPr id="1032" name="Line 8">
            <a:extLst>
              <a:ext uri="{FF2B5EF4-FFF2-40B4-BE49-F238E27FC236}">
                <a16:creationId xmlns:a16="http://schemas.microsoft.com/office/drawing/2014/main" id="{DAE19F79-1F08-7542-9A14-AC07E29D0B8B}"/>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01960A5D-FF04-B04F-A53A-27E141BCE98D}"/>
              </a:ext>
            </a:extLst>
          </p:cNvPr>
          <p:cNvSpPr>
            <a:spLocks noChangeArrowheads="1"/>
          </p:cNvSpPr>
          <p:nvPr/>
        </p:nvSpPr>
        <p:spPr bwMode="auto">
          <a:xfrm>
            <a:off x="685800" y="6475413"/>
            <a:ext cx="11430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solidFill>
                  <a:schemeClr val="tx2"/>
                </a:solidFill>
              </a:rPr>
              <a:t>Link budget …</a:t>
            </a:r>
            <a:endParaRPr lang="en-US" altLang="en-US" dirty="0"/>
          </a:p>
        </p:txBody>
      </p:sp>
      <p:sp>
        <p:nvSpPr>
          <p:cNvPr id="1034" name="Line 10">
            <a:extLst>
              <a:ext uri="{FF2B5EF4-FFF2-40B4-BE49-F238E27FC236}">
                <a16:creationId xmlns:a16="http://schemas.microsoft.com/office/drawing/2014/main" id="{9D883940-74CE-9C44-B8A3-B08BCCF79E0C}"/>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35.png"/><Relationship Id="rId13" Type="http://schemas.openxmlformats.org/officeDocument/2006/relationships/image" Target="../media/image40.png"/><Relationship Id="rId3" Type="http://schemas.openxmlformats.org/officeDocument/2006/relationships/image" Target="../media/image30.png"/><Relationship Id="rId7" Type="http://schemas.openxmlformats.org/officeDocument/2006/relationships/image" Target="../media/image34.png"/><Relationship Id="rId12" Type="http://schemas.openxmlformats.org/officeDocument/2006/relationships/image" Target="../media/image39.png"/><Relationship Id="rId17" Type="http://schemas.openxmlformats.org/officeDocument/2006/relationships/image" Target="../media/image44.png"/><Relationship Id="rId2" Type="http://schemas.openxmlformats.org/officeDocument/2006/relationships/image" Target="../media/image29.png"/><Relationship Id="rId16" Type="http://schemas.openxmlformats.org/officeDocument/2006/relationships/image" Target="../media/image43.png"/><Relationship Id="rId1" Type="http://schemas.openxmlformats.org/officeDocument/2006/relationships/slideLayout" Target="../slideLayouts/slideLayout2.xml"/><Relationship Id="rId6" Type="http://schemas.openxmlformats.org/officeDocument/2006/relationships/image" Target="../media/image33.png"/><Relationship Id="rId11" Type="http://schemas.openxmlformats.org/officeDocument/2006/relationships/image" Target="../media/image38.png"/><Relationship Id="rId5" Type="http://schemas.openxmlformats.org/officeDocument/2006/relationships/image" Target="../media/image32.png"/><Relationship Id="rId15" Type="http://schemas.openxmlformats.org/officeDocument/2006/relationships/image" Target="../media/image42.png"/><Relationship Id="rId10" Type="http://schemas.openxmlformats.org/officeDocument/2006/relationships/image" Target="../media/image37.png"/><Relationship Id="rId4" Type="http://schemas.openxmlformats.org/officeDocument/2006/relationships/image" Target="../media/image31.png"/><Relationship Id="rId9" Type="http://schemas.openxmlformats.org/officeDocument/2006/relationships/image" Target="../media/image36.png"/><Relationship Id="rId14" Type="http://schemas.openxmlformats.org/officeDocument/2006/relationships/image" Target="../media/image4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49.png"/><Relationship Id="rId13" Type="http://schemas.openxmlformats.org/officeDocument/2006/relationships/image" Target="../media/image54.png"/><Relationship Id="rId3" Type="http://schemas.openxmlformats.org/officeDocument/2006/relationships/image" Target="../media/image31.png"/><Relationship Id="rId7" Type="http://schemas.openxmlformats.org/officeDocument/2006/relationships/image" Target="../media/image48.png"/><Relationship Id="rId12" Type="http://schemas.openxmlformats.org/officeDocument/2006/relationships/image" Target="../media/image53.png"/><Relationship Id="rId2" Type="http://schemas.openxmlformats.org/officeDocument/2006/relationships/image" Target="../media/image29.png"/><Relationship Id="rId1" Type="http://schemas.openxmlformats.org/officeDocument/2006/relationships/slideLayout" Target="../slideLayouts/slideLayout2.xml"/><Relationship Id="rId6" Type="http://schemas.openxmlformats.org/officeDocument/2006/relationships/image" Target="../media/image47.png"/><Relationship Id="rId11" Type="http://schemas.openxmlformats.org/officeDocument/2006/relationships/image" Target="../media/image52.png"/><Relationship Id="rId5" Type="http://schemas.openxmlformats.org/officeDocument/2006/relationships/image" Target="../media/image46.png"/><Relationship Id="rId10" Type="http://schemas.openxmlformats.org/officeDocument/2006/relationships/image" Target="../media/image51.png"/><Relationship Id="rId4" Type="http://schemas.openxmlformats.org/officeDocument/2006/relationships/image" Target="../media/image45.png"/><Relationship Id="rId9" Type="http://schemas.openxmlformats.org/officeDocument/2006/relationships/image" Target="../media/image50.png"/></Relationships>
</file>

<file path=ppt/slides/_rels/slide19.xml.rels><?xml version="1.0" encoding="UTF-8" standalone="yes"?>
<Relationships xmlns="http://schemas.openxmlformats.org/package/2006/relationships"><Relationship Id="rId2" Type="http://schemas.openxmlformats.org/officeDocument/2006/relationships/image" Target="../media/image5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emf"/><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260A6A9D-1DC7-FF46-803A-346BD883A24D}"/>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2">
            <a:extLst>
              <a:ext uri="{FF2B5EF4-FFF2-40B4-BE49-F238E27FC236}">
                <a16:creationId xmlns:a16="http://schemas.microsoft.com/office/drawing/2014/main" id="{FE71F21A-E2A0-F744-9566-59B87B030887}"/>
              </a:ext>
            </a:extLst>
          </p:cNvPr>
          <p:cNvSpPr>
            <a:spLocks noGrp="1"/>
          </p:cNvSpPr>
          <p:nvPr>
            <p:ph type="ftr" sz="quarter" idx="11"/>
          </p:nvPr>
        </p:nvSpPr>
        <p:spPr/>
        <p:txBody>
          <a:bodyPr/>
          <a:lstStyle/>
          <a:p>
            <a:r>
              <a:rPr lang="en-US" altLang="en-US" dirty="0"/>
              <a:t>Koorosh Akhavan (Qualcomm Inc.)</a:t>
            </a:r>
          </a:p>
        </p:txBody>
      </p:sp>
      <p:sp>
        <p:nvSpPr>
          <p:cNvPr id="6" name="Slide Number Placeholder 3">
            <a:extLst>
              <a:ext uri="{FF2B5EF4-FFF2-40B4-BE49-F238E27FC236}">
                <a16:creationId xmlns:a16="http://schemas.microsoft.com/office/drawing/2014/main" id="{9324BAE3-44E0-884A-9EA2-5E3849F6EA4D}"/>
              </a:ext>
            </a:extLst>
          </p:cNvPr>
          <p:cNvSpPr>
            <a:spLocks noGrp="1"/>
          </p:cNvSpPr>
          <p:nvPr>
            <p:ph type="sldNum" sz="quarter" idx="12"/>
          </p:nvPr>
        </p:nvSpPr>
        <p:spPr/>
        <p:txBody>
          <a:bodyPr/>
          <a:lstStyle/>
          <a:p>
            <a:r>
              <a:rPr lang="en-US" altLang="en-US"/>
              <a:t>Slide </a:t>
            </a:r>
            <a:fld id="{D84C1225-E562-1C43-BE69-BBBAD76D8F4F}" type="slidenum">
              <a:rPr lang="en-US" altLang="en-US"/>
              <a:pPr/>
              <a:t>1</a:t>
            </a:fld>
            <a:endParaRPr lang="en-US" altLang="en-US"/>
          </a:p>
        </p:txBody>
      </p:sp>
      <p:sp>
        <p:nvSpPr>
          <p:cNvPr id="27651" name="Rectangle 3">
            <a:extLst>
              <a:ext uri="{FF2B5EF4-FFF2-40B4-BE49-F238E27FC236}">
                <a16:creationId xmlns:a16="http://schemas.microsoft.com/office/drawing/2014/main" id="{71C9CB3A-4F7D-A34A-B7F9-FD9362FCAD70}"/>
              </a:ext>
            </a:extLst>
          </p:cNvPr>
          <p:cNvSpPr>
            <a:spLocks noChangeArrowheads="1"/>
          </p:cNvSpPr>
          <p:nvPr/>
        </p:nvSpPr>
        <p:spPr bwMode="auto">
          <a:xfrm>
            <a:off x="152400" y="609600"/>
            <a:ext cx="8991600" cy="4488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IR-UWB link budget analysis and how it compares with NB signaling</a:t>
            </a:r>
          </a:p>
          <a:p>
            <a:r>
              <a:rPr lang="en-US" altLang="en-US" sz="1600" b="1" dirty="0">
                <a:solidFill>
                  <a:schemeClr val="tx2"/>
                </a:solidFill>
              </a:rPr>
              <a:t>Date Submitted: </a:t>
            </a:r>
            <a:r>
              <a:rPr lang="en-US" altLang="en-US" sz="1600" dirty="0">
                <a:solidFill>
                  <a:schemeClr val="tx2"/>
                </a:solidFill>
              </a:rPr>
              <a:t>July 2021	</a:t>
            </a:r>
          </a:p>
          <a:p>
            <a:r>
              <a:rPr lang="en-US" altLang="en-US" sz="1600" b="1" dirty="0">
                <a:solidFill>
                  <a:schemeClr val="tx2"/>
                </a:solidFill>
              </a:rPr>
              <a:t>Source:</a:t>
            </a:r>
            <a:r>
              <a:rPr lang="en-US" altLang="en-US" sz="1600" dirty="0">
                <a:solidFill>
                  <a:schemeClr val="tx2"/>
                </a:solidFill>
              </a:rPr>
              <a:t> Koorosh Akhavan (Qualcomm Inc.)</a:t>
            </a:r>
          </a:p>
          <a:p>
            <a:r>
              <a:rPr lang="en-US" altLang="en-US" sz="1600" dirty="0">
                <a:solidFill>
                  <a:schemeClr val="tx2"/>
                </a:solidFill>
              </a:rPr>
              <a:t>Address: </a:t>
            </a:r>
            <a:r>
              <a:rPr lang="en-US" sz="1600" dirty="0"/>
              <a:t>5775 Morehouse Drive San Diego, CA 92121 USA</a:t>
            </a:r>
            <a:r>
              <a:rPr lang="en-US" altLang="en-US" sz="1600" dirty="0">
                <a:solidFill>
                  <a:schemeClr val="tx2"/>
                </a:solidFill>
              </a:rPr>
              <a:t> </a:t>
            </a:r>
          </a:p>
          <a:p>
            <a:r>
              <a:rPr lang="en-US" altLang="en-US" sz="1600" dirty="0">
                <a:solidFill>
                  <a:schemeClr val="tx2"/>
                </a:solidFill>
              </a:rPr>
              <a:t>E-Mail: kka200@gmail.com	</a:t>
            </a: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Go over link budget analysis and comparison between IR-UWB, BT LE and 15.4 OQPSK</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To start a discussion whether NB signaling is more efficient that IR-UWB signaling.</a:t>
            </a:r>
          </a:p>
          <a:p>
            <a:pPr>
              <a:spcBef>
                <a:spcPts val="600"/>
              </a:spcBef>
              <a:spcAft>
                <a:spcPts val="600"/>
              </a:spcAft>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a:extLst>
                  <a:ext uri="{FF2B5EF4-FFF2-40B4-BE49-F238E27FC236}">
                    <a16:creationId xmlns:a16="http://schemas.microsoft.com/office/drawing/2014/main" id="{D96B799E-E26E-4B74-A8C2-37D27D57FEF1}"/>
                  </a:ext>
                </a:extLst>
              </p:cNvPr>
              <p:cNvSpPr>
                <a:spLocks noGrp="1"/>
              </p:cNvSpPr>
              <p:nvPr>
                <p:ph type="title"/>
              </p:nvPr>
            </p:nvSpPr>
            <p:spPr/>
            <p:txBody>
              <a:bodyPr/>
              <a:lstStyle/>
              <a:p>
                <a:r>
                  <a:rPr lang="en-US" dirty="0"/>
                  <a:t>From </a:t>
                </a:r>
                <a14:m>
                  <m:oMath xmlns:m="http://schemas.openxmlformats.org/officeDocument/2006/math">
                    <m:sSub>
                      <m:sSubPr>
                        <m:ctrlPr>
                          <a:rPr lang="en-US" i="1" dirty="0" smtClean="0">
                            <a:latin typeface="Cambria Math" panose="02040503050406030204" pitchFamily="18" charset="0"/>
                          </a:rPr>
                        </m:ctrlPr>
                      </m:sSubPr>
                      <m:e>
                        <m:r>
                          <a:rPr lang="en-US" i="1" dirty="0" smtClean="0">
                            <a:latin typeface="Cambria Math" panose="02040503050406030204" pitchFamily="18" charset="0"/>
                          </a:rPr>
                          <m:t>𝐸</m:t>
                        </m:r>
                      </m:e>
                      <m:sub>
                        <m:r>
                          <a:rPr lang="en-US" i="1" dirty="0" smtClean="0">
                            <a:latin typeface="Cambria Math" panose="02040503050406030204" pitchFamily="18" charset="0"/>
                          </a:rPr>
                          <m:t>𝑏</m:t>
                        </m:r>
                      </m:sub>
                    </m:sSub>
                    <m:r>
                      <a:rPr lang="en-US" i="1" dirty="0" smtClean="0">
                        <a:latin typeface="Cambria Math" panose="02040503050406030204" pitchFamily="18" charset="0"/>
                      </a:rPr>
                      <m:t>/</m:t>
                    </m:r>
                    <m:sSub>
                      <m:sSubPr>
                        <m:ctrlPr>
                          <a:rPr lang="en-US" i="1" dirty="0" smtClean="0">
                            <a:latin typeface="Cambria Math" panose="02040503050406030204" pitchFamily="18" charset="0"/>
                          </a:rPr>
                        </m:ctrlPr>
                      </m:sSubPr>
                      <m:e>
                        <m:r>
                          <a:rPr lang="en-US" i="1" dirty="0" smtClean="0">
                            <a:latin typeface="Cambria Math" panose="02040503050406030204" pitchFamily="18" charset="0"/>
                          </a:rPr>
                          <m:t>𝑁</m:t>
                        </m:r>
                      </m:e>
                      <m:sub>
                        <m:r>
                          <a:rPr lang="en-US" i="1" dirty="0" smtClean="0">
                            <a:latin typeface="Cambria Math" panose="02040503050406030204" pitchFamily="18" charset="0"/>
                          </a:rPr>
                          <m:t>0</m:t>
                        </m:r>
                      </m:sub>
                    </m:sSub>
                  </m:oMath>
                </a14:m>
                <a:r>
                  <a:rPr lang="en-US" dirty="0"/>
                  <a:t> to SNR</a:t>
                </a:r>
              </a:p>
            </p:txBody>
          </p:sp>
        </mc:Choice>
        <mc:Fallback>
          <p:sp>
            <p:nvSpPr>
              <p:cNvPr id="2" name="Title 1">
                <a:extLst>
                  <a:ext uri="{FF2B5EF4-FFF2-40B4-BE49-F238E27FC236}">
                    <a16:creationId xmlns:a16="http://schemas.microsoft.com/office/drawing/2014/main" id="{D96B799E-E26E-4B74-A8C2-37D27D57FEF1}"/>
                  </a:ext>
                </a:extLst>
              </p:cNvPr>
              <p:cNvSpPr>
                <a:spLocks noGrp="1" noRot="1" noChangeAspect="1" noMove="1" noResize="1" noEditPoints="1" noAdjustHandles="1" noChangeArrowheads="1" noChangeShapeType="1" noTextEdit="1"/>
              </p:cNvSpPr>
              <p:nvPr>
                <p:ph type="title"/>
              </p:nvPr>
            </p:nvSpPr>
            <p:spPr>
              <a:blipFill>
                <a:blip r:embed="rId2"/>
                <a:stretch>
                  <a:fillRect b="-57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6A799313-2B44-4CF4-9ACE-78FEF04390ED}"/>
                  </a:ext>
                </a:extLst>
              </p:cNvPr>
              <p:cNvSpPr>
                <a:spLocks noGrp="1"/>
              </p:cNvSpPr>
              <p:nvPr>
                <p:ph idx="1"/>
              </p:nvPr>
            </p:nvSpPr>
            <p:spPr/>
            <p:txBody>
              <a:bodyPr/>
              <a:lstStyle/>
              <a:p>
                <a:pPr lvl="1"/>
                <a:r>
                  <a:rPr lang="en-US" dirty="0"/>
                  <a:t>Let’s now calculate the </a:t>
                </a:r>
                <a14:m>
                  <m:oMath xmlns:m="http://schemas.openxmlformats.org/officeDocument/2006/math">
                    <m:r>
                      <m:rPr>
                        <m:sty m:val="p"/>
                      </m:rPr>
                      <a:rPr lang="en-US" dirty="0">
                        <a:latin typeface="Cambria Math" panose="02040503050406030204" pitchFamily="18" charset="0"/>
                      </a:rPr>
                      <m:t>SNR</m:t>
                    </m:r>
                  </m:oMath>
                </a14:m>
                <a:r>
                  <a:rPr lang="en-US" dirty="0"/>
                  <a:t> at sensitivity </a:t>
                </a:r>
                <a14:m>
                  <m:oMath xmlns:m="http://schemas.openxmlformats.org/officeDocument/2006/math">
                    <m:r>
                      <a:rPr lang="en-US" i="1" dirty="0">
                        <a:latin typeface="Cambria Math" panose="02040503050406030204" pitchFamily="18" charset="0"/>
                      </a:rPr>
                      <m:t>𝑆</m:t>
                    </m:r>
                  </m:oMath>
                </a14:m>
                <a:endParaRPr lang="en-US" dirty="0"/>
              </a:p>
              <a:p>
                <a:pPr marL="2286000" lvl="5" indent="0">
                  <a:buNone/>
                </a:pPr>
                <a:endParaRPr lang="en-US" dirty="0"/>
              </a:p>
              <a:p>
                <a:pPr marL="0" indent="0">
                  <a:buNone/>
                </a:pPr>
                <a14:m>
                  <m:oMathPara xmlns:m="http://schemas.openxmlformats.org/officeDocument/2006/math">
                    <m:oMathParaPr>
                      <m:jc m:val="centerGroup"/>
                    </m:oMathParaPr>
                    <m:oMath xmlns:m="http://schemas.openxmlformats.org/officeDocument/2006/math">
                      <m:r>
                        <m:rPr>
                          <m:sty m:val="p"/>
                        </m:rPr>
                        <a:rPr lang="en-US" sz="2800" b="0" i="0" dirty="0" smtClean="0">
                          <a:latin typeface="Cambria Math" panose="02040503050406030204" pitchFamily="18" charset="0"/>
                        </a:rPr>
                        <m:t>SNR</m:t>
                      </m:r>
                      <m:r>
                        <a:rPr lang="en-US" sz="2800" b="0" i="1" dirty="0" smtClean="0">
                          <a:latin typeface="Cambria Math" panose="02040503050406030204" pitchFamily="18" charset="0"/>
                        </a:rPr>
                        <m:t>=</m:t>
                      </m:r>
                      <m:f>
                        <m:fPr>
                          <m:ctrlPr>
                            <a:rPr lang="en-US" sz="2800" b="0" i="1" dirty="0" smtClean="0">
                              <a:latin typeface="Cambria Math" panose="02040503050406030204" pitchFamily="18" charset="0"/>
                            </a:rPr>
                          </m:ctrlPr>
                        </m:fPr>
                        <m:num>
                          <m:r>
                            <a:rPr lang="en-US" sz="2800" b="0" i="1" dirty="0" smtClean="0">
                              <a:latin typeface="Cambria Math" panose="02040503050406030204" pitchFamily="18" charset="0"/>
                            </a:rPr>
                            <m:t>𝑆</m:t>
                          </m:r>
                        </m:num>
                        <m:den>
                          <m:r>
                            <a:rPr lang="en-US" sz="2800" b="0" i="1" dirty="0" smtClean="0">
                              <a:latin typeface="Cambria Math" panose="02040503050406030204" pitchFamily="18" charset="0"/>
                            </a:rPr>
                            <m:t>𝑁</m:t>
                          </m:r>
                        </m:den>
                      </m:f>
                      <m:r>
                        <a:rPr lang="en-US" sz="2800" b="0" i="1" dirty="0" smtClean="0">
                          <a:latin typeface="Cambria Math" panose="02040503050406030204" pitchFamily="18" charset="0"/>
                        </a:rPr>
                        <m:t>=</m:t>
                      </m:r>
                      <m:f>
                        <m:fPr>
                          <m:ctrlPr>
                            <a:rPr lang="en-US" sz="2800" b="0" i="1" dirty="0" smtClean="0">
                              <a:latin typeface="Cambria Math" panose="02040503050406030204" pitchFamily="18" charset="0"/>
                            </a:rPr>
                          </m:ctrlPr>
                        </m:fPr>
                        <m:num>
                          <m:sSub>
                            <m:sSubPr>
                              <m:ctrlPr>
                                <a:rPr lang="en-US" sz="2800" b="0" i="1" dirty="0" smtClean="0">
                                  <a:latin typeface="Cambria Math" panose="02040503050406030204" pitchFamily="18" charset="0"/>
                                </a:rPr>
                              </m:ctrlPr>
                            </m:sSubPr>
                            <m:e>
                              <m:r>
                                <a:rPr lang="en-US" sz="2800" b="0" i="1" dirty="0" smtClean="0">
                                  <a:latin typeface="Cambria Math" panose="02040503050406030204" pitchFamily="18" charset="0"/>
                                </a:rPr>
                                <m:t>𝐸</m:t>
                              </m:r>
                            </m:e>
                            <m:sub>
                              <m:r>
                                <a:rPr lang="en-US" sz="2800" b="0" i="1" dirty="0" smtClean="0">
                                  <a:latin typeface="Cambria Math" panose="02040503050406030204" pitchFamily="18" charset="0"/>
                                </a:rPr>
                                <m:t>𝑏</m:t>
                              </m:r>
                            </m:sub>
                          </m:sSub>
                          <m:sSub>
                            <m:sSubPr>
                              <m:ctrlPr>
                                <a:rPr lang="en-US" sz="2800" b="0" i="1" dirty="0" smtClean="0">
                                  <a:latin typeface="Cambria Math" panose="02040503050406030204" pitchFamily="18" charset="0"/>
                                </a:rPr>
                              </m:ctrlPr>
                            </m:sSubPr>
                            <m:e>
                              <m:r>
                                <a:rPr lang="en-US" sz="2800" b="0" i="1" dirty="0" smtClean="0">
                                  <a:latin typeface="Cambria Math" panose="02040503050406030204" pitchFamily="18" charset="0"/>
                                </a:rPr>
                                <m:t>𝑅</m:t>
                              </m:r>
                            </m:e>
                            <m:sub>
                              <m:r>
                                <a:rPr lang="en-US" sz="2800" b="0" i="1" dirty="0" smtClean="0">
                                  <a:latin typeface="Cambria Math" panose="02040503050406030204" pitchFamily="18" charset="0"/>
                                </a:rPr>
                                <m:t>𝑏</m:t>
                              </m:r>
                            </m:sub>
                          </m:sSub>
                        </m:num>
                        <m:den>
                          <m:sSub>
                            <m:sSubPr>
                              <m:ctrlPr>
                                <a:rPr lang="en-US" sz="2800" b="0" i="1" dirty="0" smtClean="0">
                                  <a:latin typeface="Cambria Math" panose="02040503050406030204" pitchFamily="18" charset="0"/>
                                </a:rPr>
                              </m:ctrlPr>
                            </m:sSubPr>
                            <m:e>
                              <m:r>
                                <a:rPr lang="en-US" sz="2800" b="0" i="1" dirty="0" smtClean="0">
                                  <a:latin typeface="Cambria Math" panose="02040503050406030204" pitchFamily="18" charset="0"/>
                                </a:rPr>
                                <m:t>𝑁</m:t>
                              </m:r>
                            </m:e>
                            <m:sub>
                              <m:r>
                                <a:rPr lang="en-US" sz="2800" b="0" i="1" dirty="0" smtClean="0">
                                  <a:latin typeface="Cambria Math" panose="02040503050406030204" pitchFamily="18" charset="0"/>
                                </a:rPr>
                                <m:t>0</m:t>
                              </m:r>
                            </m:sub>
                          </m:sSub>
                          <m:r>
                            <a:rPr lang="en-US" sz="2800" b="0" i="1" dirty="0" smtClean="0">
                              <a:latin typeface="Cambria Math" panose="02040503050406030204" pitchFamily="18" charset="0"/>
                            </a:rPr>
                            <m:t>𝐵</m:t>
                          </m:r>
                        </m:den>
                      </m:f>
                      <m:r>
                        <a:rPr lang="en-US" sz="2800" b="0" i="1" dirty="0" smtClean="0">
                          <a:latin typeface="Cambria Math" panose="02040503050406030204" pitchFamily="18" charset="0"/>
                        </a:rPr>
                        <m:t>=</m:t>
                      </m:r>
                      <m:f>
                        <m:fPr>
                          <m:ctrlPr>
                            <a:rPr lang="en-US" sz="2800" i="1" dirty="0">
                              <a:latin typeface="Cambria Math" panose="02040503050406030204" pitchFamily="18" charset="0"/>
                            </a:rPr>
                          </m:ctrlPr>
                        </m:fPr>
                        <m:num>
                          <m:sSub>
                            <m:sSubPr>
                              <m:ctrlPr>
                                <a:rPr lang="en-US" sz="2800" i="1" dirty="0">
                                  <a:latin typeface="Cambria Math" panose="02040503050406030204" pitchFamily="18" charset="0"/>
                                </a:rPr>
                              </m:ctrlPr>
                            </m:sSubPr>
                            <m:e>
                              <m:r>
                                <a:rPr lang="en-US" sz="2800" i="1" dirty="0">
                                  <a:latin typeface="Cambria Math" panose="02040503050406030204" pitchFamily="18" charset="0"/>
                                </a:rPr>
                                <m:t>𝐸</m:t>
                              </m:r>
                            </m:e>
                            <m:sub>
                              <m:r>
                                <a:rPr lang="en-US" sz="2800" i="1" dirty="0">
                                  <a:latin typeface="Cambria Math" panose="02040503050406030204" pitchFamily="18" charset="0"/>
                                </a:rPr>
                                <m:t>𝑏</m:t>
                              </m:r>
                            </m:sub>
                          </m:sSub>
                          <m:sSub>
                            <m:sSubPr>
                              <m:ctrlPr>
                                <a:rPr lang="en-US" sz="2800" i="1" dirty="0" smtClean="0">
                                  <a:latin typeface="Cambria Math" panose="02040503050406030204" pitchFamily="18" charset="0"/>
                                </a:rPr>
                              </m:ctrlPr>
                            </m:sSubPr>
                            <m:e>
                              <m:r>
                                <a:rPr lang="en-US" sz="2800" i="1" dirty="0">
                                  <a:latin typeface="Cambria Math" panose="02040503050406030204" pitchFamily="18" charset="0"/>
                                </a:rPr>
                                <m:t>𝑅</m:t>
                              </m:r>
                            </m:e>
                            <m:sub>
                              <m:r>
                                <a:rPr lang="en-US" sz="2800" i="1" dirty="0">
                                  <a:latin typeface="Cambria Math" panose="02040503050406030204" pitchFamily="18" charset="0"/>
                                </a:rPr>
                                <m:t>𝑏</m:t>
                              </m:r>
                            </m:sub>
                          </m:sSub>
                        </m:num>
                        <m:den>
                          <m:sSub>
                            <m:sSubPr>
                              <m:ctrlPr>
                                <a:rPr lang="en-US" sz="2800" i="1" dirty="0">
                                  <a:latin typeface="Cambria Math" panose="02040503050406030204" pitchFamily="18" charset="0"/>
                                </a:rPr>
                              </m:ctrlPr>
                            </m:sSubPr>
                            <m:e>
                              <m:r>
                                <a:rPr lang="en-US" sz="2800" i="1" dirty="0">
                                  <a:latin typeface="Cambria Math" panose="02040503050406030204" pitchFamily="18" charset="0"/>
                                </a:rPr>
                                <m:t>𝑁</m:t>
                              </m:r>
                            </m:e>
                            <m:sub>
                              <m:r>
                                <a:rPr lang="en-US" sz="2800" i="1" dirty="0">
                                  <a:latin typeface="Cambria Math" panose="02040503050406030204" pitchFamily="18" charset="0"/>
                                </a:rPr>
                                <m:t>0</m:t>
                              </m:r>
                            </m:sub>
                          </m:sSub>
                          <m:sSub>
                            <m:sSubPr>
                              <m:ctrlPr>
                                <a:rPr lang="en-US" sz="2800" b="0" i="1" dirty="0" smtClean="0">
                                  <a:latin typeface="Cambria Math" panose="02040503050406030204" pitchFamily="18" charset="0"/>
                                </a:rPr>
                              </m:ctrlPr>
                            </m:sSubPr>
                            <m:e>
                              <m:r>
                                <a:rPr lang="en-US" sz="2800" b="0" i="1" dirty="0" smtClean="0">
                                  <a:latin typeface="Cambria Math" panose="02040503050406030204" pitchFamily="18" charset="0"/>
                                </a:rPr>
                                <m:t>𝑅</m:t>
                              </m:r>
                            </m:e>
                            <m:sub>
                              <m:r>
                                <a:rPr lang="en-US" sz="2800" b="0" i="1" dirty="0" smtClean="0">
                                  <a:latin typeface="Cambria Math" panose="02040503050406030204" pitchFamily="18" charset="0"/>
                                </a:rPr>
                                <m:t>𝑠</m:t>
                              </m:r>
                            </m:sub>
                          </m:sSub>
                        </m:den>
                      </m:f>
                      <m:r>
                        <a:rPr lang="en-US" sz="2800" i="1" dirty="0">
                          <a:latin typeface="Cambria Math" panose="02040503050406030204" pitchFamily="18" charset="0"/>
                        </a:rPr>
                        <m:t>=</m:t>
                      </m:r>
                      <m:f>
                        <m:fPr>
                          <m:ctrlPr>
                            <a:rPr lang="en-US" sz="2800" i="1" dirty="0">
                              <a:latin typeface="Cambria Math" panose="02040503050406030204" pitchFamily="18" charset="0"/>
                            </a:rPr>
                          </m:ctrlPr>
                        </m:fPr>
                        <m:num>
                          <m:sSub>
                            <m:sSubPr>
                              <m:ctrlPr>
                                <a:rPr lang="en-US" sz="2800" i="1" dirty="0">
                                  <a:latin typeface="Cambria Math" panose="02040503050406030204" pitchFamily="18" charset="0"/>
                                </a:rPr>
                              </m:ctrlPr>
                            </m:sSubPr>
                            <m:e>
                              <m:r>
                                <a:rPr lang="en-US" sz="2800" i="1" dirty="0">
                                  <a:latin typeface="Cambria Math" panose="02040503050406030204" pitchFamily="18" charset="0"/>
                                </a:rPr>
                                <m:t>𝐸</m:t>
                              </m:r>
                            </m:e>
                            <m:sub>
                              <m:r>
                                <a:rPr lang="en-US" sz="2800" i="1" dirty="0">
                                  <a:latin typeface="Cambria Math" panose="02040503050406030204" pitchFamily="18" charset="0"/>
                                </a:rPr>
                                <m:t>𝑏</m:t>
                              </m:r>
                            </m:sub>
                          </m:sSub>
                        </m:num>
                        <m:den>
                          <m:sSub>
                            <m:sSubPr>
                              <m:ctrlPr>
                                <a:rPr lang="en-US" sz="2800" i="1" dirty="0">
                                  <a:latin typeface="Cambria Math" panose="02040503050406030204" pitchFamily="18" charset="0"/>
                                </a:rPr>
                              </m:ctrlPr>
                            </m:sSubPr>
                            <m:e>
                              <m:r>
                                <a:rPr lang="en-US" sz="2800" i="1" dirty="0">
                                  <a:latin typeface="Cambria Math" panose="02040503050406030204" pitchFamily="18" charset="0"/>
                                </a:rPr>
                                <m:t>𝑁</m:t>
                              </m:r>
                            </m:e>
                            <m:sub>
                              <m:r>
                                <a:rPr lang="en-US" sz="2800" i="1" dirty="0">
                                  <a:latin typeface="Cambria Math" panose="02040503050406030204" pitchFamily="18" charset="0"/>
                                </a:rPr>
                                <m:t>0</m:t>
                              </m:r>
                            </m:sub>
                          </m:sSub>
                        </m:den>
                      </m:f>
                      <m:d>
                        <m:dPr>
                          <m:ctrlPr>
                            <a:rPr lang="en-US" sz="2800" i="1" dirty="0">
                              <a:latin typeface="Cambria Math" panose="02040503050406030204" pitchFamily="18" charset="0"/>
                            </a:rPr>
                          </m:ctrlPr>
                        </m:dPr>
                        <m:e>
                          <m:f>
                            <m:fPr>
                              <m:ctrlPr>
                                <a:rPr lang="en-US" sz="2800" i="1" dirty="0">
                                  <a:latin typeface="Cambria Math" panose="02040503050406030204" pitchFamily="18" charset="0"/>
                                </a:rPr>
                              </m:ctrlPr>
                            </m:fPr>
                            <m:num>
                              <m:sSub>
                                <m:sSubPr>
                                  <m:ctrlPr>
                                    <a:rPr lang="en-US" sz="2800" i="1" dirty="0">
                                      <a:latin typeface="Cambria Math" panose="02040503050406030204" pitchFamily="18" charset="0"/>
                                    </a:rPr>
                                  </m:ctrlPr>
                                </m:sSubPr>
                                <m:e>
                                  <m:r>
                                    <a:rPr lang="en-US" sz="2800" i="1" dirty="0">
                                      <a:latin typeface="Cambria Math" panose="02040503050406030204" pitchFamily="18" charset="0"/>
                                    </a:rPr>
                                    <m:t>𝑅</m:t>
                                  </m:r>
                                </m:e>
                                <m:sub>
                                  <m:r>
                                    <a:rPr lang="en-US" sz="2800" i="1" dirty="0">
                                      <a:latin typeface="Cambria Math" panose="02040503050406030204" pitchFamily="18" charset="0"/>
                                    </a:rPr>
                                    <m:t>𝑏</m:t>
                                  </m:r>
                                </m:sub>
                              </m:sSub>
                            </m:num>
                            <m:den>
                              <m:sSub>
                                <m:sSubPr>
                                  <m:ctrlPr>
                                    <a:rPr lang="en-US" sz="2800" i="1" dirty="0">
                                      <a:latin typeface="Cambria Math" panose="02040503050406030204" pitchFamily="18" charset="0"/>
                                    </a:rPr>
                                  </m:ctrlPr>
                                </m:sSubPr>
                                <m:e>
                                  <m:r>
                                    <a:rPr lang="en-US" sz="2800" i="1" dirty="0">
                                      <a:latin typeface="Cambria Math" panose="02040503050406030204" pitchFamily="18" charset="0"/>
                                    </a:rPr>
                                    <m:t>𝑅</m:t>
                                  </m:r>
                                </m:e>
                                <m:sub>
                                  <m:r>
                                    <a:rPr lang="en-US" sz="2800" b="0" i="1" dirty="0" smtClean="0">
                                      <a:latin typeface="Cambria Math" panose="02040503050406030204" pitchFamily="18" charset="0"/>
                                    </a:rPr>
                                    <m:t>𝑠</m:t>
                                  </m:r>
                                </m:sub>
                              </m:sSub>
                            </m:den>
                          </m:f>
                        </m:e>
                      </m:d>
                    </m:oMath>
                  </m:oMathPara>
                </a14:m>
                <a:endParaRPr lang="en-US" i="1" dirty="0">
                  <a:latin typeface="Cambria Math" panose="02040503050406030204" pitchFamily="18" charset="0"/>
                </a:endParaRPr>
              </a:p>
              <a:p>
                <a:pPr lvl="1"/>
                <a:endParaRPr lang="en-US" dirty="0"/>
              </a:p>
              <a:p>
                <a:pPr lvl="1"/>
                <a:r>
                  <a:rPr lang="en-US" dirty="0"/>
                  <a:t>Remember received signal power </a:t>
                </a:r>
                <a14:m>
                  <m:oMath xmlns:m="http://schemas.openxmlformats.org/officeDocument/2006/math">
                    <m:r>
                      <a:rPr lang="en-US" i="1" dirty="0">
                        <a:latin typeface="Cambria Math" panose="02040503050406030204" pitchFamily="18" charset="0"/>
                      </a:rPr>
                      <m:t>𝑆</m:t>
                    </m:r>
                    <m:r>
                      <a:rPr lang="en-US" i="1" dirty="0">
                        <a:latin typeface="Cambria Math" panose="02040503050406030204" pitchFamily="18" charset="0"/>
                      </a:rPr>
                      <m:t> </m:t>
                    </m:r>
                  </m:oMath>
                </a14:m>
                <a:r>
                  <a:rPr lang="en-US" dirty="0"/>
                  <a:t>can be expressed as </a:t>
                </a:r>
                <a14:m>
                  <m:oMath xmlns:m="http://schemas.openxmlformats.org/officeDocument/2006/math">
                    <m:r>
                      <a:rPr lang="en-US" i="1" dirty="0">
                        <a:latin typeface="Cambria Math" panose="02040503050406030204" pitchFamily="18" charset="0"/>
                      </a:rPr>
                      <m:t>𝑆</m:t>
                    </m:r>
                    <m:r>
                      <a:rPr lang="en-US" i="1" dirty="0">
                        <a:latin typeface="Cambria Math" panose="02040503050406030204" pitchFamily="18" charset="0"/>
                      </a:rPr>
                      <m:t>=</m:t>
                    </m:r>
                    <m:sSub>
                      <m:sSubPr>
                        <m:ctrlPr>
                          <a:rPr lang="en-US" i="1" dirty="0">
                            <a:latin typeface="Cambria Math" panose="02040503050406030204" pitchFamily="18" charset="0"/>
                          </a:rPr>
                        </m:ctrlPr>
                      </m:sSubPr>
                      <m:e>
                        <m:r>
                          <a:rPr lang="en-US" i="1" dirty="0">
                            <a:latin typeface="Cambria Math" panose="02040503050406030204" pitchFamily="18" charset="0"/>
                          </a:rPr>
                          <m:t>𝐸</m:t>
                        </m:r>
                      </m:e>
                      <m:sub>
                        <m:r>
                          <a:rPr lang="en-US" b="0" i="1" dirty="0" smtClean="0">
                            <a:latin typeface="Cambria Math" panose="02040503050406030204" pitchFamily="18" charset="0"/>
                          </a:rPr>
                          <m:t>𝑠</m:t>
                        </m:r>
                      </m:sub>
                    </m:sSub>
                    <m:sSub>
                      <m:sSubPr>
                        <m:ctrlPr>
                          <a:rPr lang="en-US" i="1" dirty="0">
                            <a:latin typeface="Cambria Math" panose="02040503050406030204" pitchFamily="18" charset="0"/>
                          </a:rPr>
                        </m:ctrlPr>
                      </m:sSubPr>
                      <m:e>
                        <m:r>
                          <a:rPr lang="en-US" i="1" dirty="0">
                            <a:latin typeface="Cambria Math" panose="02040503050406030204" pitchFamily="18" charset="0"/>
                          </a:rPr>
                          <m:t>𝑅</m:t>
                        </m:r>
                      </m:e>
                      <m:sub>
                        <m:r>
                          <a:rPr lang="en-US" b="0" i="1" dirty="0" smtClean="0">
                            <a:latin typeface="Cambria Math" panose="02040503050406030204" pitchFamily="18" charset="0"/>
                          </a:rPr>
                          <m:t>𝑠</m:t>
                        </m:r>
                      </m:sub>
                    </m:sSub>
                    <m:r>
                      <a:rPr lang="en-US" i="1" dirty="0">
                        <a:latin typeface="Cambria Math" panose="02040503050406030204" pitchFamily="18" charset="0"/>
                      </a:rPr>
                      <m:t>=</m:t>
                    </m:r>
                    <m:sSub>
                      <m:sSubPr>
                        <m:ctrlPr>
                          <a:rPr lang="en-US" i="1" dirty="0">
                            <a:latin typeface="Cambria Math" panose="02040503050406030204" pitchFamily="18" charset="0"/>
                          </a:rPr>
                        </m:ctrlPr>
                      </m:sSubPr>
                      <m:e>
                        <m:r>
                          <a:rPr lang="en-US" i="1" dirty="0">
                            <a:latin typeface="Cambria Math" panose="02040503050406030204" pitchFamily="18" charset="0"/>
                          </a:rPr>
                          <m:t>𝐸</m:t>
                        </m:r>
                      </m:e>
                      <m:sub>
                        <m:r>
                          <a:rPr lang="en-US" i="1" dirty="0">
                            <a:latin typeface="Cambria Math" panose="02040503050406030204" pitchFamily="18" charset="0"/>
                          </a:rPr>
                          <m:t>𝑏</m:t>
                        </m:r>
                      </m:sub>
                    </m:sSub>
                    <m:sSub>
                      <m:sSubPr>
                        <m:ctrlPr>
                          <a:rPr lang="en-US" i="1" dirty="0">
                            <a:latin typeface="Cambria Math" panose="02040503050406030204" pitchFamily="18" charset="0"/>
                          </a:rPr>
                        </m:ctrlPr>
                      </m:sSubPr>
                      <m:e>
                        <m:r>
                          <a:rPr lang="en-US" i="1" dirty="0">
                            <a:latin typeface="Cambria Math" panose="02040503050406030204" pitchFamily="18" charset="0"/>
                          </a:rPr>
                          <m:t>𝑅</m:t>
                        </m:r>
                      </m:e>
                      <m:sub>
                        <m:r>
                          <a:rPr lang="en-US" i="1" dirty="0">
                            <a:latin typeface="Cambria Math" panose="02040503050406030204" pitchFamily="18" charset="0"/>
                          </a:rPr>
                          <m:t>𝑏</m:t>
                        </m:r>
                      </m:sub>
                    </m:sSub>
                    <m:r>
                      <a:rPr lang="en-US" i="1" dirty="0">
                        <a:latin typeface="Cambria Math" panose="02040503050406030204" pitchFamily="18" charset="0"/>
                      </a:rPr>
                      <m:t>=</m:t>
                    </m:r>
                    <m:r>
                      <a:rPr lang="en-US" b="0" i="1" dirty="0" smtClean="0">
                        <a:latin typeface="Cambria Math" panose="02040503050406030204" pitchFamily="18" charset="0"/>
                      </a:rPr>
                      <m:t>…</m:t>
                    </m:r>
                  </m:oMath>
                </a14:m>
                <a:endParaRPr lang="en-US" dirty="0"/>
              </a:p>
              <a:p>
                <a:pPr lvl="5"/>
                <a:endParaRPr lang="en-US" dirty="0"/>
              </a:p>
            </p:txBody>
          </p:sp>
        </mc:Choice>
        <mc:Fallback>
          <p:sp>
            <p:nvSpPr>
              <p:cNvPr id="3" name="Content Placeholder 2">
                <a:extLst>
                  <a:ext uri="{FF2B5EF4-FFF2-40B4-BE49-F238E27FC236}">
                    <a16:creationId xmlns:a16="http://schemas.microsoft.com/office/drawing/2014/main" id="{6A799313-2B44-4CF4-9ACE-78FEF04390ED}"/>
                  </a:ext>
                </a:extLst>
              </p:cNvPr>
              <p:cNvSpPr>
                <a:spLocks noGrp="1" noRot="1" noChangeAspect="1" noMove="1" noResize="1" noEditPoints="1" noAdjustHandles="1" noChangeArrowheads="1" noChangeShapeType="1" noTextEdit="1"/>
              </p:cNvSpPr>
              <p:nvPr>
                <p:ph idx="1"/>
              </p:nvPr>
            </p:nvSpPr>
            <p:spPr>
              <a:blipFill>
                <a:blip r:embed="rId3"/>
                <a:stretch>
                  <a:fillRect t="-1481" r="-1647"/>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71499237-1226-4307-8435-8E8C5FC9570E}"/>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77183C98-8749-46CA-BCD5-772E60156D58}"/>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50A9CA72-555E-4D39-848A-7AF1A737A792}"/>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10</a:t>
            </a:fld>
            <a:endParaRPr lang="en-US" altLang="en-US"/>
          </a:p>
        </p:txBody>
      </p:sp>
    </p:spTree>
    <p:extLst>
      <p:ext uri="{BB962C8B-B14F-4D97-AF65-F5344CB8AC3E}">
        <p14:creationId xmlns:p14="http://schemas.microsoft.com/office/powerpoint/2010/main" val="3812587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17155-A6BD-4E8A-BD7D-611033874A5D}"/>
              </a:ext>
            </a:extLst>
          </p:cNvPr>
          <p:cNvSpPr>
            <a:spLocks noGrp="1"/>
          </p:cNvSpPr>
          <p:nvPr>
            <p:ph type="title"/>
          </p:nvPr>
        </p:nvSpPr>
        <p:spPr/>
        <p:txBody>
          <a:bodyPr/>
          <a:lstStyle/>
          <a:p>
            <a:r>
              <a:rPr lang="en-US" dirty="0"/>
              <a:t>Required SNR</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82EA9811-500E-4075-8EA7-8AA3EF727010}"/>
                  </a:ext>
                </a:extLst>
              </p:cNvPr>
              <p:cNvSpPr>
                <a:spLocks noGrp="1"/>
              </p:cNvSpPr>
              <p:nvPr>
                <p:ph idx="1"/>
              </p:nvPr>
            </p:nvSpPr>
            <p:spPr/>
            <p:txBody>
              <a:bodyPr/>
              <a:lstStyle/>
              <a:p>
                <a:pPr lvl="1"/>
                <a:r>
                  <a:rPr lang="en-US" dirty="0"/>
                  <a:t>Here are the </a:t>
                </a:r>
                <a14:m>
                  <m:oMath xmlns:m="http://schemas.openxmlformats.org/officeDocument/2006/math">
                    <m:r>
                      <m:rPr>
                        <m:sty m:val="p"/>
                      </m:rPr>
                      <a:rPr lang="en-US" i="0" dirty="0" smtClean="0">
                        <a:latin typeface="Cambria Math" panose="02040503050406030204" pitchFamily="18" charset="0"/>
                      </a:rPr>
                      <m:t>SNR</m:t>
                    </m:r>
                  </m:oMath>
                </a14:m>
                <a:r>
                  <a:rPr lang="en-US" dirty="0"/>
                  <a:t> values at sensitivity   (i.e., 1% </a:t>
                </a:r>
                <a14:m>
                  <m:oMath xmlns:m="http://schemas.openxmlformats.org/officeDocument/2006/math">
                    <m:r>
                      <m:rPr>
                        <m:sty m:val="p"/>
                      </m:rPr>
                      <a:rPr lang="en-US" i="0" dirty="0" smtClean="0">
                        <a:latin typeface="Cambria Math" panose="02040503050406030204" pitchFamily="18" charset="0"/>
                      </a:rPr>
                      <m:t>PER</m:t>
                    </m:r>
                  </m:oMath>
                </a14:m>
                <a:r>
                  <a:rPr lang="en-US" dirty="0"/>
                  <a:t> for a 20-byte packet)</a:t>
                </a:r>
              </a:p>
              <a:p>
                <a:pPr lvl="2"/>
                <a:endParaRPr lang="en-US" dirty="0"/>
              </a:p>
              <a:p>
                <a:pPr lvl="2"/>
                <a:endParaRPr lang="en-US" dirty="0"/>
              </a:p>
              <a:p>
                <a:pPr lvl="1"/>
                <a:endParaRPr lang="en-US" dirty="0"/>
              </a:p>
              <a:p>
                <a:pPr lvl="2"/>
                <a:endParaRPr lang="en-US" dirty="0"/>
              </a:p>
              <a:p>
                <a:pPr lvl="3"/>
                <a:endParaRPr lang="en-US" dirty="0"/>
              </a:p>
              <a:p>
                <a:pPr lvl="1"/>
                <a:r>
                  <a:rPr lang="en-US" dirty="0"/>
                  <a:t>When there is no coding or spreading as in the case for BLE, </a:t>
                </a:r>
                <a14:m>
                  <m:oMath xmlns:m="http://schemas.openxmlformats.org/officeDocument/2006/math">
                    <m:sSub>
                      <m:sSubPr>
                        <m:ctrlPr>
                          <a:rPr lang="en-US" i="1" dirty="0">
                            <a:latin typeface="Cambria Math" panose="02040503050406030204" pitchFamily="18" charset="0"/>
                          </a:rPr>
                        </m:ctrlPr>
                      </m:sSubPr>
                      <m:e>
                        <m:r>
                          <a:rPr lang="en-US" i="1" dirty="0">
                            <a:latin typeface="Cambria Math" panose="02040503050406030204" pitchFamily="18" charset="0"/>
                          </a:rPr>
                          <m:t>𝑅</m:t>
                        </m:r>
                      </m:e>
                      <m:sub>
                        <m:r>
                          <a:rPr lang="en-US" b="0" i="1" dirty="0" smtClean="0">
                            <a:latin typeface="Cambria Math" panose="02040503050406030204" pitchFamily="18" charset="0"/>
                          </a:rPr>
                          <m:t>𝑠</m:t>
                        </m:r>
                      </m:sub>
                    </m:sSub>
                    <m:r>
                      <a:rPr lang="en-US" i="1" dirty="0">
                        <a:latin typeface="Cambria Math" panose="02040503050406030204" pitchFamily="18" charset="0"/>
                      </a:rPr>
                      <m:t>=</m:t>
                    </m:r>
                    <m:sSub>
                      <m:sSubPr>
                        <m:ctrlPr>
                          <a:rPr lang="en-US" i="1" dirty="0">
                            <a:latin typeface="Cambria Math" panose="02040503050406030204" pitchFamily="18" charset="0"/>
                          </a:rPr>
                        </m:ctrlPr>
                      </m:sSubPr>
                      <m:e>
                        <m:r>
                          <a:rPr lang="en-US" i="1" dirty="0">
                            <a:latin typeface="Cambria Math" panose="02040503050406030204" pitchFamily="18" charset="0"/>
                          </a:rPr>
                          <m:t>𝑅</m:t>
                        </m:r>
                      </m:e>
                      <m:sub>
                        <m:r>
                          <a:rPr lang="en-US" i="1" dirty="0">
                            <a:latin typeface="Cambria Math" panose="02040503050406030204" pitchFamily="18" charset="0"/>
                          </a:rPr>
                          <m:t>𝑏</m:t>
                        </m:r>
                      </m:sub>
                    </m:sSub>
                  </m:oMath>
                </a14:m>
                <a:endParaRPr lang="en-US" dirty="0"/>
              </a:p>
              <a:p>
                <a:pPr lvl="1"/>
                <a:endParaRPr lang="en-US" dirty="0"/>
              </a:p>
            </p:txBody>
          </p:sp>
        </mc:Choice>
        <mc:Fallback>
          <p:sp>
            <p:nvSpPr>
              <p:cNvPr id="3" name="Content Placeholder 2">
                <a:extLst>
                  <a:ext uri="{FF2B5EF4-FFF2-40B4-BE49-F238E27FC236}">
                    <a16:creationId xmlns:a16="http://schemas.microsoft.com/office/drawing/2014/main" id="{82EA9811-500E-4075-8EA7-8AA3EF727010}"/>
                  </a:ext>
                </a:extLst>
              </p:cNvPr>
              <p:cNvSpPr>
                <a:spLocks noGrp="1" noRot="1" noChangeAspect="1" noMove="1" noResize="1" noEditPoints="1" noAdjustHandles="1" noChangeArrowheads="1" noChangeShapeType="1" noTextEdit="1"/>
              </p:cNvSpPr>
              <p:nvPr>
                <p:ph idx="1"/>
              </p:nvPr>
            </p:nvSpPr>
            <p:spPr>
              <a:blipFill>
                <a:blip r:embed="rId2"/>
                <a:stretch>
                  <a:fillRect t="-1481" r="-1882" b="-3259"/>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8A9FF2B8-AB05-4302-8559-0419637A2CAE}"/>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E2BBC0AB-949D-4F5B-8554-E25063B3F651}"/>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D36BFD10-E01A-4EE5-B1E4-D2827B0C4469}"/>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11</a:t>
            </a:fld>
            <a:endParaRPr lang="en-US" altLang="en-US"/>
          </a:p>
        </p:txBody>
      </p:sp>
      <mc:AlternateContent xmlns:mc="http://schemas.openxmlformats.org/markup-compatibility/2006">
        <mc:Choice xmlns:a14="http://schemas.microsoft.com/office/drawing/2010/main" Requires="a14">
          <p:graphicFrame>
            <p:nvGraphicFramePr>
              <p:cNvPr id="7" name="Table 8">
                <a:extLst>
                  <a:ext uri="{FF2B5EF4-FFF2-40B4-BE49-F238E27FC236}">
                    <a16:creationId xmlns:a16="http://schemas.microsoft.com/office/drawing/2014/main" id="{7294A81E-2061-480D-86E4-4A935EF54C1A}"/>
                  </a:ext>
                </a:extLst>
              </p:cNvPr>
              <p:cNvGraphicFramePr>
                <a:graphicFrameLocks noGrp="1"/>
              </p:cNvGraphicFramePr>
              <p:nvPr>
                <p:extLst>
                  <p:ext uri="{D42A27DB-BD31-4B8C-83A1-F6EECF244321}">
                    <p14:modId xmlns:p14="http://schemas.microsoft.com/office/powerpoint/2010/main" val="1599403008"/>
                  </p:ext>
                </p:extLst>
              </p:nvPr>
            </p:nvGraphicFramePr>
            <p:xfrm>
              <a:off x="1219200" y="3200400"/>
              <a:ext cx="7008812" cy="1483360"/>
            </p:xfrm>
            <a:graphic>
              <a:graphicData uri="http://schemas.openxmlformats.org/drawingml/2006/table">
                <a:tbl>
                  <a:tblPr firstRow="1" bandRow="1">
                    <a:tableStyleId>{073A0DAA-6AF3-43AB-8588-CEC1D06C72B9}</a:tableStyleId>
                  </a:tblPr>
                  <a:tblGrid>
                    <a:gridCol w="1751012">
                      <a:extLst>
                        <a:ext uri="{9D8B030D-6E8A-4147-A177-3AD203B41FA5}">
                          <a16:colId xmlns:a16="http://schemas.microsoft.com/office/drawing/2014/main" val="2135345697"/>
                        </a:ext>
                      </a:extLst>
                    </a:gridCol>
                    <a:gridCol w="1524000">
                      <a:extLst>
                        <a:ext uri="{9D8B030D-6E8A-4147-A177-3AD203B41FA5}">
                          <a16:colId xmlns:a16="http://schemas.microsoft.com/office/drawing/2014/main" val="2286580847"/>
                        </a:ext>
                      </a:extLst>
                    </a:gridCol>
                    <a:gridCol w="1676400">
                      <a:extLst>
                        <a:ext uri="{9D8B030D-6E8A-4147-A177-3AD203B41FA5}">
                          <a16:colId xmlns:a16="http://schemas.microsoft.com/office/drawing/2014/main" val="934026304"/>
                        </a:ext>
                      </a:extLst>
                    </a:gridCol>
                    <a:gridCol w="2057400">
                      <a:extLst>
                        <a:ext uri="{9D8B030D-6E8A-4147-A177-3AD203B41FA5}">
                          <a16:colId xmlns:a16="http://schemas.microsoft.com/office/drawing/2014/main" val="33536519"/>
                        </a:ext>
                      </a:extLst>
                    </a:gridCol>
                  </a:tblGrid>
                  <a:tr h="370840">
                    <a:tc>
                      <a:txBody>
                        <a:bodyPr/>
                        <a:lstStyle/>
                        <a:p>
                          <a:r>
                            <a:rPr lang="en-US" dirty="0"/>
                            <a:t>Technology</a:t>
                          </a:r>
                        </a:p>
                      </a:txBody>
                      <a:tcPr/>
                    </a:tc>
                    <a:tc>
                      <a:txBody>
                        <a:bodyPr/>
                        <a:lstStyle/>
                        <a:p>
                          <a:pPr/>
                          <a14:m>
                            <m:oMathPara xmlns:m="http://schemas.openxmlformats.org/officeDocument/2006/math">
                              <m:oMathParaPr>
                                <m:jc m:val="centerGroup"/>
                              </m:oMathParaPr>
                              <m:oMath xmlns:m="http://schemas.openxmlformats.org/officeDocument/2006/math">
                                <m:sSub>
                                  <m:sSubPr>
                                    <m:ctrlPr>
                                      <a:rPr lang="en-US" u="none" dirty="0" smtClean="0"/>
                                    </m:ctrlPr>
                                  </m:sSubPr>
                                  <m:e>
                                    <m:r>
                                      <a:rPr lang="en-US" u="none" dirty="0" smtClean="0"/>
                                      <m:t>𝐸</m:t>
                                    </m:r>
                                  </m:e>
                                  <m:sub>
                                    <m:r>
                                      <a:rPr lang="en-US" u="none" dirty="0" smtClean="0"/>
                                      <m:t>𝑏</m:t>
                                    </m:r>
                                  </m:sub>
                                </m:sSub>
                                <m:r>
                                  <a:rPr lang="en-US" u="none" dirty="0" smtClean="0"/>
                                  <m:t>/</m:t>
                                </m:r>
                                <m:sSub>
                                  <m:sSubPr>
                                    <m:ctrlPr>
                                      <a:rPr lang="en-US" u="none" dirty="0" smtClean="0"/>
                                    </m:ctrlPr>
                                  </m:sSubPr>
                                  <m:e>
                                    <m:r>
                                      <a:rPr lang="en-US" u="none" dirty="0" smtClean="0"/>
                                      <m:t>𝑁</m:t>
                                    </m:r>
                                  </m:e>
                                  <m:sub>
                                    <m:r>
                                      <a:rPr lang="en-US" u="none" dirty="0" smtClean="0"/>
                                      <m:t>0</m:t>
                                    </m:r>
                                  </m:sub>
                                </m:sSub>
                                <m:r>
                                  <a:rPr lang="en-US" u="none" dirty="0" smtClean="0"/>
                                  <m:t>[</m:t>
                                </m:r>
                                <m:r>
                                  <m:rPr>
                                    <m:sty m:val="p"/>
                                  </m:rPr>
                                  <a:rPr lang="en-US" u="none" dirty="0" smtClean="0"/>
                                  <m:t>dB</m:t>
                                </m:r>
                                <m:r>
                                  <a:rPr lang="en-US" u="none" dirty="0" smtClean="0"/>
                                  <m:t>]</m:t>
                                </m:r>
                              </m:oMath>
                            </m:oMathPara>
                          </a14:m>
                          <a:endParaRPr lang="en-US" b="0" i="0" u="none" dirty="0">
                            <a:solidFill>
                              <a:schemeClr val="bg1"/>
                            </a:solidFill>
                          </a:endParaRPr>
                        </a:p>
                      </a:txBody>
                      <a:tcPr/>
                    </a:tc>
                    <a:tc>
                      <a:txBody>
                        <a:bodyPr/>
                        <a:lstStyle/>
                        <a:p>
                          <a14:m>
                            <m:oMathPara xmlns:m="http://schemas.openxmlformats.org/officeDocument/2006/math">
                              <m:oMathParaPr>
                                <m:jc m:val="centerGroup"/>
                              </m:oMathParaPr>
                              <m:oMath xmlns:m="http://schemas.openxmlformats.org/officeDocument/2006/math">
                                <m:sSub>
                                  <m:sSubPr>
                                    <m:ctrlPr>
                                      <a:rPr lang="en-US" sz="1800" dirty="0" smtClean="0"/>
                                    </m:ctrlPr>
                                  </m:sSubPr>
                                  <m:e>
                                    <m:r>
                                      <a:rPr lang="en-US" sz="1800" dirty="0"/>
                                      <m:t>𝑅</m:t>
                                    </m:r>
                                  </m:e>
                                  <m:sub>
                                    <m:r>
                                      <a:rPr lang="en-US" sz="1800" dirty="0"/>
                                      <m:t>𝑏</m:t>
                                    </m:r>
                                  </m:sub>
                                </m:sSub>
                                <m:r>
                                  <a:rPr lang="en-US" sz="1800" dirty="0" smtClean="0"/>
                                  <m:t>/</m:t>
                                </m:r>
                                <m:sSub>
                                  <m:sSubPr>
                                    <m:ctrlPr>
                                      <a:rPr lang="en-US" sz="1800" dirty="0" smtClean="0"/>
                                    </m:ctrlPr>
                                  </m:sSubPr>
                                  <m:e>
                                    <m:r>
                                      <a:rPr lang="en-US" sz="1800" dirty="0"/>
                                      <m:t>𝑅</m:t>
                                    </m:r>
                                  </m:e>
                                  <m:sub>
                                    <m:r>
                                      <m:rPr>
                                        <m:sty m:val="p"/>
                                      </m:rPr>
                                      <a:rPr lang="en-US" sz="1800" b="0" i="0" dirty="0" smtClean="0">
                                        <a:latin typeface="Cambria Math" panose="02040503050406030204" pitchFamily="18" charset="0"/>
                                      </a:rPr>
                                      <m:t>s</m:t>
                                    </m:r>
                                  </m:sub>
                                </m:sSub>
                                <m:r>
                                  <a:rPr lang="en-US" u="none" dirty="0" smtClean="0"/>
                                  <m:t>[</m:t>
                                </m:r>
                                <m:r>
                                  <m:rPr>
                                    <m:sty m:val="p"/>
                                  </m:rPr>
                                  <a:rPr lang="en-US" u="none" dirty="0" smtClean="0"/>
                                  <m:t>dB</m:t>
                                </m:r>
                                <m:r>
                                  <a:rPr lang="en-US" u="none" dirty="0" smtClean="0"/>
                                  <m:t>]</m:t>
                                </m:r>
                              </m:oMath>
                            </m:oMathPara>
                          </a14:m>
                          <a:endParaRPr lang="en-US" b="0" dirty="0">
                            <a:solidFill>
                              <a:schemeClr val="bg1"/>
                            </a:solidFill>
                          </a:endParaRPr>
                        </a:p>
                      </a:txBody>
                      <a:tcPr/>
                    </a:tc>
                    <a:tc>
                      <a:txBody>
                        <a:bodyPr/>
                        <a:lstStyle/>
                        <a:p>
                          <a14:m>
                            <m:oMathPara xmlns:m="http://schemas.openxmlformats.org/officeDocument/2006/math">
                              <m:oMathParaPr>
                                <m:jc m:val="centerGroup"/>
                              </m:oMathParaPr>
                              <m:oMath xmlns:m="http://schemas.openxmlformats.org/officeDocument/2006/math">
                                <m:r>
                                  <m:rPr>
                                    <m:sty m:val="p"/>
                                  </m:rPr>
                                  <a:rPr lang="en-US" i="0" u="none" dirty="0" smtClean="0"/>
                                  <m:t>SNR</m:t>
                                </m:r>
                                <m:r>
                                  <a:rPr lang="en-US" u="none" dirty="0" smtClean="0"/>
                                  <m:t> </m:t>
                                </m:r>
                                <m:r>
                                  <a:rPr lang="en-US" u="none" dirty="0" smtClean="0"/>
                                  <m:t>[</m:t>
                                </m:r>
                                <m:r>
                                  <m:rPr>
                                    <m:sty m:val="p"/>
                                  </m:rPr>
                                  <a:rPr lang="en-US" u="none" dirty="0" smtClean="0"/>
                                  <m:t>dB</m:t>
                                </m:r>
                                <m:r>
                                  <a:rPr lang="en-US" u="none" dirty="0" smtClean="0"/>
                                  <m:t>]</m:t>
                                </m:r>
                              </m:oMath>
                            </m:oMathPara>
                          </a14:m>
                          <a:endParaRPr lang="en-US" b="0" i="0" u="none" dirty="0">
                            <a:solidFill>
                              <a:schemeClr val="bg1"/>
                            </a:solidFill>
                          </a:endParaRPr>
                        </a:p>
                      </a:txBody>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m:t>3.1</m:t>
                                </m:r>
                              </m:oMath>
                            </m:oMathPara>
                          </a14:m>
                          <a:endParaRPr lang="en-US" dirty="0"/>
                        </a:p>
                      </a:txBody>
                      <a:tcPr/>
                    </a:tc>
                    <a:tc>
                      <a:txBody>
                        <a:bodyPr/>
                        <a:lstStyle/>
                        <a:p>
                          <a:pPr algn="ctr"/>
                          <a14:m>
                            <m:oMathPara xmlns:m="http://schemas.openxmlformats.org/officeDocument/2006/math">
                              <m:oMathParaPr>
                                <m:jc m:val="centerGroup"/>
                              </m:oMathParaPr>
                              <m:oMath xmlns:m="http://schemas.openxmlformats.org/officeDocument/2006/math">
                                <m:r>
                                  <a:rPr lang="en-US" dirty="0" smtClean="0"/>
                                  <m:t>−18.7 (−27.7)</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−15.6  (−24.6)</m:t>
                                </m:r>
                              </m:oMath>
                            </m:oMathPara>
                          </a14:m>
                          <a:endParaRPr lang="en-US" dirty="0"/>
                        </a:p>
                      </a:txBody>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m:t>8.7</m:t>
                                </m:r>
                              </m:oMath>
                            </m:oMathPara>
                          </a14:m>
                          <a:endParaRPr lang="en-US" dirty="0"/>
                        </a:p>
                      </a:txBody>
                      <a:tcPr/>
                    </a:tc>
                    <a:tc>
                      <a:txBody>
                        <a:bodyPr/>
                        <a:lstStyle/>
                        <a:p>
                          <a:pPr algn="ctr"/>
                          <a14:m>
                            <m:oMathPara xmlns:m="http://schemas.openxmlformats.org/officeDocument/2006/math">
                              <m:oMathParaPr>
                                <m:jc m:val="centerGroup"/>
                              </m:oMathParaPr>
                              <m:oMath xmlns:m="http://schemas.openxmlformats.org/officeDocument/2006/math">
                                <m:r>
                                  <a:rPr lang="en-US" dirty="0" smtClean="0"/>
                                  <m:t>0</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8.7</m:t>
                                </m:r>
                              </m:oMath>
                            </m:oMathPara>
                          </a14:m>
                          <a:endParaRPr lang="en-US" dirty="0"/>
                        </a:p>
                      </a:txBody>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m:t>6.7</m:t>
                                </m:r>
                              </m:oMath>
                            </m:oMathPara>
                          </a14:m>
                          <a:endParaRPr lang="en-US" dirty="0"/>
                        </a:p>
                      </a:txBody>
                      <a:tcPr/>
                    </a:tc>
                    <a:tc>
                      <a:txBody>
                        <a:bodyPr/>
                        <a:lstStyle/>
                        <a:p>
                          <a:pPr algn="ctr"/>
                          <a14:m>
                            <m:oMathPara xmlns:m="http://schemas.openxmlformats.org/officeDocument/2006/math">
                              <m:oMathParaPr>
                                <m:jc m:val="centerGroup"/>
                              </m:oMathParaPr>
                              <m:oMath xmlns:m="http://schemas.openxmlformats.org/officeDocument/2006/math">
                                <m:r>
                                  <a:rPr lang="en-US" dirty="0" smtClean="0"/>
                                  <m:t>−9</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−2.3</m:t>
                                </m:r>
                              </m:oMath>
                            </m:oMathPara>
                          </a14:m>
                          <a:endParaRPr lang="en-US" dirty="0"/>
                        </a:p>
                      </a:txBody>
                      <a:tcPr/>
                    </a:tc>
                    <a:extLst>
                      <a:ext uri="{0D108BD9-81ED-4DB2-BD59-A6C34878D82A}">
                        <a16:rowId xmlns:a16="http://schemas.microsoft.com/office/drawing/2014/main" val="1286533886"/>
                      </a:ext>
                    </a:extLst>
                  </a:tr>
                </a:tbl>
              </a:graphicData>
            </a:graphic>
          </p:graphicFrame>
        </mc:Choice>
        <mc:Fallback>
          <p:graphicFrame>
            <p:nvGraphicFramePr>
              <p:cNvPr id="7" name="Table 8">
                <a:extLst>
                  <a:ext uri="{FF2B5EF4-FFF2-40B4-BE49-F238E27FC236}">
                    <a16:creationId xmlns:a16="http://schemas.microsoft.com/office/drawing/2014/main" id="{7294A81E-2061-480D-86E4-4A935EF54C1A}"/>
                  </a:ext>
                </a:extLst>
              </p:cNvPr>
              <p:cNvGraphicFramePr>
                <a:graphicFrameLocks noGrp="1"/>
              </p:cNvGraphicFramePr>
              <p:nvPr>
                <p:extLst>
                  <p:ext uri="{D42A27DB-BD31-4B8C-83A1-F6EECF244321}">
                    <p14:modId xmlns:p14="http://schemas.microsoft.com/office/powerpoint/2010/main" val="1599403008"/>
                  </p:ext>
                </p:extLst>
              </p:nvPr>
            </p:nvGraphicFramePr>
            <p:xfrm>
              <a:off x="1219200" y="3200400"/>
              <a:ext cx="7008812" cy="1483360"/>
            </p:xfrm>
            <a:graphic>
              <a:graphicData uri="http://schemas.openxmlformats.org/drawingml/2006/table">
                <a:tbl>
                  <a:tblPr firstRow="1" bandRow="1">
                    <a:tableStyleId>{073A0DAA-6AF3-43AB-8588-CEC1D06C72B9}</a:tableStyleId>
                  </a:tblPr>
                  <a:tblGrid>
                    <a:gridCol w="1751012">
                      <a:extLst>
                        <a:ext uri="{9D8B030D-6E8A-4147-A177-3AD203B41FA5}">
                          <a16:colId xmlns:a16="http://schemas.microsoft.com/office/drawing/2014/main" val="2135345697"/>
                        </a:ext>
                      </a:extLst>
                    </a:gridCol>
                    <a:gridCol w="1524000">
                      <a:extLst>
                        <a:ext uri="{9D8B030D-6E8A-4147-A177-3AD203B41FA5}">
                          <a16:colId xmlns:a16="http://schemas.microsoft.com/office/drawing/2014/main" val="2286580847"/>
                        </a:ext>
                      </a:extLst>
                    </a:gridCol>
                    <a:gridCol w="1676400">
                      <a:extLst>
                        <a:ext uri="{9D8B030D-6E8A-4147-A177-3AD203B41FA5}">
                          <a16:colId xmlns:a16="http://schemas.microsoft.com/office/drawing/2014/main" val="934026304"/>
                        </a:ext>
                      </a:extLst>
                    </a:gridCol>
                    <a:gridCol w="2057400">
                      <a:extLst>
                        <a:ext uri="{9D8B030D-6E8A-4147-A177-3AD203B41FA5}">
                          <a16:colId xmlns:a16="http://schemas.microsoft.com/office/drawing/2014/main" val="33536519"/>
                        </a:ext>
                      </a:extLst>
                    </a:gridCol>
                  </a:tblGrid>
                  <a:tr h="370840">
                    <a:tc>
                      <a:txBody>
                        <a:bodyPr/>
                        <a:lstStyle/>
                        <a:p>
                          <a:r>
                            <a:rPr lang="en-US" dirty="0"/>
                            <a:t>Technology</a:t>
                          </a:r>
                        </a:p>
                      </a:txBody>
                      <a:tcPr/>
                    </a:tc>
                    <a:tc>
                      <a:txBody>
                        <a:bodyPr/>
                        <a:lstStyle/>
                        <a:p>
                          <a:endParaRPr lang="en-US"/>
                        </a:p>
                      </a:txBody>
                      <a:tcPr>
                        <a:blipFill>
                          <a:blip r:embed="rId3"/>
                          <a:stretch>
                            <a:fillRect l="-115600" t="-8197" r="-246800" b="-322951"/>
                          </a:stretch>
                        </a:blipFill>
                      </a:tcPr>
                    </a:tc>
                    <a:tc>
                      <a:txBody>
                        <a:bodyPr/>
                        <a:lstStyle/>
                        <a:p>
                          <a:endParaRPr lang="en-US"/>
                        </a:p>
                      </a:txBody>
                      <a:tcPr>
                        <a:blipFill>
                          <a:blip r:embed="rId3"/>
                          <a:stretch>
                            <a:fillRect l="-196000" t="-8197" r="-124364" b="-322951"/>
                          </a:stretch>
                        </a:blipFill>
                      </a:tcPr>
                    </a:tc>
                    <a:tc>
                      <a:txBody>
                        <a:bodyPr/>
                        <a:lstStyle/>
                        <a:p>
                          <a:endParaRPr lang="en-US"/>
                        </a:p>
                      </a:txBody>
                      <a:tcPr>
                        <a:blipFill>
                          <a:blip r:embed="rId3"/>
                          <a:stretch>
                            <a:fillRect l="-240828" t="-8197" r="-1183" b="-322951"/>
                          </a:stretch>
                        </a:blipFill>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endParaRPr lang="en-US"/>
                        </a:p>
                      </a:txBody>
                      <a:tcPr>
                        <a:blipFill>
                          <a:blip r:embed="rId3"/>
                          <a:stretch>
                            <a:fillRect l="-115600" t="-108197" r="-246800" b="-222951"/>
                          </a:stretch>
                        </a:blipFill>
                      </a:tcPr>
                    </a:tc>
                    <a:tc>
                      <a:txBody>
                        <a:bodyPr/>
                        <a:lstStyle/>
                        <a:p>
                          <a:endParaRPr lang="en-US"/>
                        </a:p>
                      </a:txBody>
                      <a:tcPr>
                        <a:blipFill>
                          <a:blip r:embed="rId3"/>
                          <a:stretch>
                            <a:fillRect l="-196000" t="-108197" r="-124364" b="-222951"/>
                          </a:stretch>
                        </a:blipFill>
                      </a:tcPr>
                    </a:tc>
                    <a:tc>
                      <a:txBody>
                        <a:bodyPr/>
                        <a:lstStyle/>
                        <a:p>
                          <a:endParaRPr lang="en-US"/>
                        </a:p>
                      </a:txBody>
                      <a:tcPr>
                        <a:blipFill>
                          <a:blip r:embed="rId3"/>
                          <a:stretch>
                            <a:fillRect l="-240828" t="-108197" r="-1183" b="-222951"/>
                          </a:stretch>
                        </a:blipFill>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endParaRPr lang="en-US"/>
                        </a:p>
                      </a:txBody>
                      <a:tcPr>
                        <a:blipFill>
                          <a:blip r:embed="rId3"/>
                          <a:stretch>
                            <a:fillRect l="-115600" t="-208197" r="-246800" b="-122951"/>
                          </a:stretch>
                        </a:blipFill>
                      </a:tcPr>
                    </a:tc>
                    <a:tc>
                      <a:txBody>
                        <a:bodyPr/>
                        <a:lstStyle/>
                        <a:p>
                          <a:endParaRPr lang="en-US"/>
                        </a:p>
                      </a:txBody>
                      <a:tcPr>
                        <a:blipFill>
                          <a:blip r:embed="rId3"/>
                          <a:stretch>
                            <a:fillRect l="-196000" t="-208197" r="-124364" b="-122951"/>
                          </a:stretch>
                        </a:blipFill>
                      </a:tcPr>
                    </a:tc>
                    <a:tc>
                      <a:txBody>
                        <a:bodyPr/>
                        <a:lstStyle/>
                        <a:p>
                          <a:endParaRPr lang="en-US"/>
                        </a:p>
                      </a:txBody>
                      <a:tcPr>
                        <a:blipFill>
                          <a:blip r:embed="rId3"/>
                          <a:stretch>
                            <a:fillRect l="-240828" t="-208197" r="-1183" b="-122951"/>
                          </a:stretch>
                        </a:blipFill>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endParaRPr lang="en-US"/>
                        </a:p>
                      </a:txBody>
                      <a:tcPr>
                        <a:blipFill>
                          <a:blip r:embed="rId3"/>
                          <a:stretch>
                            <a:fillRect l="-115600" t="-308197" r="-246800" b="-22951"/>
                          </a:stretch>
                        </a:blipFill>
                      </a:tcPr>
                    </a:tc>
                    <a:tc>
                      <a:txBody>
                        <a:bodyPr/>
                        <a:lstStyle/>
                        <a:p>
                          <a:endParaRPr lang="en-US"/>
                        </a:p>
                      </a:txBody>
                      <a:tcPr>
                        <a:blipFill>
                          <a:blip r:embed="rId3"/>
                          <a:stretch>
                            <a:fillRect l="-196000" t="-308197" r="-124364" b="-22951"/>
                          </a:stretch>
                        </a:blipFill>
                      </a:tcPr>
                    </a:tc>
                    <a:tc>
                      <a:txBody>
                        <a:bodyPr/>
                        <a:lstStyle/>
                        <a:p>
                          <a:endParaRPr lang="en-US"/>
                        </a:p>
                      </a:txBody>
                      <a:tcPr>
                        <a:blipFill>
                          <a:blip r:embed="rId3"/>
                          <a:stretch>
                            <a:fillRect l="-240828" t="-308197" r="-1183" b="-22951"/>
                          </a:stretch>
                        </a:blipFill>
                      </a:tcPr>
                    </a:tc>
                    <a:extLst>
                      <a:ext uri="{0D108BD9-81ED-4DB2-BD59-A6C34878D82A}">
                        <a16:rowId xmlns:a16="http://schemas.microsoft.com/office/drawing/2014/main" val="1286533886"/>
                      </a:ext>
                    </a:extLst>
                  </a:tr>
                </a:tbl>
              </a:graphicData>
            </a:graphic>
          </p:graphicFrame>
        </mc:Fallback>
      </mc:AlternateContent>
    </p:spTree>
    <p:extLst>
      <p:ext uri="{BB962C8B-B14F-4D97-AF65-F5344CB8AC3E}">
        <p14:creationId xmlns:p14="http://schemas.microsoft.com/office/powerpoint/2010/main" val="806942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19DC3-0B27-400E-BDD3-11019398F5E4}"/>
              </a:ext>
            </a:extLst>
          </p:cNvPr>
          <p:cNvSpPr>
            <a:spLocks noGrp="1"/>
          </p:cNvSpPr>
          <p:nvPr>
            <p:ph type="title"/>
          </p:nvPr>
        </p:nvSpPr>
        <p:spPr/>
        <p:txBody>
          <a:bodyPr/>
          <a:lstStyle/>
          <a:p>
            <a:r>
              <a:rPr lang="en-US" dirty="0"/>
              <a:t>Receiver Sensitivity</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8E3BF956-4DD8-419A-B0C9-E00458F7B716}"/>
                  </a:ext>
                </a:extLst>
              </p:cNvPr>
              <p:cNvSpPr>
                <a:spLocks noGrp="1"/>
              </p:cNvSpPr>
              <p:nvPr>
                <p:ph idx="1"/>
              </p:nvPr>
            </p:nvSpPr>
            <p:spPr/>
            <p:txBody>
              <a:bodyPr/>
              <a:lstStyle/>
              <a:p>
                <a:pPr lvl="1"/>
                <a:r>
                  <a:rPr lang="en-US" dirty="0"/>
                  <a:t>To calculate receiver sensitivity </a:t>
                </a:r>
                <a14:m>
                  <m:oMath xmlns:m="http://schemas.openxmlformats.org/officeDocument/2006/math">
                    <m:r>
                      <a:rPr lang="en-US" b="0" i="1" dirty="0" smtClean="0">
                        <a:latin typeface="Cambria Math" panose="02040503050406030204" pitchFamily="18" charset="0"/>
                      </a:rPr>
                      <m:t>𝑆</m:t>
                    </m:r>
                  </m:oMath>
                </a14:m>
                <a:r>
                  <a:rPr lang="en-US" dirty="0"/>
                  <a:t> we write </a:t>
                </a:r>
              </a:p>
              <a:p>
                <a:pPr lvl="3"/>
                <a:endParaRPr lang="en-US" i="1" dirty="0">
                  <a:latin typeface="Cambria Math" panose="02040503050406030204" pitchFamily="18" charset="0"/>
                </a:endParaRPr>
              </a:p>
              <a:p>
                <a:pPr marL="457200" lvl="1" indent="0">
                  <a:buNone/>
                </a:pPr>
                <a14:m>
                  <m:oMathPara xmlns:m="http://schemas.openxmlformats.org/officeDocument/2006/math">
                    <m:oMathParaPr>
                      <m:jc m:val="centerGroup"/>
                    </m:oMathParaPr>
                    <m:oMath xmlns:m="http://schemas.openxmlformats.org/officeDocument/2006/math">
                      <m:r>
                        <a:rPr lang="en-US" sz="2200" b="0" i="1" dirty="0" smtClean="0">
                          <a:latin typeface="Cambria Math" panose="02040503050406030204" pitchFamily="18" charset="0"/>
                        </a:rPr>
                        <m:t>𝑆</m:t>
                      </m:r>
                      <m:d>
                        <m:dPr>
                          <m:begChr m:val="["/>
                          <m:endChr m:val="]"/>
                          <m:ctrlPr>
                            <a:rPr lang="en-US" sz="2200" b="0" i="1" dirty="0" smtClean="0">
                              <a:latin typeface="Cambria Math" panose="02040503050406030204" pitchFamily="18" charset="0"/>
                            </a:rPr>
                          </m:ctrlPr>
                        </m:dPr>
                        <m:e>
                          <m:r>
                            <m:rPr>
                              <m:sty m:val="p"/>
                            </m:rPr>
                            <a:rPr lang="en-US" sz="2200" b="0" i="0" dirty="0" smtClean="0">
                              <a:latin typeface="Cambria Math" panose="02040503050406030204" pitchFamily="18" charset="0"/>
                            </a:rPr>
                            <m:t>dBm</m:t>
                          </m:r>
                        </m:e>
                      </m:d>
                      <m:r>
                        <a:rPr lang="en-US" sz="2200" b="0" i="1" dirty="0" smtClean="0">
                          <a:latin typeface="Cambria Math" panose="02040503050406030204" pitchFamily="18" charset="0"/>
                        </a:rPr>
                        <m:t>=</m:t>
                      </m:r>
                      <m:r>
                        <m:rPr>
                          <m:sty m:val="p"/>
                        </m:rPr>
                        <a:rPr lang="en-US" sz="2200" b="0" i="0" dirty="0" smtClean="0">
                          <a:latin typeface="Cambria Math" panose="02040503050406030204" pitchFamily="18" charset="0"/>
                        </a:rPr>
                        <m:t>SNR</m:t>
                      </m:r>
                      <m:d>
                        <m:dPr>
                          <m:begChr m:val="["/>
                          <m:endChr m:val="]"/>
                          <m:ctrlPr>
                            <a:rPr lang="en-US" sz="2200" i="1" dirty="0">
                              <a:latin typeface="Cambria Math" panose="02040503050406030204" pitchFamily="18" charset="0"/>
                            </a:rPr>
                          </m:ctrlPr>
                        </m:dPr>
                        <m:e>
                          <m:r>
                            <m:rPr>
                              <m:sty m:val="p"/>
                            </m:rPr>
                            <a:rPr lang="en-US" sz="2200" i="0" dirty="0">
                              <a:latin typeface="Cambria Math" panose="02040503050406030204" pitchFamily="18" charset="0"/>
                            </a:rPr>
                            <m:t>dB</m:t>
                          </m:r>
                        </m:e>
                      </m:d>
                      <m:r>
                        <a:rPr lang="en-US" sz="2200" b="0" i="1" dirty="0" smtClean="0">
                          <a:latin typeface="Cambria Math" panose="02040503050406030204" pitchFamily="18" charset="0"/>
                        </a:rPr>
                        <m:t>+</m:t>
                      </m:r>
                      <m:sSub>
                        <m:sSubPr>
                          <m:ctrlPr>
                            <a:rPr lang="en-US" sz="2200" b="0" i="1" dirty="0" smtClean="0">
                              <a:latin typeface="Cambria Math" panose="02040503050406030204" pitchFamily="18" charset="0"/>
                            </a:rPr>
                          </m:ctrlPr>
                        </m:sSubPr>
                        <m:e>
                          <m:r>
                            <a:rPr lang="en-US" sz="2200" b="0" i="1" dirty="0" smtClean="0">
                              <a:latin typeface="Cambria Math" panose="02040503050406030204" pitchFamily="18" charset="0"/>
                            </a:rPr>
                            <m:t>𝑁</m:t>
                          </m:r>
                        </m:e>
                        <m:sub>
                          <m:r>
                            <a:rPr lang="en-US" sz="2200" b="0" i="1" dirty="0" smtClean="0">
                              <a:latin typeface="Cambria Math" panose="02040503050406030204" pitchFamily="18" charset="0"/>
                            </a:rPr>
                            <m:t>0</m:t>
                          </m:r>
                        </m:sub>
                      </m:sSub>
                      <m:r>
                        <a:rPr lang="en-US" sz="2200" b="0" i="1" dirty="0" smtClean="0">
                          <a:latin typeface="Cambria Math" panose="02040503050406030204" pitchFamily="18" charset="0"/>
                        </a:rPr>
                        <m:t>[</m:t>
                      </m:r>
                      <m:r>
                        <m:rPr>
                          <m:sty m:val="p"/>
                        </m:rPr>
                        <a:rPr lang="en-US" sz="2200" b="0" i="0" dirty="0" smtClean="0">
                          <a:latin typeface="Cambria Math" panose="02040503050406030204" pitchFamily="18" charset="0"/>
                        </a:rPr>
                        <m:t>dBm</m:t>
                      </m:r>
                      <m:r>
                        <a:rPr lang="en-US" sz="2200" b="0" i="0" dirty="0" smtClean="0">
                          <a:latin typeface="Cambria Math" panose="02040503050406030204" pitchFamily="18" charset="0"/>
                        </a:rPr>
                        <m:t>/</m:t>
                      </m:r>
                      <m:r>
                        <m:rPr>
                          <m:sty m:val="p"/>
                        </m:rPr>
                        <a:rPr lang="en-US" sz="2200" b="0" i="0" dirty="0" smtClean="0">
                          <a:latin typeface="Cambria Math" panose="02040503050406030204" pitchFamily="18" charset="0"/>
                        </a:rPr>
                        <m:t>Hz</m:t>
                      </m:r>
                      <m:r>
                        <a:rPr lang="en-US" sz="2200" b="0" i="1" dirty="0" smtClean="0">
                          <a:latin typeface="Cambria Math" panose="02040503050406030204" pitchFamily="18" charset="0"/>
                        </a:rPr>
                        <m:t>]</m:t>
                      </m:r>
                      <m:r>
                        <a:rPr lang="en-US" sz="2200" i="1" dirty="0">
                          <a:latin typeface="Cambria Math" panose="02040503050406030204" pitchFamily="18" charset="0"/>
                        </a:rPr>
                        <m:t>+</m:t>
                      </m:r>
                      <m:r>
                        <a:rPr lang="en-US" sz="2200" i="1" dirty="0">
                          <a:latin typeface="Cambria Math" panose="02040503050406030204" pitchFamily="18" charset="0"/>
                        </a:rPr>
                        <m:t>𝐵</m:t>
                      </m:r>
                      <m:d>
                        <m:dPr>
                          <m:begChr m:val="["/>
                          <m:endChr m:val="]"/>
                          <m:ctrlPr>
                            <a:rPr lang="en-US" sz="2200" i="1" dirty="0">
                              <a:latin typeface="Cambria Math" panose="02040503050406030204" pitchFamily="18" charset="0"/>
                            </a:rPr>
                          </m:ctrlPr>
                        </m:dPr>
                        <m:e>
                          <m:r>
                            <m:rPr>
                              <m:sty m:val="p"/>
                            </m:rPr>
                            <a:rPr lang="en-US" sz="2200" i="0" dirty="0">
                              <a:latin typeface="Cambria Math" panose="02040503050406030204" pitchFamily="18" charset="0"/>
                            </a:rPr>
                            <m:t>dB</m:t>
                          </m:r>
                          <m:r>
                            <a:rPr lang="en-US" sz="2200" i="0" dirty="0">
                              <a:latin typeface="Cambria Math" panose="02040503050406030204" pitchFamily="18" charset="0"/>
                            </a:rPr>
                            <m:t>⋅</m:t>
                          </m:r>
                          <m:r>
                            <m:rPr>
                              <m:sty m:val="p"/>
                            </m:rPr>
                            <a:rPr lang="en-US" sz="2200" i="0" dirty="0">
                              <a:latin typeface="Cambria Math" panose="02040503050406030204" pitchFamily="18" charset="0"/>
                            </a:rPr>
                            <m:t>Hz</m:t>
                          </m:r>
                        </m:e>
                      </m:d>
                      <m:r>
                        <a:rPr lang="en-US" sz="2200" i="1" dirty="0">
                          <a:latin typeface="Cambria Math" panose="02040503050406030204" pitchFamily="18" charset="0"/>
                        </a:rPr>
                        <m:t>+</m:t>
                      </m:r>
                      <m:r>
                        <m:rPr>
                          <m:sty m:val="p"/>
                        </m:rPr>
                        <a:rPr lang="en-US" sz="2200" b="0" i="0" dirty="0" smtClean="0">
                          <a:latin typeface="Cambria Math" panose="02040503050406030204" pitchFamily="18" charset="0"/>
                        </a:rPr>
                        <m:t>NF</m:t>
                      </m:r>
                      <m:d>
                        <m:dPr>
                          <m:begChr m:val="["/>
                          <m:endChr m:val="]"/>
                          <m:ctrlPr>
                            <a:rPr lang="en-US" sz="2200" i="1" dirty="0">
                              <a:latin typeface="Cambria Math" panose="02040503050406030204" pitchFamily="18" charset="0"/>
                            </a:rPr>
                          </m:ctrlPr>
                        </m:dPr>
                        <m:e>
                          <m:r>
                            <m:rPr>
                              <m:sty m:val="p"/>
                            </m:rPr>
                            <a:rPr lang="en-US" sz="2200" dirty="0">
                              <a:latin typeface="Cambria Math" panose="02040503050406030204" pitchFamily="18" charset="0"/>
                            </a:rPr>
                            <m:t>dB</m:t>
                          </m:r>
                        </m:e>
                      </m:d>
                    </m:oMath>
                  </m:oMathPara>
                </a14:m>
                <a:endParaRPr lang="en-US" sz="2200" dirty="0"/>
              </a:p>
              <a:p>
                <a:pPr marL="457200" lvl="1" indent="0">
                  <a:buNone/>
                </a:pPr>
                <a:endParaRPr lang="en-US" sz="2000" dirty="0"/>
              </a:p>
              <a:p>
                <a:pPr marL="457200" lvl="1" indent="0">
                  <a:buNone/>
                </a:pPr>
                <a:r>
                  <a:rPr lang="en-US" sz="2400" dirty="0"/>
                  <a:t>Here </a:t>
                </a:r>
                <a14:m>
                  <m:oMath xmlns:m="http://schemas.openxmlformats.org/officeDocument/2006/math">
                    <m:sSub>
                      <m:sSubPr>
                        <m:ctrlPr>
                          <a:rPr lang="en-US" sz="2400" i="1" dirty="0">
                            <a:latin typeface="Cambria Math" panose="02040503050406030204" pitchFamily="18" charset="0"/>
                          </a:rPr>
                        </m:ctrlPr>
                      </m:sSubPr>
                      <m:e>
                        <m:r>
                          <a:rPr lang="en-US" sz="2400" i="1" dirty="0">
                            <a:latin typeface="Cambria Math" panose="02040503050406030204" pitchFamily="18" charset="0"/>
                          </a:rPr>
                          <m:t>𝑁</m:t>
                        </m:r>
                      </m:e>
                      <m:sub>
                        <m:r>
                          <a:rPr lang="en-US" sz="2400" i="1" dirty="0">
                            <a:latin typeface="Cambria Math" panose="02040503050406030204" pitchFamily="18" charset="0"/>
                          </a:rPr>
                          <m:t>0</m:t>
                        </m:r>
                      </m:sub>
                    </m:sSub>
                    <m:r>
                      <a:rPr lang="en-US" sz="2400" b="0" i="1" dirty="0" smtClean="0">
                        <a:latin typeface="Cambria Math" panose="02040503050406030204" pitchFamily="18" charset="0"/>
                      </a:rPr>
                      <m:t>=−174 </m:t>
                    </m:r>
                    <m:r>
                      <m:rPr>
                        <m:sty m:val="p"/>
                      </m:rPr>
                      <a:rPr lang="en-US" sz="2400" b="0" i="0" dirty="0" smtClean="0">
                        <a:latin typeface="Cambria Math" panose="02040503050406030204" pitchFamily="18" charset="0"/>
                      </a:rPr>
                      <m:t>dBm</m:t>
                    </m:r>
                    <m:r>
                      <a:rPr lang="en-US" sz="2400" b="0" i="0" dirty="0" smtClean="0">
                        <a:latin typeface="Cambria Math" panose="02040503050406030204" pitchFamily="18" charset="0"/>
                      </a:rPr>
                      <m:t>/</m:t>
                    </m:r>
                    <m:r>
                      <m:rPr>
                        <m:sty m:val="p"/>
                      </m:rPr>
                      <a:rPr lang="en-US" sz="2400" b="0" i="0" dirty="0" smtClean="0">
                        <a:latin typeface="Cambria Math" panose="02040503050406030204" pitchFamily="18" charset="0"/>
                      </a:rPr>
                      <m:t>Hz</m:t>
                    </m:r>
                  </m:oMath>
                </a14:m>
                <a:r>
                  <a:rPr lang="en-US" sz="2400" dirty="0"/>
                  <a:t>.  Also, we ignore the </a:t>
                </a:r>
                <a14:m>
                  <m:oMath xmlns:m="http://schemas.openxmlformats.org/officeDocument/2006/math">
                    <m:r>
                      <m:rPr>
                        <m:sty m:val="p"/>
                      </m:rPr>
                      <a:rPr lang="en-US" sz="2400" dirty="0">
                        <a:latin typeface="Cambria Math" panose="02040503050406030204" pitchFamily="18" charset="0"/>
                      </a:rPr>
                      <m:t>NF</m:t>
                    </m:r>
                  </m:oMath>
                </a14:m>
                <a:endParaRPr lang="en-US" sz="2400" dirty="0"/>
              </a:p>
            </p:txBody>
          </p:sp>
        </mc:Choice>
        <mc:Fallback>
          <p:sp>
            <p:nvSpPr>
              <p:cNvPr id="3" name="Content Placeholder 2">
                <a:extLst>
                  <a:ext uri="{FF2B5EF4-FFF2-40B4-BE49-F238E27FC236}">
                    <a16:creationId xmlns:a16="http://schemas.microsoft.com/office/drawing/2014/main" id="{8E3BF956-4DD8-419A-B0C9-E00458F7B716}"/>
                  </a:ext>
                </a:extLst>
              </p:cNvPr>
              <p:cNvSpPr>
                <a:spLocks noGrp="1" noRot="1" noChangeAspect="1" noMove="1" noResize="1" noEditPoints="1" noAdjustHandles="1" noChangeArrowheads="1" noChangeShapeType="1" noTextEdit="1"/>
              </p:cNvSpPr>
              <p:nvPr>
                <p:ph idx="1"/>
              </p:nvPr>
            </p:nvSpPr>
            <p:spPr>
              <a:blipFill>
                <a:blip r:embed="rId2"/>
                <a:stretch>
                  <a:fillRect t="-148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DCFFD5AD-9D0B-4BC9-AB15-E881A4C69512}"/>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74ECE9AE-BFB6-4D3C-AC27-957BB01267B9}"/>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66880735-20D6-4FBA-8D1F-FDFB7717B523}"/>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12</a:t>
            </a:fld>
            <a:endParaRPr lang="en-US" altLang="en-US"/>
          </a:p>
        </p:txBody>
      </p:sp>
      <mc:AlternateContent xmlns:mc="http://schemas.openxmlformats.org/markup-compatibility/2006">
        <mc:Choice xmlns:a14="http://schemas.microsoft.com/office/drawing/2010/main" Requires="a14">
          <p:graphicFrame>
            <p:nvGraphicFramePr>
              <p:cNvPr id="7" name="Table 8">
                <a:extLst>
                  <a:ext uri="{FF2B5EF4-FFF2-40B4-BE49-F238E27FC236}">
                    <a16:creationId xmlns:a16="http://schemas.microsoft.com/office/drawing/2014/main" id="{F0B9009C-1E0A-4179-AED2-505BEF696401}"/>
                  </a:ext>
                </a:extLst>
              </p:cNvPr>
              <p:cNvGraphicFramePr>
                <a:graphicFrameLocks noGrp="1"/>
              </p:cNvGraphicFramePr>
              <p:nvPr>
                <p:extLst>
                  <p:ext uri="{D42A27DB-BD31-4B8C-83A1-F6EECF244321}">
                    <p14:modId xmlns:p14="http://schemas.microsoft.com/office/powerpoint/2010/main" val="3058682957"/>
                  </p:ext>
                </p:extLst>
              </p:nvPr>
            </p:nvGraphicFramePr>
            <p:xfrm>
              <a:off x="1295400" y="4419600"/>
              <a:ext cx="7008812" cy="1483360"/>
            </p:xfrm>
            <a:graphic>
              <a:graphicData uri="http://schemas.openxmlformats.org/drawingml/2006/table">
                <a:tbl>
                  <a:tblPr firstRow="1" bandRow="1">
                    <a:tableStyleId>{073A0DAA-6AF3-43AB-8588-CEC1D06C72B9}</a:tableStyleId>
                  </a:tblPr>
                  <a:tblGrid>
                    <a:gridCol w="1751012">
                      <a:extLst>
                        <a:ext uri="{9D8B030D-6E8A-4147-A177-3AD203B41FA5}">
                          <a16:colId xmlns:a16="http://schemas.microsoft.com/office/drawing/2014/main" val="2135345697"/>
                        </a:ext>
                      </a:extLst>
                    </a:gridCol>
                    <a:gridCol w="1677988">
                      <a:extLst>
                        <a:ext uri="{9D8B030D-6E8A-4147-A177-3AD203B41FA5}">
                          <a16:colId xmlns:a16="http://schemas.microsoft.com/office/drawing/2014/main" val="2286580847"/>
                        </a:ext>
                      </a:extLst>
                    </a:gridCol>
                    <a:gridCol w="1522412">
                      <a:extLst>
                        <a:ext uri="{9D8B030D-6E8A-4147-A177-3AD203B41FA5}">
                          <a16:colId xmlns:a16="http://schemas.microsoft.com/office/drawing/2014/main" val="934026304"/>
                        </a:ext>
                      </a:extLst>
                    </a:gridCol>
                    <a:gridCol w="2057400">
                      <a:extLst>
                        <a:ext uri="{9D8B030D-6E8A-4147-A177-3AD203B41FA5}">
                          <a16:colId xmlns:a16="http://schemas.microsoft.com/office/drawing/2014/main" val="33536519"/>
                        </a:ext>
                      </a:extLst>
                    </a:gridCol>
                  </a:tblGrid>
                  <a:tr h="370840">
                    <a:tc>
                      <a:txBody>
                        <a:bodyPr/>
                        <a:lstStyle/>
                        <a:p>
                          <a:r>
                            <a:rPr lang="en-US" dirty="0"/>
                            <a:t>Technology</a:t>
                          </a:r>
                        </a:p>
                      </a:txBody>
                      <a:tcPr/>
                    </a:tc>
                    <a:tc>
                      <a:txBody>
                        <a:bodyPr/>
                        <a:lstStyle/>
                        <a:p>
                          <a:pPr/>
                          <a14:m>
                            <m:oMathPara xmlns:m="http://schemas.openxmlformats.org/officeDocument/2006/math">
                              <m:oMathParaPr>
                                <m:jc m:val="centerGroup"/>
                              </m:oMathParaPr>
                              <m:oMath xmlns:m="http://schemas.openxmlformats.org/officeDocument/2006/math">
                                <m:r>
                                  <a:rPr lang="en-US" u="none" dirty="0" smtClean="0"/>
                                  <m:t>𝑆𝑁𝑅</m:t>
                                </m:r>
                                <m:r>
                                  <a:rPr lang="en-US" u="none" dirty="0" smtClean="0"/>
                                  <m:t> [</m:t>
                                </m:r>
                                <m:r>
                                  <m:rPr>
                                    <m:sty m:val="p"/>
                                  </m:rPr>
                                  <a:rPr lang="en-US" u="none" dirty="0" smtClean="0"/>
                                  <m:t>dB</m:t>
                                </m:r>
                                <m:r>
                                  <a:rPr lang="en-US" u="none" dirty="0" smtClean="0"/>
                                  <m:t>]</m:t>
                                </m:r>
                              </m:oMath>
                            </m:oMathPara>
                          </a14:m>
                          <a:endParaRPr lang="en-US" b="0" i="0" u="none" dirty="0">
                            <a:solidFill>
                              <a:schemeClr val="bg1"/>
                            </a:solidFill>
                          </a:endParaRPr>
                        </a:p>
                      </a:txBody>
                      <a:tcPr/>
                    </a:tc>
                    <a:tc>
                      <a:txBody>
                        <a:bodyPr/>
                        <a:lstStyle/>
                        <a:p>
                          <a14:m>
                            <m:oMathPara xmlns:m="http://schemas.openxmlformats.org/officeDocument/2006/math">
                              <m:oMathParaPr>
                                <m:jc m:val="centerGroup"/>
                              </m:oMathParaPr>
                              <m:oMath xmlns:m="http://schemas.openxmlformats.org/officeDocument/2006/math">
                                <m:r>
                                  <a:rPr lang="en-US" sz="1800" dirty="0" smtClean="0"/>
                                  <m:t>𝐵</m:t>
                                </m:r>
                                <m:r>
                                  <a:rPr lang="en-US" sz="1800" dirty="0" smtClean="0"/>
                                  <m:t> [</m:t>
                                </m:r>
                                <m:r>
                                  <m:rPr>
                                    <m:sty m:val="p"/>
                                  </m:rPr>
                                  <a:rPr lang="en-US" sz="1800" dirty="0" smtClean="0"/>
                                  <m:t>MHz</m:t>
                                </m:r>
                                <m:r>
                                  <a:rPr lang="en-US" sz="1800" dirty="0" smtClean="0"/>
                                  <m:t>]</m:t>
                                </m:r>
                              </m:oMath>
                            </m:oMathPara>
                          </a14:m>
                          <a:endParaRPr lang="en-US" b="0" dirty="0">
                            <a:solidFill>
                              <a:schemeClr val="bg1"/>
                            </a:solidFill>
                          </a:endParaRPr>
                        </a:p>
                      </a:txBody>
                      <a:tcPr/>
                    </a:tc>
                    <a:tc>
                      <a:txBody>
                        <a:bodyPr/>
                        <a:lstStyle/>
                        <a:p>
                          <a14:m>
                            <m:oMathPara xmlns:m="http://schemas.openxmlformats.org/officeDocument/2006/math">
                              <m:oMathParaPr>
                                <m:jc m:val="centerGroup"/>
                              </m:oMathParaPr>
                              <m:oMath xmlns:m="http://schemas.openxmlformats.org/officeDocument/2006/math">
                                <m:r>
                                  <a:rPr lang="en-US" u="none" dirty="0" smtClean="0"/>
                                  <m:t>𝑆</m:t>
                                </m:r>
                                <m:r>
                                  <a:rPr lang="en-US" u="none" dirty="0" smtClean="0"/>
                                  <m:t> [</m:t>
                                </m:r>
                                <m:r>
                                  <m:rPr>
                                    <m:sty m:val="p"/>
                                  </m:rPr>
                                  <a:rPr lang="en-US" u="none" dirty="0" smtClean="0"/>
                                  <m:t>dBm</m:t>
                                </m:r>
                                <m:r>
                                  <a:rPr lang="en-US" u="none" dirty="0" smtClean="0"/>
                                  <m:t>]</m:t>
                                </m:r>
                              </m:oMath>
                            </m:oMathPara>
                          </a14:m>
                          <a:endParaRPr lang="en-US" b="0" i="0" u="none" dirty="0">
                            <a:solidFill>
                              <a:schemeClr val="bg1"/>
                            </a:solidFill>
                          </a:endParaRPr>
                        </a:p>
                      </a:txBody>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−15.6  (−24.6)</m:t>
                                </m:r>
                              </m:oMath>
                            </m:oMathPara>
                          </a14:m>
                          <a:endParaRPr lang="en-US" dirty="0"/>
                        </a:p>
                      </a:txBody>
                      <a:tcPr/>
                    </a:tc>
                    <a:tc>
                      <a:txBody>
                        <a:bodyPr/>
                        <a:lstStyle/>
                        <a:p>
                          <a:pPr algn="ct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500</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−102.6/−111.6</m:t>
                                </m:r>
                              </m:oMath>
                            </m:oMathPara>
                          </a14:m>
                          <a:endParaRPr lang="en-US" dirty="0"/>
                        </a:p>
                      </a:txBody>
                      <a:tcPr/>
                    </a:tc>
                    <a:extLst>
                      <a:ext uri="{0D108BD9-81ED-4DB2-BD59-A6C34878D82A}">
                        <a16:rowId xmlns:a16="http://schemas.microsoft.com/office/drawing/2014/main" val="3701545690"/>
                      </a:ext>
                    </a:extLst>
                  </a:tr>
                  <a:tr h="370840">
                    <a:tc>
                      <a:txBody>
                        <a:bodyPr/>
                        <a:lstStyle/>
                        <a:p>
                          <a:r>
                            <a:rPr lang="en-US" dirty="0"/>
                            <a:t>BT LE</a:t>
                          </a:r>
                        </a:p>
                      </a:txBody>
                      <a:tcPr/>
                    </a:tc>
                    <a:tc>
                      <a:txBody>
                        <a:bodyPr/>
                        <a:lstStyle/>
                        <a:p>
                          <a:pPr/>
                          <a14:m>
                            <m:oMathPara xmlns:m="http://schemas.openxmlformats.org/officeDocument/2006/math">
                              <m:oMathParaPr>
                                <m:jc m:val="centerGroup"/>
                              </m:oMathParaPr>
                              <m:oMath xmlns:m="http://schemas.openxmlformats.org/officeDocument/2006/math">
                                <m:r>
                                  <a:rPr lang="en-US" i="1" dirty="0" smtClean="0">
                                    <a:latin typeface="Cambria Math" panose="02040503050406030204" pitchFamily="18" charset="0"/>
                                  </a:rPr>
                                  <m:t>+8.7</m:t>
                                </m:r>
                              </m:oMath>
                            </m:oMathPara>
                          </a14:m>
                          <a:endParaRPr lang="en-US" dirty="0"/>
                        </a:p>
                      </a:txBody>
                      <a:tcPr/>
                    </a:tc>
                    <a:tc>
                      <a:txBody>
                        <a:bodyPr/>
                        <a:lstStyle/>
                        <a:p>
                          <a:pPr algn="ct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1</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−105.3</m:t>
                                </m:r>
                              </m:oMath>
                            </m:oMathPara>
                          </a14:m>
                          <a:endParaRPr lang="en-US" dirty="0"/>
                        </a:p>
                      </a:txBody>
                      <a:tcPr/>
                    </a:tc>
                    <a:extLst>
                      <a:ext uri="{0D108BD9-81ED-4DB2-BD59-A6C34878D82A}">
                        <a16:rowId xmlns:a16="http://schemas.microsoft.com/office/drawing/2014/main" val="1625087588"/>
                      </a:ext>
                    </a:extLst>
                  </a:tr>
                  <a:tr h="370840">
                    <a:tc>
                      <a:txBody>
                        <a:bodyPr/>
                        <a:lstStyle/>
                        <a:p>
                          <a:r>
                            <a:rPr lang="en-US" dirty="0"/>
                            <a:t>15.4 OQPSK</a:t>
                          </a:r>
                        </a:p>
                      </a:txBody>
                      <a:tcPr/>
                    </a:tc>
                    <a:tc>
                      <a:txBody>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−2.3</m:t>
                                </m:r>
                              </m:oMath>
                            </m:oMathPara>
                          </a14:m>
                          <a:endParaRPr lang="en-US" dirty="0"/>
                        </a:p>
                      </a:txBody>
                      <a:tcPr/>
                    </a:tc>
                    <a:tc>
                      <a:txBody>
                        <a:bodyPr/>
                        <a:lstStyle/>
                        <a:p>
                          <a:pPr algn="ctr"/>
                          <a14:m>
                            <m:oMathPara xmlns:m="http://schemas.openxmlformats.org/officeDocument/2006/math">
                              <m:oMathParaPr>
                                <m:jc m:val="centerGroup"/>
                              </m:oMathParaPr>
                              <m:oMath xmlns:m="http://schemas.openxmlformats.org/officeDocument/2006/math">
                                <m:r>
                                  <a:rPr lang="en-US" i="1" dirty="0" smtClean="0">
                                    <a:latin typeface="Cambria Math" panose="02040503050406030204" pitchFamily="18" charset="0"/>
                                  </a:rPr>
                                  <m:t>2</m:t>
                                </m:r>
                              </m:oMath>
                            </m:oMathPara>
                          </a14:m>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dirty="0" smtClean="0"/>
                                  <m:t>−113.3</m:t>
                                </m:r>
                              </m:oMath>
                            </m:oMathPara>
                          </a14:m>
                          <a:endParaRPr lang="en-US" dirty="0"/>
                        </a:p>
                      </a:txBody>
                      <a:tcPr/>
                    </a:tc>
                    <a:extLst>
                      <a:ext uri="{0D108BD9-81ED-4DB2-BD59-A6C34878D82A}">
                        <a16:rowId xmlns:a16="http://schemas.microsoft.com/office/drawing/2014/main" val="1286533886"/>
                      </a:ext>
                    </a:extLst>
                  </a:tr>
                </a:tbl>
              </a:graphicData>
            </a:graphic>
          </p:graphicFrame>
        </mc:Choice>
        <mc:Fallback>
          <p:graphicFrame>
            <p:nvGraphicFramePr>
              <p:cNvPr id="7" name="Table 8">
                <a:extLst>
                  <a:ext uri="{FF2B5EF4-FFF2-40B4-BE49-F238E27FC236}">
                    <a16:creationId xmlns:a16="http://schemas.microsoft.com/office/drawing/2014/main" id="{F0B9009C-1E0A-4179-AED2-505BEF696401}"/>
                  </a:ext>
                </a:extLst>
              </p:cNvPr>
              <p:cNvGraphicFramePr>
                <a:graphicFrameLocks noGrp="1"/>
              </p:cNvGraphicFramePr>
              <p:nvPr>
                <p:extLst>
                  <p:ext uri="{D42A27DB-BD31-4B8C-83A1-F6EECF244321}">
                    <p14:modId xmlns:p14="http://schemas.microsoft.com/office/powerpoint/2010/main" val="3058682957"/>
                  </p:ext>
                </p:extLst>
              </p:nvPr>
            </p:nvGraphicFramePr>
            <p:xfrm>
              <a:off x="1295400" y="4419600"/>
              <a:ext cx="7008812" cy="1483360"/>
            </p:xfrm>
            <a:graphic>
              <a:graphicData uri="http://schemas.openxmlformats.org/drawingml/2006/table">
                <a:tbl>
                  <a:tblPr firstRow="1" bandRow="1">
                    <a:tableStyleId>{073A0DAA-6AF3-43AB-8588-CEC1D06C72B9}</a:tableStyleId>
                  </a:tblPr>
                  <a:tblGrid>
                    <a:gridCol w="1751012">
                      <a:extLst>
                        <a:ext uri="{9D8B030D-6E8A-4147-A177-3AD203B41FA5}">
                          <a16:colId xmlns:a16="http://schemas.microsoft.com/office/drawing/2014/main" val="2135345697"/>
                        </a:ext>
                      </a:extLst>
                    </a:gridCol>
                    <a:gridCol w="1677988">
                      <a:extLst>
                        <a:ext uri="{9D8B030D-6E8A-4147-A177-3AD203B41FA5}">
                          <a16:colId xmlns:a16="http://schemas.microsoft.com/office/drawing/2014/main" val="2286580847"/>
                        </a:ext>
                      </a:extLst>
                    </a:gridCol>
                    <a:gridCol w="1522412">
                      <a:extLst>
                        <a:ext uri="{9D8B030D-6E8A-4147-A177-3AD203B41FA5}">
                          <a16:colId xmlns:a16="http://schemas.microsoft.com/office/drawing/2014/main" val="934026304"/>
                        </a:ext>
                      </a:extLst>
                    </a:gridCol>
                    <a:gridCol w="2057400">
                      <a:extLst>
                        <a:ext uri="{9D8B030D-6E8A-4147-A177-3AD203B41FA5}">
                          <a16:colId xmlns:a16="http://schemas.microsoft.com/office/drawing/2014/main" val="33536519"/>
                        </a:ext>
                      </a:extLst>
                    </a:gridCol>
                  </a:tblGrid>
                  <a:tr h="370840">
                    <a:tc>
                      <a:txBody>
                        <a:bodyPr/>
                        <a:lstStyle/>
                        <a:p>
                          <a:r>
                            <a:rPr lang="en-US" dirty="0"/>
                            <a:t>Technology</a:t>
                          </a:r>
                        </a:p>
                      </a:txBody>
                      <a:tcPr/>
                    </a:tc>
                    <a:tc>
                      <a:txBody>
                        <a:bodyPr/>
                        <a:lstStyle/>
                        <a:p>
                          <a:endParaRPr lang="en-US"/>
                        </a:p>
                      </a:txBody>
                      <a:tcPr>
                        <a:blipFill>
                          <a:blip r:embed="rId3"/>
                          <a:stretch>
                            <a:fillRect l="-105091" t="-8197" r="-215273" b="-322951"/>
                          </a:stretch>
                        </a:blipFill>
                      </a:tcPr>
                    </a:tc>
                    <a:tc>
                      <a:txBody>
                        <a:bodyPr/>
                        <a:lstStyle/>
                        <a:p>
                          <a:endParaRPr lang="en-US"/>
                        </a:p>
                      </a:txBody>
                      <a:tcPr>
                        <a:blipFill>
                          <a:blip r:embed="rId3"/>
                          <a:stretch>
                            <a:fillRect l="-225600" t="-8197" r="-136800" b="-322951"/>
                          </a:stretch>
                        </a:blipFill>
                      </a:tcPr>
                    </a:tc>
                    <a:tc>
                      <a:txBody>
                        <a:bodyPr/>
                        <a:lstStyle/>
                        <a:p>
                          <a:endParaRPr lang="en-US"/>
                        </a:p>
                      </a:txBody>
                      <a:tcPr>
                        <a:blipFill>
                          <a:blip r:embed="rId3"/>
                          <a:stretch>
                            <a:fillRect l="-240828" t="-8197" r="-1183" b="-322951"/>
                          </a:stretch>
                        </a:blipFill>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endParaRPr lang="en-US"/>
                        </a:p>
                      </a:txBody>
                      <a:tcPr>
                        <a:blipFill>
                          <a:blip r:embed="rId3"/>
                          <a:stretch>
                            <a:fillRect l="-105091" t="-108197" r="-215273" b="-222951"/>
                          </a:stretch>
                        </a:blipFill>
                      </a:tcPr>
                    </a:tc>
                    <a:tc>
                      <a:txBody>
                        <a:bodyPr/>
                        <a:lstStyle/>
                        <a:p>
                          <a:endParaRPr lang="en-US"/>
                        </a:p>
                      </a:txBody>
                      <a:tcPr>
                        <a:blipFill>
                          <a:blip r:embed="rId3"/>
                          <a:stretch>
                            <a:fillRect l="-225600" t="-108197" r="-136800" b="-222951"/>
                          </a:stretch>
                        </a:blipFill>
                      </a:tcPr>
                    </a:tc>
                    <a:tc>
                      <a:txBody>
                        <a:bodyPr/>
                        <a:lstStyle/>
                        <a:p>
                          <a:endParaRPr lang="en-US"/>
                        </a:p>
                      </a:txBody>
                      <a:tcPr>
                        <a:blipFill>
                          <a:blip r:embed="rId3"/>
                          <a:stretch>
                            <a:fillRect l="-240828" t="-108197" r="-1183" b="-222951"/>
                          </a:stretch>
                        </a:blipFill>
                      </a:tcPr>
                    </a:tc>
                    <a:extLst>
                      <a:ext uri="{0D108BD9-81ED-4DB2-BD59-A6C34878D82A}">
                        <a16:rowId xmlns:a16="http://schemas.microsoft.com/office/drawing/2014/main" val="3701545690"/>
                      </a:ext>
                    </a:extLst>
                  </a:tr>
                  <a:tr h="370840">
                    <a:tc>
                      <a:txBody>
                        <a:bodyPr/>
                        <a:lstStyle/>
                        <a:p>
                          <a:r>
                            <a:rPr lang="en-US" dirty="0"/>
                            <a:t>BT LE</a:t>
                          </a:r>
                        </a:p>
                      </a:txBody>
                      <a:tcPr/>
                    </a:tc>
                    <a:tc>
                      <a:txBody>
                        <a:bodyPr/>
                        <a:lstStyle/>
                        <a:p>
                          <a:endParaRPr lang="en-US"/>
                        </a:p>
                      </a:txBody>
                      <a:tcPr>
                        <a:blipFill>
                          <a:blip r:embed="rId3"/>
                          <a:stretch>
                            <a:fillRect l="-105091" t="-208197" r="-215273" b="-122951"/>
                          </a:stretch>
                        </a:blipFill>
                      </a:tcPr>
                    </a:tc>
                    <a:tc>
                      <a:txBody>
                        <a:bodyPr/>
                        <a:lstStyle/>
                        <a:p>
                          <a:endParaRPr lang="en-US"/>
                        </a:p>
                      </a:txBody>
                      <a:tcPr>
                        <a:blipFill>
                          <a:blip r:embed="rId3"/>
                          <a:stretch>
                            <a:fillRect l="-225600" t="-208197" r="-136800" b="-122951"/>
                          </a:stretch>
                        </a:blipFill>
                      </a:tcPr>
                    </a:tc>
                    <a:tc>
                      <a:txBody>
                        <a:bodyPr/>
                        <a:lstStyle/>
                        <a:p>
                          <a:endParaRPr lang="en-US"/>
                        </a:p>
                      </a:txBody>
                      <a:tcPr>
                        <a:blipFill>
                          <a:blip r:embed="rId3"/>
                          <a:stretch>
                            <a:fillRect l="-240828" t="-208197" r="-1183" b="-122951"/>
                          </a:stretch>
                        </a:blipFill>
                      </a:tcPr>
                    </a:tc>
                    <a:extLst>
                      <a:ext uri="{0D108BD9-81ED-4DB2-BD59-A6C34878D82A}">
                        <a16:rowId xmlns:a16="http://schemas.microsoft.com/office/drawing/2014/main" val="1625087588"/>
                      </a:ext>
                    </a:extLst>
                  </a:tr>
                  <a:tr h="370840">
                    <a:tc>
                      <a:txBody>
                        <a:bodyPr/>
                        <a:lstStyle/>
                        <a:p>
                          <a:r>
                            <a:rPr lang="en-US" dirty="0"/>
                            <a:t>15.4 OQPSK</a:t>
                          </a:r>
                        </a:p>
                      </a:txBody>
                      <a:tcPr/>
                    </a:tc>
                    <a:tc>
                      <a:txBody>
                        <a:bodyPr/>
                        <a:lstStyle/>
                        <a:p>
                          <a:endParaRPr lang="en-US"/>
                        </a:p>
                      </a:txBody>
                      <a:tcPr>
                        <a:blipFill>
                          <a:blip r:embed="rId3"/>
                          <a:stretch>
                            <a:fillRect l="-105091" t="-308197" r="-215273" b="-22951"/>
                          </a:stretch>
                        </a:blipFill>
                      </a:tcPr>
                    </a:tc>
                    <a:tc>
                      <a:txBody>
                        <a:bodyPr/>
                        <a:lstStyle/>
                        <a:p>
                          <a:endParaRPr lang="en-US"/>
                        </a:p>
                      </a:txBody>
                      <a:tcPr>
                        <a:blipFill>
                          <a:blip r:embed="rId3"/>
                          <a:stretch>
                            <a:fillRect l="-225600" t="-308197" r="-136800" b="-22951"/>
                          </a:stretch>
                        </a:blipFill>
                      </a:tcPr>
                    </a:tc>
                    <a:tc>
                      <a:txBody>
                        <a:bodyPr/>
                        <a:lstStyle/>
                        <a:p>
                          <a:endParaRPr lang="en-US"/>
                        </a:p>
                      </a:txBody>
                      <a:tcPr>
                        <a:blipFill>
                          <a:blip r:embed="rId3"/>
                          <a:stretch>
                            <a:fillRect l="-240828" t="-308197" r="-1183" b="-22951"/>
                          </a:stretch>
                        </a:blipFill>
                      </a:tcPr>
                    </a:tc>
                    <a:extLst>
                      <a:ext uri="{0D108BD9-81ED-4DB2-BD59-A6C34878D82A}">
                        <a16:rowId xmlns:a16="http://schemas.microsoft.com/office/drawing/2014/main" val="1286533886"/>
                      </a:ext>
                    </a:extLst>
                  </a:tr>
                </a:tbl>
              </a:graphicData>
            </a:graphic>
          </p:graphicFrame>
        </mc:Fallback>
      </mc:AlternateContent>
    </p:spTree>
    <p:extLst>
      <p:ext uri="{BB962C8B-B14F-4D97-AF65-F5344CB8AC3E}">
        <p14:creationId xmlns:p14="http://schemas.microsoft.com/office/powerpoint/2010/main" val="2585162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148AD-C02C-48E3-9C19-ED9E26D51978}"/>
              </a:ext>
            </a:extLst>
          </p:cNvPr>
          <p:cNvSpPr>
            <a:spLocks noGrp="1"/>
          </p:cNvSpPr>
          <p:nvPr>
            <p:ph type="title"/>
          </p:nvPr>
        </p:nvSpPr>
        <p:spPr/>
        <p:txBody>
          <a:bodyPr/>
          <a:lstStyle/>
          <a:p>
            <a:r>
              <a:rPr lang="en-US" dirty="0"/>
              <a:t>Path loss and effect of carrier frequency</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D0358FC1-D0A3-45C1-8164-EDE23E1A455D}"/>
                  </a:ext>
                </a:extLst>
              </p:cNvPr>
              <p:cNvSpPr>
                <a:spLocks noGrp="1"/>
              </p:cNvSpPr>
              <p:nvPr>
                <p:ph idx="1"/>
              </p:nvPr>
            </p:nvSpPr>
            <p:spPr/>
            <p:txBody>
              <a:bodyPr/>
              <a:lstStyle/>
              <a:p>
                <a:pPr lvl="1"/>
                <a:r>
                  <a:rPr lang="en-US" dirty="0"/>
                  <a:t>Recall</a:t>
                </a:r>
              </a:p>
              <a:p>
                <a:pPr marL="457200" lvl="1" indent="0">
                  <a:buNone/>
                </a:pPr>
                <a14:m>
                  <m:oMathPara xmlns:m="http://schemas.openxmlformats.org/officeDocument/2006/math">
                    <m:oMathParaPr>
                      <m:jc m:val="centerGroup"/>
                    </m:oMathParaPr>
                    <m:oMath xmlns:m="http://schemas.openxmlformats.org/officeDocument/2006/math">
                      <m:f>
                        <m:fPr>
                          <m:ctrlPr>
                            <a:rPr lang="en-US" i="1">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𝑟</m:t>
                              </m:r>
                            </m:sub>
                          </m:sSub>
                        </m:num>
                        <m:den>
                          <m:sSub>
                            <m:sSubPr>
                              <m:ctrlPr>
                                <a:rPr lang="en-US" i="1">
                                  <a:latin typeface="Cambria Math" panose="02040503050406030204" pitchFamily="18" charset="0"/>
                                </a:rPr>
                              </m:ctrlPr>
                            </m:sSubPr>
                            <m:e>
                              <m:r>
                                <a:rPr lang="en-US" i="1">
                                  <a:latin typeface="Cambria Math" panose="02040503050406030204" pitchFamily="18" charset="0"/>
                                </a:rPr>
                                <m:t>𝑃</m:t>
                              </m:r>
                            </m:e>
                            <m:sub>
                              <m:r>
                                <a:rPr lang="en-US" i="1">
                                  <a:latin typeface="Cambria Math" panose="02040503050406030204" pitchFamily="18" charset="0"/>
                                </a:rPr>
                                <m:t>𝑡</m:t>
                              </m:r>
                            </m:sub>
                          </m:sSub>
                        </m:den>
                      </m:f>
                      <m:r>
                        <a:rPr lang="en-US" i="1">
                          <a:latin typeface="Cambria Math" panose="02040503050406030204" pitchFamily="18" charset="0"/>
                        </a:rPr>
                        <m:t>=</m:t>
                      </m:r>
                      <m:sSup>
                        <m:sSupPr>
                          <m:ctrlPr>
                            <a:rPr lang="en-US" i="1">
                              <a:latin typeface="Cambria Math" panose="02040503050406030204" pitchFamily="18" charset="0"/>
                            </a:rPr>
                          </m:ctrlPr>
                        </m:sSupPr>
                        <m:e>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b="0" i="1" smtClean="0">
                                      <a:latin typeface="Cambria Math" panose="02040503050406030204" pitchFamily="18" charset="0"/>
                                    </a:rPr>
                                    <m:t>𝜆</m:t>
                                  </m:r>
                                </m:num>
                                <m:den>
                                  <m:r>
                                    <a:rPr lang="en-US" i="1">
                                      <a:latin typeface="Cambria Math" panose="02040503050406030204" pitchFamily="18" charset="0"/>
                                    </a:rPr>
                                    <m:t>4</m:t>
                                  </m:r>
                                  <m:r>
                                    <a:rPr lang="en-US" i="1">
                                      <a:latin typeface="Cambria Math" panose="02040503050406030204" pitchFamily="18" charset="0"/>
                                    </a:rPr>
                                    <m:t>𝜋</m:t>
                                  </m:r>
                                  <m:r>
                                    <a:rPr lang="en-US" b="0" i="1" smtClean="0">
                                      <a:latin typeface="Cambria Math" panose="02040503050406030204" pitchFamily="18" charset="0"/>
                                    </a:rPr>
                                    <m:t>𝑑</m:t>
                                  </m:r>
                                </m:den>
                              </m:f>
                            </m:e>
                          </m:d>
                        </m:e>
                        <m:sup>
                          <m:r>
                            <a:rPr lang="en-US" i="1">
                              <a:latin typeface="Cambria Math" panose="02040503050406030204" pitchFamily="18" charset="0"/>
                            </a:rPr>
                            <m:t>2</m:t>
                          </m:r>
                        </m:sup>
                      </m:sSup>
                    </m:oMath>
                  </m:oMathPara>
                </a14:m>
                <a:endParaRPr lang="en-US" dirty="0"/>
              </a:p>
              <a:p>
                <a:pPr lvl="1"/>
                <a:r>
                  <a:rPr lang="en-US" dirty="0"/>
                  <a:t>We calculate the pathloss, </a:t>
                </a:r>
                <a14:m>
                  <m:oMath xmlns:m="http://schemas.openxmlformats.org/officeDocument/2006/math">
                    <m:r>
                      <a:rPr lang="en-US" i="1" dirty="0">
                        <a:latin typeface="Cambria Math" panose="02040503050406030204" pitchFamily="18" charset="0"/>
                      </a:rPr>
                      <m:t>𝑃𝐿</m:t>
                    </m:r>
                  </m:oMath>
                </a14:m>
                <a:r>
                  <a:rPr lang="en-US" dirty="0"/>
                  <a:t>, at </a:t>
                </a:r>
                <a14:m>
                  <m:oMath xmlns:m="http://schemas.openxmlformats.org/officeDocument/2006/math">
                    <m:r>
                      <a:rPr lang="en-US" i="1">
                        <a:latin typeface="Cambria Math" panose="02040503050406030204" pitchFamily="18" charset="0"/>
                      </a:rPr>
                      <m:t>𝑑</m:t>
                    </m:r>
                    <m:r>
                      <a:rPr lang="en-US" b="0" i="1" smtClean="0">
                        <a:latin typeface="Cambria Math" panose="02040503050406030204" pitchFamily="18" charset="0"/>
                      </a:rPr>
                      <m:t>=30</m:t>
                    </m:r>
                    <m:r>
                      <a:rPr lang="en-US" b="0" i="1" smtClean="0">
                        <a:latin typeface="Cambria Math" panose="02040503050406030204" pitchFamily="18" charset="0"/>
                      </a:rPr>
                      <m:t>𝑚</m:t>
                    </m:r>
                  </m:oMath>
                </a14:m>
                <a:endParaRPr lang="en-US" dirty="0"/>
              </a:p>
            </p:txBody>
          </p:sp>
        </mc:Choice>
        <mc:Fallback>
          <p:sp>
            <p:nvSpPr>
              <p:cNvPr id="3" name="Content Placeholder 2">
                <a:extLst>
                  <a:ext uri="{FF2B5EF4-FFF2-40B4-BE49-F238E27FC236}">
                    <a16:creationId xmlns:a16="http://schemas.microsoft.com/office/drawing/2014/main" id="{D0358FC1-D0A3-45C1-8164-EDE23E1A455D}"/>
                  </a:ext>
                </a:extLst>
              </p:cNvPr>
              <p:cNvSpPr>
                <a:spLocks noGrp="1" noRot="1" noChangeAspect="1" noMove="1" noResize="1" noEditPoints="1" noAdjustHandles="1" noChangeArrowheads="1" noChangeShapeType="1" noTextEdit="1"/>
              </p:cNvSpPr>
              <p:nvPr>
                <p:ph idx="1"/>
              </p:nvPr>
            </p:nvSpPr>
            <p:spPr>
              <a:blipFill>
                <a:blip r:embed="rId2"/>
                <a:stretch>
                  <a:fillRect t="-148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579A1BF2-4192-460B-820C-D6C98B28026D}"/>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B2032AEF-3C84-4121-97BA-D7595A106DE2}"/>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FCC6107C-E192-42F0-BB08-4B6D3AFB8B60}"/>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13</a:t>
            </a:fld>
            <a:endParaRPr lang="en-US" altLang="en-US"/>
          </a:p>
        </p:txBody>
      </p:sp>
      <mc:AlternateContent xmlns:mc="http://schemas.openxmlformats.org/markup-compatibility/2006">
        <mc:Choice xmlns:a14="http://schemas.microsoft.com/office/drawing/2010/main" Requires="a14">
          <p:graphicFrame>
            <p:nvGraphicFramePr>
              <p:cNvPr id="7" name="Table 8">
                <a:extLst>
                  <a:ext uri="{FF2B5EF4-FFF2-40B4-BE49-F238E27FC236}">
                    <a16:creationId xmlns:a16="http://schemas.microsoft.com/office/drawing/2014/main" id="{2241C143-7D0F-4857-A9FB-1E6FFE8B2641}"/>
                  </a:ext>
                </a:extLst>
              </p:cNvPr>
              <p:cNvGraphicFramePr>
                <a:graphicFrameLocks noGrp="1"/>
              </p:cNvGraphicFramePr>
              <p:nvPr>
                <p:extLst>
                  <p:ext uri="{D42A27DB-BD31-4B8C-83A1-F6EECF244321}">
                    <p14:modId xmlns:p14="http://schemas.microsoft.com/office/powerpoint/2010/main" val="4089841307"/>
                  </p:ext>
                </p:extLst>
              </p:nvPr>
            </p:nvGraphicFramePr>
            <p:xfrm>
              <a:off x="1004416" y="4247852"/>
              <a:ext cx="6781800" cy="1483360"/>
            </p:xfrm>
            <a:graphic>
              <a:graphicData uri="http://schemas.openxmlformats.org/drawingml/2006/table">
                <a:tbl>
                  <a:tblPr firstRow="1" bandRow="1">
                    <a:tableStyleId>{073A0DAA-6AF3-43AB-8588-CEC1D06C72B9}</a:tableStyleId>
                  </a:tblPr>
                  <a:tblGrid>
                    <a:gridCol w="2518033">
                      <a:extLst>
                        <a:ext uri="{9D8B030D-6E8A-4147-A177-3AD203B41FA5}">
                          <a16:colId xmlns:a16="http://schemas.microsoft.com/office/drawing/2014/main" val="2135345697"/>
                        </a:ext>
                      </a:extLst>
                    </a:gridCol>
                    <a:gridCol w="1674352">
                      <a:extLst>
                        <a:ext uri="{9D8B030D-6E8A-4147-A177-3AD203B41FA5}">
                          <a16:colId xmlns:a16="http://schemas.microsoft.com/office/drawing/2014/main" val="2286580847"/>
                        </a:ext>
                      </a:extLst>
                    </a:gridCol>
                    <a:gridCol w="2589415">
                      <a:extLst>
                        <a:ext uri="{9D8B030D-6E8A-4147-A177-3AD203B41FA5}">
                          <a16:colId xmlns:a16="http://schemas.microsoft.com/office/drawing/2014/main" val="470401933"/>
                        </a:ext>
                      </a:extLst>
                    </a:gridCol>
                  </a:tblGrid>
                  <a:tr h="370840">
                    <a:tc>
                      <a:txBody>
                        <a:bodyPr/>
                        <a:lstStyle/>
                        <a:p>
                          <a:r>
                            <a:rPr lang="en-US" dirty="0"/>
                            <a:t>Technology</a:t>
                          </a:r>
                        </a:p>
                      </a:txBody>
                      <a:tcPr/>
                    </a:tc>
                    <a:tc>
                      <a:txBody>
                        <a:bodyPr/>
                        <a:lstStyle/>
                        <a:p>
                          <a:pPr/>
                          <a14:m>
                            <m:oMathPara xmlns:m="http://schemas.openxmlformats.org/officeDocument/2006/math">
                              <m:oMathParaPr>
                                <m:jc m:val="centerGroup"/>
                              </m:oMathParaPr>
                              <m:oMath xmlns:m="http://schemas.openxmlformats.org/officeDocument/2006/math">
                                <m:sSub>
                                  <m:sSubPr>
                                    <m:ctrlPr>
                                      <a:rPr lang="en-US" u="none" dirty="0" smtClean="0"/>
                                    </m:ctrlPr>
                                  </m:sSubPr>
                                  <m:e>
                                    <m:r>
                                      <a:rPr lang="en-US" u="none" dirty="0" smtClean="0"/>
                                      <m:t>𝑓</m:t>
                                    </m:r>
                                  </m:e>
                                  <m:sub>
                                    <m:r>
                                      <a:rPr lang="en-US" u="none" dirty="0" smtClean="0"/>
                                      <m:t>𝑐</m:t>
                                    </m:r>
                                  </m:sub>
                                </m:sSub>
                                <m:r>
                                  <a:rPr lang="en-US" u="none" dirty="0" smtClean="0"/>
                                  <m:t> [</m:t>
                                </m:r>
                                <m:r>
                                  <m:rPr>
                                    <m:sty m:val="p"/>
                                  </m:rPr>
                                  <a:rPr lang="en-US" u="none" dirty="0" smtClean="0"/>
                                  <m:t>GHz</m:t>
                                </m:r>
                                <m:r>
                                  <a:rPr lang="en-US" u="none" dirty="0" smtClean="0"/>
                                  <m:t>]</m:t>
                                </m:r>
                              </m:oMath>
                            </m:oMathPara>
                          </a14:m>
                          <a:endParaRPr lang="en-US" b="0" i="0" u="none" dirty="0">
                            <a:solidFill>
                              <a:schemeClr val="bg1"/>
                            </a:solidFill>
                          </a:endParaRPr>
                        </a:p>
                      </a:txBody>
                      <a:tcPr/>
                    </a:tc>
                    <a:tc>
                      <a:txBody>
                        <a:bodyPr/>
                        <a:lstStyle/>
                        <a:p>
                          <a14:m>
                            <m:oMathPara xmlns:m="http://schemas.openxmlformats.org/officeDocument/2006/math">
                              <m:oMathParaPr>
                                <m:jc m:val="centerGroup"/>
                              </m:oMathParaPr>
                              <m:oMath xmlns:m="http://schemas.openxmlformats.org/officeDocument/2006/math">
                                <m:r>
                                  <a:rPr lang="en-US" b="0" i="1" u="none" dirty="0" smtClean="0">
                                    <a:latin typeface="Cambria Math" panose="02040503050406030204" pitchFamily="18" charset="0"/>
                                  </a:rPr>
                                  <m:t>𝑃𝐿</m:t>
                                </m:r>
                                <m:r>
                                  <a:rPr lang="en-US" b="0" i="1" u="none" dirty="0" smtClean="0">
                                    <a:latin typeface="Cambria Math" panose="02040503050406030204" pitchFamily="18" charset="0"/>
                                  </a:rPr>
                                  <m:t> </m:t>
                                </m:r>
                                <m:r>
                                  <a:rPr lang="en-US" u="none" dirty="0" smtClean="0"/>
                                  <m:t>[</m:t>
                                </m:r>
                                <m:r>
                                  <m:rPr>
                                    <m:sty m:val="p"/>
                                  </m:rPr>
                                  <a:rPr lang="en-US" u="none" dirty="0" smtClean="0"/>
                                  <m:t>dB</m:t>
                                </m:r>
                                <m:r>
                                  <a:rPr lang="en-US" u="none" dirty="0" smtClean="0"/>
                                  <m:t>]</m:t>
                                </m:r>
                              </m:oMath>
                            </m:oMathPara>
                          </a14:m>
                          <a:endParaRPr lang="en-US" b="0" i="0" u="none" dirty="0">
                            <a:solidFill>
                              <a:schemeClr val="bg1"/>
                            </a:solidFill>
                          </a:endParaRPr>
                        </a:p>
                      </a:txBody>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pPr/>
                          <a14:m>
                            <m:oMathPara xmlns:m="http://schemas.openxmlformats.org/officeDocument/2006/math">
                              <m:oMathParaPr>
                                <m:jc m:val="centerGroup"/>
                              </m:oMathParaPr>
                              <m:oMath xmlns:m="http://schemas.openxmlformats.org/officeDocument/2006/math">
                                <m:sSup>
                                  <m:sSupPr>
                                    <m:ctrlPr>
                                      <a:rPr lang="en-US" b="0" i="0" dirty="0" smtClean="0">
                                        <a:latin typeface="Cambria Math" panose="02040503050406030204" pitchFamily="18" charset="0"/>
                                      </a:rPr>
                                    </m:ctrlPr>
                                  </m:sSupPr>
                                  <m:e>
                                    <m:r>
                                      <a:rPr lang="en-US" dirty="0" smtClean="0"/>
                                      <m:t>8.0</m:t>
                                    </m:r>
                                  </m:e>
                                  <m:sup>
                                    <m:r>
                                      <a:rPr lang="en-US" b="0" i="1" dirty="0" smtClean="0">
                                        <a:latin typeface="Cambria Math" panose="02040503050406030204" pitchFamily="18" charset="0"/>
                                      </a:rPr>
                                      <m:t>∗</m:t>
                                    </m:r>
                                  </m:sup>
                                </m:sSup>
                              </m:oMath>
                            </m:oMathPara>
                          </a14:m>
                          <a:endParaRPr lang="en-US" i="0" dirty="0"/>
                        </a:p>
                      </a:txBody>
                      <a:tcPr/>
                    </a:tc>
                    <a:tc>
                      <a:txBody>
                        <a:bodyPr/>
                        <a:lstStyle/>
                        <a:p>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80</m:t>
                                </m:r>
                              </m:oMath>
                            </m:oMathPara>
                          </a14:m>
                          <a:endParaRPr lang="en-US" dirty="0"/>
                        </a:p>
                      </a:txBody>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m:t>2.4</m:t>
                                </m:r>
                              </m:oMath>
                            </m:oMathPara>
                          </a14:m>
                          <a:endParaRPr lang="en-US" i="0" dirty="0"/>
                        </a:p>
                      </a:txBody>
                      <a:tcPr/>
                    </a:tc>
                    <a:tc>
                      <a:txBody>
                        <a:bodyPr/>
                        <a:lstStyle/>
                        <a:p>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70</m:t>
                                </m:r>
                              </m:oMath>
                            </m:oMathPara>
                          </a14:m>
                          <a:endParaRPr lang="en-US" dirty="0"/>
                        </a:p>
                      </a:txBody>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dirty="0" smtClean="0"/>
                                  <m:t>2.4</m:t>
                                </m:r>
                              </m:oMath>
                            </m:oMathPara>
                          </a14:m>
                          <a:endParaRPr lang="en-US" i="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70</m:t>
                                </m:r>
                              </m:oMath>
                            </m:oMathPara>
                          </a14:m>
                          <a:endParaRPr lang="en-US" dirty="0"/>
                        </a:p>
                      </a:txBody>
                      <a:tcPr/>
                    </a:tc>
                    <a:extLst>
                      <a:ext uri="{0D108BD9-81ED-4DB2-BD59-A6C34878D82A}">
                        <a16:rowId xmlns:a16="http://schemas.microsoft.com/office/drawing/2014/main" val="1286533886"/>
                      </a:ext>
                    </a:extLst>
                  </a:tr>
                </a:tbl>
              </a:graphicData>
            </a:graphic>
          </p:graphicFrame>
        </mc:Choice>
        <mc:Fallback>
          <p:graphicFrame>
            <p:nvGraphicFramePr>
              <p:cNvPr id="7" name="Table 8">
                <a:extLst>
                  <a:ext uri="{FF2B5EF4-FFF2-40B4-BE49-F238E27FC236}">
                    <a16:creationId xmlns:a16="http://schemas.microsoft.com/office/drawing/2014/main" id="{2241C143-7D0F-4857-A9FB-1E6FFE8B2641}"/>
                  </a:ext>
                </a:extLst>
              </p:cNvPr>
              <p:cNvGraphicFramePr>
                <a:graphicFrameLocks noGrp="1"/>
              </p:cNvGraphicFramePr>
              <p:nvPr>
                <p:extLst>
                  <p:ext uri="{D42A27DB-BD31-4B8C-83A1-F6EECF244321}">
                    <p14:modId xmlns:p14="http://schemas.microsoft.com/office/powerpoint/2010/main" val="4089841307"/>
                  </p:ext>
                </p:extLst>
              </p:nvPr>
            </p:nvGraphicFramePr>
            <p:xfrm>
              <a:off x="1004416" y="4247852"/>
              <a:ext cx="6781800" cy="1483360"/>
            </p:xfrm>
            <a:graphic>
              <a:graphicData uri="http://schemas.openxmlformats.org/drawingml/2006/table">
                <a:tbl>
                  <a:tblPr firstRow="1" bandRow="1">
                    <a:tableStyleId>{073A0DAA-6AF3-43AB-8588-CEC1D06C72B9}</a:tableStyleId>
                  </a:tblPr>
                  <a:tblGrid>
                    <a:gridCol w="2518033">
                      <a:extLst>
                        <a:ext uri="{9D8B030D-6E8A-4147-A177-3AD203B41FA5}">
                          <a16:colId xmlns:a16="http://schemas.microsoft.com/office/drawing/2014/main" val="2135345697"/>
                        </a:ext>
                      </a:extLst>
                    </a:gridCol>
                    <a:gridCol w="1674352">
                      <a:extLst>
                        <a:ext uri="{9D8B030D-6E8A-4147-A177-3AD203B41FA5}">
                          <a16:colId xmlns:a16="http://schemas.microsoft.com/office/drawing/2014/main" val="2286580847"/>
                        </a:ext>
                      </a:extLst>
                    </a:gridCol>
                    <a:gridCol w="2589415">
                      <a:extLst>
                        <a:ext uri="{9D8B030D-6E8A-4147-A177-3AD203B41FA5}">
                          <a16:colId xmlns:a16="http://schemas.microsoft.com/office/drawing/2014/main" val="470401933"/>
                        </a:ext>
                      </a:extLst>
                    </a:gridCol>
                  </a:tblGrid>
                  <a:tr h="370840">
                    <a:tc>
                      <a:txBody>
                        <a:bodyPr/>
                        <a:lstStyle/>
                        <a:p>
                          <a:r>
                            <a:rPr lang="en-US" dirty="0"/>
                            <a:t>Technology</a:t>
                          </a:r>
                        </a:p>
                      </a:txBody>
                      <a:tcPr/>
                    </a:tc>
                    <a:tc>
                      <a:txBody>
                        <a:bodyPr/>
                        <a:lstStyle/>
                        <a:p>
                          <a:endParaRPr lang="en-US"/>
                        </a:p>
                      </a:txBody>
                      <a:tcPr>
                        <a:blipFill>
                          <a:blip r:embed="rId3"/>
                          <a:stretch>
                            <a:fillRect l="-150909" t="-8197" r="-156000" b="-324590"/>
                          </a:stretch>
                        </a:blipFill>
                      </a:tcPr>
                    </a:tc>
                    <a:tc>
                      <a:txBody>
                        <a:bodyPr/>
                        <a:lstStyle/>
                        <a:p>
                          <a:endParaRPr lang="en-US"/>
                        </a:p>
                      </a:txBody>
                      <a:tcPr>
                        <a:blipFill>
                          <a:blip r:embed="rId3"/>
                          <a:stretch>
                            <a:fillRect l="-162353" t="-8197" r="-941" b="-324590"/>
                          </a:stretch>
                        </a:blipFill>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endParaRPr lang="en-US"/>
                        </a:p>
                      </a:txBody>
                      <a:tcPr>
                        <a:blipFill>
                          <a:blip r:embed="rId3"/>
                          <a:stretch>
                            <a:fillRect l="-150909" t="-106452" r="-156000" b="-219355"/>
                          </a:stretch>
                        </a:blipFill>
                      </a:tcPr>
                    </a:tc>
                    <a:tc>
                      <a:txBody>
                        <a:bodyPr/>
                        <a:lstStyle/>
                        <a:p>
                          <a:endParaRPr lang="en-US"/>
                        </a:p>
                      </a:txBody>
                      <a:tcPr>
                        <a:blipFill>
                          <a:blip r:embed="rId3"/>
                          <a:stretch>
                            <a:fillRect l="-162353" t="-106452" r="-941" b="-219355"/>
                          </a:stretch>
                        </a:blipFill>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endParaRPr lang="en-US"/>
                        </a:p>
                      </a:txBody>
                      <a:tcPr>
                        <a:blipFill>
                          <a:blip r:embed="rId3"/>
                          <a:stretch>
                            <a:fillRect l="-150909" t="-209836" r="-156000" b="-122951"/>
                          </a:stretch>
                        </a:blipFill>
                      </a:tcPr>
                    </a:tc>
                    <a:tc>
                      <a:txBody>
                        <a:bodyPr/>
                        <a:lstStyle/>
                        <a:p>
                          <a:endParaRPr lang="en-US"/>
                        </a:p>
                      </a:txBody>
                      <a:tcPr>
                        <a:blipFill>
                          <a:blip r:embed="rId3"/>
                          <a:stretch>
                            <a:fillRect l="-162353" t="-209836" r="-941" b="-122951"/>
                          </a:stretch>
                        </a:blipFill>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endParaRPr lang="en-US"/>
                        </a:p>
                      </a:txBody>
                      <a:tcPr>
                        <a:blipFill>
                          <a:blip r:embed="rId3"/>
                          <a:stretch>
                            <a:fillRect l="-150909" t="-309836" r="-156000" b="-22951"/>
                          </a:stretch>
                        </a:blipFill>
                      </a:tcPr>
                    </a:tc>
                    <a:tc>
                      <a:txBody>
                        <a:bodyPr/>
                        <a:lstStyle/>
                        <a:p>
                          <a:endParaRPr lang="en-US"/>
                        </a:p>
                      </a:txBody>
                      <a:tcPr>
                        <a:blipFill>
                          <a:blip r:embed="rId3"/>
                          <a:stretch>
                            <a:fillRect l="-162353" t="-309836" r="-941" b="-22951"/>
                          </a:stretch>
                        </a:blipFill>
                      </a:tcPr>
                    </a:tc>
                    <a:extLst>
                      <a:ext uri="{0D108BD9-81ED-4DB2-BD59-A6C34878D82A}">
                        <a16:rowId xmlns:a16="http://schemas.microsoft.com/office/drawing/2014/main" val="1286533886"/>
                      </a:ext>
                    </a:extLst>
                  </a:tr>
                </a:tbl>
              </a:graphicData>
            </a:graphic>
          </p:graphicFrame>
        </mc:Fallback>
      </mc:AlternateContent>
      <p:sp>
        <p:nvSpPr>
          <p:cNvPr id="8" name="Rectangle 7">
            <a:extLst>
              <a:ext uri="{FF2B5EF4-FFF2-40B4-BE49-F238E27FC236}">
                <a16:creationId xmlns:a16="http://schemas.microsoft.com/office/drawing/2014/main" id="{51A5CD78-647D-470D-AF70-FA9497D2F65D}"/>
              </a:ext>
            </a:extLst>
          </p:cNvPr>
          <p:cNvSpPr/>
          <p:nvPr/>
        </p:nvSpPr>
        <p:spPr>
          <a:xfrm>
            <a:off x="939115" y="5703421"/>
            <a:ext cx="1696298" cy="338554"/>
          </a:xfrm>
          <a:prstGeom prst="rect">
            <a:avLst/>
          </a:prstGeom>
        </p:spPr>
        <p:txBody>
          <a:bodyPr wrap="none">
            <a:spAutoFit/>
          </a:bodyPr>
          <a:lstStyle/>
          <a:p>
            <a:r>
              <a:rPr lang="en-US" dirty="0"/>
              <a:t>* IR-UWB </a:t>
            </a:r>
            <a:r>
              <a:rPr lang="en-US" sz="1600" dirty="0"/>
              <a:t>channel 9</a:t>
            </a:r>
          </a:p>
        </p:txBody>
      </p:sp>
    </p:spTree>
    <p:extLst>
      <p:ext uri="{BB962C8B-B14F-4D97-AF65-F5344CB8AC3E}">
        <p14:creationId xmlns:p14="http://schemas.microsoft.com/office/powerpoint/2010/main" val="3306336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148AD-C02C-48E3-9C19-ED9E26D51978}"/>
              </a:ext>
            </a:extLst>
          </p:cNvPr>
          <p:cNvSpPr>
            <a:spLocks noGrp="1"/>
          </p:cNvSpPr>
          <p:nvPr>
            <p:ph type="title"/>
          </p:nvPr>
        </p:nvSpPr>
        <p:spPr/>
        <p:txBody>
          <a:bodyPr/>
          <a:lstStyle/>
          <a:p>
            <a:r>
              <a:rPr lang="en-US" dirty="0"/>
              <a:t>Link margin so far …</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D0358FC1-D0A3-45C1-8164-EDE23E1A455D}"/>
                  </a:ext>
                </a:extLst>
              </p:cNvPr>
              <p:cNvSpPr>
                <a:spLocks noGrp="1"/>
              </p:cNvSpPr>
              <p:nvPr>
                <p:ph idx="1"/>
              </p:nvPr>
            </p:nvSpPr>
            <p:spPr/>
            <p:txBody>
              <a:bodyPr/>
              <a:lstStyle/>
              <a:p>
                <a:pPr lvl="1"/>
                <a:r>
                  <a:rPr lang="en-US" dirty="0"/>
                  <a:t>At this point the Link Margin is</a:t>
                </a:r>
              </a:p>
              <a:p>
                <a:pPr marL="457200" lvl="1" indent="0">
                  <a:buNone/>
                </a:pPr>
                <a:endParaRPr lang="en-US" dirty="0"/>
              </a:p>
              <a:p>
                <a:pPr marL="457200" lvl="1" indent="0">
                  <a:buNone/>
                </a:pPr>
                <a14:m>
                  <m:oMathPara xmlns:m="http://schemas.openxmlformats.org/officeDocument/2006/math">
                    <m:oMathParaPr>
                      <m:jc m:val="centerGroup"/>
                    </m:oMathParaPr>
                    <m:oMath xmlns:m="http://schemas.openxmlformats.org/officeDocument/2006/math">
                      <m:r>
                        <m:rPr>
                          <m:sty m:val="p"/>
                        </m:rPr>
                        <a:rPr lang="en-US" b="0" i="0" dirty="0" smtClean="0">
                          <a:latin typeface="Cambria Math" panose="02040503050406030204" pitchFamily="18" charset="0"/>
                        </a:rPr>
                        <m:t>LM</m:t>
                      </m:r>
                      <m:r>
                        <a:rPr lang="en-US" b="0" i="0" dirty="0" smtClean="0">
                          <a:latin typeface="Cambria Math" panose="02040503050406030204" pitchFamily="18" charset="0"/>
                        </a:rPr>
                        <m:t> [</m:t>
                      </m:r>
                      <m:r>
                        <m:rPr>
                          <m:sty m:val="p"/>
                        </m:rPr>
                        <a:rPr lang="en-US" b="0" i="0" dirty="0" smtClean="0">
                          <a:latin typeface="Cambria Math" panose="02040503050406030204" pitchFamily="18" charset="0"/>
                        </a:rPr>
                        <m:t>dB</m:t>
                      </m:r>
                      <m:r>
                        <a:rPr lang="en-US" b="0" i="0" dirty="0" smtClean="0">
                          <a:latin typeface="Cambria Math" panose="02040503050406030204" pitchFamily="18" charset="0"/>
                        </a:rPr>
                        <m:t>]=</m:t>
                      </m:r>
                      <m:sSub>
                        <m:sSubPr>
                          <m:ctrlPr>
                            <a:rPr lang="en-US" i="1" dirty="0" smtClean="0">
                              <a:latin typeface="Cambria Math" panose="02040503050406030204" pitchFamily="18" charset="0"/>
                            </a:rPr>
                          </m:ctrlPr>
                        </m:sSubPr>
                        <m:e>
                          <m:r>
                            <a:rPr lang="en-US" i="1" dirty="0" smtClean="0">
                              <a:latin typeface="Cambria Math" panose="02040503050406030204" pitchFamily="18" charset="0"/>
                            </a:rPr>
                            <m:t>𝑃</m:t>
                          </m:r>
                        </m:e>
                        <m:sub>
                          <m:r>
                            <a:rPr lang="en-US" i="1" dirty="0" smtClean="0">
                              <a:latin typeface="Cambria Math" panose="02040503050406030204" pitchFamily="18" charset="0"/>
                            </a:rPr>
                            <m:t>𝑡</m:t>
                          </m:r>
                        </m:sub>
                      </m:sSub>
                      <m:r>
                        <a:rPr lang="en-US" dirty="0">
                          <a:latin typeface="Cambria Math" panose="02040503050406030204" pitchFamily="18" charset="0"/>
                        </a:rPr>
                        <m:t>[</m:t>
                      </m:r>
                      <m:r>
                        <m:rPr>
                          <m:sty m:val="p"/>
                        </m:rPr>
                        <a:rPr lang="en-US" dirty="0">
                          <a:latin typeface="Cambria Math" panose="02040503050406030204" pitchFamily="18" charset="0"/>
                        </a:rPr>
                        <m:t>dB</m:t>
                      </m:r>
                      <m:r>
                        <a:rPr lang="en-US" dirty="0">
                          <a:latin typeface="Cambria Math" panose="02040503050406030204" pitchFamily="18" charset="0"/>
                        </a:rPr>
                        <m:t>]</m:t>
                      </m:r>
                      <m:r>
                        <a:rPr lang="en-US" b="0" i="1" dirty="0" smtClean="0">
                          <a:latin typeface="Cambria Math" panose="02040503050406030204" pitchFamily="18" charset="0"/>
                        </a:rPr>
                        <m:t>−</m:t>
                      </m:r>
                      <m:r>
                        <a:rPr lang="en-US" b="0" i="1" dirty="0" smtClean="0">
                          <a:latin typeface="Cambria Math" panose="02040503050406030204" pitchFamily="18" charset="0"/>
                        </a:rPr>
                        <m:t>𝑆</m:t>
                      </m:r>
                      <m:r>
                        <a:rPr lang="en-US" dirty="0">
                          <a:latin typeface="Cambria Math" panose="02040503050406030204" pitchFamily="18" charset="0"/>
                        </a:rPr>
                        <m:t>[</m:t>
                      </m:r>
                      <m:r>
                        <m:rPr>
                          <m:sty m:val="p"/>
                        </m:rPr>
                        <a:rPr lang="en-US" dirty="0">
                          <a:latin typeface="Cambria Math" panose="02040503050406030204" pitchFamily="18" charset="0"/>
                        </a:rPr>
                        <m:t>dB</m:t>
                      </m:r>
                      <m:r>
                        <a:rPr lang="en-US" dirty="0">
                          <a:latin typeface="Cambria Math" panose="02040503050406030204" pitchFamily="18" charset="0"/>
                        </a:rPr>
                        <m:t>]−</m:t>
                      </m:r>
                      <m:r>
                        <a:rPr lang="en-US" b="0" i="1" dirty="0" smtClean="0">
                          <a:latin typeface="Cambria Math" panose="02040503050406030204" pitchFamily="18" charset="0"/>
                        </a:rPr>
                        <m:t>𝑃𝐿</m:t>
                      </m:r>
                      <m:r>
                        <a:rPr lang="en-US" dirty="0">
                          <a:latin typeface="Cambria Math" panose="02040503050406030204" pitchFamily="18" charset="0"/>
                        </a:rPr>
                        <m:t>[</m:t>
                      </m:r>
                      <m:r>
                        <m:rPr>
                          <m:sty m:val="p"/>
                        </m:rPr>
                        <a:rPr lang="en-US" dirty="0">
                          <a:latin typeface="Cambria Math" panose="02040503050406030204" pitchFamily="18" charset="0"/>
                        </a:rPr>
                        <m:t>dB</m:t>
                      </m:r>
                      <m:r>
                        <a:rPr lang="en-US" dirty="0">
                          <a:latin typeface="Cambria Math" panose="02040503050406030204" pitchFamily="18" charset="0"/>
                        </a:rPr>
                        <m:t>]</m:t>
                      </m:r>
                    </m:oMath>
                  </m:oMathPara>
                </a14:m>
                <a:endParaRPr lang="en-US" i="1" dirty="0"/>
              </a:p>
              <a:p>
                <a:pPr lvl="1"/>
                <a:endParaRPr lang="en-US" dirty="0"/>
              </a:p>
              <a:p>
                <a:pPr lvl="1"/>
                <a:endParaRPr lang="en-US" dirty="0"/>
              </a:p>
              <a:p>
                <a:pPr lvl="1"/>
                <a:endParaRPr lang="en-US" dirty="0"/>
              </a:p>
              <a:p>
                <a:pPr lvl="1"/>
                <a:endParaRPr lang="en-US" dirty="0"/>
              </a:p>
              <a:p>
                <a:pPr lvl="1"/>
                <a:endParaRPr lang="en-US" dirty="0"/>
              </a:p>
            </p:txBody>
          </p:sp>
        </mc:Choice>
        <mc:Fallback>
          <p:sp>
            <p:nvSpPr>
              <p:cNvPr id="3" name="Content Placeholder 2">
                <a:extLst>
                  <a:ext uri="{FF2B5EF4-FFF2-40B4-BE49-F238E27FC236}">
                    <a16:creationId xmlns:a16="http://schemas.microsoft.com/office/drawing/2014/main" id="{D0358FC1-D0A3-45C1-8164-EDE23E1A455D}"/>
                  </a:ext>
                </a:extLst>
              </p:cNvPr>
              <p:cNvSpPr>
                <a:spLocks noGrp="1" noRot="1" noChangeAspect="1" noMove="1" noResize="1" noEditPoints="1" noAdjustHandles="1" noChangeArrowheads="1" noChangeShapeType="1" noTextEdit="1"/>
              </p:cNvSpPr>
              <p:nvPr>
                <p:ph idx="1"/>
              </p:nvPr>
            </p:nvSpPr>
            <p:spPr>
              <a:blipFill>
                <a:blip r:embed="rId2"/>
                <a:stretch>
                  <a:fillRect t="-148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579A1BF2-4192-460B-820C-D6C98B28026D}"/>
              </a:ext>
            </a:extLst>
          </p:cNvPr>
          <p:cNvSpPr>
            <a:spLocks noGrp="1"/>
          </p:cNvSpPr>
          <p:nvPr>
            <p:ph type="dt" sz="half" idx="10"/>
          </p:nvPr>
        </p:nvSpPr>
        <p:spPr/>
        <p:txBody>
          <a:bodyPr/>
          <a:lstStyle/>
          <a:p>
            <a:r>
              <a:rPr lang="en-US" altLang="en-US"/>
              <a:t>May 2021</a:t>
            </a:r>
          </a:p>
        </p:txBody>
      </p:sp>
      <p:sp>
        <p:nvSpPr>
          <p:cNvPr id="5" name="Footer Placeholder 4">
            <a:extLst>
              <a:ext uri="{FF2B5EF4-FFF2-40B4-BE49-F238E27FC236}">
                <a16:creationId xmlns:a16="http://schemas.microsoft.com/office/drawing/2014/main" id="{B2032AEF-3C84-4121-97BA-D7595A106DE2}"/>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FCC6107C-E192-42F0-BB08-4B6D3AFB8B60}"/>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14</a:t>
            </a:fld>
            <a:endParaRPr lang="en-US" altLang="en-US"/>
          </a:p>
        </p:txBody>
      </p:sp>
      <mc:AlternateContent xmlns:mc="http://schemas.openxmlformats.org/markup-compatibility/2006">
        <mc:Choice xmlns:a14="http://schemas.microsoft.com/office/drawing/2010/main" Requires="a14">
          <p:graphicFrame>
            <p:nvGraphicFramePr>
              <p:cNvPr id="7" name="Table 8">
                <a:extLst>
                  <a:ext uri="{FF2B5EF4-FFF2-40B4-BE49-F238E27FC236}">
                    <a16:creationId xmlns:a16="http://schemas.microsoft.com/office/drawing/2014/main" id="{2241C143-7D0F-4857-A9FB-1E6FFE8B2641}"/>
                  </a:ext>
                </a:extLst>
              </p:cNvPr>
              <p:cNvGraphicFramePr>
                <a:graphicFrameLocks noGrp="1"/>
              </p:cNvGraphicFramePr>
              <p:nvPr>
                <p:extLst>
                  <p:ext uri="{D42A27DB-BD31-4B8C-83A1-F6EECF244321}">
                    <p14:modId xmlns:p14="http://schemas.microsoft.com/office/powerpoint/2010/main" val="907233504"/>
                  </p:ext>
                </p:extLst>
              </p:nvPr>
            </p:nvGraphicFramePr>
            <p:xfrm>
              <a:off x="1295400" y="4215504"/>
              <a:ext cx="7008812" cy="1483360"/>
            </p:xfrm>
            <a:graphic>
              <a:graphicData uri="http://schemas.openxmlformats.org/drawingml/2006/table">
                <a:tbl>
                  <a:tblPr firstRow="1" bandRow="1">
                    <a:tableStyleId>{073A0DAA-6AF3-43AB-8588-CEC1D06C72B9}</a:tableStyleId>
                  </a:tblPr>
                  <a:tblGrid>
                    <a:gridCol w="1751012">
                      <a:extLst>
                        <a:ext uri="{9D8B030D-6E8A-4147-A177-3AD203B41FA5}">
                          <a16:colId xmlns:a16="http://schemas.microsoft.com/office/drawing/2014/main" val="2135345697"/>
                        </a:ext>
                      </a:extLst>
                    </a:gridCol>
                    <a:gridCol w="1449388">
                      <a:extLst>
                        <a:ext uri="{9D8B030D-6E8A-4147-A177-3AD203B41FA5}">
                          <a16:colId xmlns:a16="http://schemas.microsoft.com/office/drawing/2014/main" val="2286580847"/>
                        </a:ext>
                      </a:extLst>
                    </a:gridCol>
                    <a:gridCol w="1751012">
                      <a:extLst>
                        <a:ext uri="{9D8B030D-6E8A-4147-A177-3AD203B41FA5}">
                          <a16:colId xmlns:a16="http://schemas.microsoft.com/office/drawing/2014/main" val="934026304"/>
                        </a:ext>
                      </a:extLst>
                    </a:gridCol>
                    <a:gridCol w="2057400">
                      <a:extLst>
                        <a:ext uri="{9D8B030D-6E8A-4147-A177-3AD203B41FA5}">
                          <a16:colId xmlns:a16="http://schemas.microsoft.com/office/drawing/2014/main" val="33536519"/>
                        </a:ext>
                      </a:extLst>
                    </a:gridCol>
                  </a:tblGrid>
                  <a:tr h="370840">
                    <a:tc>
                      <a:txBody>
                        <a:bodyPr/>
                        <a:lstStyle/>
                        <a:p>
                          <a:r>
                            <a:rPr lang="en-US" dirty="0"/>
                            <a:t>Technology</a:t>
                          </a:r>
                        </a:p>
                      </a:txBody>
                      <a:tcPr/>
                    </a:tc>
                    <a:tc>
                      <a:txBody>
                        <a:bodyPr/>
                        <a:lstStyle/>
                        <a:p>
                          <a:pPr/>
                          <a14:m>
                            <m:oMathPara xmlns:m="http://schemas.openxmlformats.org/officeDocument/2006/math">
                              <m:oMathParaPr>
                                <m:jc m:val="centerGroup"/>
                              </m:oMathParaPr>
                              <m:oMath xmlns:m="http://schemas.openxmlformats.org/officeDocument/2006/math">
                                <m:sSub>
                                  <m:sSubPr>
                                    <m:ctrlPr>
                                      <a:rPr lang="en-US" u="none" dirty="0" smtClean="0"/>
                                    </m:ctrlPr>
                                  </m:sSubPr>
                                  <m:e>
                                    <m:r>
                                      <a:rPr lang="en-US" u="none" dirty="0" smtClean="0"/>
                                      <m:t>𝑃</m:t>
                                    </m:r>
                                  </m:e>
                                  <m:sub>
                                    <m:r>
                                      <a:rPr lang="en-US" u="none" dirty="0" smtClean="0"/>
                                      <m:t>𝑡</m:t>
                                    </m:r>
                                  </m:sub>
                                </m:sSub>
                                <m:r>
                                  <a:rPr lang="en-US" u="none" dirty="0" smtClean="0"/>
                                  <m:t> [</m:t>
                                </m:r>
                                <m:r>
                                  <m:rPr>
                                    <m:sty m:val="p"/>
                                  </m:rPr>
                                  <a:rPr lang="en-US" u="none" dirty="0" smtClean="0"/>
                                  <m:t>dBm</m:t>
                                </m:r>
                                <m:r>
                                  <a:rPr lang="en-US" u="none" dirty="0" smtClean="0"/>
                                  <m:t>]</m:t>
                                </m:r>
                              </m:oMath>
                            </m:oMathPara>
                          </a14:m>
                          <a:endParaRPr lang="en-US" b="0" i="0" u="none" dirty="0">
                            <a:solidFill>
                              <a:schemeClr val="bg1"/>
                            </a:solidFill>
                          </a:endParaRPr>
                        </a:p>
                      </a:txBody>
                      <a:tcPr/>
                    </a:tc>
                    <a:tc>
                      <a:txBody>
                        <a:bodyPr/>
                        <a:lstStyle/>
                        <a:p>
                          <a:pPr/>
                          <a14:m>
                            <m:oMathPara xmlns:m="http://schemas.openxmlformats.org/officeDocument/2006/math">
                              <m:oMathParaPr>
                                <m:jc m:val="centerGroup"/>
                              </m:oMathParaPr>
                              <m:oMath xmlns:m="http://schemas.openxmlformats.org/officeDocument/2006/math">
                                <m:r>
                                  <a:rPr lang="en-US" u="none" dirty="0" smtClean="0"/>
                                  <m:t>𝑆</m:t>
                                </m:r>
                                <m:r>
                                  <a:rPr lang="en-US" u="none" dirty="0" smtClean="0"/>
                                  <m:t> [</m:t>
                                </m:r>
                                <m:r>
                                  <m:rPr>
                                    <m:sty m:val="p"/>
                                  </m:rPr>
                                  <a:rPr lang="en-US" u="none" dirty="0" smtClean="0"/>
                                  <m:t>dBm</m:t>
                                </m:r>
                                <m:r>
                                  <a:rPr lang="en-US" u="none" dirty="0" smtClean="0"/>
                                  <m:t>]</m:t>
                                </m:r>
                              </m:oMath>
                            </m:oMathPara>
                          </a14:m>
                          <a:endParaRPr lang="en-US" b="0" i="0" u="none" dirty="0">
                            <a:solidFill>
                              <a:schemeClr val="bg1"/>
                            </a:solidFill>
                          </a:endParaRPr>
                        </a:p>
                      </a:txBody>
                      <a:tcPr/>
                    </a:tc>
                    <a:tc>
                      <a:txBody>
                        <a:bodyPr/>
                        <a:lstStyle/>
                        <a:p>
                          <a14:m>
                            <m:oMathPara xmlns:m="http://schemas.openxmlformats.org/officeDocument/2006/math">
                              <m:oMathParaPr>
                                <m:jc m:val="centerGroup"/>
                              </m:oMathParaPr>
                              <m:oMath xmlns:m="http://schemas.openxmlformats.org/officeDocument/2006/math">
                                <m:r>
                                  <m:rPr>
                                    <m:sty m:val="p"/>
                                  </m:rPr>
                                  <a:rPr lang="en-US" b="0" i="0" u="none" dirty="0" smtClean="0">
                                    <a:latin typeface="Cambria Math" panose="02040503050406030204" pitchFamily="18" charset="0"/>
                                  </a:rPr>
                                  <m:t>LM</m:t>
                                </m:r>
                                <m:r>
                                  <a:rPr lang="en-US" b="1" i="1" u="none" dirty="0" smtClean="0">
                                    <a:latin typeface="Cambria Math" panose="02040503050406030204" pitchFamily="18" charset="0"/>
                                  </a:rPr>
                                  <m:t> </m:t>
                                </m:r>
                                <m:r>
                                  <a:rPr lang="en-US" u="none" dirty="0" smtClean="0"/>
                                  <m:t>[</m:t>
                                </m:r>
                                <m:r>
                                  <m:rPr>
                                    <m:sty m:val="p"/>
                                  </m:rPr>
                                  <a:rPr lang="en-US" u="none" dirty="0" smtClean="0"/>
                                  <m:t>dB</m:t>
                                </m:r>
                                <m:r>
                                  <a:rPr lang="en-US" u="none" dirty="0" smtClean="0"/>
                                  <m:t>]</m:t>
                                </m:r>
                              </m:oMath>
                            </m:oMathPara>
                          </a14:m>
                          <a:endParaRPr lang="en-US" b="0" i="0" u="none" dirty="0">
                            <a:solidFill>
                              <a:schemeClr val="bg1"/>
                            </a:solidFill>
                          </a:endParaRPr>
                        </a:p>
                      </a:txBody>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m:t>−14.3</m:t>
                                </m:r>
                              </m:oMath>
                            </m:oMathPara>
                          </a14:m>
                          <a:endParaRPr lang="en-US" i="0"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−102.6/−111.6</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8.3/</m:t>
                                </m:r>
                                <m:r>
                                  <a:rPr lang="en-US" b="0" i="0" dirty="0" smtClean="0">
                                    <a:latin typeface="Cambria Math" panose="02040503050406030204" pitchFamily="18" charset="0"/>
                                  </a:rPr>
                                  <m:t>1</m:t>
                                </m:r>
                                <m:r>
                                  <a:rPr lang="en-US" dirty="0" smtClean="0"/>
                                  <m:t>7.3</m:t>
                                </m:r>
                              </m:oMath>
                            </m:oMathPara>
                          </a14:m>
                          <a:endParaRPr lang="en-US" dirty="0"/>
                        </a:p>
                      </a:txBody>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m:t>+</m:t>
                                </m:r>
                                <m:sSup>
                                  <m:sSupPr>
                                    <m:ctrlPr>
                                      <a:rPr lang="en-US" b="0" i="0" dirty="0" smtClean="0">
                                        <a:latin typeface="Cambria Math" panose="02040503050406030204" pitchFamily="18" charset="0"/>
                                      </a:rPr>
                                    </m:ctrlPr>
                                  </m:sSupPr>
                                  <m:e>
                                    <m:r>
                                      <a:rPr lang="en-US" dirty="0" smtClean="0"/>
                                      <m:t>10</m:t>
                                    </m:r>
                                  </m:e>
                                  <m:sup>
                                    <m:r>
                                      <a:rPr lang="en-US" b="0" i="1" dirty="0" smtClean="0">
                                        <a:latin typeface="Cambria Math" panose="02040503050406030204" pitchFamily="18" charset="0"/>
                                      </a:rPr>
                                      <m:t>∗</m:t>
                                    </m:r>
                                  </m:sup>
                                </m:sSup>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−105.3</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4</m:t>
                                </m:r>
                                <m:r>
                                  <a:rPr lang="en-US" dirty="0" smtClean="0"/>
                                  <m:t>5.3</m:t>
                                </m:r>
                              </m:oMath>
                            </m:oMathPara>
                          </a14:m>
                          <a:endParaRPr lang="en-US" dirty="0"/>
                        </a:p>
                      </a:txBody>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pPr/>
                          <a14:m>
                            <m:oMathPara xmlns:m="http://schemas.openxmlformats.org/officeDocument/2006/math">
                              <m:oMathParaPr>
                                <m:jc m:val="centerGroup"/>
                              </m:oMathParaPr>
                              <m:oMath xmlns:m="http://schemas.openxmlformats.org/officeDocument/2006/math">
                                <m:r>
                                  <a:rPr lang="en-US" sz="1800" kern="1200" dirty="0" smtClean="0"/>
                                  <m:t>+</m:t>
                                </m:r>
                                <m:sSup>
                                  <m:sSupPr>
                                    <m:ctrlPr>
                                      <a:rPr lang="en-US" sz="1800" b="0" i="0" kern="1200" dirty="0" smtClean="0">
                                        <a:latin typeface="Cambria Math" panose="02040503050406030204" pitchFamily="18" charset="0"/>
                                      </a:rPr>
                                    </m:ctrlPr>
                                  </m:sSupPr>
                                  <m:e>
                                    <m:r>
                                      <a:rPr lang="en-US" sz="1800" kern="1200" dirty="0" smtClean="0"/>
                                      <m:t>10</m:t>
                                    </m:r>
                                  </m:e>
                                  <m:sup>
                                    <m:r>
                                      <a:rPr lang="en-US" sz="1800" b="0" i="1" kern="1200" dirty="0" smtClean="0">
                                        <a:latin typeface="Cambria Math" panose="02040503050406030204" pitchFamily="18" charset="0"/>
                                      </a:rPr>
                                      <m:t>∗</m:t>
                                    </m:r>
                                  </m:sup>
                                </m:sSup>
                              </m:oMath>
                            </m:oMathPara>
                          </a14:m>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dirty="0" smtClean="0"/>
                                  <m:t>−113.3</m:t>
                                </m:r>
                              </m:oMath>
                            </m:oMathPara>
                          </a14:m>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5</m:t>
                                </m:r>
                                <m:r>
                                  <a:rPr lang="en-US" dirty="0" smtClean="0"/>
                                  <m:t>3.3</m:t>
                                </m:r>
                              </m:oMath>
                            </m:oMathPara>
                          </a14:m>
                          <a:endParaRPr lang="en-US" dirty="0"/>
                        </a:p>
                      </a:txBody>
                      <a:tcPr/>
                    </a:tc>
                    <a:extLst>
                      <a:ext uri="{0D108BD9-81ED-4DB2-BD59-A6C34878D82A}">
                        <a16:rowId xmlns:a16="http://schemas.microsoft.com/office/drawing/2014/main" val="1286533886"/>
                      </a:ext>
                    </a:extLst>
                  </a:tr>
                </a:tbl>
              </a:graphicData>
            </a:graphic>
          </p:graphicFrame>
        </mc:Choice>
        <mc:Fallback>
          <p:graphicFrame>
            <p:nvGraphicFramePr>
              <p:cNvPr id="7" name="Table 8">
                <a:extLst>
                  <a:ext uri="{FF2B5EF4-FFF2-40B4-BE49-F238E27FC236}">
                    <a16:creationId xmlns:a16="http://schemas.microsoft.com/office/drawing/2014/main" id="{2241C143-7D0F-4857-A9FB-1E6FFE8B2641}"/>
                  </a:ext>
                </a:extLst>
              </p:cNvPr>
              <p:cNvGraphicFramePr>
                <a:graphicFrameLocks noGrp="1"/>
              </p:cNvGraphicFramePr>
              <p:nvPr>
                <p:extLst>
                  <p:ext uri="{D42A27DB-BD31-4B8C-83A1-F6EECF244321}">
                    <p14:modId xmlns:p14="http://schemas.microsoft.com/office/powerpoint/2010/main" val="907233504"/>
                  </p:ext>
                </p:extLst>
              </p:nvPr>
            </p:nvGraphicFramePr>
            <p:xfrm>
              <a:off x="1295400" y="4215504"/>
              <a:ext cx="7008812" cy="1483360"/>
            </p:xfrm>
            <a:graphic>
              <a:graphicData uri="http://schemas.openxmlformats.org/drawingml/2006/table">
                <a:tbl>
                  <a:tblPr firstRow="1" bandRow="1">
                    <a:tableStyleId>{073A0DAA-6AF3-43AB-8588-CEC1D06C72B9}</a:tableStyleId>
                  </a:tblPr>
                  <a:tblGrid>
                    <a:gridCol w="1751012">
                      <a:extLst>
                        <a:ext uri="{9D8B030D-6E8A-4147-A177-3AD203B41FA5}">
                          <a16:colId xmlns:a16="http://schemas.microsoft.com/office/drawing/2014/main" val="2135345697"/>
                        </a:ext>
                      </a:extLst>
                    </a:gridCol>
                    <a:gridCol w="1449388">
                      <a:extLst>
                        <a:ext uri="{9D8B030D-6E8A-4147-A177-3AD203B41FA5}">
                          <a16:colId xmlns:a16="http://schemas.microsoft.com/office/drawing/2014/main" val="2286580847"/>
                        </a:ext>
                      </a:extLst>
                    </a:gridCol>
                    <a:gridCol w="1751012">
                      <a:extLst>
                        <a:ext uri="{9D8B030D-6E8A-4147-A177-3AD203B41FA5}">
                          <a16:colId xmlns:a16="http://schemas.microsoft.com/office/drawing/2014/main" val="934026304"/>
                        </a:ext>
                      </a:extLst>
                    </a:gridCol>
                    <a:gridCol w="2057400">
                      <a:extLst>
                        <a:ext uri="{9D8B030D-6E8A-4147-A177-3AD203B41FA5}">
                          <a16:colId xmlns:a16="http://schemas.microsoft.com/office/drawing/2014/main" val="33536519"/>
                        </a:ext>
                      </a:extLst>
                    </a:gridCol>
                  </a:tblGrid>
                  <a:tr h="370840">
                    <a:tc>
                      <a:txBody>
                        <a:bodyPr/>
                        <a:lstStyle/>
                        <a:p>
                          <a:r>
                            <a:rPr lang="en-US" dirty="0"/>
                            <a:t>Technology</a:t>
                          </a:r>
                        </a:p>
                      </a:txBody>
                      <a:tcPr/>
                    </a:tc>
                    <a:tc>
                      <a:txBody>
                        <a:bodyPr/>
                        <a:lstStyle/>
                        <a:p>
                          <a:endParaRPr lang="en-US"/>
                        </a:p>
                      </a:txBody>
                      <a:tcPr>
                        <a:blipFill>
                          <a:blip r:embed="rId3"/>
                          <a:stretch>
                            <a:fillRect l="-121429" t="-8197" r="-264286" b="-324590"/>
                          </a:stretch>
                        </a:blipFill>
                      </a:tcPr>
                    </a:tc>
                    <a:tc>
                      <a:txBody>
                        <a:bodyPr/>
                        <a:lstStyle/>
                        <a:p>
                          <a:endParaRPr lang="en-US"/>
                        </a:p>
                      </a:txBody>
                      <a:tcPr>
                        <a:blipFill>
                          <a:blip r:embed="rId3"/>
                          <a:stretch>
                            <a:fillRect l="-183624" t="-8197" r="-119164" b="-324590"/>
                          </a:stretch>
                        </a:blipFill>
                      </a:tcPr>
                    </a:tc>
                    <a:tc>
                      <a:txBody>
                        <a:bodyPr/>
                        <a:lstStyle/>
                        <a:p>
                          <a:endParaRPr lang="en-US"/>
                        </a:p>
                      </a:txBody>
                      <a:tcPr>
                        <a:blipFill>
                          <a:blip r:embed="rId3"/>
                          <a:stretch>
                            <a:fillRect l="-240828" t="-8197" r="-1183" b="-324590"/>
                          </a:stretch>
                        </a:blipFill>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endParaRPr lang="en-US"/>
                        </a:p>
                      </a:txBody>
                      <a:tcPr>
                        <a:blipFill>
                          <a:blip r:embed="rId3"/>
                          <a:stretch>
                            <a:fillRect l="-121429" t="-108197" r="-264286" b="-224590"/>
                          </a:stretch>
                        </a:blipFill>
                      </a:tcPr>
                    </a:tc>
                    <a:tc>
                      <a:txBody>
                        <a:bodyPr/>
                        <a:lstStyle/>
                        <a:p>
                          <a:endParaRPr lang="en-US"/>
                        </a:p>
                      </a:txBody>
                      <a:tcPr>
                        <a:blipFill>
                          <a:blip r:embed="rId3"/>
                          <a:stretch>
                            <a:fillRect l="-183624" t="-108197" r="-119164" b="-224590"/>
                          </a:stretch>
                        </a:blipFill>
                      </a:tcPr>
                    </a:tc>
                    <a:tc>
                      <a:txBody>
                        <a:bodyPr/>
                        <a:lstStyle/>
                        <a:p>
                          <a:endParaRPr lang="en-US"/>
                        </a:p>
                      </a:txBody>
                      <a:tcPr>
                        <a:blipFill>
                          <a:blip r:embed="rId3"/>
                          <a:stretch>
                            <a:fillRect l="-240828" t="-108197" r="-1183" b="-224590"/>
                          </a:stretch>
                        </a:blipFill>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endParaRPr lang="en-US"/>
                        </a:p>
                      </a:txBody>
                      <a:tcPr>
                        <a:blipFill>
                          <a:blip r:embed="rId3"/>
                          <a:stretch>
                            <a:fillRect l="-121429" t="-208197" r="-264286" b="-124590"/>
                          </a:stretch>
                        </a:blipFill>
                      </a:tcPr>
                    </a:tc>
                    <a:tc>
                      <a:txBody>
                        <a:bodyPr/>
                        <a:lstStyle/>
                        <a:p>
                          <a:endParaRPr lang="en-US"/>
                        </a:p>
                      </a:txBody>
                      <a:tcPr>
                        <a:blipFill>
                          <a:blip r:embed="rId3"/>
                          <a:stretch>
                            <a:fillRect l="-183624" t="-208197" r="-119164" b="-124590"/>
                          </a:stretch>
                        </a:blipFill>
                      </a:tcPr>
                    </a:tc>
                    <a:tc>
                      <a:txBody>
                        <a:bodyPr/>
                        <a:lstStyle/>
                        <a:p>
                          <a:endParaRPr lang="en-US"/>
                        </a:p>
                      </a:txBody>
                      <a:tcPr>
                        <a:blipFill>
                          <a:blip r:embed="rId3"/>
                          <a:stretch>
                            <a:fillRect l="-240828" t="-208197" r="-1183" b="-124590"/>
                          </a:stretch>
                        </a:blipFill>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endParaRPr lang="en-US"/>
                        </a:p>
                      </a:txBody>
                      <a:tcPr>
                        <a:blipFill>
                          <a:blip r:embed="rId3"/>
                          <a:stretch>
                            <a:fillRect l="-121429" t="-308197" r="-264286" b="-24590"/>
                          </a:stretch>
                        </a:blipFill>
                      </a:tcPr>
                    </a:tc>
                    <a:tc>
                      <a:txBody>
                        <a:bodyPr/>
                        <a:lstStyle/>
                        <a:p>
                          <a:endParaRPr lang="en-US"/>
                        </a:p>
                      </a:txBody>
                      <a:tcPr>
                        <a:blipFill>
                          <a:blip r:embed="rId3"/>
                          <a:stretch>
                            <a:fillRect l="-183624" t="-308197" r="-119164" b="-24590"/>
                          </a:stretch>
                        </a:blipFill>
                      </a:tcPr>
                    </a:tc>
                    <a:tc>
                      <a:txBody>
                        <a:bodyPr/>
                        <a:lstStyle/>
                        <a:p>
                          <a:endParaRPr lang="en-US"/>
                        </a:p>
                      </a:txBody>
                      <a:tcPr>
                        <a:blipFill>
                          <a:blip r:embed="rId3"/>
                          <a:stretch>
                            <a:fillRect l="-240828" t="-308197" r="-1183" b="-24590"/>
                          </a:stretch>
                        </a:blipFill>
                      </a:tcPr>
                    </a:tc>
                    <a:extLst>
                      <a:ext uri="{0D108BD9-81ED-4DB2-BD59-A6C34878D82A}">
                        <a16:rowId xmlns:a16="http://schemas.microsoft.com/office/drawing/2014/main" val="1286533886"/>
                      </a:ext>
                    </a:extLst>
                  </a:tr>
                </a:tbl>
              </a:graphicData>
            </a:graphic>
          </p:graphicFrame>
        </mc:Fallback>
      </mc:AlternateContent>
      <mc:AlternateContent xmlns:mc="http://schemas.openxmlformats.org/markup-compatibility/2006">
        <mc:Choice xmlns:a14="http://schemas.microsoft.com/office/drawing/2010/main" Requires="a14">
          <p:sp>
            <p:nvSpPr>
              <p:cNvPr id="8" name="Rectangle 7">
                <a:extLst>
                  <a:ext uri="{FF2B5EF4-FFF2-40B4-BE49-F238E27FC236}">
                    <a16:creationId xmlns:a16="http://schemas.microsoft.com/office/drawing/2014/main" id="{F66F10CA-7871-4834-A229-896583A59D07}"/>
                  </a:ext>
                </a:extLst>
              </p:cNvPr>
              <p:cNvSpPr/>
              <p:nvPr/>
            </p:nvSpPr>
            <p:spPr>
              <a:xfrm>
                <a:off x="872957" y="5732033"/>
                <a:ext cx="4465133" cy="276999"/>
              </a:xfrm>
              <a:prstGeom prst="rect">
                <a:avLst/>
              </a:prstGeom>
            </p:spPr>
            <p:txBody>
              <a:bodyPr wrap="none">
                <a:spAutoFit/>
              </a:bodyPr>
              <a:lstStyle/>
              <a:p>
                <a:pPr lvl="1"/>
                <a:r>
                  <a:rPr lang="en-US" dirty="0"/>
                  <a:t>* For BLE and OQPSK, the Tx power can go up to </a:t>
                </a:r>
                <a14:m>
                  <m:oMath xmlns:m="http://schemas.openxmlformats.org/officeDocument/2006/math">
                    <m:r>
                      <a:rPr lang="en-US" dirty="0">
                        <a:latin typeface="Cambria Math" panose="02040503050406030204" pitchFamily="18" charset="0"/>
                      </a:rPr>
                      <m:t>+</m:t>
                    </m:r>
                    <m:r>
                      <a:rPr lang="en-US" dirty="0">
                        <a:latin typeface="Cambria Math" panose="02040503050406030204" pitchFamily="18" charset="0"/>
                      </a:rPr>
                      <m:t>20 </m:t>
                    </m:r>
                    <m:r>
                      <m:rPr>
                        <m:sty m:val="p"/>
                      </m:rPr>
                      <a:rPr lang="en-US" dirty="0">
                        <a:latin typeface="Cambria Math" panose="02040503050406030204" pitchFamily="18" charset="0"/>
                      </a:rPr>
                      <m:t>dBm</m:t>
                    </m:r>
                  </m:oMath>
                </a14:m>
                <a:endParaRPr lang="en-US" dirty="0"/>
              </a:p>
            </p:txBody>
          </p:sp>
        </mc:Choice>
        <mc:Fallback>
          <p:sp>
            <p:nvSpPr>
              <p:cNvPr id="8" name="Rectangle 7">
                <a:extLst>
                  <a:ext uri="{FF2B5EF4-FFF2-40B4-BE49-F238E27FC236}">
                    <a16:creationId xmlns:a16="http://schemas.microsoft.com/office/drawing/2014/main" id="{F66F10CA-7871-4834-A229-896583A59D07}"/>
                  </a:ext>
                </a:extLst>
              </p:cNvPr>
              <p:cNvSpPr>
                <a:spLocks noRot="1" noChangeAspect="1" noMove="1" noResize="1" noEditPoints="1" noAdjustHandles="1" noChangeArrowheads="1" noChangeShapeType="1" noTextEdit="1"/>
              </p:cNvSpPr>
              <p:nvPr/>
            </p:nvSpPr>
            <p:spPr>
              <a:xfrm>
                <a:off x="872957" y="5732033"/>
                <a:ext cx="4465133" cy="276999"/>
              </a:xfrm>
              <a:prstGeom prst="rect">
                <a:avLst/>
              </a:prstGeom>
              <a:blipFill>
                <a:blip r:embed="rId4"/>
                <a:stretch>
                  <a:fillRect b="-15217"/>
                </a:stretch>
              </a:blipFill>
            </p:spPr>
            <p:txBody>
              <a:bodyPr/>
              <a:lstStyle/>
              <a:p>
                <a:r>
                  <a:rPr lang="en-US">
                    <a:noFill/>
                  </a:rPr>
                  <a:t> </a:t>
                </a:r>
              </a:p>
            </p:txBody>
          </p:sp>
        </mc:Fallback>
      </mc:AlternateContent>
    </p:spTree>
    <p:extLst>
      <p:ext uri="{BB962C8B-B14F-4D97-AF65-F5344CB8AC3E}">
        <p14:creationId xmlns:p14="http://schemas.microsoft.com/office/powerpoint/2010/main" val="2986154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92AE1-91E1-4AD6-8095-FB780CDDB6EC}"/>
              </a:ext>
            </a:extLst>
          </p:cNvPr>
          <p:cNvSpPr>
            <a:spLocks noGrp="1"/>
          </p:cNvSpPr>
          <p:nvPr>
            <p:ph type="title"/>
          </p:nvPr>
        </p:nvSpPr>
        <p:spPr/>
        <p:txBody>
          <a:bodyPr/>
          <a:lstStyle/>
          <a:p>
            <a:r>
              <a:rPr lang="en-US" dirty="0"/>
              <a:t>Effect of fading</a:t>
            </a:r>
          </a:p>
        </p:txBody>
      </p:sp>
      <p:sp>
        <p:nvSpPr>
          <p:cNvPr id="3" name="Content Placeholder 2">
            <a:extLst>
              <a:ext uri="{FF2B5EF4-FFF2-40B4-BE49-F238E27FC236}">
                <a16:creationId xmlns:a16="http://schemas.microsoft.com/office/drawing/2014/main" id="{E340EFE5-7022-42BE-9842-C5A5CDA070F9}"/>
              </a:ext>
            </a:extLst>
          </p:cNvPr>
          <p:cNvSpPr>
            <a:spLocks noGrp="1"/>
          </p:cNvSpPr>
          <p:nvPr>
            <p:ph idx="1"/>
          </p:nvPr>
        </p:nvSpPr>
        <p:spPr/>
        <p:txBody>
          <a:bodyPr/>
          <a:lstStyle/>
          <a:p>
            <a:pPr lvl="1"/>
            <a:r>
              <a:rPr lang="en-US" dirty="0"/>
              <a:t>Large-scale shadow fading</a:t>
            </a:r>
          </a:p>
          <a:p>
            <a:pPr lvl="2"/>
            <a:r>
              <a:rPr lang="en-US" dirty="0"/>
              <a:t>Can we assume similar shadow fading effect on all signaling schemes?</a:t>
            </a:r>
          </a:p>
          <a:p>
            <a:pPr lvl="3"/>
            <a:endParaRPr lang="en-US" dirty="0"/>
          </a:p>
          <a:p>
            <a:pPr lvl="1"/>
            <a:r>
              <a:rPr lang="en-US" dirty="0"/>
              <a:t>Small-scale multipath fading</a:t>
            </a:r>
          </a:p>
          <a:p>
            <a:pPr lvl="2"/>
            <a:r>
              <a:rPr lang="en-US" dirty="0"/>
              <a:t>There is something important to be said about the effect </a:t>
            </a:r>
            <a:r>
              <a:rPr lang="en-US"/>
              <a:t>of multipath</a:t>
            </a:r>
            <a:endParaRPr lang="en-US" dirty="0"/>
          </a:p>
        </p:txBody>
      </p:sp>
      <p:sp>
        <p:nvSpPr>
          <p:cNvPr id="4" name="Date Placeholder 3">
            <a:extLst>
              <a:ext uri="{FF2B5EF4-FFF2-40B4-BE49-F238E27FC236}">
                <a16:creationId xmlns:a16="http://schemas.microsoft.com/office/drawing/2014/main" id="{59682C00-84BA-4265-B5F7-F3F49BFD8819}"/>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2B334783-0EB2-4B26-BEA2-4CE6C2BDBE95}"/>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9CD6C032-4144-4096-9B4B-0A6D1C0FEB23}"/>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15</a:t>
            </a:fld>
            <a:endParaRPr lang="en-US" altLang="en-US"/>
          </a:p>
        </p:txBody>
      </p:sp>
    </p:spTree>
    <p:extLst>
      <p:ext uri="{BB962C8B-B14F-4D97-AF65-F5344CB8AC3E}">
        <p14:creationId xmlns:p14="http://schemas.microsoft.com/office/powerpoint/2010/main" val="4164057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98070-CE95-4150-B2C2-89B094343F39}"/>
              </a:ext>
            </a:extLst>
          </p:cNvPr>
          <p:cNvSpPr>
            <a:spLocks noGrp="1"/>
          </p:cNvSpPr>
          <p:nvPr>
            <p:ph type="title"/>
          </p:nvPr>
        </p:nvSpPr>
        <p:spPr/>
        <p:txBody>
          <a:bodyPr/>
          <a:lstStyle/>
          <a:p>
            <a:r>
              <a:rPr lang="en-US" dirty="0"/>
              <a:t>NB transmission</a:t>
            </a:r>
          </a:p>
        </p:txBody>
      </p:sp>
      <p:sp>
        <p:nvSpPr>
          <p:cNvPr id="4" name="Date Placeholder 3">
            <a:extLst>
              <a:ext uri="{FF2B5EF4-FFF2-40B4-BE49-F238E27FC236}">
                <a16:creationId xmlns:a16="http://schemas.microsoft.com/office/drawing/2014/main" id="{1EC92849-F2B3-4B3A-974C-AE3A9093A21E}"/>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5323A3CC-9042-4629-B397-33110312C472}"/>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2F556CFD-DFD8-4038-875B-CCC487A518DF}"/>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16</a:t>
            </a:fld>
            <a:endParaRPr lang="en-US" altLang="en-US"/>
          </a:p>
        </p:txBody>
      </p:sp>
      <p:cxnSp>
        <p:nvCxnSpPr>
          <p:cNvPr id="7" name="Straight Arrow Connector 6">
            <a:extLst>
              <a:ext uri="{FF2B5EF4-FFF2-40B4-BE49-F238E27FC236}">
                <a16:creationId xmlns:a16="http://schemas.microsoft.com/office/drawing/2014/main" id="{7FA85CC2-6284-4861-8EF9-1CB7D6ABDFE3}"/>
              </a:ext>
            </a:extLst>
          </p:cNvPr>
          <p:cNvCxnSpPr>
            <a:cxnSpLocks/>
          </p:cNvCxnSpPr>
          <p:nvPr/>
        </p:nvCxnSpPr>
        <p:spPr>
          <a:xfrm>
            <a:off x="1449807" y="4221312"/>
            <a:ext cx="6924174"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D7E0D17C-E6C0-449E-8D5F-DB069154681B}"/>
              </a:ext>
            </a:extLst>
          </p:cNvPr>
          <p:cNvCxnSpPr>
            <a:cxnSpLocks/>
          </p:cNvCxnSpPr>
          <p:nvPr/>
        </p:nvCxnSpPr>
        <p:spPr>
          <a:xfrm>
            <a:off x="1449807" y="5130702"/>
            <a:ext cx="6924174"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469435AB-1BF5-4E18-9F90-5A57635E8391}"/>
              </a:ext>
            </a:extLst>
          </p:cNvPr>
          <p:cNvCxnSpPr>
            <a:cxnSpLocks/>
          </p:cNvCxnSpPr>
          <p:nvPr/>
        </p:nvCxnSpPr>
        <p:spPr>
          <a:xfrm>
            <a:off x="1449807" y="5978928"/>
            <a:ext cx="6969231"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39F8C305-9C57-4255-990D-2EC744B2EBA2}"/>
              </a:ext>
            </a:extLst>
          </p:cNvPr>
          <p:cNvCxnSpPr>
            <a:cxnSpLocks/>
          </p:cNvCxnSpPr>
          <p:nvPr/>
        </p:nvCxnSpPr>
        <p:spPr>
          <a:xfrm flipV="1">
            <a:off x="4933498" y="3042533"/>
            <a:ext cx="0" cy="2616499"/>
          </a:xfrm>
          <a:prstGeom prst="straightConnector1">
            <a:avLst/>
          </a:prstGeom>
          <a:noFill/>
          <a:ln w="19050" cap="rnd">
            <a:solidFill>
              <a:srgbClr val="00B050"/>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FAE58EDF-866D-4A93-8C4C-761F44487991}"/>
              </a:ext>
            </a:extLst>
          </p:cNvPr>
          <p:cNvCxnSpPr>
            <a:cxnSpLocks/>
          </p:cNvCxnSpPr>
          <p:nvPr/>
        </p:nvCxnSpPr>
        <p:spPr>
          <a:xfrm flipV="1">
            <a:off x="4832966" y="2809681"/>
            <a:ext cx="0" cy="2003349"/>
          </a:xfrm>
          <a:prstGeom prst="straightConnector1">
            <a:avLst/>
          </a:prstGeom>
          <a:noFill/>
          <a:ln w="19050" cap="rnd">
            <a:solidFill>
              <a:srgbClr val="FF0000"/>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A0AE538-042C-4719-B416-074F2598390A}"/>
              </a:ext>
            </a:extLst>
          </p:cNvPr>
          <p:cNvSpPr txBox="1"/>
          <p:nvPr/>
        </p:nvSpPr>
        <p:spPr>
          <a:xfrm>
            <a:off x="4383644" y="2527870"/>
            <a:ext cx="65" cy="177293"/>
          </a:xfrm>
          <a:prstGeom prst="rect">
            <a:avLst/>
          </a:prstGeom>
          <a:noFill/>
        </p:spPr>
        <p:txBody>
          <a:bodyPr wrap="none" lIns="0" tIns="0" rIns="0" bIns="0" rtlCol="0">
            <a:spAutoFit/>
          </a:bodyPr>
          <a:lstStyle/>
          <a:p>
            <a:pPr algn="l">
              <a:lnSpc>
                <a:spcPct val="96000"/>
              </a:lnSpc>
            </a:pPr>
            <a:endParaRPr lang="en-US" dirty="0">
              <a:solidFill>
                <a:schemeClr val="tx2"/>
              </a:solidFill>
              <a:latin typeface="Microsoft Sans Serif"/>
              <a:cs typeface="Microsoft Sans Serif" panose="020B0604020202020204" pitchFamily="34" charset="0"/>
            </a:endParaRPr>
          </a:p>
        </p:txBody>
      </p:sp>
      <p:sp>
        <p:nvSpPr>
          <p:cNvPr id="13" name="Rectangle: Rounded Corners 12">
            <a:extLst>
              <a:ext uri="{FF2B5EF4-FFF2-40B4-BE49-F238E27FC236}">
                <a16:creationId xmlns:a16="http://schemas.microsoft.com/office/drawing/2014/main" id="{2726BC15-AA72-477A-B551-C287149F7109}"/>
              </a:ext>
            </a:extLst>
          </p:cNvPr>
          <p:cNvSpPr/>
          <p:nvPr/>
        </p:nvSpPr>
        <p:spPr>
          <a:xfrm>
            <a:off x="4383487" y="2559649"/>
            <a:ext cx="980059" cy="1018731"/>
          </a:xfrm>
          <a:prstGeom prst="roundRect">
            <a:avLst/>
          </a:prstGeom>
          <a:noFill/>
          <a:ln>
            <a:solidFill>
              <a:srgbClr val="13171F"/>
            </a:solid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sz="900" dirty="0" err="1">
              <a:solidFill>
                <a:schemeClr val="bg1"/>
              </a:solidFill>
              <a:latin typeface="Microsoft Sans Serif"/>
              <a:cs typeface="Microsoft Sans Serif" panose="020B0604020202020204" pitchFamily="34" charset="0"/>
            </a:endParaRPr>
          </a:p>
        </p:txBody>
      </p:sp>
      <p:cxnSp>
        <p:nvCxnSpPr>
          <p:cNvPr id="14" name="Straight Arrow Connector 13">
            <a:extLst>
              <a:ext uri="{FF2B5EF4-FFF2-40B4-BE49-F238E27FC236}">
                <a16:creationId xmlns:a16="http://schemas.microsoft.com/office/drawing/2014/main" id="{A384FCE9-0671-4261-9316-600FF1D0948D}"/>
              </a:ext>
            </a:extLst>
          </p:cNvPr>
          <p:cNvCxnSpPr>
            <a:cxnSpLocks/>
          </p:cNvCxnSpPr>
          <p:nvPr/>
        </p:nvCxnSpPr>
        <p:spPr>
          <a:xfrm flipV="1">
            <a:off x="4758696" y="2658689"/>
            <a:ext cx="0" cy="1079351"/>
          </a:xfrm>
          <a:prstGeom prst="straightConnector1">
            <a:avLst/>
          </a:prstGeom>
          <a:noFill/>
          <a:ln w="19050" cap="rnd">
            <a:solidFill>
              <a:schemeClr val="accent2">
                <a:lumMod val="50000"/>
              </a:schemeClr>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A952D0B0-0BBF-4534-938E-ACD617A38F57}"/>
              </a:ext>
            </a:extLst>
          </p:cNvPr>
          <p:cNvCxnSpPr>
            <a:cxnSpLocks/>
          </p:cNvCxnSpPr>
          <p:nvPr/>
        </p:nvCxnSpPr>
        <p:spPr>
          <a:xfrm flipV="1">
            <a:off x="4832965" y="2821712"/>
            <a:ext cx="0" cy="511428"/>
          </a:xfrm>
          <a:prstGeom prst="straightConnector1">
            <a:avLst/>
          </a:prstGeom>
          <a:noFill/>
          <a:ln w="19050" cap="rnd">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2DFFCFF9-E517-4C6F-B720-D1649C282586}"/>
              </a:ext>
            </a:extLst>
          </p:cNvPr>
          <p:cNvCxnSpPr>
            <a:cxnSpLocks/>
          </p:cNvCxnSpPr>
          <p:nvPr/>
        </p:nvCxnSpPr>
        <p:spPr>
          <a:xfrm flipV="1">
            <a:off x="4933497" y="3048545"/>
            <a:ext cx="0" cy="280567"/>
          </a:xfrm>
          <a:prstGeom prst="straightConnector1">
            <a:avLst/>
          </a:prstGeom>
          <a:noFill/>
          <a:ln w="19050" cap="rnd">
            <a:solidFill>
              <a:srgbClr val="00B05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7" name="TextBox 16">
                <a:extLst>
                  <a:ext uri="{FF2B5EF4-FFF2-40B4-BE49-F238E27FC236}">
                    <a16:creationId xmlns:a16="http://schemas.microsoft.com/office/drawing/2014/main" id="{B1B3CE91-4843-456C-9D5D-C781A5940B49}"/>
                  </a:ext>
                </a:extLst>
              </p:cNvPr>
              <p:cNvSpPr txBox="1"/>
              <p:nvPr/>
            </p:nvSpPr>
            <p:spPr>
              <a:xfrm>
                <a:off x="5214172" y="3335607"/>
                <a:ext cx="106376" cy="177293"/>
              </a:xfrm>
              <a:prstGeom prst="rect">
                <a:avLst/>
              </a:prstGeom>
              <a:noFill/>
            </p:spPr>
            <p:txBody>
              <a:bodyPr wrap="none" lIns="0" tIns="0" rIns="0" bIns="0" rtlCol="0">
                <a:spAutoFit/>
              </a:bodyPr>
              <a:lstStyle/>
              <a:p>
                <a:pPr algn="l">
                  <a:lnSpc>
                    <a:spcPct val="96000"/>
                  </a:lnSpc>
                </a:pPr>
                <a14:m>
                  <m:oMathPara xmlns:m="http://schemas.openxmlformats.org/officeDocument/2006/math">
                    <m:oMathParaPr>
                      <m:jc m:val="centerGroup"/>
                    </m:oMathParaPr>
                    <m:oMath xmlns:m="http://schemas.openxmlformats.org/officeDocument/2006/math">
                      <m:r>
                        <a:rPr lang="en-US" i="1">
                          <a:solidFill>
                            <a:schemeClr val="tx2"/>
                          </a:solidFill>
                          <a:latin typeface="Cambria Math" panose="02040503050406030204" pitchFamily="18" charset="0"/>
                          <a:cs typeface="Microsoft Sans Serif" panose="020B0604020202020204" pitchFamily="34" charset="0"/>
                        </a:rPr>
                        <m:t>𝑡</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17" name="TextBox 16">
                <a:extLst>
                  <a:ext uri="{FF2B5EF4-FFF2-40B4-BE49-F238E27FC236}">
                    <a16:creationId xmlns:a16="http://schemas.microsoft.com/office/drawing/2014/main" id="{B1B3CE91-4843-456C-9D5D-C781A5940B49}"/>
                  </a:ext>
                </a:extLst>
              </p:cNvPr>
              <p:cNvSpPr txBox="1">
                <a:spLocks noRot="1" noChangeAspect="1" noMove="1" noResize="1" noEditPoints="1" noAdjustHandles="1" noChangeArrowheads="1" noChangeShapeType="1" noTextEdit="1"/>
              </p:cNvSpPr>
              <p:nvPr/>
            </p:nvSpPr>
            <p:spPr>
              <a:xfrm>
                <a:off x="5214172" y="3335607"/>
                <a:ext cx="106376" cy="177293"/>
              </a:xfrm>
              <a:prstGeom prst="rect">
                <a:avLst/>
              </a:prstGeom>
              <a:blipFill>
                <a:blip r:embed="rId2"/>
                <a:stretch>
                  <a:fillRect l="-27778" r="-16667" b="-6897"/>
                </a:stretch>
              </a:blipFill>
            </p:spPr>
            <p:txBody>
              <a:bodyPr/>
              <a:lstStyle/>
              <a:p>
                <a:r>
                  <a:rPr lang="en-US">
                    <a:noFill/>
                  </a:rPr>
                  <a:t> </a:t>
                </a:r>
              </a:p>
            </p:txBody>
          </p:sp>
        </mc:Fallback>
      </mc:AlternateContent>
      <p:sp>
        <p:nvSpPr>
          <p:cNvPr id="18" name="TextBox 17">
            <a:extLst>
              <a:ext uri="{FF2B5EF4-FFF2-40B4-BE49-F238E27FC236}">
                <a16:creationId xmlns:a16="http://schemas.microsoft.com/office/drawing/2014/main" id="{0CE4FD26-C733-41E4-8257-61B771D22093}"/>
              </a:ext>
            </a:extLst>
          </p:cNvPr>
          <p:cNvSpPr txBox="1"/>
          <p:nvPr/>
        </p:nvSpPr>
        <p:spPr>
          <a:xfrm>
            <a:off x="4431961" y="2677735"/>
            <a:ext cx="65" cy="177293"/>
          </a:xfrm>
          <a:prstGeom prst="rect">
            <a:avLst/>
          </a:prstGeom>
          <a:noFill/>
        </p:spPr>
        <p:txBody>
          <a:bodyPr wrap="none" lIns="0" tIns="0" rIns="0" bIns="0" rtlCol="0">
            <a:spAutoFit/>
          </a:bodyPr>
          <a:lstStyle/>
          <a:p>
            <a:pPr algn="l">
              <a:lnSpc>
                <a:spcPct val="96000"/>
              </a:lnSpc>
            </a:pPr>
            <a:endParaRPr lang="en-US" dirty="0">
              <a:solidFill>
                <a:schemeClr val="tx2"/>
              </a:solidFill>
              <a:latin typeface="Microsoft Sans Serif"/>
              <a:cs typeface="Microsoft Sans Serif" panose="020B0604020202020204" pitchFamily="34" charset="0"/>
            </a:endParaRPr>
          </a:p>
        </p:txBody>
      </p:sp>
      <p:sp>
        <p:nvSpPr>
          <p:cNvPr id="19" name="TextBox 18">
            <a:extLst>
              <a:ext uri="{FF2B5EF4-FFF2-40B4-BE49-F238E27FC236}">
                <a16:creationId xmlns:a16="http://schemas.microsoft.com/office/drawing/2014/main" id="{F16F5886-DA43-4F51-AE07-E505DDD571D9}"/>
              </a:ext>
            </a:extLst>
          </p:cNvPr>
          <p:cNvSpPr txBox="1"/>
          <p:nvPr/>
        </p:nvSpPr>
        <p:spPr>
          <a:xfrm>
            <a:off x="4957138" y="3016719"/>
            <a:ext cx="65" cy="177293"/>
          </a:xfrm>
          <a:prstGeom prst="rect">
            <a:avLst/>
          </a:prstGeom>
          <a:noFill/>
        </p:spPr>
        <p:txBody>
          <a:bodyPr wrap="none" lIns="0" tIns="0" rIns="0" bIns="0" rtlCol="0">
            <a:spAutoFit/>
          </a:bodyPr>
          <a:lstStyle/>
          <a:p>
            <a:pPr algn="l">
              <a:lnSpc>
                <a:spcPct val="96000"/>
              </a:lnSpc>
            </a:pPr>
            <a:endParaRPr lang="en-US" dirty="0">
              <a:solidFill>
                <a:schemeClr val="tx2"/>
              </a:solidFill>
              <a:latin typeface="Microsoft Sans Serif"/>
              <a:cs typeface="Microsoft Sans Serif" panose="020B0604020202020204" pitchFamily="34" charset="0"/>
            </a:endParaRPr>
          </a:p>
        </p:txBody>
      </p:sp>
      <p:sp>
        <p:nvSpPr>
          <p:cNvPr id="20" name="TextBox 19">
            <a:extLst>
              <a:ext uri="{FF2B5EF4-FFF2-40B4-BE49-F238E27FC236}">
                <a16:creationId xmlns:a16="http://schemas.microsoft.com/office/drawing/2014/main" id="{6B569FA4-C7BE-45EF-AF04-1352B007B06F}"/>
              </a:ext>
            </a:extLst>
          </p:cNvPr>
          <p:cNvSpPr txBox="1"/>
          <p:nvPr/>
        </p:nvSpPr>
        <p:spPr>
          <a:xfrm>
            <a:off x="4925625" y="2622436"/>
            <a:ext cx="65" cy="177293"/>
          </a:xfrm>
          <a:prstGeom prst="rect">
            <a:avLst/>
          </a:prstGeom>
          <a:noFill/>
        </p:spPr>
        <p:txBody>
          <a:bodyPr wrap="none" lIns="0" tIns="0" rIns="0" bIns="0" rtlCol="0">
            <a:spAutoFit/>
          </a:bodyPr>
          <a:lstStyle/>
          <a:p>
            <a:pPr algn="l">
              <a:lnSpc>
                <a:spcPct val="96000"/>
              </a:lnSpc>
            </a:pPr>
            <a:endParaRPr lang="en-US" dirty="0">
              <a:solidFill>
                <a:schemeClr val="tx2"/>
              </a:solidFill>
              <a:latin typeface="Microsoft Sans Serif"/>
              <a:cs typeface="Microsoft Sans Serif" panose="020B0604020202020204" pitchFamily="34" charset="0"/>
            </a:endParaRPr>
          </a:p>
        </p:txBody>
      </p:sp>
      <mc:AlternateContent xmlns:mc="http://schemas.openxmlformats.org/markup-compatibility/2006">
        <mc:Choice xmlns:a14="http://schemas.microsoft.com/office/drawing/2010/main" Requires="a14">
          <p:sp>
            <p:nvSpPr>
              <p:cNvPr id="21" name="TextBox 20">
                <a:extLst>
                  <a:ext uri="{FF2B5EF4-FFF2-40B4-BE49-F238E27FC236}">
                    <a16:creationId xmlns:a16="http://schemas.microsoft.com/office/drawing/2014/main" id="{05C4DB0D-9451-4AA4-AD8E-C85FDD54DDDE}"/>
                  </a:ext>
                </a:extLst>
              </p:cNvPr>
              <p:cNvSpPr txBox="1"/>
              <p:nvPr/>
            </p:nvSpPr>
            <p:spPr>
              <a:xfrm>
                <a:off x="2678400" y="3123786"/>
                <a:ext cx="1625381" cy="310213"/>
              </a:xfrm>
              <a:prstGeom prst="rect">
                <a:avLst/>
              </a:prstGeom>
              <a:noFill/>
            </p:spPr>
            <p:txBody>
              <a:bodyPr wrap="none" lIns="0" tIns="0" rIns="0" bIns="0" rtlCol="0">
                <a:spAutoFit/>
              </a:bodyPr>
              <a:lstStyle/>
              <a:p>
                <a:pPr algn="r">
                  <a:lnSpc>
                    <a:spcPct val="96000"/>
                  </a:lnSpc>
                </a:pPr>
                <a14:m>
                  <m:oMathPara xmlns:m="http://schemas.openxmlformats.org/officeDocument/2006/math">
                    <m:oMathParaPr>
                      <m:jc m:val="centerGroup"/>
                    </m:oMathParaPr>
                    <m:oMath xmlns:m="http://schemas.openxmlformats.org/officeDocument/2006/math">
                      <m:sSub>
                        <m:sSubPr>
                          <m:ctrlPr>
                            <a:rPr lang="en-US" sz="1050" i="1" dirty="0">
                              <a:latin typeface="Cambria Math" panose="02040503050406030204" pitchFamily="18" charset="0"/>
                            </a:rPr>
                          </m:ctrlPr>
                        </m:sSubPr>
                        <m:e>
                          <m:r>
                            <a:rPr lang="en-US" sz="1050" i="1">
                              <a:latin typeface="Cambria Math" panose="02040503050406030204" pitchFamily="18" charset="0"/>
                            </a:rPr>
                            <m:t>𝑠</m:t>
                          </m:r>
                        </m:e>
                        <m:sub>
                          <m:r>
                            <a:rPr lang="en-US" sz="1050" i="1">
                              <a:latin typeface="Cambria Math" panose="02040503050406030204" pitchFamily="18" charset="0"/>
                            </a:rPr>
                            <m:t>𝑃</m:t>
                          </m:r>
                        </m:sub>
                      </m:sSub>
                      <m:d>
                        <m:dPr>
                          <m:ctrlPr>
                            <a:rPr lang="en-US" sz="1050" i="1">
                              <a:latin typeface="Cambria Math" panose="02040503050406030204" pitchFamily="18" charset="0"/>
                            </a:rPr>
                          </m:ctrlPr>
                        </m:dPr>
                        <m:e>
                          <m:r>
                            <a:rPr lang="en-US" sz="1050" i="1">
                              <a:latin typeface="Cambria Math" panose="02040503050406030204" pitchFamily="18" charset="0"/>
                            </a:rPr>
                            <m:t>𝑡</m:t>
                          </m:r>
                        </m:e>
                      </m:d>
                      <m:r>
                        <a:rPr lang="en-US" sz="1050" i="1">
                          <a:latin typeface="Cambria Math" panose="02040503050406030204" pitchFamily="18" charset="0"/>
                        </a:rPr>
                        <m:t>=</m:t>
                      </m:r>
                      <m:sSub>
                        <m:sSubPr>
                          <m:ctrlPr>
                            <a:rPr lang="en-US" sz="1050" i="1" dirty="0">
                              <a:latin typeface="Cambria Math" panose="02040503050406030204" pitchFamily="18" charset="0"/>
                            </a:rPr>
                          </m:ctrlPr>
                        </m:sSubPr>
                        <m:e>
                          <m:r>
                            <a:rPr lang="en-US" sz="1050" i="1" dirty="0">
                              <a:latin typeface="Cambria Math" panose="02040503050406030204" pitchFamily="18" charset="0"/>
                            </a:rPr>
                            <m:t>𝑠</m:t>
                          </m:r>
                        </m:e>
                        <m:sub>
                          <m:r>
                            <a:rPr lang="en-US" sz="1050" i="1" dirty="0">
                              <a:latin typeface="Cambria Math" panose="02040503050406030204" pitchFamily="18" charset="0"/>
                            </a:rPr>
                            <m:t>𝐵</m:t>
                          </m:r>
                        </m:sub>
                      </m:sSub>
                      <m:r>
                        <a:rPr lang="en-US" sz="1050" i="1" dirty="0">
                          <a:latin typeface="Cambria Math" panose="02040503050406030204" pitchFamily="18" charset="0"/>
                        </a:rPr>
                        <m:t>(</m:t>
                      </m:r>
                      <m:r>
                        <a:rPr lang="en-US" sz="1050" i="1" dirty="0">
                          <a:latin typeface="Cambria Math" panose="02040503050406030204" pitchFamily="18" charset="0"/>
                        </a:rPr>
                        <m:t>𝑡</m:t>
                      </m:r>
                      <m:r>
                        <a:rPr lang="en-US" sz="1050" i="1" dirty="0">
                          <a:latin typeface="Cambria Math" panose="02040503050406030204" pitchFamily="18" charset="0"/>
                        </a:rPr>
                        <m:t>)</m:t>
                      </m:r>
                      <m:func>
                        <m:funcPr>
                          <m:ctrlPr>
                            <a:rPr lang="en-US" sz="1050" i="1" dirty="0">
                              <a:latin typeface="Cambria Math" panose="02040503050406030204" pitchFamily="18" charset="0"/>
                            </a:rPr>
                          </m:ctrlPr>
                        </m:funcPr>
                        <m:fName>
                          <m:r>
                            <m:rPr>
                              <m:sty m:val="p"/>
                            </m:rPr>
                            <a:rPr lang="en-US" sz="1050" dirty="0">
                              <a:latin typeface="Cambria Math" panose="02040503050406030204" pitchFamily="18" charset="0"/>
                            </a:rPr>
                            <m:t>cos</m:t>
                          </m:r>
                        </m:fName>
                        <m:e>
                          <m:d>
                            <m:dPr>
                              <m:begChr m:val="["/>
                              <m:endChr m:val="]"/>
                              <m:ctrlPr>
                                <a:rPr lang="en-US" sz="1050" i="1" dirty="0">
                                  <a:latin typeface="Cambria Math" panose="02040503050406030204" pitchFamily="18" charset="0"/>
                                </a:rPr>
                              </m:ctrlPr>
                            </m:dPr>
                            <m:e>
                              <m:sSub>
                                <m:sSubPr>
                                  <m:ctrlPr>
                                    <a:rPr lang="en-US" sz="1050" i="1" dirty="0">
                                      <a:latin typeface="Cambria Math" panose="02040503050406030204" pitchFamily="18" charset="0"/>
                                    </a:rPr>
                                  </m:ctrlPr>
                                </m:sSubPr>
                                <m:e>
                                  <m:r>
                                    <a:rPr lang="en-US" sz="1050" i="1" dirty="0">
                                      <a:latin typeface="Cambria Math" panose="02040503050406030204" pitchFamily="18" charset="0"/>
                                    </a:rPr>
                                    <m:t>𝜔</m:t>
                                  </m:r>
                                </m:e>
                                <m:sub>
                                  <m:r>
                                    <a:rPr lang="en-US" sz="1050" i="1" dirty="0">
                                      <a:latin typeface="Cambria Math" panose="02040503050406030204" pitchFamily="18" charset="0"/>
                                    </a:rPr>
                                    <m:t>𝑐</m:t>
                                  </m:r>
                                </m:sub>
                              </m:sSub>
                              <m:r>
                                <a:rPr lang="en-US" sz="1050" i="1" dirty="0">
                                  <a:latin typeface="Cambria Math" panose="02040503050406030204" pitchFamily="18" charset="0"/>
                                </a:rPr>
                                <m:t>𝑡</m:t>
                              </m:r>
                              <m:r>
                                <a:rPr lang="en-US" sz="1050" i="1" dirty="0">
                                  <a:latin typeface="Cambria Math" panose="02040503050406030204" pitchFamily="18" charset="0"/>
                                </a:rPr>
                                <m:t>+</m:t>
                              </m:r>
                              <m:sSub>
                                <m:sSubPr>
                                  <m:ctrlPr>
                                    <a:rPr lang="en-US" sz="1050" i="1">
                                      <a:latin typeface="Cambria Math" panose="02040503050406030204" pitchFamily="18" charset="0"/>
                                      <a:cs typeface="Microsoft Sans Serif" panose="020B0604020202020204" pitchFamily="34" charset="0"/>
                                    </a:rPr>
                                  </m:ctrlPr>
                                </m:sSubPr>
                                <m:e>
                                  <m:r>
                                    <a:rPr lang="en-US" sz="1050" i="1">
                                      <a:latin typeface="Cambria Math" panose="02040503050406030204" pitchFamily="18" charset="0"/>
                                      <a:cs typeface="Microsoft Sans Serif" panose="020B0604020202020204" pitchFamily="34" charset="0"/>
                                    </a:rPr>
                                    <m:t>𝜙</m:t>
                                  </m:r>
                                </m:e>
                                <m:sub>
                                  <m:r>
                                    <a:rPr lang="en-US" sz="1050" i="1">
                                      <a:latin typeface="Cambria Math" panose="02040503050406030204" pitchFamily="18" charset="0"/>
                                      <a:cs typeface="Microsoft Sans Serif" panose="020B0604020202020204" pitchFamily="34" charset="0"/>
                                    </a:rPr>
                                    <m:t>𝑐</m:t>
                                  </m:r>
                                </m:sub>
                              </m:sSub>
                            </m:e>
                          </m:d>
                        </m:e>
                      </m:func>
                    </m:oMath>
                  </m:oMathPara>
                </a14:m>
                <a:endParaRPr lang="en-US" sz="1050" i="1" dirty="0">
                  <a:latin typeface="Cambria Math" panose="02040503050406030204" pitchFamily="18" charset="0"/>
                </a:endParaRPr>
              </a:p>
              <a:p>
                <a:pPr algn="r">
                  <a:lnSpc>
                    <a:spcPct val="96000"/>
                  </a:lnSpc>
                </a:pPr>
                <a:endParaRPr lang="en-US" sz="1050" dirty="0">
                  <a:solidFill>
                    <a:schemeClr val="tx2"/>
                  </a:solidFill>
                  <a:cs typeface="Microsoft Sans Serif" panose="020B0604020202020204" pitchFamily="34" charset="0"/>
                </a:endParaRPr>
              </a:p>
            </p:txBody>
          </p:sp>
        </mc:Choice>
        <mc:Fallback>
          <p:sp>
            <p:nvSpPr>
              <p:cNvPr id="21" name="TextBox 20">
                <a:extLst>
                  <a:ext uri="{FF2B5EF4-FFF2-40B4-BE49-F238E27FC236}">
                    <a16:creationId xmlns:a16="http://schemas.microsoft.com/office/drawing/2014/main" id="{05C4DB0D-9451-4AA4-AD8E-C85FDD54DDDE}"/>
                  </a:ext>
                </a:extLst>
              </p:cNvPr>
              <p:cNvSpPr txBox="1">
                <a:spLocks noRot="1" noChangeAspect="1" noMove="1" noResize="1" noEditPoints="1" noAdjustHandles="1" noChangeArrowheads="1" noChangeShapeType="1" noTextEdit="1"/>
              </p:cNvSpPr>
              <p:nvPr/>
            </p:nvSpPr>
            <p:spPr>
              <a:xfrm>
                <a:off x="2678400" y="3123786"/>
                <a:ext cx="1625381" cy="310213"/>
              </a:xfrm>
              <a:prstGeom prst="rect">
                <a:avLst/>
              </a:prstGeom>
              <a:blipFill>
                <a:blip r:embed="rId3"/>
                <a:stretch>
                  <a:fillRect l="-375" t="-196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2" name="TextBox 21">
                <a:extLst>
                  <a:ext uri="{FF2B5EF4-FFF2-40B4-BE49-F238E27FC236}">
                    <a16:creationId xmlns:a16="http://schemas.microsoft.com/office/drawing/2014/main" id="{62BB7931-7464-47A7-8746-169D3CC20AAD}"/>
                  </a:ext>
                </a:extLst>
              </p:cNvPr>
              <p:cNvSpPr txBox="1"/>
              <p:nvPr/>
            </p:nvSpPr>
            <p:spPr>
              <a:xfrm>
                <a:off x="4532011" y="3332706"/>
                <a:ext cx="126637" cy="177293"/>
              </a:xfrm>
              <a:prstGeom prst="rect">
                <a:avLst/>
              </a:prstGeom>
              <a:noFill/>
            </p:spPr>
            <p:txBody>
              <a:bodyPr wrap="none" lIns="0" tIns="0" rIns="0" bIns="0" rtlCol="0">
                <a:spAutoFit/>
              </a:bodyPr>
              <a:lstStyle/>
              <a:p>
                <a:pPr algn="l">
                  <a:lnSpc>
                    <a:spcPct val="96000"/>
                  </a:lnSpc>
                </a:pPr>
                <a14:m>
                  <m:oMathPara xmlns:m="http://schemas.openxmlformats.org/officeDocument/2006/math">
                    <m:oMathParaPr>
                      <m:jc m:val="centerGroup"/>
                    </m:oMathParaPr>
                    <m:oMath xmlns:m="http://schemas.openxmlformats.org/officeDocument/2006/math">
                      <m:r>
                        <a:rPr lang="en-US" i="1" dirty="0">
                          <a:solidFill>
                            <a:schemeClr val="tx2"/>
                          </a:solidFill>
                          <a:latin typeface="Cambria Math" panose="02040503050406030204" pitchFamily="18" charset="0"/>
                          <a:cs typeface="Microsoft Sans Serif" panose="020B0604020202020204" pitchFamily="34" charset="0"/>
                        </a:rPr>
                        <m:t>0</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22" name="TextBox 21">
                <a:extLst>
                  <a:ext uri="{FF2B5EF4-FFF2-40B4-BE49-F238E27FC236}">
                    <a16:creationId xmlns:a16="http://schemas.microsoft.com/office/drawing/2014/main" id="{62BB7931-7464-47A7-8746-169D3CC20AAD}"/>
                  </a:ext>
                </a:extLst>
              </p:cNvPr>
              <p:cNvSpPr txBox="1">
                <a:spLocks noRot="1" noChangeAspect="1" noMove="1" noResize="1" noEditPoints="1" noAdjustHandles="1" noChangeArrowheads="1" noChangeShapeType="1" noTextEdit="1"/>
              </p:cNvSpPr>
              <p:nvPr/>
            </p:nvSpPr>
            <p:spPr>
              <a:xfrm>
                <a:off x="4532011" y="3332706"/>
                <a:ext cx="126637" cy="177293"/>
              </a:xfrm>
              <a:prstGeom prst="rect">
                <a:avLst/>
              </a:prstGeom>
              <a:blipFill>
                <a:blip r:embed="rId4"/>
                <a:stretch>
                  <a:fillRect l="-28571" r="-23810" b="-10345"/>
                </a:stretch>
              </a:blipFill>
            </p:spPr>
            <p:txBody>
              <a:bodyPr/>
              <a:lstStyle/>
              <a:p>
                <a:r>
                  <a:rPr lang="en-US">
                    <a:noFill/>
                  </a:rPr>
                  <a:t> </a:t>
                </a:r>
              </a:p>
            </p:txBody>
          </p:sp>
        </mc:Fallback>
      </mc:AlternateContent>
      <p:cxnSp>
        <p:nvCxnSpPr>
          <p:cNvPr id="23" name="Straight Arrow Connector 22">
            <a:extLst>
              <a:ext uri="{FF2B5EF4-FFF2-40B4-BE49-F238E27FC236}">
                <a16:creationId xmlns:a16="http://schemas.microsoft.com/office/drawing/2014/main" id="{0BBA9F86-9658-4C4A-BECD-9B742CCB0B5A}"/>
              </a:ext>
            </a:extLst>
          </p:cNvPr>
          <p:cNvCxnSpPr>
            <a:cxnSpLocks/>
          </p:cNvCxnSpPr>
          <p:nvPr/>
        </p:nvCxnSpPr>
        <p:spPr>
          <a:xfrm>
            <a:off x="3930418" y="3052469"/>
            <a:ext cx="451385"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7F352E63-A0CC-4FCE-BADB-E56123A71F44}"/>
              </a:ext>
            </a:extLst>
          </p:cNvPr>
          <p:cNvCxnSpPr>
            <a:cxnSpLocks/>
          </p:cNvCxnSpPr>
          <p:nvPr/>
        </p:nvCxnSpPr>
        <p:spPr>
          <a:xfrm>
            <a:off x="5373704" y="3052469"/>
            <a:ext cx="408374"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5" name="TextBox 24">
                <a:extLst>
                  <a:ext uri="{FF2B5EF4-FFF2-40B4-BE49-F238E27FC236}">
                    <a16:creationId xmlns:a16="http://schemas.microsoft.com/office/drawing/2014/main" id="{B4A012B8-F5ED-4594-BD5D-AE71B9E7686C}"/>
                  </a:ext>
                </a:extLst>
              </p:cNvPr>
              <p:cNvSpPr txBox="1"/>
              <p:nvPr/>
            </p:nvSpPr>
            <p:spPr>
              <a:xfrm>
                <a:off x="5454418" y="3072699"/>
                <a:ext cx="462947" cy="155107"/>
              </a:xfrm>
              <a:prstGeom prst="rect">
                <a:avLst/>
              </a:prstGeom>
              <a:noFill/>
            </p:spPr>
            <p:txBody>
              <a:bodyPr wrap="none" lIns="0" tIns="0" rIns="0" bIns="0" rtlCol="0">
                <a:spAutoFit/>
              </a:bodyPr>
              <a:lstStyle/>
              <a:p>
                <a:pPr>
                  <a:lnSpc>
                    <a:spcPct val="96000"/>
                  </a:lnSpc>
                </a:pPr>
                <a14:m>
                  <m:oMathPara xmlns:m="http://schemas.openxmlformats.org/officeDocument/2006/math">
                    <m:oMathParaPr>
                      <m:jc m:val="centerGroup"/>
                    </m:oMathParaPr>
                    <m:oMath xmlns:m="http://schemas.openxmlformats.org/officeDocument/2006/math">
                      <m:sSub>
                        <m:sSubPr>
                          <m:ctrlPr>
                            <a:rPr lang="en-US" sz="1050" i="1">
                              <a:latin typeface="Cambria Math" panose="02040503050406030204" pitchFamily="18" charset="0"/>
                            </a:rPr>
                          </m:ctrlPr>
                        </m:sSubPr>
                        <m:e>
                          <m:r>
                            <a:rPr lang="en-US" sz="1050" i="1">
                              <a:latin typeface="Cambria Math" panose="02040503050406030204" pitchFamily="18" charset="0"/>
                            </a:rPr>
                            <m:t>𝑟</m:t>
                          </m:r>
                        </m:e>
                        <m:sub>
                          <m:r>
                            <a:rPr lang="en-US" sz="1050" i="1">
                              <a:latin typeface="Cambria Math" panose="02040503050406030204" pitchFamily="18" charset="0"/>
                            </a:rPr>
                            <m:t>𝑃</m:t>
                          </m:r>
                        </m:sub>
                      </m:sSub>
                      <m:d>
                        <m:dPr>
                          <m:ctrlPr>
                            <a:rPr lang="en-US" sz="1050" i="1">
                              <a:latin typeface="Cambria Math" panose="02040503050406030204" pitchFamily="18" charset="0"/>
                            </a:rPr>
                          </m:ctrlPr>
                        </m:dPr>
                        <m:e>
                          <m:r>
                            <a:rPr lang="en-US" sz="1050" i="1">
                              <a:latin typeface="Cambria Math" panose="02040503050406030204" pitchFamily="18" charset="0"/>
                            </a:rPr>
                            <m:t>𝑡</m:t>
                          </m:r>
                        </m:e>
                      </m:d>
                      <m:r>
                        <a:rPr lang="en-US" sz="1050" i="1">
                          <a:latin typeface="Cambria Math" panose="02040503050406030204" pitchFamily="18" charset="0"/>
                        </a:rPr>
                        <m:t>=</m:t>
                      </m:r>
                    </m:oMath>
                  </m:oMathPara>
                </a14:m>
                <a:endParaRPr lang="en-US" sz="1050" dirty="0">
                  <a:solidFill>
                    <a:schemeClr val="tx2"/>
                  </a:solidFill>
                  <a:latin typeface="Microsoft Sans Serif"/>
                  <a:cs typeface="Microsoft Sans Serif" panose="020B0604020202020204" pitchFamily="34" charset="0"/>
                </a:endParaRPr>
              </a:p>
            </p:txBody>
          </p:sp>
        </mc:Choice>
        <mc:Fallback>
          <p:sp>
            <p:nvSpPr>
              <p:cNvPr id="25" name="TextBox 24">
                <a:extLst>
                  <a:ext uri="{FF2B5EF4-FFF2-40B4-BE49-F238E27FC236}">
                    <a16:creationId xmlns:a16="http://schemas.microsoft.com/office/drawing/2014/main" id="{B4A012B8-F5ED-4594-BD5D-AE71B9E7686C}"/>
                  </a:ext>
                </a:extLst>
              </p:cNvPr>
              <p:cNvSpPr txBox="1">
                <a:spLocks noRot="1" noChangeAspect="1" noMove="1" noResize="1" noEditPoints="1" noAdjustHandles="1" noChangeArrowheads="1" noChangeShapeType="1" noTextEdit="1"/>
              </p:cNvSpPr>
              <p:nvPr/>
            </p:nvSpPr>
            <p:spPr>
              <a:xfrm>
                <a:off x="5454418" y="3072699"/>
                <a:ext cx="462947" cy="155107"/>
              </a:xfrm>
              <a:prstGeom prst="rect">
                <a:avLst/>
              </a:prstGeom>
              <a:blipFill>
                <a:blip r:embed="rId5"/>
                <a:stretch>
                  <a:fillRect l="-3947" r="-1316" b="-20000"/>
                </a:stretch>
              </a:blipFill>
            </p:spPr>
            <p:txBody>
              <a:bodyPr/>
              <a:lstStyle/>
              <a:p>
                <a:r>
                  <a:rPr lang="en-US">
                    <a:noFill/>
                  </a:rPr>
                  <a:t> </a:t>
                </a:r>
              </a:p>
            </p:txBody>
          </p:sp>
        </mc:Fallback>
      </mc:AlternateContent>
      <p:cxnSp>
        <p:nvCxnSpPr>
          <p:cNvPr id="26" name="Straight Arrow Connector 25">
            <a:extLst>
              <a:ext uri="{FF2B5EF4-FFF2-40B4-BE49-F238E27FC236}">
                <a16:creationId xmlns:a16="http://schemas.microsoft.com/office/drawing/2014/main" id="{1FD753AD-4340-4175-8504-AF7A9B7972AD}"/>
              </a:ext>
            </a:extLst>
          </p:cNvPr>
          <p:cNvCxnSpPr>
            <a:cxnSpLocks/>
          </p:cNvCxnSpPr>
          <p:nvPr/>
        </p:nvCxnSpPr>
        <p:spPr>
          <a:xfrm>
            <a:off x="4504350" y="3330975"/>
            <a:ext cx="757894"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F0B55A68-68FD-4557-8235-ACE85033EA55}"/>
              </a:ext>
            </a:extLst>
          </p:cNvPr>
          <p:cNvCxnSpPr>
            <a:cxnSpLocks/>
          </p:cNvCxnSpPr>
          <p:nvPr/>
        </p:nvCxnSpPr>
        <p:spPr>
          <a:xfrm flipV="1">
            <a:off x="4667368" y="2834188"/>
            <a:ext cx="0" cy="67225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9122EC38-D5E6-4129-9B9F-24F1399BAC59}"/>
              </a:ext>
            </a:extLst>
          </p:cNvPr>
          <p:cNvCxnSpPr>
            <a:cxnSpLocks/>
          </p:cNvCxnSpPr>
          <p:nvPr/>
        </p:nvCxnSpPr>
        <p:spPr>
          <a:xfrm flipV="1">
            <a:off x="4758696" y="2674528"/>
            <a:ext cx="0" cy="661079"/>
          </a:xfrm>
          <a:prstGeom prst="straightConnector1">
            <a:avLst/>
          </a:prstGeom>
          <a:noFill/>
          <a:ln w="19050" cap="rnd">
            <a:solidFill>
              <a:schemeClr val="accent2">
                <a:lumMod val="50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9" name="TextBox 28">
                <a:extLst>
                  <a:ext uri="{FF2B5EF4-FFF2-40B4-BE49-F238E27FC236}">
                    <a16:creationId xmlns:a16="http://schemas.microsoft.com/office/drawing/2014/main" id="{E10D3647-C084-4F71-AA5E-50DC1B5E317E}"/>
                  </a:ext>
                </a:extLst>
              </p:cNvPr>
              <p:cNvSpPr txBox="1"/>
              <p:nvPr/>
            </p:nvSpPr>
            <p:spPr>
              <a:xfrm>
                <a:off x="4412827" y="2649532"/>
                <a:ext cx="270074" cy="155107"/>
              </a:xfrm>
              <a:prstGeom prst="rect">
                <a:avLst/>
              </a:prstGeom>
              <a:noFill/>
            </p:spPr>
            <p:txBody>
              <a:bodyPr wrap="none" lIns="0" tIns="0" rIns="0" bIns="0" rtlCol="0">
                <a:spAutoFit/>
              </a:bodyPr>
              <a:lstStyle/>
              <a:p>
                <a:pPr>
                  <a:lnSpc>
                    <a:spcPct val="96000"/>
                  </a:lnSpc>
                </a:pPr>
                <a14:m>
                  <m:oMathPara xmlns:m="http://schemas.openxmlformats.org/officeDocument/2006/math">
                    <m:oMathParaPr>
                      <m:jc m:val="centerGroup"/>
                    </m:oMathParaPr>
                    <m:oMath xmlns:m="http://schemas.openxmlformats.org/officeDocument/2006/math">
                      <m:r>
                        <a:rPr lang="en-US" sz="1050" i="1">
                          <a:latin typeface="Cambria Math" panose="02040503050406030204" pitchFamily="18" charset="0"/>
                        </a:rPr>
                        <m:t>𝑐</m:t>
                      </m:r>
                      <m:d>
                        <m:dPr>
                          <m:ctrlPr>
                            <a:rPr lang="en-US" sz="1050" i="1">
                              <a:latin typeface="Cambria Math" panose="02040503050406030204" pitchFamily="18" charset="0"/>
                            </a:rPr>
                          </m:ctrlPr>
                        </m:dPr>
                        <m:e>
                          <m:r>
                            <a:rPr lang="en-US" sz="1050" i="1">
                              <a:latin typeface="Cambria Math" panose="02040503050406030204" pitchFamily="18" charset="0"/>
                            </a:rPr>
                            <m:t>𝑡</m:t>
                          </m:r>
                        </m:e>
                      </m:d>
                    </m:oMath>
                  </m:oMathPara>
                </a14:m>
                <a:endParaRPr lang="en-US" sz="1050" dirty="0">
                  <a:solidFill>
                    <a:schemeClr val="tx2"/>
                  </a:solidFill>
                  <a:latin typeface="Microsoft Sans Serif"/>
                  <a:cs typeface="Microsoft Sans Serif" panose="020B0604020202020204" pitchFamily="34" charset="0"/>
                </a:endParaRPr>
              </a:p>
            </p:txBody>
          </p:sp>
        </mc:Choice>
        <mc:Fallback>
          <p:sp>
            <p:nvSpPr>
              <p:cNvPr id="29" name="TextBox 28">
                <a:extLst>
                  <a:ext uri="{FF2B5EF4-FFF2-40B4-BE49-F238E27FC236}">
                    <a16:creationId xmlns:a16="http://schemas.microsoft.com/office/drawing/2014/main" id="{E10D3647-C084-4F71-AA5E-50DC1B5E317E}"/>
                  </a:ext>
                </a:extLst>
              </p:cNvPr>
              <p:cNvSpPr txBox="1">
                <a:spLocks noRot="1" noChangeAspect="1" noMove="1" noResize="1" noEditPoints="1" noAdjustHandles="1" noChangeArrowheads="1" noChangeShapeType="1" noTextEdit="1"/>
              </p:cNvSpPr>
              <p:nvPr/>
            </p:nvSpPr>
            <p:spPr>
              <a:xfrm>
                <a:off x="4412827" y="2649532"/>
                <a:ext cx="270074" cy="155107"/>
              </a:xfrm>
              <a:prstGeom prst="rect">
                <a:avLst/>
              </a:prstGeom>
              <a:blipFill>
                <a:blip r:embed="rId6"/>
                <a:stretch>
                  <a:fillRect l="-6818" b="-8000"/>
                </a:stretch>
              </a:blipFill>
            </p:spPr>
            <p:txBody>
              <a:bodyPr/>
              <a:lstStyle/>
              <a:p>
                <a:r>
                  <a:rPr lang="en-US">
                    <a:noFill/>
                  </a:rPr>
                  <a:t> </a:t>
                </a:r>
              </a:p>
            </p:txBody>
          </p:sp>
        </mc:Fallback>
      </mc:AlternateContent>
      <p:sp>
        <p:nvSpPr>
          <p:cNvPr id="30" name="TextBox 29">
            <a:extLst>
              <a:ext uri="{FF2B5EF4-FFF2-40B4-BE49-F238E27FC236}">
                <a16:creationId xmlns:a16="http://schemas.microsoft.com/office/drawing/2014/main" id="{88A431AE-93CD-4ADA-B04D-62F8840FBDAF}"/>
              </a:ext>
            </a:extLst>
          </p:cNvPr>
          <p:cNvSpPr txBox="1"/>
          <p:nvPr/>
        </p:nvSpPr>
        <p:spPr>
          <a:xfrm>
            <a:off x="947372" y="3856144"/>
            <a:ext cx="2012114" cy="132985"/>
          </a:xfrm>
          <a:prstGeom prst="rect">
            <a:avLst/>
          </a:prstGeom>
          <a:noFill/>
        </p:spPr>
        <p:txBody>
          <a:bodyPr wrap="square" lIns="0" tIns="0" rIns="0" bIns="0" rtlCol="0">
            <a:spAutoFit/>
          </a:bodyPr>
          <a:lstStyle/>
          <a:p>
            <a:pPr algn="ctr">
              <a:lnSpc>
                <a:spcPct val="96000"/>
              </a:lnSpc>
            </a:pPr>
            <a:r>
              <a:rPr lang="en-US" sz="900" dirty="0">
                <a:solidFill>
                  <a:schemeClr val="accent2">
                    <a:lumMod val="50000"/>
                  </a:schemeClr>
                </a:solidFill>
                <a:cs typeface="Microsoft Sans Serif" panose="020B0604020202020204" pitchFamily="34" charset="0"/>
              </a:rPr>
              <a:t>Received via the 1</a:t>
            </a:r>
            <a:r>
              <a:rPr lang="en-US" sz="900" baseline="30000" dirty="0">
                <a:solidFill>
                  <a:schemeClr val="accent2">
                    <a:lumMod val="50000"/>
                  </a:schemeClr>
                </a:solidFill>
                <a:cs typeface="Microsoft Sans Serif" panose="020B0604020202020204" pitchFamily="34" charset="0"/>
              </a:rPr>
              <a:t>st</a:t>
            </a:r>
            <a:r>
              <a:rPr lang="en-US" sz="900" dirty="0">
                <a:solidFill>
                  <a:schemeClr val="accent2">
                    <a:lumMod val="50000"/>
                  </a:schemeClr>
                </a:solidFill>
                <a:cs typeface="Microsoft Sans Serif" panose="020B0604020202020204" pitchFamily="34" charset="0"/>
              </a:rPr>
              <a:t> path</a:t>
            </a:r>
          </a:p>
        </p:txBody>
      </p:sp>
      <p:sp>
        <p:nvSpPr>
          <p:cNvPr id="31" name="TextBox 30">
            <a:extLst>
              <a:ext uri="{FF2B5EF4-FFF2-40B4-BE49-F238E27FC236}">
                <a16:creationId xmlns:a16="http://schemas.microsoft.com/office/drawing/2014/main" id="{BB2930B4-8235-4399-A902-060C4BFB9F44}"/>
              </a:ext>
            </a:extLst>
          </p:cNvPr>
          <p:cNvSpPr txBox="1"/>
          <p:nvPr/>
        </p:nvSpPr>
        <p:spPr>
          <a:xfrm>
            <a:off x="947372" y="4771617"/>
            <a:ext cx="2012114" cy="132985"/>
          </a:xfrm>
          <a:prstGeom prst="rect">
            <a:avLst/>
          </a:prstGeom>
          <a:noFill/>
        </p:spPr>
        <p:txBody>
          <a:bodyPr wrap="square" lIns="0" tIns="0" rIns="0" bIns="0" rtlCol="0">
            <a:spAutoFit/>
          </a:bodyPr>
          <a:lstStyle/>
          <a:p>
            <a:pPr algn="ctr">
              <a:lnSpc>
                <a:spcPct val="96000"/>
              </a:lnSpc>
            </a:pPr>
            <a:r>
              <a:rPr lang="en-US" sz="900" dirty="0">
                <a:solidFill>
                  <a:srgbClr val="FF0000"/>
                </a:solidFill>
                <a:latin typeface="Microsoft Sans Serif"/>
                <a:cs typeface="Microsoft Sans Serif" panose="020B0604020202020204" pitchFamily="34" charset="0"/>
              </a:rPr>
              <a:t>Received via the 2</a:t>
            </a:r>
            <a:r>
              <a:rPr lang="en-US" sz="900" baseline="30000" dirty="0">
                <a:solidFill>
                  <a:srgbClr val="FF0000"/>
                </a:solidFill>
                <a:latin typeface="Microsoft Sans Serif"/>
                <a:cs typeface="Microsoft Sans Serif" panose="020B0604020202020204" pitchFamily="34" charset="0"/>
              </a:rPr>
              <a:t>nd</a:t>
            </a:r>
            <a:r>
              <a:rPr lang="en-US" sz="900" dirty="0">
                <a:solidFill>
                  <a:srgbClr val="FF0000"/>
                </a:solidFill>
                <a:latin typeface="Microsoft Sans Serif"/>
                <a:cs typeface="Microsoft Sans Serif" panose="020B0604020202020204" pitchFamily="34" charset="0"/>
              </a:rPr>
              <a:t> path</a:t>
            </a:r>
          </a:p>
        </p:txBody>
      </p:sp>
      <p:sp>
        <p:nvSpPr>
          <p:cNvPr id="32" name="TextBox 31">
            <a:extLst>
              <a:ext uri="{FF2B5EF4-FFF2-40B4-BE49-F238E27FC236}">
                <a16:creationId xmlns:a16="http://schemas.microsoft.com/office/drawing/2014/main" id="{36AD59FD-07A7-436C-86AB-B9093C47950B}"/>
              </a:ext>
            </a:extLst>
          </p:cNvPr>
          <p:cNvSpPr txBox="1"/>
          <p:nvPr/>
        </p:nvSpPr>
        <p:spPr>
          <a:xfrm>
            <a:off x="947372" y="5659032"/>
            <a:ext cx="2012114" cy="132985"/>
          </a:xfrm>
          <a:prstGeom prst="rect">
            <a:avLst/>
          </a:prstGeom>
          <a:noFill/>
        </p:spPr>
        <p:txBody>
          <a:bodyPr wrap="square" lIns="0" tIns="0" rIns="0" bIns="0" rtlCol="0">
            <a:spAutoFit/>
          </a:bodyPr>
          <a:lstStyle/>
          <a:p>
            <a:pPr algn="ctr">
              <a:lnSpc>
                <a:spcPct val="96000"/>
              </a:lnSpc>
            </a:pPr>
            <a:r>
              <a:rPr lang="en-US" sz="900" dirty="0">
                <a:solidFill>
                  <a:srgbClr val="00B050"/>
                </a:solidFill>
                <a:latin typeface="Microsoft Sans Serif"/>
                <a:cs typeface="Microsoft Sans Serif" panose="020B0604020202020204" pitchFamily="34" charset="0"/>
              </a:rPr>
              <a:t>Received via the 3</a:t>
            </a:r>
            <a:r>
              <a:rPr lang="en-US" sz="900" baseline="30000" dirty="0">
                <a:solidFill>
                  <a:srgbClr val="00B050"/>
                </a:solidFill>
                <a:latin typeface="Microsoft Sans Serif"/>
                <a:cs typeface="Microsoft Sans Serif" panose="020B0604020202020204" pitchFamily="34" charset="0"/>
              </a:rPr>
              <a:t>rd</a:t>
            </a:r>
            <a:r>
              <a:rPr lang="en-US" sz="900" dirty="0">
                <a:solidFill>
                  <a:srgbClr val="00B050"/>
                </a:solidFill>
                <a:latin typeface="Microsoft Sans Serif"/>
                <a:cs typeface="Microsoft Sans Serif" panose="020B0604020202020204" pitchFamily="34" charset="0"/>
              </a:rPr>
              <a:t> path</a:t>
            </a:r>
          </a:p>
        </p:txBody>
      </p:sp>
      <mc:AlternateContent xmlns:mc="http://schemas.openxmlformats.org/markup-compatibility/2006">
        <mc:Choice xmlns:a14="http://schemas.microsoft.com/office/drawing/2010/main" Requires="a14">
          <p:sp>
            <p:nvSpPr>
              <p:cNvPr id="33" name="TextBox 32">
                <a:extLst>
                  <a:ext uri="{FF2B5EF4-FFF2-40B4-BE49-F238E27FC236}">
                    <a16:creationId xmlns:a16="http://schemas.microsoft.com/office/drawing/2014/main" id="{96EA9BD7-5B4D-499B-B755-99E64B396752}"/>
                  </a:ext>
                </a:extLst>
              </p:cNvPr>
              <p:cNvSpPr txBox="1"/>
              <p:nvPr/>
            </p:nvSpPr>
            <p:spPr>
              <a:xfrm>
                <a:off x="8371586" y="5153996"/>
                <a:ext cx="337091" cy="177293"/>
              </a:xfrm>
              <a:prstGeom prst="rect">
                <a:avLst/>
              </a:prstGeom>
              <a:noFill/>
            </p:spPr>
            <p:txBody>
              <a:bodyPr wrap="square" lIns="0" tIns="0" rIns="0" bIns="0" rtlCol="0">
                <a:spAutoFit/>
              </a:bodyPr>
              <a:lstStyle/>
              <a:p>
                <a:pPr algn="ctr">
                  <a:lnSpc>
                    <a:spcPct val="96000"/>
                  </a:lnSpc>
                </a:pPr>
                <a14:m>
                  <m:oMathPara xmlns:m="http://schemas.openxmlformats.org/officeDocument/2006/math">
                    <m:oMathParaPr>
                      <m:jc m:val="centerGroup"/>
                    </m:oMathParaPr>
                    <m:oMath xmlns:m="http://schemas.openxmlformats.org/officeDocument/2006/math">
                      <m:r>
                        <a:rPr lang="en-US" i="1">
                          <a:solidFill>
                            <a:schemeClr val="tx2"/>
                          </a:solidFill>
                          <a:latin typeface="Cambria Math" panose="02040503050406030204" pitchFamily="18" charset="0"/>
                          <a:cs typeface="Microsoft Sans Serif" panose="020B0604020202020204" pitchFamily="34" charset="0"/>
                        </a:rPr>
                        <m:t>𝑡</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33" name="TextBox 32">
                <a:extLst>
                  <a:ext uri="{FF2B5EF4-FFF2-40B4-BE49-F238E27FC236}">
                    <a16:creationId xmlns:a16="http://schemas.microsoft.com/office/drawing/2014/main" id="{96EA9BD7-5B4D-499B-B755-99E64B396752}"/>
                  </a:ext>
                </a:extLst>
              </p:cNvPr>
              <p:cNvSpPr txBox="1">
                <a:spLocks noRot="1" noChangeAspect="1" noMove="1" noResize="1" noEditPoints="1" noAdjustHandles="1" noChangeArrowheads="1" noChangeShapeType="1" noTextEdit="1"/>
              </p:cNvSpPr>
              <p:nvPr/>
            </p:nvSpPr>
            <p:spPr>
              <a:xfrm>
                <a:off x="8371586" y="5153996"/>
                <a:ext cx="337091" cy="177293"/>
              </a:xfrm>
              <a:prstGeom prst="rect">
                <a:avLst/>
              </a:prstGeom>
              <a:blipFill>
                <a:blip r:embed="rId7"/>
                <a:stretch>
                  <a:fillRect b="-3333"/>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4" name="TextBox 33">
                <a:extLst>
                  <a:ext uri="{FF2B5EF4-FFF2-40B4-BE49-F238E27FC236}">
                    <a16:creationId xmlns:a16="http://schemas.microsoft.com/office/drawing/2014/main" id="{9B01D792-C761-476D-9CA7-D7AC5FF3EF5B}"/>
                  </a:ext>
                </a:extLst>
              </p:cNvPr>
              <p:cNvSpPr txBox="1"/>
              <p:nvPr/>
            </p:nvSpPr>
            <p:spPr>
              <a:xfrm>
                <a:off x="8371586" y="4241279"/>
                <a:ext cx="337091" cy="177293"/>
              </a:xfrm>
              <a:prstGeom prst="rect">
                <a:avLst/>
              </a:prstGeom>
              <a:noFill/>
            </p:spPr>
            <p:txBody>
              <a:bodyPr wrap="square" lIns="0" tIns="0" rIns="0" bIns="0" rtlCol="0">
                <a:spAutoFit/>
              </a:bodyPr>
              <a:lstStyle/>
              <a:p>
                <a:pPr algn="ctr">
                  <a:lnSpc>
                    <a:spcPct val="96000"/>
                  </a:lnSpc>
                </a:pPr>
                <a14:m>
                  <m:oMathPara xmlns:m="http://schemas.openxmlformats.org/officeDocument/2006/math">
                    <m:oMathParaPr>
                      <m:jc m:val="centerGroup"/>
                    </m:oMathParaPr>
                    <m:oMath xmlns:m="http://schemas.openxmlformats.org/officeDocument/2006/math">
                      <m:r>
                        <a:rPr lang="en-US" i="1">
                          <a:solidFill>
                            <a:schemeClr val="tx2"/>
                          </a:solidFill>
                          <a:latin typeface="Cambria Math" panose="02040503050406030204" pitchFamily="18" charset="0"/>
                          <a:cs typeface="Microsoft Sans Serif" panose="020B0604020202020204" pitchFamily="34" charset="0"/>
                        </a:rPr>
                        <m:t>𝑡</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34" name="TextBox 33">
                <a:extLst>
                  <a:ext uri="{FF2B5EF4-FFF2-40B4-BE49-F238E27FC236}">
                    <a16:creationId xmlns:a16="http://schemas.microsoft.com/office/drawing/2014/main" id="{9B01D792-C761-476D-9CA7-D7AC5FF3EF5B}"/>
                  </a:ext>
                </a:extLst>
              </p:cNvPr>
              <p:cNvSpPr txBox="1">
                <a:spLocks noRot="1" noChangeAspect="1" noMove="1" noResize="1" noEditPoints="1" noAdjustHandles="1" noChangeArrowheads="1" noChangeShapeType="1" noTextEdit="1"/>
              </p:cNvSpPr>
              <p:nvPr/>
            </p:nvSpPr>
            <p:spPr>
              <a:xfrm>
                <a:off x="8371586" y="4241279"/>
                <a:ext cx="337091" cy="177293"/>
              </a:xfrm>
              <a:prstGeom prst="rect">
                <a:avLst/>
              </a:prstGeom>
              <a:blipFill>
                <a:blip r:embed="rId8"/>
                <a:stretch>
                  <a:fillRect b="-689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5" name="TextBox 34">
                <a:extLst>
                  <a:ext uri="{FF2B5EF4-FFF2-40B4-BE49-F238E27FC236}">
                    <a16:creationId xmlns:a16="http://schemas.microsoft.com/office/drawing/2014/main" id="{82819B25-D73D-48B6-AB2D-315B1A5C2DAD}"/>
                  </a:ext>
                </a:extLst>
              </p:cNvPr>
              <p:cNvSpPr txBox="1"/>
              <p:nvPr/>
            </p:nvSpPr>
            <p:spPr>
              <a:xfrm>
                <a:off x="8371586" y="5974432"/>
                <a:ext cx="337091" cy="177293"/>
              </a:xfrm>
              <a:prstGeom prst="rect">
                <a:avLst/>
              </a:prstGeom>
              <a:noFill/>
            </p:spPr>
            <p:txBody>
              <a:bodyPr wrap="square" lIns="0" tIns="0" rIns="0" bIns="0" rtlCol="0">
                <a:spAutoFit/>
              </a:bodyPr>
              <a:lstStyle/>
              <a:p>
                <a:pPr algn="ctr">
                  <a:lnSpc>
                    <a:spcPct val="96000"/>
                  </a:lnSpc>
                </a:pPr>
                <a14:m>
                  <m:oMathPara xmlns:m="http://schemas.openxmlformats.org/officeDocument/2006/math">
                    <m:oMathParaPr>
                      <m:jc m:val="centerGroup"/>
                    </m:oMathParaPr>
                    <m:oMath xmlns:m="http://schemas.openxmlformats.org/officeDocument/2006/math">
                      <m:r>
                        <a:rPr lang="en-US" i="1">
                          <a:solidFill>
                            <a:schemeClr val="tx2"/>
                          </a:solidFill>
                          <a:latin typeface="Cambria Math" panose="02040503050406030204" pitchFamily="18" charset="0"/>
                          <a:cs typeface="Microsoft Sans Serif" panose="020B0604020202020204" pitchFamily="34" charset="0"/>
                        </a:rPr>
                        <m:t>𝑡</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35" name="TextBox 34">
                <a:extLst>
                  <a:ext uri="{FF2B5EF4-FFF2-40B4-BE49-F238E27FC236}">
                    <a16:creationId xmlns:a16="http://schemas.microsoft.com/office/drawing/2014/main" id="{82819B25-D73D-48B6-AB2D-315B1A5C2DAD}"/>
                  </a:ext>
                </a:extLst>
              </p:cNvPr>
              <p:cNvSpPr txBox="1">
                <a:spLocks noRot="1" noChangeAspect="1" noMove="1" noResize="1" noEditPoints="1" noAdjustHandles="1" noChangeArrowheads="1" noChangeShapeType="1" noTextEdit="1"/>
              </p:cNvSpPr>
              <p:nvPr/>
            </p:nvSpPr>
            <p:spPr>
              <a:xfrm>
                <a:off x="8371586" y="5974432"/>
                <a:ext cx="337091" cy="177293"/>
              </a:xfrm>
              <a:prstGeom prst="rect">
                <a:avLst/>
              </a:prstGeom>
              <a:blipFill>
                <a:blip r:embed="rId8"/>
                <a:stretch>
                  <a:fillRect b="-6897"/>
                </a:stretch>
              </a:blipFill>
            </p:spPr>
            <p:txBody>
              <a:bodyPr/>
              <a:lstStyle/>
              <a:p>
                <a:r>
                  <a:rPr lang="en-US">
                    <a:noFill/>
                  </a:rPr>
                  <a:t> </a:t>
                </a:r>
              </a:p>
            </p:txBody>
          </p:sp>
        </mc:Fallback>
      </mc:AlternateContent>
      <p:sp>
        <p:nvSpPr>
          <p:cNvPr id="36" name="Rectangle 35">
            <a:extLst>
              <a:ext uri="{FF2B5EF4-FFF2-40B4-BE49-F238E27FC236}">
                <a16:creationId xmlns:a16="http://schemas.microsoft.com/office/drawing/2014/main" id="{6BC092FB-E143-4AE3-9093-AB673343195C}"/>
              </a:ext>
            </a:extLst>
          </p:cNvPr>
          <p:cNvSpPr/>
          <p:nvPr/>
        </p:nvSpPr>
        <p:spPr>
          <a:xfrm>
            <a:off x="1019236" y="1728127"/>
            <a:ext cx="7667239" cy="707886"/>
          </a:xfrm>
          <a:prstGeom prst="rect">
            <a:avLst/>
          </a:prstGeom>
        </p:spPr>
        <p:txBody>
          <a:bodyPr wrap="square">
            <a:spAutoFit/>
          </a:bodyPr>
          <a:lstStyle/>
          <a:p>
            <a:r>
              <a:rPr lang="en-US" sz="2000" dirty="0"/>
              <a:t>In NB transmission there is significant overlap between received pulses </a:t>
            </a:r>
            <a:r>
              <a:rPr lang="en-US" sz="2000" dirty="0">
                <a:sym typeface="Wingdings" panose="05000000000000000000" pitchFamily="2" charset="2"/>
              </a:rPr>
              <a:t>giving rise to NB fading</a:t>
            </a:r>
            <a:endParaRPr lang="en-US" sz="2000" dirty="0">
              <a:cs typeface="Microsoft Sans Serif" panose="020B0604020202020204" pitchFamily="34" charset="0"/>
            </a:endParaRPr>
          </a:p>
        </p:txBody>
      </p:sp>
      <mc:AlternateContent xmlns:mc="http://schemas.openxmlformats.org/markup-compatibility/2006">
        <mc:Choice xmlns:a14="http://schemas.microsoft.com/office/drawing/2010/main" Requires="a14">
          <p:sp>
            <p:nvSpPr>
              <p:cNvPr id="37" name="Rectangle 36">
                <a:extLst>
                  <a:ext uri="{FF2B5EF4-FFF2-40B4-BE49-F238E27FC236}">
                    <a16:creationId xmlns:a16="http://schemas.microsoft.com/office/drawing/2014/main" id="{2E591729-352C-40EE-84D1-4165AADF06FC}"/>
                  </a:ext>
                </a:extLst>
              </p:cNvPr>
              <p:cNvSpPr/>
              <p:nvPr/>
            </p:nvSpPr>
            <p:spPr>
              <a:xfrm>
                <a:off x="6497516" y="3893170"/>
                <a:ext cx="2059731"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dirty="0">
                              <a:solidFill>
                                <a:schemeClr val="accent2">
                                  <a:lumMod val="50000"/>
                                </a:schemeClr>
                              </a:solidFill>
                              <a:latin typeface="Cambria Math" panose="02040503050406030204" pitchFamily="18" charset="0"/>
                            </a:rPr>
                          </m:ctrlPr>
                        </m:sSubPr>
                        <m:e>
                          <m:r>
                            <a:rPr lang="en-US" i="1" dirty="0">
                              <a:solidFill>
                                <a:schemeClr val="accent2">
                                  <a:lumMod val="50000"/>
                                </a:schemeClr>
                              </a:solidFill>
                              <a:latin typeface="Cambria Math" panose="02040503050406030204" pitchFamily="18" charset="0"/>
                            </a:rPr>
                            <m:t>𝛼</m:t>
                          </m:r>
                        </m:e>
                        <m:sub>
                          <m:r>
                            <a:rPr lang="en-US" i="1" dirty="0">
                              <a:solidFill>
                                <a:schemeClr val="accent2">
                                  <a:lumMod val="50000"/>
                                </a:schemeClr>
                              </a:solidFill>
                              <a:latin typeface="Cambria Math" panose="02040503050406030204" pitchFamily="18" charset="0"/>
                            </a:rPr>
                            <m:t>1</m:t>
                          </m:r>
                        </m:sub>
                      </m:sSub>
                      <m:sSub>
                        <m:sSubPr>
                          <m:ctrlPr>
                            <a:rPr lang="en-US" i="1" dirty="0">
                              <a:latin typeface="Cambria Math" panose="02040503050406030204" pitchFamily="18" charset="0"/>
                            </a:rPr>
                          </m:ctrlPr>
                        </m:sSubPr>
                        <m:e>
                          <m:r>
                            <a:rPr lang="en-US" i="1" dirty="0">
                              <a:latin typeface="Cambria Math" panose="02040503050406030204" pitchFamily="18" charset="0"/>
                            </a:rPr>
                            <m:t>𝑠</m:t>
                          </m:r>
                        </m:e>
                        <m:sub>
                          <m:r>
                            <a:rPr lang="en-US" i="1" dirty="0">
                              <a:latin typeface="Cambria Math" panose="02040503050406030204" pitchFamily="18" charset="0"/>
                            </a:rPr>
                            <m:t>𝐵</m:t>
                          </m:r>
                        </m:sub>
                      </m:sSub>
                      <m:r>
                        <a:rPr lang="en-US" i="1" dirty="0">
                          <a:latin typeface="Cambria Math" panose="02040503050406030204" pitchFamily="18" charset="0"/>
                        </a:rPr>
                        <m:t>(</m:t>
                      </m:r>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a:solidFill>
                                <a:schemeClr val="accent2">
                                  <a:lumMod val="50000"/>
                                </a:schemeClr>
                              </a:solidFill>
                              <a:latin typeface="Cambria Math" panose="02040503050406030204" pitchFamily="18" charset="0"/>
                            </a:rPr>
                          </m:ctrlPr>
                        </m:sSubPr>
                        <m:e>
                          <m:r>
                            <a:rPr lang="en-US" i="1" dirty="0">
                              <a:solidFill>
                                <a:schemeClr val="accent2">
                                  <a:lumMod val="50000"/>
                                </a:schemeClr>
                              </a:solidFill>
                              <a:latin typeface="Cambria Math" panose="02040503050406030204" pitchFamily="18" charset="0"/>
                            </a:rPr>
                            <m:t>𝜏</m:t>
                          </m:r>
                        </m:e>
                        <m:sub>
                          <m:r>
                            <a:rPr lang="en-US" i="1" dirty="0">
                              <a:solidFill>
                                <a:schemeClr val="accent2">
                                  <a:lumMod val="50000"/>
                                </a:schemeClr>
                              </a:solidFill>
                              <a:latin typeface="Cambria Math" panose="02040503050406030204" pitchFamily="18" charset="0"/>
                            </a:rPr>
                            <m:t>1</m:t>
                          </m:r>
                        </m:sub>
                      </m:sSub>
                      <m:r>
                        <a:rPr lang="en-US" i="1" dirty="0">
                          <a:latin typeface="Cambria Math" panose="02040503050406030204" pitchFamily="18" charset="0"/>
                        </a:rPr>
                        <m:t>)</m:t>
                      </m:r>
                      <m:func>
                        <m:funcPr>
                          <m:ctrlPr>
                            <a:rPr lang="en-US" i="1" dirty="0">
                              <a:latin typeface="Cambria Math" panose="02040503050406030204" pitchFamily="18" charset="0"/>
                            </a:rPr>
                          </m:ctrlPr>
                        </m:funcPr>
                        <m:fName>
                          <m:r>
                            <m:rPr>
                              <m:sty m:val="p"/>
                            </m:rPr>
                            <a:rPr lang="en-US" dirty="0">
                              <a:latin typeface="Cambria Math" panose="02040503050406030204" pitchFamily="18" charset="0"/>
                            </a:rPr>
                            <m:t>cos</m:t>
                          </m:r>
                        </m:fName>
                        <m:e>
                          <m:d>
                            <m:dPr>
                              <m:begChr m:val="["/>
                              <m:endChr m:val="]"/>
                              <m:ctrlPr>
                                <a:rPr lang="en-US" i="1" dirty="0">
                                  <a:latin typeface="Cambria Math" panose="02040503050406030204" pitchFamily="18" charset="0"/>
                                </a:rPr>
                              </m:ctrlPr>
                            </m:dPr>
                            <m:e>
                              <m:sSub>
                                <m:sSubPr>
                                  <m:ctrlPr>
                                    <a:rPr lang="en-US" i="1" dirty="0">
                                      <a:latin typeface="Cambria Math" panose="02040503050406030204" pitchFamily="18" charset="0"/>
                                    </a:rPr>
                                  </m:ctrlPr>
                                </m:sSubPr>
                                <m:e>
                                  <m:r>
                                    <a:rPr lang="en-US" i="1" dirty="0">
                                      <a:latin typeface="Cambria Math" panose="02040503050406030204" pitchFamily="18" charset="0"/>
                                    </a:rPr>
                                    <m:t>𝜔</m:t>
                                  </m:r>
                                </m:e>
                                <m:sub>
                                  <m:r>
                                    <a:rPr lang="en-US" i="1" dirty="0">
                                      <a:latin typeface="Cambria Math" panose="02040503050406030204" pitchFamily="18" charset="0"/>
                                    </a:rPr>
                                    <m:t>𝑐</m:t>
                                  </m:r>
                                </m:sub>
                              </m:sSub>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a:solidFill>
                                        <a:schemeClr val="accent2">
                                          <a:lumMod val="50000"/>
                                        </a:schemeClr>
                                      </a:solidFill>
                                      <a:latin typeface="Cambria Math" panose="02040503050406030204" pitchFamily="18" charset="0"/>
                                    </a:rPr>
                                  </m:ctrlPr>
                                </m:sSubPr>
                                <m:e>
                                  <m:r>
                                    <a:rPr lang="en-US" i="1" dirty="0">
                                      <a:solidFill>
                                        <a:schemeClr val="accent2">
                                          <a:lumMod val="50000"/>
                                        </a:schemeClr>
                                      </a:solidFill>
                                      <a:latin typeface="Cambria Math" panose="02040503050406030204" pitchFamily="18" charset="0"/>
                                    </a:rPr>
                                    <m:t>𝜙</m:t>
                                  </m:r>
                                </m:e>
                                <m:sub>
                                  <m:r>
                                    <a:rPr lang="en-US" i="1" dirty="0">
                                      <a:solidFill>
                                        <a:schemeClr val="accent2">
                                          <a:lumMod val="50000"/>
                                        </a:schemeClr>
                                      </a:solidFill>
                                      <a:latin typeface="Cambria Math" panose="02040503050406030204" pitchFamily="18" charset="0"/>
                                    </a:rPr>
                                    <m:t>𝑟</m:t>
                                  </m:r>
                                  <m:r>
                                    <a:rPr lang="en-US" i="1" dirty="0">
                                      <a:solidFill>
                                        <a:schemeClr val="accent2">
                                          <a:lumMod val="50000"/>
                                        </a:schemeClr>
                                      </a:solidFill>
                                      <a:latin typeface="Cambria Math" panose="02040503050406030204" pitchFamily="18" charset="0"/>
                                    </a:rPr>
                                    <m:t>1</m:t>
                                  </m:r>
                                </m:sub>
                              </m:sSub>
                            </m:e>
                          </m:d>
                        </m:e>
                      </m:func>
                    </m:oMath>
                  </m:oMathPara>
                </a14:m>
                <a:endParaRPr lang="en-US" dirty="0"/>
              </a:p>
            </p:txBody>
          </p:sp>
        </mc:Choice>
        <mc:Fallback>
          <p:sp>
            <p:nvSpPr>
              <p:cNvPr id="37" name="Rectangle 36">
                <a:extLst>
                  <a:ext uri="{FF2B5EF4-FFF2-40B4-BE49-F238E27FC236}">
                    <a16:creationId xmlns:a16="http://schemas.microsoft.com/office/drawing/2014/main" id="{2E591729-352C-40EE-84D1-4165AADF06FC}"/>
                  </a:ext>
                </a:extLst>
              </p:cNvPr>
              <p:cNvSpPr>
                <a:spLocks noRot="1" noChangeAspect="1" noMove="1" noResize="1" noEditPoints="1" noAdjustHandles="1" noChangeArrowheads="1" noChangeShapeType="1" noTextEdit="1"/>
              </p:cNvSpPr>
              <p:nvPr/>
            </p:nvSpPr>
            <p:spPr>
              <a:xfrm>
                <a:off x="6497516" y="3893170"/>
                <a:ext cx="2059731" cy="276999"/>
              </a:xfrm>
              <a:prstGeom prst="rect">
                <a:avLst/>
              </a:prstGeom>
              <a:blipFill>
                <a:blip r:embed="rId9"/>
                <a:stretch>
                  <a:fillRect b="-1111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8" name="Rectangle 37">
                <a:extLst>
                  <a:ext uri="{FF2B5EF4-FFF2-40B4-BE49-F238E27FC236}">
                    <a16:creationId xmlns:a16="http://schemas.microsoft.com/office/drawing/2014/main" id="{BF4ED14C-1ED2-4374-BD07-E311459C0F08}"/>
                  </a:ext>
                </a:extLst>
              </p:cNvPr>
              <p:cNvSpPr/>
              <p:nvPr/>
            </p:nvSpPr>
            <p:spPr>
              <a:xfrm>
                <a:off x="6497516" y="4782387"/>
                <a:ext cx="2066912"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dirty="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𝛼</m:t>
                          </m:r>
                        </m:e>
                        <m:sub>
                          <m:r>
                            <a:rPr lang="en-US" i="1" dirty="0">
                              <a:solidFill>
                                <a:srgbClr val="FF0000"/>
                              </a:solidFill>
                              <a:latin typeface="Cambria Math" panose="02040503050406030204" pitchFamily="18" charset="0"/>
                            </a:rPr>
                            <m:t>2</m:t>
                          </m:r>
                        </m:sub>
                      </m:sSub>
                      <m:sSub>
                        <m:sSubPr>
                          <m:ctrlPr>
                            <a:rPr lang="en-US" i="1" dirty="0">
                              <a:latin typeface="Cambria Math" panose="02040503050406030204" pitchFamily="18" charset="0"/>
                            </a:rPr>
                          </m:ctrlPr>
                        </m:sSubPr>
                        <m:e>
                          <m:r>
                            <a:rPr lang="en-US" i="1" dirty="0">
                              <a:latin typeface="Cambria Math" panose="02040503050406030204" pitchFamily="18" charset="0"/>
                            </a:rPr>
                            <m:t>𝑠</m:t>
                          </m:r>
                        </m:e>
                        <m:sub>
                          <m:r>
                            <a:rPr lang="en-US" i="1" dirty="0">
                              <a:latin typeface="Cambria Math" panose="02040503050406030204" pitchFamily="18" charset="0"/>
                            </a:rPr>
                            <m:t>𝐵</m:t>
                          </m:r>
                        </m:sub>
                      </m:sSub>
                      <m:r>
                        <a:rPr lang="en-US" i="1" dirty="0">
                          <a:latin typeface="Cambria Math" panose="02040503050406030204" pitchFamily="18" charset="0"/>
                        </a:rPr>
                        <m:t>(</m:t>
                      </m:r>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𝜏</m:t>
                          </m:r>
                        </m:e>
                        <m:sub>
                          <m:r>
                            <a:rPr lang="en-US" i="1" dirty="0">
                              <a:solidFill>
                                <a:srgbClr val="FF0000"/>
                              </a:solidFill>
                              <a:latin typeface="Cambria Math" panose="02040503050406030204" pitchFamily="18" charset="0"/>
                            </a:rPr>
                            <m:t>2</m:t>
                          </m:r>
                        </m:sub>
                      </m:sSub>
                      <m:r>
                        <a:rPr lang="en-US" i="1" dirty="0">
                          <a:latin typeface="Cambria Math" panose="02040503050406030204" pitchFamily="18" charset="0"/>
                        </a:rPr>
                        <m:t>)</m:t>
                      </m:r>
                      <m:func>
                        <m:funcPr>
                          <m:ctrlPr>
                            <a:rPr lang="en-US" i="1" dirty="0">
                              <a:latin typeface="Cambria Math" panose="02040503050406030204" pitchFamily="18" charset="0"/>
                            </a:rPr>
                          </m:ctrlPr>
                        </m:funcPr>
                        <m:fName>
                          <m:r>
                            <m:rPr>
                              <m:sty m:val="p"/>
                            </m:rPr>
                            <a:rPr lang="en-US" dirty="0">
                              <a:latin typeface="Cambria Math" panose="02040503050406030204" pitchFamily="18" charset="0"/>
                            </a:rPr>
                            <m:t>cos</m:t>
                          </m:r>
                        </m:fName>
                        <m:e>
                          <m:d>
                            <m:dPr>
                              <m:begChr m:val="["/>
                              <m:endChr m:val="]"/>
                              <m:ctrlPr>
                                <a:rPr lang="en-US" i="1" dirty="0">
                                  <a:latin typeface="Cambria Math" panose="02040503050406030204" pitchFamily="18" charset="0"/>
                                </a:rPr>
                              </m:ctrlPr>
                            </m:dPr>
                            <m:e>
                              <m:sSub>
                                <m:sSubPr>
                                  <m:ctrlPr>
                                    <a:rPr lang="en-US" i="1" dirty="0">
                                      <a:latin typeface="Cambria Math" panose="02040503050406030204" pitchFamily="18" charset="0"/>
                                    </a:rPr>
                                  </m:ctrlPr>
                                </m:sSubPr>
                                <m:e>
                                  <m:r>
                                    <a:rPr lang="en-US" i="1" dirty="0">
                                      <a:latin typeface="Cambria Math" panose="02040503050406030204" pitchFamily="18" charset="0"/>
                                    </a:rPr>
                                    <m:t>𝜔</m:t>
                                  </m:r>
                                </m:e>
                                <m:sub>
                                  <m:r>
                                    <a:rPr lang="en-US" i="1" dirty="0">
                                      <a:latin typeface="Cambria Math" panose="02040503050406030204" pitchFamily="18" charset="0"/>
                                    </a:rPr>
                                    <m:t>𝑐</m:t>
                                  </m:r>
                                </m:sub>
                              </m:sSub>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𝜙</m:t>
                                  </m:r>
                                </m:e>
                                <m:sub>
                                  <m:r>
                                    <a:rPr lang="en-US" i="1" dirty="0">
                                      <a:solidFill>
                                        <a:srgbClr val="FF0000"/>
                                      </a:solidFill>
                                      <a:latin typeface="Cambria Math" panose="02040503050406030204" pitchFamily="18" charset="0"/>
                                    </a:rPr>
                                    <m:t>𝑟</m:t>
                                  </m:r>
                                  <m:r>
                                    <a:rPr lang="en-US" i="1" dirty="0">
                                      <a:solidFill>
                                        <a:srgbClr val="FF0000"/>
                                      </a:solidFill>
                                      <a:latin typeface="Cambria Math" panose="02040503050406030204" pitchFamily="18" charset="0"/>
                                    </a:rPr>
                                    <m:t>2</m:t>
                                  </m:r>
                                </m:sub>
                              </m:sSub>
                            </m:e>
                          </m:d>
                        </m:e>
                      </m:func>
                    </m:oMath>
                  </m:oMathPara>
                </a14:m>
                <a:endParaRPr lang="en-US" dirty="0"/>
              </a:p>
            </p:txBody>
          </p:sp>
        </mc:Choice>
        <mc:Fallback>
          <p:sp>
            <p:nvSpPr>
              <p:cNvPr id="38" name="Rectangle 37">
                <a:extLst>
                  <a:ext uri="{FF2B5EF4-FFF2-40B4-BE49-F238E27FC236}">
                    <a16:creationId xmlns:a16="http://schemas.microsoft.com/office/drawing/2014/main" id="{BF4ED14C-1ED2-4374-BD07-E311459C0F08}"/>
                  </a:ext>
                </a:extLst>
              </p:cNvPr>
              <p:cNvSpPr>
                <a:spLocks noRot="1" noChangeAspect="1" noMove="1" noResize="1" noEditPoints="1" noAdjustHandles="1" noChangeArrowheads="1" noChangeShapeType="1" noTextEdit="1"/>
              </p:cNvSpPr>
              <p:nvPr/>
            </p:nvSpPr>
            <p:spPr>
              <a:xfrm>
                <a:off x="6497516" y="4782387"/>
                <a:ext cx="2066912" cy="276999"/>
              </a:xfrm>
              <a:prstGeom prst="rect">
                <a:avLst/>
              </a:prstGeom>
              <a:blipFill>
                <a:blip r:embed="rId10"/>
                <a:stretch>
                  <a:fillRect b="-1111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9" name="Rectangle 38">
                <a:extLst>
                  <a:ext uri="{FF2B5EF4-FFF2-40B4-BE49-F238E27FC236}">
                    <a16:creationId xmlns:a16="http://schemas.microsoft.com/office/drawing/2014/main" id="{83B2F3C8-BDBB-42B9-A601-E819D23D3E6C}"/>
                  </a:ext>
                </a:extLst>
              </p:cNvPr>
              <p:cNvSpPr/>
              <p:nvPr/>
            </p:nvSpPr>
            <p:spPr>
              <a:xfrm>
                <a:off x="6497516" y="5642238"/>
                <a:ext cx="2066912" cy="276999"/>
              </a:xfrm>
              <a:prstGeom prst="rect">
                <a:avLst/>
              </a:prstGeom>
              <a:noFill/>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dirty="0">
                              <a:solidFill>
                                <a:srgbClr val="00B050"/>
                              </a:solidFill>
                              <a:latin typeface="Cambria Math" panose="02040503050406030204" pitchFamily="18" charset="0"/>
                            </a:rPr>
                          </m:ctrlPr>
                        </m:sSubPr>
                        <m:e>
                          <m:r>
                            <a:rPr lang="en-US" i="1" dirty="0">
                              <a:solidFill>
                                <a:srgbClr val="00B050"/>
                              </a:solidFill>
                              <a:latin typeface="Cambria Math" panose="02040503050406030204" pitchFamily="18" charset="0"/>
                            </a:rPr>
                            <m:t>𝛼</m:t>
                          </m:r>
                        </m:e>
                        <m:sub>
                          <m:r>
                            <a:rPr lang="en-US" i="1" dirty="0">
                              <a:solidFill>
                                <a:srgbClr val="00B050"/>
                              </a:solidFill>
                              <a:latin typeface="Cambria Math" panose="02040503050406030204" pitchFamily="18" charset="0"/>
                            </a:rPr>
                            <m:t>3</m:t>
                          </m:r>
                        </m:sub>
                      </m:sSub>
                      <m:sSub>
                        <m:sSubPr>
                          <m:ctrlPr>
                            <a:rPr lang="en-US" i="1" dirty="0">
                              <a:latin typeface="Cambria Math" panose="02040503050406030204" pitchFamily="18" charset="0"/>
                            </a:rPr>
                          </m:ctrlPr>
                        </m:sSubPr>
                        <m:e>
                          <m:r>
                            <a:rPr lang="en-US" i="1" dirty="0">
                              <a:latin typeface="Cambria Math" panose="02040503050406030204" pitchFamily="18" charset="0"/>
                            </a:rPr>
                            <m:t>𝑠</m:t>
                          </m:r>
                        </m:e>
                        <m:sub>
                          <m:r>
                            <a:rPr lang="en-US" i="1" dirty="0">
                              <a:latin typeface="Cambria Math" panose="02040503050406030204" pitchFamily="18" charset="0"/>
                            </a:rPr>
                            <m:t>𝐵</m:t>
                          </m:r>
                        </m:sub>
                      </m:sSub>
                      <m:r>
                        <a:rPr lang="en-US" i="1" dirty="0">
                          <a:latin typeface="Cambria Math" panose="02040503050406030204" pitchFamily="18" charset="0"/>
                        </a:rPr>
                        <m:t>(</m:t>
                      </m:r>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a:solidFill>
                                <a:srgbClr val="00B050"/>
                              </a:solidFill>
                              <a:latin typeface="Cambria Math" panose="02040503050406030204" pitchFamily="18" charset="0"/>
                            </a:rPr>
                          </m:ctrlPr>
                        </m:sSubPr>
                        <m:e>
                          <m:r>
                            <a:rPr lang="en-US" i="1" dirty="0">
                              <a:solidFill>
                                <a:srgbClr val="00B050"/>
                              </a:solidFill>
                              <a:latin typeface="Cambria Math" panose="02040503050406030204" pitchFamily="18" charset="0"/>
                            </a:rPr>
                            <m:t>𝜏</m:t>
                          </m:r>
                        </m:e>
                        <m:sub>
                          <m:r>
                            <a:rPr lang="en-US" i="1" dirty="0">
                              <a:solidFill>
                                <a:srgbClr val="00B050"/>
                              </a:solidFill>
                              <a:latin typeface="Cambria Math" panose="02040503050406030204" pitchFamily="18" charset="0"/>
                            </a:rPr>
                            <m:t>3</m:t>
                          </m:r>
                        </m:sub>
                      </m:sSub>
                      <m:r>
                        <a:rPr lang="en-US" i="1" dirty="0">
                          <a:latin typeface="Cambria Math" panose="02040503050406030204" pitchFamily="18" charset="0"/>
                        </a:rPr>
                        <m:t>)</m:t>
                      </m:r>
                      <m:func>
                        <m:funcPr>
                          <m:ctrlPr>
                            <a:rPr lang="en-US" i="1" dirty="0">
                              <a:latin typeface="Cambria Math" panose="02040503050406030204" pitchFamily="18" charset="0"/>
                            </a:rPr>
                          </m:ctrlPr>
                        </m:funcPr>
                        <m:fName>
                          <m:r>
                            <m:rPr>
                              <m:sty m:val="p"/>
                            </m:rPr>
                            <a:rPr lang="en-US" dirty="0">
                              <a:latin typeface="Cambria Math" panose="02040503050406030204" pitchFamily="18" charset="0"/>
                            </a:rPr>
                            <m:t>cos</m:t>
                          </m:r>
                        </m:fName>
                        <m:e>
                          <m:d>
                            <m:dPr>
                              <m:begChr m:val="["/>
                              <m:endChr m:val="]"/>
                              <m:ctrlPr>
                                <a:rPr lang="en-US" i="1" dirty="0">
                                  <a:latin typeface="Cambria Math" panose="02040503050406030204" pitchFamily="18" charset="0"/>
                                </a:rPr>
                              </m:ctrlPr>
                            </m:dPr>
                            <m:e>
                              <m:sSub>
                                <m:sSubPr>
                                  <m:ctrlPr>
                                    <a:rPr lang="en-US" i="1" dirty="0">
                                      <a:latin typeface="Cambria Math" panose="02040503050406030204" pitchFamily="18" charset="0"/>
                                    </a:rPr>
                                  </m:ctrlPr>
                                </m:sSubPr>
                                <m:e>
                                  <m:r>
                                    <a:rPr lang="en-US" i="1" dirty="0">
                                      <a:latin typeface="Cambria Math" panose="02040503050406030204" pitchFamily="18" charset="0"/>
                                    </a:rPr>
                                    <m:t>𝜔</m:t>
                                  </m:r>
                                </m:e>
                                <m:sub>
                                  <m:r>
                                    <a:rPr lang="en-US" i="1" dirty="0">
                                      <a:latin typeface="Cambria Math" panose="02040503050406030204" pitchFamily="18" charset="0"/>
                                    </a:rPr>
                                    <m:t>𝑐</m:t>
                                  </m:r>
                                </m:sub>
                              </m:sSub>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a:solidFill>
                                        <a:srgbClr val="00B050"/>
                                      </a:solidFill>
                                      <a:latin typeface="Cambria Math" panose="02040503050406030204" pitchFamily="18" charset="0"/>
                                    </a:rPr>
                                  </m:ctrlPr>
                                </m:sSubPr>
                                <m:e>
                                  <m:r>
                                    <a:rPr lang="en-US" i="1" dirty="0">
                                      <a:solidFill>
                                        <a:srgbClr val="00B050"/>
                                      </a:solidFill>
                                      <a:latin typeface="Cambria Math" panose="02040503050406030204" pitchFamily="18" charset="0"/>
                                    </a:rPr>
                                    <m:t>𝜙</m:t>
                                  </m:r>
                                </m:e>
                                <m:sub>
                                  <m:r>
                                    <a:rPr lang="en-US" i="1" dirty="0">
                                      <a:solidFill>
                                        <a:srgbClr val="00B050"/>
                                      </a:solidFill>
                                      <a:latin typeface="Cambria Math" panose="02040503050406030204" pitchFamily="18" charset="0"/>
                                    </a:rPr>
                                    <m:t>𝑟</m:t>
                                  </m:r>
                                  <m:r>
                                    <a:rPr lang="en-US" i="1" dirty="0">
                                      <a:solidFill>
                                        <a:srgbClr val="00B050"/>
                                      </a:solidFill>
                                      <a:latin typeface="Cambria Math" panose="02040503050406030204" pitchFamily="18" charset="0"/>
                                    </a:rPr>
                                    <m:t>3</m:t>
                                  </m:r>
                                </m:sub>
                              </m:sSub>
                            </m:e>
                          </m:d>
                        </m:e>
                      </m:func>
                    </m:oMath>
                  </m:oMathPara>
                </a14:m>
                <a:endParaRPr lang="en-US" dirty="0"/>
              </a:p>
            </p:txBody>
          </p:sp>
        </mc:Choice>
        <mc:Fallback>
          <p:sp>
            <p:nvSpPr>
              <p:cNvPr id="39" name="Rectangle 38">
                <a:extLst>
                  <a:ext uri="{FF2B5EF4-FFF2-40B4-BE49-F238E27FC236}">
                    <a16:creationId xmlns:a16="http://schemas.microsoft.com/office/drawing/2014/main" id="{83B2F3C8-BDBB-42B9-A601-E819D23D3E6C}"/>
                  </a:ext>
                </a:extLst>
              </p:cNvPr>
              <p:cNvSpPr>
                <a:spLocks noRot="1" noChangeAspect="1" noMove="1" noResize="1" noEditPoints="1" noAdjustHandles="1" noChangeArrowheads="1" noChangeShapeType="1" noTextEdit="1"/>
              </p:cNvSpPr>
              <p:nvPr/>
            </p:nvSpPr>
            <p:spPr>
              <a:xfrm>
                <a:off x="6497516" y="5642238"/>
                <a:ext cx="2066912" cy="276999"/>
              </a:xfrm>
              <a:prstGeom prst="rect">
                <a:avLst/>
              </a:prstGeom>
              <a:blipFill>
                <a:blip r:embed="rId11"/>
                <a:stretch>
                  <a:fillRect b="-1111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0" name="Rectangle 39">
                <a:extLst>
                  <a:ext uri="{FF2B5EF4-FFF2-40B4-BE49-F238E27FC236}">
                    <a16:creationId xmlns:a16="http://schemas.microsoft.com/office/drawing/2014/main" id="{0B2CA77A-7EC2-40D4-BC09-AD4D37B3EC82}"/>
                  </a:ext>
                </a:extLst>
              </p:cNvPr>
              <p:cNvSpPr/>
              <p:nvPr/>
            </p:nvSpPr>
            <p:spPr>
              <a:xfrm>
                <a:off x="4681363" y="2490821"/>
                <a:ext cx="357021" cy="25391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050" i="1" dirty="0">
                              <a:solidFill>
                                <a:schemeClr val="accent2">
                                  <a:lumMod val="50000"/>
                                </a:schemeClr>
                              </a:solidFill>
                              <a:latin typeface="Cambria Math" panose="02040503050406030204" pitchFamily="18" charset="0"/>
                            </a:rPr>
                          </m:ctrlPr>
                        </m:sSubPr>
                        <m:e>
                          <m:r>
                            <a:rPr lang="en-US" sz="1050" i="1" dirty="0">
                              <a:solidFill>
                                <a:schemeClr val="accent2">
                                  <a:lumMod val="50000"/>
                                </a:schemeClr>
                              </a:solidFill>
                              <a:latin typeface="Cambria Math" panose="02040503050406030204" pitchFamily="18" charset="0"/>
                            </a:rPr>
                            <m:t>𝛼</m:t>
                          </m:r>
                        </m:e>
                        <m:sub>
                          <m:r>
                            <a:rPr lang="en-US" sz="1050" i="1" dirty="0">
                              <a:solidFill>
                                <a:schemeClr val="accent2">
                                  <a:lumMod val="50000"/>
                                </a:schemeClr>
                              </a:solidFill>
                              <a:latin typeface="Cambria Math" panose="02040503050406030204" pitchFamily="18" charset="0"/>
                            </a:rPr>
                            <m:t>1</m:t>
                          </m:r>
                        </m:sub>
                      </m:sSub>
                    </m:oMath>
                  </m:oMathPara>
                </a14:m>
                <a:endParaRPr lang="en-US" sz="1050" dirty="0"/>
              </a:p>
            </p:txBody>
          </p:sp>
        </mc:Choice>
        <mc:Fallback>
          <p:sp>
            <p:nvSpPr>
              <p:cNvPr id="40" name="Rectangle 39">
                <a:extLst>
                  <a:ext uri="{FF2B5EF4-FFF2-40B4-BE49-F238E27FC236}">
                    <a16:creationId xmlns:a16="http://schemas.microsoft.com/office/drawing/2014/main" id="{0B2CA77A-7EC2-40D4-BC09-AD4D37B3EC82}"/>
                  </a:ext>
                </a:extLst>
              </p:cNvPr>
              <p:cNvSpPr>
                <a:spLocks noRot="1" noChangeAspect="1" noMove="1" noResize="1" noEditPoints="1" noAdjustHandles="1" noChangeArrowheads="1" noChangeShapeType="1" noTextEdit="1"/>
              </p:cNvSpPr>
              <p:nvPr/>
            </p:nvSpPr>
            <p:spPr>
              <a:xfrm>
                <a:off x="4681363" y="2490821"/>
                <a:ext cx="357021" cy="253916"/>
              </a:xfrm>
              <a:prstGeom prst="rect">
                <a:avLst/>
              </a:prstGeom>
              <a:blipFill>
                <a:blip r:embed="rId12"/>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1" name="Rectangle 40">
                <a:extLst>
                  <a:ext uri="{FF2B5EF4-FFF2-40B4-BE49-F238E27FC236}">
                    <a16:creationId xmlns:a16="http://schemas.microsoft.com/office/drawing/2014/main" id="{B79235D3-B83F-491F-B408-C59764D0A66A}"/>
                  </a:ext>
                </a:extLst>
              </p:cNvPr>
              <p:cNvSpPr/>
              <p:nvPr/>
            </p:nvSpPr>
            <p:spPr>
              <a:xfrm>
                <a:off x="4717748" y="2616492"/>
                <a:ext cx="360163" cy="25391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050" i="1" dirty="0">
                              <a:solidFill>
                                <a:srgbClr val="FF0000"/>
                              </a:solidFill>
                              <a:latin typeface="Cambria Math" panose="02040503050406030204" pitchFamily="18" charset="0"/>
                            </a:rPr>
                          </m:ctrlPr>
                        </m:sSubPr>
                        <m:e>
                          <m:r>
                            <a:rPr lang="en-US" sz="1050" i="1" dirty="0">
                              <a:solidFill>
                                <a:srgbClr val="FF0000"/>
                              </a:solidFill>
                              <a:latin typeface="Cambria Math" panose="02040503050406030204" pitchFamily="18" charset="0"/>
                            </a:rPr>
                            <m:t>𝛼</m:t>
                          </m:r>
                        </m:e>
                        <m:sub>
                          <m:r>
                            <a:rPr lang="en-US" sz="1050" i="1" dirty="0">
                              <a:solidFill>
                                <a:srgbClr val="FF0000"/>
                              </a:solidFill>
                              <a:latin typeface="Cambria Math" panose="02040503050406030204" pitchFamily="18" charset="0"/>
                            </a:rPr>
                            <m:t>2</m:t>
                          </m:r>
                        </m:sub>
                      </m:sSub>
                    </m:oMath>
                  </m:oMathPara>
                </a14:m>
                <a:endParaRPr lang="en-US" sz="1050" dirty="0"/>
              </a:p>
            </p:txBody>
          </p:sp>
        </mc:Choice>
        <mc:Fallback>
          <p:sp>
            <p:nvSpPr>
              <p:cNvPr id="41" name="Rectangle 40">
                <a:extLst>
                  <a:ext uri="{FF2B5EF4-FFF2-40B4-BE49-F238E27FC236}">
                    <a16:creationId xmlns:a16="http://schemas.microsoft.com/office/drawing/2014/main" id="{B79235D3-B83F-491F-B408-C59764D0A66A}"/>
                  </a:ext>
                </a:extLst>
              </p:cNvPr>
              <p:cNvSpPr>
                <a:spLocks noRot="1" noChangeAspect="1" noMove="1" noResize="1" noEditPoints="1" noAdjustHandles="1" noChangeArrowheads="1" noChangeShapeType="1" noTextEdit="1"/>
              </p:cNvSpPr>
              <p:nvPr/>
            </p:nvSpPr>
            <p:spPr>
              <a:xfrm>
                <a:off x="4717748" y="2616492"/>
                <a:ext cx="360163" cy="253916"/>
              </a:xfrm>
              <a:prstGeom prst="rect">
                <a:avLst/>
              </a:prstGeom>
              <a:blipFill>
                <a:blip r:embed="rId13"/>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2" name="Rectangle 41">
                <a:extLst>
                  <a:ext uri="{FF2B5EF4-FFF2-40B4-BE49-F238E27FC236}">
                    <a16:creationId xmlns:a16="http://schemas.microsoft.com/office/drawing/2014/main" id="{A8D5F466-7C43-426D-94E4-BB5E6DD8B850}"/>
                  </a:ext>
                </a:extLst>
              </p:cNvPr>
              <p:cNvSpPr/>
              <p:nvPr/>
            </p:nvSpPr>
            <p:spPr>
              <a:xfrm>
                <a:off x="4874197" y="2887863"/>
                <a:ext cx="360163" cy="25391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050" i="1" dirty="0">
                              <a:solidFill>
                                <a:srgbClr val="00B050"/>
                              </a:solidFill>
                              <a:latin typeface="Cambria Math" panose="02040503050406030204" pitchFamily="18" charset="0"/>
                            </a:rPr>
                          </m:ctrlPr>
                        </m:sSubPr>
                        <m:e>
                          <m:r>
                            <a:rPr lang="en-US" sz="1050" i="1" dirty="0">
                              <a:solidFill>
                                <a:srgbClr val="00B050"/>
                              </a:solidFill>
                              <a:latin typeface="Cambria Math" panose="02040503050406030204" pitchFamily="18" charset="0"/>
                            </a:rPr>
                            <m:t>𝛼</m:t>
                          </m:r>
                        </m:e>
                        <m:sub>
                          <m:r>
                            <a:rPr lang="en-US" sz="1050" i="1" dirty="0">
                              <a:solidFill>
                                <a:srgbClr val="00B050"/>
                              </a:solidFill>
                              <a:latin typeface="Cambria Math" panose="02040503050406030204" pitchFamily="18" charset="0"/>
                            </a:rPr>
                            <m:t>3</m:t>
                          </m:r>
                        </m:sub>
                      </m:sSub>
                    </m:oMath>
                  </m:oMathPara>
                </a14:m>
                <a:endParaRPr lang="en-US" sz="1050" dirty="0">
                  <a:solidFill>
                    <a:srgbClr val="00B050"/>
                  </a:solidFill>
                </a:endParaRPr>
              </a:p>
            </p:txBody>
          </p:sp>
        </mc:Choice>
        <mc:Fallback>
          <p:sp>
            <p:nvSpPr>
              <p:cNvPr id="42" name="Rectangle 41">
                <a:extLst>
                  <a:ext uri="{FF2B5EF4-FFF2-40B4-BE49-F238E27FC236}">
                    <a16:creationId xmlns:a16="http://schemas.microsoft.com/office/drawing/2014/main" id="{A8D5F466-7C43-426D-94E4-BB5E6DD8B850}"/>
                  </a:ext>
                </a:extLst>
              </p:cNvPr>
              <p:cNvSpPr>
                <a:spLocks noRot="1" noChangeAspect="1" noMove="1" noResize="1" noEditPoints="1" noAdjustHandles="1" noChangeArrowheads="1" noChangeShapeType="1" noTextEdit="1"/>
              </p:cNvSpPr>
              <p:nvPr/>
            </p:nvSpPr>
            <p:spPr>
              <a:xfrm>
                <a:off x="4874197" y="2887863"/>
                <a:ext cx="360163" cy="253916"/>
              </a:xfrm>
              <a:prstGeom prst="rect">
                <a:avLst/>
              </a:prstGeom>
              <a:blipFill>
                <a:blip r:embed="rId1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3" name="Rectangle 42">
                <a:extLst>
                  <a:ext uri="{FF2B5EF4-FFF2-40B4-BE49-F238E27FC236}">
                    <a16:creationId xmlns:a16="http://schemas.microsoft.com/office/drawing/2014/main" id="{E5E0AE3E-B06D-4833-A65E-9D5A18BF9D65}"/>
                  </a:ext>
                </a:extLst>
              </p:cNvPr>
              <p:cNvSpPr/>
              <p:nvPr/>
            </p:nvSpPr>
            <p:spPr>
              <a:xfrm>
                <a:off x="4629626" y="3266610"/>
                <a:ext cx="339388" cy="25391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050" i="1" dirty="0">
                              <a:solidFill>
                                <a:schemeClr val="accent2">
                                  <a:lumMod val="50000"/>
                                </a:schemeClr>
                              </a:solidFill>
                              <a:latin typeface="Cambria Math" panose="02040503050406030204" pitchFamily="18" charset="0"/>
                            </a:rPr>
                          </m:ctrlPr>
                        </m:sSubPr>
                        <m:e>
                          <m:r>
                            <a:rPr lang="en-US" sz="1050" i="1" dirty="0">
                              <a:solidFill>
                                <a:schemeClr val="accent2">
                                  <a:lumMod val="50000"/>
                                </a:schemeClr>
                              </a:solidFill>
                              <a:latin typeface="Cambria Math" panose="02040503050406030204" pitchFamily="18" charset="0"/>
                            </a:rPr>
                            <m:t>𝜏</m:t>
                          </m:r>
                        </m:e>
                        <m:sub>
                          <m:r>
                            <a:rPr lang="en-US" sz="1050" i="1" dirty="0">
                              <a:solidFill>
                                <a:schemeClr val="accent2">
                                  <a:lumMod val="50000"/>
                                </a:schemeClr>
                              </a:solidFill>
                              <a:latin typeface="Cambria Math" panose="02040503050406030204" pitchFamily="18" charset="0"/>
                            </a:rPr>
                            <m:t>1</m:t>
                          </m:r>
                        </m:sub>
                      </m:sSub>
                    </m:oMath>
                  </m:oMathPara>
                </a14:m>
                <a:endParaRPr lang="en-US" sz="1050" dirty="0"/>
              </a:p>
            </p:txBody>
          </p:sp>
        </mc:Choice>
        <mc:Fallback>
          <p:sp>
            <p:nvSpPr>
              <p:cNvPr id="43" name="Rectangle 42">
                <a:extLst>
                  <a:ext uri="{FF2B5EF4-FFF2-40B4-BE49-F238E27FC236}">
                    <a16:creationId xmlns:a16="http://schemas.microsoft.com/office/drawing/2014/main" id="{E5E0AE3E-B06D-4833-A65E-9D5A18BF9D65}"/>
                  </a:ext>
                </a:extLst>
              </p:cNvPr>
              <p:cNvSpPr>
                <a:spLocks noRot="1" noChangeAspect="1" noMove="1" noResize="1" noEditPoints="1" noAdjustHandles="1" noChangeArrowheads="1" noChangeShapeType="1" noTextEdit="1"/>
              </p:cNvSpPr>
              <p:nvPr/>
            </p:nvSpPr>
            <p:spPr>
              <a:xfrm>
                <a:off x="4629626" y="3266610"/>
                <a:ext cx="339388" cy="253916"/>
              </a:xfrm>
              <a:prstGeom prst="rect">
                <a:avLst/>
              </a:prstGeom>
              <a:blipFill>
                <a:blip r:embed="rId15"/>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4" name="Rectangle 43">
                <a:extLst>
                  <a:ext uri="{FF2B5EF4-FFF2-40B4-BE49-F238E27FC236}">
                    <a16:creationId xmlns:a16="http://schemas.microsoft.com/office/drawing/2014/main" id="{7B30271F-3D44-4656-9612-BC7B5ECF3880}"/>
                  </a:ext>
                </a:extLst>
              </p:cNvPr>
              <p:cNvSpPr/>
              <p:nvPr/>
            </p:nvSpPr>
            <p:spPr>
              <a:xfrm>
                <a:off x="4879559" y="3265860"/>
                <a:ext cx="342530" cy="25391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050" i="1" dirty="0">
                              <a:solidFill>
                                <a:srgbClr val="00B050"/>
                              </a:solidFill>
                              <a:latin typeface="Cambria Math" panose="02040503050406030204" pitchFamily="18" charset="0"/>
                            </a:rPr>
                          </m:ctrlPr>
                        </m:sSubPr>
                        <m:e>
                          <m:r>
                            <a:rPr lang="en-US" sz="1050" i="1" dirty="0">
                              <a:solidFill>
                                <a:srgbClr val="00B050"/>
                              </a:solidFill>
                              <a:latin typeface="Cambria Math" panose="02040503050406030204" pitchFamily="18" charset="0"/>
                            </a:rPr>
                            <m:t>𝜏</m:t>
                          </m:r>
                        </m:e>
                        <m:sub>
                          <m:r>
                            <a:rPr lang="en-US" sz="1050" i="1" dirty="0">
                              <a:solidFill>
                                <a:srgbClr val="00B050"/>
                              </a:solidFill>
                              <a:latin typeface="Cambria Math" panose="02040503050406030204" pitchFamily="18" charset="0"/>
                            </a:rPr>
                            <m:t>3</m:t>
                          </m:r>
                        </m:sub>
                      </m:sSub>
                    </m:oMath>
                  </m:oMathPara>
                </a14:m>
                <a:endParaRPr lang="en-US" sz="1050" dirty="0">
                  <a:solidFill>
                    <a:srgbClr val="00B050"/>
                  </a:solidFill>
                </a:endParaRPr>
              </a:p>
            </p:txBody>
          </p:sp>
        </mc:Choice>
        <mc:Fallback>
          <p:sp>
            <p:nvSpPr>
              <p:cNvPr id="44" name="Rectangle 43">
                <a:extLst>
                  <a:ext uri="{FF2B5EF4-FFF2-40B4-BE49-F238E27FC236}">
                    <a16:creationId xmlns:a16="http://schemas.microsoft.com/office/drawing/2014/main" id="{7B30271F-3D44-4656-9612-BC7B5ECF3880}"/>
                  </a:ext>
                </a:extLst>
              </p:cNvPr>
              <p:cNvSpPr>
                <a:spLocks noRot="1" noChangeAspect="1" noMove="1" noResize="1" noEditPoints="1" noAdjustHandles="1" noChangeArrowheads="1" noChangeShapeType="1" noTextEdit="1"/>
              </p:cNvSpPr>
              <p:nvPr/>
            </p:nvSpPr>
            <p:spPr>
              <a:xfrm>
                <a:off x="4879559" y="3265860"/>
                <a:ext cx="342530" cy="253916"/>
              </a:xfrm>
              <a:prstGeom prst="rect">
                <a:avLst/>
              </a:prstGeom>
              <a:blipFill>
                <a:blip r:embed="rId16"/>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5" name="Rectangle 44">
                <a:extLst>
                  <a:ext uri="{FF2B5EF4-FFF2-40B4-BE49-F238E27FC236}">
                    <a16:creationId xmlns:a16="http://schemas.microsoft.com/office/drawing/2014/main" id="{BB620160-D0E0-47F8-AA93-CA1E6BD6404C}"/>
                  </a:ext>
                </a:extLst>
              </p:cNvPr>
              <p:cNvSpPr/>
              <p:nvPr/>
            </p:nvSpPr>
            <p:spPr>
              <a:xfrm>
                <a:off x="4766684" y="3267536"/>
                <a:ext cx="342530" cy="25391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050" i="1" dirty="0">
                              <a:solidFill>
                                <a:srgbClr val="FF0000"/>
                              </a:solidFill>
                              <a:latin typeface="Cambria Math" panose="02040503050406030204" pitchFamily="18" charset="0"/>
                            </a:rPr>
                          </m:ctrlPr>
                        </m:sSubPr>
                        <m:e>
                          <m:r>
                            <a:rPr lang="en-US" sz="1050" i="1" dirty="0">
                              <a:solidFill>
                                <a:srgbClr val="FF0000"/>
                              </a:solidFill>
                              <a:latin typeface="Cambria Math" panose="02040503050406030204" pitchFamily="18" charset="0"/>
                            </a:rPr>
                            <m:t>𝜏</m:t>
                          </m:r>
                        </m:e>
                        <m:sub>
                          <m:r>
                            <a:rPr lang="en-US" sz="1050" i="1" dirty="0">
                              <a:solidFill>
                                <a:srgbClr val="FF0000"/>
                              </a:solidFill>
                              <a:latin typeface="Cambria Math" panose="02040503050406030204" pitchFamily="18" charset="0"/>
                            </a:rPr>
                            <m:t>2</m:t>
                          </m:r>
                        </m:sub>
                      </m:sSub>
                    </m:oMath>
                  </m:oMathPara>
                </a14:m>
                <a:endParaRPr lang="en-US" sz="1050" dirty="0"/>
              </a:p>
            </p:txBody>
          </p:sp>
        </mc:Choice>
        <mc:Fallback>
          <p:sp>
            <p:nvSpPr>
              <p:cNvPr id="45" name="Rectangle 44">
                <a:extLst>
                  <a:ext uri="{FF2B5EF4-FFF2-40B4-BE49-F238E27FC236}">
                    <a16:creationId xmlns:a16="http://schemas.microsoft.com/office/drawing/2014/main" id="{BB620160-D0E0-47F8-AA93-CA1E6BD6404C}"/>
                  </a:ext>
                </a:extLst>
              </p:cNvPr>
              <p:cNvSpPr>
                <a:spLocks noRot="1" noChangeAspect="1" noMove="1" noResize="1" noEditPoints="1" noAdjustHandles="1" noChangeArrowheads="1" noChangeShapeType="1" noTextEdit="1"/>
              </p:cNvSpPr>
              <p:nvPr/>
            </p:nvSpPr>
            <p:spPr>
              <a:xfrm>
                <a:off x="4766684" y="3267536"/>
                <a:ext cx="342530" cy="253916"/>
              </a:xfrm>
              <a:prstGeom prst="rect">
                <a:avLst/>
              </a:prstGeom>
              <a:blipFill>
                <a:blip r:embed="rId17"/>
                <a:stretch>
                  <a:fillRect/>
                </a:stretch>
              </a:blipFill>
            </p:spPr>
            <p:txBody>
              <a:bodyPr/>
              <a:lstStyle/>
              <a:p>
                <a:r>
                  <a:rPr lang="en-US">
                    <a:noFill/>
                  </a:rPr>
                  <a:t> </a:t>
                </a:r>
              </a:p>
            </p:txBody>
          </p:sp>
        </mc:Fallback>
      </mc:AlternateContent>
      <p:sp>
        <p:nvSpPr>
          <p:cNvPr id="46" name="Arrow: Bent 45">
            <a:extLst>
              <a:ext uri="{FF2B5EF4-FFF2-40B4-BE49-F238E27FC236}">
                <a16:creationId xmlns:a16="http://schemas.microsoft.com/office/drawing/2014/main" id="{6490A938-F119-421B-8F2A-0B3E473A4415}"/>
              </a:ext>
            </a:extLst>
          </p:cNvPr>
          <p:cNvSpPr/>
          <p:nvPr/>
        </p:nvSpPr>
        <p:spPr>
          <a:xfrm rot="5400000">
            <a:off x="6451090" y="2675125"/>
            <a:ext cx="653432" cy="1549351"/>
          </a:xfrm>
          <a:prstGeom prst="bentArrow">
            <a:avLst>
              <a:gd name="adj1" fmla="val 10144"/>
              <a:gd name="adj2" fmla="val 9666"/>
              <a:gd name="adj3" fmla="val 12103"/>
              <a:gd name="adj4" fmla="val 5723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sz="900" dirty="0" err="1">
              <a:solidFill>
                <a:schemeClr val="bg1"/>
              </a:solidFill>
              <a:latin typeface="Microsoft Sans Serif"/>
              <a:cs typeface="Microsoft Sans Serif" panose="020B0604020202020204" pitchFamily="34" charset="0"/>
            </a:endParaRPr>
          </a:p>
        </p:txBody>
      </p:sp>
      <p:sp>
        <p:nvSpPr>
          <p:cNvPr id="47" name="Freeform 121">
            <a:extLst>
              <a:ext uri="{FF2B5EF4-FFF2-40B4-BE49-F238E27FC236}">
                <a16:creationId xmlns:a16="http://schemas.microsoft.com/office/drawing/2014/main" id="{C161EB93-CC20-478E-BBE9-BD331317B2CF}"/>
              </a:ext>
            </a:extLst>
          </p:cNvPr>
          <p:cNvSpPr>
            <a:spLocks/>
          </p:cNvSpPr>
          <p:nvPr/>
        </p:nvSpPr>
        <p:spPr bwMode="auto">
          <a:xfrm>
            <a:off x="1191128" y="3742610"/>
            <a:ext cx="7134727" cy="957092"/>
          </a:xfrm>
          <a:custGeom>
            <a:avLst/>
            <a:gdLst>
              <a:gd name="T0" fmla="*/ 43 w 2730"/>
              <a:gd name="T1" fmla="*/ 1029 h 1989"/>
              <a:gd name="T2" fmla="*/ 86 w 2730"/>
              <a:gd name="T3" fmla="*/ 973 h 1989"/>
              <a:gd name="T4" fmla="*/ 128 w 2730"/>
              <a:gd name="T5" fmla="*/ 1003 h 1989"/>
              <a:gd name="T6" fmla="*/ 171 w 2730"/>
              <a:gd name="T7" fmla="*/ 996 h 1989"/>
              <a:gd name="T8" fmla="*/ 214 w 2730"/>
              <a:gd name="T9" fmla="*/ 996 h 1989"/>
              <a:gd name="T10" fmla="*/ 257 w 2730"/>
              <a:gd name="T11" fmla="*/ 977 h 1989"/>
              <a:gd name="T12" fmla="*/ 300 w 2730"/>
              <a:gd name="T13" fmla="*/ 1038 h 1989"/>
              <a:gd name="T14" fmla="*/ 343 w 2730"/>
              <a:gd name="T15" fmla="*/ 931 h 1989"/>
              <a:gd name="T16" fmla="*/ 385 w 2730"/>
              <a:gd name="T17" fmla="*/ 1063 h 1989"/>
              <a:gd name="T18" fmla="*/ 428 w 2730"/>
              <a:gd name="T19" fmla="*/ 948 h 1989"/>
              <a:gd name="T20" fmla="*/ 471 w 2730"/>
              <a:gd name="T21" fmla="*/ 996 h 1989"/>
              <a:gd name="T22" fmla="*/ 514 w 2730"/>
              <a:gd name="T23" fmla="*/ 1051 h 1989"/>
              <a:gd name="T24" fmla="*/ 557 w 2730"/>
              <a:gd name="T25" fmla="*/ 889 h 1989"/>
              <a:gd name="T26" fmla="*/ 599 w 2730"/>
              <a:gd name="T27" fmla="*/ 1125 h 1989"/>
              <a:gd name="T28" fmla="*/ 642 w 2730"/>
              <a:gd name="T29" fmla="*/ 877 h 1989"/>
              <a:gd name="T30" fmla="*/ 685 w 2730"/>
              <a:gd name="T31" fmla="*/ 1071 h 1989"/>
              <a:gd name="T32" fmla="*/ 728 w 2730"/>
              <a:gd name="T33" fmla="*/ 968 h 1989"/>
              <a:gd name="T34" fmla="*/ 771 w 2730"/>
              <a:gd name="T35" fmla="*/ 995 h 1989"/>
              <a:gd name="T36" fmla="*/ 814 w 2730"/>
              <a:gd name="T37" fmla="*/ 975 h 1989"/>
              <a:gd name="T38" fmla="*/ 856 w 2730"/>
              <a:gd name="T39" fmla="*/ 1090 h 1989"/>
              <a:gd name="T40" fmla="*/ 899 w 2730"/>
              <a:gd name="T41" fmla="*/ 785 h 1989"/>
              <a:gd name="T42" fmla="*/ 942 w 2730"/>
              <a:gd name="T43" fmla="*/ 1315 h 1989"/>
              <a:gd name="T44" fmla="*/ 985 w 2730"/>
              <a:gd name="T45" fmla="*/ 619 h 1989"/>
              <a:gd name="T46" fmla="*/ 1028 w 2730"/>
              <a:gd name="T47" fmla="*/ 1323 h 1989"/>
              <a:gd name="T48" fmla="*/ 1070 w 2730"/>
              <a:gd name="T49" fmla="*/ 839 h 1989"/>
              <a:gd name="T50" fmla="*/ 1113 w 2730"/>
              <a:gd name="T51" fmla="*/ 874 h 1989"/>
              <a:gd name="T52" fmla="*/ 1156 w 2730"/>
              <a:gd name="T53" fmla="*/ 1443 h 1989"/>
              <a:gd name="T54" fmla="*/ 1199 w 2730"/>
              <a:gd name="T55" fmla="*/ 255 h 1989"/>
              <a:gd name="T56" fmla="*/ 1242 w 2730"/>
              <a:gd name="T57" fmla="*/ 1909 h 1989"/>
              <a:gd name="T58" fmla="*/ 1285 w 2730"/>
              <a:gd name="T59" fmla="*/ 84 h 1989"/>
              <a:gd name="T60" fmla="*/ 1327 w 2730"/>
              <a:gd name="T61" fmla="*/ 1712 h 1989"/>
              <a:gd name="T62" fmla="*/ 1370 w 2730"/>
              <a:gd name="T63" fmla="*/ 624 h 1989"/>
              <a:gd name="T64" fmla="*/ 1413 w 2730"/>
              <a:gd name="T65" fmla="*/ 947 h 1989"/>
              <a:gd name="T66" fmla="*/ 1456 w 2730"/>
              <a:gd name="T67" fmla="*/ 1435 h 1989"/>
              <a:gd name="T68" fmla="*/ 1499 w 2730"/>
              <a:gd name="T69" fmla="*/ 279 h 1989"/>
              <a:gd name="T70" fmla="*/ 1541 w 2730"/>
              <a:gd name="T71" fmla="*/ 1817 h 1989"/>
              <a:gd name="T72" fmla="*/ 1584 w 2730"/>
              <a:gd name="T73" fmla="*/ 242 h 1989"/>
              <a:gd name="T74" fmla="*/ 1627 w 2730"/>
              <a:gd name="T75" fmla="*/ 1545 h 1989"/>
              <a:gd name="T76" fmla="*/ 1670 w 2730"/>
              <a:gd name="T77" fmla="*/ 709 h 1989"/>
              <a:gd name="T78" fmla="*/ 1713 w 2730"/>
              <a:gd name="T79" fmla="*/ 1032 h 1989"/>
              <a:gd name="T80" fmla="*/ 1756 w 2730"/>
              <a:gd name="T81" fmla="*/ 1132 h 1989"/>
              <a:gd name="T82" fmla="*/ 1798 w 2730"/>
              <a:gd name="T83" fmla="*/ 784 h 1989"/>
              <a:gd name="T84" fmla="*/ 1841 w 2730"/>
              <a:gd name="T85" fmla="*/ 1189 h 1989"/>
              <a:gd name="T86" fmla="*/ 1884 w 2730"/>
              <a:gd name="T87" fmla="*/ 871 h 1989"/>
              <a:gd name="T88" fmla="*/ 1927 w 2730"/>
              <a:gd name="T89" fmla="*/ 1039 h 1989"/>
              <a:gd name="T90" fmla="*/ 1970 w 2730"/>
              <a:gd name="T91" fmla="*/ 1002 h 1989"/>
              <a:gd name="T92" fmla="*/ 2013 w 2730"/>
              <a:gd name="T93" fmla="*/ 983 h 1989"/>
              <a:gd name="T94" fmla="*/ 2055 w 2730"/>
              <a:gd name="T95" fmla="*/ 972 h 1989"/>
              <a:gd name="T96" fmla="*/ 2098 w 2730"/>
              <a:gd name="T97" fmla="*/ 1071 h 1989"/>
              <a:gd name="T98" fmla="*/ 2141 w 2730"/>
              <a:gd name="T99" fmla="*/ 873 h 1989"/>
              <a:gd name="T100" fmla="*/ 2184 w 2730"/>
              <a:gd name="T101" fmla="*/ 1136 h 1989"/>
              <a:gd name="T102" fmla="*/ 2227 w 2730"/>
              <a:gd name="T103" fmla="*/ 869 h 1989"/>
              <a:gd name="T104" fmla="*/ 2269 w 2730"/>
              <a:gd name="T105" fmla="*/ 1079 h 1989"/>
              <a:gd name="T106" fmla="*/ 2312 w 2730"/>
              <a:gd name="T107" fmla="*/ 961 h 1989"/>
              <a:gd name="T108" fmla="*/ 2355 w 2730"/>
              <a:gd name="T109" fmla="*/ 986 h 1989"/>
              <a:gd name="T110" fmla="*/ 2398 w 2730"/>
              <a:gd name="T111" fmla="*/ 1026 h 1989"/>
              <a:gd name="T112" fmla="*/ 2441 w 2730"/>
              <a:gd name="T113" fmla="*/ 964 h 1989"/>
              <a:gd name="T114" fmla="*/ 2484 w 2730"/>
              <a:gd name="T115" fmla="*/ 1012 h 1989"/>
              <a:gd name="T116" fmla="*/ 2526 w 2730"/>
              <a:gd name="T117" fmla="*/ 997 h 1989"/>
              <a:gd name="T118" fmla="*/ 2569 w 2730"/>
              <a:gd name="T119" fmla="*/ 982 h 1989"/>
              <a:gd name="T120" fmla="*/ 2612 w 2730"/>
              <a:gd name="T121" fmla="*/ 1007 h 1989"/>
              <a:gd name="T122" fmla="*/ 2655 w 2730"/>
              <a:gd name="T123" fmla="*/ 994 h 1989"/>
              <a:gd name="T124" fmla="*/ 2698 w 2730"/>
              <a:gd name="T125" fmla="*/ 980 h 19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30" h="1989">
                <a:moveTo>
                  <a:pt x="0" y="958"/>
                </a:moveTo>
                <a:lnTo>
                  <a:pt x="0" y="958"/>
                </a:lnTo>
                <a:lnTo>
                  <a:pt x="0" y="958"/>
                </a:lnTo>
                <a:lnTo>
                  <a:pt x="0" y="958"/>
                </a:lnTo>
                <a:lnTo>
                  <a:pt x="1" y="958"/>
                </a:lnTo>
                <a:lnTo>
                  <a:pt x="1" y="958"/>
                </a:lnTo>
                <a:lnTo>
                  <a:pt x="1" y="959"/>
                </a:lnTo>
                <a:lnTo>
                  <a:pt x="1" y="959"/>
                </a:lnTo>
                <a:lnTo>
                  <a:pt x="1" y="960"/>
                </a:lnTo>
                <a:lnTo>
                  <a:pt x="2" y="960"/>
                </a:lnTo>
                <a:lnTo>
                  <a:pt x="2" y="960"/>
                </a:lnTo>
                <a:lnTo>
                  <a:pt x="2" y="961"/>
                </a:lnTo>
                <a:lnTo>
                  <a:pt x="2" y="961"/>
                </a:lnTo>
                <a:lnTo>
                  <a:pt x="2" y="962"/>
                </a:lnTo>
                <a:lnTo>
                  <a:pt x="2" y="963"/>
                </a:lnTo>
                <a:lnTo>
                  <a:pt x="2" y="964"/>
                </a:lnTo>
                <a:lnTo>
                  <a:pt x="3" y="965"/>
                </a:lnTo>
                <a:lnTo>
                  <a:pt x="3" y="965"/>
                </a:lnTo>
                <a:lnTo>
                  <a:pt x="3" y="966"/>
                </a:lnTo>
                <a:lnTo>
                  <a:pt x="3" y="967"/>
                </a:lnTo>
                <a:lnTo>
                  <a:pt x="3" y="968"/>
                </a:lnTo>
                <a:lnTo>
                  <a:pt x="3" y="969"/>
                </a:lnTo>
                <a:lnTo>
                  <a:pt x="3" y="970"/>
                </a:lnTo>
                <a:lnTo>
                  <a:pt x="4" y="971"/>
                </a:lnTo>
                <a:lnTo>
                  <a:pt x="4" y="973"/>
                </a:lnTo>
                <a:lnTo>
                  <a:pt x="4" y="974"/>
                </a:lnTo>
                <a:lnTo>
                  <a:pt x="4" y="975"/>
                </a:lnTo>
                <a:lnTo>
                  <a:pt x="5" y="976"/>
                </a:lnTo>
                <a:lnTo>
                  <a:pt x="5" y="977"/>
                </a:lnTo>
                <a:lnTo>
                  <a:pt x="5" y="978"/>
                </a:lnTo>
                <a:lnTo>
                  <a:pt x="5" y="980"/>
                </a:lnTo>
                <a:lnTo>
                  <a:pt x="5" y="981"/>
                </a:lnTo>
                <a:lnTo>
                  <a:pt x="5" y="983"/>
                </a:lnTo>
                <a:lnTo>
                  <a:pt x="5" y="984"/>
                </a:lnTo>
                <a:lnTo>
                  <a:pt x="6" y="985"/>
                </a:lnTo>
                <a:lnTo>
                  <a:pt x="6" y="986"/>
                </a:lnTo>
                <a:lnTo>
                  <a:pt x="6" y="988"/>
                </a:lnTo>
                <a:lnTo>
                  <a:pt x="6" y="989"/>
                </a:lnTo>
                <a:lnTo>
                  <a:pt x="6" y="991"/>
                </a:lnTo>
                <a:lnTo>
                  <a:pt x="7" y="992"/>
                </a:lnTo>
                <a:lnTo>
                  <a:pt x="7" y="994"/>
                </a:lnTo>
                <a:lnTo>
                  <a:pt x="7" y="995"/>
                </a:lnTo>
                <a:lnTo>
                  <a:pt x="7" y="996"/>
                </a:lnTo>
                <a:lnTo>
                  <a:pt x="7" y="998"/>
                </a:lnTo>
                <a:lnTo>
                  <a:pt x="7" y="999"/>
                </a:lnTo>
                <a:lnTo>
                  <a:pt x="7" y="1001"/>
                </a:lnTo>
                <a:lnTo>
                  <a:pt x="8" y="1002"/>
                </a:lnTo>
                <a:lnTo>
                  <a:pt x="8" y="1004"/>
                </a:lnTo>
                <a:lnTo>
                  <a:pt x="8" y="1005"/>
                </a:lnTo>
                <a:lnTo>
                  <a:pt x="8" y="1006"/>
                </a:lnTo>
                <a:lnTo>
                  <a:pt x="8" y="1008"/>
                </a:lnTo>
                <a:lnTo>
                  <a:pt x="8" y="1009"/>
                </a:lnTo>
                <a:lnTo>
                  <a:pt x="8" y="1011"/>
                </a:lnTo>
                <a:lnTo>
                  <a:pt x="9" y="1012"/>
                </a:lnTo>
                <a:lnTo>
                  <a:pt x="9" y="1013"/>
                </a:lnTo>
                <a:lnTo>
                  <a:pt x="9" y="1014"/>
                </a:lnTo>
                <a:lnTo>
                  <a:pt x="9" y="1015"/>
                </a:lnTo>
                <a:lnTo>
                  <a:pt x="10" y="1017"/>
                </a:lnTo>
                <a:lnTo>
                  <a:pt x="10" y="1018"/>
                </a:lnTo>
                <a:lnTo>
                  <a:pt x="10" y="1019"/>
                </a:lnTo>
                <a:lnTo>
                  <a:pt x="10" y="1020"/>
                </a:lnTo>
                <a:lnTo>
                  <a:pt x="10" y="1021"/>
                </a:lnTo>
                <a:lnTo>
                  <a:pt x="10" y="1022"/>
                </a:lnTo>
                <a:lnTo>
                  <a:pt x="10" y="1023"/>
                </a:lnTo>
                <a:lnTo>
                  <a:pt x="11" y="1024"/>
                </a:lnTo>
                <a:lnTo>
                  <a:pt x="11" y="1025"/>
                </a:lnTo>
                <a:lnTo>
                  <a:pt x="11" y="1026"/>
                </a:lnTo>
                <a:lnTo>
                  <a:pt x="11" y="1027"/>
                </a:lnTo>
                <a:lnTo>
                  <a:pt x="11" y="1027"/>
                </a:lnTo>
                <a:lnTo>
                  <a:pt x="11" y="1028"/>
                </a:lnTo>
                <a:lnTo>
                  <a:pt x="11" y="1029"/>
                </a:lnTo>
                <a:lnTo>
                  <a:pt x="12" y="1029"/>
                </a:lnTo>
                <a:lnTo>
                  <a:pt x="12" y="1030"/>
                </a:lnTo>
                <a:lnTo>
                  <a:pt x="12" y="1030"/>
                </a:lnTo>
                <a:lnTo>
                  <a:pt x="12" y="1031"/>
                </a:lnTo>
                <a:lnTo>
                  <a:pt x="12" y="1031"/>
                </a:lnTo>
                <a:lnTo>
                  <a:pt x="13" y="1032"/>
                </a:lnTo>
                <a:lnTo>
                  <a:pt x="13" y="1032"/>
                </a:lnTo>
                <a:lnTo>
                  <a:pt x="13" y="1032"/>
                </a:lnTo>
                <a:lnTo>
                  <a:pt x="13" y="1032"/>
                </a:lnTo>
                <a:lnTo>
                  <a:pt x="13" y="1032"/>
                </a:lnTo>
                <a:lnTo>
                  <a:pt x="13" y="1032"/>
                </a:lnTo>
                <a:lnTo>
                  <a:pt x="13" y="1032"/>
                </a:lnTo>
                <a:lnTo>
                  <a:pt x="14" y="1032"/>
                </a:lnTo>
                <a:lnTo>
                  <a:pt x="14" y="1032"/>
                </a:lnTo>
                <a:lnTo>
                  <a:pt x="14" y="1032"/>
                </a:lnTo>
                <a:lnTo>
                  <a:pt x="14" y="1032"/>
                </a:lnTo>
                <a:lnTo>
                  <a:pt x="15" y="1032"/>
                </a:lnTo>
                <a:lnTo>
                  <a:pt x="15" y="1032"/>
                </a:lnTo>
                <a:lnTo>
                  <a:pt x="15" y="1031"/>
                </a:lnTo>
                <a:lnTo>
                  <a:pt x="15" y="1031"/>
                </a:lnTo>
                <a:lnTo>
                  <a:pt x="15" y="1030"/>
                </a:lnTo>
                <a:lnTo>
                  <a:pt x="15" y="1030"/>
                </a:lnTo>
                <a:lnTo>
                  <a:pt x="15" y="1029"/>
                </a:lnTo>
                <a:lnTo>
                  <a:pt x="16" y="1029"/>
                </a:lnTo>
                <a:lnTo>
                  <a:pt x="16" y="1028"/>
                </a:lnTo>
                <a:lnTo>
                  <a:pt x="16" y="1027"/>
                </a:lnTo>
                <a:lnTo>
                  <a:pt x="16" y="1026"/>
                </a:lnTo>
                <a:lnTo>
                  <a:pt x="16" y="1025"/>
                </a:lnTo>
                <a:lnTo>
                  <a:pt x="16" y="1025"/>
                </a:lnTo>
                <a:lnTo>
                  <a:pt x="16" y="1024"/>
                </a:lnTo>
                <a:lnTo>
                  <a:pt x="17" y="1023"/>
                </a:lnTo>
                <a:lnTo>
                  <a:pt x="17" y="1022"/>
                </a:lnTo>
                <a:lnTo>
                  <a:pt x="17" y="1021"/>
                </a:lnTo>
                <a:lnTo>
                  <a:pt x="17" y="1020"/>
                </a:lnTo>
                <a:lnTo>
                  <a:pt x="17" y="1019"/>
                </a:lnTo>
                <a:lnTo>
                  <a:pt x="18" y="1018"/>
                </a:lnTo>
                <a:lnTo>
                  <a:pt x="18" y="1016"/>
                </a:lnTo>
                <a:lnTo>
                  <a:pt x="18" y="1015"/>
                </a:lnTo>
                <a:lnTo>
                  <a:pt x="18" y="1014"/>
                </a:lnTo>
                <a:lnTo>
                  <a:pt x="18" y="1013"/>
                </a:lnTo>
                <a:lnTo>
                  <a:pt x="18" y="1012"/>
                </a:lnTo>
                <a:lnTo>
                  <a:pt x="19" y="1010"/>
                </a:lnTo>
                <a:lnTo>
                  <a:pt x="19" y="1009"/>
                </a:lnTo>
                <a:lnTo>
                  <a:pt x="19" y="1007"/>
                </a:lnTo>
                <a:lnTo>
                  <a:pt x="19" y="1006"/>
                </a:lnTo>
                <a:lnTo>
                  <a:pt x="19" y="1005"/>
                </a:lnTo>
                <a:lnTo>
                  <a:pt x="20" y="1003"/>
                </a:lnTo>
                <a:lnTo>
                  <a:pt x="20" y="1002"/>
                </a:lnTo>
                <a:lnTo>
                  <a:pt x="20" y="1001"/>
                </a:lnTo>
                <a:lnTo>
                  <a:pt x="20" y="999"/>
                </a:lnTo>
                <a:lnTo>
                  <a:pt x="20" y="998"/>
                </a:lnTo>
                <a:lnTo>
                  <a:pt x="20" y="996"/>
                </a:lnTo>
                <a:lnTo>
                  <a:pt x="20" y="995"/>
                </a:lnTo>
                <a:lnTo>
                  <a:pt x="21" y="993"/>
                </a:lnTo>
                <a:lnTo>
                  <a:pt x="21" y="992"/>
                </a:lnTo>
                <a:lnTo>
                  <a:pt x="21" y="991"/>
                </a:lnTo>
                <a:lnTo>
                  <a:pt x="21" y="989"/>
                </a:lnTo>
                <a:lnTo>
                  <a:pt x="21" y="988"/>
                </a:lnTo>
                <a:lnTo>
                  <a:pt x="21" y="986"/>
                </a:lnTo>
                <a:lnTo>
                  <a:pt x="21" y="985"/>
                </a:lnTo>
                <a:lnTo>
                  <a:pt x="22" y="983"/>
                </a:lnTo>
                <a:lnTo>
                  <a:pt x="22" y="982"/>
                </a:lnTo>
                <a:lnTo>
                  <a:pt x="22" y="981"/>
                </a:lnTo>
                <a:lnTo>
                  <a:pt x="22" y="979"/>
                </a:lnTo>
                <a:lnTo>
                  <a:pt x="23" y="978"/>
                </a:lnTo>
                <a:lnTo>
                  <a:pt x="23" y="977"/>
                </a:lnTo>
                <a:lnTo>
                  <a:pt x="23" y="976"/>
                </a:lnTo>
                <a:lnTo>
                  <a:pt x="23" y="974"/>
                </a:lnTo>
                <a:lnTo>
                  <a:pt x="23" y="973"/>
                </a:lnTo>
                <a:lnTo>
                  <a:pt x="23" y="972"/>
                </a:lnTo>
                <a:lnTo>
                  <a:pt x="23" y="971"/>
                </a:lnTo>
                <a:lnTo>
                  <a:pt x="24" y="970"/>
                </a:lnTo>
                <a:lnTo>
                  <a:pt x="24" y="969"/>
                </a:lnTo>
                <a:lnTo>
                  <a:pt x="24" y="968"/>
                </a:lnTo>
                <a:lnTo>
                  <a:pt x="24" y="967"/>
                </a:lnTo>
                <a:lnTo>
                  <a:pt x="24" y="966"/>
                </a:lnTo>
                <a:lnTo>
                  <a:pt x="25" y="965"/>
                </a:lnTo>
                <a:lnTo>
                  <a:pt x="25" y="964"/>
                </a:lnTo>
                <a:lnTo>
                  <a:pt x="25" y="963"/>
                </a:lnTo>
                <a:lnTo>
                  <a:pt x="25" y="963"/>
                </a:lnTo>
                <a:lnTo>
                  <a:pt x="25" y="962"/>
                </a:lnTo>
                <a:lnTo>
                  <a:pt x="25" y="961"/>
                </a:lnTo>
                <a:lnTo>
                  <a:pt x="25" y="961"/>
                </a:lnTo>
                <a:lnTo>
                  <a:pt x="26" y="960"/>
                </a:lnTo>
                <a:lnTo>
                  <a:pt x="26" y="960"/>
                </a:lnTo>
                <a:lnTo>
                  <a:pt x="26" y="959"/>
                </a:lnTo>
                <a:lnTo>
                  <a:pt x="26" y="959"/>
                </a:lnTo>
                <a:lnTo>
                  <a:pt x="26" y="958"/>
                </a:lnTo>
                <a:lnTo>
                  <a:pt x="26" y="958"/>
                </a:lnTo>
                <a:lnTo>
                  <a:pt x="26" y="958"/>
                </a:lnTo>
                <a:lnTo>
                  <a:pt x="27" y="958"/>
                </a:lnTo>
                <a:lnTo>
                  <a:pt x="27" y="958"/>
                </a:lnTo>
                <a:lnTo>
                  <a:pt x="27" y="958"/>
                </a:lnTo>
                <a:lnTo>
                  <a:pt x="27" y="958"/>
                </a:lnTo>
                <a:lnTo>
                  <a:pt x="28" y="958"/>
                </a:lnTo>
                <a:lnTo>
                  <a:pt x="28" y="958"/>
                </a:lnTo>
                <a:lnTo>
                  <a:pt x="28" y="958"/>
                </a:lnTo>
                <a:lnTo>
                  <a:pt x="28" y="958"/>
                </a:lnTo>
                <a:lnTo>
                  <a:pt x="28" y="958"/>
                </a:lnTo>
                <a:lnTo>
                  <a:pt x="28" y="958"/>
                </a:lnTo>
                <a:lnTo>
                  <a:pt x="28" y="959"/>
                </a:lnTo>
                <a:lnTo>
                  <a:pt x="29" y="959"/>
                </a:lnTo>
                <a:lnTo>
                  <a:pt x="29" y="960"/>
                </a:lnTo>
                <a:lnTo>
                  <a:pt x="29" y="960"/>
                </a:lnTo>
                <a:lnTo>
                  <a:pt x="29" y="961"/>
                </a:lnTo>
                <a:lnTo>
                  <a:pt x="29" y="961"/>
                </a:lnTo>
                <a:lnTo>
                  <a:pt x="30" y="962"/>
                </a:lnTo>
                <a:lnTo>
                  <a:pt x="30" y="963"/>
                </a:lnTo>
                <a:lnTo>
                  <a:pt x="30" y="964"/>
                </a:lnTo>
                <a:lnTo>
                  <a:pt x="30" y="965"/>
                </a:lnTo>
                <a:lnTo>
                  <a:pt x="30" y="965"/>
                </a:lnTo>
                <a:lnTo>
                  <a:pt x="30" y="966"/>
                </a:lnTo>
                <a:lnTo>
                  <a:pt x="30" y="967"/>
                </a:lnTo>
                <a:lnTo>
                  <a:pt x="31" y="968"/>
                </a:lnTo>
                <a:lnTo>
                  <a:pt x="31" y="969"/>
                </a:lnTo>
                <a:lnTo>
                  <a:pt x="31" y="970"/>
                </a:lnTo>
                <a:lnTo>
                  <a:pt x="31" y="971"/>
                </a:lnTo>
                <a:lnTo>
                  <a:pt x="31" y="973"/>
                </a:lnTo>
                <a:lnTo>
                  <a:pt x="31" y="974"/>
                </a:lnTo>
                <a:lnTo>
                  <a:pt x="31" y="975"/>
                </a:lnTo>
                <a:lnTo>
                  <a:pt x="32" y="976"/>
                </a:lnTo>
                <a:lnTo>
                  <a:pt x="32" y="977"/>
                </a:lnTo>
                <a:lnTo>
                  <a:pt x="32" y="979"/>
                </a:lnTo>
                <a:lnTo>
                  <a:pt x="32" y="980"/>
                </a:lnTo>
                <a:lnTo>
                  <a:pt x="33" y="981"/>
                </a:lnTo>
                <a:lnTo>
                  <a:pt x="33" y="983"/>
                </a:lnTo>
                <a:lnTo>
                  <a:pt x="33" y="984"/>
                </a:lnTo>
                <a:lnTo>
                  <a:pt x="33" y="985"/>
                </a:lnTo>
                <a:lnTo>
                  <a:pt x="33" y="987"/>
                </a:lnTo>
                <a:lnTo>
                  <a:pt x="33" y="988"/>
                </a:lnTo>
                <a:lnTo>
                  <a:pt x="33" y="989"/>
                </a:lnTo>
                <a:lnTo>
                  <a:pt x="34" y="991"/>
                </a:lnTo>
                <a:lnTo>
                  <a:pt x="34" y="992"/>
                </a:lnTo>
                <a:lnTo>
                  <a:pt x="34" y="994"/>
                </a:lnTo>
                <a:lnTo>
                  <a:pt x="34" y="995"/>
                </a:lnTo>
                <a:lnTo>
                  <a:pt x="34" y="997"/>
                </a:lnTo>
                <a:lnTo>
                  <a:pt x="35" y="998"/>
                </a:lnTo>
                <a:lnTo>
                  <a:pt x="35" y="999"/>
                </a:lnTo>
                <a:lnTo>
                  <a:pt x="35" y="1001"/>
                </a:lnTo>
                <a:lnTo>
                  <a:pt x="35" y="1002"/>
                </a:lnTo>
                <a:lnTo>
                  <a:pt x="35" y="1004"/>
                </a:lnTo>
                <a:lnTo>
                  <a:pt x="35" y="1005"/>
                </a:lnTo>
                <a:lnTo>
                  <a:pt x="35" y="1007"/>
                </a:lnTo>
                <a:lnTo>
                  <a:pt x="36" y="1008"/>
                </a:lnTo>
                <a:lnTo>
                  <a:pt x="36" y="1009"/>
                </a:lnTo>
                <a:lnTo>
                  <a:pt x="36" y="1011"/>
                </a:lnTo>
                <a:lnTo>
                  <a:pt x="36" y="1012"/>
                </a:lnTo>
                <a:lnTo>
                  <a:pt x="36" y="1013"/>
                </a:lnTo>
                <a:lnTo>
                  <a:pt x="36" y="1014"/>
                </a:lnTo>
                <a:lnTo>
                  <a:pt x="36" y="1015"/>
                </a:lnTo>
                <a:lnTo>
                  <a:pt x="37" y="1017"/>
                </a:lnTo>
                <a:lnTo>
                  <a:pt x="37" y="1018"/>
                </a:lnTo>
                <a:lnTo>
                  <a:pt x="37" y="1019"/>
                </a:lnTo>
                <a:lnTo>
                  <a:pt x="37" y="1020"/>
                </a:lnTo>
                <a:lnTo>
                  <a:pt x="38" y="1021"/>
                </a:lnTo>
                <a:lnTo>
                  <a:pt x="38" y="1022"/>
                </a:lnTo>
                <a:lnTo>
                  <a:pt x="38" y="1023"/>
                </a:lnTo>
                <a:lnTo>
                  <a:pt x="38" y="1024"/>
                </a:lnTo>
                <a:lnTo>
                  <a:pt x="38" y="1025"/>
                </a:lnTo>
                <a:lnTo>
                  <a:pt x="38" y="1025"/>
                </a:lnTo>
                <a:lnTo>
                  <a:pt x="38" y="1026"/>
                </a:lnTo>
                <a:lnTo>
                  <a:pt x="39" y="1027"/>
                </a:lnTo>
                <a:lnTo>
                  <a:pt x="39" y="1028"/>
                </a:lnTo>
                <a:lnTo>
                  <a:pt x="39" y="1029"/>
                </a:lnTo>
                <a:lnTo>
                  <a:pt x="39" y="1029"/>
                </a:lnTo>
                <a:lnTo>
                  <a:pt x="39" y="1030"/>
                </a:lnTo>
                <a:lnTo>
                  <a:pt x="39" y="1030"/>
                </a:lnTo>
                <a:lnTo>
                  <a:pt x="39" y="1030"/>
                </a:lnTo>
                <a:lnTo>
                  <a:pt x="40" y="1031"/>
                </a:lnTo>
                <a:lnTo>
                  <a:pt x="40" y="1031"/>
                </a:lnTo>
                <a:lnTo>
                  <a:pt x="40" y="1032"/>
                </a:lnTo>
                <a:lnTo>
                  <a:pt x="40" y="1032"/>
                </a:lnTo>
                <a:lnTo>
                  <a:pt x="40" y="1032"/>
                </a:lnTo>
                <a:lnTo>
                  <a:pt x="41" y="1032"/>
                </a:lnTo>
                <a:lnTo>
                  <a:pt x="41" y="1032"/>
                </a:lnTo>
                <a:lnTo>
                  <a:pt x="41" y="1032"/>
                </a:lnTo>
                <a:lnTo>
                  <a:pt x="41" y="1032"/>
                </a:lnTo>
                <a:lnTo>
                  <a:pt x="41" y="1032"/>
                </a:lnTo>
                <a:lnTo>
                  <a:pt x="41" y="1032"/>
                </a:lnTo>
                <a:lnTo>
                  <a:pt x="41" y="1032"/>
                </a:lnTo>
                <a:lnTo>
                  <a:pt x="42" y="1031"/>
                </a:lnTo>
                <a:lnTo>
                  <a:pt x="42" y="1031"/>
                </a:lnTo>
                <a:lnTo>
                  <a:pt x="42" y="1030"/>
                </a:lnTo>
                <a:lnTo>
                  <a:pt x="42" y="1030"/>
                </a:lnTo>
                <a:lnTo>
                  <a:pt x="43" y="1030"/>
                </a:lnTo>
                <a:lnTo>
                  <a:pt x="43" y="1029"/>
                </a:lnTo>
                <a:lnTo>
                  <a:pt x="43" y="1029"/>
                </a:lnTo>
                <a:lnTo>
                  <a:pt x="43" y="1028"/>
                </a:lnTo>
                <a:lnTo>
                  <a:pt x="43" y="1027"/>
                </a:lnTo>
                <a:lnTo>
                  <a:pt x="43" y="1027"/>
                </a:lnTo>
                <a:lnTo>
                  <a:pt x="43" y="1026"/>
                </a:lnTo>
                <a:lnTo>
                  <a:pt x="44" y="1025"/>
                </a:lnTo>
                <a:lnTo>
                  <a:pt x="44" y="1024"/>
                </a:lnTo>
                <a:lnTo>
                  <a:pt x="44" y="1023"/>
                </a:lnTo>
                <a:lnTo>
                  <a:pt x="44" y="1022"/>
                </a:lnTo>
                <a:lnTo>
                  <a:pt x="44" y="1021"/>
                </a:lnTo>
                <a:lnTo>
                  <a:pt x="44" y="1020"/>
                </a:lnTo>
                <a:lnTo>
                  <a:pt x="44" y="1019"/>
                </a:lnTo>
                <a:lnTo>
                  <a:pt x="45" y="1018"/>
                </a:lnTo>
                <a:lnTo>
                  <a:pt x="45" y="1017"/>
                </a:lnTo>
                <a:lnTo>
                  <a:pt x="45" y="1016"/>
                </a:lnTo>
                <a:lnTo>
                  <a:pt x="45" y="1015"/>
                </a:lnTo>
                <a:lnTo>
                  <a:pt x="45" y="1014"/>
                </a:lnTo>
                <a:lnTo>
                  <a:pt x="46" y="1012"/>
                </a:lnTo>
                <a:lnTo>
                  <a:pt x="46" y="1011"/>
                </a:lnTo>
                <a:lnTo>
                  <a:pt x="46" y="1010"/>
                </a:lnTo>
                <a:lnTo>
                  <a:pt x="46" y="1009"/>
                </a:lnTo>
                <a:lnTo>
                  <a:pt x="46" y="1007"/>
                </a:lnTo>
                <a:lnTo>
                  <a:pt x="46" y="1006"/>
                </a:lnTo>
                <a:lnTo>
                  <a:pt x="46" y="1004"/>
                </a:lnTo>
                <a:lnTo>
                  <a:pt x="47" y="1003"/>
                </a:lnTo>
                <a:lnTo>
                  <a:pt x="47" y="1002"/>
                </a:lnTo>
                <a:lnTo>
                  <a:pt x="47" y="1000"/>
                </a:lnTo>
                <a:lnTo>
                  <a:pt x="47" y="999"/>
                </a:lnTo>
                <a:lnTo>
                  <a:pt x="48" y="997"/>
                </a:lnTo>
                <a:lnTo>
                  <a:pt x="48" y="996"/>
                </a:lnTo>
                <a:lnTo>
                  <a:pt x="48" y="994"/>
                </a:lnTo>
                <a:lnTo>
                  <a:pt x="48" y="993"/>
                </a:lnTo>
                <a:lnTo>
                  <a:pt x="48" y="992"/>
                </a:lnTo>
                <a:lnTo>
                  <a:pt x="48" y="990"/>
                </a:lnTo>
                <a:lnTo>
                  <a:pt x="48" y="989"/>
                </a:lnTo>
                <a:lnTo>
                  <a:pt x="49" y="988"/>
                </a:lnTo>
                <a:lnTo>
                  <a:pt x="49" y="986"/>
                </a:lnTo>
                <a:lnTo>
                  <a:pt x="49" y="985"/>
                </a:lnTo>
                <a:lnTo>
                  <a:pt x="49" y="984"/>
                </a:lnTo>
                <a:lnTo>
                  <a:pt x="49" y="982"/>
                </a:lnTo>
                <a:lnTo>
                  <a:pt x="49" y="981"/>
                </a:lnTo>
                <a:lnTo>
                  <a:pt x="49" y="979"/>
                </a:lnTo>
                <a:lnTo>
                  <a:pt x="50" y="978"/>
                </a:lnTo>
                <a:lnTo>
                  <a:pt x="50" y="977"/>
                </a:lnTo>
                <a:lnTo>
                  <a:pt x="50" y="976"/>
                </a:lnTo>
                <a:lnTo>
                  <a:pt x="50" y="975"/>
                </a:lnTo>
                <a:lnTo>
                  <a:pt x="50" y="974"/>
                </a:lnTo>
                <a:lnTo>
                  <a:pt x="51" y="973"/>
                </a:lnTo>
                <a:lnTo>
                  <a:pt x="51" y="971"/>
                </a:lnTo>
                <a:lnTo>
                  <a:pt x="51" y="970"/>
                </a:lnTo>
                <a:lnTo>
                  <a:pt x="51" y="969"/>
                </a:lnTo>
                <a:lnTo>
                  <a:pt x="51" y="968"/>
                </a:lnTo>
                <a:lnTo>
                  <a:pt x="51" y="967"/>
                </a:lnTo>
                <a:lnTo>
                  <a:pt x="52" y="966"/>
                </a:lnTo>
                <a:lnTo>
                  <a:pt x="52" y="966"/>
                </a:lnTo>
                <a:lnTo>
                  <a:pt x="52" y="965"/>
                </a:lnTo>
                <a:lnTo>
                  <a:pt x="52" y="964"/>
                </a:lnTo>
                <a:lnTo>
                  <a:pt x="52" y="963"/>
                </a:lnTo>
                <a:lnTo>
                  <a:pt x="53" y="963"/>
                </a:lnTo>
                <a:lnTo>
                  <a:pt x="53" y="962"/>
                </a:lnTo>
                <a:lnTo>
                  <a:pt x="53" y="961"/>
                </a:lnTo>
                <a:lnTo>
                  <a:pt x="53" y="961"/>
                </a:lnTo>
                <a:lnTo>
                  <a:pt x="53" y="961"/>
                </a:lnTo>
                <a:lnTo>
                  <a:pt x="53" y="960"/>
                </a:lnTo>
                <a:lnTo>
                  <a:pt x="53" y="960"/>
                </a:lnTo>
                <a:lnTo>
                  <a:pt x="54" y="960"/>
                </a:lnTo>
                <a:lnTo>
                  <a:pt x="54" y="959"/>
                </a:lnTo>
                <a:lnTo>
                  <a:pt x="54" y="959"/>
                </a:lnTo>
                <a:lnTo>
                  <a:pt x="54" y="959"/>
                </a:lnTo>
                <a:lnTo>
                  <a:pt x="54" y="959"/>
                </a:lnTo>
                <a:lnTo>
                  <a:pt x="54" y="959"/>
                </a:lnTo>
                <a:lnTo>
                  <a:pt x="54" y="959"/>
                </a:lnTo>
                <a:lnTo>
                  <a:pt x="55" y="959"/>
                </a:lnTo>
                <a:lnTo>
                  <a:pt x="55" y="959"/>
                </a:lnTo>
                <a:lnTo>
                  <a:pt x="55" y="959"/>
                </a:lnTo>
                <a:lnTo>
                  <a:pt x="55" y="959"/>
                </a:lnTo>
                <a:lnTo>
                  <a:pt x="56" y="960"/>
                </a:lnTo>
                <a:lnTo>
                  <a:pt x="56" y="960"/>
                </a:lnTo>
                <a:lnTo>
                  <a:pt x="56" y="960"/>
                </a:lnTo>
                <a:lnTo>
                  <a:pt x="56" y="961"/>
                </a:lnTo>
                <a:lnTo>
                  <a:pt x="56" y="961"/>
                </a:lnTo>
                <a:lnTo>
                  <a:pt x="56" y="961"/>
                </a:lnTo>
                <a:lnTo>
                  <a:pt x="56" y="962"/>
                </a:lnTo>
                <a:lnTo>
                  <a:pt x="57" y="963"/>
                </a:lnTo>
                <a:lnTo>
                  <a:pt x="57" y="963"/>
                </a:lnTo>
                <a:lnTo>
                  <a:pt x="57" y="964"/>
                </a:lnTo>
                <a:lnTo>
                  <a:pt x="57" y="965"/>
                </a:lnTo>
                <a:lnTo>
                  <a:pt x="57" y="966"/>
                </a:lnTo>
                <a:lnTo>
                  <a:pt x="58" y="966"/>
                </a:lnTo>
                <a:lnTo>
                  <a:pt x="58" y="967"/>
                </a:lnTo>
                <a:lnTo>
                  <a:pt x="58" y="968"/>
                </a:lnTo>
                <a:lnTo>
                  <a:pt x="58" y="969"/>
                </a:lnTo>
                <a:lnTo>
                  <a:pt x="58" y="970"/>
                </a:lnTo>
                <a:lnTo>
                  <a:pt x="58" y="971"/>
                </a:lnTo>
                <a:lnTo>
                  <a:pt x="58" y="973"/>
                </a:lnTo>
                <a:lnTo>
                  <a:pt x="59" y="973"/>
                </a:lnTo>
                <a:lnTo>
                  <a:pt x="59" y="974"/>
                </a:lnTo>
                <a:lnTo>
                  <a:pt x="59" y="976"/>
                </a:lnTo>
                <a:lnTo>
                  <a:pt x="59" y="977"/>
                </a:lnTo>
                <a:lnTo>
                  <a:pt x="59" y="978"/>
                </a:lnTo>
                <a:lnTo>
                  <a:pt x="59" y="979"/>
                </a:lnTo>
                <a:lnTo>
                  <a:pt x="59" y="981"/>
                </a:lnTo>
                <a:lnTo>
                  <a:pt x="60" y="982"/>
                </a:lnTo>
                <a:lnTo>
                  <a:pt x="60" y="983"/>
                </a:lnTo>
                <a:lnTo>
                  <a:pt x="60" y="984"/>
                </a:lnTo>
                <a:lnTo>
                  <a:pt x="60" y="986"/>
                </a:lnTo>
                <a:lnTo>
                  <a:pt x="61" y="987"/>
                </a:lnTo>
                <a:lnTo>
                  <a:pt x="61" y="989"/>
                </a:lnTo>
                <a:lnTo>
                  <a:pt x="61" y="990"/>
                </a:lnTo>
                <a:lnTo>
                  <a:pt x="61" y="991"/>
                </a:lnTo>
                <a:lnTo>
                  <a:pt x="61" y="993"/>
                </a:lnTo>
                <a:lnTo>
                  <a:pt x="61" y="994"/>
                </a:lnTo>
                <a:lnTo>
                  <a:pt x="61" y="996"/>
                </a:lnTo>
                <a:lnTo>
                  <a:pt x="62" y="997"/>
                </a:lnTo>
                <a:lnTo>
                  <a:pt x="62" y="998"/>
                </a:lnTo>
                <a:lnTo>
                  <a:pt x="62" y="999"/>
                </a:lnTo>
                <a:lnTo>
                  <a:pt x="62" y="1001"/>
                </a:lnTo>
                <a:lnTo>
                  <a:pt x="62" y="1002"/>
                </a:lnTo>
                <a:lnTo>
                  <a:pt x="63" y="1004"/>
                </a:lnTo>
                <a:lnTo>
                  <a:pt x="63" y="1005"/>
                </a:lnTo>
                <a:lnTo>
                  <a:pt x="63" y="1006"/>
                </a:lnTo>
                <a:lnTo>
                  <a:pt x="63" y="1007"/>
                </a:lnTo>
                <a:lnTo>
                  <a:pt x="63" y="1009"/>
                </a:lnTo>
                <a:lnTo>
                  <a:pt x="63" y="1010"/>
                </a:lnTo>
                <a:lnTo>
                  <a:pt x="63" y="1011"/>
                </a:lnTo>
                <a:lnTo>
                  <a:pt x="64" y="1012"/>
                </a:lnTo>
                <a:lnTo>
                  <a:pt x="64" y="1014"/>
                </a:lnTo>
                <a:lnTo>
                  <a:pt x="64" y="1015"/>
                </a:lnTo>
                <a:lnTo>
                  <a:pt x="64" y="1016"/>
                </a:lnTo>
                <a:lnTo>
                  <a:pt x="64" y="1017"/>
                </a:lnTo>
                <a:lnTo>
                  <a:pt x="64" y="1018"/>
                </a:lnTo>
                <a:lnTo>
                  <a:pt x="64" y="1019"/>
                </a:lnTo>
                <a:lnTo>
                  <a:pt x="65" y="1020"/>
                </a:lnTo>
                <a:lnTo>
                  <a:pt x="65" y="1021"/>
                </a:lnTo>
                <a:lnTo>
                  <a:pt x="65" y="1022"/>
                </a:lnTo>
                <a:lnTo>
                  <a:pt x="65" y="1023"/>
                </a:lnTo>
                <a:lnTo>
                  <a:pt x="66" y="1024"/>
                </a:lnTo>
                <a:lnTo>
                  <a:pt x="66" y="1024"/>
                </a:lnTo>
                <a:lnTo>
                  <a:pt x="66" y="1025"/>
                </a:lnTo>
                <a:lnTo>
                  <a:pt x="66" y="1026"/>
                </a:lnTo>
                <a:lnTo>
                  <a:pt x="66" y="1026"/>
                </a:lnTo>
                <a:lnTo>
                  <a:pt x="66" y="1027"/>
                </a:lnTo>
                <a:lnTo>
                  <a:pt x="66" y="1027"/>
                </a:lnTo>
                <a:lnTo>
                  <a:pt x="67" y="1028"/>
                </a:lnTo>
                <a:lnTo>
                  <a:pt x="67" y="1029"/>
                </a:lnTo>
                <a:lnTo>
                  <a:pt x="67" y="1029"/>
                </a:lnTo>
                <a:lnTo>
                  <a:pt x="67" y="1029"/>
                </a:lnTo>
                <a:lnTo>
                  <a:pt x="67" y="1030"/>
                </a:lnTo>
                <a:lnTo>
                  <a:pt x="67" y="1030"/>
                </a:lnTo>
                <a:lnTo>
                  <a:pt x="67" y="1030"/>
                </a:lnTo>
                <a:lnTo>
                  <a:pt x="68" y="1030"/>
                </a:lnTo>
                <a:lnTo>
                  <a:pt x="68" y="1030"/>
                </a:lnTo>
                <a:lnTo>
                  <a:pt x="68" y="1030"/>
                </a:lnTo>
                <a:lnTo>
                  <a:pt x="68" y="1030"/>
                </a:lnTo>
                <a:lnTo>
                  <a:pt x="68" y="1030"/>
                </a:lnTo>
                <a:lnTo>
                  <a:pt x="69" y="1030"/>
                </a:lnTo>
                <a:lnTo>
                  <a:pt x="69" y="1030"/>
                </a:lnTo>
                <a:lnTo>
                  <a:pt x="69" y="1030"/>
                </a:lnTo>
                <a:lnTo>
                  <a:pt x="69" y="1029"/>
                </a:lnTo>
                <a:lnTo>
                  <a:pt x="69" y="1029"/>
                </a:lnTo>
                <a:lnTo>
                  <a:pt x="69" y="1029"/>
                </a:lnTo>
                <a:lnTo>
                  <a:pt x="69" y="1028"/>
                </a:lnTo>
                <a:lnTo>
                  <a:pt x="70" y="1028"/>
                </a:lnTo>
                <a:lnTo>
                  <a:pt x="70" y="1027"/>
                </a:lnTo>
                <a:lnTo>
                  <a:pt x="70" y="1027"/>
                </a:lnTo>
                <a:lnTo>
                  <a:pt x="70" y="1026"/>
                </a:lnTo>
                <a:lnTo>
                  <a:pt x="71" y="1025"/>
                </a:lnTo>
                <a:lnTo>
                  <a:pt x="71" y="1025"/>
                </a:lnTo>
                <a:lnTo>
                  <a:pt x="71" y="1024"/>
                </a:lnTo>
                <a:lnTo>
                  <a:pt x="71" y="1023"/>
                </a:lnTo>
                <a:lnTo>
                  <a:pt x="71" y="1022"/>
                </a:lnTo>
                <a:lnTo>
                  <a:pt x="71" y="1022"/>
                </a:lnTo>
                <a:lnTo>
                  <a:pt x="71" y="1020"/>
                </a:lnTo>
                <a:lnTo>
                  <a:pt x="72" y="1020"/>
                </a:lnTo>
                <a:lnTo>
                  <a:pt x="72" y="1019"/>
                </a:lnTo>
                <a:lnTo>
                  <a:pt x="72" y="1018"/>
                </a:lnTo>
                <a:lnTo>
                  <a:pt x="72" y="1017"/>
                </a:lnTo>
                <a:lnTo>
                  <a:pt x="72" y="1015"/>
                </a:lnTo>
                <a:lnTo>
                  <a:pt x="72" y="1014"/>
                </a:lnTo>
                <a:lnTo>
                  <a:pt x="72" y="1014"/>
                </a:lnTo>
                <a:lnTo>
                  <a:pt x="73" y="1012"/>
                </a:lnTo>
                <a:lnTo>
                  <a:pt x="73" y="1011"/>
                </a:lnTo>
                <a:lnTo>
                  <a:pt x="73" y="1010"/>
                </a:lnTo>
                <a:lnTo>
                  <a:pt x="73" y="1009"/>
                </a:lnTo>
                <a:lnTo>
                  <a:pt x="73" y="1007"/>
                </a:lnTo>
                <a:lnTo>
                  <a:pt x="74" y="1006"/>
                </a:lnTo>
                <a:lnTo>
                  <a:pt x="74" y="1005"/>
                </a:lnTo>
                <a:lnTo>
                  <a:pt x="74" y="1004"/>
                </a:lnTo>
                <a:lnTo>
                  <a:pt x="74" y="1002"/>
                </a:lnTo>
                <a:lnTo>
                  <a:pt x="74" y="1001"/>
                </a:lnTo>
                <a:lnTo>
                  <a:pt x="74" y="1000"/>
                </a:lnTo>
                <a:lnTo>
                  <a:pt x="74" y="998"/>
                </a:lnTo>
                <a:lnTo>
                  <a:pt x="75" y="997"/>
                </a:lnTo>
                <a:lnTo>
                  <a:pt x="75" y="996"/>
                </a:lnTo>
                <a:lnTo>
                  <a:pt x="75" y="994"/>
                </a:lnTo>
                <a:lnTo>
                  <a:pt x="75" y="993"/>
                </a:lnTo>
                <a:lnTo>
                  <a:pt x="76" y="992"/>
                </a:lnTo>
                <a:lnTo>
                  <a:pt x="76" y="991"/>
                </a:lnTo>
                <a:lnTo>
                  <a:pt x="76" y="989"/>
                </a:lnTo>
                <a:lnTo>
                  <a:pt x="76" y="988"/>
                </a:lnTo>
                <a:lnTo>
                  <a:pt x="76" y="987"/>
                </a:lnTo>
                <a:lnTo>
                  <a:pt x="76" y="985"/>
                </a:lnTo>
                <a:lnTo>
                  <a:pt x="76" y="984"/>
                </a:lnTo>
                <a:lnTo>
                  <a:pt x="77" y="983"/>
                </a:lnTo>
                <a:lnTo>
                  <a:pt x="77" y="982"/>
                </a:lnTo>
                <a:lnTo>
                  <a:pt x="77" y="980"/>
                </a:lnTo>
                <a:lnTo>
                  <a:pt x="77" y="979"/>
                </a:lnTo>
                <a:lnTo>
                  <a:pt x="77" y="978"/>
                </a:lnTo>
                <a:lnTo>
                  <a:pt x="77" y="977"/>
                </a:lnTo>
                <a:lnTo>
                  <a:pt x="77" y="976"/>
                </a:lnTo>
                <a:lnTo>
                  <a:pt x="78" y="975"/>
                </a:lnTo>
                <a:lnTo>
                  <a:pt x="78" y="974"/>
                </a:lnTo>
                <a:lnTo>
                  <a:pt x="78" y="973"/>
                </a:lnTo>
                <a:lnTo>
                  <a:pt x="78" y="972"/>
                </a:lnTo>
                <a:lnTo>
                  <a:pt x="78" y="971"/>
                </a:lnTo>
                <a:lnTo>
                  <a:pt x="79" y="970"/>
                </a:lnTo>
                <a:lnTo>
                  <a:pt x="79" y="969"/>
                </a:lnTo>
                <a:lnTo>
                  <a:pt x="79" y="968"/>
                </a:lnTo>
                <a:lnTo>
                  <a:pt x="79" y="968"/>
                </a:lnTo>
                <a:lnTo>
                  <a:pt x="79" y="967"/>
                </a:lnTo>
                <a:lnTo>
                  <a:pt x="79" y="966"/>
                </a:lnTo>
                <a:lnTo>
                  <a:pt x="80" y="965"/>
                </a:lnTo>
                <a:lnTo>
                  <a:pt x="80" y="965"/>
                </a:lnTo>
                <a:lnTo>
                  <a:pt x="80" y="964"/>
                </a:lnTo>
                <a:lnTo>
                  <a:pt x="80" y="964"/>
                </a:lnTo>
                <a:lnTo>
                  <a:pt x="80" y="963"/>
                </a:lnTo>
                <a:lnTo>
                  <a:pt x="81" y="963"/>
                </a:lnTo>
                <a:lnTo>
                  <a:pt x="81" y="963"/>
                </a:lnTo>
                <a:lnTo>
                  <a:pt x="81" y="962"/>
                </a:lnTo>
                <a:lnTo>
                  <a:pt x="81" y="962"/>
                </a:lnTo>
                <a:lnTo>
                  <a:pt x="81" y="962"/>
                </a:lnTo>
                <a:lnTo>
                  <a:pt x="81" y="961"/>
                </a:lnTo>
                <a:lnTo>
                  <a:pt x="81" y="961"/>
                </a:lnTo>
                <a:lnTo>
                  <a:pt x="82" y="961"/>
                </a:lnTo>
                <a:lnTo>
                  <a:pt x="82" y="961"/>
                </a:lnTo>
                <a:lnTo>
                  <a:pt x="82" y="961"/>
                </a:lnTo>
                <a:lnTo>
                  <a:pt x="82" y="961"/>
                </a:lnTo>
                <a:lnTo>
                  <a:pt x="82" y="961"/>
                </a:lnTo>
                <a:lnTo>
                  <a:pt x="82" y="962"/>
                </a:lnTo>
                <a:lnTo>
                  <a:pt x="82" y="962"/>
                </a:lnTo>
                <a:lnTo>
                  <a:pt x="83" y="962"/>
                </a:lnTo>
                <a:lnTo>
                  <a:pt x="83" y="963"/>
                </a:lnTo>
                <a:lnTo>
                  <a:pt x="83" y="963"/>
                </a:lnTo>
                <a:lnTo>
                  <a:pt x="83" y="963"/>
                </a:lnTo>
                <a:lnTo>
                  <a:pt x="83" y="964"/>
                </a:lnTo>
                <a:lnTo>
                  <a:pt x="84" y="964"/>
                </a:lnTo>
                <a:lnTo>
                  <a:pt x="84" y="965"/>
                </a:lnTo>
                <a:lnTo>
                  <a:pt x="84" y="965"/>
                </a:lnTo>
                <a:lnTo>
                  <a:pt x="84" y="966"/>
                </a:lnTo>
                <a:lnTo>
                  <a:pt x="84" y="966"/>
                </a:lnTo>
                <a:lnTo>
                  <a:pt x="84" y="967"/>
                </a:lnTo>
                <a:lnTo>
                  <a:pt x="85" y="968"/>
                </a:lnTo>
                <a:lnTo>
                  <a:pt x="85" y="969"/>
                </a:lnTo>
                <a:lnTo>
                  <a:pt x="85" y="970"/>
                </a:lnTo>
                <a:lnTo>
                  <a:pt x="85" y="971"/>
                </a:lnTo>
                <a:lnTo>
                  <a:pt x="85" y="971"/>
                </a:lnTo>
                <a:lnTo>
                  <a:pt x="86" y="973"/>
                </a:lnTo>
                <a:lnTo>
                  <a:pt x="86" y="973"/>
                </a:lnTo>
                <a:lnTo>
                  <a:pt x="86" y="974"/>
                </a:lnTo>
                <a:lnTo>
                  <a:pt x="86" y="975"/>
                </a:lnTo>
                <a:lnTo>
                  <a:pt x="86" y="976"/>
                </a:lnTo>
                <a:lnTo>
                  <a:pt x="86" y="978"/>
                </a:lnTo>
                <a:lnTo>
                  <a:pt x="86" y="979"/>
                </a:lnTo>
                <a:lnTo>
                  <a:pt x="87" y="980"/>
                </a:lnTo>
                <a:lnTo>
                  <a:pt x="87" y="981"/>
                </a:lnTo>
                <a:lnTo>
                  <a:pt x="87" y="982"/>
                </a:lnTo>
                <a:lnTo>
                  <a:pt x="87" y="983"/>
                </a:lnTo>
                <a:lnTo>
                  <a:pt x="87" y="984"/>
                </a:lnTo>
                <a:lnTo>
                  <a:pt x="87" y="986"/>
                </a:lnTo>
                <a:lnTo>
                  <a:pt x="87" y="987"/>
                </a:lnTo>
                <a:lnTo>
                  <a:pt x="88" y="988"/>
                </a:lnTo>
                <a:lnTo>
                  <a:pt x="88" y="989"/>
                </a:lnTo>
                <a:lnTo>
                  <a:pt x="88" y="991"/>
                </a:lnTo>
                <a:lnTo>
                  <a:pt x="88" y="992"/>
                </a:lnTo>
                <a:lnTo>
                  <a:pt x="89" y="993"/>
                </a:lnTo>
                <a:lnTo>
                  <a:pt x="89" y="994"/>
                </a:lnTo>
                <a:lnTo>
                  <a:pt x="89" y="996"/>
                </a:lnTo>
                <a:lnTo>
                  <a:pt x="89" y="997"/>
                </a:lnTo>
                <a:lnTo>
                  <a:pt x="89" y="998"/>
                </a:lnTo>
                <a:lnTo>
                  <a:pt x="89" y="999"/>
                </a:lnTo>
                <a:lnTo>
                  <a:pt x="89" y="1001"/>
                </a:lnTo>
                <a:lnTo>
                  <a:pt x="90" y="1002"/>
                </a:lnTo>
                <a:lnTo>
                  <a:pt x="90" y="1003"/>
                </a:lnTo>
                <a:lnTo>
                  <a:pt x="90" y="1004"/>
                </a:lnTo>
                <a:lnTo>
                  <a:pt x="90" y="1006"/>
                </a:lnTo>
                <a:lnTo>
                  <a:pt x="90" y="1007"/>
                </a:lnTo>
                <a:lnTo>
                  <a:pt x="91" y="1008"/>
                </a:lnTo>
                <a:lnTo>
                  <a:pt x="91" y="1009"/>
                </a:lnTo>
                <a:lnTo>
                  <a:pt x="91" y="1010"/>
                </a:lnTo>
                <a:lnTo>
                  <a:pt x="91" y="1011"/>
                </a:lnTo>
                <a:lnTo>
                  <a:pt x="91" y="1012"/>
                </a:lnTo>
                <a:lnTo>
                  <a:pt x="91" y="1013"/>
                </a:lnTo>
                <a:lnTo>
                  <a:pt x="91" y="1014"/>
                </a:lnTo>
                <a:lnTo>
                  <a:pt x="92" y="1015"/>
                </a:lnTo>
                <a:lnTo>
                  <a:pt x="92" y="1016"/>
                </a:lnTo>
                <a:lnTo>
                  <a:pt x="92" y="1017"/>
                </a:lnTo>
                <a:lnTo>
                  <a:pt x="92" y="1018"/>
                </a:lnTo>
                <a:lnTo>
                  <a:pt x="92" y="1019"/>
                </a:lnTo>
                <a:lnTo>
                  <a:pt x="92" y="1019"/>
                </a:lnTo>
                <a:lnTo>
                  <a:pt x="92" y="1020"/>
                </a:lnTo>
                <a:lnTo>
                  <a:pt x="93" y="1021"/>
                </a:lnTo>
                <a:lnTo>
                  <a:pt x="93" y="1022"/>
                </a:lnTo>
                <a:lnTo>
                  <a:pt x="93" y="1022"/>
                </a:lnTo>
                <a:lnTo>
                  <a:pt x="93" y="1023"/>
                </a:lnTo>
                <a:lnTo>
                  <a:pt x="94" y="1024"/>
                </a:lnTo>
                <a:lnTo>
                  <a:pt x="94" y="1024"/>
                </a:lnTo>
                <a:lnTo>
                  <a:pt x="94" y="1024"/>
                </a:lnTo>
                <a:lnTo>
                  <a:pt x="94" y="1025"/>
                </a:lnTo>
                <a:lnTo>
                  <a:pt x="94" y="1025"/>
                </a:lnTo>
                <a:lnTo>
                  <a:pt x="94" y="1025"/>
                </a:lnTo>
                <a:lnTo>
                  <a:pt x="94" y="1026"/>
                </a:lnTo>
                <a:lnTo>
                  <a:pt x="95" y="1026"/>
                </a:lnTo>
                <a:lnTo>
                  <a:pt x="95" y="1026"/>
                </a:lnTo>
                <a:lnTo>
                  <a:pt x="95" y="1027"/>
                </a:lnTo>
                <a:lnTo>
                  <a:pt x="95" y="1027"/>
                </a:lnTo>
                <a:lnTo>
                  <a:pt x="95" y="1027"/>
                </a:lnTo>
                <a:lnTo>
                  <a:pt x="95" y="1027"/>
                </a:lnTo>
                <a:lnTo>
                  <a:pt x="95" y="1027"/>
                </a:lnTo>
                <a:lnTo>
                  <a:pt x="96" y="1027"/>
                </a:lnTo>
                <a:lnTo>
                  <a:pt x="96" y="1027"/>
                </a:lnTo>
                <a:lnTo>
                  <a:pt x="96" y="1026"/>
                </a:lnTo>
                <a:lnTo>
                  <a:pt x="96" y="1026"/>
                </a:lnTo>
                <a:lnTo>
                  <a:pt x="96" y="1026"/>
                </a:lnTo>
                <a:lnTo>
                  <a:pt x="97" y="1025"/>
                </a:lnTo>
                <a:lnTo>
                  <a:pt x="97" y="1025"/>
                </a:lnTo>
                <a:lnTo>
                  <a:pt x="97" y="1025"/>
                </a:lnTo>
                <a:lnTo>
                  <a:pt x="97" y="1024"/>
                </a:lnTo>
                <a:lnTo>
                  <a:pt x="97" y="1024"/>
                </a:lnTo>
                <a:lnTo>
                  <a:pt x="97" y="1024"/>
                </a:lnTo>
                <a:lnTo>
                  <a:pt x="97" y="1023"/>
                </a:lnTo>
                <a:lnTo>
                  <a:pt x="98" y="1022"/>
                </a:lnTo>
                <a:lnTo>
                  <a:pt x="98" y="1022"/>
                </a:lnTo>
                <a:lnTo>
                  <a:pt x="98" y="1021"/>
                </a:lnTo>
                <a:lnTo>
                  <a:pt x="98" y="1020"/>
                </a:lnTo>
                <a:lnTo>
                  <a:pt x="99" y="1019"/>
                </a:lnTo>
                <a:lnTo>
                  <a:pt x="99" y="1019"/>
                </a:lnTo>
                <a:lnTo>
                  <a:pt x="99" y="1018"/>
                </a:lnTo>
                <a:lnTo>
                  <a:pt x="99" y="1017"/>
                </a:lnTo>
                <a:lnTo>
                  <a:pt x="99" y="1016"/>
                </a:lnTo>
                <a:lnTo>
                  <a:pt x="99" y="1015"/>
                </a:lnTo>
                <a:lnTo>
                  <a:pt x="99" y="1014"/>
                </a:lnTo>
                <a:lnTo>
                  <a:pt x="100" y="1013"/>
                </a:lnTo>
                <a:lnTo>
                  <a:pt x="100" y="1012"/>
                </a:lnTo>
                <a:lnTo>
                  <a:pt x="100" y="1011"/>
                </a:lnTo>
                <a:lnTo>
                  <a:pt x="100" y="1010"/>
                </a:lnTo>
                <a:lnTo>
                  <a:pt x="100" y="1009"/>
                </a:lnTo>
                <a:lnTo>
                  <a:pt x="100" y="1008"/>
                </a:lnTo>
                <a:lnTo>
                  <a:pt x="100" y="1007"/>
                </a:lnTo>
                <a:lnTo>
                  <a:pt x="101" y="1006"/>
                </a:lnTo>
                <a:lnTo>
                  <a:pt x="101" y="1005"/>
                </a:lnTo>
                <a:lnTo>
                  <a:pt x="101" y="1004"/>
                </a:lnTo>
                <a:lnTo>
                  <a:pt x="101" y="1002"/>
                </a:lnTo>
                <a:lnTo>
                  <a:pt x="101" y="1001"/>
                </a:lnTo>
                <a:lnTo>
                  <a:pt x="102" y="1000"/>
                </a:lnTo>
                <a:lnTo>
                  <a:pt x="102" y="999"/>
                </a:lnTo>
                <a:lnTo>
                  <a:pt x="102" y="998"/>
                </a:lnTo>
                <a:lnTo>
                  <a:pt x="102" y="997"/>
                </a:lnTo>
                <a:lnTo>
                  <a:pt x="102" y="996"/>
                </a:lnTo>
                <a:lnTo>
                  <a:pt x="102" y="994"/>
                </a:lnTo>
                <a:lnTo>
                  <a:pt x="102" y="993"/>
                </a:lnTo>
                <a:lnTo>
                  <a:pt x="103" y="992"/>
                </a:lnTo>
                <a:lnTo>
                  <a:pt x="103" y="991"/>
                </a:lnTo>
                <a:lnTo>
                  <a:pt x="103" y="990"/>
                </a:lnTo>
                <a:lnTo>
                  <a:pt x="103" y="989"/>
                </a:lnTo>
                <a:lnTo>
                  <a:pt x="104" y="988"/>
                </a:lnTo>
                <a:lnTo>
                  <a:pt x="104" y="986"/>
                </a:lnTo>
                <a:lnTo>
                  <a:pt x="104" y="985"/>
                </a:lnTo>
                <a:lnTo>
                  <a:pt x="104" y="984"/>
                </a:lnTo>
                <a:lnTo>
                  <a:pt x="104" y="983"/>
                </a:lnTo>
                <a:lnTo>
                  <a:pt x="104" y="982"/>
                </a:lnTo>
                <a:lnTo>
                  <a:pt x="104" y="981"/>
                </a:lnTo>
                <a:lnTo>
                  <a:pt x="105" y="980"/>
                </a:lnTo>
                <a:lnTo>
                  <a:pt x="105" y="979"/>
                </a:lnTo>
                <a:lnTo>
                  <a:pt x="105" y="978"/>
                </a:lnTo>
                <a:lnTo>
                  <a:pt x="105" y="977"/>
                </a:lnTo>
                <a:lnTo>
                  <a:pt x="105" y="976"/>
                </a:lnTo>
                <a:lnTo>
                  <a:pt x="105" y="975"/>
                </a:lnTo>
                <a:lnTo>
                  <a:pt x="105" y="974"/>
                </a:lnTo>
                <a:lnTo>
                  <a:pt x="106" y="974"/>
                </a:lnTo>
                <a:lnTo>
                  <a:pt x="106" y="973"/>
                </a:lnTo>
                <a:lnTo>
                  <a:pt x="106" y="972"/>
                </a:lnTo>
                <a:lnTo>
                  <a:pt x="106" y="971"/>
                </a:lnTo>
                <a:lnTo>
                  <a:pt x="106" y="971"/>
                </a:lnTo>
                <a:lnTo>
                  <a:pt x="107" y="970"/>
                </a:lnTo>
                <a:lnTo>
                  <a:pt x="107" y="969"/>
                </a:lnTo>
                <a:lnTo>
                  <a:pt x="107" y="969"/>
                </a:lnTo>
                <a:lnTo>
                  <a:pt x="107" y="968"/>
                </a:lnTo>
                <a:lnTo>
                  <a:pt x="107" y="968"/>
                </a:lnTo>
                <a:lnTo>
                  <a:pt x="107" y="968"/>
                </a:lnTo>
                <a:lnTo>
                  <a:pt x="107" y="967"/>
                </a:lnTo>
                <a:lnTo>
                  <a:pt x="108" y="967"/>
                </a:lnTo>
                <a:lnTo>
                  <a:pt x="108" y="966"/>
                </a:lnTo>
                <a:lnTo>
                  <a:pt x="108" y="966"/>
                </a:lnTo>
                <a:lnTo>
                  <a:pt x="108" y="966"/>
                </a:lnTo>
                <a:lnTo>
                  <a:pt x="109" y="966"/>
                </a:lnTo>
                <a:lnTo>
                  <a:pt x="109" y="966"/>
                </a:lnTo>
                <a:lnTo>
                  <a:pt x="109" y="966"/>
                </a:lnTo>
                <a:lnTo>
                  <a:pt x="109" y="966"/>
                </a:lnTo>
                <a:lnTo>
                  <a:pt x="109" y="966"/>
                </a:lnTo>
                <a:lnTo>
                  <a:pt x="109" y="966"/>
                </a:lnTo>
                <a:lnTo>
                  <a:pt x="109" y="966"/>
                </a:lnTo>
                <a:lnTo>
                  <a:pt x="110" y="966"/>
                </a:lnTo>
                <a:lnTo>
                  <a:pt x="110" y="966"/>
                </a:lnTo>
                <a:lnTo>
                  <a:pt x="110" y="966"/>
                </a:lnTo>
                <a:lnTo>
                  <a:pt x="110" y="966"/>
                </a:lnTo>
                <a:lnTo>
                  <a:pt x="110" y="967"/>
                </a:lnTo>
                <a:lnTo>
                  <a:pt x="110" y="967"/>
                </a:lnTo>
                <a:lnTo>
                  <a:pt x="110" y="968"/>
                </a:lnTo>
                <a:lnTo>
                  <a:pt x="111" y="968"/>
                </a:lnTo>
                <a:lnTo>
                  <a:pt x="111" y="968"/>
                </a:lnTo>
                <a:lnTo>
                  <a:pt x="111" y="969"/>
                </a:lnTo>
                <a:lnTo>
                  <a:pt x="111" y="969"/>
                </a:lnTo>
                <a:lnTo>
                  <a:pt x="111" y="970"/>
                </a:lnTo>
                <a:lnTo>
                  <a:pt x="112" y="971"/>
                </a:lnTo>
                <a:lnTo>
                  <a:pt x="112" y="971"/>
                </a:lnTo>
                <a:lnTo>
                  <a:pt x="112" y="972"/>
                </a:lnTo>
                <a:lnTo>
                  <a:pt x="112" y="973"/>
                </a:lnTo>
                <a:lnTo>
                  <a:pt x="112" y="973"/>
                </a:lnTo>
                <a:lnTo>
                  <a:pt x="112" y="974"/>
                </a:lnTo>
                <a:lnTo>
                  <a:pt x="113" y="975"/>
                </a:lnTo>
                <a:lnTo>
                  <a:pt x="113" y="976"/>
                </a:lnTo>
                <a:lnTo>
                  <a:pt x="113" y="976"/>
                </a:lnTo>
                <a:lnTo>
                  <a:pt x="113" y="977"/>
                </a:lnTo>
                <a:lnTo>
                  <a:pt x="113" y="978"/>
                </a:lnTo>
                <a:lnTo>
                  <a:pt x="114" y="979"/>
                </a:lnTo>
                <a:lnTo>
                  <a:pt x="114" y="980"/>
                </a:lnTo>
                <a:lnTo>
                  <a:pt x="114" y="981"/>
                </a:lnTo>
                <a:lnTo>
                  <a:pt x="114" y="982"/>
                </a:lnTo>
                <a:lnTo>
                  <a:pt x="114" y="983"/>
                </a:lnTo>
                <a:lnTo>
                  <a:pt x="114" y="984"/>
                </a:lnTo>
                <a:lnTo>
                  <a:pt x="114" y="985"/>
                </a:lnTo>
                <a:lnTo>
                  <a:pt x="115" y="986"/>
                </a:lnTo>
                <a:lnTo>
                  <a:pt x="115" y="987"/>
                </a:lnTo>
                <a:lnTo>
                  <a:pt x="115" y="988"/>
                </a:lnTo>
                <a:lnTo>
                  <a:pt x="115" y="989"/>
                </a:lnTo>
                <a:lnTo>
                  <a:pt x="115" y="990"/>
                </a:lnTo>
                <a:lnTo>
                  <a:pt x="115" y="991"/>
                </a:lnTo>
                <a:lnTo>
                  <a:pt x="115" y="992"/>
                </a:lnTo>
                <a:lnTo>
                  <a:pt x="116" y="994"/>
                </a:lnTo>
                <a:lnTo>
                  <a:pt x="116" y="995"/>
                </a:lnTo>
                <a:lnTo>
                  <a:pt x="116" y="996"/>
                </a:lnTo>
                <a:lnTo>
                  <a:pt x="116" y="997"/>
                </a:lnTo>
                <a:lnTo>
                  <a:pt x="117" y="998"/>
                </a:lnTo>
                <a:lnTo>
                  <a:pt x="117" y="999"/>
                </a:lnTo>
                <a:lnTo>
                  <a:pt x="117" y="1000"/>
                </a:lnTo>
                <a:lnTo>
                  <a:pt x="117" y="1001"/>
                </a:lnTo>
                <a:lnTo>
                  <a:pt x="117" y="1002"/>
                </a:lnTo>
                <a:lnTo>
                  <a:pt x="117" y="1003"/>
                </a:lnTo>
                <a:lnTo>
                  <a:pt x="117" y="1004"/>
                </a:lnTo>
                <a:lnTo>
                  <a:pt x="118" y="1005"/>
                </a:lnTo>
                <a:lnTo>
                  <a:pt x="118" y="1006"/>
                </a:lnTo>
                <a:lnTo>
                  <a:pt x="118" y="1007"/>
                </a:lnTo>
                <a:lnTo>
                  <a:pt x="118" y="1008"/>
                </a:lnTo>
                <a:lnTo>
                  <a:pt x="118" y="1009"/>
                </a:lnTo>
                <a:lnTo>
                  <a:pt x="119" y="1010"/>
                </a:lnTo>
                <a:lnTo>
                  <a:pt x="119" y="1011"/>
                </a:lnTo>
                <a:lnTo>
                  <a:pt x="119" y="1011"/>
                </a:lnTo>
                <a:lnTo>
                  <a:pt x="119" y="1012"/>
                </a:lnTo>
                <a:lnTo>
                  <a:pt x="119" y="1013"/>
                </a:lnTo>
                <a:lnTo>
                  <a:pt x="119" y="1014"/>
                </a:lnTo>
                <a:lnTo>
                  <a:pt x="119" y="1014"/>
                </a:lnTo>
                <a:lnTo>
                  <a:pt x="120" y="1015"/>
                </a:lnTo>
                <a:lnTo>
                  <a:pt x="120" y="1016"/>
                </a:lnTo>
                <a:lnTo>
                  <a:pt x="120" y="1016"/>
                </a:lnTo>
                <a:lnTo>
                  <a:pt x="120" y="1017"/>
                </a:lnTo>
                <a:lnTo>
                  <a:pt x="120" y="1017"/>
                </a:lnTo>
                <a:lnTo>
                  <a:pt x="120" y="1018"/>
                </a:lnTo>
                <a:lnTo>
                  <a:pt x="120" y="1019"/>
                </a:lnTo>
                <a:lnTo>
                  <a:pt x="121" y="1019"/>
                </a:lnTo>
                <a:lnTo>
                  <a:pt x="121" y="1019"/>
                </a:lnTo>
                <a:lnTo>
                  <a:pt x="121" y="1020"/>
                </a:lnTo>
                <a:lnTo>
                  <a:pt x="121" y="1020"/>
                </a:lnTo>
                <a:lnTo>
                  <a:pt x="122" y="1020"/>
                </a:lnTo>
                <a:lnTo>
                  <a:pt x="122" y="1021"/>
                </a:lnTo>
                <a:lnTo>
                  <a:pt x="122" y="1021"/>
                </a:lnTo>
                <a:lnTo>
                  <a:pt x="122" y="1021"/>
                </a:lnTo>
                <a:lnTo>
                  <a:pt x="122" y="1021"/>
                </a:lnTo>
                <a:lnTo>
                  <a:pt x="122" y="1022"/>
                </a:lnTo>
                <a:lnTo>
                  <a:pt x="122" y="1022"/>
                </a:lnTo>
                <a:lnTo>
                  <a:pt x="123" y="1022"/>
                </a:lnTo>
                <a:lnTo>
                  <a:pt x="123" y="1022"/>
                </a:lnTo>
                <a:lnTo>
                  <a:pt x="123" y="1022"/>
                </a:lnTo>
                <a:lnTo>
                  <a:pt x="123" y="1022"/>
                </a:lnTo>
                <a:lnTo>
                  <a:pt x="123" y="1021"/>
                </a:lnTo>
                <a:lnTo>
                  <a:pt x="124" y="1021"/>
                </a:lnTo>
                <a:lnTo>
                  <a:pt x="124" y="1021"/>
                </a:lnTo>
                <a:lnTo>
                  <a:pt x="124" y="1021"/>
                </a:lnTo>
                <a:lnTo>
                  <a:pt x="124" y="1020"/>
                </a:lnTo>
                <a:lnTo>
                  <a:pt x="124" y="1020"/>
                </a:lnTo>
                <a:lnTo>
                  <a:pt x="124" y="1020"/>
                </a:lnTo>
                <a:lnTo>
                  <a:pt x="124" y="1019"/>
                </a:lnTo>
                <a:lnTo>
                  <a:pt x="125" y="1019"/>
                </a:lnTo>
                <a:lnTo>
                  <a:pt x="125" y="1019"/>
                </a:lnTo>
                <a:lnTo>
                  <a:pt x="125" y="1018"/>
                </a:lnTo>
                <a:lnTo>
                  <a:pt x="125" y="1017"/>
                </a:lnTo>
                <a:lnTo>
                  <a:pt x="125" y="1017"/>
                </a:lnTo>
                <a:lnTo>
                  <a:pt x="125" y="1016"/>
                </a:lnTo>
                <a:lnTo>
                  <a:pt x="125" y="1016"/>
                </a:lnTo>
                <a:lnTo>
                  <a:pt x="126" y="1015"/>
                </a:lnTo>
                <a:lnTo>
                  <a:pt x="126" y="1014"/>
                </a:lnTo>
                <a:lnTo>
                  <a:pt x="126" y="1014"/>
                </a:lnTo>
                <a:lnTo>
                  <a:pt x="126" y="1013"/>
                </a:lnTo>
                <a:lnTo>
                  <a:pt x="127" y="1012"/>
                </a:lnTo>
                <a:lnTo>
                  <a:pt x="127" y="1012"/>
                </a:lnTo>
                <a:lnTo>
                  <a:pt x="127" y="1011"/>
                </a:lnTo>
                <a:lnTo>
                  <a:pt x="127" y="1010"/>
                </a:lnTo>
                <a:lnTo>
                  <a:pt x="127" y="1009"/>
                </a:lnTo>
                <a:lnTo>
                  <a:pt x="127" y="1008"/>
                </a:lnTo>
                <a:lnTo>
                  <a:pt x="127" y="1007"/>
                </a:lnTo>
                <a:lnTo>
                  <a:pt x="128" y="1007"/>
                </a:lnTo>
                <a:lnTo>
                  <a:pt x="128" y="1006"/>
                </a:lnTo>
                <a:lnTo>
                  <a:pt x="128" y="1005"/>
                </a:lnTo>
                <a:lnTo>
                  <a:pt x="128" y="1004"/>
                </a:lnTo>
                <a:lnTo>
                  <a:pt x="128" y="1003"/>
                </a:lnTo>
                <a:lnTo>
                  <a:pt x="128" y="1002"/>
                </a:lnTo>
                <a:lnTo>
                  <a:pt x="128" y="1001"/>
                </a:lnTo>
                <a:lnTo>
                  <a:pt x="129" y="1000"/>
                </a:lnTo>
                <a:lnTo>
                  <a:pt x="129" y="999"/>
                </a:lnTo>
                <a:lnTo>
                  <a:pt x="129" y="998"/>
                </a:lnTo>
                <a:lnTo>
                  <a:pt x="129" y="997"/>
                </a:lnTo>
                <a:lnTo>
                  <a:pt x="129" y="996"/>
                </a:lnTo>
                <a:lnTo>
                  <a:pt x="130" y="995"/>
                </a:lnTo>
                <a:lnTo>
                  <a:pt x="130" y="994"/>
                </a:lnTo>
                <a:lnTo>
                  <a:pt x="130" y="993"/>
                </a:lnTo>
                <a:lnTo>
                  <a:pt x="130" y="992"/>
                </a:lnTo>
                <a:lnTo>
                  <a:pt x="130" y="991"/>
                </a:lnTo>
                <a:lnTo>
                  <a:pt x="130" y="991"/>
                </a:lnTo>
                <a:lnTo>
                  <a:pt x="130" y="989"/>
                </a:lnTo>
                <a:lnTo>
                  <a:pt x="131" y="989"/>
                </a:lnTo>
                <a:lnTo>
                  <a:pt x="131" y="988"/>
                </a:lnTo>
                <a:lnTo>
                  <a:pt x="131" y="987"/>
                </a:lnTo>
                <a:lnTo>
                  <a:pt x="131" y="986"/>
                </a:lnTo>
                <a:lnTo>
                  <a:pt x="132" y="985"/>
                </a:lnTo>
                <a:lnTo>
                  <a:pt x="132" y="984"/>
                </a:lnTo>
                <a:lnTo>
                  <a:pt x="132" y="983"/>
                </a:lnTo>
                <a:lnTo>
                  <a:pt x="132" y="983"/>
                </a:lnTo>
                <a:lnTo>
                  <a:pt x="132" y="982"/>
                </a:lnTo>
                <a:lnTo>
                  <a:pt x="132" y="981"/>
                </a:lnTo>
                <a:lnTo>
                  <a:pt x="132" y="980"/>
                </a:lnTo>
                <a:lnTo>
                  <a:pt x="133" y="979"/>
                </a:lnTo>
                <a:lnTo>
                  <a:pt x="133" y="979"/>
                </a:lnTo>
                <a:lnTo>
                  <a:pt x="133" y="978"/>
                </a:lnTo>
                <a:lnTo>
                  <a:pt x="133" y="978"/>
                </a:lnTo>
                <a:lnTo>
                  <a:pt x="133" y="977"/>
                </a:lnTo>
                <a:lnTo>
                  <a:pt x="133" y="976"/>
                </a:lnTo>
                <a:lnTo>
                  <a:pt x="133" y="976"/>
                </a:lnTo>
                <a:lnTo>
                  <a:pt x="134" y="975"/>
                </a:lnTo>
                <a:lnTo>
                  <a:pt x="134" y="975"/>
                </a:lnTo>
                <a:lnTo>
                  <a:pt x="134" y="974"/>
                </a:lnTo>
                <a:lnTo>
                  <a:pt x="134" y="974"/>
                </a:lnTo>
                <a:lnTo>
                  <a:pt x="134" y="974"/>
                </a:lnTo>
                <a:lnTo>
                  <a:pt x="135" y="973"/>
                </a:lnTo>
                <a:lnTo>
                  <a:pt x="135" y="973"/>
                </a:lnTo>
                <a:lnTo>
                  <a:pt x="135" y="973"/>
                </a:lnTo>
                <a:lnTo>
                  <a:pt x="135" y="973"/>
                </a:lnTo>
                <a:lnTo>
                  <a:pt x="135" y="972"/>
                </a:lnTo>
                <a:lnTo>
                  <a:pt x="135" y="972"/>
                </a:lnTo>
                <a:lnTo>
                  <a:pt x="135" y="972"/>
                </a:lnTo>
                <a:lnTo>
                  <a:pt x="136" y="972"/>
                </a:lnTo>
                <a:lnTo>
                  <a:pt x="136" y="972"/>
                </a:lnTo>
                <a:lnTo>
                  <a:pt x="136" y="971"/>
                </a:lnTo>
                <a:lnTo>
                  <a:pt x="136" y="971"/>
                </a:lnTo>
                <a:lnTo>
                  <a:pt x="137" y="971"/>
                </a:lnTo>
                <a:lnTo>
                  <a:pt x="137" y="972"/>
                </a:lnTo>
                <a:lnTo>
                  <a:pt x="137" y="972"/>
                </a:lnTo>
                <a:lnTo>
                  <a:pt x="137" y="972"/>
                </a:lnTo>
                <a:lnTo>
                  <a:pt x="137" y="972"/>
                </a:lnTo>
                <a:lnTo>
                  <a:pt x="137" y="972"/>
                </a:lnTo>
                <a:lnTo>
                  <a:pt x="137" y="973"/>
                </a:lnTo>
                <a:lnTo>
                  <a:pt x="138" y="973"/>
                </a:lnTo>
                <a:lnTo>
                  <a:pt x="138" y="973"/>
                </a:lnTo>
                <a:lnTo>
                  <a:pt x="138" y="973"/>
                </a:lnTo>
                <a:lnTo>
                  <a:pt x="138" y="974"/>
                </a:lnTo>
                <a:lnTo>
                  <a:pt x="138" y="974"/>
                </a:lnTo>
                <a:lnTo>
                  <a:pt x="138" y="974"/>
                </a:lnTo>
                <a:lnTo>
                  <a:pt x="138" y="975"/>
                </a:lnTo>
                <a:lnTo>
                  <a:pt x="139" y="975"/>
                </a:lnTo>
                <a:lnTo>
                  <a:pt x="139" y="976"/>
                </a:lnTo>
                <a:lnTo>
                  <a:pt x="139" y="976"/>
                </a:lnTo>
                <a:lnTo>
                  <a:pt x="139" y="977"/>
                </a:lnTo>
                <a:lnTo>
                  <a:pt x="139" y="978"/>
                </a:lnTo>
                <a:lnTo>
                  <a:pt x="140" y="978"/>
                </a:lnTo>
                <a:lnTo>
                  <a:pt x="140" y="979"/>
                </a:lnTo>
                <a:lnTo>
                  <a:pt x="140" y="979"/>
                </a:lnTo>
                <a:lnTo>
                  <a:pt x="140" y="980"/>
                </a:lnTo>
                <a:lnTo>
                  <a:pt x="140" y="981"/>
                </a:lnTo>
                <a:lnTo>
                  <a:pt x="140" y="981"/>
                </a:lnTo>
                <a:lnTo>
                  <a:pt x="140" y="982"/>
                </a:lnTo>
                <a:lnTo>
                  <a:pt x="141" y="983"/>
                </a:lnTo>
                <a:lnTo>
                  <a:pt x="141" y="983"/>
                </a:lnTo>
                <a:lnTo>
                  <a:pt x="141" y="984"/>
                </a:lnTo>
                <a:lnTo>
                  <a:pt x="141" y="985"/>
                </a:lnTo>
                <a:lnTo>
                  <a:pt x="142" y="986"/>
                </a:lnTo>
                <a:lnTo>
                  <a:pt x="142" y="987"/>
                </a:lnTo>
                <a:lnTo>
                  <a:pt x="142" y="988"/>
                </a:lnTo>
                <a:lnTo>
                  <a:pt x="142" y="988"/>
                </a:lnTo>
                <a:lnTo>
                  <a:pt x="142" y="989"/>
                </a:lnTo>
                <a:lnTo>
                  <a:pt x="142" y="990"/>
                </a:lnTo>
                <a:lnTo>
                  <a:pt x="142" y="991"/>
                </a:lnTo>
                <a:lnTo>
                  <a:pt x="143" y="991"/>
                </a:lnTo>
                <a:lnTo>
                  <a:pt x="143" y="992"/>
                </a:lnTo>
                <a:lnTo>
                  <a:pt x="143" y="993"/>
                </a:lnTo>
                <a:lnTo>
                  <a:pt x="143" y="994"/>
                </a:lnTo>
                <a:lnTo>
                  <a:pt x="143" y="995"/>
                </a:lnTo>
                <a:lnTo>
                  <a:pt x="143" y="996"/>
                </a:lnTo>
                <a:lnTo>
                  <a:pt x="143" y="996"/>
                </a:lnTo>
                <a:lnTo>
                  <a:pt x="144" y="997"/>
                </a:lnTo>
                <a:lnTo>
                  <a:pt x="144" y="998"/>
                </a:lnTo>
                <a:lnTo>
                  <a:pt x="144" y="999"/>
                </a:lnTo>
                <a:lnTo>
                  <a:pt x="144" y="1000"/>
                </a:lnTo>
                <a:lnTo>
                  <a:pt x="144" y="1001"/>
                </a:lnTo>
                <a:lnTo>
                  <a:pt x="145" y="1001"/>
                </a:lnTo>
                <a:lnTo>
                  <a:pt x="145" y="1002"/>
                </a:lnTo>
                <a:lnTo>
                  <a:pt x="145" y="1003"/>
                </a:lnTo>
                <a:lnTo>
                  <a:pt x="145" y="1004"/>
                </a:lnTo>
                <a:lnTo>
                  <a:pt x="145" y="1004"/>
                </a:lnTo>
                <a:lnTo>
                  <a:pt x="145" y="1005"/>
                </a:lnTo>
                <a:lnTo>
                  <a:pt x="146" y="1006"/>
                </a:lnTo>
                <a:lnTo>
                  <a:pt x="146" y="1006"/>
                </a:lnTo>
                <a:lnTo>
                  <a:pt x="146" y="1007"/>
                </a:lnTo>
                <a:lnTo>
                  <a:pt x="146" y="1007"/>
                </a:lnTo>
                <a:lnTo>
                  <a:pt x="146" y="1008"/>
                </a:lnTo>
                <a:lnTo>
                  <a:pt x="147" y="1009"/>
                </a:lnTo>
                <a:lnTo>
                  <a:pt x="147" y="1009"/>
                </a:lnTo>
                <a:lnTo>
                  <a:pt x="147" y="1010"/>
                </a:lnTo>
                <a:lnTo>
                  <a:pt x="147" y="1010"/>
                </a:lnTo>
                <a:lnTo>
                  <a:pt x="147" y="1011"/>
                </a:lnTo>
                <a:lnTo>
                  <a:pt x="147" y="1011"/>
                </a:lnTo>
                <a:lnTo>
                  <a:pt x="147" y="1012"/>
                </a:lnTo>
                <a:lnTo>
                  <a:pt x="148" y="1012"/>
                </a:lnTo>
                <a:lnTo>
                  <a:pt x="148" y="1012"/>
                </a:lnTo>
                <a:lnTo>
                  <a:pt x="148" y="1013"/>
                </a:lnTo>
                <a:lnTo>
                  <a:pt x="148" y="1013"/>
                </a:lnTo>
                <a:lnTo>
                  <a:pt x="148" y="1014"/>
                </a:lnTo>
                <a:lnTo>
                  <a:pt x="148" y="1014"/>
                </a:lnTo>
                <a:lnTo>
                  <a:pt x="148" y="1014"/>
                </a:lnTo>
                <a:lnTo>
                  <a:pt x="149" y="1014"/>
                </a:lnTo>
                <a:lnTo>
                  <a:pt x="149" y="1014"/>
                </a:lnTo>
                <a:lnTo>
                  <a:pt x="149" y="1014"/>
                </a:lnTo>
                <a:lnTo>
                  <a:pt x="149" y="1015"/>
                </a:lnTo>
                <a:lnTo>
                  <a:pt x="150" y="1015"/>
                </a:lnTo>
                <a:lnTo>
                  <a:pt x="150" y="1015"/>
                </a:lnTo>
                <a:lnTo>
                  <a:pt x="150" y="1015"/>
                </a:lnTo>
                <a:lnTo>
                  <a:pt x="150" y="1015"/>
                </a:lnTo>
                <a:lnTo>
                  <a:pt x="150" y="1015"/>
                </a:lnTo>
                <a:lnTo>
                  <a:pt x="150" y="1015"/>
                </a:lnTo>
                <a:lnTo>
                  <a:pt x="150" y="1015"/>
                </a:lnTo>
                <a:lnTo>
                  <a:pt x="151" y="1014"/>
                </a:lnTo>
                <a:lnTo>
                  <a:pt x="151" y="1014"/>
                </a:lnTo>
                <a:lnTo>
                  <a:pt x="151" y="1014"/>
                </a:lnTo>
                <a:lnTo>
                  <a:pt x="151" y="1014"/>
                </a:lnTo>
                <a:lnTo>
                  <a:pt x="151" y="1014"/>
                </a:lnTo>
                <a:lnTo>
                  <a:pt x="152" y="1014"/>
                </a:lnTo>
                <a:lnTo>
                  <a:pt x="152" y="1013"/>
                </a:lnTo>
                <a:lnTo>
                  <a:pt x="152" y="1013"/>
                </a:lnTo>
                <a:lnTo>
                  <a:pt x="152" y="1012"/>
                </a:lnTo>
                <a:lnTo>
                  <a:pt x="152" y="1012"/>
                </a:lnTo>
                <a:lnTo>
                  <a:pt x="152" y="1012"/>
                </a:lnTo>
                <a:lnTo>
                  <a:pt x="152" y="1011"/>
                </a:lnTo>
                <a:lnTo>
                  <a:pt x="153" y="1011"/>
                </a:lnTo>
                <a:lnTo>
                  <a:pt x="153" y="1011"/>
                </a:lnTo>
                <a:lnTo>
                  <a:pt x="153" y="1010"/>
                </a:lnTo>
                <a:lnTo>
                  <a:pt x="153" y="1010"/>
                </a:lnTo>
                <a:lnTo>
                  <a:pt x="153" y="1009"/>
                </a:lnTo>
                <a:lnTo>
                  <a:pt x="153" y="1009"/>
                </a:lnTo>
                <a:lnTo>
                  <a:pt x="153" y="1008"/>
                </a:lnTo>
                <a:lnTo>
                  <a:pt x="154" y="1007"/>
                </a:lnTo>
                <a:lnTo>
                  <a:pt x="154" y="1007"/>
                </a:lnTo>
                <a:lnTo>
                  <a:pt x="154" y="1006"/>
                </a:lnTo>
                <a:lnTo>
                  <a:pt x="154" y="1006"/>
                </a:lnTo>
                <a:lnTo>
                  <a:pt x="155" y="1005"/>
                </a:lnTo>
                <a:lnTo>
                  <a:pt x="155" y="1004"/>
                </a:lnTo>
                <a:lnTo>
                  <a:pt x="155" y="1004"/>
                </a:lnTo>
                <a:lnTo>
                  <a:pt x="155" y="1003"/>
                </a:lnTo>
                <a:lnTo>
                  <a:pt x="155" y="1002"/>
                </a:lnTo>
                <a:lnTo>
                  <a:pt x="155" y="1002"/>
                </a:lnTo>
                <a:lnTo>
                  <a:pt x="155" y="1001"/>
                </a:lnTo>
                <a:lnTo>
                  <a:pt x="156" y="1001"/>
                </a:lnTo>
                <a:lnTo>
                  <a:pt x="156" y="1000"/>
                </a:lnTo>
                <a:lnTo>
                  <a:pt x="156" y="999"/>
                </a:lnTo>
                <a:lnTo>
                  <a:pt x="156" y="999"/>
                </a:lnTo>
                <a:lnTo>
                  <a:pt x="156" y="998"/>
                </a:lnTo>
                <a:lnTo>
                  <a:pt x="156" y="997"/>
                </a:lnTo>
                <a:lnTo>
                  <a:pt x="156" y="996"/>
                </a:lnTo>
                <a:lnTo>
                  <a:pt x="157" y="996"/>
                </a:lnTo>
                <a:lnTo>
                  <a:pt x="157" y="995"/>
                </a:lnTo>
                <a:lnTo>
                  <a:pt x="157" y="994"/>
                </a:lnTo>
                <a:lnTo>
                  <a:pt x="157" y="994"/>
                </a:lnTo>
                <a:lnTo>
                  <a:pt x="157" y="993"/>
                </a:lnTo>
                <a:lnTo>
                  <a:pt x="158" y="992"/>
                </a:lnTo>
                <a:lnTo>
                  <a:pt x="158" y="992"/>
                </a:lnTo>
                <a:lnTo>
                  <a:pt x="158" y="991"/>
                </a:lnTo>
                <a:lnTo>
                  <a:pt x="158" y="991"/>
                </a:lnTo>
                <a:lnTo>
                  <a:pt x="158" y="990"/>
                </a:lnTo>
                <a:lnTo>
                  <a:pt x="158" y="989"/>
                </a:lnTo>
                <a:lnTo>
                  <a:pt x="158" y="989"/>
                </a:lnTo>
                <a:lnTo>
                  <a:pt x="159" y="988"/>
                </a:lnTo>
                <a:lnTo>
                  <a:pt x="159" y="988"/>
                </a:lnTo>
                <a:lnTo>
                  <a:pt x="159" y="987"/>
                </a:lnTo>
                <a:lnTo>
                  <a:pt x="159" y="986"/>
                </a:lnTo>
                <a:lnTo>
                  <a:pt x="160" y="986"/>
                </a:lnTo>
                <a:lnTo>
                  <a:pt x="160" y="985"/>
                </a:lnTo>
                <a:lnTo>
                  <a:pt x="160" y="985"/>
                </a:lnTo>
                <a:lnTo>
                  <a:pt x="160" y="984"/>
                </a:lnTo>
                <a:lnTo>
                  <a:pt x="160" y="984"/>
                </a:lnTo>
                <a:lnTo>
                  <a:pt x="160" y="983"/>
                </a:lnTo>
                <a:lnTo>
                  <a:pt x="160" y="983"/>
                </a:lnTo>
                <a:lnTo>
                  <a:pt x="161" y="983"/>
                </a:lnTo>
                <a:lnTo>
                  <a:pt x="161" y="982"/>
                </a:lnTo>
                <a:lnTo>
                  <a:pt x="161" y="982"/>
                </a:lnTo>
                <a:lnTo>
                  <a:pt x="161" y="981"/>
                </a:lnTo>
                <a:lnTo>
                  <a:pt x="161" y="981"/>
                </a:lnTo>
                <a:lnTo>
                  <a:pt x="161" y="981"/>
                </a:lnTo>
                <a:lnTo>
                  <a:pt x="161" y="981"/>
                </a:lnTo>
                <a:lnTo>
                  <a:pt x="162" y="980"/>
                </a:lnTo>
                <a:lnTo>
                  <a:pt x="162" y="980"/>
                </a:lnTo>
                <a:lnTo>
                  <a:pt x="162" y="980"/>
                </a:lnTo>
                <a:lnTo>
                  <a:pt x="162" y="980"/>
                </a:lnTo>
                <a:lnTo>
                  <a:pt x="162" y="979"/>
                </a:lnTo>
                <a:lnTo>
                  <a:pt x="163" y="979"/>
                </a:lnTo>
                <a:lnTo>
                  <a:pt x="163" y="979"/>
                </a:lnTo>
                <a:lnTo>
                  <a:pt x="163" y="979"/>
                </a:lnTo>
                <a:lnTo>
                  <a:pt x="163" y="979"/>
                </a:lnTo>
                <a:lnTo>
                  <a:pt x="163" y="979"/>
                </a:lnTo>
                <a:lnTo>
                  <a:pt x="163" y="979"/>
                </a:lnTo>
                <a:lnTo>
                  <a:pt x="163" y="979"/>
                </a:lnTo>
                <a:lnTo>
                  <a:pt x="164" y="979"/>
                </a:lnTo>
                <a:lnTo>
                  <a:pt x="164" y="979"/>
                </a:lnTo>
                <a:lnTo>
                  <a:pt x="164" y="979"/>
                </a:lnTo>
                <a:lnTo>
                  <a:pt x="164" y="979"/>
                </a:lnTo>
                <a:lnTo>
                  <a:pt x="165" y="979"/>
                </a:lnTo>
                <a:lnTo>
                  <a:pt x="165" y="980"/>
                </a:lnTo>
                <a:lnTo>
                  <a:pt x="165" y="980"/>
                </a:lnTo>
                <a:lnTo>
                  <a:pt x="165" y="980"/>
                </a:lnTo>
                <a:lnTo>
                  <a:pt x="165" y="980"/>
                </a:lnTo>
                <a:lnTo>
                  <a:pt x="165" y="981"/>
                </a:lnTo>
                <a:lnTo>
                  <a:pt x="165" y="981"/>
                </a:lnTo>
                <a:lnTo>
                  <a:pt x="166" y="981"/>
                </a:lnTo>
                <a:lnTo>
                  <a:pt x="166" y="981"/>
                </a:lnTo>
                <a:lnTo>
                  <a:pt x="166" y="982"/>
                </a:lnTo>
                <a:lnTo>
                  <a:pt x="166" y="982"/>
                </a:lnTo>
                <a:lnTo>
                  <a:pt x="166" y="983"/>
                </a:lnTo>
                <a:lnTo>
                  <a:pt x="166" y="983"/>
                </a:lnTo>
                <a:lnTo>
                  <a:pt x="166" y="983"/>
                </a:lnTo>
                <a:lnTo>
                  <a:pt x="167" y="984"/>
                </a:lnTo>
                <a:lnTo>
                  <a:pt x="167" y="984"/>
                </a:lnTo>
                <a:lnTo>
                  <a:pt x="167" y="984"/>
                </a:lnTo>
                <a:lnTo>
                  <a:pt x="167" y="985"/>
                </a:lnTo>
                <a:lnTo>
                  <a:pt x="167" y="985"/>
                </a:lnTo>
                <a:lnTo>
                  <a:pt x="168" y="986"/>
                </a:lnTo>
                <a:lnTo>
                  <a:pt x="168" y="986"/>
                </a:lnTo>
                <a:lnTo>
                  <a:pt x="168" y="987"/>
                </a:lnTo>
                <a:lnTo>
                  <a:pt x="168" y="987"/>
                </a:lnTo>
                <a:lnTo>
                  <a:pt x="168" y="988"/>
                </a:lnTo>
                <a:lnTo>
                  <a:pt x="168" y="988"/>
                </a:lnTo>
                <a:lnTo>
                  <a:pt x="168" y="989"/>
                </a:lnTo>
                <a:lnTo>
                  <a:pt x="169" y="989"/>
                </a:lnTo>
                <a:lnTo>
                  <a:pt x="169" y="990"/>
                </a:lnTo>
                <a:lnTo>
                  <a:pt x="169" y="990"/>
                </a:lnTo>
                <a:lnTo>
                  <a:pt x="169" y="991"/>
                </a:lnTo>
                <a:lnTo>
                  <a:pt x="170" y="991"/>
                </a:lnTo>
                <a:lnTo>
                  <a:pt x="170" y="992"/>
                </a:lnTo>
                <a:lnTo>
                  <a:pt x="170" y="992"/>
                </a:lnTo>
                <a:lnTo>
                  <a:pt x="170" y="993"/>
                </a:lnTo>
                <a:lnTo>
                  <a:pt x="170" y="993"/>
                </a:lnTo>
                <a:lnTo>
                  <a:pt x="170" y="994"/>
                </a:lnTo>
                <a:lnTo>
                  <a:pt x="170" y="994"/>
                </a:lnTo>
                <a:lnTo>
                  <a:pt x="171" y="995"/>
                </a:lnTo>
                <a:lnTo>
                  <a:pt x="171" y="996"/>
                </a:lnTo>
                <a:lnTo>
                  <a:pt x="171" y="996"/>
                </a:lnTo>
                <a:lnTo>
                  <a:pt x="171" y="996"/>
                </a:lnTo>
                <a:lnTo>
                  <a:pt x="171" y="997"/>
                </a:lnTo>
                <a:lnTo>
                  <a:pt x="171" y="997"/>
                </a:lnTo>
                <a:lnTo>
                  <a:pt x="171" y="998"/>
                </a:lnTo>
                <a:lnTo>
                  <a:pt x="172" y="999"/>
                </a:lnTo>
                <a:lnTo>
                  <a:pt x="172" y="999"/>
                </a:lnTo>
                <a:lnTo>
                  <a:pt x="172" y="999"/>
                </a:lnTo>
                <a:lnTo>
                  <a:pt x="172" y="1000"/>
                </a:lnTo>
                <a:lnTo>
                  <a:pt x="172" y="1000"/>
                </a:lnTo>
                <a:lnTo>
                  <a:pt x="173" y="1001"/>
                </a:lnTo>
                <a:lnTo>
                  <a:pt x="173" y="1001"/>
                </a:lnTo>
                <a:lnTo>
                  <a:pt x="173" y="1002"/>
                </a:lnTo>
                <a:lnTo>
                  <a:pt x="173" y="1002"/>
                </a:lnTo>
                <a:lnTo>
                  <a:pt x="173" y="1002"/>
                </a:lnTo>
                <a:lnTo>
                  <a:pt x="173" y="1002"/>
                </a:lnTo>
                <a:lnTo>
                  <a:pt x="174" y="1003"/>
                </a:lnTo>
                <a:lnTo>
                  <a:pt x="174" y="1003"/>
                </a:lnTo>
                <a:lnTo>
                  <a:pt x="174" y="1004"/>
                </a:lnTo>
                <a:lnTo>
                  <a:pt x="174" y="1004"/>
                </a:lnTo>
                <a:lnTo>
                  <a:pt x="174" y="1004"/>
                </a:lnTo>
                <a:lnTo>
                  <a:pt x="175" y="1004"/>
                </a:lnTo>
                <a:lnTo>
                  <a:pt x="175" y="1005"/>
                </a:lnTo>
                <a:lnTo>
                  <a:pt x="175" y="1005"/>
                </a:lnTo>
                <a:lnTo>
                  <a:pt x="175" y="1005"/>
                </a:lnTo>
                <a:lnTo>
                  <a:pt x="175" y="1006"/>
                </a:lnTo>
                <a:lnTo>
                  <a:pt x="175" y="1006"/>
                </a:lnTo>
                <a:lnTo>
                  <a:pt x="175" y="1006"/>
                </a:lnTo>
                <a:lnTo>
                  <a:pt x="176" y="1006"/>
                </a:lnTo>
                <a:lnTo>
                  <a:pt x="176" y="1006"/>
                </a:lnTo>
                <a:lnTo>
                  <a:pt x="176" y="1006"/>
                </a:lnTo>
                <a:lnTo>
                  <a:pt x="176" y="1006"/>
                </a:lnTo>
                <a:lnTo>
                  <a:pt x="176" y="1006"/>
                </a:lnTo>
                <a:lnTo>
                  <a:pt x="176" y="1006"/>
                </a:lnTo>
                <a:lnTo>
                  <a:pt x="176" y="1006"/>
                </a:lnTo>
                <a:lnTo>
                  <a:pt x="177" y="1006"/>
                </a:lnTo>
                <a:lnTo>
                  <a:pt x="177" y="1006"/>
                </a:lnTo>
                <a:lnTo>
                  <a:pt x="177" y="1006"/>
                </a:lnTo>
                <a:lnTo>
                  <a:pt x="177" y="1006"/>
                </a:lnTo>
                <a:lnTo>
                  <a:pt x="178" y="1006"/>
                </a:lnTo>
                <a:lnTo>
                  <a:pt x="178" y="1006"/>
                </a:lnTo>
                <a:lnTo>
                  <a:pt x="178" y="1006"/>
                </a:lnTo>
                <a:lnTo>
                  <a:pt x="178" y="1006"/>
                </a:lnTo>
                <a:lnTo>
                  <a:pt x="178" y="1006"/>
                </a:lnTo>
                <a:lnTo>
                  <a:pt x="178" y="1006"/>
                </a:lnTo>
                <a:lnTo>
                  <a:pt x="178" y="1006"/>
                </a:lnTo>
                <a:lnTo>
                  <a:pt x="179" y="1006"/>
                </a:lnTo>
                <a:lnTo>
                  <a:pt x="179" y="1005"/>
                </a:lnTo>
                <a:lnTo>
                  <a:pt x="179" y="1005"/>
                </a:lnTo>
                <a:lnTo>
                  <a:pt x="179" y="1005"/>
                </a:lnTo>
                <a:lnTo>
                  <a:pt x="179" y="1005"/>
                </a:lnTo>
                <a:lnTo>
                  <a:pt x="180" y="1004"/>
                </a:lnTo>
                <a:lnTo>
                  <a:pt x="180" y="1004"/>
                </a:lnTo>
                <a:lnTo>
                  <a:pt x="180" y="1004"/>
                </a:lnTo>
                <a:lnTo>
                  <a:pt x="180" y="1004"/>
                </a:lnTo>
                <a:lnTo>
                  <a:pt x="180" y="1004"/>
                </a:lnTo>
                <a:lnTo>
                  <a:pt x="180" y="1003"/>
                </a:lnTo>
                <a:lnTo>
                  <a:pt x="180" y="1003"/>
                </a:lnTo>
                <a:lnTo>
                  <a:pt x="181" y="1002"/>
                </a:lnTo>
                <a:lnTo>
                  <a:pt x="181" y="1002"/>
                </a:lnTo>
                <a:lnTo>
                  <a:pt x="181" y="1002"/>
                </a:lnTo>
                <a:lnTo>
                  <a:pt x="181" y="1002"/>
                </a:lnTo>
                <a:lnTo>
                  <a:pt x="181" y="1001"/>
                </a:lnTo>
                <a:lnTo>
                  <a:pt x="181" y="1001"/>
                </a:lnTo>
                <a:lnTo>
                  <a:pt x="181" y="1001"/>
                </a:lnTo>
                <a:lnTo>
                  <a:pt x="182" y="1000"/>
                </a:lnTo>
                <a:lnTo>
                  <a:pt x="182" y="1000"/>
                </a:lnTo>
                <a:lnTo>
                  <a:pt x="182" y="999"/>
                </a:lnTo>
                <a:lnTo>
                  <a:pt x="182" y="999"/>
                </a:lnTo>
                <a:lnTo>
                  <a:pt x="183" y="999"/>
                </a:lnTo>
                <a:lnTo>
                  <a:pt x="183" y="999"/>
                </a:lnTo>
                <a:lnTo>
                  <a:pt x="183" y="998"/>
                </a:lnTo>
                <a:lnTo>
                  <a:pt x="183" y="998"/>
                </a:lnTo>
                <a:lnTo>
                  <a:pt x="183" y="997"/>
                </a:lnTo>
                <a:lnTo>
                  <a:pt x="183" y="997"/>
                </a:lnTo>
                <a:lnTo>
                  <a:pt x="183" y="997"/>
                </a:lnTo>
                <a:lnTo>
                  <a:pt x="184" y="996"/>
                </a:lnTo>
                <a:lnTo>
                  <a:pt x="184" y="996"/>
                </a:lnTo>
                <a:lnTo>
                  <a:pt x="184" y="996"/>
                </a:lnTo>
                <a:lnTo>
                  <a:pt x="184" y="995"/>
                </a:lnTo>
                <a:lnTo>
                  <a:pt x="184" y="995"/>
                </a:lnTo>
                <a:lnTo>
                  <a:pt x="184" y="995"/>
                </a:lnTo>
                <a:lnTo>
                  <a:pt x="184" y="994"/>
                </a:lnTo>
                <a:lnTo>
                  <a:pt x="185" y="994"/>
                </a:lnTo>
                <a:lnTo>
                  <a:pt x="185" y="994"/>
                </a:lnTo>
                <a:lnTo>
                  <a:pt x="185" y="993"/>
                </a:lnTo>
                <a:lnTo>
                  <a:pt x="185" y="993"/>
                </a:lnTo>
                <a:lnTo>
                  <a:pt x="185" y="993"/>
                </a:lnTo>
                <a:lnTo>
                  <a:pt x="186" y="992"/>
                </a:lnTo>
                <a:lnTo>
                  <a:pt x="186" y="992"/>
                </a:lnTo>
                <a:lnTo>
                  <a:pt x="186" y="992"/>
                </a:lnTo>
                <a:lnTo>
                  <a:pt x="186" y="992"/>
                </a:lnTo>
                <a:lnTo>
                  <a:pt x="186" y="991"/>
                </a:lnTo>
                <a:lnTo>
                  <a:pt x="186" y="991"/>
                </a:lnTo>
                <a:lnTo>
                  <a:pt x="186" y="991"/>
                </a:lnTo>
                <a:lnTo>
                  <a:pt x="187" y="991"/>
                </a:lnTo>
                <a:lnTo>
                  <a:pt x="187" y="990"/>
                </a:lnTo>
                <a:lnTo>
                  <a:pt x="187" y="990"/>
                </a:lnTo>
                <a:lnTo>
                  <a:pt x="187" y="990"/>
                </a:lnTo>
                <a:lnTo>
                  <a:pt x="188" y="990"/>
                </a:lnTo>
                <a:lnTo>
                  <a:pt x="188" y="989"/>
                </a:lnTo>
                <a:lnTo>
                  <a:pt x="188" y="989"/>
                </a:lnTo>
                <a:lnTo>
                  <a:pt x="188" y="989"/>
                </a:lnTo>
                <a:lnTo>
                  <a:pt x="188" y="989"/>
                </a:lnTo>
                <a:lnTo>
                  <a:pt x="188" y="989"/>
                </a:lnTo>
                <a:lnTo>
                  <a:pt x="188" y="989"/>
                </a:lnTo>
                <a:lnTo>
                  <a:pt x="189" y="989"/>
                </a:lnTo>
                <a:lnTo>
                  <a:pt x="189" y="989"/>
                </a:lnTo>
                <a:lnTo>
                  <a:pt x="189" y="989"/>
                </a:lnTo>
                <a:lnTo>
                  <a:pt x="189" y="989"/>
                </a:lnTo>
                <a:lnTo>
                  <a:pt x="189" y="989"/>
                </a:lnTo>
                <a:lnTo>
                  <a:pt x="189" y="988"/>
                </a:lnTo>
                <a:lnTo>
                  <a:pt x="189" y="988"/>
                </a:lnTo>
                <a:lnTo>
                  <a:pt x="190" y="988"/>
                </a:lnTo>
                <a:lnTo>
                  <a:pt x="190" y="988"/>
                </a:lnTo>
                <a:lnTo>
                  <a:pt x="190" y="988"/>
                </a:lnTo>
                <a:lnTo>
                  <a:pt x="190" y="988"/>
                </a:lnTo>
                <a:lnTo>
                  <a:pt x="190" y="988"/>
                </a:lnTo>
                <a:lnTo>
                  <a:pt x="191" y="988"/>
                </a:lnTo>
                <a:lnTo>
                  <a:pt x="191" y="988"/>
                </a:lnTo>
                <a:lnTo>
                  <a:pt x="191" y="989"/>
                </a:lnTo>
                <a:lnTo>
                  <a:pt x="191" y="989"/>
                </a:lnTo>
                <a:lnTo>
                  <a:pt x="191" y="989"/>
                </a:lnTo>
                <a:lnTo>
                  <a:pt x="191" y="989"/>
                </a:lnTo>
                <a:lnTo>
                  <a:pt x="191" y="989"/>
                </a:lnTo>
                <a:lnTo>
                  <a:pt x="192" y="989"/>
                </a:lnTo>
                <a:lnTo>
                  <a:pt x="192" y="989"/>
                </a:lnTo>
                <a:lnTo>
                  <a:pt x="192" y="989"/>
                </a:lnTo>
                <a:lnTo>
                  <a:pt x="192" y="989"/>
                </a:lnTo>
                <a:lnTo>
                  <a:pt x="193" y="989"/>
                </a:lnTo>
                <a:lnTo>
                  <a:pt x="193" y="989"/>
                </a:lnTo>
                <a:lnTo>
                  <a:pt x="193" y="989"/>
                </a:lnTo>
                <a:lnTo>
                  <a:pt x="193" y="990"/>
                </a:lnTo>
                <a:lnTo>
                  <a:pt x="193" y="990"/>
                </a:lnTo>
                <a:lnTo>
                  <a:pt x="193" y="990"/>
                </a:lnTo>
                <a:lnTo>
                  <a:pt x="193" y="990"/>
                </a:lnTo>
                <a:lnTo>
                  <a:pt x="194" y="990"/>
                </a:lnTo>
                <a:lnTo>
                  <a:pt x="194" y="991"/>
                </a:lnTo>
                <a:lnTo>
                  <a:pt x="194" y="991"/>
                </a:lnTo>
                <a:lnTo>
                  <a:pt x="194" y="991"/>
                </a:lnTo>
                <a:lnTo>
                  <a:pt x="194" y="991"/>
                </a:lnTo>
                <a:lnTo>
                  <a:pt x="194" y="991"/>
                </a:lnTo>
                <a:lnTo>
                  <a:pt x="194" y="991"/>
                </a:lnTo>
                <a:lnTo>
                  <a:pt x="195" y="992"/>
                </a:lnTo>
                <a:lnTo>
                  <a:pt x="195" y="992"/>
                </a:lnTo>
                <a:lnTo>
                  <a:pt x="195" y="992"/>
                </a:lnTo>
                <a:lnTo>
                  <a:pt x="195" y="992"/>
                </a:lnTo>
                <a:lnTo>
                  <a:pt x="195" y="992"/>
                </a:lnTo>
                <a:lnTo>
                  <a:pt x="196" y="992"/>
                </a:lnTo>
                <a:lnTo>
                  <a:pt x="196" y="993"/>
                </a:lnTo>
                <a:lnTo>
                  <a:pt x="196" y="993"/>
                </a:lnTo>
                <a:lnTo>
                  <a:pt x="196" y="993"/>
                </a:lnTo>
                <a:lnTo>
                  <a:pt x="196" y="993"/>
                </a:lnTo>
                <a:lnTo>
                  <a:pt x="196" y="994"/>
                </a:lnTo>
                <a:lnTo>
                  <a:pt x="196" y="994"/>
                </a:lnTo>
                <a:lnTo>
                  <a:pt x="197" y="994"/>
                </a:lnTo>
                <a:lnTo>
                  <a:pt x="197" y="994"/>
                </a:lnTo>
                <a:lnTo>
                  <a:pt x="197" y="994"/>
                </a:lnTo>
                <a:lnTo>
                  <a:pt x="197" y="994"/>
                </a:lnTo>
                <a:lnTo>
                  <a:pt x="198" y="994"/>
                </a:lnTo>
                <a:lnTo>
                  <a:pt x="198" y="995"/>
                </a:lnTo>
                <a:lnTo>
                  <a:pt x="198" y="995"/>
                </a:lnTo>
                <a:lnTo>
                  <a:pt x="198" y="995"/>
                </a:lnTo>
                <a:lnTo>
                  <a:pt x="198" y="995"/>
                </a:lnTo>
                <a:lnTo>
                  <a:pt x="198" y="995"/>
                </a:lnTo>
                <a:lnTo>
                  <a:pt x="198" y="996"/>
                </a:lnTo>
                <a:lnTo>
                  <a:pt x="199" y="996"/>
                </a:lnTo>
                <a:lnTo>
                  <a:pt x="199" y="996"/>
                </a:lnTo>
                <a:lnTo>
                  <a:pt x="199" y="996"/>
                </a:lnTo>
                <a:lnTo>
                  <a:pt x="199" y="996"/>
                </a:lnTo>
                <a:lnTo>
                  <a:pt x="199" y="996"/>
                </a:lnTo>
                <a:lnTo>
                  <a:pt x="199" y="996"/>
                </a:lnTo>
                <a:lnTo>
                  <a:pt x="199" y="996"/>
                </a:lnTo>
                <a:lnTo>
                  <a:pt x="200" y="996"/>
                </a:lnTo>
                <a:lnTo>
                  <a:pt x="200" y="996"/>
                </a:lnTo>
                <a:lnTo>
                  <a:pt x="200" y="996"/>
                </a:lnTo>
                <a:lnTo>
                  <a:pt x="200" y="996"/>
                </a:lnTo>
                <a:lnTo>
                  <a:pt x="200" y="997"/>
                </a:lnTo>
                <a:lnTo>
                  <a:pt x="201" y="997"/>
                </a:lnTo>
                <a:lnTo>
                  <a:pt x="201" y="997"/>
                </a:lnTo>
                <a:lnTo>
                  <a:pt x="201" y="997"/>
                </a:lnTo>
                <a:lnTo>
                  <a:pt x="201" y="997"/>
                </a:lnTo>
                <a:lnTo>
                  <a:pt x="201" y="997"/>
                </a:lnTo>
                <a:lnTo>
                  <a:pt x="201" y="997"/>
                </a:lnTo>
                <a:lnTo>
                  <a:pt x="201" y="997"/>
                </a:lnTo>
                <a:lnTo>
                  <a:pt x="202" y="997"/>
                </a:lnTo>
                <a:lnTo>
                  <a:pt x="202" y="997"/>
                </a:lnTo>
                <a:lnTo>
                  <a:pt x="202" y="997"/>
                </a:lnTo>
                <a:lnTo>
                  <a:pt x="202" y="997"/>
                </a:lnTo>
                <a:lnTo>
                  <a:pt x="203" y="997"/>
                </a:lnTo>
                <a:lnTo>
                  <a:pt x="203" y="997"/>
                </a:lnTo>
                <a:lnTo>
                  <a:pt x="203" y="997"/>
                </a:lnTo>
                <a:lnTo>
                  <a:pt x="203" y="997"/>
                </a:lnTo>
                <a:lnTo>
                  <a:pt x="203" y="997"/>
                </a:lnTo>
                <a:lnTo>
                  <a:pt x="203" y="997"/>
                </a:lnTo>
                <a:lnTo>
                  <a:pt x="203" y="997"/>
                </a:lnTo>
                <a:lnTo>
                  <a:pt x="204" y="997"/>
                </a:lnTo>
                <a:lnTo>
                  <a:pt x="204" y="997"/>
                </a:lnTo>
                <a:lnTo>
                  <a:pt x="204" y="996"/>
                </a:lnTo>
                <a:lnTo>
                  <a:pt x="204" y="996"/>
                </a:lnTo>
                <a:lnTo>
                  <a:pt x="204" y="996"/>
                </a:lnTo>
                <a:lnTo>
                  <a:pt x="204" y="996"/>
                </a:lnTo>
                <a:lnTo>
                  <a:pt x="204" y="996"/>
                </a:lnTo>
                <a:lnTo>
                  <a:pt x="205" y="996"/>
                </a:lnTo>
                <a:lnTo>
                  <a:pt x="205" y="996"/>
                </a:lnTo>
                <a:lnTo>
                  <a:pt x="205" y="996"/>
                </a:lnTo>
                <a:lnTo>
                  <a:pt x="205" y="996"/>
                </a:lnTo>
                <a:lnTo>
                  <a:pt x="205" y="996"/>
                </a:lnTo>
                <a:lnTo>
                  <a:pt x="206" y="996"/>
                </a:lnTo>
                <a:lnTo>
                  <a:pt x="206" y="996"/>
                </a:lnTo>
                <a:lnTo>
                  <a:pt x="206" y="996"/>
                </a:lnTo>
                <a:lnTo>
                  <a:pt x="206" y="996"/>
                </a:lnTo>
                <a:lnTo>
                  <a:pt x="206" y="996"/>
                </a:lnTo>
                <a:lnTo>
                  <a:pt x="206" y="996"/>
                </a:lnTo>
                <a:lnTo>
                  <a:pt x="207" y="996"/>
                </a:lnTo>
                <a:lnTo>
                  <a:pt x="207" y="995"/>
                </a:lnTo>
                <a:lnTo>
                  <a:pt x="207" y="995"/>
                </a:lnTo>
                <a:lnTo>
                  <a:pt x="207" y="995"/>
                </a:lnTo>
                <a:lnTo>
                  <a:pt x="207" y="995"/>
                </a:lnTo>
                <a:lnTo>
                  <a:pt x="208" y="995"/>
                </a:lnTo>
                <a:lnTo>
                  <a:pt x="208" y="995"/>
                </a:lnTo>
                <a:lnTo>
                  <a:pt x="208" y="995"/>
                </a:lnTo>
                <a:lnTo>
                  <a:pt x="208" y="995"/>
                </a:lnTo>
                <a:lnTo>
                  <a:pt x="208" y="995"/>
                </a:lnTo>
                <a:lnTo>
                  <a:pt x="208" y="995"/>
                </a:lnTo>
                <a:lnTo>
                  <a:pt x="208" y="995"/>
                </a:lnTo>
                <a:lnTo>
                  <a:pt x="209" y="995"/>
                </a:lnTo>
                <a:lnTo>
                  <a:pt x="209" y="995"/>
                </a:lnTo>
                <a:lnTo>
                  <a:pt x="209" y="995"/>
                </a:lnTo>
                <a:lnTo>
                  <a:pt x="209" y="995"/>
                </a:lnTo>
                <a:lnTo>
                  <a:pt x="209" y="995"/>
                </a:lnTo>
                <a:lnTo>
                  <a:pt x="209" y="995"/>
                </a:lnTo>
                <a:lnTo>
                  <a:pt x="209" y="995"/>
                </a:lnTo>
                <a:lnTo>
                  <a:pt x="210" y="995"/>
                </a:lnTo>
                <a:lnTo>
                  <a:pt x="210" y="995"/>
                </a:lnTo>
                <a:lnTo>
                  <a:pt x="210" y="995"/>
                </a:lnTo>
                <a:lnTo>
                  <a:pt x="210" y="995"/>
                </a:lnTo>
                <a:lnTo>
                  <a:pt x="211" y="995"/>
                </a:lnTo>
                <a:lnTo>
                  <a:pt x="211" y="995"/>
                </a:lnTo>
                <a:lnTo>
                  <a:pt x="211" y="995"/>
                </a:lnTo>
                <a:lnTo>
                  <a:pt x="211" y="995"/>
                </a:lnTo>
                <a:lnTo>
                  <a:pt x="211" y="995"/>
                </a:lnTo>
                <a:lnTo>
                  <a:pt x="211" y="995"/>
                </a:lnTo>
                <a:lnTo>
                  <a:pt x="211" y="995"/>
                </a:lnTo>
                <a:lnTo>
                  <a:pt x="212" y="995"/>
                </a:lnTo>
                <a:lnTo>
                  <a:pt x="212" y="995"/>
                </a:lnTo>
                <a:lnTo>
                  <a:pt x="212" y="995"/>
                </a:lnTo>
                <a:lnTo>
                  <a:pt x="212" y="995"/>
                </a:lnTo>
                <a:lnTo>
                  <a:pt x="212" y="995"/>
                </a:lnTo>
                <a:lnTo>
                  <a:pt x="212" y="995"/>
                </a:lnTo>
                <a:lnTo>
                  <a:pt x="212" y="996"/>
                </a:lnTo>
                <a:lnTo>
                  <a:pt x="213" y="996"/>
                </a:lnTo>
                <a:lnTo>
                  <a:pt x="213" y="996"/>
                </a:lnTo>
                <a:lnTo>
                  <a:pt x="213" y="996"/>
                </a:lnTo>
                <a:lnTo>
                  <a:pt x="213" y="996"/>
                </a:lnTo>
                <a:lnTo>
                  <a:pt x="213" y="996"/>
                </a:lnTo>
                <a:lnTo>
                  <a:pt x="214" y="996"/>
                </a:lnTo>
                <a:lnTo>
                  <a:pt x="214" y="996"/>
                </a:lnTo>
                <a:lnTo>
                  <a:pt x="214" y="996"/>
                </a:lnTo>
                <a:lnTo>
                  <a:pt x="214" y="996"/>
                </a:lnTo>
                <a:lnTo>
                  <a:pt x="214" y="996"/>
                </a:lnTo>
                <a:lnTo>
                  <a:pt x="214" y="997"/>
                </a:lnTo>
                <a:lnTo>
                  <a:pt x="214" y="997"/>
                </a:lnTo>
                <a:lnTo>
                  <a:pt x="215" y="997"/>
                </a:lnTo>
                <a:lnTo>
                  <a:pt x="215" y="997"/>
                </a:lnTo>
                <a:lnTo>
                  <a:pt x="215" y="997"/>
                </a:lnTo>
                <a:lnTo>
                  <a:pt x="215" y="997"/>
                </a:lnTo>
                <a:lnTo>
                  <a:pt x="216" y="997"/>
                </a:lnTo>
                <a:lnTo>
                  <a:pt x="216" y="997"/>
                </a:lnTo>
                <a:lnTo>
                  <a:pt x="216" y="997"/>
                </a:lnTo>
                <a:lnTo>
                  <a:pt x="216" y="998"/>
                </a:lnTo>
                <a:lnTo>
                  <a:pt x="216" y="998"/>
                </a:lnTo>
                <a:lnTo>
                  <a:pt x="216" y="998"/>
                </a:lnTo>
                <a:lnTo>
                  <a:pt x="216" y="998"/>
                </a:lnTo>
                <a:lnTo>
                  <a:pt x="217" y="998"/>
                </a:lnTo>
                <a:lnTo>
                  <a:pt x="217" y="998"/>
                </a:lnTo>
                <a:lnTo>
                  <a:pt x="217" y="999"/>
                </a:lnTo>
                <a:lnTo>
                  <a:pt x="217" y="999"/>
                </a:lnTo>
                <a:lnTo>
                  <a:pt x="217" y="999"/>
                </a:lnTo>
                <a:lnTo>
                  <a:pt x="217" y="999"/>
                </a:lnTo>
                <a:lnTo>
                  <a:pt x="217" y="999"/>
                </a:lnTo>
                <a:lnTo>
                  <a:pt x="218" y="999"/>
                </a:lnTo>
                <a:lnTo>
                  <a:pt x="218" y="999"/>
                </a:lnTo>
                <a:lnTo>
                  <a:pt x="218" y="999"/>
                </a:lnTo>
                <a:lnTo>
                  <a:pt x="218" y="999"/>
                </a:lnTo>
                <a:lnTo>
                  <a:pt x="218" y="999"/>
                </a:lnTo>
                <a:lnTo>
                  <a:pt x="219" y="999"/>
                </a:lnTo>
                <a:lnTo>
                  <a:pt x="219" y="999"/>
                </a:lnTo>
                <a:lnTo>
                  <a:pt x="219" y="999"/>
                </a:lnTo>
                <a:lnTo>
                  <a:pt x="219" y="999"/>
                </a:lnTo>
                <a:lnTo>
                  <a:pt x="219" y="1000"/>
                </a:lnTo>
                <a:lnTo>
                  <a:pt x="219" y="1000"/>
                </a:lnTo>
                <a:lnTo>
                  <a:pt x="219" y="1000"/>
                </a:lnTo>
                <a:lnTo>
                  <a:pt x="220" y="1000"/>
                </a:lnTo>
                <a:lnTo>
                  <a:pt x="220" y="1000"/>
                </a:lnTo>
                <a:lnTo>
                  <a:pt x="220" y="1000"/>
                </a:lnTo>
                <a:lnTo>
                  <a:pt x="220" y="1000"/>
                </a:lnTo>
                <a:lnTo>
                  <a:pt x="221" y="1000"/>
                </a:lnTo>
                <a:lnTo>
                  <a:pt x="221" y="1000"/>
                </a:lnTo>
                <a:lnTo>
                  <a:pt x="221" y="999"/>
                </a:lnTo>
                <a:lnTo>
                  <a:pt x="221" y="999"/>
                </a:lnTo>
                <a:lnTo>
                  <a:pt x="221" y="999"/>
                </a:lnTo>
                <a:lnTo>
                  <a:pt x="221" y="999"/>
                </a:lnTo>
                <a:lnTo>
                  <a:pt x="221" y="999"/>
                </a:lnTo>
                <a:lnTo>
                  <a:pt x="222" y="999"/>
                </a:lnTo>
                <a:lnTo>
                  <a:pt x="222" y="999"/>
                </a:lnTo>
                <a:lnTo>
                  <a:pt x="222" y="999"/>
                </a:lnTo>
                <a:lnTo>
                  <a:pt x="222" y="999"/>
                </a:lnTo>
                <a:lnTo>
                  <a:pt x="222" y="999"/>
                </a:lnTo>
                <a:lnTo>
                  <a:pt x="222" y="999"/>
                </a:lnTo>
                <a:lnTo>
                  <a:pt x="222" y="999"/>
                </a:lnTo>
                <a:lnTo>
                  <a:pt x="223" y="998"/>
                </a:lnTo>
                <a:lnTo>
                  <a:pt x="223" y="998"/>
                </a:lnTo>
                <a:lnTo>
                  <a:pt x="223" y="998"/>
                </a:lnTo>
                <a:lnTo>
                  <a:pt x="223" y="998"/>
                </a:lnTo>
                <a:lnTo>
                  <a:pt x="223" y="997"/>
                </a:lnTo>
                <a:lnTo>
                  <a:pt x="224" y="997"/>
                </a:lnTo>
                <a:lnTo>
                  <a:pt x="224" y="997"/>
                </a:lnTo>
                <a:lnTo>
                  <a:pt x="224" y="997"/>
                </a:lnTo>
                <a:lnTo>
                  <a:pt x="224" y="997"/>
                </a:lnTo>
                <a:lnTo>
                  <a:pt x="224" y="996"/>
                </a:lnTo>
                <a:lnTo>
                  <a:pt x="224" y="996"/>
                </a:lnTo>
                <a:lnTo>
                  <a:pt x="224" y="996"/>
                </a:lnTo>
                <a:lnTo>
                  <a:pt x="225" y="996"/>
                </a:lnTo>
                <a:lnTo>
                  <a:pt x="225" y="996"/>
                </a:lnTo>
                <a:lnTo>
                  <a:pt x="225" y="995"/>
                </a:lnTo>
                <a:lnTo>
                  <a:pt x="225" y="995"/>
                </a:lnTo>
                <a:lnTo>
                  <a:pt x="226" y="994"/>
                </a:lnTo>
                <a:lnTo>
                  <a:pt x="226" y="994"/>
                </a:lnTo>
                <a:lnTo>
                  <a:pt x="226" y="994"/>
                </a:lnTo>
                <a:lnTo>
                  <a:pt x="226" y="994"/>
                </a:lnTo>
                <a:lnTo>
                  <a:pt x="226" y="993"/>
                </a:lnTo>
                <a:lnTo>
                  <a:pt x="226" y="993"/>
                </a:lnTo>
                <a:lnTo>
                  <a:pt x="226" y="993"/>
                </a:lnTo>
                <a:lnTo>
                  <a:pt x="227" y="992"/>
                </a:lnTo>
                <a:lnTo>
                  <a:pt x="227" y="992"/>
                </a:lnTo>
                <a:lnTo>
                  <a:pt x="227" y="992"/>
                </a:lnTo>
                <a:lnTo>
                  <a:pt x="227" y="992"/>
                </a:lnTo>
                <a:lnTo>
                  <a:pt x="227" y="991"/>
                </a:lnTo>
                <a:lnTo>
                  <a:pt x="227" y="991"/>
                </a:lnTo>
                <a:lnTo>
                  <a:pt x="227" y="991"/>
                </a:lnTo>
                <a:lnTo>
                  <a:pt x="228" y="990"/>
                </a:lnTo>
                <a:lnTo>
                  <a:pt x="228" y="990"/>
                </a:lnTo>
                <a:lnTo>
                  <a:pt x="228" y="990"/>
                </a:lnTo>
                <a:lnTo>
                  <a:pt x="228" y="989"/>
                </a:lnTo>
                <a:lnTo>
                  <a:pt x="228" y="989"/>
                </a:lnTo>
                <a:lnTo>
                  <a:pt x="229" y="989"/>
                </a:lnTo>
                <a:lnTo>
                  <a:pt x="229" y="989"/>
                </a:lnTo>
                <a:lnTo>
                  <a:pt x="229" y="988"/>
                </a:lnTo>
                <a:lnTo>
                  <a:pt x="229" y="988"/>
                </a:lnTo>
                <a:lnTo>
                  <a:pt x="229" y="988"/>
                </a:lnTo>
                <a:lnTo>
                  <a:pt x="229" y="988"/>
                </a:lnTo>
                <a:lnTo>
                  <a:pt x="229" y="987"/>
                </a:lnTo>
                <a:lnTo>
                  <a:pt x="230" y="987"/>
                </a:lnTo>
                <a:lnTo>
                  <a:pt x="230" y="987"/>
                </a:lnTo>
                <a:lnTo>
                  <a:pt x="230" y="986"/>
                </a:lnTo>
                <a:lnTo>
                  <a:pt x="230" y="986"/>
                </a:lnTo>
                <a:lnTo>
                  <a:pt x="231" y="986"/>
                </a:lnTo>
                <a:lnTo>
                  <a:pt x="231" y="986"/>
                </a:lnTo>
                <a:lnTo>
                  <a:pt x="231" y="986"/>
                </a:lnTo>
                <a:lnTo>
                  <a:pt x="231" y="986"/>
                </a:lnTo>
                <a:lnTo>
                  <a:pt x="231" y="985"/>
                </a:lnTo>
                <a:lnTo>
                  <a:pt x="231" y="985"/>
                </a:lnTo>
                <a:lnTo>
                  <a:pt x="231" y="985"/>
                </a:lnTo>
                <a:lnTo>
                  <a:pt x="232" y="985"/>
                </a:lnTo>
                <a:lnTo>
                  <a:pt x="232" y="985"/>
                </a:lnTo>
                <a:lnTo>
                  <a:pt x="232" y="985"/>
                </a:lnTo>
                <a:lnTo>
                  <a:pt x="232" y="985"/>
                </a:lnTo>
                <a:lnTo>
                  <a:pt x="232" y="984"/>
                </a:lnTo>
                <a:lnTo>
                  <a:pt x="232" y="984"/>
                </a:lnTo>
                <a:lnTo>
                  <a:pt x="232" y="984"/>
                </a:lnTo>
                <a:lnTo>
                  <a:pt x="233" y="984"/>
                </a:lnTo>
                <a:lnTo>
                  <a:pt x="233" y="984"/>
                </a:lnTo>
                <a:lnTo>
                  <a:pt x="233" y="984"/>
                </a:lnTo>
                <a:lnTo>
                  <a:pt x="233" y="984"/>
                </a:lnTo>
                <a:lnTo>
                  <a:pt x="233" y="984"/>
                </a:lnTo>
                <a:lnTo>
                  <a:pt x="234" y="985"/>
                </a:lnTo>
                <a:lnTo>
                  <a:pt x="234" y="985"/>
                </a:lnTo>
                <a:lnTo>
                  <a:pt x="234" y="985"/>
                </a:lnTo>
                <a:lnTo>
                  <a:pt x="234" y="985"/>
                </a:lnTo>
                <a:lnTo>
                  <a:pt x="234" y="985"/>
                </a:lnTo>
                <a:lnTo>
                  <a:pt x="234" y="985"/>
                </a:lnTo>
                <a:lnTo>
                  <a:pt x="234" y="986"/>
                </a:lnTo>
                <a:lnTo>
                  <a:pt x="235" y="986"/>
                </a:lnTo>
                <a:lnTo>
                  <a:pt x="235" y="986"/>
                </a:lnTo>
                <a:lnTo>
                  <a:pt x="235" y="986"/>
                </a:lnTo>
                <a:lnTo>
                  <a:pt x="235" y="986"/>
                </a:lnTo>
                <a:lnTo>
                  <a:pt x="236" y="987"/>
                </a:lnTo>
                <a:lnTo>
                  <a:pt x="236" y="987"/>
                </a:lnTo>
                <a:lnTo>
                  <a:pt x="236" y="987"/>
                </a:lnTo>
                <a:lnTo>
                  <a:pt x="236" y="988"/>
                </a:lnTo>
                <a:lnTo>
                  <a:pt x="236" y="988"/>
                </a:lnTo>
                <a:lnTo>
                  <a:pt x="236" y="988"/>
                </a:lnTo>
                <a:lnTo>
                  <a:pt x="236" y="989"/>
                </a:lnTo>
                <a:lnTo>
                  <a:pt x="237" y="989"/>
                </a:lnTo>
                <a:lnTo>
                  <a:pt x="237" y="989"/>
                </a:lnTo>
                <a:lnTo>
                  <a:pt x="237" y="989"/>
                </a:lnTo>
                <a:lnTo>
                  <a:pt x="237" y="990"/>
                </a:lnTo>
                <a:lnTo>
                  <a:pt x="237" y="991"/>
                </a:lnTo>
                <a:lnTo>
                  <a:pt x="237" y="991"/>
                </a:lnTo>
                <a:lnTo>
                  <a:pt x="237" y="991"/>
                </a:lnTo>
                <a:lnTo>
                  <a:pt x="238" y="992"/>
                </a:lnTo>
                <a:lnTo>
                  <a:pt x="238" y="992"/>
                </a:lnTo>
                <a:lnTo>
                  <a:pt x="238" y="993"/>
                </a:lnTo>
                <a:lnTo>
                  <a:pt x="238" y="993"/>
                </a:lnTo>
                <a:lnTo>
                  <a:pt x="238" y="994"/>
                </a:lnTo>
                <a:lnTo>
                  <a:pt x="239" y="994"/>
                </a:lnTo>
                <a:lnTo>
                  <a:pt x="239" y="995"/>
                </a:lnTo>
                <a:lnTo>
                  <a:pt x="239" y="995"/>
                </a:lnTo>
                <a:lnTo>
                  <a:pt x="239" y="996"/>
                </a:lnTo>
                <a:lnTo>
                  <a:pt x="239" y="996"/>
                </a:lnTo>
                <a:lnTo>
                  <a:pt x="239" y="997"/>
                </a:lnTo>
                <a:lnTo>
                  <a:pt x="240" y="997"/>
                </a:lnTo>
                <a:lnTo>
                  <a:pt x="240" y="998"/>
                </a:lnTo>
                <a:lnTo>
                  <a:pt x="240" y="998"/>
                </a:lnTo>
                <a:lnTo>
                  <a:pt x="240" y="999"/>
                </a:lnTo>
                <a:lnTo>
                  <a:pt x="240" y="999"/>
                </a:lnTo>
                <a:lnTo>
                  <a:pt x="240" y="1000"/>
                </a:lnTo>
                <a:lnTo>
                  <a:pt x="240" y="1001"/>
                </a:lnTo>
                <a:lnTo>
                  <a:pt x="241" y="1001"/>
                </a:lnTo>
                <a:lnTo>
                  <a:pt x="241" y="1002"/>
                </a:lnTo>
                <a:lnTo>
                  <a:pt x="241" y="1002"/>
                </a:lnTo>
                <a:lnTo>
                  <a:pt x="241" y="1002"/>
                </a:lnTo>
                <a:lnTo>
                  <a:pt x="241" y="1003"/>
                </a:lnTo>
                <a:lnTo>
                  <a:pt x="242" y="1004"/>
                </a:lnTo>
                <a:lnTo>
                  <a:pt x="242" y="1004"/>
                </a:lnTo>
                <a:lnTo>
                  <a:pt x="242" y="1004"/>
                </a:lnTo>
                <a:lnTo>
                  <a:pt x="242" y="1005"/>
                </a:lnTo>
                <a:lnTo>
                  <a:pt x="242" y="1006"/>
                </a:lnTo>
                <a:lnTo>
                  <a:pt x="242" y="1006"/>
                </a:lnTo>
                <a:lnTo>
                  <a:pt x="242" y="1006"/>
                </a:lnTo>
                <a:lnTo>
                  <a:pt x="243" y="1007"/>
                </a:lnTo>
                <a:lnTo>
                  <a:pt x="243" y="1007"/>
                </a:lnTo>
                <a:lnTo>
                  <a:pt x="243" y="1007"/>
                </a:lnTo>
                <a:lnTo>
                  <a:pt x="243" y="1008"/>
                </a:lnTo>
                <a:lnTo>
                  <a:pt x="244" y="1008"/>
                </a:lnTo>
                <a:lnTo>
                  <a:pt x="244" y="1009"/>
                </a:lnTo>
                <a:lnTo>
                  <a:pt x="244" y="1009"/>
                </a:lnTo>
                <a:lnTo>
                  <a:pt x="244" y="1009"/>
                </a:lnTo>
                <a:lnTo>
                  <a:pt x="244" y="1010"/>
                </a:lnTo>
                <a:lnTo>
                  <a:pt x="244" y="1010"/>
                </a:lnTo>
                <a:lnTo>
                  <a:pt x="244" y="1010"/>
                </a:lnTo>
                <a:lnTo>
                  <a:pt x="245" y="1011"/>
                </a:lnTo>
                <a:lnTo>
                  <a:pt x="245" y="1011"/>
                </a:lnTo>
                <a:lnTo>
                  <a:pt x="245" y="1011"/>
                </a:lnTo>
                <a:lnTo>
                  <a:pt x="245" y="1011"/>
                </a:lnTo>
                <a:lnTo>
                  <a:pt x="245" y="1011"/>
                </a:lnTo>
                <a:lnTo>
                  <a:pt x="245" y="1011"/>
                </a:lnTo>
                <a:lnTo>
                  <a:pt x="245" y="1011"/>
                </a:lnTo>
                <a:lnTo>
                  <a:pt x="246" y="1012"/>
                </a:lnTo>
                <a:lnTo>
                  <a:pt x="246" y="1012"/>
                </a:lnTo>
                <a:lnTo>
                  <a:pt x="246" y="1012"/>
                </a:lnTo>
                <a:lnTo>
                  <a:pt x="246" y="1012"/>
                </a:lnTo>
                <a:lnTo>
                  <a:pt x="246" y="1012"/>
                </a:lnTo>
                <a:lnTo>
                  <a:pt x="247" y="1012"/>
                </a:lnTo>
                <a:lnTo>
                  <a:pt x="247" y="1011"/>
                </a:lnTo>
                <a:lnTo>
                  <a:pt x="247" y="1011"/>
                </a:lnTo>
                <a:lnTo>
                  <a:pt x="247" y="1011"/>
                </a:lnTo>
                <a:lnTo>
                  <a:pt x="247" y="1011"/>
                </a:lnTo>
                <a:lnTo>
                  <a:pt x="247" y="1011"/>
                </a:lnTo>
                <a:lnTo>
                  <a:pt x="247" y="1011"/>
                </a:lnTo>
                <a:lnTo>
                  <a:pt x="248" y="1011"/>
                </a:lnTo>
                <a:lnTo>
                  <a:pt x="248" y="1010"/>
                </a:lnTo>
                <a:lnTo>
                  <a:pt x="248" y="1010"/>
                </a:lnTo>
                <a:lnTo>
                  <a:pt x="248" y="1010"/>
                </a:lnTo>
                <a:lnTo>
                  <a:pt x="249" y="1009"/>
                </a:lnTo>
                <a:lnTo>
                  <a:pt x="249" y="1009"/>
                </a:lnTo>
                <a:lnTo>
                  <a:pt x="249" y="1009"/>
                </a:lnTo>
                <a:lnTo>
                  <a:pt x="249" y="1008"/>
                </a:lnTo>
                <a:lnTo>
                  <a:pt x="249" y="1008"/>
                </a:lnTo>
                <a:lnTo>
                  <a:pt x="249" y="1007"/>
                </a:lnTo>
                <a:lnTo>
                  <a:pt x="249" y="1007"/>
                </a:lnTo>
                <a:lnTo>
                  <a:pt x="250" y="1006"/>
                </a:lnTo>
                <a:lnTo>
                  <a:pt x="250" y="1006"/>
                </a:lnTo>
                <a:lnTo>
                  <a:pt x="250" y="1005"/>
                </a:lnTo>
                <a:lnTo>
                  <a:pt x="250" y="1005"/>
                </a:lnTo>
                <a:lnTo>
                  <a:pt x="250" y="1004"/>
                </a:lnTo>
                <a:lnTo>
                  <a:pt x="250" y="1004"/>
                </a:lnTo>
                <a:lnTo>
                  <a:pt x="250" y="1003"/>
                </a:lnTo>
                <a:lnTo>
                  <a:pt x="251" y="1002"/>
                </a:lnTo>
                <a:lnTo>
                  <a:pt x="251" y="1002"/>
                </a:lnTo>
                <a:lnTo>
                  <a:pt x="251" y="1001"/>
                </a:lnTo>
                <a:lnTo>
                  <a:pt x="251" y="1001"/>
                </a:lnTo>
                <a:lnTo>
                  <a:pt x="251" y="1000"/>
                </a:lnTo>
                <a:lnTo>
                  <a:pt x="252" y="999"/>
                </a:lnTo>
                <a:lnTo>
                  <a:pt x="252" y="998"/>
                </a:lnTo>
                <a:lnTo>
                  <a:pt x="252" y="997"/>
                </a:lnTo>
                <a:lnTo>
                  <a:pt x="252" y="997"/>
                </a:lnTo>
                <a:lnTo>
                  <a:pt x="252" y="996"/>
                </a:lnTo>
                <a:lnTo>
                  <a:pt x="252" y="995"/>
                </a:lnTo>
                <a:lnTo>
                  <a:pt x="252" y="995"/>
                </a:lnTo>
                <a:lnTo>
                  <a:pt x="253" y="994"/>
                </a:lnTo>
                <a:lnTo>
                  <a:pt x="253" y="993"/>
                </a:lnTo>
                <a:lnTo>
                  <a:pt x="253" y="992"/>
                </a:lnTo>
                <a:lnTo>
                  <a:pt x="253" y="992"/>
                </a:lnTo>
                <a:lnTo>
                  <a:pt x="254" y="991"/>
                </a:lnTo>
                <a:lnTo>
                  <a:pt x="254" y="990"/>
                </a:lnTo>
                <a:lnTo>
                  <a:pt x="254" y="989"/>
                </a:lnTo>
                <a:lnTo>
                  <a:pt x="254" y="988"/>
                </a:lnTo>
                <a:lnTo>
                  <a:pt x="254" y="988"/>
                </a:lnTo>
                <a:lnTo>
                  <a:pt x="254" y="987"/>
                </a:lnTo>
                <a:lnTo>
                  <a:pt x="254" y="986"/>
                </a:lnTo>
                <a:lnTo>
                  <a:pt x="255" y="986"/>
                </a:lnTo>
                <a:lnTo>
                  <a:pt x="255" y="985"/>
                </a:lnTo>
                <a:lnTo>
                  <a:pt x="255" y="984"/>
                </a:lnTo>
                <a:lnTo>
                  <a:pt x="255" y="983"/>
                </a:lnTo>
                <a:lnTo>
                  <a:pt x="255" y="983"/>
                </a:lnTo>
                <a:lnTo>
                  <a:pt x="255" y="982"/>
                </a:lnTo>
                <a:lnTo>
                  <a:pt x="255" y="981"/>
                </a:lnTo>
                <a:lnTo>
                  <a:pt x="256" y="981"/>
                </a:lnTo>
                <a:lnTo>
                  <a:pt x="256" y="980"/>
                </a:lnTo>
                <a:lnTo>
                  <a:pt x="256" y="979"/>
                </a:lnTo>
                <a:lnTo>
                  <a:pt x="256" y="979"/>
                </a:lnTo>
                <a:lnTo>
                  <a:pt x="256" y="978"/>
                </a:lnTo>
                <a:lnTo>
                  <a:pt x="257" y="978"/>
                </a:lnTo>
                <a:lnTo>
                  <a:pt x="257" y="977"/>
                </a:lnTo>
                <a:lnTo>
                  <a:pt x="257" y="976"/>
                </a:lnTo>
                <a:lnTo>
                  <a:pt x="257" y="976"/>
                </a:lnTo>
                <a:lnTo>
                  <a:pt x="257" y="976"/>
                </a:lnTo>
                <a:lnTo>
                  <a:pt x="257" y="975"/>
                </a:lnTo>
                <a:lnTo>
                  <a:pt x="257" y="974"/>
                </a:lnTo>
                <a:lnTo>
                  <a:pt x="258" y="974"/>
                </a:lnTo>
                <a:lnTo>
                  <a:pt x="258" y="974"/>
                </a:lnTo>
                <a:lnTo>
                  <a:pt x="258" y="973"/>
                </a:lnTo>
                <a:lnTo>
                  <a:pt x="258" y="973"/>
                </a:lnTo>
                <a:lnTo>
                  <a:pt x="259" y="973"/>
                </a:lnTo>
                <a:lnTo>
                  <a:pt x="259" y="973"/>
                </a:lnTo>
                <a:lnTo>
                  <a:pt x="259" y="973"/>
                </a:lnTo>
                <a:lnTo>
                  <a:pt x="259" y="972"/>
                </a:lnTo>
                <a:lnTo>
                  <a:pt x="259" y="972"/>
                </a:lnTo>
                <a:lnTo>
                  <a:pt x="259" y="972"/>
                </a:lnTo>
                <a:lnTo>
                  <a:pt x="259" y="972"/>
                </a:lnTo>
                <a:lnTo>
                  <a:pt x="260" y="972"/>
                </a:lnTo>
                <a:lnTo>
                  <a:pt x="260" y="972"/>
                </a:lnTo>
                <a:lnTo>
                  <a:pt x="260" y="972"/>
                </a:lnTo>
                <a:lnTo>
                  <a:pt x="260" y="972"/>
                </a:lnTo>
                <a:lnTo>
                  <a:pt x="260" y="972"/>
                </a:lnTo>
                <a:lnTo>
                  <a:pt x="260" y="972"/>
                </a:lnTo>
                <a:lnTo>
                  <a:pt x="260" y="972"/>
                </a:lnTo>
                <a:lnTo>
                  <a:pt x="261" y="973"/>
                </a:lnTo>
                <a:lnTo>
                  <a:pt x="261" y="973"/>
                </a:lnTo>
                <a:lnTo>
                  <a:pt x="261" y="973"/>
                </a:lnTo>
                <a:lnTo>
                  <a:pt x="261" y="973"/>
                </a:lnTo>
                <a:lnTo>
                  <a:pt x="261" y="974"/>
                </a:lnTo>
                <a:lnTo>
                  <a:pt x="262" y="974"/>
                </a:lnTo>
                <a:lnTo>
                  <a:pt x="262" y="974"/>
                </a:lnTo>
                <a:lnTo>
                  <a:pt x="262" y="975"/>
                </a:lnTo>
                <a:lnTo>
                  <a:pt x="262" y="975"/>
                </a:lnTo>
                <a:lnTo>
                  <a:pt x="262" y="976"/>
                </a:lnTo>
                <a:lnTo>
                  <a:pt x="262" y="976"/>
                </a:lnTo>
                <a:lnTo>
                  <a:pt x="262" y="977"/>
                </a:lnTo>
                <a:lnTo>
                  <a:pt x="263" y="978"/>
                </a:lnTo>
                <a:lnTo>
                  <a:pt x="263" y="978"/>
                </a:lnTo>
                <a:lnTo>
                  <a:pt x="263" y="979"/>
                </a:lnTo>
                <a:lnTo>
                  <a:pt x="263" y="979"/>
                </a:lnTo>
                <a:lnTo>
                  <a:pt x="264" y="980"/>
                </a:lnTo>
                <a:lnTo>
                  <a:pt x="264" y="981"/>
                </a:lnTo>
                <a:lnTo>
                  <a:pt x="264" y="982"/>
                </a:lnTo>
                <a:lnTo>
                  <a:pt x="264" y="983"/>
                </a:lnTo>
                <a:lnTo>
                  <a:pt x="264" y="983"/>
                </a:lnTo>
                <a:lnTo>
                  <a:pt x="264" y="984"/>
                </a:lnTo>
                <a:lnTo>
                  <a:pt x="264" y="985"/>
                </a:lnTo>
                <a:lnTo>
                  <a:pt x="265" y="986"/>
                </a:lnTo>
                <a:lnTo>
                  <a:pt x="265" y="987"/>
                </a:lnTo>
                <a:lnTo>
                  <a:pt x="265" y="988"/>
                </a:lnTo>
                <a:lnTo>
                  <a:pt x="265" y="989"/>
                </a:lnTo>
                <a:lnTo>
                  <a:pt x="265" y="989"/>
                </a:lnTo>
                <a:lnTo>
                  <a:pt x="265" y="991"/>
                </a:lnTo>
                <a:lnTo>
                  <a:pt x="265" y="992"/>
                </a:lnTo>
                <a:lnTo>
                  <a:pt x="266" y="992"/>
                </a:lnTo>
                <a:lnTo>
                  <a:pt x="266" y="994"/>
                </a:lnTo>
                <a:lnTo>
                  <a:pt x="266" y="994"/>
                </a:lnTo>
                <a:lnTo>
                  <a:pt x="266" y="996"/>
                </a:lnTo>
                <a:lnTo>
                  <a:pt x="266" y="997"/>
                </a:lnTo>
                <a:lnTo>
                  <a:pt x="267" y="997"/>
                </a:lnTo>
                <a:lnTo>
                  <a:pt x="267" y="999"/>
                </a:lnTo>
                <a:lnTo>
                  <a:pt x="267" y="1000"/>
                </a:lnTo>
                <a:lnTo>
                  <a:pt x="267" y="1001"/>
                </a:lnTo>
                <a:lnTo>
                  <a:pt x="267" y="1002"/>
                </a:lnTo>
                <a:lnTo>
                  <a:pt x="267" y="1003"/>
                </a:lnTo>
                <a:lnTo>
                  <a:pt x="268" y="1004"/>
                </a:lnTo>
                <a:lnTo>
                  <a:pt x="268" y="1005"/>
                </a:lnTo>
                <a:lnTo>
                  <a:pt x="268" y="1006"/>
                </a:lnTo>
                <a:lnTo>
                  <a:pt x="268" y="1007"/>
                </a:lnTo>
                <a:lnTo>
                  <a:pt x="268" y="1008"/>
                </a:lnTo>
                <a:lnTo>
                  <a:pt x="268" y="1009"/>
                </a:lnTo>
                <a:lnTo>
                  <a:pt x="268" y="1010"/>
                </a:lnTo>
                <a:lnTo>
                  <a:pt x="269" y="1011"/>
                </a:lnTo>
                <a:lnTo>
                  <a:pt x="269" y="1011"/>
                </a:lnTo>
                <a:lnTo>
                  <a:pt x="269" y="1012"/>
                </a:lnTo>
                <a:lnTo>
                  <a:pt x="269" y="1013"/>
                </a:lnTo>
                <a:lnTo>
                  <a:pt x="269" y="1014"/>
                </a:lnTo>
                <a:lnTo>
                  <a:pt x="270" y="1015"/>
                </a:lnTo>
                <a:lnTo>
                  <a:pt x="270" y="1015"/>
                </a:lnTo>
                <a:lnTo>
                  <a:pt x="270" y="1016"/>
                </a:lnTo>
                <a:lnTo>
                  <a:pt x="270" y="1017"/>
                </a:lnTo>
                <a:lnTo>
                  <a:pt x="270" y="1018"/>
                </a:lnTo>
                <a:lnTo>
                  <a:pt x="270" y="1019"/>
                </a:lnTo>
                <a:lnTo>
                  <a:pt x="270" y="1019"/>
                </a:lnTo>
                <a:lnTo>
                  <a:pt x="271" y="1020"/>
                </a:lnTo>
                <a:lnTo>
                  <a:pt x="271" y="1020"/>
                </a:lnTo>
                <a:lnTo>
                  <a:pt x="271" y="1021"/>
                </a:lnTo>
                <a:lnTo>
                  <a:pt x="271" y="1022"/>
                </a:lnTo>
                <a:lnTo>
                  <a:pt x="272" y="1022"/>
                </a:lnTo>
                <a:lnTo>
                  <a:pt x="272" y="1022"/>
                </a:lnTo>
                <a:lnTo>
                  <a:pt x="272" y="1023"/>
                </a:lnTo>
                <a:lnTo>
                  <a:pt x="272" y="1023"/>
                </a:lnTo>
                <a:lnTo>
                  <a:pt x="272" y="1024"/>
                </a:lnTo>
                <a:lnTo>
                  <a:pt x="272" y="1024"/>
                </a:lnTo>
                <a:lnTo>
                  <a:pt x="272" y="1024"/>
                </a:lnTo>
                <a:lnTo>
                  <a:pt x="273" y="1024"/>
                </a:lnTo>
                <a:lnTo>
                  <a:pt x="273" y="1025"/>
                </a:lnTo>
                <a:lnTo>
                  <a:pt x="273" y="1025"/>
                </a:lnTo>
                <a:lnTo>
                  <a:pt x="273" y="1025"/>
                </a:lnTo>
                <a:lnTo>
                  <a:pt x="273" y="1025"/>
                </a:lnTo>
                <a:lnTo>
                  <a:pt x="273" y="1025"/>
                </a:lnTo>
                <a:lnTo>
                  <a:pt x="273" y="1025"/>
                </a:lnTo>
                <a:lnTo>
                  <a:pt x="274" y="1025"/>
                </a:lnTo>
                <a:lnTo>
                  <a:pt x="274" y="1024"/>
                </a:lnTo>
                <a:lnTo>
                  <a:pt x="274" y="1024"/>
                </a:lnTo>
                <a:lnTo>
                  <a:pt x="274" y="1024"/>
                </a:lnTo>
                <a:lnTo>
                  <a:pt x="274" y="1024"/>
                </a:lnTo>
                <a:lnTo>
                  <a:pt x="275" y="1024"/>
                </a:lnTo>
                <a:lnTo>
                  <a:pt x="275" y="1023"/>
                </a:lnTo>
                <a:lnTo>
                  <a:pt x="275" y="1023"/>
                </a:lnTo>
                <a:lnTo>
                  <a:pt x="275" y="1022"/>
                </a:lnTo>
                <a:lnTo>
                  <a:pt x="275" y="1022"/>
                </a:lnTo>
                <a:lnTo>
                  <a:pt x="275" y="1021"/>
                </a:lnTo>
                <a:lnTo>
                  <a:pt x="275" y="1020"/>
                </a:lnTo>
                <a:lnTo>
                  <a:pt x="276" y="1020"/>
                </a:lnTo>
                <a:lnTo>
                  <a:pt x="276" y="1019"/>
                </a:lnTo>
                <a:lnTo>
                  <a:pt x="276" y="1019"/>
                </a:lnTo>
                <a:lnTo>
                  <a:pt x="276" y="1018"/>
                </a:lnTo>
                <a:lnTo>
                  <a:pt x="277" y="1017"/>
                </a:lnTo>
                <a:lnTo>
                  <a:pt x="277" y="1016"/>
                </a:lnTo>
                <a:lnTo>
                  <a:pt x="277" y="1015"/>
                </a:lnTo>
                <a:lnTo>
                  <a:pt x="277" y="1015"/>
                </a:lnTo>
                <a:lnTo>
                  <a:pt x="277" y="1014"/>
                </a:lnTo>
                <a:lnTo>
                  <a:pt x="277" y="1013"/>
                </a:lnTo>
                <a:lnTo>
                  <a:pt x="277" y="1012"/>
                </a:lnTo>
                <a:lnTo>
                  <a:pt x="278" y="1011"/>
                </a:lnTo>
                <a:lnTo>
                  <a:pt x="278" y="1010"/>
                </a:lnTo>
                <a:lnTo>
                  <a:pt x="278" y="1009"/>
                </a:lnTo>
                <a:lnTo>
                  <a:pt x="278" y="1007"/>
                </a:lnTo>
                <a:lnTo>
                  <a:pt x="278" y="1006"/>
                </a:lnTo>
                <a:lnTo>
                  <a:pt x="278" y="1005"/>
                </a:lnTo>
                <a:lnTo>
                  <a:pt x="278" y="1004"/>
                </a:lnTo>
                <a:lnTo>
                  <a:pt x="279" y="1003"/>
                </a:lnTo>
                <a:lnTo>
                  <a:pt x="279" y="1002"/>
                </a:lnTo>
                <a:lnTo>
                  <a:pt x="279" y="1001"/>
                </a:lnTo>
                <a:lnTo>
                  <a:pt x="279" y="999"/>
                </a:lnTo>
                <a:lnTo>
                  <a:pt x="279" y="998"/>
                </a:lnTo>
                <a:lnTo>
                  <a:pt x="280" y="997"/>
                </a:lnTo>
                <a:lnTo>
                  <a:pt x="280" y="996"/>
                </a:lnTo>
                <a:lnTo>
                  <a:pt x="280" y="994"/>
                </a:lnTo>
                <a:lnTo>
                  <a:pt x="280" y="993"/>
                </a:lnTo>
                <a:lnTo>
                  <a:pt x="280" y="992"/>
                </a:lnTo>
                <a:lnTo>
                  <a:pt x="280" y="990"/>
                </a:lnTo>
                <a:lnTo>
                  <a:pt x="280" y="989"/>
                </a:lnTo>
                <a:lnTo>
                  <a:pt x="281" y="988"/>
                </a:lnTo>
                <a:lnTo>
                  <a:pt x="281" y="986"/>
                </a:lnTo>
                <a:lnTo>
                  <a:pt x="281" y="985"/>
                </a:lnTo>
                <a:lnTo>
                  <a:pt x="281" y="984"/>
                </a:lnTo>
                <a:lnTo>
                  <a:pt x="282" y="983"/>
                </a:lnTo>
                <a:lnTo>
                  <a:pt x="282" y="981"/>
                </a:lnTo>
                <a:lnTo>
                  <a:pt x="282" y="980"/>
                </a:lnTo>
                <a:lnTo>
                  <a:pt x="282" y="979"/>
                </a:lnTo>
                <a:lnTo>
                  <a:pt x="282" y="978"/>
                </a:lnTo>
                <a:lnTo>
                  <a:pt x="282" y="977"/>
                </a:lnTo>
                <a:lnTo>
                  <a:pt x="282" y="976"/>
                </a:lnTo>
                <a:lnTo>
                  <a:pt x="283" y="974"/>
                </a:lnTo>
                <a:lnTo>
                  <a:pt x="283" y="973"/>
                </a:lnTo>
                <a:lnTo>
                  <a:pt x="283" y="972"/>
                </a:lnTo>
                <a:lnTo>
                  <a:pt x="283" y="971"/>
                </a:lnTo>
                <a:lnTo>
                  <a:pt x="283" y="970"/>
                </a:lnTo>
                <a:lnTo>
                  <a:pt x="283" y="969"/>
                </a:lnTo>
                <a:lnTo>
                  <a:pt x="283" y="968"/>
                </a:lnTo>
                <a:lnTo>
                  <a:pt x="284" y="967"/>
                </a:lnTo>
                <a:lnTo>
                  <a:pt x="284" y="966"/>
                </a:lnTo>
                <a:lnTo>
                  <a:pt x="284" y="966"/>
                </a:lnTo>
                <a:lnTo>
                  <a:pt x="284" y="965"/>
                </a:lnTo>
                <a:lnTo>
                  <a:pt x="284" y="964"/>
                </a:lnTo>
                <a:lnTo>
                  <a:pt x="285" y="963"/>
                </a:lnTo>
                <a:lnTo>
                  <a:pt x="285" y="963"/>
                </a:lnTo>
                <a:lnTo>
                  <a:pt x="285" y="962"/>
                </a:lnTo>
                <a:lnTo>
                  <a:pt x="285" y="961"/>
                </a:lnTo>
                <a:lnTo>
                  <a:pt x="285" y="961"/>
                </a:lnTo>
                <a:lnTo>
                  <a:pt x="285" y="960"/>
                </a:lnTo>
                <a:lnTo>
                  <a:pt x="285" y="960"/>
                </a:lnTo>
                <a:lnTo>
                  <a:pt x="286" y="960"/>
                </a:lnTo>
                <a:lnTo>
                  <a:pt x="286" y="959"/>
                </a:lnTo>
                <a:lnTo>
                  <a:pt x="286" y="959"/>
                </a:lnTo>
                <a:lnTo>
                  <a:pt x="286" y="959"/>
                </a:lnTo>
                <a:lnTo>
                  <a:pt x="287" y="958"/>
                </a:lnTo>
                <a:lnTo>
                  <a:pt x="287" y="958"/>
                </a:lnTo>
                <a:lnTo>
                  <a:pt x="287" y="958"/>
                </a:lnTo>
                <a:lnTo>
                  <a:pt x="287" y="958"/>
                </a:lnTo>
                <a:lnTo>
                  <a:pt x="287" y="958"/>
                </a:lnTo>
                <a:lnTo>
                  <a:pt x="287" y="958"/>
                </a:lnTo>
                <a:lnTo>
                  <a:pt x="287" y="958"/>
                </a:lnTo>
                <a:lnTo>
                  <a:pt x="288" y="959"/>
                </a:lnTo>
                <a:lnTo>
                  <a:pt x="288" y="959"/>
                </a:lnTo>
                <a:lnTo>
                  <a:pt x="288" y="959"/>
                </a:lnTo>
                <a:lnTo>
                  <a:pt x="288" y="960"/>
                </a:lnTo>
                <a:lnTo>
                  <a:pt x="288" y="960"/>
                </a:lnTo>
                <a:lnTo>
                  <a:pt x="288" y="961"/>
                </a:lnTo>
                <a:lnTo>
                  <a:pt x="288" y="961"/>
                </a:lnTo>
                <a:lnTo>
                  <a:pt x="289" y="961"/>
                </a:lnTo>
                <a:lnTo>
                  <a:pt x="289" y="962"/>
                </a:lnTo>
                <a:lnTo>
                  <a:pt x="289" y="963"/>
                </a:lnTo>
                <a:lnTo>
                  <a:pt x="289" y="964"/>
                </a:lnTo>
                <a:lnTo>
                  <a:pt x="289" y="965"/>
                </a:lnTo>
                <a:lnTo>
                  <a:pt x="290" y="965"/>
                </a:lnTo>
                <a:lnTo>
                  <a:pt x="290" y="966"/>
                </a:lnTo>
                <a:lnTo>
                  <a:pt x="290" y="967"/>
                </a:lnTo>
                <a:lnTo>
                  <a:pt x="290" y="968"/>
                </a:lnTo>
                <a:lnTo>
                  <a:pt x="290" y="969"/>
                </a:lnTo>
                <a:lnTo>
                  <a:pt x="290" y="970"/>
                </a:lnTo>
                <a:lnTo>
                  <a:pt x="290" y="971"/>
                </a:lnTo>
                <a:lnTo>
                  <a:pt x="291" y="972"/>
                </a:lnTo>
                <a:lnTo>
                  <a:pt x="291" y="973"/>
                </a:lnTo>
                <a:lnTo>
                  <a:pt x="291" y="975"/>
                </a:lnTo>
                <a:lnTo>
                  <a:pt x="291" y="976"/>
                </a:lnTo>
                <a:lnTo>
                  <a:pt x="292" y="977"/>
                </a:lnTo>
                <a:lnTo>
                  <a:pt x="292" y="979"/>
                </a:lnTo>
                <a:lnTo>
                  <a:pt x="292" y="980"/>
                </a:lnTo>
                <a:lnTo>
                  <a:pt x="292" y="981"/>
                </a:lnTo>
                <a:lnTo>
                  <a:pt x="292" y="983"/>
                </a:lnTo>
                <a:lnTo>
                  <a:pt x="292" y="984"/>
                </a:lnTo>
                <a:lnTo>
                  <a:pt x="292" y="986"/>
                </a:lnTo>
                <a:lnTo>
                  <a:pt x="293" y="987"/>
                </a:lnTo>
                <a:lnTo>
                  <a:pt x="293" y="988"/>
                </a:lnTo>
                <a:lnTo>
                  <a:pt x="293" y="990"/>
                </a:lnTo>
                <a:lnTo>
                  <a:pt x="293" y="991"/>
                </a:lnTo>
                <a:lnTo>
                  <a:pt x="293" y="993"/>
                </a:lnTo>
                <a:lnTo>
                  <a:pt x="293" y="994"/>
                </a:lnTo>
                <a:lnTo>
                  <a:pt x="293" y="996"/>
                </a:lnTo>
                <a:lnTo>
                  <a:pt x="294" y="997"/>
                </a:lnTo>
                <a:lnTo>
                  <a:pt x="294" y="999"/>
                </a:lnTo>
                <a:lnTo>
                  <a:pt x="294" y="1001"/>
                </a:lnTo>
                <a:lnTo>
                  <a:pt x="294" y="1002"/>
                </a:lnTo>
                <a:lnTo>
                  <a:pt x="294" y="1004"/>
                </a:lnTo>
                <a:lnTo>
                  <a:pt x="295" y="1006"/>
                </a:lnTo>
                <a:lnTo>
                  <a:pt x="295" y="1007"/>
                </a:lnTo>
                <a:lnTo>
                  <a:pt x="295" y="1009"/>
                </a:lnTo>
                <a:lnTo>
                  <a:pt x="295" y="1010"/>
                </a:lnTo>
                <a:lnTo>
                  <a:pt x="295" y="1011"/>
                </a:lnTo>
                <a:lnTo>
                  <a:pt x="295" y="1013"/>
                </a:lnTo>
                <a:lnTo>
                  <a:pt x="295" y="1014"/>
                </a:lnTo>
                <a:lnTo>
                  <a:pt x="296" y="1016"/>
                </a:lnTo>
                <a:lnTo>
                  <a:pt x="296" y="1017"/>
                </a:lnTo>
                <a:lnTo>
                  <a:pt x="296" y="1019"/>
                </a:lnTo>
                <a:lnTo>
                  <a:pt x="296" y="1020"/>
                </a:lnTo>
                <a:lnTo>
                  <a:pt x="296" y="1021"/>
                </a:lnTo>
                <a:lnTo>
                  <a:pt x="296" y="1022"/>
                </a:lnTo>
                <a:lnTo>
                  <a:pt x="297" y="1024"/>
                </a:lnTo>
                <a:lnTo>
                  <a:pt x="297" y="1025"/>
                </a:lnTo>
                <a:lnTo>
                  <a:pt x="297" y="1026"/>
                </a:lnTo>
                <a:lnTo>
                  <a:pt x="297" y="1027"/>
                </a:lnTo>
                <a:lnTo>
                  <a:pt x="297" y="1029"/>
                </a:lnTo>
                <a:lnTo>
                  <a:pt x="298" y="1029"/>
                </a:lnTo>
                <a:lnTo>
                  <a:pt x="298" y="1030"/>
                </a:lnTo>
                <a:lnTo>
                  <a:pt x="298" y="1031"/>
                </a:lnTo>
                <a:lnTo>
                  <a:pt x="298" y="1032"/>
                </a:lnTo>
                <a:lnTo>
                  <a:pt x="298" y="1033"/>
                </a:lnTo>
                <a:lnTo>
                  <a:pt x="298" y="1034"/>
                </a:lnTo>
                <a:lnTo>
                  <a:pt x="298" y="1035"/>
                </a:lnTo>
                <a:lnTo>
                  <a:pt x="299" y="1035"/>
                </a:lnTo>
                <a:lnTo>
                  <a:pt x="299" y="1036"/>
                </a:lnTo>
                <a:lnTo>
                  <a:pt x="299" y="1037"/>
                </a:lnTo>
                <a:lnTo>
                  <a:pt x="299" y="1037"/>
                </a:lnTo>
                <a:lnTo>
                  <a:pt x="299" y="1037"/>
                </a:lnTo>
                <a:lnTo>
                  <a:pt x="300" y="1038"/>
                </a:lnTo>
                <a:lnTo>
                  <a:pt x="300" y="1038"/>
                </a:lnTo>
                <a:lnTo>
                  <a:pt x="300" y="1038"/>
                </a:lnTo>
                <a:lnTo>
                  <a:pt x="300" y="1038"/>
                </a:lnTo>
                <a:lnTo>
                  <a:pt x="300" y="1039"/>
                </a:lnTo>
                <a:lnTo>
                  <a:pt x="300" y="1039"/>
                </a:lnTo>
                <a:lnTo>
                  <a:pt x="301" y="1039"/>
                </a:lnTo>
                <a:lnTo>
                  <a:pt x="301" y="1039"/>
                </a:lnTo>
                <a:lnTo>
                  <a:pt x="301" y="1038"/>
                </a:lnTo>
                <a:lnTo>
                  <a:pt x="301" y="1038"/>
                </a:lnTo>
                <a:lnTo>
                  <a:pt x="301" y="1038"/>
                </a:lnTo>
                <a:lnTo>
                  <a:pt x="301" y="1038"/>
                </a:lnTo>
                <a:lnTo>
                  <a:pt x="301" y="1037"/>
                </a:lnTo>
                <a:lnTo>
                  <a:pt x="302" y="1037"/>
                </a:lnTo>
                <a:lnTo>
                  <a:pt x="302" y="1037"/>
                </a:lnTo>
                <a:lnTo>
                  <a:pt x="302" y="1036"/>
                </a:lnTo>
                <a:lnTo>
                  <a:pt x="302" y="1035"/>
                </a:lnTo>
                <a:lnTo>
                  <a:pt x="302" y="1035"/>
                </a:lnTo>
                <a:lnTo>
                  <a:pt x="303" y="1034"/>
                </a:lnTo>
                <a:lnTo>
                  <a:pt x="303" y="1033"/>
                </a:lnTo>
                <a:lnTo>
                  <a:pt x="303" y="1032"/>
                </a:lnTo>
                <a:lnTo>
                  <a:pt x="303" y="1031"/>
                </a:lnTo>
                <a:lnTo>
                  <a:pt x="303" y="1030"/>
                </a:lnTo>
                <a:lnTo>
                  <a:pt x="303" y="1029"/>
                </a:lnTo>
                <a:lnTo>
                  <a:pt x="303" y="1028"/>
                </a:lnTo>
                <a:lnTo>
                  <a:pt x="304" y="1027"/>
                </a:lnTo>
                <a:lnTo>
                  <a:pt x="304" y="1026"/>
                </a:lnTo>
                <a:lnTo>
                  <a:pt x="304" y="1024"/>
                </a:lnTo>
                <a:lnTo>
                  <a:pt x="304" y="1023"/>
                </a:lnTo>
                <a:lnTo>
                  <a:pt x="305" y="1022"/>
                </a:lnTo>
                <a:lnTo>
                  <a:pt x="305" y="1020"/>
                </a:lnTo>
                <a:lnTo>
                  <a:pt x="305" y="1019"/>
                </a:lnTo>
                <a:lnTo>
                  <a:pt x="305" y="1017"/>
                </a:lnTo>
                <a:lnTo>
                  <a:pt x="305" y="1016"/>
                </a:lnTo>
                <a:lnTo>
                  <a:pt x="305" y="1014"/>
                </a:lnTo>
                <a:lnTo>
                  <a:pt x="305" y="1013"/>
                </a:lnTo>
                <a:lnTo>
                  <a:pt x="306" y="1011"/>
                </a:lnTo>
                <a:lnTo>
                  <a:pt x="306" y="1009"/>
                </a:lnTo>
                <a:lnTo>
                  <a:pt x="306" y="1008"/>
                </a:lnTo>
                <a:lnTo>
                  <a:pt x="306" y="1006"/>
                </a:lnTo>
                <a:lnTo>
                  <a:pt x="306" y="1004"/>
                </a:lnTo>
                <a:lnTo>
                  <a:pt x="306" y="1002"/>
                </a:lnTo>
                <a:lnTo>
                  <a:pt x="306" y="1001"/>
                </a:lnTo>
                <a:lnTo>
                  <a:pt x="307" y="999"/>
                </a:lnTo>
                <a:lnTo>
                  <a:pt x="307" y="997"/>
                </a:lnTo>
                <a:lnTo>
                  <a:pt x="307" y="995"/>
                </a:lnTo>
                <a:lnTo>
                  <a:pt x="307" y="994"/>
                </a:lnTo>
                <a:lnTo>
                  <a:pt x="307" y="992"/>
                </a:lnTo>
                <a:lnTo>
                  <a:pt x="308" y="990"/>
                </a:lnTo>
                <a:lnTo>
                  <a:pt x="308" y="988"/>
                </a:lnTo>
                <a:lnTo>
                  <a:pt x="308" y="986"/>
                </a:lnTo>
                <a:lnTo>
                  <a:pt x="308" y="984"/>
                </a:lnTo>
                <a:lnTo>
                  <a:pt x="308" y="983"/>
                </a:lnTo>
                <a:lnTo>
                  <a:pt x="308" y="981"/>
                </a:lnTo>
                <a:lnTo>
                  <a:pt x="308" y="979"/>
                </a:lnTo>
                <a:lnTo>
                  <a:pt x="309" y="977"/>
                </a:lnTo>
                <a:lnTo>
                  <a:pt x="309" y="976"/>
                </a:lnTo>
                <a:lnTo>
                  <a:pt x="309" y="974"/>
                </a:lnTo>
                <a:lnTo>
                  <a:pt x="309" y="972"/>
                </a:lnTo>
                <a:lnTo>
                  <a:pt x="310" y="970"/>
                </a:lnTo>
                <a:lnTo>
                  <a:pt x="310" y="969"/>
                </a:lnTo>
                <a:lnTo>
                  <a:pt x="310" y="967"/>
                </a:lnTo>
                <a:lnTo>
                  <a:pt x="310" y="966"/>
                </a:lnTo>
                <a:lnTo>
                  <a:pt x="310" y="964"/>
                </a:lnTo>
                <a:lnTo>
                  <a:pt x="310" y="963"/>
                </a:lnTo>
                <a:lnTo>
                  <a:pt x="310" y="961"/>
                </a:lnTo>
                <a:lnTo>
                  <a:pt x="311" y="960"/>
                </a:lnTo>
                <a:lnTo>
                  <a:pt x="311" y="958"/>
                </a:lnTo>
                <a:lnTo>
                  <a:pt x="311" y="957"/>
                </a:lnTo>
                <a:lnTo>
                  <a:pt x="311" y="956"/>
                </a:lnTo>
                <a:lnTo>
                  <a:pt x="311" y="955"/>
                </a:lnTo>
                <a:lnTo>
                  <a:pt x="311" y="953"/>
                </a:lnTo>
                <a:lnTo>
                  <a:pt x="311" y="952"/>
                </a:lnTo>
                <a:lnTo>
                  <a:pt x="312" y="951"/>
                </a:lnTo>
                <a:lnTo>
                  <a:pt x="312" y="950"/>
                </a:lnTo>
                <a:lnTo>
                  <a:pt x="312" y="950"/>
                </a:lnTo>
                <a:lnTo>
                  <a:pt x="312" y="949"/>
                </a:lnTo>
                <a:lnTo>
                  <a:pt x="312" y="948"/>
                </a:lnTo>
                <a:lnTo>
                  <a:pt x="313" y="947"/>
                </a:lnTo>
                <a:lnTo>
                  <a:pt x="313" y="946"/>
                </a:lnTo>
                <a:lnTo>
                  <a:pt x="313" y="946"/>
                </a:lnTo>
                <a:lnTo>
                  <a:pt x="313" y="945"/>
                </a:lnTo>
                <a:lnTo>
                  <a:pt x="313" y="945"/>
                </a:lnTo>
                <a:lnTo>
                  <a:pt x="313" y="945"/>
                </a:lnTo>
                <a:lnTo>
                  <a:pt x="313" y="944"/>
                </a:lnTo>
                <a:lnTo>
                  <a:pt x="314" y="944"/>
                </a:lnTo>
                <a:lnTo>
                  <a:pt x="314" y="944"/>
                </a:lnTo>
                <a:lnTo>
                  <a:pt x="314" y="944"/>
                </a:lnTo>
                <a:lnTo>
                  <a:pt x="314" y="944"/>
                </a:lnTo>
                <a:lnTo>
                  <a:pt x="315" y="944"/>
                </a:lnTo>
                <a:lnTo>
                  <a:pt x="315" y="944"/>
                </a:lnTo>
                <a:lnTo>
                  <a:pt x="315" y="945"/>
                </a:lnTo>
                <a:lnTo>
                  <a:pt x="315" y="945"/>
                </a:lnTo>
                <a:lnTo>
                  <a:pt x="315" y="945"/>
                </a:lnTo>
                <a:lnTo>
                  <a:pt x="315" y="946"/>
                </a:lnTo>
                <a:lnTo>
                  <a:pt x="315" y="946"/>
                </a:lnTo>
                <a:lnTo>
                  <a:pt x="316" y="947"/>
                </a:lnTo>
                <a:lnTo>
                  <a:pt x="316" y="947"/>
                </a:lnTo>
                <a:lnTo>
                  <a:pt x="316" y="948"/>
                </a:lnTo>
                <a:lnTo>
                  <a:pt x="316" y="949"/>
                </a:lnTo>
                <a:lnTo>
                  <a:pt x="316" y="950"/>
                </a:lnTo>
                <a:lnTo>
                  <a:pt x="316" y="951"/>
                </a:lnTo>
                <a:lnTo>
                  <a:pt x="316" y="952"/>
                </a:lnTo>
                <a:lnTo>
                  <a:pt x="317" y="953"/>
                </a:lnTo>
                <a:lnTo>
                  <a:pt x="317" y="954"/>
                </a:lnTo>
                <a:lnTo>
                  <a:pt x="317" y="955"/>
                </a:lnTo>
                <a:lnTo>
                  <a:pt x="317" y="957"/>
                </a:lnTo>
                <a:lnTo>
                  <a:pt x="317" y="958"/>
                </a:lnTo>
                <a:lnTo>
                  <a:pt x="318" y="960"/>
                </a:lnTo>
                <a:lnTo>
                  <a:pt x="318" y="961"/>
                </a:lnTo>
                <a:lnTo>
                  <a:pt x="318" y="963"/>
                </a:lnTo>
                <a:lnTo>
                  <a:pt x="318" y="964"/>
                </a:lnTo>
                <a:lnTo>
                  <a:pt x="318" y="966"/>
                </a:lnTo>
                <a:lnTo>
                  <a:pt x="318" y="968"/>
                </a:lnTo>
                <a:lnTo>
                  <a:pt x="318" y="969"/>
                </a:lnTo>
                <a:lnTo>
                  <a:pt x="319" y="971"/>
                </a:lnTo>
                <a:lnTo>
                  <a:pt x="319" y="973"/>
                </a:lnTo>
                <a:lnTo>
                  <a:pt x="319" y="974"/>
                </a:lnTo>
                <a:lnTo>
                  <a:pt x="319" y="976"/>
                </a:lnTo>
                <a:lnTo>
                  <a:pt x="320" y="978"/>
                </a:lnTo>
                <a:lnTo>
                  <a:pt x="320" y="980"/>
                </a:lnTo>
                <a:lnTo>
                  <a:pt x="320" y="983"/>
                </a:lnTo>
                <a:lnTo>
                  <a:pt x="320" y="984"/>
                </a:lnTo>
                <a:lnTo>
                  <a:pt x="320" y="986"/>
                </a:lnTo>
                <a:lnTo>
                  <a:pt x="320" y="989"/>
                </a:lnTo>
                <a:lnTo>
                  <a:pt x="320" y="991"/>
                </a:lnTo>
                <a:lnTo>
                  <a:pt x="321" y="992"/>
                </a:lnTo>
                <a:lnTo>
                  <a:pt x="321" y="995"/>
                </a:lnTo>
                <a:lnTo>
                  <a:pt x="321" y="997"/>
                </a:lnTo>
                <a:lnTo>
                  <a:pt x="321" y="999"/>
                </a:lnTo>
                <a:lnTo>
                  <a:pt x="321" y="1001"/>
                </a:lnTo>
                <a:lnTo>
                  <a:pt x="321" y="1003"/>
                </a:lnTo>
                <a:lnTo>
                  <a:pt x="321" y="1005"/>
                </a:lnTo>
                <a:lnTo>
                  <a:pt x="322" y="1007"/>
                </a:lnTo>
                <a:lnTo>
                  <a:pt x="322" y="1009"/>
                </a:lnTo>
                <a:lnTo>
                  <a:pt x="322" y="1011"/>
                </a:lnTo>
                <a:lnTo>
                  <a:pt x="322" y="1014"/>
                </a:lnTo>
                <a:lnTo>
                  <a:pt x="322" y="1015"/>
                </a:lnTo>
                <a:lnTo>
                  <a:pt x="323" y="1017"/>
                </a:lnTo>
                <a:lnTo>
                  <a:pt x="323" y="1019"/>
                </a:lnTo>
                <a:lnTo>
                  <a:pt x="323" y="1022"/>
                </a:lnTo>
                <a:lnTo>
                  <a:pt x="323" y="1023"/>
                </a:lnTo>
                <a:lnTo>
                  <a:pt x="323" y="1025"/>
                </a:lnTo>
                <a:lnTo>
                  <a:pt x="323" y="1027"/>
                </a:lnTo>
                <a:lnTo>
                  <a:pt x="323" y="1029"/>
                </a:lnTo>
                <a:lnTo>
                  <a:pt x="324" y="1030"/>
                </a:lnTo>
                <a:lnTo>
                  <a:pt x="324" y="1032"/>
                </a:lnTo>
                <a:lnTo>
                  <a:pt x="324" y="1034"/>
                </a:lnTo>
                <a:lnTo>
                  <a:pt x="324" y="1035"/>
                </a:lnTo>
                <a:lnTo>
                  <a:pt x="324" y="1037"/>
                </a:lnTo>
                <a:lnTo>
                  <a:pt x="324" y="1038"/>
                </a:lnTo>
                <a:lnTo>
                  <a:pt x="325" y="1040"/>
                </a:lnTo>
                <a:lnTo>
                  <a:pt x="325" y="1042"/>
                </a:lnTo>
                <a:lnTo>
                  <a:pt x="325" y="1043"/>
                </a:lnTo>
                <a:lnTo>
                  <a:pt x="325" y="1044"/>
                </a:lnTo>
                <a:lnTo>
                  <a:pt x="325" y="1045"/>
                </a:lnTo>
                <a:lnTo>
                  <a:pt x="326" y="1046"/>
                </a:lnTo>
                <a:lnTo>
                  <a:pt x="326" y="1047"/>
                </a:lnTo>
                <a:lnTo>
                  <a:pt x="326" y="1048"/>
                </a:lnTo>
                <a:lnTo>
                  <a:pt x="326" y="1049"/>
                </a:lnTo>
                <a:lnTo>
                  <a:pt x="326" y="1050"/>
                </a:lnTo>
                <a:lnTo>
                  <a:pt x="326" y="1050"/>
                </a:lnTo>
                <a:lnTo>
                  <a:pt x="326" y="1051"/>
                </a:lnTo>
                <a:lnTo>
                  <a:pt x="327" y="1052"/>
                </a:lnTo>
                <a:lnTo>
                  <a:pt x="327" y="1052"/>
                </a:lnTo>
                <a:lnTo>
                  <a:pt x="327" y="1053"/>
                </a:lnTo>
                <a:lnTo>
                  <a:pt x="327" y="1053"/>
                </a:lnTo>
                <a:lnTo>
                  <a:pt x="327" y="1053"/>
                </a:lnTo>
                <a:lnTo>
                  <a:pt x="328" y="1053"/>
                </a:lnTo>
                <a:lnTo>
                  <a:pt x="328" y="1053"/>
                </a:lnTo>
                <a:lnTo>
                  <a:pt x="328" y="1053"/>
                </a:lnTo>
                <a:lnTo>
                  <a:pt x="328" y="1053"/>
                </a:lnTo>
                <a:lnTo>
                  <a:pt x="328" y="1053"/>
                </a:lnTo>
                <a:lnTo>
                  <a:pt x="328" y="1053"/>
                </a:lnTo>
                <a:lnTo>
                  <a:pt x="329" y="1052"/>
                </a:lnTo>
                <a:lnTo>
                  <a:pt x="329" y="1052"/>
                </a:lnTo>
                <a:lnTo>
                  <a:pt x="329" y="1051"/>
                </a:lnTo>
                <a:lnTo>
                  <a:pt x="329" y="1051"/>
                </a:lnTo>
                <a:lnTo>
                  <a:pt x="329" y="1050"/>
                </a:lnTo>
                <a:lnTo>
                  <a:pt x="329" y="1049"/>
                </a:lnTo>
                <a:lnTo>
                  <a:pt x="329" y="1048"/>
                </a:lnTo>
                <a:lnTo>
                  <a:pt x="330" y="1047"/>
                </a:lnTo>
                <a:lnTo>
                  <a:pt x="330" y="1046"/>
                </a:lnTo>
                <a:lnTo>
                  <a:pt x="330" y="1045"/>
                </a:lnTo>
                <a:lnTo>
                  <a:pt x="330" y="1044"/>
                </a:lnTo>
                <a:lnTo>
                  <a:pt x="330" y="1043"/>
                </a:lnTo>
                <a:lnTo>
                  <a:pt x="331" y="1041"/>
                </a:lnTo>
                <a:lnTo>
                  <a:pt x="331" y="1040"/>
                </a:lnTo>
                <a:lnTo>
                  <a:pt x="331" y="1038"/>
                </a:lnTo>
                <a:lnTo>
                  <a:pt x="331" y="1037"/>
                </a:lnTo>
                <a:lnTo>
                  <a:pt x="331" y="1035"/>
                </a:lnTo>
                <a:lnTo>
                  <a:pt x="331" y="1034"/>
                </a:lnTo>
                <a:lnTo>
                  <a:pt x="331" y="1032"/>
                </a:lnTo>
                <a:lnTo>
                  <a:pt x="332" y="1030"/>
                </a:lnTo>
                <a:lnTo>
                  <a:pt x="332" y="1028"/>
                </a:lnTo>
                <a:lnTo>
                  <a:pt x="332" y="1026"/>
                </a:lnTo>
                <a:lnTo>
                  <a:pt x="332" y="1024"/>
                </a:lnTo>
                <a:lnTo>
                  <a:pt x="332" y="1022"/>
                </a:lnTo>
                <a:lnTo>
                  <a:pt x="333" y="1020"/>
                </a:lnTo>
                <a:lnTo>
                  <a:pt x="333" y="1018"/>
                </a:lnTo>
                <a:lnTo>
                  <a:pt x="333" y="1016"/>
                </a:lnTo>
                <a:lnTo>
                  <a:pt x="333" y="1014"/>
                </a:lnTo>
                <a:lnTo>
                  <a:pt x="333" y="1011"/>
                </a:lnTo>
                <a:lnTo>
                  <a:pt x="333" y="1009"/>
                </a:lnTo>
                <a:lnTo>
                  <a:pt x="334" y="1007"/>
                </a:lnTo>
                <a:lnTo>
                  <a:pt x="334" y="1004"/>
                </a:lnTo>
                <a:lnTo>
                  <a:pt x="334" y="1002"/>
                </a:lnTo>
                <a:lnTo>
                  <a:pt x="334" y="1000"/>
                </a:lnTo>
                <a:lnTo>
                  <a:pt x="334" y="997"/>
                </a:lnTo>
                <a:lnTo>
                  <a:pt x="334" y="995"/>
                </a:lnTo>
                <a:lnTo>
                  <a:pt x="334" y="993"/>
                </a:lnTo>
                <a:lnTo>
                  <a:pt x="335" y="990"/>
                </a:lnTo>
                <a:lnTo>
                  <a:pt x="335" y="988"/>
                </a:lnTo>
                <a:lnTo>
                  <a:pt x="335" y="986"/>
                </a:lnTo>
                <a:lnTo>
                  <a:pt x="335" y="983"/>
                </a:lnTo>
                <a:lnTo>
                  <a:pt x="335" y="981"/>
                </a:lnTo>
                <a:lnTo>
                  <a:pt x="336" y="978"/>
                </a:lnTo>
                <a:lnTo>
                  <a:pt x="336" y="976"/>
                </a:lnTo>
                <a:lnTo>
                  <a:pt x="336" y="974"/>
                </a:lnTo>
                <a:lnTo>
                  <a:pt x="336" y="971"/>
                </a:lnTo>
                <a:lnTo>
                  <a:pt x="336" y="969"/>
                </a:lnTo>
                <a:lnTo>
                  <a:pt x="336" y="967"/>
                </a:lnTo>
                <a:lnTo>
                  <a:pt x="336" y="965"/>
                </a:lnTo>
                <a:lnTo>
                  <a:pt x="337" y="963"/>
                </a:lnTo>
                <a:lnTo>
                  <a:pt x="337" y="961"/>
                </a:lnTo>
                <a:lnTo>
                  <a:pt x="337" y="958"/>
                </a:lnTo>
                <a:lnTo>
                  <a:pt x="337" y="956"/>
                </a:lnTo>
                <a:lnTo>
                  <a:pt x="338" y="955"/>
                </a:lnTo>
                <a:lnTo>
                  <a:pt x="338" y="953"/>
                </a:lnTo>
                <a:lnTo>
                  <a:pt x="338" y="951"/>
                </a:lnTo>
                <a:lnTo>
                  <a:pt x="338" y="949"/>
                </a:lnTo>
                <a:lnTo>
                  <a:pt x="338" y="947"/>
                </a:lnTo>
                <a:lnTo>
                  <a:pt x="338" y="946"/>
                </a:lnTo>
                <a:lnTo>
                  <a:pt x="338" y="944"/>
                </a:lnTo>
                <a:lnTo>
                  <a:pt x="339" y="942"/>
                </a:lnTo>
                <a:lnTo>
                  <a:pt x="339" y="941"/>
                </a:lnTo>
                <a:lnTo>
                  <a:pt x="339" y="940"/>
                </a:lnTo>
                <a:lnTo>
                  <a:pt x="339" y="938"/>
                </a:lnTo>
                <a:lnTo>
                  <a:pt x="339" y="937"/>
                </a:lnTo>
                <a:lnTo>
                  <a:pt x="339" y="936"/>
                </a:lnTo>
                <a:lnTo>
                  <a:pt x="339" y="935"/>
                </a:lnTo>
                <a:lnTo>
                  <a:pt x="340" y="934"/>
                </a:lnTo>
                <a:lnTo>
                  <a:pt x="340" y="933"/>
                </a:lnTo>
                <a:lnTo>
                  <a:pt x="340" y="932"/>
                </a:lnTo>
                <a:lnTo>
                  <a:pt x="340" y="932"/>
                </a:lnTo>
                <a:lnTo>
                  <a:pt x="340" y="931"/>
                </a:lnTo>
                <a:lnTo>
                  <a:pt x="341" y="930"/>
                </a:lnTo>
                <a:lnTo>
                  <a:pt x="341" y="930"/>
                </a:lnTo>
                <a:lnTo>
                  <a:pt x="341" y="930"/>
                </a:lnTo>
                <a:lnTo>
                  <a:pt x="341" y="929"/>
                </a:lnTo>
                <a:lnTo>
                  <a:pt x="341" y="929"/>
                </a:lnTo>
                <a:lnTo>
                  <a:pt x="341" y="929"/>
                </a:lnTo>
                <a:lnTo>
                  <a:pt x="341" y="929"/>
                </a:lnTo>
                <a:lnTo>
                  <a:pt x="342" y="930"/>
                </a:lnTo>
                <a:lnTo>
                  <a:pt x="342" y="930"/>
                </a:lnTo>
                <a:lnTo>
                  <a:pt x="342" y="930"/>
                </a:lnTo>
                <a:lnTo>
                  <a:pt x="342" y="930"/>
                </a:lnTo>
                <a:lnTo>
                  <a:pt x="343" y="931"/>
                </a:lnTo>
                <a:lnTo>
                  <a:pt x="343" y="932"/>
                </a:lnTo>
                <a:lnTo>
                  <a:pt x="343" y="932"/>
                </a:lnTo>
                <a:lnTo>
                  <a:pt x="343" y="933"/>
                </a:lnTo>
                <a:lnTo>
                  <a:pt x="343" y="934"/>
                </a:lnTo>
                <a:lnTo>
                  <a:pt x="343" y="935"/>
                </a:lnTo>
                <a:lnTo>
                  <a:pt x="343" y="936"/>
                </a:lnTo>
                <a:lnTo>
                  <a:pt x="344" y="937"/>
                </a:lnTo>
                <a:lnTo>
                  <a:pt x="344" y="939"/>
                </a:lnTo>
                <a:lnTo>
                  <a:pt x="344" y="940"/>
                </a:lnTo>
                <a:lnTo>
                  <a:pt x="344" y="942"/>
                </a:lnTo>
                <a:lnTo>
                  <a:pt x="344" y="943"/>
                </a:lnTo>
                <a:lnTo>
                  <a:pt x="344" y="945"/>
                </a:lnTo>
                <a:lnTo>
                  <a:pt x="344" y="946"/>
                </a:lnTo>
                <a:lnTo>
                  <a:pt x="345" y="948"/>
                </a:lnTo>
                <a:lnTo>
                  <a:pt x="345" y="950"/>
                </a:lnTo>
                <a:lnTo>
                  <a:pt x="345" y="952"/>
                </a:lnTo>
                <a:lnTo>
                  <a:pt x="345" y="954"/>
                </a:lnTo>
                <a:lnTo>
                  <a:pt x="345" y="956"/>
                </a:lnTo>
                <a:lnTo>
                  <a:pt x="346" y="958"/>
                </a:lnTo>
                <a:lnTo>
                  <a:pt x="346" y="960"/>
                </a:lnTo>
                <a:lnTo>
                  <a:pt x="346" y="963"/>
                </a:lnTo>
                <a:lnTo>
                  <a:pt x="346" y="965"/>
                </a:lnTo>
                <a:lnTo>
                  <a:pt x="346" y="967"/>
                </a:lnTo>
                <a:lnTo>
                  <a:pt x="346" y="969"/>
                </a:lnTo>
                <a:lnTo>
                  <a:pt x="346" y="972"/>
                </a:lnTo>
                <a:lnTo>
                  <a:pt x="347" y="974"/>
                </a:lnTo>
                <a:lnTo>
                  <a:pt x="347" y="977"/>
                </a:lnTo>
                <a:lnTo>
                  <a:pt x="347" y="979"/>
                </a:lnTo>
                <a:lnTo>
                  <a:pt x="347" y="982"/>
                </a:lnTo>
                <a:lnTo>
                  <a:pt x="348" y="984"/>
                </a:lnTo>
                <a:lnTo>
                  <a:pt x="348" y="987"/>
                </a:lnTo>
                <a:lnTo>
                  <a:pt x="348" y="990"/>
                </a:lnTo>
                <a:lnTo>
                  <a:pt x="348" y="992"/>
                </a:lnTo>
                <a:lnTo>
                  <a:pt x="348" y="995"/>
                </a:lnTo>
                <a:lnTo>
                  <a:pt x="348" y="998"/>
                </a:lnTo>
                <a:lnTo>
                  <a:pt x="348" y="1001"/>
                </a:lnTo>
                <a:lnTo>
                  <a:pt x="349" y="1003"/>
                </a:lnTo>
                <a:lnTo>
                  <a:pt x="349" y="1006"/>
                </a:lnTo>
                <a:lnTo>
                  <a:pt x="349" y="1008"/>
                </a:lnTo>
                <a:lnTo>
                  <a:pt x="349" y="1011"/>
                </a:lnTo>
                <a:lnTo>
                  <a:pt x="349" y="1014"/>
                </a:lnTo>
                <a:lnTo>
                  <a:pt x="349" y="1016"/>
                </a:lnTo>
                <a:lnTo>
                  <a:pt x="349" y="1019"/>
                </a:lnTo>
                <a:lnTo>
                  <a:pt x="350" y="1021"/>
                </a:lnTo>
                <a:lnTo>
                  <a:pt x="350" y="1024"/>
                </a:lnTo>
                <a:lnTo>
                  <a:pt x="350" y="1026"/>
                </a:lnTo>
                <a:lnTo>
                  <a:pt x="350" y="1029"/>
                </a:lnTo>
                <a:lnTo>
                  <a:pt x="350" y="1031"/>
                </a:lnTo>
                <a:lnTo>
                  <a:pt x="351" y="1034"/>
                </a:lnTo>
                <a:lnTo>
                  <a:pt x="351" y="1036"/>
                </a:lnTo>
                <a:lnTo>
                  <a:pt x="351" y="1038"/>
                </a:lnTo>
                <a:lnTo>
                  <a:pt x="351" y="1040"/>
                </a:lnTo>
                <a:lnTo>
                  <a:pt x="351" y="1042"/>
                </a:lnTo>
                <a:lnTo>
                  <a:pt x="351" y="1044"/>
                </a:lnTo>
                <a:lnTo>
                  <a:pt x="351" y="1047"/>
                </a:lnTo>
                <a:lnTo>
                  <a:pt x="352" y="1048"/>
                </a:lnTo>
                <a:lnTo>
                  <a:pt x="352" y="1050"/>
                </a:lnTo>
                <a:lnTo>
                  <a:pt x="352" y="1052"/>
                </a:lnTo>
                <a:lnTo>
                  <a:pt x="352" y="1054"/>
                </a:lnTo>
                <a:lnTo>
                  <a:pt x="352" y="1055"/>
                </a:lnTo>
                <a:lnTo>
                  <a:pt x="352" y="1057"/>
                </a:lnTo>
                <a:lnTo>
                  <a:pt x="352" y="1058"/>
                </a:lnTo>
                <a:lnTo>
                  <a:pt x="353" y="1060"/>
                </a:lnTo>
                <a:lnTo>
                  <a:pt x="353" y="1061"/>
                </a:lnTo>
                <a:lnTo>
                  <a:pt x="353" y="1062"/>
                </a:lnTo>
                <a:lnTo>
                  <a:pt x="353" y="1063"/>
                </a:lnTo>
                <a:lnTo>
                  <a:pt x="354" y="1064"/>
                </a:lnTo>
                <a:lnTo>
                  <a:pt x="354" y="1065"/>
                </a:lnTo>
                <a:lnTo>
                  <a:pt x="354" y="1066"/>
                </a:lnTo>
                <a:lnTo>
                  <a:pt x="354" y="1066"/>
                </a:lnTo>
                <a:lnTo>
                  <a:pt x="354" y="1067"/>
                </a:lnTo>
                <a:lnTo>
                  <a:pt x="354" y="1067"/>
                </a:lnTo>
                <a:lnTo>
                  <a:pt x="354" y="1068"/>
                </a:lnTo>
                <a:lnTo>
                  <a:pt x="355" y="1068"/>
                </a:lnTo>
                <a:lnTo>
                  <a:pt x="355" y="1068"/>
                </a:lnTo>
                <a:lnTo>
                  <a:pt x="355" y="1068"/>
                </a:lnTo>
                <a:lnTo>
                  <a:pt x="355" y="1068"/>
                </a:lnTo>
                <a:lnTo>
                  <a:pt x="355" y="1068"/>
                </a:lnTo>
                <a:lnTo>
                  <a:pt x="356" y="1068"/>
                </a:lnTo>
                <a:lnTo>
                  <a:pt x="356" y="1067"/>
                </a:lnTo>
                <a:lnTo>
                  <a:pt x="356" y="1066"/>
                </a:lnTo>
                <a:lnTo>
                  <a:pt x="356" y="1066"/>
                </a:lnTo>
                <a:lnTo>
                  <a:pt x="356" y="1065"/>
                </a:lnTo>
                <a:lnTo>
                  <a:pt x="356" y="1065"/>
                </a:lnTo>
                <a:lnTo>
                  <a:pt x="356" y="1063"/>
                </a:lnTo>
                <a:lnTo>
                  <a:pt x="357" y="1062"/>
                </a:lnTo>
                <a:lnTo>
                  <a:pt x="357" y="1061"/>
                </a:lnTo>
                <a:lnTo>
                  <a:pt x="357" y="1060"/>
                </a:lnTo>
                <a:lnTo>
                  <a:pt x="357" y="1059"/>
                </a:lnTo>
                <a:lnTo>
                  <a:pt x="357" y="1057"/>
                </a:lnTo>
                <a:lnTo>
                  <a:pt x="357" y="1056"/>
                </a:lnTo>
                <a:lnTo>
                  <a:pt x="358" y="1054"/>
                </a:lnTo>
                <a:lnTo>
                  <a:pt x="358" y="1052"/>
                </a:lnTo>
                <a:lnTo>
                  <a:pt x="358" y="1050"/>
                </a:lnTo>
                <a:lnTo>
                  <a:pt x="358" y="1049"/>
                </a:lnTo>
                <a:lnTo>
                  <a:pt x="358" y="1047"/>
                </a:lnTo>
                <a:lnTo>
                  <a:pt x="359" y="1045"/>
                </a:lnTo>
                <a:lnTo>
                  <a:pt x="359" y="1042"/>
                </a:lnTo>
                <a:lnTo>
                  <a:pt x="359" y="1040"/>
                </a:lnTo>
                <a:lnTo>
                  <a:pt x="359" y="1038"/>
                </a:lnTo>
                <a:lnTo>
                  <a:pt x="359" y="1036"/>
                </a:lnTo>
                <a:lnTo>
                  <a:pt x="359" y="1033"/>
                </a:lnTo>
                <a:lnTo>
                  <a:pt x="359" y="1031"/>
                </a:lnTo>
                <a:lnTo>
                  <a:pt x="360" y="1028"/>
                </a:lnTo>
                <a:lnTo>
                  <a:pt x="360" y="1025"/>
                </a:lnTo>
                <a:lnTo>
                  <a:pt x="360" y="1023"/>
                </a:lnTo>
                <a:lnTo>
                  <a:pt x="360" y="1020"/>
                </a:lnTo>
                <a:lnTo>
                  <a:pt x="360" y="1017"/>
                </a:lnTo>
                <a:lnTo>
                  <a:pt x="361" y="1015"/>
                </a:lnTo>
                <a:lnTo>
                  <a:pt x="361" y="1012"/>
                </a:lnTo>
                <a:lnTo>
                  <a:pt x="361" y="1009"/>
                </a:lnTo>
                <a:lnTo>
                  <a:pt x="361" y="1006"/>
                </a:lnTo>
                <a:lnTo>
                  <a:pt x="361" y="1003"/>
                </a:lnTo>
                <a:lnTo>
                  <a:pt x="361" y="1001"/>
                </a:lnTo>
                <a:lnTo>
                  <a:pt x="362" y="997"/>
                </a:lnTo>
                <a:lnTo>
                  <a:pt x="362" y="995"/>
                </a:lnTo>
                <a:lnTo>
                  <a:pt x="362" y="992"/>
                </a:lnTo>
                <a:lnTo>
                  <a:pt x="362" y="989"/>
                </a:lnTo>
                <a:lnTo>
                  <a:pt x="362" y="986"/>
                </a:lnTo>
                <a:lnTo>
                  <a:pt x="362" y="983"/>
                </a:lnTo>
                <a:lnTo>
                  <a:pt x="362" y="980"/>
                </a:lnTo>
                <a:lnTo>
                  <a:pt x="363" y="977"/>
                </a:lnTo>
                <a:lnTo>
                  <a:pt x="363" y="974"/>
                </a:lnTo>
                <a:lnTo>
                  <a:pt x="363" y="971"/>
                </a:lnTo>
                <a:lnTo>
                  <a:pt x="363" y="968"/>
                </a:lnTo>
                <a:lnTo>
                  <a:pt x="363" y="966"/>
                </a:lnTo>
                <a:lnTo>
                  <a:pt x="364" y="963"/>
                </a:lnTo>
                <a:lnTo>
                  <a:pt x="364" y="960"/>
                </a:lnTo>
                <a:lnTo>
                  <a:pt x="364" y="958"/>
                </a:lnTo>
                <a:lnTo>
                  <a:pt x="364" y="955"/>
                </a:lnTo>
                <a:lnTo>
                  <a:pt x="364" y="952"/>
                </a:lnTo>
                <a:lnTo>
                  <a:pt x="364" y="950"/>
                </a:lnTo>
                <a:lnTo>
                  <a:pt x="364" y="947"/>
                </a:lnTo>
                <a:lnTo>
                  <a:pt x="365" y="945"/>
                </a:lnTo>
                <a:lnTo>
                  <a:pt x="365" y="943"/>
                </a:lnTo>
                <a:lnTo>
                  <a:pt x="365" y="940"/>
                </a:lnTo>
                <a:lnTo>
                  <a:pt x="365" y="938"/>
                </a:lnTo>
                <a:lnTo>
                  <a:pt x="366" y="936"/>
                </a:lnTo>
                <a:lnTo>
                  <a:pt x="366" y="934"/>
                </a:lnTo>
                <a:lnTo>
                  <a:pt x="366" y="932"/>
                </a:lnTo>
                <a:lnTo>
                  <a:pt x="366" y="930"/>
                </a:lnTo>
                <a:lnTo>
                  <a:pt x="366" y="928"/>
                </a:lnTo>
                <a:lnTo>
                  <a:pt x="366" y="927"/>
                </a:lnTo>
                <a:lnTo>
                  <a:pt x="366" y="925"/>
                </a:lnTo>
                <a:lnTo>
                  <a:pt x="367" y="924"/>
                </a:lnTo>
                <a:lnTo>
                  <a:pt x="367" y="922"/>
                </a:lnTo>
                <a:lnTo>
                  <a:pt x="367" y="921"/>
                </a:lnTo>
                <a:lnTo>
                  <a:pt x="367" y="920"/>
                </a:lnTo>
                <a:lnTo>
                  <a:pt x="367" y="919"/>
                </a:lnTo>
                <a:lnTo>
                  <a:pt x="367" y="918"/>
                </a:lnTo>
                <a:lnTo>
                  <a:pt x="367" y="917"/>
                </a:lnTo>
                <a:lnTo>
                  <a:pt x="368" y="917"/>
                </a:lnTo>
                <a:lnTo>
                  <a:pt x="368" y="916"/>
                </a:lnTo>
                <a:lnTo>
                  <a:pt x="368" y="915"/>
                </a:lnTo>
                <a:lnTo>
                  <a:pt x="368" y="915"/>
                </a:lnTo>
                <a:lnTo>
                  <a:pt x="368" y="915"/>
                </a:lnTo>
                <a:lnTo>
                  <a:pt x="369" y="915"/>
                </a:lnTo>
                <a:lnTo>
                  <a:pt x="369" y="915"/>
                </a:lnTo>
                <a:lnTo>
                  <a:pt x="369" y="915"/>
                </a:lnTo>
                <a:lnTo>
                  <a:pt x="369" y="915"/>
                </a:lnTo>
                <a:lnTo>
                  <a:pt x="369" y="915"/>
                </a:lnTo>
                <a:lnTo>
                  <a:pt x="369" y="916"/>
                </a:lnTo>
                <a:lnTo>
                  <a:pt x="369" y="917"/>
                </a:lnTo>
                <a:lnTo>
                  <a:pt x="370" y="917"/>
                </a:lnTo>
                <a:lnTo>
                  <a:pt x="370" y="918"/>
                </a:lnTo>
                <a:lnTo>
                  <a:pt x="370" y="919"/>
                </a:lnTo>
                <a:lnTo>
                  <a:pt x="370" y="920"/>
                </a:lnTo>
                <a:lnTo>
                  <a:pt x="371" y="921"/>
                </a:lnTo>
                <a:lnTo>
                  <a:pt x="371" y="922"/>
                </a:lnTo>
                <a:lnTo>
                  <a:pt x="371" y="924"/>
                </a:lnTo>
                <a:lnTo>
                  <a:pt x="371" y="925"/>
                </a:lnTo>
                <a:lnTo>
                  <a:pt x="371" y="927"/>
                </a:lnTo>
                <a:lnTo>
                  <a:pt x="371" y="928"/>
                </a:lnTo>
                <a:lnTo>
                  <a:pt x="371" y="930"/>
                </a:lnTo>
                <a:lnTo>
                  <a:pt x="372" y="932"/>
                </a:lnTo>
                <a:lnTo>
                  <a:pt x="372" y="934"/>
                </a:lnTo>
                <a:lnTo>
                  <a:pt x="372" y="936"/>
                </a:lnTo>
                <a:lnTo>
                  <a:pt x="372" y="938"/>
                </a:lnTo>
                <a:lnTo>
                  <a:pt x="372" y="941"/>
                </a:lnTo>
                <a:lnTo>
                  <a:pt x="372" y="943"/>
                </a:lnTo>
                <a:lnTo>
                  <a:pt x="372" y="945"/>
                </a:lnTo>
                <a:lnTo>
                  <a:pt x="373" y="948"/>
                </a:lnTo>
                <a:lnTo>
                  <a:pt x="373" y="951"/>
                </a:lnTo>
                <a:lnTo>
                  <a:pt x="373" y="953"/>
                </a:lnTo>
                <a:lnTo>
                  <a:pt x="373" y="956"/>
                </a:lnTo>
                <a:lnTo>
                  <a:pt x="373" y="959"/>
                </a:lnTo>
                <a:lnTo>
                  <a:pt x="374" y="961"/>
                </a:lnTo>
                <a:lnTo>
                  <a:pt x="374" y="965"/>
                </a:lnTo>
                <a:lnTo>
                  <a:pt x="374" y="968"/>
                </a:lnTo>
                <a:lnTo>
                  <a:pt x="374" y="971"/>
                </a:lnTo>
                <a:lnTo>
                  <a:pt x="374" y="973"/>
                </a:lnTo>
                <a:lnTo>
                  <a:pt x="374" y="977"/>
                </a:lnTo>
                <a:lnTo>
                  <a:pt x="374" y="980"/>
                </a:lnTo>
                <a:lnTo>
                  <a:pt x="375" y="983"/>
                </a:lnTo>
                <a:lnTo>
                  <a:pt x="375" y="986"/>
                </a:lnTo>
                <a:lnTo>
                  <a:pt x="375" y="989"/>
                </a:lnTo>
                <a:lnTo>
                  <a:pt x="375" y="992"/>
                </a:lnTo>
                <a:lnTo>
                  <a:pt x="376" y="996"/>
                </a:lnTo>
                <a:lnTo>
                  <a:pt x="376" y="999"/>
                </a:lnTo>
                <a:lnTo>
                  <a:pt x="376" y="1002"/>
                </a:lnTo>
                <a:lnTo>
                  <a:pt x="376" y="1005"/>
                </a:lnTo>
                <a:lnTo>
                  <a:pt x="376" y="1009"/>
                </a:lnTo>
                <a:lnTo>
                  <a:pt x="376" y="1012"/>
                </a:lnTo>
                <a:lnTo>
                  <a:pt x="376" y="1015"/>
                </a:lnTo>
                <a:lnTo>
                  <a:pt x="377" y="1018"/>
                </a:lnTo>
                <a:lnTo>
                  <a:pt x="377" y="1021"/>
                </a:lnTo>
                <a:lnTo>
                  <a:pt x="377" y="1024"/>
                </a:lnTo>
                <a:lnTo>
                  <a:pt x="377" y="1027"/>
                </a:lnTo>
                <a:lnTo>
                  <a:pt x="377" y="1030"/>
                </a:lnTo>
                <a:lnTo>
                  <a:pt x="377" y="1033"/>
                </a:lnTo>
                <a:lnTo>
                  <a:pt x="377" y="1036"/>
                </a:lnTo>
                <a:lnTo>
                  <a:pt x="378" y="1039"/>
                </a:lnTo>
                <a:lnTo>
                  <a:pt x="378" y="1042"/>
                </a:lnTo>
                <a:lnTo>
                  <a:pt x="378" y="1045"/>
                </a:lnTo>
                <a:lnTo>
                  <a:pt x="378" y="1047"/>
                </a:lnTo>
                <a:lnTo>
                  <a:pt x="378" y="1050"/>
                </a:lnTo>
                <a:lnTo>
                  <a:pt x="379" y="1052"/>
                </a:lnTo>
                <a:lnTo>
                  <a:pt x="379" y="1055"/>
                </a:lnTo>
                <a:lnTo>
                  <a:pt x="379" y="1057"/>
                </a:lnTo>
                <a:lnTo>
                  <a:pt x="379" y="1060"/>
                </a:lnTo>
                <a:lnTo>
                  <a:pt x="379" y="1062"/>
                </a:lnTo>
                <a:lnTo>
                  <a:pt x="379" y="1064"/>
                </a:lnTo>
                <a:lnTo>
                  <a:pt x="379" y="1066"/>
                </a:lnTo>
                <a:lnTo>
                  <a:pt x="380" y="1068"/>
                </a:lnTo>
                <a:lnTo>
                  <a:pt x="380" y="1070"/>
                </a:lnTo>
                <a:lnTo>
                  <a:pt x="380" y="1071"/>
                </a:lnTo>
                <a:lnTo>
                  <a:pt x="380" y="1073"/>
                </a:lnTo>
                <a:lnTo>
                  <a:pt x="380" y="1074"/>
                </a:lnTo>
                <a:lnTo>
                  <a:pt x="380" y="1076"/>
                </a:lnTo>
                <a:lnTo>
                  <a:pt x="380" y="1077"/>
                </a:lnTo>
                <a:lnTo>
                  <a:pt x="381" y="1078"/>
                </a:lnTo>
                <a:lnTo>
                  <a:pt x="381" y="1079"/>
                </a:lnTo>
                <a:lnTo>
                  <a:pt x="381" y="1080"/>
                </a:lnTo>
                <a:lnTo>
                  <a:pt x="381" y="1081"/>
                </a:lnTo>
                <a:lnTo>
                  <a:pt x="382" y="1081"/>
                </a:lnTo>
                <a:lnTo>
                  <a:pt x="382" y="1082"/>
                </a:lnTo>
                <a:lnTo>
                  <a:pt x="382" y="1082"/>
                </a:lnTo>
                <a:lnTo>
                  <a:pt x="382" y="1082"/>
                </a:lnTo>
                <a:lnTo>
                  <a:pt x="382" y="1083"/>
                </a:lnTo>
                <a:lnTo>
                  <a:pt x="382" y="1082"/>
                </a:lnTo>
                <a:lnTo>
                  <a:pt x="382" y="1082"/>
                </a:lnTo>
                <a:lnTo>
                  <a:pt x="383" y="1082"/>
                </a:lnTo>
                <a:lnTo>
                  <a:pt x="383" y="1081"/>
                </a:lnTo>
                <a:lnTo>
                  <a:pt x="383" y="1081"/>
                </a:lnTo>
                <a:lnTo>
                  <a:pt x="383" y="1080"/>
                </a:lnTo>
                <a:lnTo>
                  <a:pt x="383" y="1080"/>
                </a:lnTo>
                <a:lnTo>
                  <a:pt x="384" y="1079"/>
                </a:lnTo>
                <a:lnTo>
                  <a:pt x="384" y="1078"/>
                </a:lnTo>
                <a:lnTo>
                  <a:pt x="384" y="1076"/>
                </a:lnTo>
                <a:lnTo>
                  <a:pt x="384" y="1075"/>
                </a:lnTo>
                <a:lnTo>
                  <a:pt x="384" y="1074"/>
                </a:lnTo>
                <a:lnTo>
                  <a:pt x="384" y="1072"/>
                </a:lnTo>
                <a:lnTo>
                  <a:pt x="384" y="1071"/>
                </a:lnTo>
                <a:lnTo>
                  <a:pt x="385" y="1069"/>
                </a:lnTo>
                <a:lnTo>
                  <a:pt x="385" y="1067"/>
                </a:lnTo>
                <a:lnTo>
                  <a:pt x="385" y="1065"/>
                </a:lnTo>
                <a:lnTo>
                  <a:pt x="385" y="1063"/>
                </a:lnTo>
                <a:lnTo>
                  <a:pt x="385" y="1061"/>
                </a:lnTo>
                <a:lnTo>
                  <a:pt x="385" y="1058"/>
                </a:lnTo>
                <a:lnTo>
                  <a:pt x="386" y="1056"/>
                </a:lnTo>
                <a:lnTo>
                  <a:pt x="386" y="1054"/>
                </a:lnTo>
                <a:lnTo>
                  <a:pt x="386" y="1051"/>
                </a:lnTo>
                <a:lnTo>
                  <a:pt x="386" y="1048"/>
                </a:lnTo>
                <a:lnTo>
                  <a:pt x="386" y="1046"/>
                </a:lnTo>
                <a:lnTo>
                  <a:pt x="387" y="1043"/>
                </a:lnTo>
                <a:lnTo>
                  <a:pt x="387" y="1040"/>
                </a:lnTo>
                <a:lnTo>
                  <a:pt x="387" y="1037"/>
                </a:lnTo>
                <a:lnTo>
                  <a:pt x="387" y="1034"/>
                </a:lnTo>
                <a:lnTo>
                  <a:pt x="387" y="1031"/>
                </a:lnTo>
                <a:lnTo>
                  <a:pt x="387" y="1028"/>
                </a:lnTo>
                <a:lnTo>
                  <a:pt x="387" y="1025"/>
                </a:lnTo>
                <a:lnTo>
                  <a:pt x="388" y="1021"/>
                </a:lnTo>
                <a:lnTo>
                  <a:pt x="388" y="1018"/>
                </a:lnTo>
                <a:lnTo>
                  <a:pt x="388" y="1015"/>
                </a:lnTo>
                <a:lnTo>
                  <a:pt x="388" y="1011"/>
                </a:lnTo>
                <a:lnTo>
                  <a:pt x="388" y="1008"/>
                </a:lnTo>
                <a:lnTo>
                  <a:pt x="389" y="1004"/>
                </a:lnTo>
                <a:lnTo>
                  <a:pt x="389" y="1001"/>
                </a:lnTo>
                <a:lnTo>
                  <a:pt x="389" y="997"/>
                </a:lnTo>
                <a:lnTo>
                  <a:pt x="389" y="994"/>
                </a:lnTo>
                <a:lnTo>
                  <a:pt x="389" y="991"/>
                </a:lnTo>
                <a:lnTo>
                  <a:pt x="389" y="987"/>
                </a:lnTo>
                <a:lnTo>
                  <a:pt x="389" y="984"/>
                </a:lnTo>
                <a:lnTo>
                  <a:pt x="390" y="980"/>
                </a:lnTo>
                <a:lnTo>
                  <a:pt x="390" y="977"/>
                </a:lnTo>
                <a:lnTo>
                  <a:pt x="390" y="973"/>
                </a:lnTo>
                <a:lnTo>
                  <a:pt x="390" y="970"/>
                </a:lnTo>
                <a:lnTo>
                  <a:pt x="390" y="966"/>
                </a:lnTo>
                <a:lnTo>
                  <a:pt x="390" y="963"/>
                </a:lnTo>
                <a:lnTo>
                  <a:pt x="391" y="960"/>
                </a:lnTo>
                <a:lnTo>
                  <a:pt x="391" y="956"/>
                </a:lnTo>
                <a:lnTo>
                  <a:pt x="391" y="953"/>
                </a:lnTo>
                <a:lnTo>
                  <a:pt x="391" y="950"/>
                </a:lnTo>
                <a:lnTo>
                  <a:pt x="391" y="947"/>
                </a:lnTo>
                <a:lnTo>
                  <a:pt x="392" y="944"/>
                </a:lnTo>
                <a:lnTo>
                  <a:pt x="392" y="941"/>
                </a:lnTo>
                <a:lnTo>
                  <a:pt x="392" y="938"/>
                </a:lnTo>
                <a:lnTo>
                  <a:pt x="392" y="935"/>
                </a:lnTo>
                <a:lnTo>
                  <a:pt x="392" y="933"/>
                </a:lnTo>
                <a:lnTo>
                  <a:pt x="392" y="930"/>
                </a:lnTo>
                <a:lnTo>
                  <a:pt x="392" y="927"/>
                </a:lnTo>
                <a:lnTo>
                  <a:pt x="393" y="925"/>
                </a:lnTo>
                <a:lnTo>
                  <a:pt x="393" y="923"/>
                </a:lnTo>
                <a:lnTo>
                  <a:pt x="393" y="920"/>
                </a:lnTo>
                <a:lnTo>
                  <a:pt x="393" y="918"/>
                </a:lnTo>
                <a:lnTo>
                  <a:pt x="393" y="916"/>
                </a:lnTo>
                <a:lnTo>
                  <a:pt x="394" y="914"/>
                </a:lnTo>
                <a:lnTo>
                  <a:pt x="394" y="912"/>
                </a:lnTo>
                <a:lnTo>
                  <a:pt x="394" y="911"/>
                </a:lnTo>
                <a:lnTo>
                  <a:pt x="394" y="909"/>
                </a:lnTo>
                <a:lnTo>
                  <a:pt x="394" y="908"/>
                </a:lnTo>
                <a:lnTo>
                  <a:pt x="394" y="907"/>
                </a:lnTo>
                <a:lnTo>
                  <a:pt x="395" y="905"/>
                </a:lnTo>
                <a:lnTo>
                  <a:pt x="395" y="904"/>
                </a:lnTo>
                <a:lnTo>
                  <a:pt x="395" y="903"/>
                </a:lnTo>
                <a:lnTo>
                  <a:pt x="395" y="902"/>
                </a:lnTo>
                <a:lnTo>
                  <a:pt x="395" y="902"/>
                </a:lnTo>
                <a:lnTo>
                  <a:pt x="395" y="901"/>
                </a:lnTo>
                <a:lnTo>
                  <a:pt x="395" y="901"/>
                </a:lnTo>
                <a:lnTo>
                  <a:pt x="396" y="901"/>
                </a:lnTo>
                <a:lnTo>
                  <a:pt x="396" y="900"/>
                </a:lnTo>
                <a:lnTo>
                  <a:pt x="396" y="900"/>
                </a:lnTo>
                <a:lnTo>
                  <a:pt x="396" y="901"/>
                </a:lnTo>
                <a:lnTo>
                  <a:pt x="396" y="901"/>
                </a:lnTo>
                <a:lnTo>
                  <a:pt x="397" y="902"/>
                </a:lnTo>
                <a:lnTo>
                  <a:pt x="397" y="902"/>
                </a:lnTo>
                <a:lnTo>
                  <a:pt x="397" y="903"/>
                </a:lnTo>
                <a:lnTo>
                  <a:pt x="397" y="904"/>
                </a:lnTo>
                <a:lnTo>
                  <a:pt x="397" y="905"/>
                </a:lnTo>
                <a:lnTo>
                  <a:pt x="397" y="906"/>
                </a:lnTo>
                <a:lnTo>
                  <a:pt x="397" y="907"/>
                </a:lnTo>
                <a:lnTo>
                  <a:pt x="398" y="909"/>
                </a:lnTo>
                <a:lnTo>
                  <a:pt x="398" y="910"/>
                </a:lnTo>
                <a:lnTo>
                  <a:pt x="398" y="912"/>
                </a:lnTo>
                <a:lnTo>
                  <a:pt x="398" y="914"/>
                </a:lnTo>
                <a:lnTo>
                  <a:pt x="399" y="915"/>
                </a:lnTo>
                <a:lnTo>
                  <a:pt x="399" y="917"/>
                </a:lnTo>
                <a:lnTo>
                  <a:pt x="399" y="920"/>
                </a:lnTo>
                <a:lnTo>
                  <a:pt x="399" y="922"/>
                </a:lnTo>
                <a:lnTo>
                  <a:pt x="399" y="924"/>
                </a:lnTo>
                <a:lnTo>
                  <a:pt x="399" y="927"/>
                </a:lnTo>
                <a:lnTo>
                  <a:pt x="399" y="929"/>
                </a:lnTo>
                <a:lnTo>
                  <a:pt x="400" y="932"/>
                </a:lnTo>
                <a:lnTo>
                  <a:pt x="400" y="935"/>
                </a:lnTo>
                <a:lnTo>
                  <a:pt x="400" y="938"/>
                </a:lnTo>
                <a:lnTo>
                  <a:pt x="400" y="940"/>
                </a:lnTo>
                <a:lnTo>
                  <a:pt x="400" y="943"/>
                </a:lnTo>
                <a:lnTo>
                  <a:pt x="400" y="947"/>
                </a:lnTo>
                <a:lnTo>
                  <a:pt x="400" y="950"/>
                </a:lnTo>
                <a:lnTo>
                  <a:pt x="401" y="953"/>
                </a:lnTo>
                <a:lnTo>
                  <a:pt x="401" y="956"/>
                </a:lnTo>
                <a:lnTo>
                  <a:pt x="401" y="960"/>
                </a:lnTo>
                <a:lnTo>
                  <a:pt x="401" y="963"/>
                </a:lnTo>
                <a:lnTo>
                  <a:pt x="401" y="967"/>
                </a:lnTo>
                <a:lnTo>
                  <a:pt x="402" y="971"/>
                </a:lnTo>
                <a:lnTo>
                  <a:pt x="402" y="974"/>
                </a:lnTo>
                <a:lnTo>
                  <a:pt x="402" y="978"/>
                </a:lnTo>
                <a:lnTo>
                  <a:pt x="402" y="981"/>
                </a:lnTo>
                <a:lnTo>
                  <a:pt x="402" y="985"/>
                </a:lnTo>
                <a:lnTo>
                  <a:pt x="402" y="989"/>
                </a:lnTo>
                <a:lnTo>
                  <a:pt x="402" y="992"/>
                </a:lnTo>
                <a:lnTo>
                  <a:pt x="403" y="996"/>
                </a:lnTo>
                <a:lnTo>
                  <a:pt x="403" y="1000"/>
                </a:lnTo>
                <a:lnTo>
                  <a:pt x="403" y="1004"/>
                </a:lnTo>
                <a:lnTo>
                  <a:pt x="403" y="1007"/>
                </a:lnTo>
                <a:lnTo>
                  <a:pt x="404" y="1011"/>
                </a:lnTo>
                <a:lnTo>
                  <a:pt x="404" y="1015"/>
                </a:lnTo>
                <a:lnTo>
                  <a:pt x="404" y="1019"/>
                </a:lnTo>
                <a:lnTo>
                  <a:pt x="404" y="1022"/>
                </a:lnTo>
                <a:lnTo>
                  <a:pt x="404" y="1026"/>
                </a:lnTo>
                <a:lnTo>
                  <a:pt x="404" y="1030"/>
                </a:lnTo>
                <a:lnTo>
                  <a:pt x="404" y="1033"/>
                </a:lnTo>
                <a:lnTo>
                  <a:pt x="405" y="1037"/>
                </a:lnTo>
                <a:lnTo>
                  <a:pt x="405" y="1040"/>
                </a:lnTo>
                <a:lnTo>
                  <a:pt x="405" y="1043"/>
                </a:lnTo>
                <a:lnTo>
                  <a:pt x="405" y="1047"/>
                </a:lnTo>
                <a:lnTo>
                  <a:pt x="405" y="1050"/>
                </a:lnTo>
                <a:lnTo>
                  <a:pt x="405" y="1053"/>
                </a:lnTo>
                <a:lnTo>
                  <a:pt x="405" y="1056"/>
                </a:lnTo>
                <a:lnTo>
                  <a:pt x="406" y="1059"/>
                </a:lnTo>
                <a:lnTo>
                  <a:pt x="406" y="1062"/>
                </a:lnTo>
                <a:lnTo>
                  <a:pt x="406" y="1065"/>
                </a:lnTo>
                <a:lnTo>
                  <a:pt x="406" y="1068"/>
                </a:lnTo>
                <a:lnTo>
                  <a:pt x="406" y="1070"/>
                </a:lnTo>
                <a:lnTo>
                  <a:pt x="407" y="1073"/>
                </a:lnTo>
                <a:lnTo>
                  <a:pt x="407" y="1075"/>
                </a:lnTo>
                <a:lnTo>
                  <a:pt x="407" y="1078"/>
                </a:lnTo>
                <a:lnTo>
                  <a:pt x="407" y="1080"/>
                </a:lnTo>
                <a:lnTo>
                  <a:pt x="407" y="1082"/>
                </a:lnTo>
                <a:lnTo>
                  <a:pt x="407" y="1084"/>
                </a:lnTo>
                <a:lnTo>
                  <a:pt x="407" y="1085"/>
                </a:lnTo>
                <a:lnTo>
                  <a:pt x="408" y="1087"/>
                </a:lnTo>
                <a:lnTo>
                  <a:pt x="408" y="1089"/>
                </a:lnTo>
                <a:lnTo>
                  <a:pt x="408" y="1090"/>
                </a:lnTo>
                <a:lnTo>
                  <a:pt x="408" y="1091"/>
                </a:lnTo>
                <a:lnTo>
                  <a:pt x="409" y="1092"/>
                </a:lnTo>
                <a:lnTo>
                  <a:pt x="409" y="1093"/>
                </a:lnTo>
                <a:lnTo>
                  <a:pt x="409" y="1094"/>
                </a:lnTo>
                <a:lnTo>
                  <a:pt x="409" y="1095"/>
                </a:lnTo>
                <a:lnTo>
                  <a:pt x="409" y="1095"/>
                </a:lnTo>
                <a:lnTo>
                  <a:pt x="409" y="1096"/>
                </a:lnTo>
                <a:lnTo>
                  <a:pt x="409" y="1096"/>
                </a:lnTo>
                <a:lnTo>
                  <a:pt x="410" y="1096"/>
                </a:lnTo>
                <a:lnTo>
                  <a:pt x="410" y="1096"/>
                </a:lnTo>
                <a:lnTo>
                  <a:pt x="410" y="1096"/>
                </a:lnTo>
                <a:lnTo>
                  <a:pt x="410" y="1096"/>
                </a:lnTo>
                <a:lnTo>
                  <a:pt x="410" y="1095"/>
                </a:lnTo>
                <a:lnTo>
                  <a:pt x="410" y="1094"/>
                </a:lnTo>
                <a:lnTo>
                  <a:pt x="410" y="1093"/>
                </a:lnTo>
                <a:lnTo>
                  <a:pt x="411" y="1093"/>
                </a:lnTo>
                <a:lnTo>
                  <a:pt x="411" y="1091"/>
                </a:lnTo>
                <a:lnTo>
                  <a:pt x="411" y="1090"/>
                </a:lnTo>
                <a:lnTo>
                  <a:pt x="411" y="1089"/>
                </a:lnTo>
                <a:lnTo>
                  <a:pt x="411" y="1087"/>
                </a:lnTo>
                <a:lnTo>
                  <a:pt x="412" y="1086"/>
                </a:lnTo>
                <a:lnTo>
                  <a:pt x="412" y="1084"/>
                </a:lnTo>
                <a:lnTo>
                  <a:pt x="412" y="1082"/>
                </a:lnTo>
                <a:lnTo>
                  <a:pt x="412" y="1080"/>
                </a:lnTo>
                <a:lnTo>
                  <a:pt x="412" y="1078"/>
                </a:lnTo>
                <a:lnTo>
                  <a:pt x="412" y="1075"/>
                </a:lnTo>
                <a:lnTo>
                  <a:pt x="412" y="1073"/>
                </a:lnTo>
                <a:lnTo>
                  <a:pt x="413" y="1070"/>
                </a:lnTo>
                <a:lnTo>
                  <a:pt x="413" y="1068"/>
                </a:lnTo>
                <a:lnTo>
                  <a:pt x="413" y="1065"/>
                </a:lnTo>
                <a:lnTo>
                  <a:pt x="413" y="1062"/>
                </a:lnTo>
                <a:lnTo>
                  <a:pt x="413" y="1059"/>
                </a:lnTo>
                <a:lnTo>
                  <a:pt x="413" y="1056"/>
                </a:lnTo>
                <a:lnTo>
                  <a:pt x="413" y="1053"/>
                </a:lnTo>
                <a:lnTo>
                  <a:pt x="414" y="1050"/>
                </a:lnTo>
                <a:lnTo>
                  <a:pt x="414" y="1046"/>
                </a:lnTo>
                <a:lnTo>
                  <a:pt x="414" y="1043"/>
                </a:lnTo>
                <a:lnTo>
                  <a:pt x="414" y="1039"/>
                </a:lnTo>
                <a:lnTo>
                  <a:pt x="415" y="1036"/>
                </a:lnTo>
                <a:lnTo>
                  <a:pt x="415" y="1032"/>
                </a:lnTo>
                <a:lnTo>
                  <a:pt x="415" y="1029"/>
                </a:lnTo>
                <a:lnTo>
                  <a:pt x="415" y="1025"/>
                </a:lnTo>
                <a:lnTo>
                  <a:pt x="415" y="1021"/>
                </a:lnTo>
                <a:lnTo>
                  <a:pt x="415" y="1017"/>
                </a:lnTo>
                <a:lnTo>
                  <a:pt x="415" y="1013"/>
                </a:lnTo>
                <a:lnTo>
                  <a:pt x="416" y="1009"/>
                </a:lnTo>
                <a:lnTo>
                  <a:pt x="416" y="1005"/>
                </a:lnTo>
                <a:lnTo>
                  <a:pt x="416" y="1001"/>
                </a:lnTo>
                <a:lnTo>
                  <a:pt x="416" y="997"/>
                </a:lnTo>
                <a:lnTo>
                  <a:pt x="416" y="993"/>
                </a:lnTo>
                <a:lnTo>
                  <a:pt x="417" y="989"/>
                </a:lnTo>
                <a:lnTo>
                  <a:pt x="417" y="985"/>
                </a:lnTo>
                <a:lnTo>
                  <a:pt x="417" y="981"/>
                </a:lnTo>
                <a:lnTo>
                  <a:pt x="417" y="977"/>
                </a:lnTo>
                <a:lnTo>
                  <a:pt x="417" y="973"/>
                </a:lnTo>
                <a:lnTo>
                  <a:pt x="417" y="969"/>
                </a:lnTo>
                <a:lnTo>
                  <a:pt x="417" y="965"/>
                </a:lnTo>
                <a:lnTo>
                  <a:pt x="418" y="961"/>
                </a:lnTo>
                <a:lnTo>
                  <a:pt x="418" y="958"/>
                </a:lnTo>
                <a:lnTo>
                  <a:pt x="418" y="954"/>
                </a:lnTo>
                <a:lnTo>
                  <a:pt x="418" y="950"/>
                </a:lnTo>
                <a:lnTo>
                  <a:pt x="418" y="946"/>
                </a:lnTo>
                <a:lnTo>
                  <a:pt x="418" y="943"/>
                </a:lnTo>
                <a:lnTo>
                  <a:pt x="419" y="940"/>
                </a:lnTo>
                <a:lnTo>
                  <a:pt x="419" y="936"/>
                </a:lnTo>
                <a:lnTo>
                  <a:pt x="419" y="933"/>
                </a:lnTo>
                <a:lnTo>
                  <a:pt x="419" y="930"/>
                </a:lnTo>
                <a:lnTo>
                  <a:pt x="419" y="926"/>
                </a:lnTo>
                <a:lnTo>
                  <a:pt x="420" y="923"/>
                </a:lnTo>
                <a:lnTo>
                  <a:pt x="420" y="920"/>
                </a:lnTo>
                <a:lnTo>
                  <a:pt x="420" y="917"/>
                </a:lnTo>
                <a:lnTo>
                  <a:pt x="420" y="915"/>
                </a:lnTo>
                <a:lnTo>
                  <a:pt x="420" y="912"/>
                </a:lnTo>
                <a:lnTo>
                  <a:pt x="420" y="909"/>
                </a:lnTo>
                <a:lnTo>
                  <a:pt x="420" y="907"/>
                </a:lnTo>
                <a:lnTo>
                  <a:pt x="421" y="905"/>
                </a:lnTo>
                <a:lnTo>
                  <a:pt x="421" y="902"/>
                </a:lnTo>
                <a:lnTo>
                  <a:pt x="421" y="900"/>
                </a:lnTo>
                <a:lnTo>
                  <a:pt x="421" y="899"/>
                </a:lnTo>
                <a:lnTo>
                  <a:pt x="421" y="897"/>
                </a:lnTo>
                <a:lnTo>
                  <a:pt x="422" y="895"/>
                </a:lnTo>
                <a:lnTo>
                  <a:pt x="422" y="894"/>
                </a:lnTo>
                <a:lnTo>
                  <a:pt x="422" y="892"/>
                </a:lnTo>
                <a:lnTo>
                  <a:pt x="422" y="891"/>
                </a:lnTo>
                <a:lnTo>
                  <a:pt x="422" y="891"/>
                </a:lnTo>
                <a:lnTo>
                  <a:pt x="422" y="889"/>
                </a:lnTo>
                <a:lnTo>
                  <a:pt x="423" y="889"/>
                </a:lnTo>
                <a:lnTo>
                  <a:pt x="423" y="888"/>
                </a:lnTo>
                <a:lnTo>
                  <a:pt x="423" y="888"/>
                </a:lnTo>
                <a:lnTo>
                  <a:pt x="423" y="887"/>
                </a:lnTo>
                <a:lnTo>
                  <a:pt x="423" y="887"/>
                </a:lnTo>
                <a:lnTo>
                  <a:pt x="423" y="887"/>
                </a:lnTo>
                <a:lnTo>
                  <a:pt x="423" y="888"/>
                </a:lnTo>
                <a:lnTo>
                  <a:pt x="424" y="888"/>
                </a:lnTo>
                <a:lnTo>
                  <a:pt x="424" y="889"/>
                </a:lnTo>
                <a:lnTo>
                  <a:pt x="424" y="889"/>
                </a:lnTo>
                <a:lnTo>
                  <a:pt x="424" y="891"/>
                </a:lnTo>
                <a:lnTo>
                  <a:pt x="424" y="891"/>
                </a:lnTo>
                <a:lnTo>
                  <a:pt x="425" y="892"/>
                </a:lnTo>
                <a:lnTo>
                  <a:pt x="425" y="894"/>
                </a:lnTo>
                <a:lnTo>
                  <a:pt x="425" y="896"/>
                </a:lnTo>
                <a:lnTo>
                  <a:pt x="425" y="897"/>
                </a:lnTo>
                <a:lnTo>
                  <a:pt x="425" y="899"/>
                </a:lnTo>
                <a:lnTo>
                  <a:pt x="425" y="901"/>
                </a:lnTo>
                <a:lnTo>
                  <a:pt x="425" y="903"/>
                </a:lnTo>
                <a:lnTo>
                  <a:pt x="426" y="905"/>
                </a:lnTo>
                <a:lnTo>
                  <a:pt x="426" y="907"/>
                </a:lnTo>
                <a:lnTo>
                  <a:pt x="426" y="910"/>
                </a:lnTo>
                <a:lnTo>
                  <a:pt x="426" y="912"/>
                </a:lnTo>
                <a:lnTo>
                  <a:pt x="426" y="915"/>
                </a:lnTo>
                <a:lnTo>
                  <a:pt x="427" y="918"/>
                </a:lnTo>
                <a:lnTo>
                  <a:pt x="427" y="921"/>
                </a:lnTo>
                <a:lnTo>
                  <a:pt x="427" y="924"/>
                </a:lnTo>
                <a:lnTo>
                  <a:pt x="427" y="927"/>
                </a:lnTo>
                <a:lnTo>
                  <a:pt x="427" y="930"/>
                </a:lnTo>
                <a:lnTo>
                  <a:pt x="427" y="934"/>
                </a:lnTo>
                <a:lnTo>
                  <a:pt x="428" y="937"/>
                </a:lnTo>
                <a:lnTo>
                  <a:pt x="428" y="941"/>
                </a:lnTo>
                <a:lnTo>
                  <a:pt x="428" y="945"/>
                </a:lnTo>
                <a:lnTo>
                  <a:pt x="428" y="948"/>
                </a:lnTo>
                <a:lnTo>
                  <a:pt x="428" y="952"/>
                </a:lnTo>
                <a:lnTo>
                  <a:pt x="428" y="956"/>
                </a:lnTo>
                <a:lnTo>
                  <a:pt x="428" y="960"/>
                </a:lnTo>
                <a:lnTo>
                  <a:pt x="429" y="964"/>
                </a:lnTo>
                <a:lnTo>
                  <a:pt x="429" y="968"/>
                </a:lnTo>
                <a:lnTo>
                  <a:pt x="429" y="972"/>
                </a:lnTo>
                <a:lnTo>
                  <a:pt x="429" y="976"/>
                </a:lnTo>
                <a:lnTo>
                  <a:pt x="429" y="980"/>
                </a:lnTo>
                <a:lnTo>
                  <a:pt x="430" y="984"/>
                </a:lnTo>
                <a:lnTo>
                  <a:pt x="430" y="989"/>
                </a:lnTo>
                <a:lnTo>
                  <a:pt x="430" y="993"/>
                </a:lnTo>
                <a:lnTo>
                  <a:pt x="430" y="997"/>
                </a:lnTo>
                <a:lnTo>
                  <a:pt x="430" y="1001"/>
                </a:lnTo>
                <a:lnTo>
                  <a:pt x="430" y="1006"/>
                </a:lnTo>
                <a:lnTo>
                  <a:pt x="430" y="1010"/>
                </a:lnTo>
                <a:lnTo>
                  <a:pt x="431" y="1014"/>
                </a:lnTo>
                <a:lnTo>
                  <a:pt x="431" y="1018"/>
                </a:lnTo>
                <a:lnTo>
                  <a:pt x="431" y="1022"/>
                </a:lnTo>
                <a:lnTo>
                  <a:pt x="431" y="1027"/>
                </a:lnTo>
                <a:lnTo>
                  <a:pt x="432" y="1031"/>
                </a:lnTo>
                <a:lnTo>
                  <a:pt x="432" y="1035"/>
                </a:lnTo>
                <a:lnTo>
                  <a:pt x="432" y="1038"/>
                </a:lnTo>
                <a:lnTo>
                  <a:pt x="432" y="1043"/>
                </a:lnTo>
                <a:lnTo>
                  <a:pt x="432" y="1047"/>
                </a:lnTo>
                <a:lnTo>
                  <a:pt x="432" y="1050"/>
                </a:lnTo>
                <a:lnTo>
                  <a:pt x="432" y="1054"/>
                </a:lnTo>
                <a:lnTo>
                  <a:pt x="433" y="1058"/>
                </a:lnTo>
                <a:lnTo>
                  <a:pt x="433" y="1061"/>
                </a:lnTo>
                <a:lnTo>
                  <a:pt x="433" y="1065"/>
                </a:lnTo>
                <a:lnTo>
                  <a:pt x="433" y="1068"/>
                </a:lnTo>
                <a:lnTo>
                  <a:pt x="433" y="1071"/>
                </a:lnTo>
                <a:lnTo>
                  <a:pt x="433" y="1074"/>
                </a:lnTo>
                <a:lnTo>
                  <a:pt x="433" y="1077"/>
                </a:lnTo>
                <a:lnTo>
                  <a:pt x="434" y="1080"/>
                </a:lnTo>
                <a:lnTo>
                  <a:pt x="434" y="1083"/>
                </a:lnTo>
                <a:lnTo>
                  <a:pt x="434" y="1086"/>
                </a:lnTo>
                <a:lnTo>
                  <a:pt x="434" y="1088"/>
                </a:lnTo>
                <a:lnTo>
                  <a:pt x="434" y="1091"/>
                </a:lnTo>
                <a:lnTo>
                  <a:pt x="435" y="1093"/>
                </a:lnTo>
                <a:lnTo>
                  <a:pt x="435" y="1095"/>
                </a:lnTo>
                <a:lnTo>
                  <a:pt x="435" y="1097"/>
                </a:lnTo>
                <a:lnTo>
                  <a:pt x="435" y="1099"/>
                </a:lnTo>
                <a:lnTo>
                  <a:pt x="435" y="1101"/>
                </a:lnTo>
                <a:lnTo>
                  <a:pt x="435" y="1102"/>
                </a:lnTo>
                <a:lnTo>
                  <a:pt x="435" y="1103"/>
                </a:lnTo>
                <a:lnTo>
                  <a:pt x="436" y="1104"/>
                </a:lnTo>
                <a:lnTo>
                  <a:pt x="436" y="1106"/>
                </a:lnTo>
                <a:lnTo>
                  <a:pt x="436" y="1106"/>
                </a:lnTo>
                <a:lnTo>
                  <a:pt x="436" y="1107"/>
                </a:lnTo>
                <a:lnTo>
                  <a:pt x="437" y="1108"/>
                </a:lnTo>
                <a:lnTo>
                  <a:pt x="437" y="1108"/>
                </a:lnTo>
                <a:lnTo>
                  <a:pt x="437" y="1108"/>
                </a:lnTo>
                <a:lnTo>
                  <a:pt x="437" y="1109"/>
                </a:lnTo>
                <a:lnTo>
                  <a:pt x="437" y="1108"/>
                </a:lnTo>
                <a:lnTo>
                  <a:pt x="437" y="1108"/>
                </a:lnTo>
                <a:lnTo>
                  <a:pt x="437" y="1108"/>
                </a:lnTo>
                <a:lnTo>
                  <a:pt x="438" y="1107"/>
                </a:lnTo>
                <a:lnTo>
                  <a:pt x="438" y="1106"/>
                </a:lnTo>
                <a:lnTo>
                  <a:pt x="438" y="1105"/>
                </a:lnTo>
                <a:lnTo>
                  <a:pt x="438" y="1104"/>
                </a:lnTo>
                <a:lnTo>
                  <a:pt x="438" y="1103"/>
                </a:lnTo>
                <a:lnTo>
                  <a:pt x="438" y="1101"/>
                </a:lnTo>
                <a:lnTo>
                  <a:pt x="438" y="1100"/>
                </a:lnTo>
                <a:lnTo>
                  <a:pt x="439" y="1098"/>
                </a:lnTo>
                <a:lnTo>
                  <a:pt x="439" y="1096"/>
                </a:lnTo>
                <a:lnTo>
                  <a:pt x="439" y="1094"/>
                </a:lnTo>
                <a:lnTo>
                  <a:pt x="439" y="1092"/>
                </a:lnTo>
                <a:lnTo>
                  <a:pt x="439" y="1090"/>
                </a:lnTo>
                <a:lnTo>
                  <a:pt x="440" y="1087"/>
                </a:lnTo>
                <a:lnTo>
                  <a:pt x="440" y="1085"/>
                </a:lnTo>
                <a:lnTo>
                  <a:pt x="440" y="1082"/>
                </a:lnTo>
                <a:lnTo>
                  <a:pt x="440" y="1079"/>
                </a:lnTo>
                <a:lnTo>
                  <a:pt x="440" y="1076"/>
                </a:lnTo>
                <a:lnTo>
                  <a:pt x="440" y="1073"/>
                </a:lnTo>
                <a:lnTo>
                  <a:pt x="440" y="1070"/>
                </a:lnTo>
                <a:lnTo>
                  <a:pt x="441" y="1066"/>
                </a:lnTo>
                <a:lnTo>
                  <a:pt x="441" y="1063"/>
                </a:lnTo>
                <a:lnTo>
                  <a:pt x="441" y="1059"/>
                </a:lnTo>
                <a:lnTo>
                  <a:pt x="441" y="1055"/>
                </a:lnTo>
                <a:lnTo>
                  <a:pt x="441" y="1052"/>
                </a:lnTo>
                <a:lnTo>
                  <a:pt x="441" y="1048"/>
                </a:lnTo>
                <a:lnTo>
                  <a:pt x="441" y="1044"/>
                </a:lnTo>
                <a:lnTo>
                  <a:pt x="442" y="1040"/>
                </a:lnTo>
                <a:lnTo>
                  <a:pt x="442" y="1036"/>
                </a:lnTo>
                <a:lnTo>
                  <a:pt x="442" y="1032"/>
                </a:lnTo>
                <a:lnTo>
                  <a:pt x="442" y="1027"/>
                </a:lnTo>
                <a:lnTo>
                  <a:pt x="443" y="1023"/>
                </a:lnTo>
                <a:lnTo>
                  <a:pt x="443" y="1019"/>
                </a:lnTo>
                <a:lnTo>
                  <a:pt x="443" y="1014"/>
                </a:lnTo>
                <a:lnTo>
                  <a:pt x="443" y="1010"/>
                </a:lnTo>
                <a:lnTo>
                  <a:pt x="443" y="1006"/>
                </a:lnTo>
                <a:lnTo>
                  <a:pt x="443" y="1001"/>
                </a:lnTo>
                <a:lnTo>
                  <a:pt x="443" y="997"/>
                </a:lnTo>
                <a:lnTo>
                  <a:pt x="444" y="992"/>
                </a:lnTo>
                <a:lnTo>
                  <a:pt x="444" y="988"/>
                </a:lnTo>
                <a:lnTo>
                  <a:pt x="444" y="983"/>
                </a:lnTo>
                <a:lnTo>
                  <a:pt x="444" y="979"/>
                </a:lnTo>
                <a:lnTo>
                  <a:pt x="444" y="974"/>
                </a:lnTo>
                <a:lnTo>
                  <a:pt x="445" y="970"/>
                </a:lnTo>
                <a:lnTo>
                  <a:pt x="445" y="966"/>
                </a:lnTo>
                <a:lnTo>
                  <a:pt x="445" y="961"/>
                </a:lnTo>
                <a:lnTo>
                  <a:pt x="445" y="957"/>
                </a:lnTo>
                <a:lnTo>
                  <a:pt x="445" y="953"/>
                </a:lnTo>
                <a:lnTo>
                  <a:pt x="445" y="949"/>
                </a:lnTo>
                <a:lnTo>
                  <a:pt x="445" y="945"/>
                </a:lnTo>
                <a:lnTo>
                  <a:pt x="446" y="940"/>
                </a:lnTo>
                <a:lnTo>
                  <a:pt x="446" y="937"/>
                </a:lnTo>
                <a:lnTo>
                  <a:pt x="446" y="933"/>
                </a:lnTo>
                <a:lnTo>
                  <a:pt x="446" y="929"/>
                </a:lnTo>
                <a:lnTo>
                  <a:pt x="446" y="925"/>
                </a:lnTo>
                <a:lnTo>
                  <a:pt x="446" y="922"/>
                </a:lnTo>
                <a:lnTo>
                  <a:pt x="446" y="918"/>
                </a:lnTo>
                <a:lnTo>
                  <a:pt x="447" y="915"/>
                </a:lnTo>
                <a:lnTo>
                  <a:pt x="447" y="911"/>
                </a:lnTo>
                <a:lnTo>
                  <a:pt x="447" y="908"/>
                </a:lnTo>
                <a:lnTo>
                  <a:pt x="447" y="905"/>
                </a:lnTo>
                <a:lnTo>
                  <a:pt x="448" y="902"/>
                </a:lnTo>
                <a:lnTo>
                  <a:pt x="448" y="899"/>
                </a:lnTo>
                <a:lnTo>
                  <a:pt x="448" y="897"/>
                </a:lnTo>
                <a:lnTo>
                  <a:pt x="448" y="894"/>
                </a:lnTo>
                <a:lnTo>
                  <a:pt x="448" y="892"/>
                </a:lnTo>
                <a:lnTo>
                  <a:pt x="448" y="890"/>
                </a:lnTo>
                <a:lnTo>
                  <a:pt x="448" y="888"/>
                </a:lnTo>
                <a:lnTo>
                  <a:pt x="449" y="886"/>
                </a:lnTo>
                <a:lnTo>
                  <a:pt x="449" y="884"/>
                </a:lnTo>
                <a:lnTo>
                  <a:pt x="449" y="882"/>
                </a:lnTo>
                <a:lnTo>
                  <a:pt x="449" y="881"/>
                </a:lnTo>
                <a:lnTo>
                  <a:pt x="449" y="880"/>
                </a:lnTo>
                <a:lnTo>
                  <a:pt x="450" y="879"/>
                </a:lnTo>
                <a:lnTo>
                  <a:pt x="450" y="878"/>
                </a:lnTo>
                <a:lnTo>
                  <a:pt x="450" y="877"/>
                </a:lnTo>
                <a:lnTo>
                  <a:pt x="450" y="877"/>
                </a:lnTo>
                <a:lnTo>
                  <a:pt x="450" y="876"/>
                </a:lnTo>
                <a:lnTo>
                  <a:pt x="450" y="876"/>
                </a:lnTo>
                <a:lnTo>
                  <a:pt x="450" y="876"/>
                </a:lnTo>
                <a:lnTo>
                  <a:pt x="451" y="876"/>
                </a:lnTo>
                <a:lnTo>
                  <a:pt x="451" y="876"/>
                </a:lnTo>
                <a:lnTo>
                  <a:pt x="451" y="877"/>
                </a:lnTo>
                <a:lnTo>
                  <a:pt x="451" y="877"/>
                </a:lnTo>
                <a:lnTo>
                  <a:pt x="451" y="878"/>
                </a:lnTo>
                <a:lnTo>
                  <a:pt x="451" y="879"/>
                </a:lnTo>
                <a:lnTo>
                  <a:pt x="452" y="881"/>
                </a:lnTo>
                <a:lnTo>
                  <a:pt x="452" y="882"/>
                </a:lnTo>
                <a:lnTo>
                  <a:pt x="452" y="883"/>
                </a:lnTo>
                <a:lnTo>
                  <a:pt x="452" y="885"/>
                </a:lnTo>
                <a:lnTo>
                  <a:pt x="452" y="887"/>
                </a:lnTo>
                <a:lnTo>
                  <a:pt x="453" y="889"/>
                </a:lnTo>
                <a:lnTo>
                  <a:pt x="453" y="891"/>
                </a:lnTo>
                <a:lnTo>
                  <a:pt x="453" y="893"/>
                </a:lnTo>
                <a:lnTo>
                  <a:pt x="453" y="896"/>
                </a:lnTo>
                <a:lnTo>
                  <a:pt x="453" y="899"/>
                </a:lnTo>
                <a:lnTo>
                  <a:pt x="453" y="901"/>
                </a:lnTo>
                <a:lnTo>
                  <a:pt x="453" y="904"/>
                </a:lnTo>
                <a:lnTo>
                  <a:pt x="454" y="907"/>
                </a:lnTo>
                <a:lnTo>
                  <a:pt x="454" y="910"/>
                </a:lnTo>
                <a:lnTo>
                  <a:pt x="454" y="914"/>
                </a:lnTo>
                <a:lnTo>
                  <a:pt x="454" y="917"/>
                </a:lnTo>
                <a:lnTo>
                  <a:pt x="454" y="921"/>
                </a:lnTo>
                <a:lnTo>
                  <a:pt x="455" y="924"/>
                </a:lnTo>
                <a:lnTo>
                  <a:pt x="455" y="928"/>
                </a:lnTo>
                <a:lnTo>
                  <a:pt x="455" y="932"/>
                </a:lnTo>
                <a:lnTo>
                  <a:pt x="455" y="936"/>
                </a:lnTo>
                <a:lnTo>
                  <a:pt x="455" y="940"/>
                </a:lnTo>
                <a:lnTo>
                  <a:pt x="455" y="944"/>
                </a:lnTo>
                <a:lnTo>
                  <a:pt x="456" y="948"/>
                </a:lnTo>
                <a:lnTo>
                  <a:pt x="456" y="953"/>
                </a:lnTo>
                <a:lnTo>
                  <a:pt x="456" y="957"/>
                </a:lnTo>
                <a:lnTo>
                  <a:pt x="456" y="961"/>
                </a:lnTo>
                <a:lnTo>
                  <a:pt x="456" y="966"/>
                </a:lnTo>
                <a:lnTo>
                  <a:pt x="456" y="970"/>
                </a:lnTo>
                <a:lnTo>
                  <a:pt x="456" y="975"/>
                </a:lnTo>
                <a:lnTo>
                  <a:pt x="457" y="979"/>
                </a:lnTo>
                <a:lnTo>
                  <a:pt x="457" y="984"/>
                </a:lnTo>
                <a:lnTo>
                  <a:pt x="457" y="989"/>
                </a:lnTo>
                <a:lnTo>
                  <a:pt x="457" y="994"/>
                </a:lnTo>
                <a:lnTo>
                  <a:pt x="457" y="998"/>
                </a:lnTo>
                <a:lnTo>
                  <a:pt x="458" y="1003"/>
                </a:lnTo>
                <a:lnTo>
                  <a:pt x="458" y="1007"/>
                </a:lnTo>
                <a:lnTo>
                  <a:pt x="458" y="1012"/>
                </a:lnTo>
                <a:lnTo>
                  <a:pt x="458" y="1017"/>
                </a:lnTo>
                <a:lnTo>
                  <a:pt x="458" y="1021"/>
                </a:lnTo>
                <a:lnTo>
                  <a:pt x="458" y="1026"/>
                </a:lnTo>
                <a:lnTo>
                  <a:pt x="458" y="1030"/>
                </a:lnTo>
                <a:lnTo>
                  <a:pt x="459" y="1035"/>
                </a:lnTo>
                <a:lnTo>
                  <a:pt x="459" y="1039"/>
                </a:lnTo>
                <a:lnTo>
                  <a:pt x="459" y="1044"/>
                </a:lnTo>
                <a:lnTo>
                  <a:pt x="459" y="1048"/>
                </a:lnTo>
                <a:lnTo>
                  <a:pt x="460" y="1052"/>
                </a:lnTo>
                <a:lnTo>
                  <a:pt x="460" y="1057"/>
                </a:lnTo>
                <a:lnTo>
                  <a:pt x="460" y="1060"/>
                </a:lnTo>
                <a:lnTo>
                  <a:pt x="460" y="1064"/>
                </a:lnTo>
                <a:lnTo>
                  <a:pt x="460" y="1068"/>
                </a:lnTo>
                <a:lnTo>
                  <a:pt x="460" y="1072"/>
                </a:lnTo>
                <a:lnTo>
                  <a:pt x="460" y="1076"/>
                </a:lnTo>
                <a:lnTo>
                  <a:pt x="461" y="1079"/>
                </a:lnTo>
                <a:lnTo>
                  <a:pt x="461" y="1083"/>
                </a:lnTo>
                <a:lnTo>
                  <a:pt x="461" y="1086"/>
                </a:lnTo>
                <a:lnTo>
                  <a:pt x="461" y="1089"/>
                </a:lnTo>
                <a:lnTo>
                  <a:pt x="461" y="1092"/>
                </a:lnTo>
                <a:lnTo>
                  <a:pt x="461" y="1095"/>
                </a:lnTo>
                <a:lnTo>
                  <a:pt x="461" y="1098"/>
                </a:lnTo>
                <a:lnTo>
                  <a:pt x="462" y="1100"/>
                </a:lnTo>
                <a:lnTo>
                  <a:pt x="462" y="1103"/>
                </a:lnTo>
                <a:lnTo>
                  <a:pt x="462" y="1105"/>
                </a:lnTo>
                <a:lnTo>
                  <a:pt x="462" y="1107"/>
                </a:lnTo>
                <a:lnTo>
                  <a:pt x="462" y="1109"/>
                </a:lnTo>
                <a:lnTo>
                  <a:pt x="463" y="1111"/>
                </a:lnTo>
                <a:lnTo>
                  <a:pt x="463" y="1112"/>
                </a:lnTo>
                <a:lnTo>
                  <a:pt x="463" y="1114"/>
                </a:lnTo>
                <a:lnTo>
                  <a:pt x="463" y="1115"/>
                </a:lnTo>
                <a:lnTo>
                  <a:pt x="463" y="1116"/>
                </a:lnTo>
                <a:lnTo>
                  <a:pt x="463" y="1117"/>
                </a:lnTo>
                <a:lnTo>
                  <a:pt x="463" y="1118"/>
                </a:lnTo>
                <a:lnTo>
                  <a:pt x="464" y="1119"/>
                </a:lnTo>
                <a:lnTo>
                  <a:pt x="464" y="1119"/>
                </a:lnTo>
                <a:lnTo>
                  <a:pt x="464" y="1119"/>
                </a:lnTo>
                <a:lnTo>
                  <a:pt x="464" y="1119"/>
                </a:lnTo>
                <a:lnTo>
                  <a:pt x="465" y="1119"/>
                </a:lnTo>
                <a:lnTo>
                  <a:pt x="465" y="1119"/>
                </a:lnTo>
                <a:lnTo>
                  <a:pt x="465" y="1118"/>
                </a:lnTo>
                <a:lnTo>
                  <a:pt x="465" y="1117"/>
                </a:lnTo>
                <a:lnTo>
                  <a:pt x="465" y="1117"/>
                </a:lnTo>
                <a:lnTo>
                  <a:pt x="465" y="1116"/>
                </a:lnTo>
                <a:lnTo>
                  <a:pt x="465" y="1114"/>
                </a:lnTo>
                <a:lnTo>
                  <a:pt x="466" y="1113"/>
                </a:lnTo>
                <a:lnTo>
                  <a:pt x="466" y="1111"/>
                </a:lnTo>
                <a:lnTo>
                  <a:pt x="466" y="1109"/>
                </a:lnTo>
                <a:lnTo>
                  <a:pt x="466" y="1108"/>
                </a:lnTo>
                <a:lnTo>
                  <a:pt x="466" y="1105"/>
                </a:lnTo>
                <a:lnTo>
                  <a:pt x="466" y="1103"/>
                </a:lnTo>
                <a:lnTo>
                  <a:pt x="466" y="1101"/>
                </a:lnTo>
                <a:lnTo>
                  <a:pt x="467" y="1098"/>
                </a:lnTo>
                <a:lnTo>
                  <a:pt x="467" y="1095"/>
                </a:lnTo>
                <a:lnTo>
                  <a:pt x="467" y="1093"/>
                </a:lnTo>
                <a:lnTo>
                  <a:pt x="467" y="1089"/>
                </a:lnTo>
                <a:lnTo>
                  <a:pt x="467" y="1086"/>
                </a:lnTo>
                <a:lnTo>
                  <a:pt x="468" y="1083"/>
                </a:lnTo>
                <a:lnTo>
                  <a:pt x="468" y="1080"/>
                </a:lnTo>
                <a:lnTo>
                  <a:pt x="468" y="1076"/>
                </a:lnTo>
                <a:lnTo>
                  <a:pt x="468" y="1072"/>
                </a:lnTo>
                <a:lnTo>
                  <a:pt x="468" y="1068"/>
                </a:lnTo>
                <a:lnTo>
                  <a:pt x="468" y="1064"/>
                </a:lnTo>
                <a:lnTo>
                  <a:pt x="468" y="1060"/>
                </a:lnTo>
                <a:lnTo>
                  <a:pt x="469" y="1056"/>
                </a:lnTo>
                <a:lnTo>
                  <a:pt x="469" y="1052"/>
                </a:lnTo>
                <a:lnTo>
                  <a:pt x="469" y="1048"/>
                </a:lnTo>
                <a:lnTo>
                  <a:pt x="469" y="1043"/>
                </a:lnTo>
                <a:lnTo>
                  <a:pt x="469" y="1039"/>
                </a:lnTo>
                <a:lnTo>
                  <a:pt x="469" y="1034"/>
                </a:lnTo>
                <a:lnTo>
                  <a:pt x="469" y="1030"/>
                </a:lnTo>
                <a:lnTo>
                  <a:pt x="470" y="1025"/>
                </a:lnTo>
                <a:lnTo>
                  <a:pt x="470" y="1020"/>
                </a:lnTo>
                <a:lnTo>
                  <a:pt x="470" y="1015"/>
                </a:lnTo>
                <a:lnTo>
                  <a:pt x="470" y="1011"/>
                </a:lnTo>
                <a:lnTo>
                  <a:pt x="471" y="1006"/>
                </a:lnTo>
                <a:lnTo>
                  <a:pt x="471" y="1001"/>
                </a:lnTo>
                <a:lnTo>
                  <a:pt x="471" y="996"/>
                </a:lnTo>
                <a:lnTo>
                  <a:pt x="471" y="991"/>
                </a:lnTo>
                <a:lnTo>
                  <a:pt x="471" y="986"/>
                </a:lnTo>
                <a:lnTo>
                  <a:pt x="471" y="982"/>
                </a:lnTo>
                <a:lnTo>
                  <a:pt x="471" y="977"/>
                </a:lnTo>
                <a:lnTo>
                  <a:pt x="472" y="972"/>
                </a:lnTo>
                <a:lnTo>
                  <a:pt x="472" y="967"/>
                </a:lnTo>
                <a:lnTo>
                  <a:pt x="472" y="963"/>
                </a:lnTo>
                <a:lnTo>
                  <a:pt x="472" y="958"/>
                </a:lnTo>
                <a:lnTo>
                  <a:pt x="472" y="953"/>
                </a:lnTo>
                <a:lnTo>
                  <a:pt x="473" y="948"/>
                </a:lnTo>
                <a:lnTo>
                  <a:pt x="473" y="944"/>
                </a:lnTo>
                <a:lnTo>
                  <a:pt x="473" y="940"/>
                </a:lnTo>
                <a:lnTo>
                  <a:pt x="473" y="935"/>
                </a:lnTo>
                <a:lnTo>
                  <a:pt x="473" y="931"/>
                </a:lnTo>
                <a:lnTo>
                  <a:pt x="473" y="927"/>
                </a:lnTo>
                <a:lnTo>
                  <a:pt x="473" y="923"/>
                </a:lnTo>
                <a:lnTo>
                  <a:pt x="474" y="919"/>
                </a:lnTo>
                <a:lnTo>
                  <a:pt x="474" y="915"/>
                </a:lnTo>
                <a:lnTo>
                  <a:pt x="474" y="911"/>
                </a:lnTo>
                <a:lnTo>
                  <a:pt x="474" y="907"/>
                </a:lnTo>
                <a:lnTo>
                  <a:pt x="474" y="904"/>
                </a:lnTo>
                <a:lnTo>
                  <a:pt x="474" y="900"/>
                </a:lnTo>
                <a:lnTo>
                  <a:pt x="474" y="897"/>
                </a:lnTo>
                <a:lnTo>
                  <a:pt x="475" y="894"/>
                </a:lnTo>
                <a:lnTo>
                  <a:pt x="475" y="891"/>
                </a:lnTo>
                <a:lnTo>
                  <a:pt x="475" y="888"/>
                </a:lnTo>
                <a:lnTo>
                  <a:pt x="475" y="886"/>
                </a:lnTo>
                <a:lnTo>
                  <a:pt x="476" y="883"/>
                </a:lnTo>
                <a:lnTo>
                  <a:pt x="476" y="881"/>
                </a:lnTo>
                <a:lnTo>
                  <a:pt x="476" y="879"/>
                </a:lnTo>
                <a:lnTo>
                  <a:pt x="476" y="876"/>
                </a:lnTo>
                <a:lnTo>
                  <a:pt x="476" y="875"/>
                </a:lnTo>
                <a:lnTo>
                  <a:pt x="476" y="873"/>
                </a:lnTo>
                <a:lnTo>
                  <a:pt x="476" y="871"/>
                </a:lnTo>
                <a:lnTo>
                  <a:pt x="477" y="870"/>
                </a:lnTo>
                <a:lnTo>
                  <a:pt x="477" y="869"/>
                </a:lnTo>
                <a:lnTo>
                  <a:pt x="477" y="868"/>
                </a:lnTo>
                <a:lnTo>
                  <a:pt x="477" y="868"/>
                </a:lnTo>
                <a:lnTo>
                  <a:pt x="477" y="867"/>
                </a:lnTo>
                <a:lnTo>
                  <a:pt x="478" y="866"/>
                </a:lnTo>
                <a:lnTo>
                  <a:pt x="478" y="866"/>
                </a:lnTo>
                <a:lnTo>
                  <a:pt x="478" y="866"/>
                </a:lnTo>
                <a:lnTo>
                  <a:pt x="478" y="866"/>
                </a:lnTo>
                <a:lnTo>
                  <a:pt x="478" y="867"/>
                </a:lnTo>
                <a:lnTo>
                  <a:pt x="478" y="868"/>
                </a:lnTo>
                <a:lnTo>
                  <a:pt x="478" y="868"/>
                </a:lnTo>
                <a:lnTo>
                  <a:pt x="479" y="869"/>
                </a:lnTo>
                <a:lnTo>
                  <a:pt x="479" y="870"/>
                </a:lnTo>
                <a:lnTo>
                  <a:pt x="479" y="872"/>
                </a:lnTo>
                <a:lnTo>
                  <a:pt x="479" y="873"/>
                </a:lnTo>
                <a:lnTo>
                  <a:pt x="479" y="875"/>
                </a:lnTo>
                <a:lnTo>
                  <a:pt x="479" y="877"/>
                </a:lnTo>
                <a:lnTo>
                  <a:pt x="480" y="879"/>
                </a:lnTo>
                <a:lnTo>
                  <a:pt x="480" y="881"/>
                </a:lnTo>
                <a:lnTo>
                  <a:pt x="480" y="883"/>
                </a:lnTo>
                <a:lnTo>
                  <a:pt x="480" y="886"/>
                </a:lnTo>
                <a:lnTo>
                  <a:pt x="480" y="889"/>
                </a:lnTo>
                <a:lnTo>
                  <a:pt x="481" y="891"/>
                </a:lnTo>
                <a:lnTo>
                  <a:pt x="481" y="894"/>
                </a:lnTo>
                <a:lnTo>
                  <a:pt x="481" y="897"/>
                </a:lnTo>
                <a:lnTo>
                  <a:pt x="481" y="901"/>
                </a:lnTo>
                <a:lnTo>
                  <a:pt x="481" y="904"/>
                </a:lnTo>
                <a:lnTo>
                  <a:pt x="481" y="908"/>
                </a:lnTo>
                <a:lnTo>
                  <a:pt x="481" y="912"/>
                </a:lnTo>
                <a:lnTo>
                  <a:pt x="482" y="915"/>
                </a:lnTo>
                <a:lnTo>
                  <a:pt x="482" y="919"/>
                </a:lnTo>
                <a:lnTo>
                  <a:pt x="482" y="923"/>
                </a:lnTo>
                <a:lnTo>
                  <a:pt x="482" y="928"/>
                </a:lnTo>
                <a:lnTo>
                  <a:pt x="482" y="932"/>
                </a:lnTo>
                <a:lnTo>
                  <a:pt x="483" y="937"/>
                </a:lnTo>
                <a:lnTo>
                  <a:pt x="483" y="941"/>
                </a:lnTo>
                <a:lnTo>
                  <a:pt x="483" y="945"/>
                </a:lnTo>
                <a:lnTo>
                  <a:pt x="483" y="950"/>
                </a:lnTo>
                <a:lnTo>
                  <a:pt x="483" y="955"/>
                </a:lnTo>
                <a:lnTo>
                  <a:pt x="483" y="960"/>
                </a:lnTo>
                <a:lnTo>
                  <a:pt x="483" y="965"/>
                </a:lnTo>
                <a:lnTo>
                  <a:pt x="484" y="969"/>
                </a:lnTo>
                <a:lnTo>
                  <a:pt x="484" y="974"/>
                </a:lnTo>
                <a:lnTo>
                  <a:pt x="484" y="979"/>
                </a:lnTo>
                <a:lnTo>
                  <a:pt x="484" y="984"/>
                </a:lnTo>
                <a:lnTo>
                  <a:pt x="484" y="989"/>
                </a:lnTo>
                <a:lnTo>
                  <a:pt x="484" y="994"/>
                </a:lnTo>
                <a:lnTo>
                  <a:pt x="485" y="999"/>
                </a:lnTo>
                <a:lnTo>
                  <a:pt x="485" y="1004"/>
                </a:lnTo>
                <a:lnTo>
                  <a:pt x="485" y="1009"/>
                </a:lnTo>
                <a:lnTo>
                  <a:pt x="485" y="1014"/>
                </a:lnTo>
                <a:lnTo>
                  <a:pt x="485" y="1019"/>
                </a:lnTo>
                <a:lnTo>
                  <a:pt x="486" y="1024"/>
                </a:lnTo>
                <a:lnTo>
                  <a:pt x="486" y="1029"/>
                </a:lnTo>
                <a:lnTo>
                  <a:pt x="486" y="1034"/>
                </a:lnTo>
                <a:lnTo>
                  <a:pt x="486" y="1038"/>
                </a:lnTo>
                <a:lnTo>
                  <a:pt x="486" y="1043"/>
                </a:lnTo>
                <a:lnTo>
                  <a:pt x="486" y="1048"/>
                </a:lnTo>
                <a:lnTo>
                  <a:pt x="486" y="1053"/>
                </a:lnTo>
                <a:lnTo>
                  <a:pt x="487" y="1057"/>
                </a:lnTo>
                <a:lnTo>
                  <a:pt x="487" y="1062"/>
                </a:lnTo>
                <a:lnTo>
                  <a:pt x="487" y="1066"/>
                </a:lnTo>
                <a:lnTo>
                  <a:pt x="487" y="1070"/>
                </a:lnTo>
                <a:lnTo>
                  <a:pt x="487" y="1074"/>
                </a:lnTo>
                <a:lnTo>
                  <a:pt x="488" y="1078"/>
                </a:lnTo>
                <a:lnTo>
                  <a:pt x="488" y="1082"/>
                </a:lnTo>
                <a:lnTo>
                  <a:pt x="488" y="1086"/>
                </a:lnTo>
                <a:lnTo>
                  <a:pt x="488" y="1089"/>
                </a:lnTo>
                <a:lnTo>
                  <a:pt x="488" y="1093"/>
                </a:lnTo>
                <a:lnTo>
                  <a:pt x="488" y="1096"/>
                </a:lnTo>
                <a:lnTo>
                  <a:pt x="489" y="1099"/>
                </a:lnTo>
                <a:lnTo>
                  <a:pt x="489" y="1103"/>
                </a:lnTo>
                <a:lnTo>
                  <a:pt x="489" y="1106"/>
                </a:lnTo>
                <a:lnTo>
                  <a:pt x="489" y="1108"/>
                </a:lnTo>
                <a:lnTo>
                  <a:pt x="489" y="1111"/>
                </a:lnTo>
                <a:lnTo>
                  <a:pt x="489" y="1113"/>
                </a:lnTo>
                <a:lnTo>
                  <a:pt x="489" y="1115"/>
                </a:lnTo>
                <a:lnTo>
                  <a:pt x="490" y="1117"/>
                </a:lnTo>
                <a:lnTo>
                  <a:pt x="490" y="1119"/>
                </a:lnTo>
                <a:lnTo>
                  <a:pt x="490" y="1121"/>
                </a:lnTo>
                <a:lnTo>
                  <a:pt x="490" y="1122"/>
                </a:lnTo>
                <a:lnTo>
                  <a:pt x="490" y="1124"/>
                </a:lnTo>
                <a:lnTo>
                  <a:pt x="491" y="1125"/>
                </a:lnTo>
                <a:lnTo>
                  <a:pt x="491" y="1126"/>
                </a:lnTo>
                <a:lnTo>
                  <a:pt x="491" y="1127"/>
                </a:lnTo>
                <a:lnTo>
                  <a:pt x="491" y="1127"/>
                </a:lnTo>
                <a:lnTo>
                  <a:pt x="491" y="1127"/>
                </a:lnTo>
                <a:lnTo>
                  <a:pt x="491" y="1128"/>
                </a:lnTo>
                <a:lnTo>
                  <a:pt x="491" y="1128"/>
                </a:lnTo>
                <a:lnTo>
                  <a:pt x="492" y="1127"/>
                </a:lnTo>
                <a:lnTo>
                  <a:pt x="492" y="1127"/>
                </a:lnTo>
                <a:lnTo>
                  <a:pt x="492" y="1126"/>
                </a:lnTo>
                <a:lnTo>
                  <a:pt x="492" y="1126"/>
                </a:lnTo>
                <a:lnTo>
                  <a:pt x="493" y="1124"/>
                </a:lnTo>
                <a:lnTo>
                  <a:pt x="493" y="1123"/>
                </a:lnTo>
                <a:lnTo>
                  <a:pt x="493" y="1122"/>
                </a:lnTo>
                <a:lnTo>
                  <a:pt x="493" y="1121"/>
                </a:lnTo>
                <a:lnTo>
                  <a:pt x="493" y="1119"/>
                </a:lnTo>
                <a:lnTo>
                  <a:pt x="493" y="1117"/>
                </a:lnTo>
                <a:lnTo>
                  <a:pt x="493" y="1115"/>
                </a:lnTo>
                <a:lnTo>
                  <a:pt x="494" y="1112"/>
                </a:lnTo>
                <a:lnTo>
                  <a:pt x="494" y="1110"/>
                </a:lnTo>
                <a:lnTo>
                  <a:pt x="494" y="1107"/>
                </a:lnTo>
                <a:lnTo>
                  <a:pt x="494" y="1104"/>
                </a:lnTo>
                <a:lnTo>
                  <a:pt x="494" y="1101"/>
                </a:lnTo>
                <a:lnTo>
                  <a:pt x="494" y="1098"/>
                </a:lnTo>
                <a:lnTo>
                  <a:pt x="494" y="1095"/>
                </a:lnTo>
                <a:lnTo>
                  <a:pt x="495" y="1091"/>
                </a:lnTo>
                <a:lnTo>
                  <a:pt x="495" y="1088"/>
                </a:lnTo>
                <a:lnTo>
                  <a:pt x="495" y="1084"/>
                </a:lnTo>
                <a:lnTo>
                  <a:pt x="495" y="1080"/>
                </a:lnTo>
                <a:lnTo>
                  <a:pt x="495" y="1076"/>
                </a:lnTo>
                <a:lnTo>
                  <a:pt x="496" y="1072"/>
                </a:lnTo>
                <a:lnTo>
                  <a:pt x="496" y="1068"/>
                </a:lnTo>
                <a:lnTo>
                  <a:pt x="496" y="1064"/>
                </a:lnTo>
                <a:lnTo>
                  <a:pt x="496" y="1059"/>
                </a:lnTo>
                <a:lnTo>
                  <a:pt x="496" y="1055"/>
                </a:lnTo>
                <a:lnTo>
                  <a:pt x="496" y="1050"/>
                </a:lnTo>
                <a:lnTo>
                  <a:pt x="496" y="1045"/>
                </a:lnTo>
                <a:lnTo>
                  <a:pt x="497" y="1041"/>
                </a:lnTo>
                <a:lnTo>
                  <a:pt x="497" y="1036"/>
                </a:lnTo>
                <a:lnTo>
                  <a:pt x="497" y="1031"/>
                </a:lnTo>
                <a:lnTo>
                  <a:pt x="497" y="1026"/>
                </a:lnTo>
                <a:lnTo>
                  <a:pt x="497" y="1021"/>
                </a:lnTo>
                <a:lnTo>
                  <a:pt x="497" y="1016"/>
                </a:lnTo>
                <a:lnTo>
                  <a:pt x="497" y="1011"/>
                </a:lnTo>
                <a:lnTo>
                  <a:pt x="498" y="1006"/>
                </a:lnTo>
                <a:lnTo>
                  <a:pt x="498" y="1001"/>
                </a:lnTo>
                <a:lnTo>
                  <a:pt x="498" y="996"/>
                </a:lnTo>
                <a:lnTo>
                  <a:pt x="498" y="990"/>
                </a:lnTo>
                <a:lnTo>
                  <a:pt x="499" y="985"/>
                </a:lnTo>
                <a:lnTo>
                  <a:pt x="499" y="980"/>
                </a:lnTo>
                <a:lnTo>
                  <a:pt x="499" y="975"/>
                </a:lnTo>
                <a:lnTo>
                  <a:pt x="499" y="970"/>
                </a:lnTo>
                <a:lnTo>
                  <a:pt x="499" y="965"/>
                </a:lnTo>
                <a:lnTo>
                  <a:pt x="499" y="960"/>
                </a:lnTo>
                <a:lnTo>
                  <a:pt x="499" y="955"/>
                </a:lnTo>
                <a:lnTo>
                  <a:pt x="500" y="950"/>
                </a:lnTo>
                <a:lnTo>
                  <a:pt x="500" y="945"/>
                </a:lnTo>
                <a:lnTo>
                  <a:pt x="500" y="940"/>
                </a:lnTo>
                <a:lnTo>
                  <a:pt x="500" y="935"/>
                </a:lnTo>
                <a:lnTo>
                  <a:pt x="500" y="931"/>
                </a:lnTo>
                <a:lnTo>
                  <a:pt x="501" y="926"/>
                </a:lnTo>
                <a:lnTo>
                  <a:pt x="501" y="922"/>
                </a:lnTo>
                <a:lnTo>
                  <a:pt x="501" y="918"/>
                </a:lnTo>
                <a:lnTo>
                  <a:pt x="501" y="914"/>
                </a:lnTo>
                <a:lnTo>
                  <a:pt x="501" y="909"/>
                </a:lnTo>
                <a:lnTo>
                  <a:pt x="501" y="905"/>
                </a:lnTo>
                <a:lnTo>
                  <a:pt x="501" y="902"/>
                </a:lnTo>
                <a:lnTo>
                  <a:pt x="502" y="898"/>
                </a:lnTo>
                <a:lnTo>
                  <a:pt x="502" y="894"/>
                </a:lnTo>
                <a:lnTo>
                  <a:pt x="502" y="891"/>
                </a:lnTo>
                <a:lnTo>
                  <a:pt x="502" y="887"/>
                </a:lnTo>
                <a:lnTo>
                  <a:pt x="502" y="884"/>
                </a:lnTo>
                <a:lnTo>
                  <a:pt x="502" y="881"/>
                </a:lnTo>
                <a:lnTo>
                  <a:pt x="502" y="879"/>
                </a:lnTo>
                <a:lnTo>
                  <a:pt x="503" y="876"/>
                </a:lnTo>
                <a:lnTo>
                  <a:pt x="503" y="874"/>
                </a:lnTo>
                <a:lnTo>
                  <a:pt x="503" y="871"/>
                </a:lnTo>
                <a:lnTo>
                  <a:pt x="503" y="869"/>
                </a:lnTo>
                <a:lnTo>
                  <a:pt x="504" y="868"/>
                </a:lnTo>
                <a:lnTo>
                  <a:pt x="504" y="866"/>
                </a:lnTo>
                <a:lnTo>
                  <a:pt x="504" y="864"/>
                </a:lnTo>
                <a:lnTo>
                  <a:pt x="504" y="863"/>
                </a:lnTo>
                <a:lnTo>
                  <a:pt x="504" y="862"/>
                </a:lnTo>
                <a:lnTo>
                  <a:pt x="504" y="861"/>
                </a:lnTo>
                <a:lnTo>
                  <a:pt x="504" y="860"/>
                </a:lnTo>
                <a:lnTo>
                  <a:pt x="505" y="859"/>
                </a:lnTo>
                <a:lnTo>
                  <a:pt x="505" y="859"/>
                </a:lnTo>
                <a:lnTo>
                  <a:pt x="505" y="859"/>
                </a:lnTo>
                <a:lnTo>
                  <a:pt x="505" y="859"/>
                </a:lnTo>
                <a:lnTo>
                  <a:pt x="505" y="859"/>
                </a:lnTo>
                <a:lnTo>
                  <a:pt x="506" y="860"/>
                </a:lnTo>
                <a:lnTo>
                  <a:pt x="506" y="861"/>
                </a:lnTo>
                <a:lnTo>
                  <a:pt x="506" y="861"/>
                </a:lnTo>
                <a:lnTo>
                  <a:pt x="506" y="862"/>
                </a:lnTo>
                <a:lnTo>
                  <a:pt x="506" y="864"/>
                </a:lnTo>
                <a:lnTo>
                  <a:pt x="506" y="865"/>
                </a:lnTo>
                <a:lnTo>
                  <a:pt x="506" y="867"/>
                </a:lnTo>
                <a:lnTo>
                  <a:pt x="507" y="869"/>
                </a:lnTo>
                <a:lnTo>
                  <a:pt x="507" y="871"/>
                </a:lnTo>
                <a:lnTo>
                  <a:pt x="507" y="873"/>
                </a:lnTo>
                <a:lnTo>
                  <a:pt x="507" y="875"/>
                </a:lnTo>
                <a:lnTo>
                  <a:pt x="507" y="877"/>
                </a:lnTo>
                <a:lnTo>
                  <a:pt x="507" y="880"/>
                </a:lnTo>
                <a:lnTo>
                  <a:pt x="507" y="883"/>
                </a:lnTo>
                <a:lnTo>
                  <a:pt x="508" y="886"/>
                </a:lnTo>
                <a:lnTo>
                  <a:pt x="508" y="889"/>
                </a:lnTo>
                <a:lnTo>
                  <a:pt x="508" y="893"/>
                </a:lnTo>
                <a:lnTo>
                  <a:pt x="508" y="896"/>
                </a:lnTo>
                <a:lnTo>
                  <a:pt x="509" y="900"/>
                </a:lnTo>
                <a:lnTo>
                  <a:pt x="509" y="904"/>
                </a:lnTo>
                <a:lnTo>
                  <a:pt x="509" y="908"/>
                </a:lnTo>
                <a:lnTo>
                  <a:pt x="509" y="912"/>
                </a:lnTo>
                <a:lnTo>
                  <a:pt x="509" y="916"/>
                </a:lnTo>
                <a:lnTo>
                  <a:pt x="509" y="920"/>
                </a:lnTo>
                <a:lnTo>
                  <a:pt x="509" y="925"/>
                </a:lnTo>
                <a:lnTo>
                  <a:pt x="510" y="930"/>
                </a:lnTo>
                <a:lnTo>
                  <a:pt x="510" y="934"/>
                </a:lnTo>
                <a:lnTo>
                  <a:pt x="510" y="939"/>
                </a:lnTo>
                <a:lnTo>
                  <a:pt x="510" y="944"/>
                </a:lnTo>
                <a:lnTo>
                  <a:pt x="510" y="949"/>
                </a:lnTo>
                <a:lnTo>
                  <a:pt x="511" y="953"/>
                </a:lnTo>
                <a:lnTo>
                  <a:pt x="511" y="959"/>
                </a:lnTo>
                <a:lnTo>
                  <a:pt x="511" y="964"/>
                </a:lnTo>
                <a:lnTo>
                  <a:pt x="511" y="969"/>
                </a:lnTo>
                <a:lnTo>
                  <a:pt x="511" y="974"/>
                </a:lnTo>
                <a:lnTo>
                  <a:pt x="511" y="979"/>
                </a:lnTo>
                <a:lnTo>
                  <a:pt x="511" y="984"/>
                </a:lnTo>
                <a:lnTo>
                  <a:pt x="512" y="990"/>
                </a:lnTo>
                <a:lnTo>
                  <a:pt x="512" y="995"/>
                </a:lnTo>
                <a:lnTo>
                  <a:pt x="512" y="1000"/>
                </a:lnTo>
                <a:lnTo>
                  <a:pt x="512" y="1006"/>
                </a:lnTo>
                <a:lnTo>
                  <a:pt x="512" y="1011"/>
                </a:lnTo>
                <a:lnTo>
                  <a:pt x="512" y="1016"/>
                </a:lnTo>
                <a:lnTo>
                  <a:pt x="513" y="1021"/>
                </a:lnTo>
                <a:lnTo>
                  <a:pt x="513" y="1026"/>
                </a:lnTo>
                <a:lnTo>
                  <a:pt x="513" y="1032"/>
                </a:lnTo>
                <a:lnTo>
                  <a:pt x="513" y="1037"/>
                </a:lnTo>
                <a:lnTo>
                  <a:pt x="513" y="1042"/>
                </a:lnTo>
                <a:lnTo>
                  <a:pt x="514" y="1047"/>
                </a:lnTo>
                <a:lnTo>
                  <a:pt x="514" y="1051"/>
                </a:lnTo>
                <a:lnTo>
                  <a:pt x="514" y="1056"/>
                </a:lnTo>
                <a:lnTo>
                  <a:pt x="514" y="1061"/>
                </a:lnTo>
                <a:lnTo>
                  <a:pt x="514" y="1065"/>
                </a:lnTo>
                <a:lnTo>
                  <a:pt x="514" y="1070"/>
                </a:lnTo>
                <a:lnTo>
                  <a:pt x="514" y="1074"/>
                </a:lnTo>
                <a:lnTo>
                  <a:pt x="515" y="1079"/>
                </a:lnTo>
                <a:lnTo>
                  <a:pt x="515" y="1083"/>
                </a:lnTo>
                <a:lnTo>
                  <a:pt x="515" y="1087"/>
                </a:lnTo>
                <a:lnTo>
                  <a:pt x="515" y="1091"/>
                </a:lnTo>
                <a:lnTo>
                  <a:pt x="515" y="1094"/>
                </a:lnTo>
                <a:lnTo>
                  <a:pt x="516" y="1098"/>
                </a:lnTo>
                <a:lnTo>
                  <a:pt x="516" y="1101"/>
                </a:lnTo>
                <a:lnTo>
                  <a:pt x="516" y="1105"/>
                </a:lnTo>
                <a:lnTo>
                  <a:pt x="516" y="1108"/>
                </a:lnTo>
                <a:lnTo>
                  <a:pt x="516" y="1111"/>
                </a:lnTo>
                <a:lnTo>
                  <a:pt x="516" y="1114"/>
                </a:lnTo>
                <a:lnTo>
                  <a:pt x="517" y="1116"/>
                </a:lnTo>
                <a:lnTo>
                  <a:pt x="517" y="1119"/>
                </a:lnTo>
                <a:lnTo>
                  <a:pt x="517" y="1121"/>
                </a:lnTo>
                <a:lnTo>
                  <a:pt x="517" y="1123"/>
                </a:lnTo>
                <a:lnTo>
                  <a:pt x="517" y="1125"/>
                </a:lnTo>
                <a:lnTo>
                  <a:pt x="517" y="1127"/>
                </a:lnTo>
                <a:lnTo>
                  <a:pt x="517" y="1128"/>
                </a:lnTo>
                <a:lnTo>
                  <a:pt x="518" y="1130"/>
                </a:lnTo>
                <a:lnTo>
                  <a:pt x="518" y="1131"/>
                </a:lnTo>
                <a:lnTo>
                  <a:pt x="518" y="1132"/>
                </a:lnTo>
                <a:lnTo>
                  <a:pt x="518" y="1132"/>
                </a:lnTo>
                <a:lnTo>
                  <a:pt x="518" y="1133"/>
                </a:lnTo>
                <a:lnTo>
                  <a:pt x="519" y="1133"/>
                </a:lnTo>
                <a:lnTo>
                  <a:pt x="519" y="1134"/>
                </a:lnTo>
                <a:lnTo>
                  <a:pt x="519" y="1134"/>
                </a:lnTo>
                <a:lnTo>
                  <a:pt x="519" y="1133"/>
                </a:lnTo>
                <a:lnTo>
                  <a:pt x="519" y="1133"/>
                </a:lnTo>
                <a:lnTo>
                  <a:pt x="519" y="1132"/>
                </a:lnTo>
                <a:lnTo>
                  <a:pt x="519" y="1131"/>
                </a:lnTo>
                <a:lnTo>
                  <a:pt x="520" y="1130"/>
                </a:lnTo>
                <a:lnTo>
                  <a:pt x="520" y="1129"/>
                </a:lnTo>
                <a:lnTo>
                  <a:pt x="520" y="1127"/>
                </a:lnTo>
                <a:lnTo>
                  <a:pt x="520" y="1126"/>
                </a:lnTo>
                <a:lnTo>
                  <a:pt x="520" y="1124"/>
                </a:lnTo>
                <a:lnTo>
                  <a:pt x="521" y="1122"/>
                </a:lnTo>
                <a:lnTo>
                  <a:pt x="521" y="1119"/>
                </a:lnTo>
                <a:lnTo>
                  <a:pt x="521" y="1117"/>
                </a:lnTo>
                <a:lnTo>
                  <a:pt x="521" y="1114"/>
                </a:lnTo>
                <a:lnTo>
                  <a:pt x="521" y="1111"/>
                </a:lnTo>
                <a:lnTo>
                  <a:pt x="521" y="1108"/>
                </a:lnTo>
                <a:lnTo>
                  <a:pt x="522" y="1105"/>
                </a:lnTo>
                <a:lnTo>
                  <a:pt x="522" y="1102"/>
                </a:lnTo>
                <a:lnTo>
                  <a:pt x="522" y="1099"/>
                </a:lnTo>
                <a:lnTo>
                  <a:pt x="522" y="1095"/>
                </a:lnTo>
                <a:lnTo>
                  <a:pt x="522" y="1091"/>
                </a:lnTo>
                <a:lnTo>
                  <a:pt x="522" y="1087"/>
                </a:lnTo>
                <a:lnTo>
                  <a:pt x="522" y="1083"/>
                </a:lnTo>
                <a:lnTo>
                  <a:pt x="523" y="1079"/>
                </a:lnTo>
                <a:lnTo>
                  <a:pt x="523" y="1075"/>
                </a:lnTo>
                <a:lnTo>
                  <a:pt x="523" y="1070"/>
                </a:lnTo>
                <a:lnTo>
                  <a:pt x="523" y="1066"/>
                </a:lnTo>
                <a:lnTo>
                  <a:pt x="523" y="1061"/>
                </a:lnTo>
                <a:lnTo>
                  <a:pt x="524" y="1057"/>
                </a:lnTo>
                <a:lnTo>
                  <a:pt x="524" y="1052"/>
                </a:lnTo>
                <a:lnTo>
                  <a:pt x="524" y="1047"/>
                </a:lnTo>
                <a:lnTo>
                  <a:pt x="524" y="1042"/>
                </a:lnTo>
                <a:lnTo>
                  <a:pt x="524" y="1037"/>
                </a:lnTo>
                <a:lnTo>
                  <a:pt x="524" y="1032"/>
                </a:lnTo>
                <a:lnTo>
                  <a:pt x="524" y="1026"/>
                </a:lnTo>
                <a:lnTo>
                  <a:pt x="525" y="1021"/>
                </a:lnTo>
                <a:lnTo>
                  <a:pt x="525" y="1016"/>
                </a:lnTo>
                <a:lnTo>
                  <a:pt x="525" y="1011"/>
                </a:lnTo>
                <a:lnTo>
                  <a:pt x="525" y="1005"/>
                </a:lnTo>
                <a:lnTo>
                  <a:pt x="525" y="1000"/>
                </a:lnTo>
                <a:lnTo>
                  <a:pt x="525" y="994"/>
                </a:lnTo>
                <a:lnTo>
                  <a:pt x="525" y="989"/>
                </a:lnTo>
                <a:lnTo>
                  <a:pt x="526" y="984"/>
                </a:lnTo>
                <a:lnTo>
                  <a:pt x="526" y="979"/>
                </a:lnTo>
                <a:lnTo>
                  <a:pt x="526" y="973"/>
                </a:lnTo>
                <a:lnTo>
                  <a:pt x="526" y="968"/>
                </a:lnTo>
                <a:lnTo>
                  <a:pt x="527" y="963"/>
                </a:lnTo>
                <a:lnTo>
                  <a:pt x="527" y="958"/>
                </a:lnTo>
                <a:lnTo>
                  <a:pt x="527" y="952"/>
                </a:lnTo>
                <a:lnTo>
                  <a:pt x="527" y="947"/>
                </a:lnTo>
                <a:lnTo>
                  <a:pt x="527" y="942"/>
                </a:lnTo>
                <a:lnTo>
                  <a:pt x="527" y="937"/>
                </a:lnTo>
                <a:lnTo>
                  <a:pt x="527" y="933"/>
                </a:lnTo>
                <a:lnTo>
                  <a:pt x="528" y="928"/>
                </a:lnTo>
                <a:lnTo>
                  <a:pt x="528" y="923"/>
                </a:lnTo>
                <a:lnTo>
                  <a:pt x="528" y="919"/>
                </a:lnTo>
                <a:lnTo>
                  <a:pt x="528" y="914"/>
                </a:lnTo>
                <a:lnTo>
                  <a:pt x="528" y="910"/>
                </a:lnTo>
                <a:lnTo>
                  <a:pt x="529" y="905"/>
                </a:lnTo>
                <a:lnTo>
                  <a:pt x="529" y="902"/>
                </a:lnTo>
                <a:lnTo>
                  <a:pt x="529" y="897"/>
                </a:lnTo>
                <a:lnTo>
                  <a:pt x="529" y="894"/>
                </a:lnTo>
                <a:lnTo>
                  <a:pt x="529" y="890"/>
                </a:lnTo>
                <a:lnTo>
                  <a:pt x="529" y="887"/>
                </a:lnTo>
                <a:lnTo>
                  <a:pt x="529" y="883"/>
                </a:lnTo>
                <a:lnTo>
                  <a:pt x="530" y="880"/>
                </a:lnTo>
                <a:lnTo>
                  <a:pt x="530" y="877"/>
                </a:lnTo>
                <a:lnTo>
                  <a:pt x="530" y="874"/>
                </a:lnTo>
                <a:lnTo>
                  <a:pt x="530" y="872"/>
                </a:lnTo>
                <a:lnTo>
                  <a:pt x="530" y="869"/>
                </a:lnTo>
                <a:lnTo>
                  <a:pt x="530" y="867"/>
                </a:lnTo>
                <a:lnTo>
                  <a:pt x="530" y="865"/>
                </a:lnTo>
                <a:lnTo>
                  <a:pt x="531" y="863"/>
                </a:lnTo>
                <a:lnTo>
                  <a:pt x="531" y="861"/>
                </a:lnTo>
                <a:lnTo>
                  <a:pt x="531" y="860"/>
                </a:lnTo>
                <a:lnTo>
                  <a:pt x="531" y="858"/>
                </a:lnTo>
                <a:lnTo>
                  <a:pt x="532" y="857"/>
                </a:lnTo>
                <a:lnTo>
                  <a:pt x="532" y="856"/>
                </a:lnTo>
                <a:lnTo>
                  <a:pt x="532" y="856"/>
                </a:lnTo>
                <a:lnTo>
                  <a:pt x="532" y="855"/>
                </a:lnTo>
                <a:lnTo>
                  <a:pt x="532" y="855"/>
                </a:lnTo>
                <a:lnTo>
                  <a:pt x="532" y="855"/>
                </a:lnTo>
                <a:lnTo>
                  <a:pt x="532" y="855"/>
                </a:lnTo>
                <a:lnTo>
                  <a:pt x="533" y="855"/>
                </a:lnTo>
                <a:lnTo>
                  <a:pt x="533" y="856"/>
                </a:lnTo>
                <a:lnTo>
                  <a:pt x="533" y="856"/>
                </a:lnTo>
                <a:lnTo>
                  <a:pt x="533" y="857"/>
                </a:lnTo>
                <a:lnTo>
                  <a:pt x="533" y="858"/>
                </a:lnTo>
                <a:lnTo>
                  <a:pt x="534" y="860"/>
                </a:lnTo>
                <a:lnTo>
                  <a:pt x="534" y="861"/>
                </a:lnTo>
                <a:lnTo>
                  <a:pt x="534" y="863"/>
                </a:lnTo>
                <a:lnTo>
                  <a:pt x="534" y="865"/>
                </a:lnTo>
                <a:lnTo>
                  <a:pt x="534" y="867"/>
                </a:lnTo>
                <a:lnTo>
                  <a:pt x="534" y="869"/>
                </a:lnTo>
                <a:lnTo>
                  <a:pt x="534" y="872"/>
                </a:lnTo>
                <a:lnTo>
                  <a:pt x="535" y="874"/>
                </a:lnTo>
                <a:lnTo>
                  <a:pt x="535" y="877"/>
                </a:lnTo>
                <a:lnTo>
                  <a:pt x="535" y="881"/>
                </a:lnTo>
                <a:lnTo>
                  <a:pt x="535" y="884"/>
                </a:lnTo>
                <a:lnTo>
                  <a:pt x="535" y="887"/>
                </a:lnTo>
                <a:lnTo>
                  <a:pt x="535" y="891"/>
                </a:lnTo>
                <a:lnTo>
                  <a:pt x="535" y="894"/>
                </a:lnTo>
                <a:lnTo>
                  <a:pt x="536" y="898"/>
                </a:lnTo>
                <a:lnTo>
                  <a:pt x="536" y="902"/>
                </a:lnTo>
                <a:lnTo>
                  <a:pt x="536" y="906"/>
                </a:lnTo>
                <a:lnTo>
                  <a:pt x="536" y="910"/>
                </a:lnTo>
                <a:lnTo>
                  <a:pt x="537" y="915"/>
                </a:lnTo>
                <a:lnTo>
                  <a:pt x="537" y="919"/>
                </a:lnTo>
                <a:lnTo>
                  <a:pt x="537" y="924"/>
                </a:lnTo>
                <a:lnTo>
                  <a:pt x="537" y="928"/>
                </a:lnTo>
                <a:lnTo>
                  <a:pt x="537" y="933"/>
                </a:lnTo>
                <a:lnTo>
                  <a:pt x="537" y="938"/>
                </a:lnTo>
                <a:lnTo>
                  <a:pt x="537" y="943"/>
                </a:lnTo>
                <a:lnTo>
                  <a:pt x="538" y="948"/>
                </a:lnTo>
                <a:lnTo>
                  <a:pt x="538" y="953"/>
                </a:lnTo>
                <a:lnTo>
                  <a:pt x="538" y="958"/>
                </a:lnTo>
                <a:lnTo>
                  <a:pt x="538" y="964"/>
                </a:lnTo>
                <a:lnTo>
                  <a:pt x="538" y="969"/>
                </a:lnTo>
                <a:lnTo>
                  <a:pt x="539" y="974"/>
                </a:lnTo>
                <a:lnTo>
                  <a:pt x="539" y="980"/>
                </a:lnTo>
                <a:lnTo>
                  <a:pt x="539" y="985"/>
                </a:lnTo>
                <a:lnTo>
                  <a:pt x="539" y="991"/>
                </a:lnTo>
                <a:lnTo>
                  <a:pt x="539" y="996"/>
                </a:lnTo>
                <a:lnTo>
                  <a:pt x="539" y="1001"/>
                </a:lnTo>
                <a:lnTo>
                  <a:pt x="539" y="1007"/>
                </a:lnTo>
                <a:lnTo>
                  <a:pt x="540" y="1012"/>
                </a:lnTo>
                <a:lnTo>
                  <a:pt x="540" y="1017"/>
                </a:lnTo>
                <a:lnTo>
                  <a:pt x="540" y="1023"/>
                </a:lnTo>
                <a:lnTo>
                  <a:pt x="540" y="1028"/>
                </a:lnTo>
                <a:lnTo>
                  <a:pt x="540" y="1033"/>
                </a:lnTo>
                <a:lnTo>
                  <a:pt x="540" y="1038"/>
                </a:lnTo>
                <a:lnTo>
                  <a:pt x="540" y="1043"/>
                </a:lnTo>
                <a:lnTo>
                  <a:pt x="541" y="1048"/>
                </a:lnTo>
                <a:lnTo>
                  <a:pt x="541" y="1053"/>
                </a:lnTo>
                <a:lnTo>
                  <a:pt x="541" y="1058"/>
                </a:lnTo>
                <a:lnTo>
                  <a:pt x="541" y="1063"/>
                </a:lnTo>
                <a:lnTo>
                  <a:pt x="542" y="1068"/>
                </a:lnTo>
                <a:lnTo>
                  <a:pt x="542" y="1072"/>
                </a:lnTo>
                <a:lnTo>
                  <a:pt x="542" y="1077"/>
                </a:lnTo>
                <a:lnTo>
                  <a:pt x="542" y="1081"/>
                </a:lnTo>
                <a:lnTo>
                  <a:pt x="542" y="1085"/>
                </a:lnTo>
                <a:lnTo>
                  <a:pt x="542" y="1089"/>
                </a:lnTo>
                <a:lnTo>
                  <a:pt x="542" y="1093"/>
                </a:lnTo>
                <a:lnTo>
                  <a:pt x="543" y="1097"/>
                </a:lnTo>
                <a:lnTo>
                  <a:pt x="543" y="1101"/>
                </a:lnTo>
                <a:lnTo>
                  <a:pt x="543" y="1104"/>
                </a:lnTo>
                <a:lnTo>
                  <a:pt x="543" y="1108"/>
                </a:lnTo>
                <a:lnTo>
                  <a:pt x="543" y="1111"/>
                </a:lnTo>
                <a:lnTo>
                  <a:pt x="544" y="1114"/>
                </a:lnTo>
                <a:lnTo>
                  <a:pt x="544" y="1117"/>
                </a:lnTo>
                <a:lnTo>
                  <a:pt x="544" y="1119"/>
                </a:lnTo>
                <a:lnTo>
                  <a:pt x="544" y="1122"/>
                </a:lnTo>
                <a:lnTo>
                  <a:pt x="544" y="1124"/>
                </a:lnTo>
                <a:lnTo>
                  <a:pt x="544" y="1126"/>
                </a:lnTo>
                <a:lnTo>
                  <a:pt x="544" y="1128"/>
                </a:lnTo>
                <a:lnTo>
                  <a:pt x="545" y="1130"/>
                </a:lnTo>
                <a:lnTo>
                  <a:pt x="545" y="1131"/>
                </a:lnTo>
                <a:lnTo>
                  <a:pt x="545" y="1132"/>
                </a:lnTo>
                <a:lnTo>
                  <a:pt x="545" y="1134"/>
                </a:lnTo>
                <a:lnTo>
                  <a:pt x="545" y="1135"/>
                </a:lnTo>
                <a:lnTo>
                  <a:pt x="545" y="1135"/>
                </a:lnTo>
                <a:lnTo>
                  <a:pt x="546" y="1136"/>
                </a:lnTo>
                <a:lnTo>
                  <a:pt x="546" y="1136"/>
                </a:lnTo>
                <a:lnTo>
                  <a:pt x="546" y="1136"/>
                </a:lnTo>
                <a:lnTo>
                  <a:pt x="546" y="1136"/>
                </a:lnTo>
                <a:lnTo>
                  <a:pt x="546" y="1135"/>
                </a:lnTo>
                <a:lnTo>
                  <a:pt x="547" y="1135"/>
                </a:lnTo>
                <a:lnTo>
                  <a:pt x="547" y="1134"/>
                </a:lnTo>
                <a:lnTo>
                  <a:pt x="547" y="1133"/>
                </a:lnTo>
                <a:lnTo>
                  <a:pt x="547" y="1132"/>
                </a:lnTo>
                <a:lnTo>
                  <a:pt x="547" y="1131"/>
                </a:lnTo>
                <a:lnTo>
                  <a:pt x="547" y="1129"/>
                </a:lnTo>
                <a:lnTo>
                  <a:pt x="547" y="1127"/>
                </a:lnTo>
                <a:lnTo>
                  <a:pt x="548" y="1126"/>
                </a:lnTo>
                <a:lnTo>
                  <a:pt x="548" y="1123"/>
                </a:lnTo>
                <a:lnTo>
                  <a:pt x="548" y="1121"/>
                </a:lnTo>
                <a:lnTo>
                  <a:pt x="548" y="1119"/>
                </a:lnTo>
                <a:lnTo>
                  <a:pt x="548" y="1116"/>
                </a:lnTo>
                <a:lnTo>
                  <a:pt x="549" y="1113"/>
                </a:lnTo>
                <a:lnTo>
                  <a:pt x="549" y="1110"/>
                </a:lnTo>
                <a:lnTo>
                  <a:pt x="549" y="1107"/>
                </a:lnTo>
                <a:lnTo>
                  <a:pt x="549" y="1103"/>
                </a:lnTo>
                <a:lnTo>
                  <a:pt x="549" y="1099"/>
                </a:lnTo>
                <a:lnTo>
                  <a:pt x="549" y="1096"/>
                </a:lnTo>
                <a:lnTo>
                  <a:pt x="550" y="1092"/>
                </a:lnTo>
                <a:lnTo>
                  <a:pt x="550" y="1088"/>
                </a:lnTo>
                <a:lnTo>
                  <a:pt x="550" y="1084"/>
                </a:lnTo>
                <a:lnTo>
                  <a:pt x="550" y="1080"/>
                </a:lnTo>
                <a:lnTo>
                  <a:pt x="550" y="1075"/>
                </a:lnTo>
                <a:lnTo>
                  <a:pt x="550" y="1071"/>
                </a:lnTo>
                <a:lnTo>
                  <a:pt x="550" y="1066"/>
                </a:lnTo>
                <a:lnTo>
                  <a:pt x="551" y="1062"/>
                </a:lnTo>
                <a:lnTo>
                  <a:pt x="551" y="1057"/>
                </a:lnTo>
                <a:lnTo>
                  <a:pt x="551" y="1052"/>
                </a:lnTo>
                <a:lnTo>
                  <a:pt x="551" y="1047"/>
                </a:lnTo>
                <a:lnTo>
                  <a:pt x="551" y="1042"/>
                </a:lnTo>
                <a:lnTo>
                  <a:pt x="552" y="1037"/>
                </a:lnTo>
                <a:lnTo>
                  <a:pt x="552" y="1031"/>
                </a:lnTo>
                <a:lnTo>
                  <a:pt x="552" y="1026"/>
                </a:lnTo>
                <a:lnTo>
                  <a:pt x="552" y="1020"/>
                </a:lnTo>
                <a:lnTo>
                  <a:pt x="552" y="1015"/>
                </a:lnTo>
                <a:lnTo>
                  <a:pt x="552" y="1010"/>
                </a:lnTo>
                <a:lnTo>
                  <a:pt x="552" y="1004"/>
                </a:lnTo>
                <a:lnTo>
                  <a:pt x="553" y="999"/>
                </a:lnTo>
                <a:lnTo>
                  <a:pt x="553" y="994"/>
                </a:lnTo>
                <a:lnTo>
                  <a:pt x="553" y="988"/>
                </a:lnTo>
                <a:lnTo>
                  <a:pt x="553" y="983"/>
                </a:lnTo>
                <a:lnTo>
                  <a:pt x="553" y="978"/>
                </a:lnTo>
                <a:lnTo>
                  <a:pt x="553" y="972"/>
                </a:lnTo>
                <a:lnTo>
                  <a:pt x="553" y="967"/>
                </a:lnTo>
                <a:lnTo>
                  <a:pt x="554" y="961"/>
                </a:lnTo>
                <a:lnTo>
                  <a:pt x="554" y="956"/>
                </a:lnTo>
                <a:lnTo>
                  <a:pt x="554" y="951"/>
                </a:lnTo>
                <a:lnTo>
                  <a:pt x="554" y="946"/>
                </a:lnTo>
                <a:lnTo>
                  <a:pt x="555" y="941"/>
                </a:lnTo>
                <a:lnTo>
                  <a:pt x="555" y="936"/>
                </a:lnTo>
                <a:lnTo>
                  <a:pt x="555" y="931"/>
                </a:lnTo>
                <a:lnTo>
                  <a:pt x="555" y="926"/>
                </a:lnTo>
                <a:lnTo>
                  <a:pt x="555" y="922"/>
                </a:lnTo>
                <a:lnTo>
                  <a:pt x="555" y="917"/>
                </a:lnTo>
                <a:lnTo>
                  <a:pt x="555" y="913"/>
                </a:lnTo>
                <a:lnTo>
                  <a:pt x="556" y="908"/>
                </a:lnTo>
                <a:lnTo>
                  <a:pt x="556" y="904"/>
                </a:lnTo>
                <a:lnTo>
                  <a:pt x="556" y="900"/>
                </a:lnTo>
                <a:lnTo>
                  <a:pt x="556" y="896"/>
                </a:lnTo>
                <a:lnTo>
                  <a:pt x="556" y="892"/>
                </a:lnTo>
                <a:lnTo>
                  <a:pt x="557" y="889"/>
                </a:lnTo>
                <a:lnTo>
                  <a:pt x="557" y="885"/>
                </a:lnTo>
                <a:lnTo>
                  <a:pt x="557" y="882"/>
                </a:lnTo>
                <a:lnTo>
                  <a:pt x="557" y="879"/>
                </a:lnTo>
                <a:lnTo>
                  <a:pt x="557" y="876"/>
                </a:lnTo>
                <a:lnTo>
                  <a:pt x="557" y="873"/>
                </a:lnTo>
                <a:lnTo>
                  <a:pt x="557" y="870"/>
                </a:lnTo>
                <a:lnTo>
                  <a:pt x="558" y="868"/>
                </a:lnTo>
                <a:lnTo>
                  <a:pt x="558" y="866"/>
                </a:lnTo>
                <a:lnTo>
                  <a:pt x="558" y="863"/>
                </a:lnTo>
                <a:lnTo>
                  <a:pt x="558" y="862"/>
                </a:lnTo>
                <a:lnTo>
                  <a:pt x="558" y="860"/>
                </a:lnTo>
                <a:lnTo>
                  <a:pt x="558" y="858"/>
                </a:lnTo>
                <a:lnTo>
                  <a:pt x="558" y="857"/>
                </a:lnTo>
                <a:lnTo>
                  <a:pt x="559" y="856"/>
                </a:lnTo>
                <a:lnTo>
                  <a:pt x="559" y="855"/>
                </a:lnTo>
                <a:lnTo>
                  <a:pt x="559" y="854"/>
                </a:lnTo>
                <a:lnTo>
                  <a:pt x="559" y="854"/>
                </a:lnTo>
                <a:lnTo>
                  <a:pt x="560" y="854"/>
                </a:lnTo>
                <a:lnTo>
                  <a:pt x="560" y="854"/>
                </a:lnTo>
                <a:lnTo>
                  <a:pt x="560" y="854"/>
                </a:lnTo>
                <a:lnTo>
                  <a:pt x="560" y="854"/>
                </a:lnTo>
                <a:lnTo>
                  <a:pt x="560" y="855"/>
                </a:lnTo>
                <a:lnTo>
                  <a:pt x="560" y="856"/>
                </a:lnTo>
                <a:lnTo>
                  <a:pt x="560" y="857"/>
                </a:lnTo>
                <a:lnTo>
                  <a:pt x="561" y="858"/>
                </a:lnTo>
                <a:lnTo>
                  <a:pt x="561" y="859"/>
                </a:lnTo>
                <a:lnTo>
                  <a:pt x="561" y="861"/>
                </a:lnTo>
                <a:lnTo>
                  <a:pt x="561" y="863"/>
                </a:lnTo>
                <a:lnTo>
                  <a:pt x="561" y="865"/>
                </a:lnTo>
                <a:lnTo>
                  <a:pt x="562" y="867"/>
                </a:lnTo>
                <a:lnTo>
                  <a:pt x="562" y="869"/>
                </a:lnTo>
                <a:lnTo>
                  <a:pt x="562" y="872"/>
                </a:lnTo>
                <a:lnTo>
                  <a:pt x="562" y="874"/>
                </a:lnTo>
                <a:lnTo>
                  <a:pt x="562" y="877"/>
                </a:lnTo>
                <a:lnTo>
                  <a:pt x="562" y="881"/>
                </a:lnTo>
                <a:lnTo>
                  <a:pt x="562" y="884"/>
                </a:lnTo>
                <a:lnTo>
                  <a:pt x="563" y="887"/>
                </a:lnTo>
                <a:lnTo>
                  <a:pt x="563" y="891"/>
                </a:lnTo>
                <a:lnTo>
                  <a:pt x="563" y="894"/>
                </a:lnTo>
                <a:lnTo>
                  <a:pt x="563" y="899"/>
                </a:lnTo>
                <a:lnTo>
                  <a:pt x="563" y="902"/>
                </a:lnTo>
                <a:lnTo>
                  <a:pt x="563" y="907"/>
                </a:lnTo>
                <a:lnTo>
                  <a:pt x="563" y="911"/>
                </a:lnTo>
                <a:lnTo>
                  <a:pt x="564" y="915"/>
                </a:lnTo>
                <a:lnTo>
                  <a:pt x="564" y="920"/>
                </a:lnTo>
                <a:lnTo>
                  <a:pt x="564" y="924"/>
                </a:lnTo>
                <a:lnTo>
                  <a:pt x="564" y="929"/>
                </a:lnTo>
                <a:lnTo>
                  <a:pt x="565" y="934"/>
                </a:lnTo>
                <a:lnTo>
                  <a:pt x="565" y="939"/>
                </a:lnTo>
                <a:lnTo>
                  <a:pt x="565" y="944"/>
                </a:lnTo>
                <a:lnTo>
                  <a:pt x="565" y="949"/>
                </a:lnTo>
                <a:lnTo>
                  <a:pt x="565" y="954"/>
                </a:lnTo>
                <a:lnTo>
                  <a:pt x="565" y="959"/>
                </a:lnTo>
                <a:lnTo>
                  <a:pt x="565" y="965"/>
                </a:lnTo>
                <a:lnTo>
                  <a:pt x="566" y="970"/>
                </a:lnTo>
                <a:lnTo>
                  <a:pt x="566" y="975"/>
                </a:lnTo>
                <a:lnTo>
                  <a:pt x="566" y="981"/>
                </a:lnTo>
                <a:lnTo>
                  <a:pt x="566" y="986"/>
                </a:lnTo>
                <a:lnTo>
                  <a:pt x="566" y="991"/>
                </a:lnTo>
                <a:lnTo>
                  <a:pt x="567" y="997"/>
                </a:lnTo>
                <a:lnTo>
                  <a:pt x="567" y="1002"/>
                </a:lnTo>
                <a:lnTo>
                  <a:pt x="567" y="1007"/>
                </a:lnTo>
                <a:lnTo>
                  <a:pt x="567" y="1013"/>
                </a:lnTo>
                <a:lnTo>
                  <a:pt x="567" y="1018"/>
                </a:lnTo>
                <a:lnTo>
                  <a:pt x="567" y="1024"/>
                </a:lnTo>
                <a:lnTo>
                  <a:pt x="567" y="1029"/>
                </a:lnTo>
                <a:lnTo>
                  <a:pt x="568" y="1034"/>
                </a:lnTo>
                <a:lnTo>
                  <a:pt x="568" y="1039"/>
                </a:lnTo>
                <a:lnTo>
                  <a:pt x="568" y="1044"/>
                </a:lnTo>
                <a:lnTo>
                  <a:pt x="568" y="1049"/>
                </a:lnTo>
                <a:lnTo>
                  <a:pt x="568" y="1054"/>
                </a:lnTo>
                <a:lnTo>
                  <a:pt x="568" y="1059"/>
                </a:lnTo>
                <a:lnTo>
                  <a:pt x="568" y="1064"/>
                </a:lnTo>
                <a:lnTo>
                  <a:pt x="569" y="1068"/>
                </a:lnTo>
                <a:lnTo>
                  <a:pt x="569" y="1073"/>
                </a:lnTo>
                <a:lnTo>
                  <a:pt x="569" y="1077"/>
                </a:lnTo>
                <a:lnTo>
                  <a:pt x="569" y="1081"/>
                </a:lnTo>
                <a:lnTo>
                  <a:pt x="570" y="1086"/>
                </a:lnTo>
                <a:lnTo>
                  <a:pt x="570" y="1090"/>
                </a:lnTo>
                <a:lnTo>
                  <a:pt x="570" y="1094"/>
                </a:lnTo>
                <a:lnTo>
                  <a:pt x="570" y="1098"/>
                </a:lnTo>
                <a:lnTo>
                  <a:pt x="570" y="1101"/>
                </a:lnTo>
                <a:lnTo>
                  <a:pt x="570" y="1104"/>
                </a:lnTo>
                <a:lnTo>
                  <a:pt x="570" y="1108"/>
                </a:lnTo>
                <a:lnTo>
                  <a:pt x="571" y="1111"/>
                </a:lnTo>
                <a:lnTo>
                  <a:pt x="571" y="1114"/>
                </a:lnTo>
                <a:lnTo>
                  <a:pt x="571" y="1117"/>
                </a:lnTo>
                <a:lnTo>
                  <a:pt x="571" y="1119"/>
                </a:lnTo>
                <a:lnTo>
                  <a:pt x="571" y="1122"/>
                </a:lnTo>
                <a:lnTo>
                  <a:pt x="572" y="1124"/>
                </a:lnTo>
                <a:lnTo>
                  <a:pt x="572" y="1126"/>
                </a:lnTo>
                <a:lnTo>
                  <a:pt x="572" y="1128"/>
                </a:lnTo>
                <a:lnTo>
                  <a:pt x="572" y="1129"/>
                </a:lnTo>
                <a:lnTo>
                  <a:pt x="572" y="1131"/>
                </a:lnTo>
                <a:lnTo>
                  <a:pt x="572" y="1132"/>
                </a:lnTo>
                <a:lnTo>
                  <a:pt x="572" y="1133"/>
                </a:lnTo>
                <a:lnTo>
                  <a:pt x="573" y="1134"/>
                </a:lnTo>
                <a:lnTo>
                  <a:pt x="573" y="1134"/>
                </a:lnTo>
                <a:lnTo>
                  <a:pt x="573" y="1135"/>
                </a:lnTo>
                <a:lnTo>
                  <a:pt x="573" y="1135"/>
                </a:lnTo>
                <a:lnTo>
                  <a:pt x="573" y="1135"/>
                </a:lnTo>
                <a:lnTo>
                  <a:pt x="573" y="1135"/>
                </a:lnTo>
                <a:lnTo>
                  <a:pt x="574" y="1135"/>
                </a:lnTo>
                <a:lnTo>
                  <a:pt x="574" y="1134"/>
                </a:lnTo>
                <a:lnTo>
                  <a:pt x="574" y="1133"/>
                </a:lnTo>
                <a:lnTo>
                  <a:pt x="574" y="1132"/>
                </a:lnTo>
                <a:lnTo>
                  <a:pt x="574" y="1131"/>
                </a:lnTo>
                <a:lnTo>
                  <a:pt x="575" y="1129"/>
                </a:lnTo>
                <a:lnTo>
                  <a:pt x="575" y="1128"/>
                </a:lnTo>
                <a:lnTo>
                  <a:pt x="575" y="1126"/>
                </a:lnTo>
                <a:lnTo>
                  <a:pt x="575" y="1124"/>
                </a:lnTo>
                <a:lnTo>
                  <a:pt x="575" y="1122"/>
                </a:lnTo>
                <a:lnTo>
                  <a:pt x="575" y="1119"/>
                </a:lnTo>
                <a:lnTo>
                  <a:pt x="575" y="1117"/>
                </a:lnTo>
                <a:lnTo>
                  <a:pt x="576" y="1114"/>
                </a:lnTo>
                <a:lnTo>
                  <a:pt x="576" y="1111"/>
                </a:lnTo>
                <a:lnTo>
                  <a:pt x="576" y="1108"/>
                </a:lnTo>
                <a:lnTo>
                  <a:pt x="576" y="1105"/>
                </a:lnTo>
                <a:lnTo>
                  <a:pt x="576" y="1101"/>
                </a:lnTo>
                <a:lnTo>
                  <a:pt x="577" y="1098"/>
                </a:lnTo>
                <a:lnTo>
                  <a:pt x="577" y="1094"/>
                </a:lnTo>
                <a:lnTo>
                  <a:pt x="577" y="1090"/>
                </a:lnTo>
                <a:lnTo>
                  <a:pt x="577" y="1086"/>
                </a:lnTo>
                <a:lnTo>
                  <a:pt x="577" y="1082"/>
                </a:lnTo>
                <a:lnTo>
                  <a:pt x="577" y="1078"/>
                </a:lnTo>
                <a:lnTo>
                  <a:pt x="577" y="1074"/>
                </a:lnTo>
                <a:lnTo>
                  <a:pt x="578" y="1069"/>
                </a:lnTo>
                <a:lnTo>
                  <a:pt x="578" y="1065"/>
                </a:lnTo>
                <a:lnTo>
                  <a:pt x="578" y="1060"/>
                </a:lnTo>
                <a:lnTo>
                  <a:pt x="578" y="1055"/>
                </a:lnTo>
                <a:lnTo>
                  <a:pt x="578" y="1050"/>
                </a:lnTo>
                <a:lnTo>
                  <a:pt x="578" y="1045"/>
                </a:lnTo>
                <a:lnTo>
                  <a:pt x="579" y="1040"/>
                </a:lnTo>
                <a:lnTo>
                  <a:pt x="579" y="1035"/>
                </a:lnTo>
                <a:lnTo>
                  <a:pt x="579" y="1030"/>
                </a:lnTo>
                <a:lnTo>
                  <a:pt x="579" y="1025"/>
                </a:lnTo>
                <a:lnTo>
                  <a:pt x="579" y="1019"/>
                </a:lnTo>
                <a:lnTo>
                  <a:pt x="580" y="1014"/>
                </a:lnTo>
                <a:lnTo>
                  <a:pt x="580" y="1009"/>
                </a:lnTo>
                <a:lnTo>
                  <a:pt x="580" y="1004"/>
                </a:lnTo>
                <a:lnTo>
                  <a:pt x="580" y="998"/>
                </a:lnTo>
                <a:lnTo>
                  <a:pt x="580" y="993"/>
                </a:lnTo>
                <a:lnTo>
                  <a:pt x="580" y="988"/>
                </a:lnTo>
                <a:lnTo>
                  <a:pt x="580" y="982"/>
                </a:lnTo>
                <a:lnTo>
                  <a:pt x="581" y="977"/>
                </a:lnTo>
                <a:lnTo>
                  <a:pt x="581" y="971"/>
                </a:lnTo>
                <a:lnTo>
                  <a:pt x="581" y="966"/>
                </a:lnTo>
                <a:lnTo>
                  <a:pt x="581" y="961"/>
                </a:lnTo>
                <a:lnTo>
                  <a:pt x="581" y="956"/>
                </a:lnTo>
                <a:lnTo>
                  <a:pt x="581" y="951"/>
                </a:lnTo>
                <a:lnTo>
                  <a:pt x="581" y="946"/>
                </a:lnTo>
                <a:lnTo>
                  <a:pt x="582" y="941"/>
                </a:lnTo>
                <a:lnTo>
                  <a:pt x="582" y="936"/>
                </a:lnTo>
                <a:lnTo>
                  <a:pt x="582" y="931"/>
                </a:lnTo>
                <a:lnTo>
                  <a:pt x="582" y="927"/>
                </a:lnTo>
                <a:lnTo>
                  <a:pt x="583" y="922"/>
                </a:lnTo>
                <a:lnTo>
                  <a:pt x="583" y="918"/>
                </a:lnTo>
                <a:lnTo>
                  <a:pt x="583" y="913"/>
                </a:lnTo>
                <a:lnTo>
                  <a:pt x="583" y="909"/>
                </a:lnTo>
                <a:lnTo>
                  <a:pt x="583" y="905"/>
                </a:lnTo>
                <a:lnTo>
                  <a:pt x="583" y="901"/>
                </a:lnTo>
                <a:lnTo>
                  <a:pt x="583" y="897"/>
                </a:lnTo>
                <a:lnTo>
                  <a:pt x="584" y="894"/>
                </a:lnTo>
                <a:lnTo>
                  <a:pt x="584" y="890"/>
                </a:lnTo>
                <a:lnTo>
                  <a:pt x="584" y="887"/>
                </a:lnTo>
                <a:lnTo>
                  <a:pt x="584" y="883"/>
                </a:lnTo>
                <a:lnTo>
                  <a:pt x="584" y="880"/>
                </a:lnTo>
                <a:lnTo>
                  <a:pt x="585" y="877"/>
                </a:lnTo>
                <a:lnTo>
                  <a:pt x="585" y="875"/>
                </a:lnTo>
                <a:lnTo>
                  <a:pt x="585" y="872"/>
                </a:lnTo>
                <a:lnTo>
                  <a:pt x="585" y="870"/>
                </a:lnTo>
                <a:lnTo>
                  <a:pt x="585" y="868"/>
                </a:lnTo>
                <a:lnTo>
                  <a:pt x="585" y="866"/>
                </a:lnTo>
                <a:lnTo>
                  <a:pt x="585" y="864"/>
                </a:lnTo>
                <a:lnTo>
                  <a:pt x="586" y="862"/>
                </a:lnTo>
                <a:lnTo>
                  <a:pt x="586" y="861"/>
                </a:lnTo>
                <a:lnTo>
                  <a:pt x="586" y="860"/>
                </a:lnTo>
                <a:lnTo>
                  <a:pt x="586" y="859"/>
                </a:lnTo>
                <a:lnTo>
                  <a:pt x="586" y="858"/>
                </a:lnTo>
                <a:lnTo>
                  <a:pt x="586" y="857"/>
                </a:lnTo>
                <a:lnTo>
                  <a:pt x="586" y="857"/>
                </a:lnTo>
                <a:lnTo>
                  <a:pt x="587" y="857"/>
                </a:lnTo>
                <a:lnTo>
                  <a:pt x="587" y="857"/>
                </a:lnTo>
                <a:lnTo>
                  <a:pt x="587" y="857"/>
                </a:lnTo>
                <a:lnTo>
                  <a:pt x="587" y="858"/>
                </a:lnTo>
                <a:lnTo>
                  <a:pt x="588" y="858"/>
                </a:lnTo>
                <a:lnTo>
                  <a:pt x="588" y="859"/>
                </a:lnTo>
                <a:lnTo>
                  <a:pt x="588" y="860"/>
                </a:lnTo>
                <a:lnTo>
                  <a:pt x="588" y="861"/>
                </a:lnTo>
                <a:lnTo>
                  <a:pt x="588" y="863"/>
                </a:lnTo>
                <a:lnTo>
                  <a:pt x="588" y="864"/>
                </a:lnTo>
                <a:lnTo>
                  <a:pt x="588" y="866"/>
                </a:lnTo>
                <a:lnTo>
                  <a:pt x="589" y="868"/>
                </a:lnTo>
                <a:lnTo>
                  <a:pt x="589" y="870"/>
                </a:lnTo>
                <a:lnTo>
                  <a:pt x="589" y="873"/>
                </a:lnTo>
                <a:lnTo>
                  <a:pt x="589" y="875"/>
                </a:lnTo>
                <a:lnTo>
                  <a:pt x="589" y="878"/>
                </a:lnTo>
                <a:lnTo>
                  <a:pt x="590" y="881"/>
                </a:lnTo>
                <a:lnTo>
                  <a:pt x="590" y="884"/>
                </a:lnTo>
                <a:lnTo>
                  <a:pt x="590" y="887"/>
                </a:lnTo>
                <a:lnTo>
                  <a:pt x="590" y="891"/>
                </a:lnTo>
                <a:lnTo>
                  <a:pt x="590" y="894"/>
                </a:lnTo>
                <a:lnTo>
                  <a:pt x="590" y="897"/>
                </a:lnTo>
                <a:lnTo>
                  <a:pt x="590" y="901"/>
                </a:lnTo>
                <a:lnTo>
                  <a:pt x="591" y="905"/>
                </a:lnTo>
                <a:lnTo>
                  <a:pt x="591" y="909"/>
                </a:lnTo>
                <a:lnTo>
                  <a:pt x="591" y="914"/>
                </a:lnTo>
                <a:lnTo>
                  <a:pt x="591" y="918"/>
                </a:lnTo>
                <a:lnTo>
                  <a:pt x="591" y="922"/>
                </a:lnTo>
                <a:lnTo>
                  <a:pt x="591" y="927"/>
                </a:lnTo>
                <a:lnTo>
                  <a:pt x="591" y="932"/>
                </a:lnTo>
                <a:lnTo>
                  <a:pt x="592" y="936"/>
                </a:lnTo>
                <a:lnTo>
                  <a:pt x="592" y="941"/>
                </a:lnTo>
                <a:lnTo>
                  <a:pt x="592" y="946"/>
                </a:lnTo>
                <a:lnTo>
                  <a:pt x="592" y="951"/>
                </a:lnTo>
                <a:lnTo>
                  <a:pt x="593" y="956"/>
                </a:lnTo>
                <a:lnTo>
                  <a:pt x="593" y="961"/>
                </a:lnTo>
                <a:lnTo>
                  <a:pt x="593" y="966"/>
                </a:lnTo>
                <a:lnTo>
                  <a:pt x="593" y="971"/>
                </a:lnTo>
                <a:lnTo>
                  <a:pt x="593" y="976"/>
                </a:lnTo>
                <a:lnTo>
                  <a:pt x="593" y="982"/>
                </a:lnTo>
                <a:lnTo>
                  <a:pt x="593" y="987"/>
                </a:lnTo>
                <a:lnTo>
                  <a:pt x="594" y="992"/>
                </a:lnTo>
                <a:lnTo>
                  <a:pt x="594" y="997"/>
                </a:lnTo>
                <a:lnTo>
                  <a:pt x="594" y="1003"/>
                </a:lnTo>
                <a:lnTo>
                  <a:pt x="594" y="1008"/>
                </a:lnTo>
                <a:lnTo>
                  <a:pt x="594" y="1013"/>
                </a:lnTo>
                <a:lnTo>
                  <a:pt x="595" y="1018"/>
                </a:lnTo>
                <a:lnTo>
                  <a:pt x="595" y="1024"/>
                </a:lnTo>
                <a:lnTo>
                  <a:pt x="595" y="1029"/>
                </a:lnTo>
                <a:lnTo>
                  <a:pt x="595" y="1034"/>
                </a:lnTo>
                <a:lnTo>
                  <a:pt x="595" y="1038"/>
                </a:lnTo>
                <a:lnTo>
                  <a:pt x="595" y="1043"/>
                </a:lnTo>
                <a:lnTo>
                  <a:pt x="595" y="1048"/>
                </a:lnTo>
                <a:lnTo>
                  <a:pt x="596" y="1053"/>
                </a:lnTo>
                <a:lnTo>
                  <a:pt x="596" y="1058"/>
                </a:lnTo>
                <a:lnTo>
                  <a:pt x="596" y="1062"/>
                </a:lnTo>
                <a:lnTo>
                  <a:pt x="596" y="1067"/>
                </a:lnTo>
                <a:lnTo>
                  <a:pt x="596" y="1071"/>
                </a:lnTo>
                <a:lnTo>
                  <a:pt x="596" y="1075"/>
                </a:lnTo>
                <a:lnTo>
                  <a:pt x="596" y="1080"/>
                </a:lnTo>
                <a:lnTo>
                  <a:pt x="597" y="1084"/>
                </a:lnTo>
                <a:lnTo>
                  <a:pt x="597" y="1088"/>
                </a:lnTo>
                <a:lnTo>
                  <a:pt x="597" y="1091"/>
                </a:lnTo>
                <a:lnTo>
                  <a:pt x="597" y="1095"/>
                </a:lnTo>
                <a:lnTo>
                  <a:pt x="598" y="1098"/>
                </a:lnTo>
                <a:lnTo>
                  <a:pt x="598" y="1101"/>
                </a:lnTo>
                <a:lnTo>
                  <a:pt x="598" y="1104"/>
                </a:lnTo>
                <a:lnTo>
                  <a:pt x="598" y="1108"/>
                </a:lnTo>
                <a:lnTo>
                  <a:pt x="598" y="1110"/>
                </a:lnTo>
                <a:lnTo>
                  <a:pt x="598" y="1113"/>
                </a:lnTo>
                <a:lnTo>
                  <a:pt x="598" y="1116"/>
                </a:lnTo>
                <a:lnTo>
                  <a:pt x="599" y="1118"/>
                </a:lnTo>
                <a:lnTo>
                  <a:pt x="599" y="1120"/>
                </a:lnTo>
                <a:lnTo>
                  <a:pt x="599" y="1122"/>
                </a:lnTo>
                <a:lnTo>
                  <a:pt x="599" y="1124"/>
                </a:lnTo>
                <a:lnTo>
                  <a:pt x="599" y="1125"/>
                </a:lnTo>
                <a:lnTo>
                  <a:pt x="600" y="1126"/>
                </a:lnTo>
                <a:lnTo>
                  <a:pt x="600" y="1127"/>
                </a:lnTo>
                <a:lnTo>
                  <a:pt x="600" y="1128"/>
                </a:lnTo>
                <a:lnTo>
                  <a:pt x="600" y="1129"/>
                </a:lnTo>
                <a:lnTo>
                  <a:pt x="600" y="1130"/>
                </a:lnTo>
                <a:lnTo>
                  <a:pt x="600" y="1130"/>
                </a:lnTo>
                <a:lnTo>
                  <a:pt x="600" y="1130"/>
                </a:lnTo>
                <a:lnTo>
                  <a:pt x="601" y="1130"/>
                </a:lnTo>
                <a:lnTo>
                  <a:pt x="601" y="1130"/>
                </a:lnTo>
                <a:lnTo>
                  <a:pt x="601" y="1129"/>
                </a:lnTo>
                <a:lnTo>
                  <a:pt x="601" y="1129"/>
                </a:lnTo>
                <a:lnTo>
                  <a:pt x="601" y="1128"/>
                </a:lnTo>
                <a:lnTo>
                  <a:pt x="601" y="1127"/>
                </a:lnTo>
                <a:lnTo>
                  <a:pt x="601" y="1126"/>
                </a:lnTo>
                <a:lnTo>
                  <a:pt x="602" y="1124"/>
                </a:lnTo>
                <a:lnTo>
                  <a:pt x="602" y="1123"/>
                </a:lnTo>
                <a:lnTo>
                  <a:pt x="602" y="1121"/>
                </a:lnTo>
                <a:lnTo>
                  <a:pt x="602" y="1119"/>
                </a:lnTo>
                <a:lnTo>
                  <a:pt x="603" y="1117"/>
                </a:lnTo>
                <a:lnTo>
                  <a:pt x="603" y="1114"/>
                </a:lnTo>
                <a:lnTo>
                  <a:pt x="603" y="1112"/>
                </a:lnTo>
                <a:lnTo>
                  <a:pt x="603" y="1109"/>
                </a:lnTo>
                <a:lnTo>
                  <a:pt x="603" y="1106"/>
                </a:lnTo>
                <a:lnTo>
                  <a:pt x="603" y="1103"/>
                </a:lnTo>
                <a:lnTo>
                  <a:pt x="603" y="1100"/>
                </a:lnTo>
                <a:lnTo>
                  <a:pt x="604" y="1097"/>
                </a:lnTo>
                <a:lnTo>
                  <a:pt x="604" y="1093"/>
                </a:lnTo>
                <a:lnTo>
                  <a:pt x="604" y="1090"/>
                </a:lnTo>
                <a:lnTo>
                  <a:pt x="604" y="1086"/>
                </a:lnTo>
                <a:lnTo>
                  <a:pt x="604" y="1082"/>
                </a:lnTo>
                <a:lnTo>
                  <a:pt x="605" y="1078"/>
                </a:lnTo>
                <a:lnTo>
                  <a:pt x="605" y="1074"/>
                </a:lnTo>
                <a:lnTo>
                  <a:pt x="605" y="1070"/>
                </a:lnTo>
                <a:lnTo>
                  <a:pt x="605" y="1065"/>
                </a:lnTo>
                <a:lnTo>
                  <a:pt x="605" y="1061"/>
                </a:lnTo>
                <a:lnTo>
                  <a:pt x="605" y="1057"/>
                </a:lnTo>
                <a:lnTo>
                  <a:pt x="605" y="1052"/>
                </a:lnTo>
                <a:lnTo>
                  <a:pt x="606" y="1047"/>
                </a:lnTo>
                <a:lnTo>
                  <a:pt x="606" y="1042"/>
                </a:lnTo>
                <a:lnTo>
                  <a:pt x="606" y="1037"/>
                </a:lnTo>
                <a:lnTo>
                  <a:pt x="606" y="1033"/>
                </a:lnTo>
                <a:lnTo>
                  <a:pt x="606" y="1028"/>
                </a:lnTo>
                <a:lnTo>
                  <a:pt x="606" y="1023"/>
                </a:lnTo>
                <a:lnTo>
                  <a:pt x="607" y="1017"/>
                </a:lnTo>
                <a:lnTo>
                  <a:pt x="607" y="1012"/>
                </a:lnTo>
                <a:lnTo>
                  <a:pt x="607" y="1007"/>
                </a:lnTo>
                <a:lnTo>
                  <a:pt x="607" y="1002"/>
                </a:lnTo>
                <a:lnTo>
                  <a:pt x="607" y="997"/>
                </a:lnTo>
                <a:lnTo>
                  <a:pt x="608" y="992"/>
                </a:lnTo>
                <a:lnTo>
                  <a:pt x="608" y="987"/>
                </a:lnTo>
                <a:lnTo>
                  <a:pt x="608" y="982"/>
                </a:lnTo>
                <a:lnTo>
                  <a:pt x="608" y="977"/>
                </a:lnTo>
                <a:lnTo>
                  <a:pt x="608" y="972"/>
                </a:lnTo>
                <a:lnTo>
                  <a:pt x="608" y="967"/>
                </a:lnTo>
                <a:lnTo>
                  <a:pt x="608" y="962"/>
                </a:lnTo>
                <a:lnTo>
                  <a:pt x="609" y="957"/>
                </a:lnTo>
                <a:lnTo>
                  <a:pt x="609" y="952"/>
                </a:lnTo>
                <a:lnTo>
                  <a:pt x="609" y="947"/>
                </a:lnTo>
                <a:lnTo>
                  <a:pt x="609" y="943"/>
                </a:lnTo>
                <a:lnTo>
                  <a:pt x="609" y="938"/>
                </a:lnTo>
                <a:lnTo>
                  <a:pt x="609" y="933"/>
                </a:lnTo>
                <a:lnTo>
                  <a:pt x="609" y="929"/>
                </a:lnTo>
                <a:lnTo>
                  <a:pt x="610" y="925"/>
                </a:lnTo>
                <a:lnTo>
                  <a:pt x="610" y="920"/>
                </a:lnTo>
                <a:lnTo>
                  <a:pt x="610" y="917"/>
                </a:lnTo>
                <a:lnTo>
                  <a:pt x="610" y="912"/>
                </a:lnTo>
                <a:lnTo>
                  <a:pt x="611" y="909"/>
                </a:lnTo>
                <a:lnTo>
                  <a:pt x="611" y="905"/>
                </a:lnTo>
                <a:lnTo>
                  <a:pt x="611" y="901"/>
                </a:lnTo>
                <a:lnTo>
                  <a:pt x="611" y="898"/>
                </a:lnTo>
                <a:lnTo>
                  <a:pt x="611" y="894"/>
                </a:lnTo>
                <a:lnTo>
                  <a:pt x="611" y="891"/>
                </a:lnTo>
                <a:lnTo>
                  <a:pt x="611" y="888"/>
                </a:lnTo>
                <a:lnTo>
                  <a:pt x="612" y="886"/>
                </a:lnTo>
                <a:lnTo>
                  <a:pt x="612" y="883"/>
                </a:lnTo>
                <a:lnTo>
                  <a:pt x="612" y="880"/>
                </a:lnTo>
                <a:lnTo>
                  <a:pt x="612" y="878"/>
                </a:lnTo>
                <a:lnTo>
                  <a:pt x="612" y="876"/>
                </a:lnTo>
                <a:lnTo>
                  <a:pt x="613" y="874"/>
                </a:lnTo>
                <a:lnTo>
                  <a:pt x="613" y="872"/>
                </a:lnTo>
                <a:lnTo>
                  <a:pt x="613" y="870"/>
                </a:lnTo>
                <a:lnTo>
                  <a:pt x="613" y="869"/>
                </a:lnTo>
                <a:lnTo>
                  <a:pt x="613" y="868"/>
                </a:lnTo>
                <a:lnTo>
                  <a:pt x="613" y="866"/>
                </a:lnTo>
                <a:lnTo>
                  <a:pt x="613" y="866"/>
                </a:lnTo>
                <a:lnTo>
                  <a:pt x="614" y="865"/>
                </a:lnTo>
                <a:lnTo>
                  <a:pt x="614" y="864"/>
                </a:lnTo>
                <a:lnTo>
                  <a:pt x="614" y="864"/>
                </a:lnTo>
                <a:lnTo>
                  <a:pt x="614" y="864"/>
                </a:lnTo>
                <a:lnTo>
                  <a:pt x="614" y="864"/>
                </a:lnTo>
                <a:lnTo>
                  <a:pt x="614" y="864"/>
                </a:lnTo>
                <a:lnTo>
                  <a:pt x="614" y="865"/>
                </a:lnTo>
                <a:lnTo>
                  <a:pt x="615" y="865"/>
                </a:lnTo>
                <a:lnTo>
                  <a:pt x="615" y="866"/>
                </a:lnTo>
                <a:lnTo>
                  <a:pt x="615" y="867"/>
                </a:lnTo>
                <a:lnTo>
                  <a:pt x="615" y="868"/>
                </a:lnTo>
                <a:lnTo>
                  <a:pt x="616" y="870"/>
                </a:lnTo>
                <a:lnTo>
                  <a:pt x="616" y="871"/>
                </a:lnTo>
                <a:lnTo>
                  <a:pt x="616" y="873"/>
                </a:lnTo>
                <a:lnTo>
                  <a:pt x="616" y="875"/>
                </a:lnTo>
                <a:lnTo>
                  <a:pt x="616" y="877"/>
                </a:lnTo>
                <a:lnTo>
                  <a:pt x="616" y="879"/>
                </a:lnTo>
                <a:lnTo>
                  <a:pt x="616" y="882"/>
                </a:lnTo>
                <a:lnTo>
                  <a:pt x="617" y="885"/>
                </a:lnTo>
                <a:lnTo>
                  <a:pt x="617" y="887"/>
                </a:lnTo>
                <a:lnTo>
                  <a:pt x="617" y="891"/>
                </a:lnTo>
                <a:lnTo>
                  <a:pt x="617" y="894"/>
                </a:lnTo>
                <a:lnTo>
                  <a:pt x="617" y="897"/>
                </a:lnTo>
                <a:lnTo>
                  <a:pt x="618" y="900"/>
                </a:lnTo>
                <a:lnTo>
                  <a:pt x="618" y="904"/>
                </a:lnTo>
                <a:lnTo>
                  <a:pt x="618" y="907"/>
                </a:lnTo>
                <a:lnTo>
                  <a:pt x="618" y="911"/>
                </a:lnTo>
                <a:lnTo>
                  <a:pt x="618" y="915"/>
                </a:lnTo>
                <a:lnTo>
                  <a:pt x="618" y="919"/>
                </a:lnTo>
                <a:lnTo>
                  <a:pt x="618" y="923"/>
                </a:lnTo>
                <a:lnTo>
                  <a:pt x="619" y="927"/>
                </a:lnTo>
                <a:lnTo>
                  <a:pt x="619" y="932"/>
                </a:lnTo>
                <a:lnTo>
                  <a:pt x="619" y="936"/>
                </a:lnTo>
                <a:lnTo>
                  <a:pt x="619" y="940"/>
                </a:lnTo>
                <a:lnTo>
                  <a:pt x="619" y="945"/>
                </a:lnTo>
                <a:lnTo>
                  <a:pt x="619" y="950"/>
                </a:lnTo>
                <a:lnTo>
                  <a:pt x="619" y="954"/>
                </a:lnTo>
                <a:lnTo>
                  <a:pt x="620" y="959"/>
                </a:lnTo>
                <a:lnTo>
                  <a:pt x="620" y="964"/>
                </a:lnTo>
                <a:lnTo>
                  <a:pt x="620" y="969"/>
                </a:lnTo>
                <a:lnTo>
                  <a:pt x="620" y="974"/>
                </a:lnTo>
                <a:lnTo>
                  <a:pt x="621" y="978"/>
                </a:lnTo>
                <a:lnTo>
                  <a:pt x="621" y="983"/>
                </a:lnTo>
                <a:lnTo>
                  <a:pt x="621" y="988"/>
                </a:lnTo>
                <a:lnTo>
                  <a:pt x="621" y="993"/>
                </a:lnTo>
                <a:lnTo>
                  <a:pt x="621" y="998"/>
                </a:lnTo>
                <a:lnTo>
                  <a:pt x="621" y="1003"/>
                </a:lnTo>
                <a:lnTo>
                  <a:pt x="621" y="1008"/>
                </a:lnTo>
                <a:lnTo>
                  <a:pt x="622" y="1013"/>
                </a:lnTo>
                <a:lnTo>
                  <a:pt x="622" y="1018"/>
                </a:lnTo>
                <a:lnTo>
                  <a:pt x="622" y="1022"/>
                </a:lnTo>
                <a:lnTo>
                  <a:pt x="622" y="1027"/>
                </a:lnTo>
                <a:lnTo>
                  <a:pt x="622" y="1032"/>
                </a:lnTo>
                <a:lnTo>
                  <a:pt x="623" y="1037"/>
                </a:lnTo>
                <a:lnTo>
                  <a:pt x="623" y="1041"/>
                </a:lnTo>
                <a:lnTo>
                  <a:pt x="623" y="1046"/>
                </a:lnTo>
                <a:lnTo>
                  <a:pt x="623" y="1050"/>
                </a:lnTo>
                <a:lnTo>
                  <a:pt x="623" y="1055"/>
                </a:lnTo>
                <a:lnTo>
                  <a:pt x="623" y="1059"/>
                </a:lnTo>
                <a:lnTo>
                  <a:pt x="623" y="1063"/>
                </a:lnTo>
                <a:lnTo>
                  <a:pt x="624" y="1067"/>
                </a:lnTo>
                <a:lnTo>
                  <a:pt x="624" y="1071"/>
                </a:lnTo>
                <a:lnTo>
                  <a:pt x="624" y="1075"/>
                </a:lnTo>
                <a:lnTo>
                  <a:pt x="624" y="1078"/>
                </a:lnTo>
                <a:lnTo>
                  <a:pt x="624" y="1082"/>
                </a:lnTo>
                <a:lnTo>
                  <a:pt x="624" y="1086"/>
                </a:lnTo>
                <a:lnTo>
                  <a:pt x="624" y="1089"/>
                </a:lnTo>
                <a:lnTo>
                  <a:pt x="625" y="1092"/>
                </a:lnTo>
                <a:lnTo>
                  <a:pt x="625" y="1095"/>
                </a:lnTo>
                <a:lnTo>
                  <a:pt x="625" y="1098"/>
                </a:lnTo>
                <a:lnTo>
                  <a:pt x="625" y="1101"/>
                </a:lnTo>
                <a:lnTo>
                  <a:pt x="626" y="1103"/>
                </a:lnTo>
                <a:lnTo>
                  <a:pt x="626" y="1106"/>
                </a:lnTo>
                <a:lnTo>
                  <a:pt x="626" y="1108"/>
                </a:lnTo>
                <a:lnTo>
                  <a:pt x="626" y="1110"/>
                </a:lnTo>
                <a:lnTo>
                  <a:pt x="626" y="1112"/>
                </a:lnTo>
                <a:lnTo>
                  <a:pt x="626" y="1114"/>
                </a:lnTo>
                <a:lnTo>
                  <a:pt x="626" y="1115"/>
                </a:lnTo>
                <a:lnTo>
                  <a:pt x="627" y="1116"/>
                </a:lnTo>
                <a:lnTo>
                  <a:pt x="627" y="1117"/>
                </a:lnTo>
                <a:lnTo>
                  <a:pt x="627" y="1119"/>
                </a:lnTo>
                <a:lnTo>
                  <a:pt x="627" y="1119"/>
                </a:lnTo>
                <a:lnTo>
                  <a:pt x="627" y="1120"/>
                </a:lnTo>
                <a:lnTo>
                  <a:pt x="628" y="1121"/>
                </a:lnTo>
                <a:lnTo>
                  <a:pt x="628" y="1121"/>
                </a:lnTo>
                <a:lnTo>
                  <a:pt x="628" y="1121"/>
                </a:lnTo>
                <a:lnTo>
                  <a:pt x="628" y="1121"/>
                </a:lnTo>
                <a:lnTo>
                  <a:pt x="628" y="1121"/>
                </a:lnTo>
                <a:lnTo>
                  <a:pt x="628" y="1120"/>
                </a:lnTo>
                <a:lnTo>
                  <a:pt x="628" y="1119"/>
                </a:lnTo>
                <a:lnTo>
                  <a:pt x="629" y="1119"/>
                </a:lnTo>
                <a:lnTo>
                  <a:pt x="629" y="1117"/>
                </a:lnTo>
                <a:lnTo>
                  <a:pt x="629" y="1116"/>
                </a:lnTo>
                <a:lnTo>
                  <a:pt x="629" y="1115"/>
                </a:lnTo>
                <a:lnTo>
                  <a:pt x="629" y="1113"/>
                </a:lnTo>
                <a:lnTo>
                  <a:pt x="629" y="1112"/>
                </a:lnTo>
                <a:lnTo>
                  <a:pt x="629" y="1110"/>
                </a:lnTo>
                <a:lnTo>
                  <a:pt x="630" y="1108"/>
                </a:lnTo>
                <a:lnTo>
                  <a:pt x="630" y="1106"/>
                </a:lnTo>
                <a:lnTo>
                  <a:pt x="630" y="1103"/>
                </a:lnTo>
                <a:lnTo>
                  <a:pt x="630" y="1101"/>
                </a:lnTo>
                <a:lnTo>
                  <a:pt x="631" y="1098"/>
                </a:lnTo>
                <a:lnTo>
                  <a:pt x="631" y="1095"/>
                </a:lnTo>
                <a:lnTo>
                  <a:pt x="631" y="1092"/>
                </a:lnTo>
                <a:lnTo>
                  <a:pt x="631" y="1089"/>
                </a:lnTo>
                <a:lnTo>
                  <a:pt x="631" y="1086"/>
                </a:lnTo>
                <a:lnTo>
                  <a:pt x="631" y="1082"/>
                </a:lnTo>
                <a:lnTo>
                  <a:pt x="631" y="1079"/>
                </a:lnTo>
                <a:lnTo>
                  <a:pt x="632" y="1075"/>
                </a:lnTo>
                <a:lnTo>
                  <a:pt x="632" y="1071"/>
                </a:lnTo>
                <a:lnTo>
                  <a:pt x="632" y="1068"/>
                </a:lnTo>
                <a:lnTo>
                  <a:pt x="632" y="1063"/>
                </a:lnTo>
                <a:lnTo>
                  <a:pt x="632" y="1060"/>
                </a:lnTo>
                <a:lnTo>
                  <a:pt x="633" y="1055"/>
                </a:lnTo>
                <a:lnTo>
                  <a:pt x="633" y="1051"/>
                </a:lnTo>
                <a:lnTo>
                  <a:pt x="633" y="1047"/>
                </a:lnTo>
                <a:lnTo>
                  <a:pt x="633" y="1042"/>
                </a:lnTo>
                <a:lnTo>
                  <a:pt x="633" y="1038"/>
                </a:lnTo>
                <a:lnTo>
                  <a:pt x="633" y="1034"/>
                </a:lnTo>
                <a:lnTo>
                  <a:pt x="633" y="1029"/>
                </a:lnTo>
                <a:lnTo>
                  <a:pt x="634" y="1024"/>
                </a:lnTo>
                <a:lnTo>
                  <a:pt x="634" y="1020"/>
                </a:lnTo>
                <a:lnTo>
                  <a:pt x="634" y="1015"/>
                </a:lnTo>
                <a:lnTo>
                  <a:pt x="634" y="1011"/>
                </a:lnTo>
                <a:lnTo>
                  <a:pt x="634" y="1006"/>
                </a:lnTo>
                <a:lnTo>
                  <a:pt x="634" y="1001"/>
                </a:lnTo>
                <a:lnTo>
                  <a:pt x="634" y="996"/>
                </a:lnTo>
                <a:lnTo>
                  <a:pt x="635" y="992"/>
                </a:lnTo>
                <a:lnTo>
                  <a:pt x="635" y="987"/>
                </a:lnTo>
                <a:lnTo>
                  <a:pt x="635" y="982"/>
                </a:lnTo>
                <a:lnTo>
                  <a:pt x="635" y="978"/>
                </a:lnTo>
                <a:lnTo>
                  <a:pt x="636" y="973"/>
                </a:lnTo>
                <a:lnTo>
                  <a:pt x="636" y="968"/>
                </a:lnTo>
                <a:lnTo>
                  <a:pt x="636" y="964"/>
                </a:lnTo>
                <a:lnTo>
                  <a:pt x="636" y="960"/>
                </a:lnTo>
                <a:lnTo>
                  <a:pt x="636" y="955"/>
                </a:lnTo>
                <a:lnTo>
                  <a:pt x="636" y="951"/>
                </a:lnTo>
                <a:lnTo>
                  <a:pt x="636" y="946"/>
                </a:lnTo>
                <a:lnTo>
                  <a:pt x="637" y="942"/>
                </a:lnTo>
                <a:lnTo>
                  <a:pt x="637" y="938"/>
                </a:lnTo>
                <a:lnTo>
                  <a:pt x="637" y="934"/>
                </a:lnTo>
                <a:lnTo>
                  <a:pt x="637" y="930"/>
                </a:lnTo>
                <a:lnTo>
                  <a:pt x="637" y="926"/>
                </a:lnTo>
                <a:lnTo>
                  <a:pt x="637" y="922"/>
                </a:lnTo>
                <a:lnTo>
                  <a:pt x="637" y="919"/>
                </a:lnTo>
                <a:lnTo>
                  <a:pt x="638" y="915"/>
                </a:lnTo>
                <a:lnTo>
                  <a:pt x="638" y="912"/>
                </a:lnTo>
                <a:lnTo>
                  <a:pt x="638" y="909"/>
                </a:lnTo>
                <a:lnTo>
                  <a:pt x="638" y="905"/>
                </a:lnTo>
                <a:lnTo>
                  <a:pt x="638" y="902"/>
                </a:lnTo>
                <a:lnTo>
                  <a:pt x="639" y="900"/>
                </a:lnTo>
                <a:lnTo>
                  <a:pt x="639" y="897"/>
                </a:lnTo>
                <a:lnTo>
                  <a:pt x="639" y="894"/>
                </a:lnTo>
                <a:lnTo>
                  <a:pt x="639" y="892"/>
                </a:lnTo>
                <a:lnTo>
                  <a:pt x="639" y="890"/>
                </a:lnTo>
                <a:lnTo>
                  <a:pt x="639" y="887"/>
                </a:lnTo>
                <a:lnTo>
                  <a:pt x="640" y="886"/>
                </a:lnTo>
                <a:lnTo>
                  <a:pt x="640" y="884"/>
                </a:lnTo>
                <a:lnTo>
                  <a:pt x="640" y="882"/>
                </a:lnTo>
                <a:lnTo>
                  <a:pt x="640" y="881"/>
                </a:lnTo>
                <a:lnTo>
                  <a:pt x="640" y="879"/>
                </a:lnTo>
                <a:lnTo>
                  <a:pt x="641" y="879"/>
                </a:lnTo>
                <a:lnTo>
                  <a:pt x="641" y="877"/>
                </a:lnTo>
                <a:lnTo>
                  <a:pt x="641" y="877"/>
                </a:lnTo>
                <a:lnTo>
                  <a:pt x="641" y="876"/>
                </a:lnTo>
                <a:lnTo>
                  <a:pt x="641" y="876"/>
                </a:lnTo>
                <a:lnTo>
                  <a:pt x="641" y="876"/>
                </a:lnTo>
                <a:lnTo>
                  <a:pt x="641" y="876"/>
                </a:lnTo>
                <a:lnTo>
                  <a:pt x="642" y="876"/>
                </a:lnTo>
                <a:lnTo>
                  <a:pt x="642" y="876"/>
                </a:lnTo>
                <a:lnTo>
                  <a:pt x="642" y="876"/>
                </a:lnTo>
                <a:lnTo>
                  <a:pt x="642" y="877"/>
                </a:lnTo>
                <a:lnTo>
                  <a:pt x="642" y="878"/>
                </a:lnTo>
                <a:lnTo>
                  <a:pt x="642" y="879"/>
                </a:lnTo>
                <a:lnTo>
                  <a:pt x="642" y="880"/>
                </a:lnTo>
                <a:lnTo>
                  <a:pt x="643" y="881"/>
                </a:lnTo>
                <a:lnTo>
                  <a:pt x="643" y="883"/>
                </a:lnTo>
                <a:lnTo>
                  <a:pt x="643" y="885"/>
                </a:lnTo>
                <a:lnTo>
                  <a:pt x="643" y="886"/>
                </a:lnTo>
                <a:lnTo>
                  <a:pt x="644" y="889"/>
                </a:lnTo>
                <a:lnTo>
                  <a:pt x="644" y="891"/>
                </a:lnTo>
                <a:lnTo>
                  <a:pt x="644" y="893"/>
                </a:lnTo>
                <a:lnTo>
                  <a:pt x="644" y="895"/>
                </a:lnTo>
                <a:lnTo>
                  <a:pt x="644" y="898"/>
                </a:lnTo>
                <a:lnTo>
                  <a:pt x="644" y="900"/>
                </a:lnTo>
                <a:lnTo>
                  <a:pt x="644" y="904"/>
                </a:lnTo>
                <a:lnTo>
                  <a:pt x="645" y="906"/>
                </a:lnTo>
                <a:lnTo>
                  <a:pt x="645" y="909"/>
                </a:lnTo>
                <a:lnTo>
                  <a:pt x="645" y="913"/>
                </a:lnTo>
                <a:lnTo>
                  <a:pt x="645" y="916"/>
                </a:lnTo>
                <a:lnTo>
                  <a:pt x="645" y="920"/>
                </a:lnTo>
                <a:lnTo>
                  <a:pt x="646" y="923"/>
                </a:lnTo>
                <a:lnTo>
                  <a:pt x="646" y="927"/>
                </a:lnTo>
                <a:lnTo>
                  <a:pt x="646" y="930"/>
                </a:lnTo>
                <a:lnTo>
                  <a:pt x="646" y="934"/>
                </a:lnTo>
                <a:lnTo>
                  <a:pt x="646" y="938"/>
                </a:lnTo>
                <a:lnTo>
                  <a:pt x="646" y="942"/>
                </a:lnTo>
                <a:lnTo>
                  <a:pt x="646" y="946"/>
                </a:lnTo>
                <a:lnTo>
                  <a:pt x="647" y="950"/>
                </a:lnTo>
                <a:lnTo>
                  <a:pt x="647" y="955"/>
                </a:lnTo>
                <a:lnTo>
                  <a:pt x="647" y="959"/>
                </a:lnTo>
                <a:lnTo>
                  <a:pt x="647" y="963"/>
                </a:lnTo>
                <a:lnTo>
                  <a:pt x="647" y="968"/>
                </a:lnTo>
                <a:lnTo>
                  <a:pt x="647" y="972"/>
                </a:lnTo>
                <a:lnTo>
                  <a:pt x="647" y="976"/>
                </a:lnTo>
                <a:lnTo>
                  <a:pt x="648" y="981"/>
                </a:lnTo>
                <a:lnTo>
                  <a:pt x="648" y="985"/>
                </a:lnTo>
                <a:lnTo>
                  <a:pt x="648" y="990"/>
                </a:lnTo>
                <a:lnTo>
                  <a:pt x="648" y="994"/>
                </a:lnTo>
                <a:lnTo>
                  <a:pt x="649" y="999"/>
                </a:lnTo>
                <a:lnTo>
                  <a:pt x="649" y="1003"/>
                </a:lnTo>
                <a:lnTo>
                  <a:pt x="649" y="1007"/>
                </a:lnTo>
                <a:lnTo>
                  <a:pt x="649" y="1012"/>
                </a:lnTo>
                <a:lnTo>
                  <a:pt x="649" y="1016"/>
                </a:lnTo>
                <a:lnTo>
                  <a:pt x="649" y="1020"/>
                </a:lnTo>
                <a:lnTo>
                  <a:pt x="649" y="1025"/>
                </a:lnTo>
                <a:lnTo>
                  <a:pt x="650" y="1029"/>
                </a:lnTo>
                <a:lnTo>
                  <a:pt x="650" y="1033"/>
                </a:lnTo>
                <a:lnTo>
                  <a:pt x="650" y="1037"/>
                </a:lnTo>
                <a:lnTo>
                  <a:pt x="650" y="1041"/>
                </a:lnTo>
                <a:lnTo>
                  <a:pt x="650" y="1045"/>
                </a:lnTo>
                <a:lnTo>
                  <a:pt x="651" y="1049"/>
                </a:lnTo>
                <a:lnTo>
                  <a:pt x="651" y="1053"/>
                </a:lnTo>
                <a:lnTo>
                  <a:pt x="651" y="1057"/>
                </a:lnTo>
                <a:lnTo>
                  <a:pt x="651" y="1060"/>
                </a:lnTo>
                <a:lnTo>
                  <a:pt x="651" y="1063"/>
                </a:lnTo>
                <a:lnTo>
                  <a:pt x="651" y="1067"/>
                </a:lnTo>
                <a:lnTo>
                  <a:pt x="651" y="1070"/>
                </a:lnTo>
                <a:lnTo>
                  <a:pt x="652" y="1073"/>
                </a:lnTo>
                <a:lnTo>
                  <a:pt x="652" y="1076"/>
                </a:lnTo>
                <a:lnTo>
                  <a:pt x="652" y="1080"/>
                </a:lnTo>
                <a:lnTo>
                  <a:pt x="652" y="1082"/>
                </a:lnTo>
                <a:lnTo>
                  <a:pt x="652" y="1085"/>
                </a:lnTo>
                <a:lnTo>
                  <a:pt x="652" y="1087"/>
                </a:lnTo>
                <a:lnTo>
                  <a:pt x="652" y="1089"/>
                </a:lnTo>
                <a:lnTo>
                  <a:pt x="653" y="1092"/>
                </a:lnTo>
                <a:lnTo>
                  <a:pt x="653" y="1094"/>
                </a:lnTo>
                <a:lnTo>
                  <a:pt x="653" y="1096"/>
                </a:lnTo>
                <a:lnTo>
                  <a:pt x="653" y="1098"/>
                </a:lnTo>
                <a:lnTo>
                  <a:pt x="654" y="1099"/>
                </a:lnTo>
                <a:lnTo>
                  <a:pt x="654" y="1101"/>
                </a:lnTo>
                <a:lnTo>
                  <a:pt x="654" y="1102"/>
                </a:lnTo>
                <a:lnTo>
                  <a:pt x="654" y="1103"/>
                </a:lnTo>
                <a:lnTo>
                  <a:pt x="654" y="1104"/>
                </a:lnTo>
                <a:lnTo>
                  <a:pt x="654" y="1105"/>
                </a:lnTo>
                <a:lnTo>
                  <a:pt x="654" y="1106"/>
                </a:lnTo>
                <a:lnTo>
                  <a:pt x="655" y="1106"/>
                </a:lnTo>
                <a:lnTo>
                  <a:pt x="655" y="1107"/>
                </a:lnTo>
                <a:lnTo>
                  <a:pt x="655" y="1107"/>
                </a:lnTo>
                <a:lnTo>
                  <a:pt x="655" y="1107"/>
                </a:lnTo>
                <a:lnTo>
                  <a:pt x="655" y="1107"/>
                </a:lnTo>
                <a:lnTo>
                  <a:pt x="656" y="1106"/>
                </a:lnTo>
                <a:lnTo>
                  <a:pt x="656" y="1106"/>
                </a:lnTo>
                <a:lnTo>
                  <a:pt x="656" y="1105"/>
                </a:lnTo>
                <a:lnTo>
                  <a:pt x="656" y="1104"/>
                </a:lnTo>
                <a:lnTo>
                  <a:pt x="656" y="1103"/>
                </a:lnTo>
                <a:lnTo>
                  <a:pt x="656" y="1102"/>
                </a:lnTo>
                <a:lnTo>
                  <a:pt x="656" y="1101"/>
                </a:lnTo>
                <a:lnTo>
                  <a:pt x="657" y="1099"/>
                </a:lnTo>
                <a:lnTo>
                  <a:pt x="657" y="1098"/>
                </a:lnTo>
                <a:lnTo>
                  <a:pt x="657" y="1096"/>
                </a:lnTo>
                <a:lnTo>
                  <a:pt x="657" y="1094"/>
                </a:lnTo>
                <a:lnTo>
                  <a:pt x="657" y="1092"/>
                </a:lnTo>
                <a:lnTo>
                  <a:pt x="657" y="1090"/>
                </a:lnTo>
                <a:lnTo>
                  <a:pt x="657" y="1088"/>
                </a:lnTo>
                <a:lnTo>
                  <a:pt x="658" y="1085"/>
                </a:lnTo>
                <a:lnTo>
                  <a:pt x="658" y="1083"/>
                </a:lnTo>
                <a:lnTo>
                  <a:pt x="658" y="1080"/>
                </a:lnTo>
                <a:lnTo>
                  <a:pt x="658" y="1077"/>
                </a:lnTo>
                <a:lnTo>
                  <a:pt x="659" y="1075"/>
                </a:lnTo>
                <a:lnTo>
                  <a:pt x="659" y="1071"/>
                </a:lnTo>
                <a:lnTo>
                  <a:pt x="659" y="1068"/>
                </a:lnTo>
                <a:lnTo>
                  <a:pt x="659" y="1065"/>
                </a:lnTo>
                <a:lnTo>
                  <a:pt x="659" y="1062"/>
                </a:lnTo>
                <a:lnTo>
                  <a:pt x="659" y="1058"/>
                </a:lnTo>
                <a:lnTo>
                  <a:pt x="659" y="1055"/>
                </a:lnTo>
                <a:lnTo>
                  <a:pt x="660" y="1051"/>
                </a:lnTo>
                <a:lnTo>
                  <a:pt x="660" y="1047"/>
                </a:lnTo>
                <a:lnTo>
                  <a:pt x="660" y="1044"/>
                </a:lnTo>
                <a:lnTo>
                  <a:pt x="660" y="1040"/>
                </a:lnTo>
                <a:lnTo>
                  <a:pt x="660" y="1036"/>
                </a:lnTo>
                <a:lnTo>
                  <a:pt x="661" y="1032"/>
                </a:lnTo>
                <a:lnTo>
                  <a:pt x="661" y="1028"/>
                </a:lnTo>
                <a:lnTo>
                  <a:pt x="661" y="1024"/>
                </a:lnTo>
                <a:lnTo>
                  <a:pt x="661" y="1020"/>
                </a:lnTo>
                <a:lnTo>
                  <a:pt x="661" y="1016"/>
                </a:lnTo>
                <a:lnTo>
                  <a:pt x="661" y="1012"/>
                </a:lnTo>
                <a:lnTo>
                  <a:pt x="661" y="1008"/>
                </a:lnTo>
                <a:lnTo>
                  <a:pt x="662" y="1004"/>
                </a:lnTo>
                <a:lnTo>
                  <a:pt x="662" y="1000"/>
                </a:lnTo>
                <a:lnTo>
                  <a:pt x="662" y="996"/>
                </a:lnTo>
                <a:lnTo>
                  <a:pt x="662" y="991"/>
                </a:lnTo>
                <a:lnTo>
                  <a:pt x="662" y="987"/>
                </a:lnTo>
                <a:lnTo>
                  <a:pt x="662" y="983"/>
                </a:lnTo>
                <a:lnTo>
                  <a:pt x="662" y="979"/>
                </a:lnTo>
                <a:lnTo>
                  <a:pt x="663" y="975"/>
                </a:lnTo>
                <a:lnTo>
                  <a:pt x="663" y="971"/>
                </a:lnTo>
                <a:lnTo>
                  <a:pt x="663" y="967"/>
                </a:lnTo>
                <a:lnTo>
                  <a:pt x="663" y="963"/>
                </a:lnTo>
                <a:lnTo>
                  <a:pt x="664" y="960"/>
                </a:lnTo>
                <a:lnTo>
                  <a:pt x="664" y="956"/>
                </a:lnTo>
                <a:lnTo>
                  <a:pt x="664" y="952"/>
                </a:lnTo>
                <a:lnTo>
                  <a:pt x="664" y="948"/>
                </a:lnTo>
                <a:lnTo>
                  <a:pt x="664" y="945"/>
                </a:lnTo>
                <a:lnTo>
                  <a:pt x="664" y="941"/>
                </a:lnTo>
                <a:lnTo>
                  <a:pt x="664" y="938"/>
                </a:lnTo>
                <a:lnTo>
                  <a:pt x="665" y="935"/>
                </a:lnTo>
                <a:lnTo>
                  <a:pt x="665" y="931"/>
                </a:lnTo>
                <a:lnTo>
                  <a:pt x="665" y="928"/>
                </a:lnTo>
                <a:lnTo>
                  <a:pt x="665" y="925"/>
                </a:lnTo>
                <a:lnTo>
                  <a:pt x="665" y="922"/>
                </a:lnTo>
                <a:lnTo>
                  <a:pt x="665" y="919"/>
                </a:lnTo>
                <a:lnTo>
                  <a:pt x="665" y="917"/>
                </a:lnTo>
                <a:lnTo>
                  <a:pt x="666" y="914"/>
                </a:lnTo>
                <a:lnTo>
                  <a:pt x="666" y="912"/>
                </a:lnTo>
                <a:lnTo>
                  <a:pt x="666" y="909"/>
                </a:lnTo>
                <a:lnTo>
                  <a:pt x="666" y="907"/>
                </a:lnTo>
                <a:lnTo>
                  <a:pt x="666" y="905"/>
                </a:lnTo>
                <a:lnTo>
                  <a:pt x="667" y="904"/>
                </a:lnTo>
                <a:lnTo>
                  <a:pt x="667" y="902"/>
                </a:lnTo>
                <a:lnTo>
                  <a:pt x="667" y="900"/>
                </a:lnTo>
                <a:lnTo>
                  <a:pt x="667" y="899"/>
                </a:lnTo>
                <a:lnTo>
                  <a:pt x="667" y="897"/>
                </a:lnTo>
                <a:lnTo>
                  <a:pt x="667" y="896"/>
                </a:lnTo>
                <a:lnTo>
                  <a:pt x="668" y="895"/>
                </a:lnTo>
                <a:lnTo>
                  <a:pt x="668" y="894"/>
                </a:lnTo>
                <a:lnTo>
                  <a:pt x="668" y="893"/>
                </a:lnTo>
                <a:lnTo>
                  <a:pt x="668" y="893"/>
                </a:lnTo>
                <a:lnTo>
                  <a:pt x="668" y="892"/>
                </a:lnTo>
                <a:lnTo>
                  <a:pt x="669" y="892"/>
                </a:lnTo>
                <a:lnTo>
                  <a:pt x="669" y="892"/>
                </a:lnTo>
                <a:lnTo>
                  <a:pt x="669" y="892"/>
                </a:lnTo>
                <a:lnTo>
                  <a:pt x="669" y="892"/>
                </a:lnTo>
                <a:lnTo>
                  <a:pt x="669" y="892"/>
                </a:lnTo>
                <a:lnTo>
                  <a:pt x="669" y="893"/>
                </a:lnTo>
                <a:lnTo>
                  <a:pt x="669" y="894"/>
                </a:lnTo>
                <a:lnTo>
                  <a:pt x="670" y="894"/>
                </a:lnTo>
                <a:lnTo>
                  <a:pt x="670" y="895"/>
                </a:lnTo>
                <a:lnTo>
                  <a:pt x="670" y="896"/>
                </a:lnTo>
                <a:lnTo>
                  <a:pt x="670" y="897"/>
                </a:lnTo>
                <a:lnTo>
                  <a:pt x="670" y="899"/>
                </a:lnTo>
                <a:lnTo>
                  <a:pt x="670" y="900"/>
                </a:lnTo>
                <a:lnTo>
                  <a:pt x="670" y="902"/>
                </a:lnTo>
                <a:lnTo>
                  <a:pt x="671" y="904"/>
                </a:lnTo>
                <a:lnTo>
                  <a:pt x="671" y="906"/>
                </a:lnTo>
                <a:lnTo>
                  <a:pt x="671" y="908"/>
                </a:lnTo>
                <a:lnTo>
                  <a:pt x="671" y="910"/>
                </a:lnTo>
                <a:lnTo>
                  <a:pt x="671" y="912"/>
                </a:lnTo>
                <a:lnTo>
                  <a:pt x="672" y="915"/>
                </a:lnTo>
                <a:lnTo>
                  <a:pt x="672" y="917"/>
                </a:lnTo>
                <a:lnTo>
                  <a:pt x="672" y="920"/>
                </a:lnTo>
                <a:lnTo>
                  <a:pt x="672" y="922"/>
                </a:lnTo>
                <a:lnTo>
                  <a:pt x="672" y="925"/>
                </a:lnTo>
                <a:lnTo>
                  <a:pt x="672" y="928"/>
                </a:lnTo>
                <a:lnTo>
                  <a:pt x="673" y="931"/>
                </a:lnTo>
                <a:lnTo>
                  <a:pt x="673" y="934"/>
                </a:lnTo>
                <a:lnTo>
                  <a:pt x="673" y="937"/>
                </a:lnTo>
                <a:lnTo>
                  <a:pt x="673" y="940"/>
                </a:lnTo>
                <a:lnTo>
                  <a:pt x="673" y="944"/>
                </a:lnTo>
                <a:lnTo>
                  <a:pt x="674" y="947"/>
                </a:lnTo>
                <a:lnTo>
                  <a:pt x="674" y="951"/>
                </a:lnTo>
                <a:lnTo>
                  <a:pt x="674" y="954"/>
                </a:lnTo>
                <a:lnTo>
                  <a:pt x="674" y="958"/>
                </a:lnTo>
                <a:lnTo>
                  <a:pt x="674" y="961"/>
                </a:lnTo>
                <a:lnTo>
                  <a:pt x="674" y="965"/>
                </a:lnTo>
                <a:lnTo>
                  <a:pt x="674" y="969"/>
                </a:lnTo>
                <a:lnTo>
                  <a:pt x="675" y="972"/>
                </a:lnTo>
                <a:lnTo>
                  <a:pt x="675" y="976"/>
                </a:lnTo>
                <a:lnTo>
                  <a:pt x="675" y="980"/>
                </a:lnTo>
                <a:lnTo>
                  <a:pt x="675" y="984"/>
                </a:lnTo>
                <a:lnTo>
                  <a:pt x="675" y="987"/>
                </a:lnTo>
                <a:lnTo>
                  <a:pt x="675" y="991"/>
                </a:lnTo>
                <a:lnTo>
                  <a:pt x="675" y="995"/>
                </a:lnTo>
                <a:lnTo>
                  <a:pt x="676" y="999"/>
                </a:lnTo>
                <a:lnTo>
                  <a:pt x="676" y="1002"/>
                </a:lnTo>
                <a:lnTo>
                  <a:pt x="676" y="1006"/>
                </a:lnTo>
                <a:lnTo>
                  <a:pt x="676" y="1010"/>
                </a:lnTo>
                <a:lnTo>
                  <a:pt x="677" y="1014"/>
                </a:lnTo>
                <a:lnTo>
                  <a:pt x="677" y="1017"/>
                </a:lnTo>
                <a:lnTo>
                  <a:pt x="677" y="1020"/>
                </a:lnTo>
                <a:lnTo>
                  <a:pt x="677" y="1024"/>
                </a:lnTo>
                <a:lnTo>
                  <a:pt x="677" y="1028"/>
                </a:lnTo>
                <a:lnTo>
                  <a:pt x="677" y="1031"/>
                </a:lnTo>
                <a:lnTo>
                  <a:pt x="677" y="1034"/>
                </a:lnTo>
                <a:lnTo>
                  <a:pt x="678" y="1038"/>
                </a:lnTo>
                <a:lnTo>
                  <a:pt x="678" y="1041"/>
                </a:lnTo>
                <a:lnTo>
                  <a:pt x="678" y="1044"/>
                </a:lnTo>
                <a:lnTo>
                  <a:pt x="678" y="1047"/>
                </a:lnTo>
                <a:lnTo>
                  <a:pt x="678" y="1050"/>
                </a:lnTo>
                <a:lnTo>
                  <a:pt x="679" y="1053"/>
                </a:lnTo>
                <a:lnTo>
                  <a:pt x="679" y="1056"/>
                </a:lnTo>
                <a:lnTo>
                  <a:pt x="679" y="1058"/>
                </a:lnTo>
                <a:lnTo>
                  <a:pt x="679" y="1061"/>
                </a:lnTo>
                <a:lnTo>
                  <a:pt x="679" y="1064"/>
                </a:lnTo>
                <a:lnTo>
                  <a:pt x="679" y="1066"/>
                </a:lnTo>
                <a:lnTo>
                  <a:pt x="679" y="1068"/>
                </a:lnTo>
                <a:lnTo>
                  <a:pt x="680" y="1071"/>
                </a:lnTo>
                <a:lnTo>
                  <a:pt x="680" y="1073"/>
                </a:lnTo>
                <a:lnTo>
                  <a:pt x="680" y="1075"/>
                </a:lnTo>
                <a:lnTo>
                  <a:pt x="680" y="1076"/>
                </a:lnTo>
                <a:lnTo>
                  <a:pt x="680" y="1078"/>
                </a:lnTo>
                <a:lnTo>
                  <a:pt x="680" y="1080"/>
                </a:lnTo>
                <a:lnTo>
                  <a:pt x="680" y="1081"/>
                </a:lnTo>
                <a:lnTo>
                  <a:pt x="681" y="1082"/>
                </a:lnTo>
                <a:lnTo>
                  <a:pt x="681" y="1083"/>
                </a:lnTo>
                <a:lnTo>
                  <a:pt x="681" y="1085"/>
                </a:lnTo>
                <a:lnTo>
                  <a:pt x="681" y="1085"/>
                </a:lnTo>
                <a:lnTo>
                  <a:pt x="682" y="1086"/>
                </a:lnTo>
                <a:lnTo>
                  <a:pt x="682" y="1087"/>
                </a:lnTo>
                <a:lnTo>
                  <a:pt x="682" y="1087"/>
                </a:lnTo>
                <a:lnTo>
                  <a:pt x="682" y="1088"/>
                </a:lnTo>
                <a:lnTo>
                  <a:pt x="682" y="1088"/>
                </a:lnTo>
                <a:lnTo>
                  <a:pt x="682" y="1088"/>
                </a:lnTo>
                <a:lnTo>
                  <a:pt x="682" y="1088"/>
                </a:lnTo>
                <a:lnTo>
                  <a:pt x="683" y="1088"/>
                </a:lnTo>
                <a:lnTo>
                  <a:pt x="683" y="1087"/>
                </a:lnTo>
                <a:lnTo>
                  <a:pt x="683" y="1087"/>
                </a:lnTo>
                <a:lnTo>
                  <a:pt x="683" y="1086"/>
                </a:lnTo>
                <a:lnTo>
                  <a:pt x="683" y="1086"/>
                </a:lnTo>
                <a:lnTo>
                  <a:pt x="684" y="1085"/>
                </a:lnTo>
                <a:lnTo>
                  <a:pt x="684" y="1084"/>
                </a:lnTo>
                <a:lnTo>
                  <a:pt x="684" y="1083"/>
                </a:lnTo>
                <a:lnTo>
                  <a:pt x="684" y="1081"/>
                </a:lnTo>
                <a:lnTo>
                  <a:pt x="684" y="1080"/>
                </a:lnTo>
                <a:lnTo>
                  <a:pt x="684" y="1078"/>
                </a:lnTo>
                <a:lnTo>
                  <a:pt x="684" y="1077"/>
                </a:lnTo>
                <a:lnTo>
                  <a:pt x="685" y="1075"/>
                </a:lnTo>
                <a:lnTo>
                  <a:pt x="685" y="1073"/>
                </a:lnTo>
                <a:lnTo>
                  <a:pt x="685" y="1071"/>
                </a:lnTo>
                <a:lnTo>
                  <a:pt x="685" y="1069"/>
                </a:lnTo>
                <a:lnTo>
                  <a:pt x="685" y="1067"/>
                </a:lnTo>
                <a:lnTo>
                  <a:pt x="685" y="1065"/>
                </a:lnTo>
                <a:lnTo>
                  <a:pt x="685" y="1062"/>
                </a:lnTo>
                <a:lnTo>
                  <a:pt x="686" y="1060"/>
                </a:lnTo>
                <a:lnTo>
                  <a:pt x="686" y="1057"/>
                </a:lnTo>
                <a:lnTo>
                  <a:pt x="686" y="1055"/>
                </a:lnTo>
                <a:lnTo>
                  <a:pt x="686" y="1052"/>
                </a:lnTo>
                <a:lnTo>
                  <a:pt x="687" y="1049"/>
                </a:lnTo>
                <a:lnTo>
                  <a:pt x="687" y="1047"/>
                </a:lnTo>
                <a:lnTo>
                  <a:pt x="687" y="1043"/>
                </a:lnTo>
                <a:lnTo>
                  <a:pt x="687" y="1040"/>
                </a:lnTo>
                <a:lnTo>
                  <a:pt x="687" y="1037"/>
                </a:lnTo>
                <a:lnTo>
                  <a:pt x="687" y="1034"/>
                </a:lnTo>
                <a:lnTo>
                  <a:pt x="687" y="1031"/>
                </a:lnTo>
                <a:lnTo>
                  <a:pt x="688" y="1028"/>
                </a:lnTo>
                <a:lnTo>
                  <a:pt x="688" y="1025"/>
                </a:lnTo>
                <a:lnTo>
                  <a:pt x="688" y="1022"/>
                </a:lnTo>
                <a:lnTo>
                  <a:pt x="688" y="1018"/>
                </a:lnTo>
                <a:lnTo>
                  <a:pt x="688" y="1015"/>
                </a:lnTo>
                <a:lnTo>
                  <a:pt x="689" y="1012"/>
                </a:lnTo>
                <a:lnTo>
                  <a:pt x="689" y="1008"/>
                </a:lnTo>
                <a:lnTo>
                  <a:pt x="689" y="1005"/>
                </a:lnTo>
                <a:lnTo>
                  <a:pt x="689" y="1002"/>
                </a:lnTo>
                <a:lnTo>
                  <a:pt x="689" y="998"/>
                </a:lnTo>
                <a:lnTo>
                  <a:pt x="689" y="995"/>
                </a:lnTo>
                <a:lnTo>
                  <a:pt x="689" y="991"/>
                </a:lnTo>
                <a:lnTo>
                  <a:pt x="690" y="988"/>
                </a:lnTo>
                <a:lnTo>
                  <a:pt x="690" y="985"/>
                </a:lnTo>
                <a:lnTo>
                  <a:pt x="690" y="982"/>
                </a:lnTo>
                <a:lnTo>
                  <a:pt x="690" y="978"/>
                </a:lnTo>
                <a:lnTo>
                  <a:pt x="690" y="975"/>
                </a:lnTo>
                <a:lnTo>
                  <a:pt x="690" y="972"/>
                </a:lnTo>
                <a:lnTo>
                  <a:pt x="690" y="969"/>
                </a:lnTo>
                <a:lnTo>
                  <a:pt x="691" y="966"/>
                </a:lnTo>
                <a:lnTo>
                  <a:pt x="691" y="963"/>
                </a:lnTo>
                <a:lnTo>
                  <a:pt x="691" y="960"/>
                </a:lnTo>
                <a:lnTo>
                  <a:pt x="691" y="957"/>
                </a:lnTo>
                <a:lnTo>
                  <a:pt x="692" y="954"/>
                </a:lnTo>
                <a:lnTo>
                  <a:pt x="692" y="951"/>
                </a:lnTo>
                <a:lnTo>
                  <a:pt x="692" y="948"/>
                </a:lnTo>
                <a:lnTo>
                  <a:pt x="692" y="946"/>
                </a:lnTo>
                <a:lnTo>
                  <a:pt x="692" y="943"/>
                </a:lnTo>
                <a:lnTo>
                  <a:pt x="692" y="941"/>
                </a:lnTo>
                <a:lnTo>
                  <a:pt x="692" y="938"/>
                </a:lnTo>
                <a:lnTo>
                  <a:pt x="693" y="936"/>
                </a:lnTo>
                <a:lnTo>
                  <a:pt x="693" y="934"/>
                </a:lnTo>
                <a:lnTo>
                  <a:pt x="693" y="932"/>
                </a:lnTo>
                <a:lnTo>
                  <a:pt x="693" y="930"/>
                </a:lnTo>
                <a:lnTo>
                  <a:pt x="693" y="928"/>
                </a:lnTo>
                <a:lnTo>
                  <a:pt x="694" y="926"/>
                </a:lnTo>
                <a:lnTo>
                  <a:pt x="694" y="925"/>
                </a:lnTo>
                <a:lnTo>
                  <a:pt x="694" y="923"/>
                </a:lnTo>
                <a:lnTo>
                  <a:pt x="694" y="922"/>
                </a:lnTo>
                <a:lnTo>
                  <a:pt x="694" y="920"/>
                </a:lnTo>
                <a:lnTo>
                  <a:pt x="694" y="919"/>
                </a:lnTo>
                <a:lnTo>
                  <a:pt x="694" y="918"/>
                </a:lnTo>
                <a:lnTo>
                  <a:pt x="695" y="917"/>
                </a:lnTo>
                <a:lnTo>
                  <a:pt x="695" y="916"/>
                </a:lnTo>
                <a:lnTo>
                  <a:pt x="695" y="915"/>
                </a:lnTo>
                <a:lnTo>
                  <a:pt x="695" y="915"/>
                </a:lnTo>
                <a:lnTo>
                  <a:pt x="695" y="914"/>
                </a:lnTo>
                <a:lnTo>
                  <a:pt x="695" y="914"/>
                </a:lnTo>
                <a:lnTo>
                  <a:pt x="695" y="914"/>
                </a:lnTo>
                <a:lnTo>
                  <a:pt x="696" y="914"/>
                </a:lnTo>
                <a:lnTo>
                  <a:pt x="696" y="913"/>
                </a:lnTo>
                <a:lnTo>
                  <a:pt x="696" y="914"/>
                </a:lnTo>
                <a:lnTo>
                  <a:pt x="696" y="914"/>
                </a:lnTo>
                <a:lnTo>
                  <a:pt x="697" y="914"/>
                </a:lnTo>
                <a:lnTo>
                  <a:pt x="697" y="914"/>
                </a:lnTo>
                <a:lnTo>
                  <a:pt x="697" y="915"/>
                </a:lnTo>
                <a:lnTo>
                  <a:pt x="697" y="916"/>
                </a:lnTo>
                <a:lnTo>
                  <a:pt x="697" y="917"/>
                </a:lnTo>
                <a:lnTo>
                  <a:pt x="697" y="917"/>
                </a:lnTo>
                <a:lnTo>
                  <a:pt x="697" y="919"/>
                </a:lnTo>
                <a:lnTo>
                  <a:pt x="698" y="920"/>
                </a:lnTo>
                <a:lnTo>
                  <a:pt x="698" y="921"/>
                </a:lnTo>
                <a:lnTo>
                  <a:pt x="698" y="922"/>
                </a:lnTo>
                <a:lnTo>
                  <a:pt x="698" y="923"/>
                </a:lnTo>
                <a:lnTo>
                  <a:pt x="698" y="925"/>
                </a:lnTo>
                <a:lnTo>
                  <a:pt x="698" y="927"/>
                </a:lnTo>
                <a:lnTo>
                  <a:pt x="698" y="928"/>
                </a:lnTo>
                <a:lnTo>
                  <a:pt x="699" y="930"/>
                </a:lnTo>
                <a:lnTo>
                  <a:pt x="699" y="932"/>
                </a:lnTo>
                <a:lnTo>
                  <a:pt x="699" y="934"/>
                </a:lnTo>
                <a:lnTo>
                  <a:pt x="699" y="937"/>
                </a:lnTo>
                <a:lnTo>
                  <a:pt x="699" y="938"/>
                </a:lnTo>
                <a:lnTo>
                  <a:pt x="700" y="941"/>
                </a:lnTo>
                <a:lnTo>
                  <a:pt x="700" y="943"/>
                </a:lnTo>
                <a:lnTo>
                  <a:pt x="700" y="945"/>
                </a:lnTo>
                <a:lnTo>
                  <a:pt x="700" y="948"/>
                </a:lnTo>
                <a:lnTo>
                  <a:pt x="700" y="950"/>
                </a:lnTo>
                <a:lnTo>
                  <a:pt x="700" y="953"/>
                </a:lnTo>
                <a:lnTo>
                  <a:pt x="701" y="956"/>
                </a:lnTo>
                <a:lnTo>
                  <a:pt x="701" y="958"/>
                </a:lnTo>
                <a:lnTo>
                  <a:pt x="701" y="961"/>
                </a:lnTo>
                <a:lnTo>
                  <a:pt x="701" y="964"/>
                </a:lnTo>
                <a:lnTo>
                  <a:pt x="701" y="966"/>
                </a:lnTo>
                <a:lnTo>
                  <a:pt x="702" y="969"/>
                </a:lnTo>
                <a:lnTo>
                  <a:pt x="702" y="972"/>
                </a:lnTo>
                <a:lnTo>
                  <a:pt x="702" y="975"/>
                </a:lnTo>
                <a:lnTo>
                  <a:pt x="702" y="978"/>
                </a:lnTo>
                <a:lnTo>
                  <a:pt x="702" y="981"/>
                </a:lnTo>
                <a:lnTo>
                  <a:pt x="702" y="984"/>
                </a:lnTo>
                <a:lnTo>
                  <a:pt x="702" y="987"/>
                </a:lnTo>
                <a:lnTo>
                  <a:pt x="703" y="989"/>
                </a:lnTo>
                <a:lnTo>
                  <a:pt x="703" y="992"/>
                </a:lnTo>
                <a:lnTo>
                  <a:pt x="703" y="995"/>
                </a:lnTo>
                <a:lnTo>
                  <a:pt x="703" y="998"/>
                </a:lnTo>
                <a:lnTo>
                  <a:pt x="703" y="1001"/>
                </a:lnTo>
                <a:lnTo>
                  <a:pt x="703" y="1004"/>
                </a:lnTo>
                <a:lnTo>
                  <a:pt x="703" y="1007"/>
                </a:lnTo>
                <a:lnTo>
                  <a:pt x="704" y="1009"/>
                </a:lnTo>
                <a:lnTo>
                  <a:pt x="704" y="1012"/>
                </a:lnTo>
                <a:lnTo>
                  <a:pt x="704" y="1015"/>
                </a:lnTo>
                <a:lnTo>
                  <a:pt x="704" y="1018"/>
                </a:lnTo>
                <a:lnTo>
                  <a:pt x="705" y="1020"/>
                </a:lnTo>
                <a:lnTo>
                  <a:pt x="705" y="1023"/>
                </a:lnTo>
                <a:lnTo>
                  <a:pt x="705" y="1025"/>
                </a:lnTo>
                <a:lnTo>
                  <a:pt x="705" y="1028"/>
                </a:lnTo>
                <a:lnTo>
                  <a:pt x="705" y="1030"/>
                </a:lnTo>
                <a:lnTo>
                  <a:pt x="705" y="1033"/>
                </a:lnTo>
                <a:lnTo>
                  <a:pt x="705" y="1035"/>
                </a:lnTo>
                <a:lnTo>
                  <a:pt x="706" y="1037"/>
                </a:lnTo>
                <a:lnTo>
                  <a:pt x="706" y="1039"/>
                </a:lnTo>
                <a:lnTo>
                  <a:pt x="706" y="1042"/>
                </a:lnTo>
                <a:lnTo>
                  <a:pt x="706" y="1043"/>
                </a:lnTo>
                <a:lnTo>
                  <a:pt x="706" y="1045"/>
                </a:lnTo>
                <a:lnTo>
                  <a:pt x="707" y="1047"/>
                </a:lnTo>
                <a:lnTo>
                  <a:pt x="707" y="1049"/>
                </a:lnTo>
                <a:lnTo>
                  <a:pt x="707" y="1051"/>
                </a:lnTo>
                <a:lnTo>
                  <a:pt x="707" y="1052"/>
                </a:lnTo>
                <a:lnTo>
                  <a:pt x="707" y="1054"/>
                </a:lnTo>
                <a:lnTo>
                  <a:pt x="707" y="1055"/>
                </a:lnTo>
                <a:lnTo>
                  <a:pt x="707" y="1057"/>
                </a:lnTo>
                <a:lnTo>
                  <a:pt x="708" y="1058"/>
                </a:lnTo>
                <a:lnTo>
                  <a:pt x="708" y="1059"/>
                </a:lnTo>
                <a:lnTo>
                  <a:pt x="708" y="1060"/>
                </a:lnTo>
                <a:lnTo>
                  <a:pt x="708" y="1061"/>
                </a:lnTo>
                <a:lnTo>
                  <a:pt x="708" y="1062"/>
                </a:lnTo>
                <a:lnTo>
                  <a:pt x="708" y="1062"/>
                </a:lnTo>
                <a:lnTo>
                  <a:pt x="708" y="1063"/>
                </a:lnTo>
                <a:lnTo>
                  <a:pt x="709" y="1063"/>
                </a:lnTo>
                <a:lnTo>
                  <a:pt x="709" y="1063"/>
                </a:lnTo>
                <a:lnTo>
                  <a:pt x="709" y="1064"/>
                </a:lnTo>
                <a:lnTo>
                  <a:pt x="709" y="1064"/>
                </a:lnTo>
                <a:lnTo>
                  <a:pt x="710" y="1064"/>
                </a:lnTo>
                <a:lnTo>
                  <a:pt x="710" y="1064"/>
                </a:lnTo>
                <a:lnTo>
                  <a:pt x="710" y="1064"/>
                </a:lnTo>
                <a:lnTo>
                  <a:pt x="710" y="1064"/>
                </a:lnTo>
                <a:lnTo>
                  <a:pt x="710" y="1063"/>
                </a:lnTo>
                <a:lnTo>
                  <a:pt x="710" y="1063"/>
                </a:lnTo>
                <a:lnTo>
                  <a:pt x="710" y="1062"/>
                </a:lnTo>
                <a:lnTo>
                  <a:pt x="711" y="1062"/>
                </a:lnTo>
                <a:lnTo>
                  <a:pt x="711" y="1061"/>
                </a:lnTo>
                <a:lnTo>
                  <a:pt x="711" y="1060"/>
                </a:lnTo>
                <a:lnTo>
                  <a:pt x="711" y="1059"/>
                </a:lnTo>
                <a:lnTo>
                  <a:pt x="711" y="1058"/>
                </a:lnTo>
                <a:lnTo>
                  <a:pt x="712" y="1057"/>
                </a:lnTo>
                <a:lnTo>
                  <a:pt x="712" y="1056"/>
                </a:lnTo>
                <a:lnTo>
                  <a:pt x="712" y="1055"/>
                </a:lnTo>
                <a:lnTo>
                  <a:pt x="712" y="1053"/>
                </a:lnTo>
                <a:lnTo>
                  <a:pt x="712" y="1052"/>
                </a:lnTo>
                <a:lnTo>
                  <a:pt x="712" y="1050"/>
                </a:lnTo>
                <a:lnTo>
                  <a:pt x="712" y="1049"/>
                </a:lnTo>
                <a:lnTo>
                  <a:pt x="713" y="1047"/>
                </a:lnTo>
                <a:lnTo>
                  <a:pt x="713" y="1046"/>
                </a:lnTo>
                <a:lnTo>
                  <a:pt x="713" y="1044"/>
                </a:lnTo>
                <a:lnTo>
                  <a:pt x="713" y="1042"/>
                </a:lnTo>
                <a:lnTo>
                  <a:pt x="713" y="1040"/>
                </a:lnTo>
                <a:lnTo>
                  <a:pt x="713" y="1038"/>
                </a:lnTo>
                <a:lnTo>
                  <a:pt x="713" y="1036"/>
                </a:lnTo>
                <a:lnTo>
                  <a:pt x="714" y="1034"/>
                </a:lnTo>
                <a:lnTo>
                  <a:pt x="714" y="1032"/>
                </a:lnTo>
                <a:lnTo>
                  <a:pt x="714" y="1030"/>
                </a:lnTo>
                <a:lnTo>
                  <a:pt x="714" y="1027"/>
                </a:lnTo>
                <a:lnTo>
                  <a:pt x="715" y="1025"/>
                </a:lnTo>
                <a:lnTo>
                  <a:pt x="715" y="1023"/>
                </a:lnTo>
                <a:lnTo>
                  <a:pt x="715" y="1021"/>
                </a:lnTo>
                <a:lnTo>
                  <a:pt x="715" y="1019"/>
                </a:lnTo>
                <a:lnTo>
                  <a:pt x="715" y="1016"/>
                </a:lnTo>
                <a:lnTo>
                  <a:pt x="715" y="1014"/>
                </a:lnTo>
                <a:lnTo>
                  <a:pt x="715" y="1011"/>
                </a:lnTo>
                <a:lnTo>
                  <a:pt x="716" y="1009"/>
                </a:lnTo>
                <a:lnTo>
                  <a:pt x="716" y="1007"/>
                </a:lnTo>
                <a:lnTo>
                  <a:pt x="716" y="1004"/>
                </a:lnTo>
                <a:lnTo>
                  <a:pt x="716" y="1002"/>
                </a:lnTo>
                <a:lnTo>
                  <a:pt x="716" y="999"/>
                </a:lnTo>
                <a:lnTo>
                  <a:pt x="717" y="997"/>
                </a:lnTo>
                <a:lnTo>
                  <a:pt x="717" y="994"/>
                </a:lnTo>
                <a:lnTo>
                  <a:pt x="717" y="992"/>
                </a:lnTo>
                <a:lnTo>
                  <a:pt x="717" y="990"/>
                </a:lnTo>
                <a:lnTo>
                  <a:pt x="717" y="988"/>
                </a:lnTo>
                <a:lnTo>
                  <a:pt x="717" y="985"/>
                </a:lnTo>
                <a:lnTo>
                  <a:pt x="717" y="983"/>
                </a:lnTo>
                <a:lnTo>
                  <a:pt x="718" y="981"/>
                </a:lnTo>
                <a:lnTo>
                  <a:pt x="718" y="978"/>
                </a:lnTo>
                <a:lnTo>
                  <a:pt x="718" y="976"/>
                </a:lnTo>
                <a:lnTo>
                  <a:pt x="718" y="974"/>
                </a:lnTo>
                <a:lnTo>
                  <a:pt x="718" y="972"/>
                </a:lnTo>
                <a:lnTo>
                  <a:pt x="718" y="970"/>
                </a:lnTo>
                <a:lnTo>
                  <a:pt x="718" y="968"/>
                </a:lnTo>
                <a:lnTo>
                  <a:pt x="719" y="966"/>
                </a:lnTo>
                <a:lnTo>
                  <a:pt x="719" y="964"/>
                </a:lnTo>
                <a:lnTo>
                  <a:pt x="719" y="962"/>
                </a:lnTo>
                <a:lnTo>
                  <a:pt x="719" y="960"/>
                </a:lnTo>
                <a:lnTo>
                  <a:pt x="720" y="959"/>
                </a:lnTo>
                <a:lnTo>
                  <a:pt x="720" y="957"/>
                </a:lnTo>
                <a:lnTo>
                  <a:pt x="720" y="955"/>
                </a:lnTo>
                <a:lnTo>
                  <a:pt x="720" y="954"/>
                </a:lnTo>
                <a:lnTo>
                  <a:pt x="720" y="952"/>
                </a:lnTo>
                <a:lnTo>
                  <a:pt x="720" y="951"/>
                </a:lnTo>
                <a:lnTo>
                  <a:pt x="720" y="950"/>
                </a:lnTo>
                <a:lnTo>
                  <a:pt x="721" y="948"/>
                </a:lnTo>
                <a:lnTo>
                  <a:pt x="721" y="947"/>
                </a:lnTo>
                <a:lnTo>
                  <a:pt x="721" y="946"/>
                </a:lnTo>
                <a:lnTo>
                  <a:pt x="721" y="945"/>
                </a:lnTo>
                <a:lnTo>
                  <a:pt x="721" y="944"/>
                </a:lnTo>
                <a:lnTo>
                  <a:pt x="722" y="943"/>
                </a:lnTo>
                <a:lnTo>
                  <a:pt x="722" y="943"/>
                </a:lnTo>
                <a:lnTo>
                  <a:pt x="722" y="942"/>
                </a:lnTo>
                <a:lnTo>
                  <a:pt x="722" y="942"/>
                </a:lnTo>
                <a:lnTo>
                  <a:pt x="722" y="941"/>
                </a:lnTo>
                <a:lnTo>
                  <a:pt x="722" y="941"/>
                </a:lnTo>
                <a:lnTo>
                  <a:pt x="722" y="940"/>
                </a:lnTo>
                <a:lnTo>
                  <a:pt x="723" y="940"/>
                </a:lnTo>
                <a:lnTo>
                  <a:pt x="723" y="940"/>
                </a:lnTo>
                <a:lnTo>
                  <a:pt x="723" y="940"/>
                </a:lnTo>
                <a:lnTo>
                  <a:pt x="723" y="940"/>
                </a:lnTo>
                <a:lnTo>
                  <a:pt x="723" y="940"/>
                </a:lnTo>
                <a:lnTo>
                  <a:pt x="723" y="940"/>
                </a:lnTo>
                <a:lnTo>
                  <a:pt x="723" y="940"/>
                </a:lnTo>
                <a:lnTo>
                  <a:pt x="724" y="940"/>
                </a:lnTo>
                <a:lnTo>
                  <a:pt x="724" y="941"/>
                </a:lnTo>
                <a:lnTo>
                  <a:pt x="724" y="942"/>
                </a:lnTo>
                <a:lnTo>
                  <a:pt x="724" y="942"/>
                </a:lnTo>
                <a:lnTo>
                  <a:pt x="725" y="943"/>
                </a:lnTo>
                <a:lnTo>
                  <a:pt x="725" y="943"/>
                </a:lnTo>
                <a:lnTo>
                  <a:pt x="725" y="944"/>
                </a:lnTo>
                <a:lnTo>
                  <a:pt x="725" y="945"/>
                </a:lnTo>
                <a:lnTo>
                  <a:pt x="725" y="946"/>
                </a:lnTo>
                <a:lnTo>
                  <a:pt x="725" y="947"/>
                </a:lnTo>
                <a:lnTo>
                  <a:pt x="725" y="948"/>
                </a:lnTo>
                <a:lnTo>
                  <a:pt x="726" y="949"/>
                </a:lnTo>
                <a:lnTo>
                  <a:pt x="726" y="950"/>
                </a:lnTo>
                <a:lnTo>
                  <a:pt x="726" y="951"/>
                </a:lnTo>
                <a:lnTo>
                  <a:pt x="726" y="953"/>
                </a:lnTo>
                <a:lnTo>
                  <a:pt x="726" y="954"/>
                </a:lnTo>
                <a:lnTo>
                  <a:pt x="726" y="955"/>
                </a:lnTo>
                <a:lnTo>
                  <a:pt x="726" y="957"/>
                </a:lnTo>
                <a:lnTo>
                  <a:pt x="727" y="958"/>
                </a:lnTo>
                <a:lnTo>
                  <a:pt x="727" y="960"/>
                </a:lnTo>
                <a:lnTo>
                  <a:pt x="727" y="961"/>
                </a:lnTo>
                <a:lnTo>
                  <a:pt x="727" y="963"/>
                </a:lnTo>
                <a:lnTo>
                  <a:pt x="727" y="965"/>
                </a:lnTo>
                <a:lnTo>
                  <a:pt x="728" y="966"/>
                </a:lnTo>
                <a:lnTo>
                  <a:pt x="728" y="968"/>
                </a:lnTo>
                <a:lnTo>
                  <a:pt x="728" y="970"/>
                </a:lnTo>
                <a:lnTo>
                  <a:pt x="728" y="971"/>
                </a:lnTo>
                <a:lnTo>
                  <a:pt x="728" y="973"/>
                </a:lnTo>
                <a:lnTo>
                  <a:pt x="728" y="975"/>
                </a:lnTo>
                <a:lnTo>
                  <a:pt x="728" y="977"/>
                </a:lnTo>
                <a:lnTo>
                  <a:pt x="729" y="979"/>
                </a:lnTo>
                <a:lnTo>
                  <a:pt x="729" y="981"/>
                </a:lnTo>
                <a:lnTo>
                  <a:pt x="729" y="983"/>
                </a:lnTo>
                <a:lnTo>
                  <a:pt x="729" y="984"/>
                </a:lnTo>
                <a:lnTo>
                  <a:pt x="730" y="986"/>
                </a:lnTo>
                <a:lnTo>
                  <a:pt x="730" y="988"/>
                </a:lnTo>
                <a:lnTo>
                  <a:pt x="730" y="990"/>
                </a:lnTo>
                <a:lnTo>
                  <a:pt x="730" y="992"/>
                </a:lnTo>
                <a:lnTo>
                  <a:pt x="730" y="994"/>
                </a:lnTo>
                <a:lnTo>
                  <a:pt x="730" y="996"/>
                </a:lnTo>
                <a:lnTo>
                  <a:pt x="730" y="997"/>
                </a:lnTo>
                <a:lnTo>
                  <a:pt x="731" y="999"/>
                </a:lnTo>
                <a:lnTo>
                  <a:pt x="731" y="1001"/>
                </a:lnTo>
                <a:lnTo>
                  <a:pt x="731" y="1002"/>
                </a:lnTo>
                <a:lnTo>
                  <a:pt x="731" y="1004"/>
                </a:lnTo>
                <a:lnTo>
                  <a:pt x="731" y="1006"/>
                </a:lnTo>
                <a:lnTo>
                  <a:pt x="731" y="1008"/>
                </a:lnTo>
                <a:lnTo>
                  <a:pt x="731" y="1009"/>
                </a:lnTo>
                <a:lnTo>
                  <a:pt x="732" y="1011"/>
                </a:lnTo>
                <a:lnTo>
                  <a:pt x="732" y="1012"/>
                </a:lnTo>
                <a:lnTo>
                  <a:pt x="732" y="1014"/>
                </a:lnTo>
                <a:lnTo>
                  <a:pt x="732" y="1015"/>
                </a:lnTo>
                <a:lnTo>
                  <a:pt x="732" y="1017"/>
                </a:lnTo>
                <a:lnTo>
                  <a:pt x="733" y="1019"/>
                </a:lnTo>
                <a:lnTo>
                  <a:pt x="733" y="1020"/>
                </a:lnTo>
                <a:lnTo>
                  <a:pt x="733" y="1021"/>
                </a:lnTo>
                <a:lnTo>
                  <a:pt x="733" y="1022"/>
                </a:lnTo>
                <a:lnTo>
                  <a:pt x="733" y="1024"/>
                </a:lnTo>
                <a:lnTo>
                  <a:pt x="733" y="1025"/>
                </a:lnTo>
                <a:lnTo>
                  <a:pt x="734" y="1026"/>
                </a:lnTo>
                <a:lnTo>
                  <a:pt x="734" y="1027"/>
                </a:lnTo>
                <a:lnTo>
                  <a:pt x="734" y="1028"/>
                </a:lnTo>
                <a:lnTo>
                  <a:pt x="734" y="1029"/>
                </a:lnTo>
                <a:lnTo>
                  <a:pt x="734" y="1030"/>
                </a:lnTo>
                <a:lnTo>
                  <a:pt x="735" y="1030"/>
                </a:lnTo>
                <a:lnTo>
                  <a:pt x="735" y="1031"/>
                </a:lnTo>
                <a:lnTo>
                  <a:pt x="735" y="1032"/>
                </a:lnTo>
                <a:lnTo>
                  <a:pt x="735" y="1032"/>
                </a:lnTo>
                <a:lnTo>
                  <a:pt x="735" y="1033"/>
                </a:lnTo>
                <a:lnTo>
                  <a:pt x="735" y="1034"/>
                </a:lnTo>
                <a:lnTo>
                  <a:pt x="735" y="1034"/>
                </a:lnTo>
                <a:lnTo>
                  <a:pt x="736" y="1034"/>
                </a:lnTo>
                <a:lnTo>
                  <a:pt x="736" y="1035"/>
                </a:lnTo>
                <a:lnTo>
                  <a:pt x="736" y="1035"/>
                </a:lnTo>
                <a:lnTo>
                  <a:pt x="736" y="1035"/>
                </a:lnTo>
                <a:lnTo>
                  <a:pt x="736" y="1035"/>
                </a:lnTo>
                <a:lnTo>
                  <a:pt x="736" y="1035"/>
                </a:lnTo>
                <a:lnTo>
                  <a:pt x="736" y="1035"/>
                </a:lnTo>
                <a:lnTo>
                  <a:pt x="737" y="1035"/>
                </a:lnTo>
                <a:lnTo>
                  <a:pt x="737" y="1035"/>
                </a:lnTo>
                <a:lnTo>
                  <a:pt x="737" y="1035"/>
                </a:lnTo>
                <a:lnTo>
                  <a:pt x="737" y="1035"/>
                </a:lnTo>
                <a:lnTo>
                  <a:pt x="738" y="1034"/>
                </a:lnTo>
                <a:lnTo>
                  <a:pt x="738" y="1034"/>
                </a:lnTo>
                <a:lnTo>
                  <a:pt x="738" y="1034"/>
                </a:lnTo>
                <a:lnTo>
                  <a:pt x="738" y="1033"/>
                </a:lnTo>
                <a:lnTo>
                  <a:pt x="738" y="1033"/>
                </a:lnTo>
                <a:lnTo>
                  <a:pt x="738" y="1032"/>
                </a:lnTo>
                <a:lnTo>
                  <a:pt x="738" y="1031"/>
                </a:lnTo>
                <a:lnTo>
                  <a:pt x="739" y="1031"/>
                </a:lnTo>
                <a:lnTo>
                  <a:pt x="739" y="1030"/>
                </a:lnTo>
                <a:lnTo>
                  <a:pt x="739" y="1029"/>
                </a:lnTo>
                <a:lnTo>
                  <a:pt x="739" y="1029"/>
                </a:lnTo>
                <a:lnTo>
                  <a:pt x="739" y="1028"/>
                </a:lnTo>
                <a:lnTo>
                  <a:pt x="740" y="1027"/>
                </a:lnTo>
                <a:lnTo>
                  <a:pt x="740" y="1026"/>
                </a:lnTo>
                <a:lnTo>
                  <a:pt x="740" y="1025"/>
                </a:lnTo>
                <a:lnTo>
                  <a:pt x="740" y="1024"/>
                </a:lnTo>
                <a:lnTo>
                  <a:pt x="740" y="1023"/>
                </a:lnTo>
                <a:lnTo>
                  <a:pt x="740" y="1022"/>
                </a:lnTo>
                <a:lnTo>
                  <a:pt x="740" y="1020"/>
                </a:lnTo>
                <a:lnTo>
                  <a:pt x="741" y="1019"/>
                </a:lnTo>
                <a:lnTo>
                  <a:pt x="741" y="1018"/>
                </a:lnTo>
                <a:lnTo>
                  <a:pt x="741" y="1017"/>
                </a:lnTo>
                <a:lnTo>
                  <a:pt x="741" y="1016"/>
                </a:lnTo>
                <a:lnTo>
                  <a:pt x="741" y="1015"/>
                </a:lnTo>
                <a:lnTo>
                  <a:pt x="741" y="1014"/>
                </a:lnTo>
                <a:lnTo>
                  <a:pt x="741" y="1012"/>
                </a:lnTo>
                <a:lnTo>
                  <a:pt x="742" y="1011"/>
                </a:lnTo>
                <a:lnTo>
                  <a:pt x="742" y="1010"/>
                </a:lnTo>
                <a:lnTo>
                  <a:pt x="742" y="1009"/>
                </a:lnTo>
                <a:lnTo>
                  <a:pt x="742" y="1007"/>
                </a:lnTo>
                <a:lnTo>
                  <a:pt x="743" y="1006"/>
                </a:lnTo>
                <a:lnTo>
                  <a:pt x="743" y="1005"/>
                </a:lnTo>
                <a:lnTo>
                  <a:pt x="743" y="1003"/>
                </a:lnTo>
                <a:lnTo>
                  <a:pt x="743" y="1002"/>
                </a:lnTo>
                <a:lnTo>
                  <a:pt x="743" y="1001"/>
                </a:lnTo>
                <a:lnTo>
                  <a:pt x="743" y="999"/>
                </a:lnTo>
                <a:lnTo>
                  <a:pt x="743" y="998"/>
                </a:lnTo>
                <a:lnTo>
                  <a:pt x="744" y="997"/>
                </a:lnTo>
                <a:lnTo>
                  <a:pt x="744" y="996"/>
                </a:lnTo>
                <a:lnTo>
                  <a:pt x="744" y="994"/>
                </a:lnTo>
                <a:lnTo>
                  <a:pt x="744" y="993"/>
                </a:lnTo>
                <a:lnTo>
                  <a:pt x="744" y="992"/>
                </a:lnTo>
                <a:lnTo>
                  <a:pt x="745" y="991"/>
                </a:lnTo>
                <a:lnTo>
                  <a:pt x="745" y="990"/>
                </a:lnTo>
                <a:lnTo>
                  <a:pt x="745" y="989"/>
                </a:lnTo>
                <a:lnTo>
                  <a:pt x="745" y="988"/>
                </a:lnTo>
                <a:lnTo>
                  <a:pt x="745" y="986"/>
                </a:lnTo>
                <a:lnTo>
                  <a:pt x="745" y="986"/>
                </a:lnTo>
                <a:lnTo>
                  <a:pt x="745" y="984"/>
                </a:lnTo>
                <a:lnTo>
                  <a:pt x="746" y="983"/>
                </a:lnTo>
                <a:lnTo>
                  <a:pt x="746" y="983"/>
                </a:lnTo>
                <a:lnTo>
                  <a:pt x="746" y="981"/>
                </a:lnTo>
                <a:lnTo>
                  <a:pt x="746" y="981"/>
                </a:lnTo>
                <a:lnTo>
                  <a:pt x="746" y="980"/>
                </a:lnTo>
                <a:lnTo>
                  <a:pt x="746" y="979"/>
                </a:lnTo>
                <a:lnTo>
                  <a:pt x="746" y="978"/>
                </a:lnTo>
                <a:lnTo>
                  <a:pt x="747" y="978"/>
                </a:lnTo>
                <a:lnTo>
                  <a:pt x="747" y="977"/>
                </a:lnTo>
                <a:lnTo>
                  <a:pt x="747" y="976"/>
                </a:lnTo>
                <a:lnTo>
                  <a:pt x="747" y="975"/>
                </a:lnTo>
                <a:lnTo>
                  <a:pt x="748" y="975"/>
                </a:lnTo>
                <a:lnTo>
                  <a:pt x="748" y="974"/>
                </a:lnTo>
                <a:lnTo>
                  <a:pt x="748" y="974"/>
                </a:lnTo>
                <a:lnTo>
                  <a:pt x="748" y="973"/>
                </a:lnTo>
                <a:lnTo>
                  <a:pt x="748" y="973"/>
                </a:lnTo>
                <a:lnTo>
                  <a:pt x="748" y="973"/>
                </a:lnTo>
                <a:lnTo>
                  <a:pt x="748" y="972"/>
                </a:lnTo>
                <a:lnTo>
                  <a:pt x="749" y="972"/>
                </a:lnTo>
                <a:lnTo>
                  <a:pt x="749" y="971"/>
                </a:lnTo>
                <a:lnTo>
                  <a:pt x="749" y="971"/>
                </a:lnTo>
                <a:lnTo>
                  <a:pt x="749" y="971"/>
                </a:lnTo>
                <a:lnTo>
                  <a:pt x="749" y="971"/>
                </a:lnTo>
                <a:lnTo>
                  <a:pt x="750" y="971"/>
                </a:lnTo>
                <a:lnTo>
                  <a:pt x="750" y="971"/>
                </a:lnTo>
                <a:lnTo>
                  <a:pt x="750" y="971"/>
                </a:lnTo>
                <a:lnTo>
                  <a:pt x="750" y="971"/>
                </a:lnTo>
                <a:lnTo>
                  <a:pt x="750" y="971"/>
                </a:lnTo>
                <a:lnTo>
                  <a:pt x="750" y="971"/>
                </a:lnTo>
                <a:lnTo>
                  <a:pt x="750" y="971"/>
                </a:lnTo>
                <a:lnTo>
                  <a:pt x="751" y="971"/>
                </a:lnTo>
                <a:lnTo>
                  <a:pt x="751" y="971"/>
                </a:lnTo>
                <a:lnTo>
                  <a:pt x="751" y="972"/>
                </a:lnTo>
                <a:lnTo>
                  <a:pt x="751" y="972"/>
                </a:lnTo>
                <a:lnTo>
                  <a:pt x="751" y="972"/>
                </a:lnTo>
                <a:lnTo>
                  <a:pt x="751" y="973"/>
                </a:lnTo>
                <a:lnTo>
                  <a:pt x="751" y="973"/>
                </a:lnTo>
                <a:lnTo>
                  <a:pt x="752" y="973"/>
                </a:lnTo>
                <a:lnTo>
                  <a:pt x="752" y="974"/>
                </a:lnTo>
                <a:lnTo>
                  <a:pt x="752" y="974"/>
                </a:lnTo>
                <a:lnTo>
                  <a:pt x="752" y="975"/>
                </a:lnTo>
                <a:lnTo>
                  <a:pt x="753" y="975"/>
                </a:lnTo>
                <a:lnTo>
                  <a:pt x="753" y="976"/>
                </a:lnTo>
                <a:lnTo>
                  <a:pt x="753" y="976"/>
                </a:lnTo>
                <a:lnTo>
                  <a:pt x="753" y="977"/>
                </a:lnTo>
                <a:lnTo>
                  <a:pt x="753" y="978"/>
                </a:lnTo>
                <a:lnTo>
                  <a:pt x="753" y="978"/>
                </a:lnTo>
                <a:lnTo>
                  <a:pt x="753" y="979"/>
                </a:lnTo>
                <a:lnTo>
                  <a:pt x="754" y="979"/>
                </a:lnTo>
                <a:lnTo>
                  <a:pt x="754" y="980"/>
                </a:lnTo>
                <a:lnTo>
                  <a:pt x="754" y="981"/>
                </a:lnTo>
                <a:lnTo>
                  <a:pt x="754" y="981"/>
                </a:lnTo>
                <a:lnTo>
                  <a:pt x="754" y="982"/>
                </a:lnTo>
                <a:lnTo>
                  <a:pt x="754" y="983"/>
                </a:lnTo>
                <a:lnTo>
                  <a:pt x="754" y="983"/>
                </a:lnTo>
                <a:lnTo>
                  <a:pt x="755" y="984"/>
                </a:lnTo>
                <a:lnTo>
                  <a:pt x="755" y="985"/>
                </a:lnTo>
                <a:lnTo>
                  <a:pt x="755" y="986"/>
                </a:lnTo>
                <a:lnTo>
                  <a:pt x="755" y="986"/>
                </a:lnTo>
                <a:lnTo>
                  <a:pt x="755" y="987"/>
                </a:lnTo>
                <a:lnTo>
                  <a:pt x="756" y="988"/>
                </a:lnTo>
                <a:lnTo>
                  <a:pt x="756" y="988"/>
                </a:lnTo>
                <a:lnTo>
                  <a:pt x="756" y="989"/>
                </a:lnTo>
                <a:lnTo>
                  <a:pt x="756" y="989"/>
                </a:lnTo>
                <a:lnTo>
                  <a:pt x="756" y="990"/>
                </a:lnTo>
                <a:lnTo>
                  <a:pt x="756" y="991"/>
                </a:lnTo>
                <a:lnTo>
                  <a:pt x="756" y="992"/>
                </a:lnTo>
                <a:lnTo>
                  <a:pt x="757" y="992"/>
                </a:lnTo>
                <a:lnTo>
                  <a:pt x="757" y="993"/>
                </a:lnTo>
                <a:lnTo>
                  <a:pt x="757" y="994"/>
                </a:lnTo>
                <a:lnTo>
                  <a:pt x="757" y="994"/>
                </a:lnTo>
                <a:lnTo>
                  <a:pt x="758" y="995"/>
                </a:lnTo>
                <a:lnTo>
                  <a:pt x="758" y="995"/>
                </a:lnTo>
                <a:lnTo>
                  <a:pt x="758" y="996"/>
                </a:lnTo>
                <a:lnTo>
                  <a:pt x="758" y="996"/>
                </a:lnTo>
                <a:lnTo>
                  <a:pt x="758" y="997"/>
                </a:lnTo>
                <a:lnTo>
                  <a:pt x="758" y="997"/>
                </a:lnTo>
                <a:lnTo>
                  <a:pt x="758" y="998"/>
                </a:lnTo>
                <a:lnTo>
                  <a:pt x="759" y="998"/>
                </a:lnTo>
                <a:lnTo>
                  <a:pt x="759" y="999"/>
                </a:lnTo>
                <a:lnTo>
                  <a:pt x="759" y="999"/>
                </a:lnTo>
                <a:lnTo>
                  <a:pt x="759" y="999"/>
                </a:lnTo>
                <a:lnTo>
                  <a:pt x="759" y="1000"/>
                </a:lnTo>
                <a:lnTo>
                  <a:pt x="759" y="1000"/>
                </a:lnTo>
                <a:lnTo>
                  <a:pt x="759" y="1001"/>
                </a:lnTo>
                <a:lnTo>
                  <a:pt x="760" y="1001"/>
                </a:lnTo>
                <a:lnTo>
                  <a:pt x="760" y="1001"/>
                </a:lnTo>
                <a:lnTo>
                  <a:pt x="760" y="1001"/>
                </a:lnTo>
                <a:lnTo>
                  <a:pt x="760" y="1002"/>
                </a:lnTo>
                <a:lnTo>
                  <a:pt x="760" y="1002"/>
                </a:lnTo>
                <a:lnTo>
                  <a:pt x="761" y="1002"/>
                </a:lnTo>
                <a:lnTo>
                  <a:pt x="761" y="1002"/>
                </a:lnTo>
                <a:lnTo>
                  <a:pt x="761" y="1002"/>
                </a:lnTo>
                <a:lnTo>
                  <a:pt x="761" y="1002"/>
                </a:lnTo>
                <a:lnTo>
                  <a:pt x="761" y="1002"/>
                </a:lnTo>
                <a:lnTo>
                  <a:pt x="761" y="1002"/>
                </a:lnTo>
                <a:lnTo>
                  <a:pt x="762" y="1003"/>
                </a:lnTo>
                <a:lnTo>
                  <a:pt x="762" y="1003"/>
                </a:lnTo>
                <a:lnTo>
                  <a:pt x="762" y="1003"/>
                </a:lnTo>
                <a:lnTo>
                  <a:pt x="762" y="1003"/>
                </a:lnTo>
                <a:lnTo>
                  <a:pt x="762" y="1003"/>
                </a:lnTo>
                <a:lnTo>
                  <a:pt x="763" y="1002"/>
                </a:lnTo>
                <a:lnTo>
                  <a:pt x="763" y="1002"/>
                </a:lnTo>
                <a:lnTo>
                  <a:pt x="763" y="1002"/>
                </a:lnTo>
                <a:lnTo>
                  <a:pt x="763" y="1002"/>
                </a:lnTo>
                <a:lnTo>
                  <a:pt x="763" y="1002"/>
                </a:lnTo>
                <a:lnTo>
                  <a:pt x="763" y="1002"/>
                </a:lnTo>
                <a:lnTo>
                  <a:pt x="763" y="1002"/>
                </a:lnTo>
                <a:lnTo>
                  <a:pt x="764" y="1002"/>
                </a:lnTo>
                <a:lnTo>
                  <a:pt x="764" y="1002"/>
                </a:lnTo>
                <a:lnTo>
                  <a:pt x="764" y="1001"/>
                </a:lnTo>
                <a:lnTo>
                  <a:pt x="764" y="1001"/>
                </a:lnTo>
                <a:lnTo>
                  <a:pt x="764" y="1001"/>
                </a:lnTo>
                <a:lnTo>
                  <a:pt x="764" y="1001"/>
                </a:lnTo>
                <a:lnTo>
                  <a:pt x="764" y="1001"/>
                </a:lnTo>
                <a:lnTo>
                  <a:pt x="765" y="1000"/>
                </a:lnTo>
                <a:lnTo>
                  <a:pt x="765" y="1000"/>
                </a:lnTo>
                <a:lnTo>
                  <a:pt x="765" y="1000"/>
                </a:lnTo>
                <a:lnTo>
                  <a:pt x="765" y="999"/>
                </a:lnTo>
                <a:lnTo>
                  <a:pt x="765" y="999"/>
                </a:lnTo>
                <a:lnTo>
                  <a:pt x="766" y="999"/>
                </a:lnTo>
                <a:lnTo>
                  <a:pt x="766" y="999"/>
                </a:lnTo>
                <a:lnTo>
                  <a:pt x="766" y="999"/>
                </a:lnTo>
                <a:lnTo>
                  <a:pt x="766" y="998"/>
                </a:lnTo>
                <a:lnTo>
                  <a:pt x="766" y="998"/>
                </a:lnTo>
                <a:lnTo>
                  <a:pt x="766" y="998"/>
                </a:lnTo>
                <a:lnTo>
                  <a:pt x="767" y="997"/>
                </a:lnTo>
                <a:lnTo>
                  <a:pt x="767" y="997"/>
                </a:lnTo>
                <a:lnTo>
                  <a:pt x="767" y="997"/>
                </a:lnTo>
                <a:lnTo>
                  <a:pt x="767" y="997"/>
                </a:lnTo>
                <a:lnTo>
                  <a:pt x="767" y="997"/>
                </a:lnTo>
                <a:lnTo>
                  <a:pt x="768" y="996"/>
                </a:lnTo>
                <a:lnTo>
                  <a:pt x="768" y="996"/>
                </a:lnTo>
                <a:lnTo>
                  <a:pt x="768" y="996"/>
                </a:lnTo>
                <a:lnTo>
                  <a:pt x="768" y="996"/>
                </a:lnTo>
                <a:lnTo>
                  <a:pt x="768" y="996"/>
                </a:lnTo>
                <a:lnTo>
                  <a:pt x="768" y="996"/>
                </a:lnTo>
                <a:lnTo>
                  <a:pt x="768" y="995"/>
                </a:lnTo>
                <a:lnTo>
                  <a:pt x="769" y="995"/>
                </a:lnTo>
                <a:lnTo>
                  <a:pt x="769" y="995"/>
                </a:lnTo>
                <a:lnTo>
                  <a:pt x="769" y="995"/>
                </a:lnTo>
                <a:lnTo>
                  <a:pt x="769" y="995"/>
                </a:lnTo>
                <a:lnTo>
                  <a:pt x="769" y="995"/>
                </a:lnTo>
                <a:lnTo>
                  <a:pt x="769" y="994"/>
                </a:lnTo>
                <a:lnTo>
                  <a:pt x="769" y="994"/>
                </a:lnTo>
                <a:lnTo>
                  <a:pt x="770" y="994"/>
                </a:lnTo>
                <a:lnTo>
                  <a:pt x="770" y="994"/>
                </a:lnTo>
                <a:lnTo>
                  <a:pt x="770" y="994"/>
                </a:lnTo>
                <a:lnTo>
                  <a:pt x="770" y="994"/>
                </a:lnTo>
                <a:lnTo>
                  <a:pt x="771" y="994"/>
                </a:lnTo>
                <a:lnTo>
                  <a:pt x="771" y="995"/>
                </a:lnTo>
                <a:lnTo>
                  <a:pt x="771" y="995"/>
                </a:lnTo>
                <a:lnTo>
                  <a:pt x="771" y="995"/>
                </a:lnTo>
                <a:lnTo>
                  <a:pt x="771" y="995"/>
                </a:lnTo>
                <a:lnTo>
                  <a:pt x="771" y="995"/>
                </a:lnTo>
                <a:lnTo>
                  <a:pt x="771" y="995"/>
                </a:lnTo>
                <a:lnTo>
                  <a:pt x="772" y="995"/>
                </a:lnTo>
                <a:lnTo>
                  <a:pt x="772" y="996"/>
                </a:lnTo>
                <a:lnTo>
                  <a:pt x="772" y="996"/>
                </a:lnTo>
                <a:lnTo>
                  <a:pt x="772" y="996"/>
                </a:lnTo>
                <a:lnTo>
                  <a:pt x="772" y="996"/>
                </a:lnTo>
                <a:lnTo>
                  <a:pt x="773" y="996"/>
                </a:lnTo>
                <a:lnTo>
                  <a:pt x="773" y="997"/>
                </a:lnTo>
                <a:lnTo>
                  <a:pt x="773" y="997"/>
                </a:lnTo>
                <a:lnTo>
                  <a:pt x="773" y="997"/>
                </a:lnTo>
                <a:lnTo>
                  <a:pt x="773" y="997"/>
                </a:lnTo>
                <a:lnTo>
                  <a:pt x="773" y="998"/>
                </a:lnTo>
                <a:lnTo>
                  <a:pt x="773" y="998"/>
                </a:lnTo>
                <a:lnTo>
                  <a:pt x="774" y="999"/>
                </a:lnTo>
                <a:lnTo>
                  <a:pt x="774" y="999"/>
                </a:lnTo>
                <a:lnTo>
                  <a:pt x="774" y="999"/>
                </a:lnTo>
                <a:lnTo>
                  <a:pt x="774" y="1000"/>
                </a:lnTo>
                <a:lnTo>
                  <a:pt x="774" y="1000"/>
                </a:lnTo>
                <a:lnTo>
                  <a:pt x="774" y="1000"/>
                </a:lnTo>
                <a:lnTo>
                  <a:pt x="774" y="1001"/>
                </a:lnTo>
                <a:lnTo>
                  <a:pt x="775" y="1001"/>
                </a:lnTo>
                <a:lnTo>
                  <a:pt x="775" y="1002"/>
                </a:lnTo>
                <a:lnTo>
                  <a:pt x="775" y="1002"/>
                </a:lnTo>
                <a:lnTo>
                  <a:pt x="775" y="1002"/>
                </a:lnTo>
                <a:lnTo>
                  <a:pt x="776" y="1003"/>
                </a:lnTo>
                <a:lnTo>
                  <a:pt x="776" y="1003"/>
                </a:lnTo>
                <a:lnTo>
                  <a:pt x="776" y="1004"/>
                </a:lnTo>
                <a:lnTo>
                  <a:pt x="776" y="1004"/>
                </a:lnTo>
                <a:lnTo>
                  <a:pt x="776" y="1004"/>
                </a:lnTo>
                <a:lnTo>
                  <a:pt x="776" y="1005"/>
                </a:lnTo>
                <a:lnTo>
                  <a:pt x="776" y="1005"/>
                </a:lnTo>
                <a:lnTo>
                  <a:pt x="777" y="1006"/>
                </a:lnTo>
                <a:lnTo>
                  <a:pt x="777" y="1006"/>
                </a:lnTo>
                <a:lnTo>
                  <a:pt x="777" y="1006"/>
                </a:lnTo>
                <a:lnTo>
                  <a:pt x="777" y="1006"/>
                </a:lnTo>
                <a:lnTo>
                  <a:pt x="777" y="1007"/>
                </a:lnTo>
                <a:lnTo>
                  <a:pt x="778" y="1007"/>
                </a:lnTo>
                <a:lnTo>
                  <a:pt x="778" y="1007"/>
                </a:lnTo>
                <a:lnTo>
                  <a:pt x="778" y="1007"/>
                </a:lnTo>
                <a:lnTo>
                  <a:pt x="778" y="1008"/>
                </a:lnTo>
                <a:lnTo>
                  <a:pt x="778" y="1008"/>
                </a:lnTo>
                <a:lnTo>
                  <a:pt x="778" y="1008"/>
                </a:lnTo>
                <a:lnTo>
                  <a:pt x="778" y="1009"/>
                </a:lnTo>
                <a:lnTo>
                  <a:pt x="779" y="1009"/>
                </a:lnTo>
                <a:lnTo>
                  <a:pt x="779" y="1009"/>
                </a:lnTo>
                <a:lnTo>
                  <a:pt x="779" y="1009"/>
                </a:lnTo>
                <a:lnTo>
                  <a:pt x="779" y="1009"/>
                </a:lnTo>
                <a:lnTo>
                  <a:pt x="779" y="1009"/>
                </a:lnTo>
                <a:lnTo>
                  <a:pt x="779" y="1009"/>
                </a:lnTo>
                <a:lnTo>
                  <a:pt x="779" y="1009"/>
                </a:lnTo>
                <a:lnTo>
                  <a:pt x="780" y="1009"/>
                </a:lnTo>
                <a:lnTo>
                  <a:pt x="780" y="1009"/>
                </a:lnTo>
                <a:lnTo>
                  <a:pt x="780" y="1009"/>
                </a:lnTo>
                <a:lnTo>
                  <a:pt x="780" y="1009"/>
                </a:lnTo>
                <a:lnTo>
                  <a:pt x="781" y="1009"/>
                </a:lnTo>
                <a:lnTo>
                  <a:pt x="781" y="1009"/>
                </a:lnTo>
                <a:lnTo>
                  <a:pt x="781" y="1009"/>
                </a:lnTo>
                <a:lnTo>
                  <a:pt x="781" y="1008"/>
                </a:lnTo>
                <a:lnTo>
                  <a:pt x="781" y="1008"/>
                </a:lnTo>
                <a:lnTo>
                  <a:pt x="781" y="1008"/>
                </a:lnTo>
                <a:lnTo>
                  <a:pt x="781" y="1007"/>
                </a:lnTo>
                <a:lnTo>
                  <a:pt x="782" y="1007"/>
                </a:lnTo>
                <a:lnTo>
                  <a:pt x="782" y="1007"/>
                </a:lnTo>
                <a:lnTo>
                  <a:pt x="782" y="1007"/>
                </a:lnTo>
                <a:lnTo>
                  <a:pt x="782" y="1006"/>
                </a:lnTo>
                <a:lnTo>
                  <a:pt x="782" y="1006"/>
                </a:lnTo>
                <a:lnTo>
                  <a:pt x="782" y="1005"/>
                </a:lnTo>
                <a:lnTo>
                  <a:pt x="782" y="1005"/>
                </a:lnTo>
                <a:lnTo>
                  <a:pt x="783" y="1004"/>
                </a:lnTo>
                <a:lnTo>
                  <a:pt x="783" y="1004"/>
                </a:lnTo>
                <a:lnTo>
                  <a:pt x="783" y="1003"/>
                </a:lnTo>
                <a:lnTo>
                  <a:pt x="783" y="1002"/>
                </a:lnTo>
                <a:lnTo>
                  <a:pt x="783" y="1002"/>
                </a:lnTo>
                <a:lnTo>
                  <a:pt x="784" y="1001"/>
                </a:lnTo>
                <a:lnTo>
                  <a:pt x="784" y="1000"/>
                </a:lnTo>
                <a:lnTo>
                  <a:pt x="784" y="999"/>
                </a:lnTo>
                <a:lnTo>
                  <a:pt x="784" y="999"/>
                </a:lnTo>
                <a:lnTo>
                  <a:pt x="784" y="998"/>
                </a:lnTo>
                <a:lnTo>
                  <a:pt x="784" y="997"/>
                </a:lnTo>
                <a:lnTo>
                  <a:pt x="784" y="996"/>
                </a:lnTo>
                <a:lnTo>
                  <a:pt x="785" y="995"/>
                </a:lnTo>
                <a:lnTo>
                  <a:pt x="785" y="994"/>
                </a:lnTo>
                <a:lnTo>
                  <a:pt x="785" y="994"/>
                </a:lnTo>
                <a:lnTo>
                  <a:pt x="785" y="992"/>
                </a:lnTo>
                <a:lnTo>
                  <a:pt x="786" y="992"/>
                </a:lnTo>
                <a:lnTo>
                  <a:pt x="786" y="991"/>
                </a:lnTo>
                <a:lnTo>
                  <a:pt x="786" y="990"/>
                </a:lnTo>
                <a:lnTo>
                  <a:pt x="786" y="989"/>
                </a:lnTo>
                <a:lnTo>
                  <a:pt x="786" y="988"/>
                </a:lnTo>
                <a:lnTo>
                  <a:pt x="786" y="987"/>
                </a:lnTo>
                <a:lnTo>
                  <a:pt x="786" y="986"/>
                </a:lnTo>
                <a:lnTo>
                  <a:pt x="787" y="985"/>
                </a:lnTo>
                <a:lnTo>
                  <a:pt x="787" y="984"/>
                </a:lnTo>
                <a:lnTo>
                  <a:pt x="787" y="983"/>
                </a:lnTo>
                <a:lnTo>
                  <a:pt x="787" y="982"/>
                </a:lnTo>
                <a:lnTo>
                  <a:pt x="787" y="981"/>
                </a:lnTo>
                <a:lnTo>
                  <a:pt x="787" y="980"/>
                </a:lnTo>
                <a:lnTo>
                  <a:pt x="787" y="979"/>
                </a:lnTo>
                <a:lnTo>
                  <a:pt x="788" y="978"/>
                </a:lnTo>
                <a:lnTo>
                  <a:pt x="788" y="977"/>
                </a:lnTo>
                <a:lnTo>
                  <a:pt x="788" y="976"/>
                </a:lnTo>
                <a:lnTo>
                  <a:pt x="788" y="975"/>
                </a:lnTo>
                <a:lnTo>
                  <a:pt x="788" y="974"/>
                </a:lnTo>
                <a:lnTo>
                  <a:pt x="789" y="973"/>
                </a:lnTo>
                <a:lnTo>
                  <a:pt x="789" y="973"/>
                </a:lnTo>
                <a:lnTo>
                  <a:pt x="789" y="971"/>
                </a:lnTo>
                <a:lnTo>
                  <a:pt x="789" y="971"/>
                </a:lnTo>
                <a:lnTo>
                  <a:pt x="789" y="970"/>
                </a:lnTo>
                <a:lnTo>
                  <a:pt x="789" y="969"/>
                </a:lnTo>
                <a:lnTo>
                  <a:pt x="789" y="968"/>
                </a:lnTo>
                <a:lnTo>
                  <a:pt x="790" y="968"/>
                </a:lnTo>
                <a:lnTo>
                  <a:pt x="790" y="967"/>
                </a:lnTo>
                <a:lnTo>
                  <a:pt x="790" y="966"/>
                </a:lnTo>
                <a:lnTo>
                  <a:pt x="790" y="966"/>
                </a:lnTo>
                <a:lnTo>
                  <a:pt x="791" y="965"/>
                </a:lnTo>
                <a:lnTo>
                  <a:pt x="791" y="965"/>
                </a:lnTo>
                <a:lnTo>
                  <a:pt x="791" y="964"/>
                </a:lnTo>
                <a:lnTo>
                  <a:pt x="791" y="963"/>
                </a:lnTo>
                <a:lnTo>
                  <a:pt x="791" y="963"/>
                </a:lnTo>
                <a:lnTo>
                  <a:pt x="791" y="963"/>
                </a:lnTo>
                <a:lnTo>
                  <a:pt x="791" y="962"/>
                </a:lnTo>
                <a:lnTo>
                  <a:pt x="792" y="962"/>
                </a:lnTo>
                <a:lnTo>
                  <a:pt x="792" y="962"/>
                </a:lnTo>
                <a:lnTo>
                  <a:pt x="792" y="961"/>
                </a:lnTo>
                <a:lnTo>
                  <a:pt x="792" y="961"/>
                </a:lnTo>
                <a:lnTo>
                  <a:pt x="792" y="961"/>
                </a:lnTo>
                <a:lnTo>
                  <a:pt x="792" y="961"/>
                </a:lnTo>
                <a:lnTo>
                  <a:pt x="792" y="961"/>
                </a:lnTo>
                <a:lnTo>
                  <a:pt x="793" y="961"/>
                </a:lnTo>
                <a:lnTo>
                  <a:pt x="793" y="961"/>
                </a:lnTo>
                <a:lnTo>
                  <a:pt x="793" y="962"/>
                </a:lnTo>
                <a:lnTo>
                  <a:pt x="793" y="962"/>
                </a:lnTo>
                <a:lnTo>
                  <a:pt x="793" y="962"/>
                </a:lnTo>
                <a:lnTo>
                  <a:pt x="794" y="963"/>
                </a:lnTo>
                <a:lnTo>
                  <a:pt x="794" y="963"/>
                </a:lnTo>
                <a:lnTo>
                  <a:pt x="794" y="963"/>
                </a:lnTo>
                <a:lnTo>
                  <a:pt x="794" y="964"/>
                </a:lnTo>
                <a:lnTo>
                  <a:pt x="794" y="965"/>
                </a:lnTo>
                <a:lnTo>
                  <a:pt x="794" y="965"/>
                </a:lnTo>
                <a:lnTo>
                  <a:pt x="795" y="966"/>
                </a:lnTo>
                <a:lnTo>
                  <a:pt x="795" y="966"/>
                </a:lnTo>
                <a:lnTo>
                  <a:pt x="795" y="967"/>
                </a:lnTo>
                <a:lnTo>
                  <a:pt x="795" y="968"/>
                </a:lnTo>
                <a:lnTo>
                  <a:pt x="795" y="969"/>
                </a:lnTo>
                <a:lnTo>
                  <a:pt x="796" y="970"/>
                </a:lnTo>
                <a:lnTo>
                  <a:pt x="796" y="971"/>
                </a:lnTo>
                <a:lnTo>
                  <a:pt x="796" y="972"/>
                </a:lnTo>
                <a:lnTo>
                  <a:pt x="796" y="973"/>
                </a:lnTo>
                <a:lnTo>
                  <a:pt x="796" y="974"/>
                </a:lnTo>
                <a:lnTo>
                  <a:pt x="796" y="975"/>
                </a:lnTo>
                <a:lnTo>
                  <a:pt x="796" y="977"/>
                </a:lnTo>
                <a:lnTo>
                  <a:pt x="797" y="978"/>
                </a:lnTo>
                <a:lnTo>
                  <a:pt x="797" y="979"/>
                </a:lnTo>
                <a:lnTo>
                  <a:pt x="797" y="981"/>
                </a:lnTo>
                <a:lnTo>
                  <a:pt x="797" y="982"/>
                </a:lnTo>
                <a:lnTo>
                  <a:pt x="797" y="983"/>
                </a:lnTo>
                <a:lnTo>
                  <a:pt x="797" y="985"/>
                </a:lnTo>
                <a:lnTo>
                  <a:pt x="797" y="986"/>
                </a:lnTo>
                <a:lnTo>
                  <a:pt x="798" y="988"/>
                </a:lnTo>
                <a:lnTo>
                  <a:pt x="798" y="989"/>
                </a:lnTo>
                <a:lnTo>
                  <a:pt x="798" y="991"/>
                </a:lnTo>
                <a:lnTo>
                  <a:pt x="798" y="993"/>
                </a:lnTo>
                <a:lnTo>
                  <a:pt x="799" y="994"/>
                </a:lnTo>
                <a:lnTo>
                  <a:pt x="799" y="996"/>
                </a:lnTo>
                <a:lnTo>
                  <a:pt x="799" y="998"/>
                </a:lnTo>
                <a:lnTo>
                  <a:pt x="799" y="999"/>
                </a:lnTo>
                <a:lnTo>
                  <a:pt x="799" y="1001"/>
                </a:lnTo>
                <a:lnTo>
                  <a:pt x="799" y="1003"/>
                </a:lnTo>
                <a:lnTo>
                  <a:pt x="799" y="1005"/>
                </a:lnTo>
                <a:lnTo>
                  <a:pt x="800" y="1006"/>
                </a:lnTo>
                <a:lnTo>
                  <a:pt x="800" y="1008"/>
                </a:lnTo>
                <a:lnTo>
                  <a:pt x="800" y="1010"/>
                </a:lnTo>
                <a:lnTo>
                  <a:pt x="800" y="1012"/>
                </a:lnTo>
                <a:lnTo>
                  <a:pt x="800" y="1014"/>
                </a:lnTo>
                <a:lnTo>
                  <a:pt x="801" y="1015"/>
                </a:lnTo>
                <a:lnTo>
                  <a:pt x="801" y="1017"/>
                </a:lnTo>
                <a:lnTo>
                  <a:pt x="801" y="1019"/>
                </a:lnTo>
                <a:lnTo>
                  <a:pt x="801" y="1020"/>
                </a:lnTo>
                <a:lnTo>
                  <a:pt x="801" y="1022"/>
                </a:lnTo>
                <a:lnTo>
                  <a:pt x="801" y="1024"/>
                </a:lnTo>
                <a:lnTo>
                  <a:pt x="801" y="1025"/>
                </a:lnTo>
                <a:lnTo>
                  <a:pt x="802" y="1027"/>
                </a:lnTo>
                <a:lnTo>
                  <a:pt x="802" y="1028"/>
                </a:lnTo>
                <a:lnTo>
                  <a:pt x="802" y="1030"/>
                </a:lnTo>
                <a:lnTo>
                  <a:pt x="802" y="1031"/>
                </a:lnTo>
                <a:lnTo>
                  <a:pt x="802" y="1033"/>
                </a:lnTo>
                <a:lnTo>
                  <a:pt x="802" y="1034"/>
                </a:lnTo>
                <a:lnTo>
                  <a:pt x="802" y="1035"/>
                </a:lnTo>
                <a:lnTo>
                  <a:pt x="803" y="1037"/>
                </a:lnTo>
                <a:lnTo>
                  <a:pt x="803" y="1038"/>
                </a:lnTo>
                <a:lnTo>
                  <a:pt x="803" y="1039"/>
                </a:lnTo>
                <a:lnTo>
                  <a:pt x="803" y="1040"/>
                </a:lnTo>
                <a:lnTo>
                  <a:pt x="804" y="1042"/>
                </a:lnTo>
                <a:lnTo>
                  <a:pt x="804" y="1043"/>
                </a:lnTo>
                <a:lnTo>
                  <a:pt x="804" y="1043"/>
                </a:lnTo>
                <a:lnTo>
                  <a:pt x="804" y="1045"/>
                </a:lnTo>
                <a:lnTo>
                  <a:pt x="804" y="1045"/>
                </a:lnTo>
                <a:lnTo>
                  <a:pt x="804" y="1046"/>
                </a:lnTo>
                <a:lnTo>
                  <a:pt x="804" y="1047"/>
                </a:lnTo>
                <a:lnTo>
                  <a:pt x="805" y="1047"/>
                </a:lnTo>
                <a:lnTo>
                  <a:pt x="805" y="1048"/>
                </a:lnTo>
                <a:lnTo>
                  <a:pt x="805" y="1048"/>
                </a:lnTo>
                <a:lnTo>
                  <a:pt x="805" y="1049"/>
                </a:lnTo>
                <a:lnTo>
                  <a:pt x="805" y="1049"/>
                </a:lnTo>
                <a:lnTo>
                  <a:pt x="806" y="1050"/>
                </a:lnTo>
                <a:lnTo>
                  <a:pt x="806" y="1050"/>
                </a:lnTo>
                <a:lnTo>
                  <a:pt x="806" y="1050"/>
                </a:lnTo>
                <a:lnTo>
                  <a:pt x="806" y="1050"/>
                </a:lnTo>
                <a:lnTo>
                  <a:pt x="806" y="1050"/>
                </a:lnTo>
                <a:lnTo>
                  <a:pt x="806" y="1050"/>
                </a:lnTo>
                <a:lnTo>
                  <a:pt x="806" y="1049"/>
                </a:lnTo>
                <a:lnTo>
                  <a:pt x="807" y="1049"/>
                </a:lnTo>
                <a:lnTo>
                  <a:pt x="807" y="1048"/>
                </a:lnTo>
                <a:lnTo>
                  <a:pt x="807" y="1048"/>
                </a:lnTo>
                <a:lnTo>
                  <a:pt x="807" y="1047"/>
                </a:lnTo>
                <a:lnTo>
                  <a:pt x="807" y="1047"/>
                </a:lnTo>
                <a:lnTo>
                  <a:pt x="807" y="1046"/>
                </a:lnTo>
                <a:lnTo>
                  <a:pt x="807" y="1045"/>
                </a:lnTo>
                <a:lnTo>
                  <a:pt x="808" y="1044"/>
                </a:lnTo>
                <a:lnTo>
                  <a:pt x="808" y="1043"/>
                </a:lnTo>
                <a:lnTo>
                  <a:pt x="808" y="1042"/>
                </a:lnTo>
                <a:lnTo>
                  <a:pt x="808" y="1041"/>
                </a:lnTo>
                <a:lnTo>
                  <a:pt x="809" y="1040"/>
                </a:lnTo>
                <a:lnTo>
                  <a:pt x="809" y="1038"/>
                </a:lnTo>
                <a:lnTo>
                  <a:pt x="809" y="1037"/>
                </a:lnTo>
                <a:lnTo>
                  <a:pt x="809" y="1035"/>
                </a:lnTo>
                <a:lnTo>
                  <a:pt x="809" y="1034"/>
                </a:lnTo>
                <a:lnTo>
                  <a:pt x="809" y="1032"/>
                </a:lnTo>
                <a:lnTo>
                  <a:pt x="809" y="1030"/>
                </a:lnTo>
                <a:lnTo>
                  <a:pt x="810" y="1029"/>
                </a:lnTo>
                <a:lnTo>
                  <a:pt x="810" y="1027"/>
                </a:lnTo>
                <a:lnTo>
                  <a:pt x="810" y="1025"/>
                </a:lnTo>
                <a:lnTo>
                  <a:pt x="810" y="1023"/>
                </a:lnTo>
                <a:lnTo>
                  <a:pt x="810" y="1021"/>
                </a:lnTo>
                <a:lnTo>
                  <a:pt x="810" y="1019"/>
                </a:lnTo>
                <a:lnTo>
                  <a:pt x="810" y="1017"/>
                </a:lnTo>
                <a:lnTo>
                  <a:pt x="811" y="1015"/>
                </a:lnTo>
                <a:lnTo>
                  <a:pt x="811" y="1012"/>
                </a:lnTo>
                <a:lnTo>
                  <a:pt x="811" y="1010"/>
                </a:lnTo>
                <a:lnTo>
                  <a:pt x="811" y="1008"/>
                </a:lnTo>
                <a:lnTo>
                  <a:pt x="811" y="1006"/>
                </a:lnTo>
                <a:lnTo>
                  <a:pt x="812" y="1003"/>
                </a:lnTo>
                <a:lnTo>
                  <a:pt x="812" y="1001"/>
                </a:lnTo>
                <a:lnTo>
                  <a:pt x="812" y="998"/>
                </a:lnTo>
                <a:lnTo>
                  <a:pt x="812" y="996"/>
                </a:lnTo>
                <a:lnTo>
                  <a:pt x="812" y="993"/>
                </a:lnTo>
                <a:lnTo>
                  <a:pt x="812" y="991"/>
                </a:lnTo>
                <a:lnTo>
                  <a:pt x="812" y="988"/>
                </a:lnTo>
                <a:lnTo>
                  <a:pt x="813" y="986"/>
                </a:lnTo>
                <a:lnTo>
                  <a:pt x="813" y="983"/>
                </a:lnTo>
                <a:lnTo>
                  <a:pt x="813" y="980"/>
                </a:lnTo>
                <a:lnTo>
                  <a:pt x="813" y="978"/>
                </a:lnTo>
                <a:lnTo>
                  <a:pt x="814" y="975"/>
                </a:lnTo>
                <a:lnTo>
                  <a:pt x="814" y="973"/>
                </a:lnTo>
                <a:lnTo>
                  <a:pt x="814" y="970"/>
                </a:lnTo>
                <a:lnTo>
                  <a:pt x="814" y="968"/>
                </a:lnTo>
                <a:lnTo>
                  <a:pt x="814" y="965"/>
                </a:lnTo>
                <a:lnTo>
                  <a:pt x="814" y="963"/>
                </a:lnTo>
                <a:lnTo>
                  <a:pt x="814" y="960"/>
                </a:lnTo>
                <a:lnTo>
                  <a:pt x="815" y="958"/>
                </a:lnTo>
                <a:lnTo>
                  <a:pt x="815" y="955"/>
                </a:lnTo>
                <a:lnTo>
                  <a:pt x="815" y="953"/>
                </a:lnTo>
                <a:lnTo>
                  <a:pt x="815" y="951"/>
                </a:lnTo>
                <a:lnTo>
                  <a:pt x="815" y="948"/>
                </a:lnTo>
                <a:lnTo>
                  <a:pt x="815" y="946"/>
                </a:lnTo>
                <a:lnTo>
                  <a:pt x="815" y="944"/>
                </a:lnTo>
                <a:lnTo>
                  <a:pt x="816" y="942"/>
                </a:lnTo>
                <a:lnTo>
                  <a:pt x="816" y="940"/>
                </a:lnTo>
                <a:lnTo>
                  <a:pt x="816" y="938"/>
                </a:lnTo>
                <a:lnTo>
                  <a:pt x="816" y="936"/>
                </a:lnTo>
                <a:lnTo>
                  <a:pt x="816" y="935"/>
                </a:lnTo>
                <a:lnTo>
                  <a:pt x="817" y="933"/>
                </a:lnTo>
                <a:lnTo>
                  <a:pt x="817" y="931"/>
                </a:lnTo>
                <a:lnTo>
                  <a:pt x="817" y="930"/>
                </a:lnTo>
                <a:lnTo>
                  <a:pt x="817" y="928"/>
                </a:lnTo>
                <a:lnTo>
                  <a:pt x="817" y="927"/>
                </a:lnTo>
                <a:lnTo>
                  <a:pt x="817" y="925"/>
                </a:lnTo>
                <a:lnTo>
                  <a:pt x="817" y="924"/>
                </a:lnTo>
                <a:lnTo>
                  <a:pt x="818" y="923"/>
                </a:lnTo>
                <a:lnTo>
                  <a:pt x="818" y="922"/>
                </a:lnTo>
                <a:lnTo>
                  <a:pt x="818" y="921"/>
                </a:lnTo>
                <a:lnTo>
                  <a:pt x="818" y="920"/>
                </a:lnTo>
                <a:lnTo>
                  <a:pt x="819" y="920"/>
                </a:lnTo>
                <a:lnTo>
                  <a:pt x="819" y="919"/>
                </a:lnTo>
                <a:lnTo>
                  <a:pt x="819" y="919"/>
                </a:lnTo>
                <a:lnTo>
                  <a:pt x="819" y="919"/>
                </a:lnTo>
                <a:lnTo>
                  <a:pt x="819" y="918"/>
                </a:lnTo>
                <a:lnTo>
                  <a:pt x="819" y="918"/>
                </a:lnTo>
                <a:lnTo>
                  <a:pt x="819" y="918"/>
                </a:lnTo>
                <a:lnTo>
                  <a:pt x="820" y="918"/>
                </a:lnTo>
                <a:lnTo>
                  <a:pt x="820" y="918"/>
                </a:lnTo>
                <a:lnTo>
                  <a:pt x="820" y="919"/>
                </a:lnTo>
                <a:lnTo>
                  <a:pt x="820" y="919"/>
                </a:lnTo>
                <a:lnTo>
                  <a:pt x="820" y="920"/>
                </a:lnTo>
                <a:lnTo>
                  <a:pt x="820" y="920"/>
                </a:lnTo>
                <a:lnTo>
                  <a:pt x="820" y="921"/>
                </a:lnTo>
                <a:lnTo>
                  <a:pt x="821" y="922"/>
                </a:lnTo>
                <a:lnTo>
                  <a:pt x="821" y="923"/>
                </a:lnTo>
                <a:lnTo>
                  <a:pt x="821" y="924"/>
                </a:lnTo>
                <a:lnTo>
                  <a:pt x="821" y="925"/>
                </a:lnTo>
                <a:lnTo>
                  <a:pt x="821" y="927"/>
                </a:lnTo>
                <a:lnTo>
                  <a:pt x="822" y="928"/>
                </a:lnTo>
                <a:lnTo>
                  <a:pt x="822" y="930"/>
                </a:lnTo>
                <a:lnTo>
                  <a:pt x="822" y="932"/>
                </a:lnTo>
                <a:lnTo>
                  <a:pt x="822" y="933"/>
                </a:lnTo>
                <a:lnTo>
                  <a:pt x="822" y="935"/>
                </a:lnTo>
                <a:lnTo>
                  <a:pt x="822" y="937"/>
                </a:lnTo>
                <a:lnTo>
                  <a:pt x="822" y="940"/>
                </a:lnTo>
                <a:lnTo>
                  <a:pt x="823" y="942"/>
                </a:lnTo>
                <a:lnTo>
                  <a:pt x="823" y="944"/>
                </a:lnTo>
                <a:lnTo>
                  <a:pt x="823" y="946"/>
                </a:lnTo>
                <a:lnTo>
                  <a:pt x="823" y="949"/>
                </a:lnTo>
                <a:lnTo>
                  <a:pt x="824" y="951"/>
                </a:lnTo>
                <a:lnTo>
                  <a:pt x="824" y="954"/>
                </a:lnTo>
                <a:lnTo>
                  <a:pt x="824" y="957"/>
                </a:lnTo>
                <a:lnTo>
                  <a:pt x="824" y="960"/>
                </a:lnTo>
                <a:lnTo>
                  <a:pt x="824" y="963"/>
                </a:lnTo>
                <a:lnTo>
                  <a:pt x="824" y="966"/>
                </a:lnTo>
                <a:lnTo>
                  <a:pt x="824" y="968"/>
                </a:lnTo>
                <a:lnTo>
                  <a:pt x="825" y="971"/>
                </a:lnTo>
                <a:lnTo>
                  <a:pt x="825" y="975"/>
                </a:lnTo>
                <a:lnTo>
                  <a:pt x="825" y="978"/>
                </a:lnTo>
                <a:lnTo>
                  <a:pt x="825" y="981"/>
                </a:lnTo>
                <a:lnTo>
                  <a:pt x="825" y="984"/>
                </a:lnTo>
                <a:lnTo>
                  <a:pt x="825" y="988"/>
                </a:lnTo>
                <a:lnTo>
                  <a:pt x="825" y="991"/>
                </a:lnTo>
                <a:lnTo>
                  <a:pt x="826" y="994"/>
                </a:lnTo>
                <a:lnTo>
                  <a:pt x="826" y="998"/>
                </a:lnTo>
                <a:lnTo>
                  <a:pt x="826" y="1001"/>
                </a:lnTo>
                <a:lnTo>
                  <a:pt x="826" y="1005"/>
                </a:lnTo>
                <a:lnTo>
                  <a:pt x="826" y="1008"/>
                </a:lnTo>
                <a:lnTo>
                  <a:pt x="827" y="1012"/>
                </a:lnTo>
                <a:lnTo>
                  <a:pt x="827" y="1015"/>
                </a:lnTo>
                <a:lnTo>
                  <a:pt x="827" y="1019"/>
                </a:lnTo>
                <a:lnTo>
                  <a:pt x="827" y="1022"/>
                </a:lnTo>
                <a:lnTo>
                  <a:pt x="827" y="1025"/>
                </a:lnTo>
                <a:lnTo>
                  <a:pt x="827" y="1029"/>
                </a:lnTo>
                <a:lnTo>
                  <a:pt x="828" y="1032"/>
                </a:lnTo>
                <a:lnTo>
                  <a:pt x="828" y="1035"/>
                </a:lnTo>
                <a:lnTo>
                  <a:pt x="828" y="1038"/>
                </a:lnTo>
                <a:lnTo>
                  <a:pt x="828" y="1042"/>
                </a:lnTo>
                <a:lnTo>
                  <a:pt x="828" y="1045"/>
                </a:lnTo>
                <a:lnTo>
                  <a:pt x="829" y="1048"/>
                </a:lnTo>
                <a:lnTo>
                  <a:pt x="829" y="1051"/>
                </a:lnTo>
                <a:lnTo>
                  <a:pt x="829" y="1054"/>
                </a:lnTo>
                <a:lnTo>
                  <a:pt x="829" y="1057"/>
                </a:lnTo>
                <a:lnTo>
                  <a:pt x="829" y="1060"/>
                </a:lnTo>
                <a:lnTo>
                  <a:pt x="829" y="1063"/>
                </a:lnTo>
                <a:lnTo>
                  <a:pt x="829" y="1065"/>
                </a:lnTo>
                <a:lnTo>
                  <a:pt x="830" y="1068"/>
                </a:lnTo>
                <a:lnTo>
                  <a:pt x="830" y="1070"/>
                </a:lnTo>
                <a:lnTo>
                  <a:pt x="830" y="1073"/>
                </a:lnTo>
                <a:lnTo>
                  <a:pt x="830" y="1075"/>
                </a:lnTo>
                <a:lnTo>
                  <a:pt x="830" y="1077"/>
                </a:lnTo>
                <a:lnTo>
                  <a:pt x="830" y="1080"/>
                </a:lnTo>
                <a:lnTo>
                  <a:pt x="830" y="1081"/>
                </a:lnTo>
                <a:lnTo>
                  <a:pt x="831" y="1083"/>
                </a:lnTo>
                <a:lnTo>
                  <a:pt x="831" y="1085"/>
                </a:lnTo>
                <a:lnTo>
                  <a:pt x="831" y="1086"/>
                </a:lnTo>
                <a:lnTo>
                  <a:pt x="831" y="1088"/>
                </a:lnTo>
                <a:lnTo>
                  <a:pt x="832" y="1089"/>
                </a:lnTo>
                <a:lnTo>
                  <a:pt x="832" y="1091"/>
                </a:lnTo>
                <a:lnTo>
                  <a:pt x="832" y="1092"/>
                </a:lnTo>
                <a:lnTo>
                  <a:pt x="832" y="1093"/>
                </a:lnTo>
                <a:lnTo>
                  <a:pt x="832" y="1094"/>
                </a:lnTo>
                <a:lnTo>
                  <a:pt x="832" y="1094"/>
                </a:lnTo>
                <a:lnTo>
                  <a:pt x="832" y="1095"/>
                </a:lnTo>
                <a:lnTo>
                  <a:pt x="833" y="1095"/>
                </a:lnTo>
                <a:lnTo>
                  <a:pt x="833" y="1095"/>
                </a:lnTo>
                <a:lnTo>
                  <a:pt x="833" y="1096"/>
                </a:lnTo>
                <a:lnTo>
                  <a:pt x="833" y="1095"/>
                </a:lnTo>
                <a:lnTo>
                  <a:pt x="833" y="1095"/>
                </a:lnTo>
                <a:lnTo>
                  <a:pt x="834" y="1095"/>
                </a:lnTo>
                <a:lnTo>
                  <a:pt x="834" y="1094"/>
                </a:lnTo>
                <a:lnTo>
                  <a:pt x="834" y="1094"/>
                </a:lnTo>
                <a:lnTo>
                  <a:pt x="834" y="1093"/>
                </a:lnTo>
                <a:lnTo>
                  <a:pt x="834" y="1092"/>
                </a:lnTo>
                <a:lnTo>
                  <a:pt x="834" y="1091"/>
                </a:lnTo>
                <a:lnTo>
                  <a:pt x="834" y="1089"/>
                </a:lnTo>
                <a:lnTo>
                  <a:pt x="835" y="1088"/>
                </a:lnTo>
                <a:lnTo>
                  <a:pt x="835" y="1086"/>
                </a:lnTo>
                <a:lnTo>
                  <a:pt x="835" y="1085"/>
                </a:lnTo>
                <a:lnTo>
                  <a:pt x="835" y="1083"/>
                </a:lnTo>
                <a:lnTo>
                  <a:pt x="835" y="1081"/>
                </a:lnTo>
                <a:lnTo>
                  <a:pt x="835" y="1079"/>
                </a:lnTo>
                <a:lnTo>
                  <a:pt x="835" y="1076"/>
                </a:lnTo>
                <a:lnTo>
                  <a:pt x="836" y="1074"/>
                </a:lnTo>
                <a:lnTo>
                  <a:pt x="836" y="1071"/>
                </a:lnTo>
                <a:lnTo>
                  <a:pt x="836" y="1069"/>
                </a:lnTo>
                <a:lnTo>
                  <a:pt x="836" y="1066"/>
                </a:lnTo>
                <a:lnTo>
                  <a:pt x="837" y="1063"/>
                </a:lnTo>
                <a:lnTo>
                  <a:pt x="837" y="1060"/>
                </a:lnTo>
                <a:lnTo>
                  <a:pt x="837" y="1057"/>
                </a:lnTo>
                <a:lnTo>
                  <a:pt x="837" y="1054"/>
                </a:lnTo>
                <a:lnTo>
                  <a:pt x="837" y="1050"/>
                </a:lnTo>
                <a:lnTo>
                  <a:pt x="837" y="1047"/>
                </a:lnTo>
                <a:lnTo>
                  <a:pt x="837" y="1043"/>
                </a:lnTo>
                <a:lnTo>
                  <a:pt x="838" y="1040"/>
                </a:lnTo>
                <a:lnTo>
                  <a:pt x="838" y="1036"/>
                </a:lnTo>
                <a:lnTo>
                  <a:pt x="838" y="1032"/>
                </a:lnTo>
                <a:lnTo>
                  <a:pt x="838" y="1029"/>
                </a:lnTo>
                <a:lnTo>
                  <a:pt x="838" y="1025"/>
                </a:lnTo>
                <a:lnTo>
                  <a:pt x="838" y="1020"/>
                </a:lnTo>
                <a:lnTo>
                  <a:pt x="838" y="1016"/>
                </a:lnTo>
                <a:lnTo>
                  <a:pt x="839" y="1012"/>
                </a:lnTo>
                <a:lnTo>
                  <a:pt x="839" y="1008"/>
                </a:lnTo>
                <a:lnTo>
                  <a:pt x="839" y="1004"/>
                </a:lnTo>
                <a:lnTo>
                  <a:pt x="839" y="1000"/>
                </a:lnTo>
                <a:lnTo>
                  <a:pt x="839" y="995"/>
                </a:lnTo>
                <a:lnTo>
                  <a:pt x="840" y="991"/>
                </a:lnTo>
                <a:lnTo>
                  <a:pt x="840" y="987"/>
                </a:lnTo>
                <a:lnTo>
                  <a:pt x="840" y="982"/>
                </a:lnTo>
                <a:lnTo>
                  <a:pt x="840" y="978"/>
                </a:lnTo>
                <a:lnTo>
                  <a:pt x="840" y="974"/>
                </a:lnTo>
                <a:lnTo>
                  <a:pt x="840" y="969"/>
                </a:lnTo>
                <a:lnTo>
                  <a:pt x="840" y="965"/>
                </a:lnTo>
                <a:lnTo>
                  <a:pt x="841" y="961"/>
                </a:lnTo>
                <a:lnTo>
                  <a:pt x="841" y="956"/>
                </a:lnTo>
                <a:lnTo>
                  <a:pt x="841" y="952"/>
                </a:lnTo>
                <a:lnTo>
                  <a:pt x="841" y="948"/>
                </a:lnTo>
                <a:lnTo>
                  <a:pt x="842" y="944"/>
                </a:lnTo>
                <a:lnTo>
                  <a:pt x="842" y="940"/>
                </a:lnTo>
                <a:lnTo>
                  <a:pt x="842" y="936"/>
                </a:lnTo>
                <a:lnTo>
                  <a:pt x="842" y="932"/>
                </a:lnTo>
                <a:lnTo>
                  <a:pt x="842" y="928"/>
                </a:lnTo>
                <a:lnTo>
                  <a:pt x="842" y="924"/>
                </a:lnTo>
                <a:lnTo>
                  <a:pt x="842" y="920"/>
                </a:lnTo>
                <a:lnTo>
                  <a:pt x="843" y="917"/>
                </a:lnTo>
                <a:lnTo>
                  <a:pt x="843" y="913"/>
                </a:lnTo>
                <a:lnTo>
                  <a:pt x="843" y="910"/>
                </a:lnTo>
                <a:lnTo>
                  <a:pt x="843" y="906"/>
                </a:lnTo>
                <a:lnTo>
                  <a:pt x="843" y="903"/>
                </a:lnTo>
                <a:lnTo>
                  <a:pt x="843" y="900"/>
                </a:lnTo>
                <a:lnTo>
                  <a:pt x="843" y="897"/>
                </a:lnTo>
                <a:lnTo>
                  <a:pt x="844" y="894"/>
                </a:lnTo>
                <a:lnTo>
                  <a:pt x="844" y="892"/>
                </a:lnTo>
                <a:lnTo>
                  <a:pt x="844" y="889"/>
                </a:lnTo>
                <a:lnTo>
                  <a:pt x="844" y="887"/>
                </a:lnTo>
                <a:lnTo>
                  <a:pt x="844" y="884"/>
                </a:lnTo>
                <a:lnTo>
                  <a:pt x="845" y="882"/>
                </a:lnTo>
                <a:lnTo>
                  <a:pt x="845" y="880"/>
                </a:lnTo>
                <a:lnTo>
                  <a:pt x="845" y="879"/>
                </a:lnTo>
                <a:lnTo>
                  <a:pt x="845" y="877"/>
                </a:lnTo>
                <a:lnTo>
                  <a:pt x="845" y="876"/>
                </a:lnTo>
                <a:lnTo>
                  <a:pt x="845" y="874"/>
                </a:lnTo>
                <a:lnTo>
                  <a:pt x="845" y="873"/>
                </a:lnTo>
                <a:lnTo>
                  <a:pt x="846" y="872"/>
                </a:lnTo>
                <a:lnTo>
                  <a:pt x="846" y="871"/>
                </a:lnTo>
                <a:lnTo>
                  <a:pt x="846" y="871"/>
                </a:lnTo>
                <a:lnTo>
                  <a:pt x="846" y="870"/>
                </a:lnTo>
                <a:lnTo>
                  <a:pt x="847" y="870"/>
                </a:lnTo>
                <a:lnTo>
                  <a:pt x="847" y="870"/>
                </a:lnTo>
                <a:lnTo>
                  <a:pt x="847" y="870"/>
                </a:lnTo>
                <a:lnTo>
                  <a:pt x="847" y="871"/>
                </a:lnTo>
                <a:lnTo>
                  <a:pt x="847" y="871"/>
                </a:lnTo>
                <a:lnTo>
                  <a:pt x="847" y="872"/>
                </a:lnTo>
                <a:lnTo>
                  <a:pt x="847" y="873"/>
                </a:lnTo>
                <a:lnTo>
                  <a:pt x="848" y="874"/>
                </a:lnTo>
                <a:lnTo>
                  <a:pt x="848" y="875"/>
                </a:lnTo>
                <a:lnTo>
                  <a:pt x="848" y="876"/>
                </a:lnTo>
                <a:lnTo>
                  <a:pt x="848" y="878"/>
                </a:lnTo>
                <a:lnTo>
                  <a:pt x="848" y="880"/>
                </a:lnTo>
                <a:lnTo>
                  <a:pt x="848" y="882"/>
                </a:lnTo>
                <a:lnTo>
                  <a:pt x="848" y="884"/>
                </a:lnTo>
                <a:lnTo>
                  <a:pt x="849" y="886"/>
                </a:lnTo>
                <a:lnTo>
                  <a:pt x="849" y="889"/>
                </a:lnTo>
                <a:lnTo>
                  <a:pt x="849" y="892"/>
                </a:lnTo>
                <a:lnTo>
                  <a:pt x="849" y="894"/>
                </a:lnTo>
                <a:lnTo>
                  <a:pt x="849" y="897"/>
                </a:lnTo>
                <a:lnTo>
                  <a:pt x="850" y="900"/>
                </a:lnTo>
                <a:lnTo>
                  <a:pt x="850" y="904"/>
                </a:lnTo>
                <a:lnTo>
                  <a:pt x="850" y="907"/>
                </a:lnTo>
                <a:lnTo>
                  <a:pt x="850" y="911"/>
                </a:lnTo>
                <a:lnTo>
                  <a:pt x="850" y="915"/>
                </a:lnTo>
                <a:lnTo>
                  <a:pt x="850" y="919"/>
                </a:lnTo>
                <a:lnTo>
                  <a:pt x="850" y="923"/>
                </a:lnTo>
                <a:lnTo>
                  <a:pt x="851" y="927"/>
                </a:lnTo>
                <a:lnTo>
                  <a:pt x="851" y="931"/>
                </a:lnTo>
                <a:lnTo>
                  <a:pt x="851" y="936"/>
                </a:lnTo>
                <a:lnTo>
                  <a:pt x="851" y="940"/>
                </a:lnTo>
                <a:lnTo>
                  <a:pt x="852" y="945"/>
                </a:lnTo>
                <a:lnTo>
                  <a:pt x="852" y="950"/>
                </a:lnTo>
                <a:lnTo>
                  <a:pt x="852" y="954"/>
                </a:lnTo>
                <a:lnTo>
                  <a:pt x="852" y="959"/>
                </a:lnTo>
                <a:lnTo>
                  <a:pt x="852" y="964"/>
                </a:lnTo>
                <a:lnTo>
                  <a:pt x="852" y="969"/>
                </a:lnTo>
                <a:lnTo>
                  <a:pt x="852" y="974"/>
                </a:lnTo>
                <a:lnTo>
                  <a:pt x="853" y="979"/>
                </a:lnTo>
                <a:lnTo>
                  <a:pt x="853" y="984"/>
                </a:lnTo>
                <a:lnTo>
                  <a:pt x="853" y="990"/>
                </a:lnTo>
                <a:lnTo>
                  <a:pt x="853" y="995"/>
                </a:lnTo>
                <a:lnTo>
                  <a:pt x="853" y="1000"/>
                </a:lnTo>
                <a:lnTo>
                  <a:pt x="853" y="1006"/>
                </a:lnTo>
                <a:lnTo>
                  <a:pt x="853" y="1011"/>
                </a:lnTo>
                <a:lnTo>
                  <a:pt x="854" y="1016"/>
                </a:lnTo>
                <a:lnTo>
                  <a:pt x="854" y="1022"/>
                </a:lnTo>
                <a:lnTo>
                  <a:pt x="854" y="1027"/>
                </a:lnTo>
                <a:lnTo>
                  <a:pt x="854" y="1032"/>
                </a:lnTo>
                <a:lnTo>
                  <a:pt x="854" y="1037"/>
                </a:lnTo>
                <a:lnTo>
                  <a:pt x="855" y="1042"/>
                </a:lnTo>
                <a:lnTo>
                  <a:pt x="855" y="1048"/>
                </a:lnTo>
                <a:lnTo>
                  <a:pt x="855" y="1053"/>
                </a:lnTo>
                <a:lnTo>
                  <a:pt x="855" y="1058"/>
                </a:lnTo>
                <a:lnTo>
                  <a:pt x="855" y="1063"/>
                </a:lnTo>
                <a:lnTo>
                  <a:pt x="855" y="1068"/>
                </a:lnTo>
                <a:lnTo>
                  <a:pt x="856" y="1072"/>
                </a:lnTo>
                <a:lnTo>
                  <a:pt x="856" y="1077"/>
                </a:lnTo>
                <a:lnTo>
                  <a:pt x="856" y="1081"/>
                </a:lnTo>
                <a:lnTo>
                  <a:pt x="856" y="1086"/>
                </a:lnTo>
                <a:lnTo>
                  <a:pt x="856" y="1090"/>
                </a:lnTo>
                <a:lnTo>
                  <a:pt x="857" y="1094"/>
                </a:lnTo>
                <a:lnTo>
                  <a:pt x="857" y="1099"/>
                </a:lnTo>
                <a:lnTo>
                  <a:pt x="857" y="1103"/>
                </a:lnTo>
                <a:lnTo>
                  <a:pt x="857" y="1107"/>
                </a:lnTo>
                <a:lnTo>
                  <a:pt x="857" y="1110"/>
                </a:lnTo>
                <a:lnTo>
                  <a:pt x="857" y="1114"/>
                </a:lnTo>
                <a:lnTo>
                  <a:pt x="857" y="1117"/>
                </a:lnTo>
                <a:lnTo>
                  <a:pt x="858" y="1121"/>
                </a:lnTo>
                <a:lnTo>
                  <a:pt x="858" y="1123"/>
                </a:lnTo>
                <a:lnTo>
                  <a:pt x="858" y="1126"/>
                </a:lnTo>
                <a:lnTo>
                  <a:pt x="858" y="1129"/>
                </a:lnTo>
                <a:lnTo>
                  <a:pt x="858" y="1131"/>
                </a:lnTo>
                <a:lnTo>
                  <a:pt x="858" y="1134"/>
                </a:lnTo>
                <a:lnTo>
                  <a:pt x="858" y="1136"/>
                </a:lnTo>
                <a:lnTo>
                  <a:pt x="859" y="1138"/>
                </a:lnTo>
                <a:lnTo>
                  <a:pt x="859" y="1139"/>
                </a:lnTo>
                <a:lnTo>
                  <a:pt x="859" y="1141"/>
                </a:lnTo>
                <a:lnTo>
                  <a:pt x="859" y="1142"/>
                </a:lnTo>
                <a:lnTo>
                  <a:pt x="859" y="1143"/>
                </a:lnTo>
                <a:lnTo>
                  <a:pt x="860" y="1144"/>
                </a:lnTo>
                <a:lnTo>
                  <a:pt x="860" y="1145"/>
                </a:lnTo>
                <a:lnTo>
                  <a:pt x="860" y="1145"/>
                </a:lnTo>
                <a:lnTo>
                  <a:pt x="860" y="1145"/>
                </a:lnTo>
                <a:lnTo>
                  <a:pt x="860" y="1145"/>
                </a:lnTo>
                <a:lnTo>
                  <a:pt x="860" y="1145"/>
                </a:lnTo>
                <a:lnTo>
                  <a:pt x="861" y="1145"/>
                </a:lnTo>
                <a:lnTo>
                  <a:pt x="861" y="1144"/>
                </a:lnTo>
                <a:lnTo>
                  <a:pt x="861" y="1143"/>
                </a:lnTo>
                <a:lnTo>
                  <a:pt x="861" y="1142"/>
                </a:lnTo>
                <a:lnTo>
                  <a:pt x="861" y="1140"/>
                </a:lnTo>
                <a:lnTo>
                  <a:pt x="862" y="1139"/>
                </a:lnTo>
                <a:lnTo>
                  <a:pt x="862" y="1137"/>
                </a:lnTo>
                <a:lnTo>
                  <a:pt x="862" y="1135"/>
                </a:lnTo>
                <a:lnTo>
                  <a:pt x="862" y="1133"/>
                </a:lnTo>
                <a:lnTo>
                  <a:pt x="862" y="1131"/>
                </a:lnTo>
                <a:lnTo>
                  <a:pt x="862" y="1128"/>
                </a:lnTo>
                <a:lnTo>
                  <a:pt x="862" y="1125"/>
                </a:lnTo>
                <a:lnTo>
                  <a:pt x="863" y="1122"/>
                </a:lnTo>
                <a:lnTo>
                  <a:pt x="863" y="1119"/>
                </a:lnTo>
                <a:lnTo>
                  <a:pt x="863" y="1115"/>
                </a:lnTo>
                <a:lnTo>
                  <a:pt x="863" y="1111"/>
                </a:lnTo>
                <a:lnTo>
                  <a:pt x="863" y="1108"/>
                </a:lnTo>
                <a:lnTo>
                  <a:pt x="863" y="1104"/>
                </a:lnTo>
                <a:lnTo>
                  <a:pt x="863" y="1099"/>
                </a:lnTo>
                <a:lnTo>
                  <a:pt x="864" y="1095"/>
                </a:lnTo>
                <a:lnTo>
                  <a:pt x="864" y="1090"/>
                </a:lnTo>
                <a:lnTo>
                  <a:pt x="864" y="1086"/>
                </a:lnTo>
                <a:lnTo>
                  <a:pt x="864" y="1081"/>
                </a:lnTo>
                <a:lnTo>
                  <a:pt x="865" y="1076"/>
                </a:lnTo>
                <a:lnTo>
                  <a:pt x="865" y="1071"/>
                </a:lnTo>
                <a:lnTo>
                  <a:pt x="865" y="1065"/>
                </a:lnTo>
                <a:lnTo>
                  <a:pt x="865" y="1060"/>
                </a:lnTo>
                <a:lnTo>
                  <a:pt x="865" y="1055"/>
                </a:lnTo>
                <a:lnTo>
                  <a:pt x="865" y="1049"/>
                </a:lnTo>
                <a:lnTo>
                  <a:pt x="865" y="1043"/>
                </a:lnTo>
                <a:lnTo>
                  <a:pt x="866" y="1037"/>
                </a:lnTo>
                <a:lnTo>
                  <a:pt x="866" y="1031"/>
                </a:lnTo>
                <a:lnTo>
                  <a:pt x="866" y="1025"/>
                </a:lnTo>
                <a:lnTo>
                  <a:pt x="866" y="1019"/>
                </a:lnTo>
                <a:lnTo>
                  <a:pt x="866" y="1013"/>
                </a:lnTo>
                <a:lnTo>
                  <a:pt x="866" y="1007"/>
                </a:lnTo>
                <a:lnTo>
                  <a:pt x="866" y="1001"/>
                </a:lnTo>
                <a:lnTo>
                  <a:pt x="867" y="994"/>
                </a:lnTo>
                <a:lnTo>
                  <a:pt x="867" y="988"/>
                </a:lnTo>
                <a:lnTo>
                  <a:pt x="867" y="982"/>
                </a:lnTo>
                <a:lnTo>
                  <a:pt x="867" y="976"/>
                </a:lnTo>
                <a:lnTo>
                  <a:pt x="867" y="969"/>
                </a:lnTo>
                <a:lnTo>
                  <a:pt x="868" y="963"/>
                </a:lnTo>
                <a:lnTo>
                  <a:pt x="868" y="957"/>
                </a:lnTo>
                <a:lnTo>
                  <a:pt x="868" y="951"/>
                </a:lnTo>
                <a:lnTo>
                  <a:pt x="868" y="944"/>
                </a:lnTo>
                <a:lnTo>
                  <a:pt x="868" y="938"/>
                </a:lnTo>
                <a:lnTo>
                  <a:pt x="868" y="932"/>
                </a:lnTo>
                <a:lnTo>
                  <a:pt x="868" y="926"/>
                </a:lnTo>
                <a:lnTo>
                  <a:pt x="869" y="920"/>
                </a:lnTo>
                <a:lnTo>
                  <a:pt x="869" y="914"/>
                </a:lnTo>
                <a:lnTo>
                  <a:pt x="869" y="909"/>
                </a:lnTo>
                <a:lnTo>
                  <a:pt x="869" y="903"/>
                </a:lnTo>
                <a:lnTo>
                  <a:pt x="870" y="897"/>
                </a:lnTo>
                <a:lnTo>
                  <a:pt x="870" y="892"/>
                </a:lnTo>
                <a:lnTo>
                  <a:pt x="870" y="887"/>
                </a:lnTo>
                <a:lnTo>
                  <a:pt x="870" y="882"/>
                </a:lnTo>
                <a:lnTo>
                  <a:pt x="870" y="877"/>
                </a:lnTo>
                <a:lnTo>
                  <a:pt x="870" y="872"/>
                </a:lnTo>
                <a:lnTo>
                  <a:pt x="870" y="867"/>
                </a:lnTo>
                <a:lnTo>
                  <a:pt x="871" y="863"/>
                </a:lnTo>
                <a:lnTo>
                  <a:pt x="871" y="858"/>
                </a:lnTo>
                <a:lnTo>
                  <a:pt x="871" y="854"/>
                </a:lnTo>
                <a:lnTo>
                  <a:pt x="871" y="850"/>
                </a:lnTo>
                <a:lnTo>
                  <a:pt x="871" y="847"/>
                </a:lnTo>
                <a:lnTo>
                  <a:pt x="871" y="843"/>
                </a:lnTo>
                <a:lnTo>
                  <a:pt x="871" y="840"/>
                </a:lnTo>
                <a:lnTo>
                  <a:pt x="872" y="837"/>
                </a:lnTo>
                <a:lnTo>
                  <a:pt x="872" y="834"/>
                </a:lnTo>
                <a:lnTo>
                  <a:pt x="872" y="831"/>
                </a:lnTo>
                <a:lnTo>
                  <a:pt x="872" y="829"/>
                </a:lnTo>
                <a:lnTo>
                  <a:pt x="872" y="827"/>
                </a:lnTo>
                <a:lnTo>
                  <a:pt x="873" y="825"/>
                </a:lnTo>
                <a:lnTo>
                  <a:pt x="873" y="823"/>
                </a:lnTo>
                <a:lnTo>
                  <a:pt x="873" y="822"/>
                </a:lnTo>
                <a:lnTo>
                  <a:pt x="873" y="820"/>
                </a:lnTo>
                <a:lnTo>
                  <a:pt x="873" y="819"/>
                </a:lnTo>
                <a:lnTo>
                  <a:pt x="873" y="819"/>
                </a:lnTo>
                <a:lnTo>
                  <a:pt x="873" y="818"/>
                </a:lnTo>
                <a:lnTo>
                  <a:pt x="874" y="818"/>
                </a:lnTo>
                <a:lnTo>
                  <a:pt x="874" y="818"/>
                </a:lnTo>
                <a:lnTo>
                  <a:pt x="874" y="818"/>
                </a:lnTo>
                <a:lnTo>
                  <a:pt x="874" y="819"/>
                </a:lnTo>
                <a:lnTo>
                  <a:pt x="875" y="820"/>
                </a:lnTo>
                <a:lnTo>
                  <a:pt x="875" y="821"/>
                </a:lnTo>
                <a:lnTo>
                  <a:pt x="875" y="823"/>
                </a:lnTo>
                <a:lnTo>
                  <a:pt x="875" y="824"/>
                </a:lnTo>
                <a:lnTo>
                  <a:pt x="875" y="826"/>
                </a:lnTo>
                <a:lnTo>
                  <a:pt x="875" y="828"/>
                </a:lnTo>
                <a:lnTo>
                  <a:pt x="875" y="831"/>
                </a:lnTo>
                <a:lnTo>
                  <a:pt x="876" y="833"/>
                </a:lnTo>
                <a:lnTo>
                  <a:pt x="876" y="836"/>
                </a:lnTo>
                <a:lnTo>
                  <a:pt x="876" y="840"/>
                </a:lnTo>
                <a:lnTo>
                  <a:pt x="876" y="843"/>
                </a:lnTo>
                <a:lnTo>
                  <a:pt x="876" y="847"/>
                </a:lnTo>
                <a:lnTo>
                  <a:pt x="876" y="851"/>
                </a:lnTo>
                <a:lnTo>
                  <a:pt x="876" y="855"/>
                </a:lnTo>
                <a:lnTo>
                  <a:pt x="877" y="859"/>
                </a:lnTo>
                <a:lnTo>
                  <a:pt x="877" y="864"/>
                </a:lnTo>
                <a:lnTo>
                  <a:pt x="877" y="868"/>
                </a:lnTo>
                <a:lnTo>
                  <a:pt x="877" y="873"/>
                </a:lnTo>
                <a:lnTo>
                  <a:pt x="877" y="879"/>
                </a:lnTo>
                <a:lnTo>
                  <a:pt x="878" y="884"/>
                </a:lnTo>
                <a:lnTo>
                  <a:pt x="878" y="889"/>
                </a:lnTo>
                <a:lnTo>
                  <a:pt x="878" y="895"/>
                </a:lnTo>
                <a:lnTo>
                  <a:pt x="878" y="901"/>
                </a:lnTo>
                <a:lnTo>
                  <a:pt x="878" y="907"/>
                </a:lnTo>
                <a:lnTo>
                  <a:pt x="878" y="913"/>
                </a:lnTo>
                <a:lnTo>
                  <a:pt x="878" y="920"/>
                </a:lnTo>
                <a:lnTo>
                  <a:pt x="879" y="926"/>
                </a:lnTo>
                <a:lnTo>
                  <a:pt x="879" y="933"/>
                </a:lnTo>
                <a:lnTo>
                  <a:pt x="879" y="940"/>
                </a:lnTo>
                <a:lnTo>
                  <a:pt x="879" y="946"/>
                </a:lnTo>
                <a:lnTo>
                  <a:pt x="880" y="953"/>
                </a:lnTo>
                <a:lnTo>
                  <a:pt x="880" y="960"/>
                </a:lnTo>
                <a:lnTo>
                  <a:pt x="880" y="967"/>
                </a:lnTo>
                <a:lnTo>
                  <a:pt x="880" y="974"/>
                </a:lnTo>
                <a:lnTo>
                  <a:pt x="880" y="982"/>
                </a:lnTo>
                <a:lnTo>
                  <a:pt x="880" y="989"/>
                </a:lnTo>
                <a:lnTo>
                  <a:pt x="880" y="996"/>
                </a:lnTo>
                <a:lnTo>
                  <a:pt x="881" y="1004"/>
                </a:lnTo>
                <a:lnTo>
                  <a:pt x="881" y="1011"/>
                </a:lnTo>
                <a:lnTo>
                  <a:pt x="881" y="1018"/>
                </a:lnTo>
                <a:lnTo>
                  <a:pt x="881" y="1025"/>
                </a:lnTo>
                <a:lnTo>
                  <a:pt x="881" y="1033"/>
                </a:lnTo>
                <a:lnTo>
                  <a:pt x="881" y="1040"/>
                </a:lnTo>
                <a:lnTo>
                  <a:pt x="881" y="1047"/>
                </a:lnTo>
                <a:lnTo>
                  <a:pt x="882" y="1054"/>
                </a:lnTo>
                <a:lnTo>
                  <a:pt x="882" y="1062"/>
                </a:lnTo>
                <a:lnTo>
                  <a:pt x="882" y="1068"/>
                </a:lnTo>
                <a:lnTo>
                  <a:pt x="882" y="1075"/>
                </a:lnTo>
                <a:lnTo>
                  <a:pt x="882" y="1082"/>
                </a:lnTo>
                <a:lnTo>
                  <a:pt x="883" y="1089"/>
                </a:lnTo>
                <a:lnTo>
                  <a:pt x="883" y="1096"/>
                </a:lnTo>
                <a:lnTo>
                  <a:pt x="883" y="1102"/>
                </a:lnTo>
                <a:lnTo>
                  <a:pt x="883" y="1109"/>
                </a:lnTo>
                <a:lnTo>
                  <a:pt x="883" y="1115"/>
                </a:lnTo>
                <a:lnTo>
                  <a:pt x="883" y="1121"/>
                </a:lnTo>
                <a:lnTo>
                  <a:pt x="883" y="1127"/>
                </a:lnTo>
                <a:lnTo>
                  <a:pt x="884" y="1132"/>
                </a:lnTo>
                <a:lnTo>
                  <a:pt x="884" y="1138"/>
                </a:lnTo>
                <a:lnTo>
                  <a:pt x="884" y="1144"/>
                </a:lnTo>
                <a:lnTo>
                  <a:pt x="884" y="1149"/>
                </a:lnTo>
                <a:lnTo>
                  <a:pt x="885" y="1154"/>
                </a:lnTo>
                <a:lnTo>
                  <a:pt x="885" y="1158"/>
                </a:lnTo>
                <a:lnTo>
                  <a:pt x="885" y="1163"/>
                </a:lnTo>
                <a:lnTo>
                  <a:pt x="885" y="1167"/>
                </a:lnTo>
                <a:lnTo>
                  <a:pt x="885" y="1171"/>
                </a:lnTo>
                <a:lnTo>
                  <a:pt x="885" y="1175"/>
                </a:lnTo>
                <a:lnTo>
                  <a:pt x="885" y="1178"/>
                </a:lnTo>
                <a:lnTo>
                  <a:pt x="886" y="1181"/>
                </a:lnTo>
                <a:lnTo>
                  <a:pt x="886" y="1185"/>
                </a:lnTo>
                <a:lnTo>
                  <a:pt x="886" y="1187"/>
                </a:lnTo>
                <a:lnTo>
                  <a:pt x="886" y="1190"/>
                </a:lnTo>
                <a:lnTo>
                  <a:pt x="886" y="1192"/>
                </a:lnTo>
                <a:lnTo>
                  <a:pt x="886" y="1194"/>
                </a:lnTo>
                <a:lnTo>
                  <a:pt x="886" y="1196"/>
                </a:lnTo>
                <a:lnTo>
                  <a:pt x="887" y="1197"/>
                </a:lnTo>
                <a:lnTo>
                  <a:pt x="887" y="1198"/>
                </a:lnTo>
                <a:lnTo>
                  <a:pt x="887" y="1199"/>
                </a:lnTo>
                <a:lnTo>
                  <a:pt x="887" y="1199"/>
                </a:lnTo>
                <a:lnTo>
                  <a:pt x="887" y="1199"/>
                </a:lnTo>
                <a:lnTo>
                  <a:pt x="888" y="1199"/>
                </a:lnTo>
                <a:lnTo>
                  <a:pt x="888" y="1198"/>
                </a:lnTo>
                <a:lnTo>
                  <a:pt x="888" y="1198"/>
                </a:lnTo>
                <a:lnTo>
                  <a:pt x="888" y="1196"/>
                </a:lnTo>
                <a:lnTo>
                  <a:pt x="888" y="1195"/>
                </a:lnTo>
                <a:lnTo>
                  <a:pt x="888" y="1193"/>
                </a:lnTo>
                <a:lnTo>
                  <a:pt x="889" y="1191"/>
                </a:lnTo>
                <a:lnTo>
                  <a:pt x="889" y="1189"/>
                </a:lnTo>
                <a:lnTo>
                  <a:pt x="889" y="1187"/>
                </a:lnTo>
                <a:lnTo>
                  <a:pt x="889" y="1184"/>
                </a:lnTo>
                <a:lnTo>
                  <a:pt x="889" y="1181"/>
                </a:lnTo>
                <a:lnTo>
                  <a:pt x="890" y="1177"/>
                </a:lnTo>
                <a:lnTo>
                  <a:pt x="890" y="1173"/>
                </a:lnTo>
                <a:lnTo>
                  <a:pt x="890" y="1170"/>
                </a:lnTo>
                <a:lnTo>
                  <a:pt x="890" y="1165"/>
                </a:lnTo>
                <a:lnTo>
                  <a:pt x="890" y="1161"/>
                </a:lnTo>
                <a:lnTo>
                  <a:pt x="890" y="1156"/>
                </a:lnTo>
                <a:lnTo>
                  <a:pt x="890" y="1151"/>
                </a:lnTo>
                <a:lnTo>
                  <a:pt x="891" y="1145"/>
                </a:lnTo>
                <a:lnTo>
                  <a:pt x="891" y="1140"/>
                </a:lnTo>
                <a:lnTo>
                  <a:pt x="891" y="1134"/>
                </a:lnTo>
                <a:lnTo>
                  <a:pt x="891" y="1128"/>
                </a:lnTo>
                <a:lnTo>
                  <a:pt x="891" y="1122"/>
                </a:lnTo>
                <a:lnTo>
                  <a:pt x="891" y="1116"/>
                </a:lnTo>
                <a:lnTo>
                  <a:pt x="891" y="1109"/>
                </a:lnTo>
                <a:lnTo>
                  <a:pt x="892" y="1103"/>
                </a:lnTo>
                <a:lnTo>
                  <a:pt x="892" y="1095"/>
                </a:lnTo>
                <a:lnTo>
                  <a:pt x="892" y="1088"/>
                </a:lnTo>
                <a:lnTo>
                  <a:pt x="892" y="1081"/>
                </a:lnTo>
                <a:lnTo>
                  <a:pt x="893" y="1073"/>
                </a:lnTo>
                <a:lnTo>
                  <a:pt x="893" y="1066"/>
                </a:lnTo>
                <a:lnTo>
                  <a:pt x="893" y="1058"/>
                </a:lnTo>
                <a:lnTo>
                  <a:pt x="893" y="1050"/>
                </a:lnTo>
                <a:lnTo>
                  <a:pt x="893" y="1042"/>
                </a:lnTo>
                <a:lnTo>
                  <a:pt x="893" y="1034"/>
                </a:lnTo>
                <a:lnTo>
                  <a:pt x="893" y="1026"/>
                </a:lnTo>
                <a:lnTo>
                  <a:pt x="894" y="1018"/>
                </a:lnTo>
                <a:lnTo>
                  <a:pt x="894" y="1010"/>
                </a:lnTo>
                <a:lnTo>
                  <a:pt x="894" y="1001"/>
                </a:lnTo>
                <a:lnTo>
                  <a:pt x="894" y="993"/>
                </a:lnTo>
                <a:lnTo>
                  <a:pt x="894" y="984"/>
                </a:lnTo>
                <a:lnTo>
                  <a:pt x="894" y="976"/>
                </a:lnTo>
                <a:lnTo>
                  <a:pt x="894" y="968"/>
                </a:lnTo>
                <a:lnTo>
                  <a:pt x="895" y="960"/>
                </a:lnTo>
                <a:lnTo>
                  <a:pt x="895" y="951"/>
                </a:lnTo>
                <a:lnTo>
                  <a:pt x="895" y="943"/>
                </a:lnTo>
                <a:lnTo>
                  <a:pt x="895" y="935"/>
                </a:lnTo>
                <a:lnTo>
                  <a:pt x="895" y="927"/>
                </a:lnTo>
                <a:lnTo>
                  <a:pt x="896" y="918"/>
                </a:lnTo>
                <a:lnTo>
                  <a:pt x="896" y="910"/>
                </a:lnTo>
                <a:lnTo>
                  <a:pt x="896" y="902"/>
                </a:lnTo>
                <a:lnTo>
                  <a:pt x="896" y="894"/>
                </a:lnTo>
                <a:lnTo>
                  <a:pt x="896" y="887"/>
                </a:lnTo>
                <a:lnTo>
                  <a:pt x="896" y="879"/>
                </a:lnTo>
                <a:lnTo>
                  <a:pt x="896" y="872"/>
                </a:lnTo>
                <a:lnTo>
                  <a:pt x="897" y="864"/>
                </a:lnTo>
                <a:lnTo>
                  <a:pt x="897" y="858"/>
                </a:lnTo>
                <a:lnTo>
                  <a:pt x="897" y="851"/>
                </a:lnTo>
                <a:lnTo>
                  <a:pt x="897" y="844"/>
                </a:lnTo>
                <a:lnTo>
                  <a:pt x="898" y="838"/>
                </a:lnTo>
                <a:lnTo>
                  <a:pt x="898" y="831"/>
                </a:lnTo>
                <a:lnTo>
                  <a:pt x="898" y="825"/>
                </a:lnTo>
                <a:lnTo>
                  <a:pt x="898" y="819"/>
                </a:lnTo>
                <a:lnTo>
                  <a:pt x="898" y="814"/>
                </a:lnTo>
                <a:lnTo>
                  <a:pt x="898" y="808"/>
                </a:lnTo>
                <a:lnTo>
                  <a:pt x="898" y="803"/>
                </a:lnTo>
                <a:lnTo>
                  <a:pt x="899" y="799"/>
                </a:lnTo>
                <a:lnTo>
                  <a:pt x="899" y="794"/>
                </a:lnTo>
                <a:lnTo>
                  <a:pt x="899" y="790"/>
                </a:lnTo>
                <a:lnTo>
                  <a:pt x="899" y="785"/>
                </a:lnTo>
                <a:lnTo>
                  <a:pt x="899" y="782"/>
                </a:lnTo>
                <a:lnTo>
                  <a:pt x="899" y="779"/>
                </a:lnTo>
                <a:lnTo>
                  <a:pt x="899" y="776"/>
                </a:lnTo>
                <a:lnTo>
                  <a:pt x="900" y="773"/>
                </a:lnTo>
                <a:lnTo>
                  <a:pt x="900" y="771"/>
                </a:lnTo>
                <a:lnTo>
                  <a:pt x="900" y="768"/>
                </a:lnTo>
                <a:lnTo>
                  <a:pt x="900" y="767"/>
                </a:lnTo>
                <a:lnTo>
                  <a:pt x="900" y="765"/>
                </a:lnTo>
                <a:lnTo>
                  <a:pt x="901" y="764"/>
                </a:lnTo>
                <a:lnTo>
                  <a:pt x="901" y="763"/>
                </a:lnTo>
                <a:lnTo>
                  <a:pt x="901" y="763"/>
                </a:lnTo>
                <a:lnTo>
                  <a:pt x="901" y="763"/>
                </a:lnTo>
                <a:lnTo>
                  <a:pt x="901" y="763"/>
                </a:lnTo>
                <a:lnTo>
                  <a:pt x="901" y="764"/>
                </a:lnTo>
                <a:lnTo>
                  <a:pt x="901" y="764"/>
                </a:lnTo>
                <a:lnTo>
                  <a:pt x="902" y="766"/>
                </a:lnTo>
                <a:lnTo>
                  <a:pt x="902" y="767"/>
                </a:lnTo>
                <a:lnTo>
                  <a:pt x="902" y="769"/>
                </a:lnTo>
                <a:lnTo>
                  <a:pt x="902" y="772"/>
                </a:lnTo>
                <a:lnTo>
                  <a:pt x="903" y="774"/>
                </a:lnTo>
                <a:lnTo>
                  <a:pt x="903" y="777"/>
                </a:lnTo>
                <a:lnTo>
                  <a:pt x="903" y="781"/>
                </a:lnTo>
                <a:lnTo>
                  <a:pt x="903" y="784"/>
                </a:lnTo>
                <a:lnTo>
                  <a:pt x="903" y="788"/>
                </a:lnTo>
                <a:lnTo>
                  <a:pt x="903" y="793"/>
                </a:lnTo>
                <a:lnTo>
                  <a:pt x="903" y="797"/>
                </a:lnTo>
                <a:lnTo>
                  <a:pt x="904" y="802"/>
                </a:lnTo>
                <a:lnTo>
                  <a:pt x="904" y="807"/>
                </a:lnTo>
                <a:lnTo>
                  <a:pt x="904" y="813"/>
                </a:lnTo>
                <a:lnTo>
                  <a:pt x="904" y="818"/>
                </a:lnTo>
                <a:lnTo>
                  <a:pt x="904" y="825"/>
                </a:lnTo>
                <a:lnTo>
                  <a:pt x="904" y="831"/>
                </a:lnTo>
                <a:lnTo>
                  <a:pt x="904" y="838"/>
                </a:lnTo>
                <a:lnTo>
                  <a:pt x="905" y="845"/>
                </a:lnTo>
                <a:lnTo>
                  <a:pt x="905" y="851"/>
                </a:lnTo>
                <a:lnTo>
                  <a:pt x="905" y="859"/>
                </a:lnTo>
                <a:lnTo>
                  <a:pt x="905" y="866"/>
                </a:lnTo>
                <a:lnTo>
                  <a:pt x="905" y="874"/>
                </a:lnTo>
                <a:lnTo>
                  <a:pt x="906" y="882"/>
                </a:lnTo>
                <a:lnTo>
                  <a:pt x="906" y="890"/>
                </a:lnTo>
                <a:lnTo>
                  <a:pt x="906" y="898"/>
                </a:lnTo>
                <a:lnTo>
                  <a:pt x="906" y="907"/>
                </a:lnTo>
                <a:lnTo>
                  <a:pt x="906" y="915"/>
                </a:lnTo>
                <a:lnTo>
                  <a:pt x="906" y="924"/>
                </a:lnTo>
                <a:lnTo>
                  <a:pt x="906" y="933"/>
                </a:lnTo>
                <a:lnTo>
                  <a:pt x="907" y="942"/>
                </a:lnTo>
                <a:lnTo>
                  <a:pt x="907" y="951"/>
                </a:lnTo>
                <a:lnTo>
                  <a:pt x="907" y="961"/>
                </a:lnTo>
                <a:lnTo>
                  <a:pt x="907" y="970"/>
                </a:lnTo>
                <a:lnTo>
                  <a:pt x="908" y="979"/>
                </a:lnTo>
                <a:lnTo>
                  <a:pt x="908" y="989"/>
                </a:lnTo>
                <a:lnTo>
                  <a:pt x="908" y="998"/>
                </a:lnTo>
                <a:lnTo>
                  <a:pt x="908" y="1007"/>
                </a:lnTo>
                <a:lnTo>
                  <a:pt x="908" y="1017"/>
                </a:lnTo>
                <a:lnTo>
                  <a:pt x="908" y="1026"/>
                </a:lnTo>
                <a:lnTo>
                  <a:pt x="908" y="1036"/>
                </a:lnTo>
                <a:lnTo>
                  <a:pt x="909" y="1045"/>
                </a:lnTo>
                <a:lnTo>
                  <a:pt x="909" y="1055"/>
                </a:lnTo>
                <a:lnTo>
                  <a:pt x="909" y="1064"/>
                </a:lnTo>
                <a:lnTo>
                  <a:pt x="909" y="1073"/>
                </a:lnTo>
                <a:lnTo>
                  <a:pt x="909" y="1082"/>
                </a:lnTo>
                <a:lnTo>
                  <a:pt x="909" y="1091"/>
                </a:lnTo>
                <a:lnTo>
                  <a:pt x="909" y="1100"/>
                </a:lnTo>
                <a:lnTo>
                  <a:pt x="910" y="1109"/>
                </a:lnTo>
                <a:lnTo>
                  <a:pt x="910" y="1118"/>
                </a:lnTo>
                <a:lnTo>
                  <a:pt x="910" y="1126"/>
                </a:lnTo>
                <a:lnTo>
                  <a:pt x="910" y="1135"/>
                </a:lnTo>
                <a:lnTo>
                  <a:pt x="910" y="1143"/>
                </a:lnTo>
                <a:lnTo>
                  <a:pt x="911" y="1150"/>
                </a:lnTo>
                <a:lnTo>
                  <a:pt x="911" y="1158"/>
                </a:lnTo>
                <a:lnTo>
                  <a:pt x="911" y="1166"/>
                </a:lnTo>
                <a:lnTo>
                  <a:pt x="911" y="1173"/>
                </a:lnTo>
                <a:lnTo>
                  <a:pt x="911" y="1180"/>
                </a:lnTo>
                <a:lnTo>
                  <a:pt x="911" y="1187"/>
                </a:lnTo>
                <a:lnTo>
                  <a:pt x="911" y="1193"/>
                </a:lnTo>
                <a:lnTo>
                  <a:pt x="912" y="1200"/>
                </a:lnTo>
                <a:lnTo>
                  <a:pt x="912" y="1206"/>
                </a:lnTo>
                <a:lnTo>
                  <a:pt x="912" y="1211"/>
                </a:lnTo>
                <a:lnTo>
                  <a:pt x="912" y="1217"/>
                </a:lnTo>
                <a:lnTo>
                  <a:pt x="913" y="1222"/>
                </a:lnTo>
                <a:lnTo>
                  <a:pt x="913" y="1227"/>
                </a:lnTo>
                <a:lnTo>
                  <a:pt x="913" y="1231"/>
                </a:lnTo>
                <a:lnTo>
                  <a:pt x="913" y="1235"/>
                </a:lnTo>
                <a:lnTo>
                  <a:pt x="913" y="1239"/>
                </a:lnTo>
                <a:lnTo>
                  <a:pt x="913" y="1242"/>
                </a:lnTo>
                <a:lnTo>
                  <a:pt x="913" y="1245"/>
                </a:lnTo>
                <a:lnTo>
                  <a:pt x="914" y="1248"/>
                </a:lnTo>
                <a:lnTo>
                  <a:pt x="914" y="1250"/>
                </a:lnTo>
                <a:lnTo>
                  <a:pt x="914" y="1252"/>
                </a:lnTo>
                <a:lnTo>
                  <a:pt x="914" y="1254"/>
                </a:lnTo>
                <a:lnTo>
                  <a:pt x="914" y="1255"/>
                </a:lnTo>
                <a:lnTo>
                  <a:pt x="914" y="1255"/>
                </a:lnTo>
                <a:lnTo>
                  <a:pt x="914" y="1256"/>
                </a:lnTo>
                <a:lnTo>
                  <a:pt x="915" y="1256"/>
                </a:lnTo>
                <a:lnTo>
                  <a:pt x="915" y="1255"/>
                </a:lnTo>
                <a:lnTo>
                  <a:pt x="915" y="1255"/>
                </a:lnTo>
                <a:lnTo>
                  <a:pt x="915" y="1254"/>
                </a:lnTo>
                <a:lnTo>
                  <a:pt x="915" y="1252"/>
                </a:lnTo>
                <a:lnTo>
                  <a:pt x="916" y="1250"/>
                </a:lnTo>
                <a:lnTo>
                  <a:pt x="916" y="1248"/>
                </a:lnTo>
                <a:lnTo>
                  <a:pt x="916" y="1246"/>
                </a:lnTo>
                <a:lnTo>
                  <a:pt x="916" y="1242"/>
                </a:lnTo>
                <a:lnTo>
                  <a:pt x="916" y="1239"/>
                </a:lnTo>
                <a:lnTo>
                  <a:pt x="916" y="1235"/>
                </a:lnTo>
                <a:lnTo>
                  <a:pt x="916" y="1231"/>
                </a:lnTo>
                <a:lnTo>
                  <a:pt x="917" y="1226"/>
                </a:lnTo>
                <a:lnTo>
                  <a:pt x="917" y="1222"/>
                </a:lnTo>
                <a:lnTo>
                  <a:pt x="917" y="1216"/>
                </a:lnTo>
                <a:lnTo>
                  <a:pt x="917" y="1211"/>
                </a:lnTo>
                <a:lnTo>
                  <a:pt x="918" y="1205"/>
                </a:lnTo>
                <a:lnTo>
                  <a:pt x="918" y="1199"/>
                </a:lnTo>
                <a:lnTo>
                  <a:pt x="918" y="1192"/>
                </a:lnTo>
                <a:lnTo>
                  <a:pt x="918" y="1185"/>
                </a:lnTo>
                <a:lnTo>
                  <a:pt x="918" y="1178"/>
                </a:lnTo>
                <a:lnTo>
                  <a:pt x="918" y="1171"/>
                </a:lnTo>
                <a:lnTo>
                  <a:pt x="918" y="1163"/>
                </a:lnTo>
                <a:lnTo>
                  <a:pt x="919" y="1155"/>
                </a:lnTo>
                <a:lnTo>
                  <a:pt x="919" y="1147"/>
                </a:lnTo>
                <a:lnTo>
                  <a:pt x="919" y="1139"/>
                </a:lnTo>
                <a:lnTo>
                  <a:pt x="919" y="1130"/>
                </a:lnTo>
                <a:lnTo>
                  <a:pt x="919" y="1121"/>
                </a:lnTo>
                <a:lnTo>
                  <a:pt x="919" y="1112"/>
                </a:lnTo>
                <a:lnTo>
                  <a:pt x="919" y="1103"/>
                </a:lnTo>
                <a:lnTo>
                  <a:pt x="920" y="1093"/>
                </a:lnTo>
                <a:lnTo>
                  <a:pt x="920" y="1083"/>
                </a:lnTo>
                <a:lnTo>
                  <a:pt x="920" y="1073"/>
                </a:lnTo>
                <a:lnTo>
                  <a:pt x="920" y="1063"/>
                </a:lnTo>
                <a:lnTo>
                  <a:pt x="920" y="1053"/>
                </a:lnTo>
                <a:lnTo>
                  <a:pt x="921" y="1043"/>
                </a:lnTo>
                <a:lnTo>
                  <a:pt x="921" y="1033"/>
                </a:lnTo>
                <a:lnTo>
                  <a:pt x="921" y="1022"/>
                </a:lnTo>
                <a:lnTo>
                  <a:pt x="921" y="1012"/>
                </a:lnTo>
                <a:lnTo>
                  <a:pt x="921" y="1001"/>
                </a:lnTo>
                <a:lnTo>
                  <a:pt x="921" y="991"/>
                </a:lnTo>
                <a:lnTo>
                  <a:pt x="922" y="980"/>
                </a:lnTo>
                <a:lnTo>
                  <a:pt x="922" y="969"/>
                </a:lnTo>
                <a:lnTo>
                  <a:pt x="922" y="959"/>
                </a:lnTo>
                <a:lnTo>
                  <a:pt x="922" y="948"/>
                </a:lnTo>
                <a:lnTo>
                  <a:pt x="922" y="938"/>
                </a:lnTo>
                <a:lnTo>
                  <a:pt x="922" y="927"/>
                </a:lnTo>
                <a:lnTo>
                  <a:pt x="922" y="917"/>
                </a:lnTo>
                <a:lnTo>
                  <a:pt x="923" y="907"/>
                </a:lnTo>
                <a:lnTo>
                  <a:pt x="923" y="897"/>
                </a:lnTo>
                <a:lnTo>
                  <a:pt x="923" y="887"/>
                </a:lnTo>
                <a:lnTo>
                  <a:pt x="923" y="877"/>
                </a:lnTo>
                <a:lnTo>
                  <a:pt x="923" y="867"/>
                </a:lnTo>
                <a:lnTo>
                  <a:pt x="924" y="857"/>
                </a:lnTo>
                <a:lnTo>
                  <a:pt x="924" y="848"/>
                </a:lnTo>
                <a:lnTo>
                  <a:pt x="924" y="838"/>
                </a:lnTo>
                <a:lnTo>
                  <a:pt x="924" y="830"/>
                </a:lnTo>
                <a:lnTo>
                  <a:pt x="924" y="821"/>
                </a:lnTo>
                <a:lnTo>
                  <a:pt x="924" y="812"/>
                </a:lnTo>
                <a:lnTo>
                  <a:pt x="924" y="804"/>
                </a:lnTo>
                <a:lnTo>
                  <a:pt x="925" y="795"/>
                </a:lnTo>
                <a:lnTo>
                  <a:pt x="925" y="788"/>
                </a:lnTo>
                <a:lnTo>
                  <a:pt x="925" y="780"/>
                </a:lnTo>
                <a:lnTo>
                  <a:pt x="925" y="773"/>
                </a:lnTo>
                <a:lnTo>
                  <a:pt x="926" y="766"/>
                </a:lnTo>
                <a:lnTo>
                  <a:pt x="926" y="759"/>
                </a:lnTo>
                <a:lnTo>
                  <a:pt x="926" y="753"/>
                </a:lnTo>
                <a:lnTo>
                  <a:pt x="926" y="747"/>
                </a:lnTo>
                <a:lnTo>
                  <a:pt x="926" y="742"/>
                </a:lnTo>
                <a:lnTo>
                  <a:pt x="926" y="736"/>
                </a:lnTo>
                <a:lnTo>
                  <a:pt x="926" y="732"/>
                </a:lnTo>
                <a:lnTo>
                  <a:pt x="927" y="727"/>
                </a:lnTo>
                <a:lnTo>
                  <a:pt x="927" y="723"/>
                </a:lnTo>
                <a:lnTo>
                  <a:pt x="927" y="720"/>
                </a:lnTo>
                <a:lnTo>
                  <a:pt x="927" y="716"/>
                </a:lnTo>
                <a:lnTo>
                  <a:pt x="927" y="713"/>
                </a:lnTo>
                <a:lnTo>
                  <a:pt x="927" y="711"/>
                </a:lnTo>
                <a:lnTo>
                  <a:pt x="927" y="709"/>
                </a:lnTo>
                <a:lnTo>
                  <a:pt x="928" y="707"/>
                </a:lnTo>
                <a:lnTo>
                  <a:pt x="928" y="706"/>
                </a:lnTo>
                <a:lnTo>
                  <a:pt x="928" y="705"/>
                </a:lnTo>
                <a:lnTo>
                  <a:pt x="928" y="705"/>
                </a:lnTo>
                <a:lnTo>
                  <a:pt x="928" y="705"/>
                </a:lnTo>
                <a:lnTo>
                  <a:pt x="929" y="705"/>
                </a:lnTo>
                <a:lnTo>
                  <a:pt x="929" y="706"/>
                </a:lnTo>
                <a:lnTo>
                  <a:pt x="929" y="707"/>
                </a:lnTo>
                <a:lnTo>
                  <a:pt x="929" y="709"/>
                </a:lnTo>
                <a:lnTo>
                  <a:pt x="929" y="711"/>
                </a:lnTo>
                <a:lnTo>
                  <a:pt x="929" y="714"/>
                </a:lnTo>
                <a:lnTo>
                  <a:pt x="929" y="717"/>
                </a:lnTo>
                <a:lnTo>
                  <a:pt x="930" y="720"/>
                </a:lnTo>
                <a:lnTo>
                  <a:pt x="930" y="724"/>
                </a:lnTo>
                <a:lnTo>
                  <a:pt x="930" y="728"/>
                </a:lnTo>
                <a:lnTo>
                  <a:pt x="930" y="733"/>
                </a:lnTo>
                <a:lnTo>
                  <a:pt x="931" y="738"/>
                </a:lnTo>
                <a:lnTo>
                  <a:pt x="931" y="744"/>
                </a:lnTo>
                <a:lnTo>
                  <a:pt x="931" y="749"/>
                </a:lnTo>
                <a:lnTo>
                  <a:pt x="931" y="756"/>
                </a:lnTo>
                <a:lnTo>
                  <a:pt x="931" y="762"/>
                </a:lnTo>
                <a:lnTo>
                  <a:pt x="931" y="769"/>
                </a:lnTo>
                <a:lnTo>
                  <a:pt x="931" y="777"/>
                </a:lnTo>
                <a:lnTo>
                  <a:pt x="932" y="784"/>
                </a:lnTo>
                <a:lnTo>
                  <a:pt x="932" y="792"/>
                </a:lnTo>
                <a:lnTo>
                  <a:pt x="932" y="800"/>
                </a:lnTo>
                <a:lnTo>
                  <a:pt x="932" y="809"/>
                </a:lnTo>
                <a:lnTo>
                  <a:pt x="932" y="818"/>
                </a:lnTo>
                <a:lnTo>
                  <a:pt x="932" y="827"/>
                </a:lnTo>
                <a:lnTo>
                  <a:pt x="932" y="836"/>
                </a:lnTo>
                <a:lnTo>
                  <a:pt x="933" y="846"/>
                </a:lnTo>
                <a:lnTo>
                  <a:pt x="933" y="856"/>
                </a:lnTo>
                <a:lnTo>
                  <a:pt x="933" y="866"/>
                </a:lnTo>
                <a:lnTo>
                  <a:pt x="933" y="877"/>
                </a:lnTo>
                <a:lnTo>
                  <a:pt x="933" y="887"/>
                </a:lnTo>
                <a:lnTo>
                  <a:pt x="934" y="898"/>
                </a:lnTo>
                <a:lnTo>
                  <a:pt x="934" y="909"/>
                </a:lnTo>
                <a:lnTo>
                  <a:pt x="934" y="920"/>
                </a:lnTo>
                <a:lnTo>
                  <a:pt x="934" y="931"/>
                </a:lnTo>
                <a:lnTo>
                  <a:pt x="934" y="943"/>
                </a:lnTo>
                <a:lnTo>
                  <a:pt x="934" y="954"/>
                </a:lnTo>
                <a:lnTo>
                  <a:pt x="934" y="966"/>
                </a:lnTo>
                <a:lnTo>
                  <a:pt x="935" y="977"/>
                </a:lnTo>
                <a:lnTo>
                  <a:pt x="935" y="989"/>
                </a:lnTo>
                <a:lnTo>
                  <a:pt x="935" y="1001"/>
                </a:lnTo>
                <a:lnTo>
                  <a:pt x="935" y="1012"/>
                </a:lnTo>
                <a:lnTo>
                  <a:pt x="936" y="1024"/>
                </a:lnTo>
                <a:lnTo>
                  <a:pt x="936" y="1036"/>
                </a:lnTo>
                <a:lnTo>
                  <a:pt x="936" y="1047"/>
                </a:lnTo>
                <a:lnTo>
                  <a:pt x="936" y="1059"/>
                </a:lnTo>
                <a:lnTo>
                  <a:pt x="936" y="1071"/>
                </a:lnTo>
                <a:lnTo>
                  <a:pt x="936" y="1082"/>
                </a:lnTo>
                <a:lnTo>
                  <a:pt x="936" y="1093"/>
                </a:lnTo>
                <a:lnTo>
                  <a:pt x="937" y="1105"/>
                </a:lnTo>
                <a:lnTo>
                  <a:pt x="937" y="1116"/>
                </a:lnTo>
                <a:lnTo>
                  <a:pt x="937" y="1127"/>
                </a:lnTo>
                <a:lnTo>
                  <a:pt x="937" y="1138"/>
                </a:lnTo>
                <a:lnTo>
                  <a:pt x="937" y="1148"/>
                </a:lnTo>
                <a:lnTo>
                  <a:pt x="937" y="1159"/>
                </a:lnTo>
                <a:lnTo>
                  <a:pt x="937" y="1169"/>
                </a:lnTo>
                <a:lnTo>
                  <a:pt x="938" y="1179"/>
                </a:lnTo>
                <a:lnTo>
                  <a:pt x="938" y="1189"/>
                </a:lnTo>
                <a:lnTo>
                  <a:pt x="938" y="1198"/>
                </a:lnTo>
                <a:lnTo>
                  <a:pt x="938" y="1207"/>
                </a:lnTo>
                <a:lnTo>
                  <a:pt x="938" y="1216"/>
                </a:lnTo>
                <a:lnTo>
                  <a:pt x="939" y="1225"/>
                </a:lnTo>
                <a:lnTo>
                  <a:pt x="939" y="1233"/>
                </a:lnTo>
                <a:lnTo>
                  <a:pt x="939" y="1241"/>
                </a:lnTo>
                <a:lnTo>
                  <a:pt x="939" y="1249"/>
                </a:lnTo>
                <a:lnTo>
                  <a:pt x="939" y="1256"/>
                </a:lnTo>
                <a:lnTo>
                  <a:pt x="939" y="1263"/>
                </a:lnTo>
                <a:lnTo>
                  <a:pt x="939" y="1269"/>
                </a:lnTo>
                <a:lnTo>
                  <a:pt x="940" y="1275"/>
                </a:lnTo>
                <a:lnTo>
                  <a:pt x="940" y="1281"/>
                </a:lnTo>
                <a:lnTo>
                  <a:pt x="940" y="1286"/>
                </a:lnTo>
                <a:lnTo>
                  <a:pt x="940" y="1291"/>
                </a:lnTo>
                <a:lnTo>
                  <a:pt x="941" y="1295"/>
                </a:lnTo>
                <a:lnTo>
                  <a:pt x="941" y="1300"/>
                </a:lnTo>
                <a:lnTo>
                  <a:pt x="941" y="1303"/>
                </a:lnTo>
                <a:lnTo>
                  <a:pt x="941" y="1306"/>
                </a:lnTo>
                <a:lnTo>
                  <a:pt x="941" y="1309"/>
                </a:lnTo>
                <a:lnTo>
                  <a:pt x="941" y="1311"/>
                </a:lnTo>
                <a:lnTo>
                  <a:pt x="941" y="1313"/>
                </a:lnTo>
                <a:lnTo>
                  <a:pt x="942" y="1314"/>
                </a:lnTo>
                <a:lnTo>
                  <a:pt x="942" y="1315"/>
                </a:lnTo>
                <a:lnTo>
                  <a:pt x="942" y="1315"/>
                </a:lnTo>
                <a:lnTo>
                  <a:pt x="942" y="1315"/>
                </a:lnTo>
                <a:lnTo>
                  <a:pt x="942" y="1315"/>
                </a:lnTo>
                <a:lnTo>
                  <a:pt x="942" y="1314"/>
                </a:lnTo>
                <a:lnTo>
                  <a:pt x="942" y="1312"/>
                </a:lnTo>
                <a:lnTo>
                  <a:pt x="943" y="1310"/>
                </a:lnTo>
                <a:lnTo>
                  <a:pt x="943" y="1308"/>
                </a:lnTo>
                <a:lnTo>
                  <a:pt x="943" y="1305"/>
                </a:lnTo>
                <a:lnTo>
                  <a:pt x="943" y="1301"/>
                </a:lnTo>
                <a:lnTo>
                  <a:pt x="943" y="1297"/>
                </a:lnTo>
                <a:lnTo>
                  <a:pt x="944" y="1293"/>
                </a:lnTo>
                <a:lnTo>
                  <a:pt x="944" y="1288"/>
                </a:lnTo>
                <a:lnTo>
                  <a:pt x="944" y="1283"/>
                </a:lnTo>
                <a:lnTo>
                  <a:pt x="944" y="1277"/>
                </a:lnTo>
                <a:lnTo>
                  <a:pt x="944" y="1272"/>
                </a:lnTo>
                <a:lnTo>
                  <a:pt x="944" y="1265"/>
                </a:lnTo>
                <a:lnTo>
                  <a:pt x="944" y="1258"/>
                </a:lnTo>
                <a:lnTo>
                  <a:pt x="945" y="1251"/>
                </a:lnTo>
                <a:lnTo>
                  <a:pt x="945" y="1243"/>
                </a:lnTo>
                <a:lnTo>
                  <a:pt x="945" y="1235"/>
                </a:lnTo>
                <a:lnTo>
                  <a:pt x="945" y="1226"/>
                </a:lnTo>
                <a:lnTo>
                  <a:pt x="946" y="1218"/>
                </a:lnTo>
                <a:lnTo>
                  <a:pt x="946" y="1208"/>
                </a:lnTo>
                <a:lnTo>
                  <a:pt x="946" y="1199"/>
                </a:lnTo>
                <a:lnTo>
                  <a:pt x="946" y="1189"/>
                </a:lnTo>
                <a:lnTo>
                  <a:pt x="946" y="1179"/>
                </a:lnTo>
                <a:lnTo>
                  <a:pt x="946" y="1168"/>
                </a:lnTo>
                <a:lnTo>
                  <a:pt x="946" y="1158"/>
                </a:lnTo>
                <a:lnTo>
                  <a:pt x="947" y="1147"/>
                </a:lnTo>
                <a:lnTo>
                  <a:pt x="947" y="1135"/>
                </a:lnTo>
                <a:lnTo>
                  <a:pt x="947" y="1124"/>
                </a:lnTo>
                <a:lnTo>
                  <a:pt x="947" y="1112"/>
                </a:lnTo>
                <a:lnTo>
                  <a:pt x="947" y="1101"/>
                </a:lnTo>
                <a:lnTo>
                  <a:pt x="947" y="1089"/>
                </a:lnTo>
                <a:lnTo>
                  <a:pt x="947" y="1076"/>
                </a:lnTo>
                <a:lnTo>
                  <a:pt x="948" y="1064"/>
                </a:lnTo>
                <a:lnTo>
                  <a:pt x="948" y="1052"/>
                </a:lnTo>
                <a:lnTo>
                  <a:pt x="948" y="1039"/>
                </a:lnTo>
                <a:lnTo>
                  <a:pt x="948" y="1026"/>
                </a:lnTo>
                <a:lnTo>
                  <a:pt x="948" y="1014"/>
                </a:lnTo>
                <a:lnTo>
                  <a:pt x="949" y="1001"/>
                </a:lnTo>
                <a:lnTo>
                  <a:pt x="949" y="988"/>
                </a:lnTo>
                <a:lnTo>
                  <a:pt x="949" y="975"/>
                </a:lnTo>
                <a:lnTo>
                  <a:pt x="949" y="962"/>
                </a:lnTo>
                <a:lnTo>
                  <a:pt x="949" y="949"/>
                </a:lnTo>
                <a:lnTo>
                  <a:pt x="949" y="936"/>
                </a:lnTo>
                <a:lnTo>
                  <a:pt x="950" y="923"/>
                </a:lnTo>
                <a:lnTo>
                  <a:pt x="950" y="911"/>
                </a:lnTo>
                <a:lnTo>
                  <a:pt x="950" y="898"/>
                </a:lnTo>
                <a:lnTo>
                  <a:pt x="950" y="886"/>
                </a:lnTo>
                <a:lnTo>
                  <a:pt x="950" y="873"/>
                </a:lnTo>
                <a:lnTo>
                  <a:pt x="951" y="861"/>
                </a:lnTo>
                <a:lnTo>
                  <a:pt x="951" y="849"/>
                </a:lnTo>
                <a:lnTo>
                  <a:pt x="951" y="837"/>
                </a:lnTo>
                <a:lnTo>
                  <a:pt x="951" y="826"/>
                </a:lnTo>
                <a:lnTo>
                  <a:pt x="951" y="814"/>
                </a:lnTo>
                <a:lnTo>
                  <a:pt x="951" y="803"/>
                </a:lnTo>
                <a:lnTo>
                  <a:pt x="951" y="792"/>
                </a:lnTo>
                <a:lnTo>
                  <a:pt x="952" y="782"/>
                </a:lnTo>
                <a:lnTo>
                  <a:pt x="952" y="771"/>
                </a:lnTo>
                <a:lnTo>
                  <a:pt x="952" y="761"/>
                </a:lnTo>
                <a:lnTo>
                  <a:pt x="952" y="752"/>
                </a:lnTo>
                <a:lnTo>
                  <a:pt x="952" y="742"/>
                </a:lnTo>
                <a:lnTo>
                  <a:pt x="952" y="733"/>
                </a:lnTo>
                <a:lnTo>
                  <a:pt x="952" y="725"/>
                </a:lnTo>
                <a:lnTo>
                  <a:pt x="953" y="716"/>
                </a:lnTo>
                <a:lnTo>
                  <a:pt x="953" y="708"/>
                </a:lnTo>
                <a:lnTo>
                  <a:pt x="953" y="701"/>
                </a:lnTo>
                <a:lnTo>
                  <a:pt x="953" y="694"/>
                </a:lnTo>
                <a:lnTo>
                  <a:pt x="954" y="687"/>
                </a:lnTo>
                <a:lnTo>
                  <a:pt x="954" y="681"/>
                </a:lnTo>
                <a:lnTo>
                  <a:pt x="954" y="675"/>
                </a:lnTo>
                <a:lnTo>
                  <a:pt x="954" y="670"/>
                </a:lnTo>
                <a:lnTo>
                  <a:pt x="954" y="665"/>
                </a:lnTo>
                <a:lnTo>
                  <a:pt x="954" y="661"/>
                </a:lnTo>
                <a:lnTo>
                  <a:pt x="954" y="657"/>
                </a:lnTo>
                <a:lnTo>
                  <a:pt x="955" y="654"/>
                </a:lnTo>
                <a:lnTo>
                  <a:pt x="955" y="651"/>
                </a:lnTo>
                <a:lnTo>
                  <a:pt x="955" y="649"/>
                </a:lnTo>
                <a:lnTo>
                  <a:pt x="955" y="647"/>
                </a:lnTo>
                <a:lnTo>
                  <a:pt x="955" y="645"/>
                </a:lnTo>
                <a:lnTo>
                  <a:pt x="955" y="644"/>
                </a:lnTo>
                <a:lnTo>
                  <a:pt x="955" y="644"/>
                </a:lnTo>
                <a:lnTo>
                  <a:pt x="956" y="644"/>
                </a:lnTo>
                <a:lnTo>
                  <a:pt x="956" y="645"/>
                </a:lnTo>
                <a:lnTo>
                  <a:pt x="956" y="646"/>
                </a:lnTo>
                <a:lnTo>
                  <a:pt x="956" y="648"/>
                </a:lnTo>
                <a:lnTo>
                  <a:pt x="956" y="650"/>
                </a:lnTo>
                <a:lnTo>
                  <a:pt x="957" y="653"/>
                </a:lnTo>
                <a:lnTo>
                  <a:pt x="957" y="656"/>
                </a:lnTo>
                <a:lnTo>
                  <a:pt x="957" y="660"/>
                </a:lnTo>
                <a:lnTo>
                  <a:pt x="957" y="664"/>
                </a:lnTo>
                <a:lnTo>
                  <a:pt x="957" y="669"/>
                </a:lnTo>
                <a:lnTo>
                  <a:pt x="957" y="674"/>
                </a:lnTo>
                <a:lnTo>
                  <a:pt x="957" y="680"/>
                </a:lnTo>
                <a:lnTo>
                  <a:pt x="958" y="687"/>
                </a:lnTo>
                <a:lnTo>
                  <a:pt x="958" y="693"/>
                </a:lnTo>
                <a:lnTo>
                  <a:pt x="958" y="700"/>
                </a:lnTo>
                <a:lnTo>
                  <a:pt x="958" y="708"/>
                </a:lnTo>
                <a:lnTo>
                  <a:pt x="959" y="716"/>
                </a:lnTo>
                <a:lnTo>
                  <a:pt x="959" y="725"/>
                </a:lnTo>
                <a:lnTo>
                  <a:pt x="959" y="733"/>
                </a:lnTo>
                <a:lnTo>
                  <a:pt x="959" y="743"/>
                </a:lnTo>
                <a:lnTo>
                  <a:pt x="959" y="753"/>
                </a:lnTo>
                <a:lnTo>
                  <a:pt x="959" y="762"/>
                </a:lnTo>
                <a:lnTo>
                  <a:pt x="959" y="773"/>
                </a:lnTo>
                <a:lnTo>
                  <a:pt x="960" y="784"/>
                </a:lnTo>
                <a:lnTo>
                  <a:pt x="960" y="795"/>
                </a:lnTo>
                <a:lnTo>
                  <a:pt x="960" y="806"/>
                </a:lnTo>
                <a:lnTo>
                  <a:pt x="960" y="818"/>
                </a:lnTo>
                <a:lnTo>
                  <a:pt x="960" y="830"/>
                </a:lnTo>
                <a:lnTo>
                  <a:pt x="960" y="842"/>
                </a:lnTo>
                <a:lnTo>
                  <a:pt x="960" y="855"/>
                </a:lnTo>
                <a:lnTo>
                  <a:pt x="961" y="868"/>
                </a:lnTo>
                <a:lnTo>
                  <a:pt x="961" y="881"/>
                </a:lnTo>
                <a:lnTo>
                  <a:pt x="961" y="894"/>
                </a:lnTo>
                <a:lnTo>
                  <a:pt x="961" y="907"/>
                </a:lnTo>
                <a:lnTo>
                  <a:pt x="961" y="921"/>
                </a:lnTo>
                <a:lnTo>
                  <a:pt x="962" y="934"/>
                </a:lnTo>
                <a:lnTo>
                  <a:pt x="962" y="948"/>
                </a:lnTo>
                <a:lnTo>
                  <a:pt x="962" y="962"/>
                </a:lnTo>
                <a:lnTo>
                  <a:pt x="962" y="976"/>
                </a:lnTo>
                <a:lnTo>
                  <a:pt x="962" y="990"/>
                </a:lnTo>
                <a:lnTo>
                  <a:pt x="962" y="1004"/>
                </a:lnTo>
                <a:lnTo>
                  <a:pt x="962" y="1018"/>
                </a:lnTo>
                <a:lnTo>
                  <a:pt x="963" y="1032"/>
                </a:lnTo>
                <a:lnTo>
                  <a:pt x="963" y="1046"/>
                </a:lnTo>
                <a:lnTo>
                  <a:pt x="963" y="1060"/>
                </a:lnTo>
                <a:lnTo>
                  <a:pt x="963" y="1074"/>
                </a:lnTo>
                <a:lnTo>
                  <a:pt x="964" y="1088"/>
                </a:lnTo>
                <a:lnTo>
                  <a:pt x="964" y="1101"/>
                </a:lnTo>
                <a:lnTo>
                  <a:pt x="964" y="1115"/>
                </a:lnTo>
                <a:lnTo>
                  <a:pt x="964" y="1129"/>
                </a:lnTo>
                <a:lnTo>
                  <a:pt x="964" y="1142"/>
                </a:lnTo>
                <a:lnTo>
                  <a:pt x="964" y="1155"/>
                </a:lnTo>
                <a:lnTo>
                  <a:pt x="964" y="1168"/>
                </a:lnTo>
                <a:lnTo>
                  <a:pt x="965" y="1180"/>
                </a:lnTo>
                <a:lnTo>
                  <a:pt x="965" y="1193"/>
                </a:lnTo>
                <a:lnTo>
                  <a:pt x="965" y="1205"/>
                </a:lnTo>
                <a:lnTo>
                  <a:pt x="965" y="1217"/>
                </a:lnTo>
                <a:lnTo>
                  <a:pt x="965" y="1228"/>
                </a:lnTo>
                <a:lnTo>
                  <a:pt x="965" y="1240"/>
                </a:lnTo>
                <a:lnTo>
                  <a:pt x="965" y="1250"/>
                </a:lnTo>
                <a:lnTo>
                  <a:pt x="966" y="1261"/>
                </a:lnTo>
                <a:lnTo>
                  <a:pt x="966" y="1271"/>
                </a:lnTo>
                <a:lnTo>
                  <a:pt x="966" y="1281"/>
                </a:lnTo>
                <a:lnTo>
                  <a:pt x="966" y="1290"/>
                </a:lnTo>
                <a:lnTo>
                  <a:pt x="966" y="1299"/>
                </a:lnTo>
                <a:lnTo>
                  <a:pt x="967" y="1308"/>
                </a:lnTo>
                <a:lnTo>
                  <a:pt x="967" y="1316"/>
                </a:lnTo>
                <a:lnTo>
                  <a:pt x="967" y="1323"/>
                </a:lnTo>
                <a:lnTo>
                  <a:pt x="967" y="1331"/>
                </a:lnTo>
                <a:lnTo>
                  <a:pt x="967" y="1337"/>
                </a:lnTo>
                <a:lnTo>
                  <a:pt x="967" y="1344"/>
                </a:lnTo>
                <a:lnTo>
                  <a:pt x="967" y="1349"/>
                </a:lnTo>
                <a:lnTo>
                  <a:pt x="968" y="1354"/>
                </a:lnTo>
                <a:lnTo>
                  <a:pt x="968" y="1359"/>
                </a:lnTo>
                <a:lnTo>
                  <a:pt x="968" y="1363"/>
                </a:lnTo>
                <a:lnTo>
                  <a:pt x="968" y="1367"/>
                </a:lnTo>
                <a:lnTo>
                  <a:pt x="969" y="1370"/>
                </a:lnTo>
                <a:lnTo>
                  <a:pt x="969" y="1372"/>
                </a:lnTo>
                <a:lnTo>
                  <a:pt x="969" y="1374"/>
                </a:lnTo>
                <a:lnTo>
                  <a:pt x="969" y="1375"/>
                </a:lnTo>
                <a:lnTo>
                  <a:pt x="969" y="1376"/>
                </a:lnTo>
                <a:lnTo>
                  <a:pt x="969" y="1377"/>
                </a:lnTo>
                <a:lnTo>
                  <a:pt x="969" y="1376"/>
                </a:lnTo>
                <a:lnTo>
                  <a:pt x="970" y="1375"/>
                </a:lnTo>
                <a:lnTo>
                  <a:pt x="970" y="1374"/>
                </a:lnTo>
                <a:lnTo>
                  <a:pt x="970" y="1372"/>
                </a:lnTo>
                <a:lnTo>
                  <a:pt x="970" y="1370"/>
                </a:lnTo>
                <a:lnTo>
                  <a:pt x="970" y="1367"/>
                </a:lnTo>
                <a:lnTo>
                  <a:pt x="970" y="1363"/>
                </a:lnTo>
                <a:lnTo>
                  <a:pt x="970" y="1359"/>
                </a:lnTo>
                <a:lnTo>
                  <a:pt x="971" y="1354"/>
                </a:lnTo>
                <a:lnTo>
                  <a:pt x="971" y="1349"/>
                </a:lnTo>
                <a:lnTo>
                  <a:pt x="971" y="1343"/>
                </a:lnTo>
                <a:lnTo>
                  <a:pt x="971" y="1337"/>
                </a:lnTo>
                <a:lnTo>
                  <a:pt x="971" y="1330"/>
                </a:lnTo>
                <a:lnTo>
                  <a:pt x="972" y="1322"/>
                </a:lnTo>
                <a:lnTo>
                  <a:pt x="972" y="1315"/>
                </a:lnTo>
                <a:lnTo>
                  <a:pt x="972" y="1306"/>
                </a:lnTo>
                <a:lnTo>
                  <a:pt x="972" y="1297"/>
                </a:lnTo>
                <a:lnTo>
                  <a:pt x="972" y="1288"/>
                </a:lnTo>
                <a:lnTo>
                  <a:pt x="972" y="1278"/>
                </a:lnTo>
                <a:lnTo>
                  <a:pt x="972" y="1268"/>
                </a:lnTo>
                <a:lnTo>
                  <a:pt x="973" y="1258"/>
                </a:lnTo>
                <a:lnTo>
                  <a:pt x="973" y="1247"/>
                </a:lnTo>
                <a:lnTo>
                  <a:pt x="973" y="1235"/>
                </a:lnTo>
                <a:lnTo>
                  <a:pt x="973" y="1224"/>
                </a:lnTo>
                <a:lnTo>
                  <a:pt x="974" y="1211"/>
                </a:lnTo>
                <a:lnTo>
                  <a:pt x="974" y="1199"/>
                </a:lnTo>
                <a:lnTo>
                  <a:pt x="974" y="1186"/>
                </a:lnTo>
                <a:lnTo>
                  <a:pt x="974" y="1173"/>
                </a:lnTo>
                <a:lnTo>
                  <a:pt x="974" y="1160"/>
                </a:lnTo>
                <a:lnTo>
                  <a:pt x="974" y="1146"/>
                </a:lnTo>
                <a:lnTo>
                  <a:pt x="974" y="1132"/>
                </a:lnTo>
                <a:lnTo>
                  <a:pt x="975" y="1118"/>
                </a:lnTo>
                <a:lnTo>
                  <a:pt x="975" y="1104"/>
                </a:lnTo>
                <a:lnTo>
                  <a:pt x="975" y="1089"/>
                </a:lnTo>
                <a:lnTo>
                  <a:pt x="975" y="1075"/>
                </a:lnTo>
                <a:lnTo>
                  <a:pt x="975" y="1060"/>
                </a:lnTo>
                <a:lnTo>
                  <a:pt x="975" y="1045"/>
                </a:lnTo>
                <a:lnTo>
                  <a:pt x="975" y="1030"/>
                </a:lnTo>
                <a:lnTo>
                  <a:pt x="976" y="1014"/>
                </a:lnTo>
                <a:lnTo>
                  <a:pt x="976" y="999"/>
                </a:lnTo>
                <a:lnTo>
                  <a:pt x="976" y="984"/>
                </a:lnTo>
                <a:lnTo>
                  <a:pt x="976" y="969"/>
                </a:lnTo>
                <a:lnTo>
                  <a:pt x="976" y="953"/>
                </a:lnTo>
                <a:lnTo>
                  <a:pt x="977" y="938"/>
                </a:lnTo>
                <a:lnTo>
                  <a:pt x="977" y="923"/>
                </a:lnTo>
                <a:lnTo>
                  <a:pt x="977" y="908"/>
                </a:lnTo>
                <a:lnTo>
                  <a:pt x="977" y="893"/>
                </a:lnTo>
                <a:lnTo>
                  <a:pt x="977" y="878"/>
                </a:lnTo>
                <a:lnTo>
                  <a:pt x="977" y="864"/>
                </a:lnTo>
                <a:lnTo>
                  <a:pt x="977" y="849"/>
                </a:lnTo>
                <a:lnTo>
                  <a:pt x="978" y="835"/>
                </a:lnTo>
                <a:lnTo>
                  <a:pt x="978" y="820"/>
                </a:lnTo>
                <a:lnTo>
                  <a:pt x="978" y="807"/>
                </a:lnTo>
                <a:lnTo>
                  <a:pt x="978" y="793"/>
                </a:lnTo>
                <a:lnTo>
                  <a:pt x="979" y="779"/>
                </a:lnTo>
                <a:lnTo>
                  <a:pt x="979" y="766"/>
                </a:lnTo>
                <a:lnTo>
                  <a:pt x="979" y="754"/>
                </a:lnTo>
                <a:lnTo>
                  <a:pt x="979" y="741"/>
                </a:lnTo>
                <a:lnTo>
                  <a:pt x="979" y="729"/>
                </a:lnTo>
                <a:lnTo>
                  <a:pt x="979" y="717"/>
                </a:lnTo>
                <a:lnTo>
                  <a:pt x="979" y="706"/>
                </a:lnTo>
                <a:lnTo>
                  <a:pt x="980" y="695"/>
                </a:lnTo>
                <a:lnTo>
                  <a:pt x="980" y="685"/>
                </a:lnTo>
                <a:lnTo>
                  <a:pt x="980" y="674"/>
                </a:lnTo>
                <a:lnTo>
                  <a:pt x="980" y="665"/>
                </a:lnTo>
                <a:lnTo>
                  <a:pt x="980" y="656"/>
                </a:lnTo>
                <a:lnTo>
                  <a:pt x="980" y="647"/>
                </a:lnTo>
                <a:lnTo>
                  <a:pt x="980" y="639"/>
                </a:lnTo>
                <a:lnTo>
                  <a:pt x="981" y="631"/>
                </a:lnTo>
                <a:lnTo>
                  <a:pt x="981" y="624"/>
                </a:lnTo>
                <a:lnTo>
                  <a:pt x="981" y="617"/>
                </a:lnTo>
                <a:lnTo>
                  <a:pt x="981" y="611"/>
                </a:lnTo>
                <a:lnTo>
                  <a:pt x="981" y="606"/>
                </a:lnTo>
                <a:lnTo>
                  <a:pt x="982" y="601"/>
                </a:lnTo>
                <a:lnTo>
                  <a:pt x="982" y="596"/>
                </a:lnTo>
                <a:lnTo>
                  <a:pt x="982" y="593"/>
                </a:lnTo>
                <a:lnTo>
                  <a:pt x="982" y="589"/>
                </a:lnTo>
                <a:lnTo>
                  <a:pt x="982" y="587"/>
                </a:lnTo>
                <a:lnTo>
                  <a:pt x="982" y="585"/>
                </a:lnTo>
                <a:lnTo>
                  <a:pt x="983" y="583"/>
                </a:lnTo>
                <a:lnTo>
                  <a:pt x="983" y="582"/>
                </a:lnTo>
                <a:lnTo>
                  <a:pt x="983" y="582"/>
                </a:lnTo>
                <a:lnTo>
                  <a:pt x="983" y="583"/>
                </a:lnTo>
                <a:lnTo>
                  <a:pt x="983" y="583"/>
                </a:lnTo>
                <a:lnTo>
                  <a:pt x="983" y="585"/>
                </a:lnTo>
                <a:lnTo>
                  <a:pt x="983" y="587"/>
                </a:lnTo>
                <a:lnTo>
                  <a:pt x="984" y="590"/>
                </a:lnTo>
                <a:lnTo>
                  <a:pt x="984" y="593"/>
                </a:lnTo>
                <a:lnTo>
                  <a:pt x="984" y="598"/>
                </a:lnTo>
                <a:lnTo>
                  <a:pt x="984" y="602"/>
                </a:lnTo>
                <a:lnTo>
                  <a:pt x="984" y="607"/>
                </a:lnTo>
                <a:lnTo>
                  <a:pt x="985" y="613"/>
                </a:lnTo>
                <a:lnTo>
                  <a:pt x="985" y="619"/>
                </a:lnTo>
                <a:lnTo>
                  <a:pt x="985" y="626"/>
                </a:lnTo>
                <a:lnTo>
                  <a:pt x="985" y="634"/>
                </a:lnTo>
                <a:lnTo>
                  <a:pt x="985" y="642"/>
                </a:lnTo>
                <a:lnTo>
                  <a:pt x="985" y="651"/>
                </a:lnTo>
                <a:lnTo>
                  <a:pt x="985" y="659"/>
                </a:lnTo>
                <a:lnTo>
                  <a:pt x="986" y="669"/>
                </a:lnTo>
                <a:lnTo>
                  <a:pt x="986" y="679"/>
                </a:lnTo>
                <a:lnTo>
                  <a:pt x="986" y="690"/>
                </a:lnTo>
                <a:lnTo>
                  <a:pt x="986" y="701"/>
                </a:lnTo>
                <a:lnTo>
                  <a:pt x="987" y="712"/>
                </a:lnTo>
                <a:lnTo>
                  <a:pt x="987" y="724"/>
                </a:lnTo>
                <a:lnTo>
                  <a:pt x="987" y="736"/>
                </a:lnTo>
                <a:lnTo>
                  <a:pt x="987" y="749"/>
                </a:lnTo>
                <a:lnTo>
                  <a:pt x="987" y="762"/>
                </a:lnTo>
                <a:lnTo>
                  <a:pt x="987" y="776"/>
                </a:lnTo>
                <a:lnTo>
                  <a:pt x="987" y="790"/>
                </a:lnTo>
                <a:lnTo>
                  <a:pt x="988" y="804"/>
                </a:lnTo>
                <a:lnTo>
                  <a:pt x="988" y="818"/>
                </a:lnTo>
                <a:lnTo>
                  <a:pt x="988" y="833"/>
                </a:lnTo>
                <a:lnTo>
                  <a:pt x="988" y="848"/>
                </a:lnTo>
                <a:lnTo>
                  <a:pt x="988" y="863"/>
                </a:lnTo>
                <a:lnTo>
                  <a:pt x="988" y="879"/>
                </a:lnTo>
                <a:lnTo>
                  <a:pt x="988" y="895"/>
                </a:lnTo>
                <a:lnTo>
                  <a:pt x="989" y="910"/>
                </a:lnTo>
                <a:lnTo>
                  <a:pt x="989" y="927"/>
                </a:lnTo>
                <a:lnTo>
                  <a:pt x="989" y="943"/>
                </a:lnTo>
                <a:lnTo>
                  <a:pt x="989" y="959"/>
                </a:lnTo>
                <a:lnTo>
                  <a:pt x="989" y="975"/>
                </a:lnTo>
                <a:lnTo>
                  <a:pt x="990" y="992"/>
                </a:lnTo>
                <a:lnTo>
                  <a:pt x="990" y="1008"/>
                </a:lnTo>
                <a:lnTo>
                  <a:pt x="990" y="1025"/>
                </a:lnTo>
                <a:lnTo>
                  <a:pt x="990" y="1041"/>
                </a:lnTo>
                <a:lnTo>
                  <a:pt x="990" y="1057"/>
                </a:lnTo>
                <a:lnTo>
                  <a:pt x="990" y="1074"/>
                </a:lnTo>
                <a:lnTo>
                  <a:pt x="990" y="1090"/>
                </a:lnTo>
                <a:lnTo>
                  <a:pt x="991" y="1106"/>
                </a:lnTo>
                <a:lnTo>
                  <a:pt x="991" y="1122"/>
                </a:lnTo>
                <a:lnTo>
                  <a:pt x="991" y="1138"/>
                </a:lnTo>
                <a:lnTo>
                  <a:pt x="991" y="1154"/>
                </a:lnTo>
                <a:lnTo>
                  <a:pt x="992" y="1169"/>
                </a:lnTo>
                <a:lnTo>
                  <a:pt x="992" y="1184"/>
                </a:lnTo>
                <a:lnTo>
                  <a:pt x="992" y="1199"/>
                </a:lnTo>
                <a:lnTo>
                  <a:pt x="992" y="1214"/>
                </a:lnTo>
                <a:lnTo>
                  <a:pt x="992" y="1228"/>
                </a:lnTo>
                <a:lnTo>
                  <a:pt x="992" y="1242"/>
                </a:lnTo>
                <a:lnTo>
                  <a:pt x="992" y="1256"/>
                </a:lnTo>
                <a:lnTo>
                  <a:pt x="993" y="1269"/>
                </a:lnTo>
                <a:lnTo>
                  <a:pt x="993" y="1282"/>
                </a:lnTo>
                <a:lnTo>
                  <a:pt x="993" y="1295"/>
                </a:lnTo>
                <a:lnTo>
                  <a:pt x="993" y="1307"/>
                </a:lnTo>
                <a:lnTo>
                  <a:pt x="993" y="1319"/>
                </a:lnTo>
                <a:lnTo>
                  <a:pt x="993" y="1330"/>
                </a:lnTo>
                <a:lnTo>
                  <a:pt x="993" y="1341"/>
                </a:lnTo>
                <a:lnTo>
                  <a:pt x="994" y="1351"/>
                </a:lnTo>
                <a:lnTo>
                  <a:pt x="994" y="1361"/>
                </a:lnTo>
                <a:lnTo>
                  <a:pt x="994" y="1370"/>
                </a:lnTo>
                <a:lnTo>
                  <a:pt x="994" y="1379"/>
                </a:lnTo>
                <a:lnTo>
                  <a:pt x="994" y="1387"/>
                </a:lnTo>
                <a:lnTo>
                  <a:pt x="995" y="1395"/>
                </a:lnTo>
                <a:lnTo>
                  <a:pt x="995" y="1402"/>
                </a:lnTo>
                <a:lnTo>
                  <a:pt x="995" y="1408"/>
                </a:lnTo>
                <a:lnTo>
                  <a:pt x="995" y="1415"/>
                </a:lnTo>
                <a:lnTo>
                  <a:pt x="995" y="1420"/>
                </a:lnTo>
                <a:lnTo>
                  <a:pt x="995" y="1424"/>
                </a:lnTo>
                <a:lnTo>
                  <a:pt x="995" y="1428"/>
                </a:lnTo>
                <a:lnTo>
                  <a:pt x="996" y="1432"/>
                </a:lnTo>
                <a:lnTo>
                  <a:pt x="996" y="1434"/>
                </a:lnTo>
                <a:lnTo>
                  <a:pt x="996" y="1436"/>
                </a:lnTo>
                <a:lnTo>
                  <a:pt x="996" y="1438"/>
                </a:lnTo>
                <a:lnTo>
                  <a:pt x="997" y="1439"/>
                </a:lnTo>
                <a:lnTo>
                  <a:pt x="997" y="1439"/>
                </a:lnTo>
                <a:lnTo>
                  <a:pt x="997" y="1439"/>
                </a:lnTo>
                <a:lnTo>
                  <a:pt x="997" y="1438"/>
                </a:lnTo>
                <a:lnTo>
                  <a:pt x="997" y="1436"/>
                </a:lnTo>
                <a:lnTo>
                  <a:pt x="997" y="1433"/>
                </a:lnTo>
                <a:lnTo>
                  <a:pt x="997" y="1430"/>
                </a:lnTo>
                <a:lnTo>
                  <a:pt x="998" y="1426"/>
                </a:lnTo>
                <a:lnTo>
                  <a:pt x="998" y="1422"/>
                </a:lnTo>
                <a:lnTo>
                  <a:pt x="998" y="1417"/>
                </a:lnTo>
                <a:lnTo>
                  <a:pt x="998" y="1411"/>
                </a:lnTo>
                <a:lnTo>
                  <a:pt x="998" y="1405"/>
                </a:lnTo>
                <a:lnTo>
                  <a:pt x="998" y="1398"/>
                </a:lnTo>
                <a:lnTo>
                  <a:pt x="998" y="1390"/>
                </a:lnTo>
                <a:lnTo>
                  <a:pt x="999" y="1382"/>
                </a:lnTo>
                <a:lnTo>
                  <a:pt x="999" y="1374"/>
                </a:lnTo>
                <a:lnTo>
                  <a:pt x="999" y="1364"/>
                </a:lnTo>
                <a:lnTo>
                  <a:pt x="999" y="1355"/>
                </a:lnTo>
                <a:lnTo>
                  <a:pt x="999" y="1344"/>
                </a:lnTo>
                <a:lnTo>
                  <a:pt x="1000" y="1333"/>
                </a:lnTo>
                <a:lnTo>
                  <a:pt x="1000" y="1322"/>
                </a:lnTo>
                <a:lnTo>
                  <a:pt x="1000" y="1310"/>
                </a:lnTo>
                <a:lnTo>
                  <a:pt x="1000" y="1298"/>
                </a:lnTo>
                <a:lnTo>
                  <a:pt x="1000" y="1285"/>
                </a:lnTo>
                <a:lnTo>
                  <a:pt x="1000" y="1272"/>
                </a:lnTo>
                <a:lnTo>
                  <a:pt x="1000" y="1258"/>
                </a:lnTo>
                <a:lnTo>
                  <a:pt x="1001" y="1244"/>
                </a:lnTo>
                <a:lnTo>
                  <a:pt x="1001" y="1229"/>
                </a:lnTo>
                <a:lnTo>
                  <a:pt x="1001" y="1214"/>
                </a:lnTo>
                <a:lnTo>
                  <a:pt x="1001" y="1199"/>
                </a:lnTo>
                <a:lnTo>
                  <a:pt x="1002" y="1183"/>
                </a:lnTo>
                <a:lnTo>
                  <a:pt x="1002" y="1167"/>
                </a:lnTo>
                <a:lnTo>
                  <a:pt x="1002" y="1151"/>
                </a:lnTo>
                <a:lnTo>
                  <a:pt x="1002" y="1135"/>
                </a:lnTo>
                <a:lnTo>
                  <a:pt x="1002" y="1118"/>
                </a:lnTo>
                <a:lnTo>
                  <a:pt x="1002" y="1101"/>
                </a:lnTo>
                <a:lnTo>
                  <a:pt x="1002" y="1084"/>
                </a:lnTo>
                <a:lnTo>
                  <a:pt x="1003" y="1067"/>
                </a:lnTo>
                <a:lnTo>
                  <a:pt x="1003" y="1050"/>
                </a:lnTo>
                <a:lnTo>
                  <a:pt x="1003" y="1032"/>
                </a:lnTo>
                <a:lnTo>
                  <a:pt x="1003" y="1015"/>
                </a:lnTo>
                <a:lnTo>
                  <a:pt x="1003" y="997"/>
                </a:lnTo>
                <a:lnTo>
                  <a:pt x="1003" y="979"/>
                </a:lnTo>
                <a:lnTo>
                  <a:pt x="1003" y="962"/>
                </a:lnTo>
                <a:lnTo>
                  <a:pt x="1004" y="944"/>
                </a:lnTo>
                <a:lnTo>
                  <a:pt x="1004" y="927"/>
                </a:lnTo>
                <a:lnTo>
                  <a:pt x="1004" y="909"/>
                </a:lnTo>
                <a:lnTo>
                  <a:pt x="1004" y="892"/>
                </a:lnTo>
                <a:lnTo>
                  <a:pt x="1004" y="874"/>
                </a:lnTo>
                <a:lnTo>
                  <a:pt x="1005" y="857"/>
                </a:lnTo>
                <a:lnTo>
                  <a:pt x="1005" y="840"/>
                </a:lnTo>
                <a:lnTo>
                  <a:pt x="1005" y="823"/>
                </a:lnTo>
                <a:lnTo>
                  <a:pt x="1005" y="807"/>
                </a:lnTo>
                <a:lnTo>
                  <a:pt x="1005" y="791"/>
                </a:lnTo>
                <a:lnTo>
                  <a:pt x="1005" y="775"/>
                </a:lnTo>
                <a:lnTo>
                  <a:pt x="1005" y="759"/>
                </a:lnTo>
                <a:lnTo>
                  <a:pt x="1006" y="744"/>
                </a:lnTo>
                <a:lnTo>
                  <a:pt x="1006" y="729"/>
                </a:lnTo>
                <a:lnTo>
                  <a:pt x="1006" y="714"/>
                </a:lnTo>
                <a:lnTo>
                  <a:pt x="1006" y="700"/>
                </a:lnTo>
                <a:lnTo>
                  <a:pt x="1007" y="686"/>
                </a:lnTo>
                <a:lnTo>
                  <a:pt x="1007" y="672"/>
                </a:lnTo>
                <a:lnTo>
                  <a:pt x="1007" y="659"/>
                </a:lnTo>
                <a:lnTo>
                  <a:pt x="1007" y="647"/>
                </a:lnTo>
                <a:lnTo>
                  <a:pt x="1007" y="635"/>
                </a:lnTo>
                <a:lnTo>
                  <a:pt x="1007" y="623"/>
                </a:lnTo>
                <a:lnTo>
                  <a:pt x="1007" y="612"/>
                </a:lnTo>
                <a:lnTo>
                  <a:pt x="1008" y="602"/>
                </a:lnTo>
                <a:lnTo>
                  <a:pt x="1008" y="592"/>
                </a:lnTo>
                <a:lnTo>
                  <a:pt x="1008" y="583"/>
                </a:lnTo>
                <a:lnTo>
                  <a:pt x="1008" y="574"/>
                </a:lnTo>
                <a:lnTo>
                  <a:pt x="1008" y="566"/>
                </a:lnTo>
                <a:lnTo>
                  <a:pt x="1008" y="558"/>
                </a:lnTo>
                <a:lnTo>
                  <a:pt x="1008" y="552"/>
                </a:lnTo>
                <a:lnTo>
                  <a:pt x="1009" y="545"/>
                </a:lnTo>
                <a:lnTo>
                  <a:pt x="1009" y="540"/>
                </a:lnTo>
                <a:lnTo>
                  <a:pt x="1009" y="535"/>
                </a:lnTo>
                <a:lnTo>
                  <a:pt x="1009" y="531"/>
                </a:lnTo>
                <a:lnTo>
                  <a:pt x="1009" y="527"/>
                </a:lnTo>
                <a:lnTo>
                  <a:pt x="1010" y="524"/>
                </a:lnTo>
                <a:lnTo>
                  <a:pt x="1010" y="522"/>
                </a:lnTo>
                <a:lnTo>
                  <a:pt x="1010" y="521"/>
                </a:lnTo>
                <a:lnTo>
                  <a:pt x="1010" y="520"/>
                </a:lnTo>
                <a:lnTo>
                  <a:pt x="1010" y="519"/>
                </a:lnTo>
                <a:lnTo>
                  <a:pt x="1010" y="520"/>
                </a:lnTo>
                <a:lnTo>
                  <a:pt x="1011" y="521"/>
                </a:lnTo>
                <a:lnTo>
                  <a:pt x="1011" y="524"/>
                </a:lnTo>
                <a:lnTo>
                  <a:pt x="1011" y="526"/>
                </a:lnTo>
                <a:lnTo>
                  <a:pt x="1011" y="530"/>
                </a:lnTo>
                <a:lnTo>
                  <a:pt x="1011" y="534"/>
                </a:lnTo>
                <a:lnTo>
                  <a:pt x="1011" y="539"/>
                </a:lnTo>
                <a:lnTo>
                  <a:pt x="1011" y="544"/>
                </a:lnTo>
                <a:lnTo>
                  <a:pt x="1012" y="550"/>
                </a:lnTo>
                <a:lnTo>
                  <a:pt x="1012" y="557"/>
                </a:lnTo>
                <a:lnTo>
                  <a:pt x="1012" y="564"/>
                </a:lnTo>
                <a:lnTo>
                  <a:pt x="1012" y="572"/>
                </a:lnTo>
                <a:lnTo>
                  <a:pt x="1012" y="581"/>
                </a:lnTo>
                <a:lnTo>
                  <a:pt x="1013" y="591"/>
                </a:lnTo>
                <a:lnTo>
                  <a:pt x="1013" y="601"/>
                </a:lnTo>
                <a:lnTo>
                  <a:pt x="1013" y="611"/>
                </a:lnTo>
                <a:lnTo>
                  <a:pt x="1013" y="622"/>
                </a:lnTo>
                <a:lnTo>
                  <a:pt x="1013" y="634"/>
                </a:lnTo>
                <a:lnTo>
                  <a:pt x="1013" y="646"/>
                </a:lnTo>
                <a:lnTo>
                  <a:pt x="1013" y="659"/>
                </a:lnTo>
                <a:lnTo>
                  <a:pt x="1014" y="672"/>
                </a:lnTo>
                <a:lnTo>
                  <a:pt x="1014" y="686"/>
                </a:lnTo>
                <a:lnTo>
                  <a:pt x="1014" y="700"/>
                </a:lnTo>
                <a:lnTo>
                  <a:pt x="1014" y="715"/>
                </a:lnTo>
                <a:lnTo>
                  <a:pt x="1014" y="730"/>
                </a:lnTo>
                <a:lnTo>
                  <a:pt x="1015" y="746"/>
                </a:lnTo>
                <a:lnTo>
                  <a:pt x="1015" y="762"/>
                </a:lnTo>
                <a:lnTo>
                  <a:pt x="1015" y="778"/>
                </a:lnTo>
                <a:lnTo>
                  <a:pt x="1015" y="795"/>
                </a:lnTo>
                <a:lnTo>
                  <a:pt x="1015" y="812"/>
                </a:lnTo>
                <a:lnTo>
                  <a:pt x="1015" y="829"/>
                </a:lnTo>
                <a:lnTo>
                  <a:pt x="1016" y="847"/>
                </a:lnTo>
                <a:lnTo>
                  <a:pt x="1016" y="865"/>
                </a:lnTo>
                <a:lnTo>
                  <a:pt x="1016" y="883"/>
                </a:lnTo>
                <a:lnTo>
                  <a:pt x="1016" y="901"/>
                </a:lnTo>
                <a:lnTo>
                  <a:pt x="1016" y="919"/>
                </a:lnTo>
                <a:lnTo>
                  <a:pt x="1016" y="938"/>
                </a:lnTo>
                <a:lnTo>
                  <a:pt x="1016" y="957"/>
                </a:lnTo>
                <a:lnTo>
                  <a:pt x="1017" y="975"/>
                </a:lnTo>
                <a:lnTo>
                  <a:pt x="1017" y="994"/>
                </a:lnTo>
                <a:lnTo>
                  <a:pt x="1017" y="1013"/>
                </a:lnTo>
                <a:lnTo>
                  <a:pt x="1017" y="1032"/>
                </a:lnTo>
                <a:lnTo>
                  <a:pt x="1017" y="1051"/>
                </a:lnTo>
                <a:lnTo>
                  <a:pt x="1018" y="1070"/>
                </a:lnTo>
                <a:lnTo>
                  <a:pt x="1018" y="1088"/>
                </a:lnTo>
                <a:lnTo>
                  <a:pt x="1018" y="1107"/>
                </a:lnTo>
                <a:lnTo>
                  <a:pt x="1018" y="1125"/>
                </a:lnTo>
                <a:lnTo>
                  <a:pt x="1018" y="1144"/>
                </a:lnTo>
                <a:lnTo>
                  <a:pt x="1018" y="1162"/>
                </a:lnTo>
                <a:lnTo>
                  <a:pt x="1018" y="1180"/>
                </a:lnTo>
                <a:lnTo>
                  <a:pt x="1019" y="1197"/>
                </a:lnTo>
                <a:lnTo>
                  <a:pt x="1019" y="1214"/>
                </a:lnTo>
                <a:lnTo>
                  <a:pt x="1019" y="1231"/>
                </a:lnTo>
                <a:lnTo>
                  <a:pt x="1019" y="1248"/>
                </a:lnTo>
                <a:lnTo>
                  <a:pt x="1020" y="1265"/>
                </a:lnTo>
                <a:lnTo>
                  <a:pt x="1020" y="1280"/>
                </a:lnTo>
                <a:lnTo>
                  <a:pt x="1020" y="1296"/>
                </a:lnTo>
                <a:lnTo>
                  <a:pt x="1020" y="1311"/>
                </a:lnTo>
                <a:lnTo>
                  <a:pt x="1020" y="1326"/>
                </a:lnTo>
                <a:lnTo>
                  <a:pt x="1020" y="1341"/>
                </a:lnTo>
                <a:lnTo>
                  <a:pt x="1020" y="1354"/>
                </a:lnTo>
                <a:lnTo>
                  <a:pt x="1021" y="1367"/>
                </a:lnTo>
                <a:lnTo>
                  <a:pt x="1021" y="1380"/>
                </a:lnTo>
                <a:lnTo>
                  <a:pt x="1021" y="1393"/>
                </a:lnTo>
                <a:lnTo>
                  <a:pt x="1021" y="1404"/>
                </a:lnTo>
                <a:lnTo>
                  <a:pt x="1021" y="1415"/>
                </a:lnTo>
                <a:lnTo>
                  <a:pt x="1021" y="1426"/>
                </a:lnTo>
                <a:lnTo>
                  <a:pt x="1021" y="1436"/>
                </a:lnTo>
                <a:lnTo>
                  <a:pt x="1022" y="1445"/>
                </a:lnTo>
                <a:lnTo>
                  <a:pt x="1022" y="1453"/>
                </a:lnTo>
                <a:lnTo>
                  <a:pt x="1022" y="1461"/>
                </a:lnTo>
                <a:lnTo>
                  <a:pt x="1022" y="1469"/>
                </a:lnTo>
                <a:lnTo>
                  <a:pt x="1022" y="1475"/>
                </a:lnTo>
                <a:lnTo>
                  <a:pt x="1023" y="1481"/>
                </a:lnTo>
                <a:lnTo>
                  <a:pt x="1023" y="1486"/>
                </a:lnTo>
                <a:lnTo>
                  <a:pt x="1023" y="1490"/>
                </a:lnTo>
                <a:lnTo>
                  <a:pt x="1023" y="1494"/>
                </a:lnTo>
                <a:lnTo>
                  <a:pt x="1023" y="1497"/>
                </a:lnTo>
                <a:lnTo>
                  <a:pt x="1023" y="1499"/>
                </a:lnTo>
                <a:lnTo>
                  <a:pt x="1023" y="1501"/>
                </a:lnTo>
                <a:lnTo>
                  <a:pt x="1024" y="1502"/>
                </a:lnTo>
                <a:lnTo>
                  <a:pt x="1024" y="1502"/>
                </a:lnTo>
                <a:lnTo>
                  <a:pt x="1024" y="1501"/>
                </a:lnTo>
                <a:lnTo>
                  <a:pt x="1024" y="1499"/>
                </a:lnTo>
                <a:lnTo>
                  <a:pt x="1025" y="1497"/>
                </a:lnTo>
                <a:lnTo>
                  <a:pt x="1025" y="1494"/>
                </a:lnTo>
                <a:lnTo>
                  <a:pt x="1025" y="1490"/>
                </a:lnTo>
                <a:lnTo>
                  <a:pt x="1025" y="1486"/>
                </a:lnTo>
                <a:lnTo>
                  <a:pt x="1025" y="1481"/>
                </a:lnTo>
                <a:lnTo>
                  <a:pt x="1025" y="1475"/>
                </a:lnTo>
                <a:lnTo>
                  <a:pt x="1025" y="1468"/>
                </a:lnTo>
                <a:lnTo>
                  <a:pt x="1026" y="1461"/>
                </a:lnTo>
                <a:lnTo>
                  <a:pt x="1026" y="1453"/>
                </a:lnTo>
                <a:lnTo>
                  <a:pt x="1026" y="1444"/>
                </a:lnTo>
                <a:lnTo>
                  <a:pt x="1026" y="1435"/>
                </a:lnTo>
                <a:lnTo>
                  <a:pt x="1026" y="1425"/>
                </a:lnTo>
                <a:lnTo>
                  <a:pt x="1026" y="1414"/>
                </a:lnTo>
                <a:lnTo>
                  <a:pt x="1026" y="1403"/>
                </a:lnTo>
                <a:lnTo>
                  <a:pt x="1027" y="1391"/>
                </a:lnTo>
                <a:lnTo>
                  <a:pt x="1027" y="1379"/>
                </a:lnTo>
                <a:lnTo>
                  <a:pt x="1027" y="1365"/>
                </a:lnTo>
                <a:lnTo>
                  <a:pt x="1027" y="1352"/>
                </a:lnTo>
                <a:lnTo>
                  <a:pt x="1027" y="1337"/>
                </a:lnTo>
                <a:lnTo>
                  <a:pt x="1028" y="1323"/>
                </a:lnTo>
                <a:lnTo>
                  <a:pt x="1028" y="1307"/>
                </a:lnTo>
                <a:lnTo>
                  <a:pt x="1028" y="1292"/>
                </a:lnTo>
                <a:lnTo>
                  <a:pt x="1028" y="1275"/>
                </a:lnTo>
                <a:lnTo>
                  <a:pt x="1028" y="1259"/>
                </a:lnTo>
                <a:lnTo>
                  <a:pt x="1028" y="1242"/>
                </a:lnTo>
                <a:lnTo>
                  <a:pt x="1028" y="1224"/>
                </a:lnTo>
                <a:lnTo>
                  <a:pt x="1029" y="1206"/>
                </a:lnTo>
                <a:lnTo>
                  <a:pt x="1029" y="1188"/>
                </a:lnTo>
                <a:lnTo>
                  <a:pt x="1029" y="1170"/>
                </a:lnTo>
                <a:lnTo>
                  <a:pt x="1029" y="1151"/>
                </a:lnTo>
                <a:lnTo>
                  <a:pt x="1030" y="1132"/>
                </a:lnTo>
                <a:lnTo>
                  <a:pt x="1030" y="1113"/>
                </a:lnTo>
                <a:lnTo>
                  <a:pt x="1030" y="1093"/>
                </a:lnTo>
                <a:lnTo>
                  <a:pt x="1030" y="1074"/>
                </a:lnTo>
                <a:lnTo>
                  <a:pt x="1030" y="1054"/>
                </a:lnTo>
                <a:lnTo>
                  <a:pt x="1030" y="1034"/>
                </a:lnTo>
                <a:lnTo>
                  <a:pt x="1030" y="1014"/>
                </a:lnTo>
                <a:lnTo>
                  <a:pt x="1031" y="994"/>
                </a:lnTo>
                <a:lnTo>
                  <a:pt x="1031" y="974"/>
                </a:lnTo>
                <a:lnTo>
                  <a:pt x="1031" y="954"/>
                </a:lnTo>
                <a:lnTo>
                  <a:pt x="1031" y="934"/>
                </a:lnTo>
                <a:lnTo>
                  <a:pt x="1031" y="914"/>
                </a:lnTo>
                <a:lnTo>
                  <a:pt x="1031" y="894"/>
                </a:lnTo>
                <a:lnTo>
                  <a:pt x="1031" y="874"/>
                </a:lnTo>
                <a:lnTo>
                  <a:pt x="1032" y="855"/>
                </a:lnTo>
                <a:lnTo>
                  <a:pt x="1032" y="836"/>
                </a:lnTo>
                <a:lnTo>
                  <a:pt x="1032" y="817"/>
                </a:lnTo>
                <a:lnTo>
                  <a:pt x="1032" y="797"/>
                </a:lnTo>
                <a:lnTo>
                  <a:pt x="1032" y="779"/>
                </a:lnTo>
                <a:lnTo>
                  <a:pt x="1033" y="760"/>
                </a:lnTo>
                <a:lnTo>
                  <a:pt x="1033" y="742"/>
                </a:lnTo>
                <a:lnTo>
                  <a:pt x="1033" y="725"/>
                </a:lnTo>
                <a:lnTo>
                  <a:pt x="1033" y="707"/>
                </a:lnTo>
                <a:lnTo>
                  <a:pt x="1033" y="690"/>
                </a:lnTo>
                <a:lnTo>
                  <a:pt x="1033" y="674"/>
                </a:lnTo>
                <a:lnTo>
                  <a:pt x="1033" y="657"/>
                </a:lnTo>
                <a:lnTo>
                  <a:pt x="1034" y="642"/>
                </a:lnTo>
                <a:lnTo>
                  <a:pt x="1034" y="627"/>
                </a:lnTo>
                <a:lnTo>
                  <a:pt x="1034" y="612"/>
                </a:lnTo>
                <a:lnTo>
                  <a:pt x="1034" y="598"/>
                </a:lnTo>
                <a:lnTo>
                  <a:pt x="1035" y="585"/>
                </a:lnTo>
                <a:lnTo>
                  <a:pt x="1035" y="572"/>
                </a:lnTo>
                <a:lnTo>
                  <a:pt x="1035" y="559"/>
                </a:lnTo>
                <a:lnTo>
                  <a:pt x="1035" y="547"/>
                </a:lnTo>
                <a:lnTo>
                  <a:pt x="1035" y="537"/>
                </a:lnTo>
                <a:lnTo>
                  <a:pt x="1035" y="526"/>
                </a:lnTo>
                <a:lnTo>
                  <a:pt x="1035" y="516"/>
                </a:lnTo>
                <a:lnTo>
                  <a:pt x="1036" y="508"/>
                </a:lnTo>
                <a:lnTo>
                  <a:pt x="1036" y="499"/>
                </a:lnTo>
                <a:lnTo>
                  <a:pt x="1036" y="491"/>
                </a:lnTo>
                <a:lnTo>
                  <a:pt x="1036" y="485"/>
                </a:lnTo>
                <a:lnTo>
                  <a:pt x="1036" y="478"/>
                </a:lnTo>
                <a:lnTo>
                  <a:pt x="1036" y="473"/>
                </a:lnTo>
                <a:lnTo>
                  <a:pt x="1036" y="468"/>
                </a:lnTo>
                <a:lnTo>
                  <a:pt x="1037" y="465"/>
                </a:lnTo>
                <a:lnTo>
                  <a:pt x="1037" y="462"/>
                </a:lnTo>
                <a:lnTo>
                  <a:pt x="1037" y="459"/>
                </a:lnTo>
                <a:lnTo>
                  <a:pt x="1037" y="458"/>
                </a:lnTo>
                <a:lnTo>
                  <a:pt x="1037" y="457"/>
                </a:lnTo>
                <a:lnTo>
                  <a:pt x="1038" y="457"/>
                </a:lnTo>
                <a:lnTo>
                  <a:pt x="1038" y="458"/>
                </a:lnTo>
                <a:lnTo>
                  <a:pt x="1038" y="460"/>
                </a:lnTo>
                <a:lnTo>
                  <a:pt x="1038" y="462"/>
                </a:lnTo>
                <a:lnTo>
                  <a:pt x="1038" y="465"/>
                </a:lnTo>
                <a:lnTo>
                  <a:pt x="1038" y="470"/>
                </a:lnTo>
                <a:lnTo>
                  <a:pt x="1038" y="474"/>
                </a:lnTo>
                <a:lnTo>
                  <a:pt x="1039" y="480"/>
                </a:lnTo>
                <a:lnTo>
                  <a:pt x="1039" y="486"/>
                </a:lnTo>
                <a:lnTo>
                  <a:pt x="1039" y="493"/>
                </a:lnTo>
                <a:lnTo>
                  <a:pt x="1039" y="501"/>
                </a:lnTo>
                <a:lnTo>
                  <a:pt x="1039" y="510"/>
                </a:lnTo>
                <a:lnTo>
                  <a:pt x="1039" y="519"/>
                </a:lnTo>
                <a:lnTo>
                  <a:pt x="1040" y="529"/>
                </a:lnTo>
                <a:lnTo>
                  <a:pt x="1040" y="540"/>
                </a:lnTo>
                <a:lnTo>
                  <a:pt x="1040" y="551"/>
                </a:lnTo>
                <a:lnTo>
                  <a:pt x="1040" y="563"/>
                </a:lnTo>
                <a:lnTo>
                  <a:pt x="1040" y="576"/>
                </a:lnTo>
                <a:lnTo>
                  <a:pt x="1041" y="590"/>
                </a:lnTo>
                <a:lnTo>
                  <a:pt x="1041" y="603"/>
                </a:lnTo>
                <a:lnTo>
                  <a:pt x="1041" y="618"/>
                </a:lnTo>
                <a:lnTo>
                  <a:pt x="1041" y="633"/>
                </a:lnTo>
                <a:lnTo>
                  <a:pt x="1041" y="649"/>
                </a:lnTo>
                <a:lnTo>
                  <a:pt x="1041" y="665"/>
                </a:lnTo>
                <a:lnTo>
                  <a:pt x="1041" y="682"/>
                </a:lnTo>
                <a:lnTo>
                  <a:pt x="1042" y="699"/>
                </a:lnTo>
                <a:lnTo>
                  <a:pt x="1042" y="717"/>
                </a:lnTo>
                <a:lnTo>
                  <a:pt x="1042" y="735"/>
                </a:lnTo>
                <a:lnTo>
                  <a:pt x="1042" y="754"/>
                </a:lnTo>
                <a:lnTo>
                  <a:pt x="1042" y="772"/>
                </a:lnTo>
                <a:lnTo>
                  <a:pt x="1043" y="792"/>
                </a:lnTo>
                <a:lnTo>
                  <a:pt x="1043" y="811"/>
                </a:lnTo>
                <a:lnTo>
                  <a:pt x="1043" y="831"/>
                </a:lnTo>
                <a:lnTo>
                  <a:pt x="1043" y="851"/>
                </a:lnTo>
                <a:lnTo>
                  <a:pt x="1043" y="872"/>
                </a:lnTo>
                <a:lnTo>
                  <a:pt x="1043" y="892"/>
                </a:lnTo>
                <a:lnTo>
                  <a:pt x="1044" y="913"/>
                </a:lnTo>
                <a:lnTo>
                  <a:pt x="1044" y="934"/>
                </a:lnTo>
                <a:lnTo>
                  <a:pt x="1044" y="955"/>
                </a:lnTo>
                <a:lnTo>
                  <a:pt x="1044" y="976"/>
                </a:lnTo>
                <a:lnTo>
                  <a:pt x="1044" y="997"/>
                </a:lnTo>
                <a:lnTo>
                  <a:pt x="1044" y="1019"/>
                </a:lnTo>
                <a:lnTo>
                  <a:pt x="1044" y="1040"/>
                </a:lnTo>
                <a:lnTo>
                  <a:pt x="1045" y="1061"/>
                </a:lnTo>
                <a:lnTo>
                  <a:pt x="1045" y="1082"/>
                </a:lnTo>
                <a:lnTo>
                  <a:pt x="1045" y="1103"/>
                </a:lnTo>
                <a:lnTo>
                  <a:pt x="1045" y="1124"/>
                </a:lnTo>
                <a:lnTo>
                  <a:pt x="1045" y="1145"/>
                </a:lnTo>
                <a:lnTo>
                  <a:pt x="1046" y="1165"/>
                </a:lnTo>
                <a:lnTo>
                  <a:pt x="1046" y="1186"/>
                </a:lnTo>
                <a:lnTo>
                  <a:pt x="1046" y="1206"/>
                </a:lnTo>
                <a:lnTo>
                  <a:pt x="1046" y="1226"/>
                </a:lnTo>
                <a:lnTo>
                  <a:pt x="1046" y="1245"/>
                </a:lnTo>
                <a:lnTo>
                  <a:pt x="1046" y="1264"/>
                </a:lnTo>
                <a:lnTo>
                  <a:pt x="1046" y="1283"/>
                </a:lnTo>
                <a:lnTo>
                  <a:pt x="1047" y="1301"/>
                </a:lnTo>
                <a:lnTo>
                  <a:pt x="1047" y="1319"/>
                </a:lnTo>
                <a:lnTo>
                  <a:pt x="1047" y="1337"/>
                </a:lnTo>
                <a:lnTo>
                  <a:pt x="1047" y="1354"/>
                </a:lnTo>
                <a:lnTo>
                  <a:pt x="1048" y="1370"/>
                </a:lnTo>
                <a:lnTo>
                  <a:pt x="1048" y="1386"/>
                </a:lnTo>
                <a:lnTo>
                  <a:pt x="1048" y="1402"/>
                </a:lnTo>
                <a:lnTo>
                  <a:pt x="1048" y="1416"/>
                </a:lnTo>
                <a:lnTo>
                  <a:pt x="1048" y="1431"/>
                </a:lnTo>
                <a:lnTo>
                  <a:pt x="1048" y="1444"/>
                </a:lnTo>
                <a:lnTo>
                  <a:pt x="1048" y="1457"/>
                </a:lnTo>
                <a:lnTo>
                  <a:pt x="1049" y="1469"/>
                </a:lnTo>
                <a:lnTo>
                  <a:pt x="1049" y="1481"/>
                </a:lnTo>
                <a:lnTo>
                  <a:pt x="1049" y="1492"/>
                </a:lnTo>
                <a:lnTo>
                  <a:pt x="1049" y="1502"/>
                </a:lnTo>
                <a:lnTo>
                  <a:pt x="1049" y="1512"/>
                </a:lnTo>
                <a:lnTo>
                  <a:pt x="1049" y="1520"/>
                </a:lnTo>
                <a:lnTo>
                  <a:pt x="1049" y="1528"/>
                </a:lnTo>
                <a:lnTo>
                  <a:pt x="1050" y="1535"/>
                </a:lnTo>
                <a:lnTo>
                  <a:pt x="1050" y="1542"/>
                </a:lnTo>
                <a:lnTo>
                  <a:pt x="1050" y="1548"/>
                </a:lnTo>
                <a:lnTo>
                  <a:pt x="1050" y="1552"/>
                </a:lnTo>
                <a:lnTo>
                  <a:pt x="1050" y="1556"/>
                </a:lnTo>
                <a:lnTo>
                  <a:pt x="1051" y="1559"/>
                </a:lnTo>
                <a:lnTo>
                  <a:pt x="1051" y="1562"/>
                </a:lnTo>
                <a:lnTo>
                  <a:pt x="1051" y="1563"/>
                </a:lnTo>
                <a:lnTo>
                  <a:pt x="1051" y="1564"/>
                </a:lnTo>
                <a:lnTo>
                  <a:pt x="1051" y="1564"/>
                </a:lnTo>
                <a:lnTo>
                  <a:pt x="1051" y="1563"/>
                </a:lnTo>
                <a:lnTo>
                  <a:pt x="1051" y="1561"/>
                </a:lnTo>
                <a:lnTo>
                  <a:pt x="1052" y="1558"/>
                </a:lnTo>
                <a:lnTo>
                  <a:pt x="1052" y="1554"/>
                </a:lnTo>
                <a:lnTo>
                  <a:pt x="1052" y="1550"/>
                </a:lnTo>
                <a:lnTo>
                  <a:pt x="1052" y="1545"/>
                </a:lnTo>
                <a:lnTo>
                  <a:pt x="1053" y="1539"/>
                </a:lnTo>
                <a:lnTo>
                  <a:pt x="1053" y="1532"/>
                </a:lnTo>
                <a:lnTo>
                  <a:pt x="1053" y="1525"/>
                </a:lnTo>
                <a:lnTo>
                  <a:pt x="1053" y="1516"/>
                </a:lnTo>
                <a:lnTo>
                  <a:pt x="1053" y="1507"/>
                </a:lnTo>
                <a:lnTo>
                  <a:pt x="1053" y="1497"/>
                </a:lnTo>
                <a:lnTo>
                  <a:pt x="1053" y="1487"/>
                </a:lnTo>
                <a:lnTo>
                  <a:pt x="1054" y="1475"/>
                </a:lnTo>
                <a:lnTo>
                  <a:pt x="1054" y="1463"/>
                </a:lnTo>
                <a:lnTo>
                  <a:pt x="1054" y="1450"/>
                </a:lnTo>
                <a:lnTo>
                  <a:pt x="1054" y="1436"/>
                </a:lnTo>
                <a:lnTo>
                  <a:pt x="1054" y="1422"/>
                </a:lnTo>
                <a:lnTo>
                  <a:pt x="1054" y="1408"/>
                </a:lnTo>
                <a:lnTo>
                  <a:pt x="1054" y="1392"/>
                </a:lnTo>
                <a:lnTo>
                  <a:pt x="1055" y="1376"/>
                </a:lnTo>
                <a:lnTo>
                  <a:pt x="1055" y="1359"/>
                </a:lnTo>
                <a:lnTo>
                  <a:pt x="1055" y="1342"/>
                </a:lnTo>
                <a:lnTo>
                  <a:pt x="1055" y="1324"/>
                </a:lnTo>
                <a:lnTo>
                  <a:pt x="1055" y="1306"/>
                </a:lnTo>
                <a:lnTo>
                  <a:pt x="1056" y="1287"/>
                </a:lnTo>
                <a:lnTo>
                  <a:pt x="1056" y="1268"/>
                </a:lnTo>
                <a:lnTo>
                  <a:pt x="1056" y="1249"/>
                </a:lnTo>
                <a:lnTo>
                  <a:pt x="1056" y="1228"/>
                </a:lnTo>
                <a:lnTo>
                  <a:pt x="1056" y="1208"/>
                </a:lnTo>
                <a:lnTo>
                  <a:pt x="1056" y="1187"/>
                </a:lnTo>
                <a:lnTo>
                  <a:pt x="1056" y="1166"/>
                </a:lnTo>
                <a:lnTo>
                  <a:pt x="1057" y="1145"/>
                </a:lnTo>
                <a:lnTo>
                  <a:pt x="1057" y="1123"/>
                </a:lnTo>
                <a:lnTo>
                  <a:pt x="1057" y="1102"/>
                </a:lnTo>
                <a:lnTo>
                  <a:pt x="1057" y="1080"/>
                </a:lnTo>
                <a:lnTo>
                  <a:pt x="1058" y="1057"/>
                </a:lnTo>
                <a:lnTo>
                  <a:pt x="1058" y="1035"/>
                </a:lnTo>
                <a:lnTo>
                  <a:pt x="1058" y="1013"/>
                </a:lnTo>
                <a:lnTo>
                  <a:pt x="1058" y="991"/>
                </a:lnTo>
                <a:lnTo>
                  <a:pt x="1058" y="968"/>
                </a:lnTo>
                <a:lnTo>
                  <a:pt x="1058" y="946"/>
                </a:lnTo>
                <a:lnTo>
                  <a:pt x="1058" y="923"/>
                </a:lnTo>
                <a:lnTo>
                  <a:pt x="1059" y="901"/>
                </a:lnTo>
                <a:lnTo>
                  <a:pt x="1059" y="879"/>
                </a:lnTo>
                <a:lnTo>
                  <a:pt x="1059" y="857"/>
                </a:lnTo>
                <a:lnTo>
                  <a:pt x="1059" y="835"/>
                </a:lnTo>
                <a:lnTo>
                  <a:pt x="1059" y="813"/>
                </a:lnTo>
                <a:lnTo>
                  <a:pt x="1059" y="792"/>
                </a:lnTo>
                <a:lnTo>
                  <a:pt x="1059" y="771"/>
                </a:lnTo>
                <a:lnTo>
                  <a:pt x="1060" y="750"/>
                </a:lnTo>
                <a:lnTo>
                  <a:pt x="1060" y="730"/>
                </a:lnTo>
                <a:lnTo>
                  <a:pt x="1060" y="709"/>
                </a:lnTo>
                <a:lnTo>
                  <a:pt x="1060" y="690"/>
                </a:lnTo>
                <a:lnTo>
                  <a:pt x="1060" y="670"/>
                </a:lnTo>
                <a:lnTo>
                  <a:pt x="1061" y="651"/>
                </a:lnTo>
                <a:lnTo>
                  <a:pt x="1061" y="633"/>
                </a:lnTo>
                <a:lnTo>
                  <a:pt x="1061" y="615"/>
                </a:lnTo>
                <a:lnTo>
                  <a:pt x="1061" y="598"/>
                </a:lnTo>
                <a:lnTo>
                  <a:pt x="1061" y="581"/>
                </a:lnTo>
                <a:lnTo>
                  <a:pt x="1061" y="565"/>
                </a:lnTo>
                <a:lnTo>
                  <a:pt x="1061" y="549"/>
                </a:lnTo>
                <a:lnTo>
                  <a:pt x="1062" y="534"/>
                </a:lnTo>
                <a:lnTo>
                  <a:pt x="1062" y="520"/>
                </a:lnTo>
                <a:lnTo>
                  <a:pt x="1062" y="506"/>
                </a:lnTo>
                <a:lnTo>
                  <a:pt x="1062" y="494"/>
                </a:lnTo>
                <a:lnTo>
                  <a:pt x="1063" y="481"/>
                </a:lnTo>
                <a:lnTo>
                  <a:pt x="1063" y="470"/>
                </a:lnTo>
                <a:lnTo>
                  <a:pt x="1063" y="460"/>
                </a:lnTo>
                <a:lnTo>
                  <a:pt x="1063" y="450"/>
                </a:lnTo>
                <a:lnTo>
                  <a:pt x="1063" y="440"/>
                </a:lnTo>
                <a:lnTo>
                  <a:pt x="1063" y="432"/>
                </a:lnTo>
                <a:lnTo>
                  <a:pt x="1063" y="425"/>
                </a:lnTo>
                <a:lnTo>
                  <a:pt x="1064" y="418"/>
                </a:lnTo>
                <a:lnTo>
                  <a:pt x="1064" y="412"/>
                </a:lnTo>
                <a:lnTo>
                  <a:pt x="1064" y="407"/>
                </a:lnTo>
                <a:lnTo>
                  <a:pt x="1064" y="403"/>
                </a:lnTo>
                <a:lnTo>
                  <a:pt x="1064" y="400"/>
                </a:lnTo>
                <a:lnTo>
                  <a:pt x="1064" y="398"/>
                </a:lnTo>
                <a:lnTo>
                  <a:pt x="1064" y="396"/>
                </a:lnTo>
                <a:lnTo>
                  <a:pt x="1065" y="396"/>
                </a:lnTo>
                <a:lnTo>
                  <a:pt x="1065" y="396"/>
                </a:lnTo>
                <a:lnTo>
                  <a:pt x="1065" y="397"/>
                </a:lnTo>
                <a:lnTo>
                  <a:pt x="1065" y="399"/>
                </a:lnTo>
                <a:lnTo>
                  <a:pt x="1065" y="402"/>
                </a:lnTo>
                <a:lnTo>
                  <a:pt x="1066" y="406"/>
                </a:lnTo>
                <a:lnTo>
                  <a:pt x="1066" y="411"/>
                </a:lnTo>
                <a:lnTo>
                  <a:pt x="1066" y="416"/>
                </a:lnTo>
                <a:lnTo>
                  <a:pt x="1066" y="422"/>
                </a:lnTo>
                <a:lnTo>
                  <a:pt x="1066" y="430"/>
                </a:lnTo>
                <a:lnTo>
                  <a:pt x="1066" y="438"/>
                </a:lnTo>
                <a:lnTo>
                  <a:pt x="1066" y="447"/>
                </a:lnTo>
                <a:lnTo>
                  <a:pt x="1067" y="456"/>
                </a:lnTo>
                <a:lnTo>
                  <a:pt x="1067" y="467"/>
                </a:lnTo>
                <a:lnTo>
                  <a:pt x="1067" y="478"/>
                </a:lnTo>
                <a:lnTo>
                  <a:pt x="1067" y="490"/>
                </a:lnTo>
                <a:lnTo>
                  <a:pt x="1067" y="503"/>
                </a:lnTo>
                <a:lnTo>
                  <a:pt x="1067" y="517"/>
                </a:lnTo>
                <a:lnTo>
                  <a:pt x="1067" y="531"/>
                </a:lnTo>
                <a:lnTo>
                  <a:pt x="1068" y="546"/>
                </a:lnTo>
                <a:lnTo>
                  <a:pt x="1068" y="562"/>
                </a:lnTo>
                <a:lnTo>
                  <a:pt x="1068" y="578"/>
                </a:lnTo>
                <a:lnTo>
                  <a:pt x="1068" y="595"/>
                </a:lnTo>
                <a:lnTo>
                  <a:pt x="1069" y="613"/>
                </a:lnTo>
                <a:lnTo>
                  <a:pt x="1069" y="631"/>
                </a:lnTo>
                <a:lnTo>
                  <a:pt x="1069" y="650"/>
                </a:lnTo>
                <a:lnTo>
                  <a:pt x="1069" y="669"/>
                </a:lnTo>
                <a:lnTo>
                  <a:pt x="1069" y="689"/>
                </a:lnTo>
                <a:lnTo>
                  <a:pt x="1069" y="709"/>
                </a:lnTo>
                <a:lnTo>
                  <a:pt x="1069" y="730"/>
                </a:lnTo>
                <a:lnTo>
                  <a:pt x="1070" y="751"/>
                </a:lnTo>
                <a:lnTo>
                  <a:pt x="1070" y="772"/>
                </a:lnTo>
                <a:lnTo>
                  <a:pt x="1070" y="794"/>
                </a:lnTo>
                <a:lnTo>
                  <a:pt x="1070" y="817"/>
                </a:lnTo>
                <a:lnTo>
                  <a:pt x="1070" y="839"/>
                </a:lnTo>
                <a:lnTo>
                  <a:pt x="1071" y="862"/>
                </a:lnTo>
                <a:lnTo>
                  <a:pt x="1071" y="885"/>
                </a:lnTo>
                <a:lnTo>
                  <a:pt x="1071" y="908"/>
                </a:lnTo>
                <a:lnTo>
                  <a:pt x="1071" y="931"/>
                </a:lnTo>
                <a:lnTo>
                  <a:pt x="1071" y="955"/>
                </a:lnTo>
                <a:lnTo>
                  <a:pt x="1071" y="978"/>
                </a:lnTo>
                <a:lnTo>
                  <a:pt x="1071" y="1002"/>
                </a:lnTo>
                <a:lnTo>
                  <a:pt x="1072" y="1025"/>
                </a:lnTo>
                <a:lnTo>
                  <a:pt x="1072" y="1049"/>
                </a:lnTo>
                <a:lnTo>
                  <a:pt x="1072" y="1072"/>
                </a:lnTo>
                <a:lnTo>
                  <a:pt x="1072" y="1096"/>
                </a:lnTo>
                <a:lnTo>
                  <a:pt x="1072" y="1119"/>
                </a:lnTo>
                <a:lnTo>
                  <a:pt x="1072" y="1142"/>
                </a:lnTo>
                <a:lnTo>
                  <a:pt x="1073" y="1165"/>
                </a:lnTo>
                <a:lnTo>
                  <a:pt x="1073" y="1188"/>
                </a:lnTo>
                <a:lnTo>
                  <a:pt x="1073" y="1210"/>
                </a:lnTo>
                <a:lnTo>
                  <a:pt x="1073" y="1232"/>
                </a:lnTo>
                <a:lnTo>
                  <a:pt x="1073" y="1254"/>
                </a:lnTo>
                <a:lnTo>
                  <a:pt x="1074" y="1276"/>
                </a:lnTo>
                <a:lnTo>
                  <a:pt x="1074" y="1297"/>
                </a:lnTo>
                <a:lnTo>
                  <a:pt x="1074" y="1318"/>
                </a:lnTo>
                <a:lnTo>
                  <a:pt x="1074" y="1338"/>
                </a:lnTo>
                <a:lnTo>
                  <a:pt x="1074" y="1358"/>
                </a:lnTo>
                <a:lnTo>
                  <a:pt x="1074" y="1377"/>
                </a:lnTo>
                <a:lnTo>
                  <a:pt x="1074" y="1396"/>
                </a:lnTo>
                <a:lnTo>
                  <a:pt x="1075" y="1414"/>
                </a:lnTo>
                <a:lnTo>
                  <a:pt x="1075" y="1431"/>
                </a:lnTo>
                <a:lnTo>
                  <a:pt x="1075" y="1448"/>
                </a:lnTo>
                <a:lnTo>
                  <a:pt x="1075" y="1465"/>
                </a:lnTo>
                <a:lnTo>
                  <a:pt x="1075" y="1480"/>
                </a:lnTo>
                <a:lnTo>
                  <a:pt x="1076" y="1495"/>
                </a:lnTo>
                <a:lnTo>
                  <a:pt x="1076" y="1509"/>
                </a:lnTo>
                <a:lnTo>
                  <a:pt x="1076" y="1523"/>
                </a:lnTo>
                <a:lnTo>
                  <a:pt x="1076" y="1536"/>
                </a:lnTo>
                <a:lnTo>
                  <a:pt x="1076" y="1548"/>
                </a:lnTo>
                <a:lnTo>
                  <a:pt x="1076" y="1559"/>
                </a:lnTo>
                <a:lnTo>
                  <a:pt x="1077" y="1569"/>
                </a:lnTo>
                <a:lnTo>
                  <a:pt x="1077" y="1578"/>
                </a:lnTo>
                <a:lnTo>
                  <a:pt x="1077" y="1587"/>
                </a:lnTo>
                <a:lnTo>
                  <a:pt x="1077" y="1595"/>
                </a:lnTo>
                <a:lnTo>
                  <a:pt x="1077" y="1602"/>
                </a:lnTo>
                <a:lnTo>
                  <a:pt x="1077" y="1608"/>
                </a:lnTo>
                <a:lnTo>
                  <a:pt x="1077" y="1613"/>
                </a:lnTo>
                <a:lnTo>
                  <a:pt x="1078" y="1617"/>
                </a:lnTo>
                <a:lnTo>
                  <a:pt x="1078" y="1620"/>
                </a:lnTo>
                <a:lnTo>
                  <a:pt x="1078" y="1623"/>
                </a:lnTo>
                <a:lnTo>
                  <a:pt x="1078" y="1624"/>
                </a:lnTo>
                <a:lnTo>
                  <a:pt x="1078" y="1625"/>
                </a:lnTo>
                <a:lnTo>
                  <a:pt x="1079" y="1624"/>
                </a:lnTo>
                <a:lnTo>
                  <a:pt x="1079" y="1623"/>
                </a:lnTo>
                <a:lnTo>
                  <a:pt x="1079" y="1621"/>
                </a:lnTo>
                <a:lnTo>
                  <a:pt x="1079" y="1617"/>
                </a:lnTo>
                <a:lnTo>
                  <a:pt x="1079" y="1614"/>
                </a:lnTo>
                <a:lnTo>
                  <a:pt x="1079" y="1609"/>
                </a:lnTo>
                <a:lnTo>
                  <a:pt x="1079" y="1602"/>
                </a:lnTo>
                <a:lnTo>
                  <a:pt x="1080" y="1596"/>
                </a:lnTo>
                <a:lnTo>
                  <a:pt x="1080" y="1588"/>
                </a:lnTo>
                <a:lnTo>
                  <a:pt x="1080" y="1579"/>
                </a:lnTo>
                <a:lnTo>
                  <a:pt x="1080" y="1570"/>
                </a:lnTo>
                <a:lnTo>
                  <a:pt x="1081" y="1559"/>
                </a:lnTo>
                <a:lnTo>
                  <a:pt x="1081" y="1548"/>
                </a:lnTo>
                <a:lnTo>
                  <a:pt x="1081" y="1536"/>
                </a:lnTo>
                <a:lnTo>
                  <a:pt x="1081" y="1523"/>
                </a:lnTo>
                <a:lnTo>
                  <a:pt x="1081" y="1510"/>
                </a:lnTo>
                <a:lnTo>
                  <a:pt x="1081" y="1496"/>
                </a:lnTo>
                <a:lnTo>
                  <a:pt x="1081" y="1481"/>
                </a:lnTo>
                <a:lnTo>
                  <a:pt x="1082" y="1465"/>
                </a:lnTo>
                <a:lnTo>
                  <a:pt x="1082" y="1448"/>
                </a:lnTo>
                <a:lnTo>
                  <a:pt x="1082" y="1431"/>
                </a:lnTo>
                <a:lnTo>
                  <a:pt x="1082" y="1413"/>
                </a:lnTo>
                <a:lnTo>
                  <a:pt x="1082" y="1394"/>
                </a:lnTo>
                <a:lnTo>
                  <a:pt x="1082" y="1375"/>
                </a:lnTo>
                <a:lnTo>
                  <a:pt x="1082" y="1356"/>
                </a:lnTo>
                <a:lnTo>
                  <a:pt x="1083" y="1335"/>
                </a:lnTo>
                <a:lnTo>
                  <a:pt x="1083" y="1315"/>
                </a:lnTo>
                <a:lnTo>
                  <a:pt x="1083" y="1293"/>
                </a:lnTo>
                <a:lnTo>
                  <a:pt x="1083" y="1271"/>
                </a:lnTo>
                <a:lnTo>
                  <a:pt x="1083" y="1249"/>
                </a:lnTo>
                <a:lnTo>
                  <a:pt x="1084" y="1227"/>
                </a:lnTo>
                <a:lnTo>
                  <a:pt x="1084" y="1204"/>
                </a:lnTo>
                <a:lnTo>
                  <a:pt x="1084" y="1180"/>
                </a:lnTo>
                <a:lnTo>
                  <a:pt x="1084" y="1157"/>
                </a:lnTo>
                <a:lnTo>
                  <a:pt x="1084" y="1133"/>
                </a:lnTo>
                <a:lnTo>
                  <a:pt x="1084" y="1109"/>
                </a:lnTo>
                <a:lnTo>
                  <a:pt x="1084" y="1085"/>
                </a:lnTo>
                <a:lnTo>
                  <a:pt x="1085" y="1060"/>
                </a:lnTo>
                <a:lnTo>
                  <a:pt x="1085" y="1035"/>
                </a:lnTo>
                <a:lnTo>
                  <a:pt x="1085" y="1011"/>
                </a:lnTo>
                <a:lnTo>
                  <a:pt x="1085" y="986"/>
                </a:lnTo>
                <a:lnTo>
                  <a:pt x="1086" y="961"/>
                </a:lnTo>
                <a:lnTo>
                  <a:pt x="1086" y="937"/>
                </a:lnTo>
                <a:lnTo>
                  <a:pt x="1086" y="912"/>
                </a:lnTo>
                <a:lnTo>
                  <a:pt x="1086" y="887"/>
                </a:lnTo>
                <a:lnTo>
                  <a:pt x="1086" y="863"/>
                </a:lnTo>
                <a:lnTo>
                  <a:pt x="1086" y="839"/>
                </a:lnTo>
                <a:lnTo>
                  <a:pt x="1086" y="815"/>
                </a:lnTo>
                <a:lnTo>
                  <a:pt x="1087" y="791"/>
                </a:lnTo>
                <a:lnTo>
                  <a:pt x="1087" y="767"/>
                </a:lnTo>
                <a:lnTo>
                  <a:pt x="1087" y="744"/>
                </a:lnTo>
                <a:lnTo>
                  <a:pt x="1087" y="721"/>
                </a:lnTo>
                <a:lnTo>
                  <a:pt x="1087" y="699"/>
                </a:lnTo>
                <a:lnTo>
                  <a:pt x="1087" y="677"/>
                </a:lnTo>
                <a:lnTo>
                  <a:pt x="1087" y="655"/>
                </a:lnTo>
                <a:lnTo>
                  <a:pt x="1088" y="634"/>
                </a:lnTo>
                <a:lnTo>
                  <a:pt x="1088" y="613"/>
                </a:lnTo>
                <a:lnTo>
                  <a:pt x="1088" y="593"/>
                </a:lnTo>
                <a:lnTo>
                  <a:pt x="1088" y="573"/>
                </a:lnTo>
                <a:lnTo>
                  <a:pt x="1088" y="555"/>
                </a:lnTo>
                <a:lnTo>
                  <a:pt x="1089" y="536"/>
                </a:lnTo>
                <a:lnTo>
                  <a:pt x="1089" y="519"/>
                </a:lnTo>
                <a:lnTo>
                  <a:pt x="1089" y="501"/>
                </a:lnTo>
                <a:lnTo>
                  <a:pt x="1089" y="485"/>
                </a:lnTo>
                <a:lnTo>
                  <a:pt x="1089" y="470"/>
                </a:lnTo>
                <a:lnTo>
                  <a:pt x="1089" y="455"/>
                </a:lnTo>
                <a:lnTo>
                  <a:pt x="1089" y="441"/>
                </a:lnTo>
                <a:lnTo>
                  <a:pt x="1090" y="428"/>
                </a:lnTo>
                <a:lnTo>
                  <a:pt x="1090" y="415"/>
                </a:lnTo>
                <a:lnTo>
                  <a:pt x="1090" y="404"/>
                </a:lnTo>
                <a:lnTo>
                  <a:pt x="1090" y="393"/>
                </a:lnTo>
                <a:lnTo>
                  <a:pt x="1091" y="383"/>
                </a:lnTo>
                <a:lnTo>
                  <a:pt x="1091" y="374"/>
                </a:lnTo>
                <a:lnTo>
                  <a:pt x="1091" y="366"/>
                </a:lnTo>
                <a:lnTo>
                  <a:pt x="1091" y="359"/>
                </a:lnTo>
                <a:lnTo>
                  <a:pt x="1091" y="353"/>
                </a:lnTo>
                <a:lnTo>
                  <a:pt x="1091" y="348"/>
                </a:lnTo>
                <a:lnTo>
                  <a:pt x="1091" y="343"/>
                </a:lnTo>
                <a:lnTo>
                  <a:pt x="1092" y="340"/>
                </a:lnTo>
                <a:lnTo>
                  <a:pt x="1092" y="338"/>
                </a:lnTo>
                <a:lnTo>
                  <a:pt x="1092" y="336"/>
                </a:lnTo>
                <a:lnTo>
                  <a:pt x="1092" y="336"/>
                </a:lnTo>
                <a:lnTo>
                  <a:pt x="1092" y="336"/>
                </a:lnTo>
                <a:lnTo>
                  <a:pt x="1092" y="338"/>
                </a:lnTo>
                <a:lnTo>
                  <a:pt x="1092" y="340"/>
                </a:lnTo>
                <a:lnTo>
                  <a:pt x="1093" y="343"/>
                </a:lnTo>
                <a:lnTo>
                  <a:pt x="1093" y="348"/>
                </a:lnTo>
                <a:lnTo>
                  <a:pt x="1093" y="353"/>
                </a:lnTo>
                <a:lnTo>
                  <a:pt x="1093" y="360"/>
                </a:lnTo>
                <a:lnTo>
                  <a:pt x="1093" y="367"/>
                </a:lnTo>
                <a:lnTo>
                  <a:pt x="1094" y="375"/>
                </a:lnTo>
                <a:lnTo>
                  <a:pt x="1094" y="384"/>
                </a:lnTo>
                <a:lnTo>
                  <a:pt x="1094" y="394"/>
                </a:lnTo>
                <a:lnTo>
                  <a:pt x="1094" y="405"/>
                </a:lnTo>
                <a:lnTo>
                  <a:pt x="1094" y="417"/>
                </a:lnTo>
                <a:lnTo>
                  <a:pt x="1094" y="429"/>
                </a:lnTo>
                <a:lnTo>
                  <a:pt x="1094" y="443"/>
                </a:lnTo>
                <a:lnTo>
                  <a:pt x="1095" y="457"/>
                </a:lnTo>
                <a:lnTo>
                  <a:pt x="1095" y="472"/>
                </a:lnTo>
                <a:lnTo>
                  <a:pt x="1095" y="488"/>
                </a:lnTo>
                <a:lnTo>
                  <a:pt x="1095" y="505"/>
                </a:lnTo>
                <a:lnTo>
                  <a:pt x="1095" y="522"/>
                </a:lnTo>
                <a:lnTo>
                  <a:pt x="1095" y="541"/>
                </a:lnTo>
                <a:lnTo>
                  <a:pt x="1095" y="559"/>
                </a:lnTo>
                <a:lnTo>
                  <a:pt x="1096" y="579"/>
                </a:lnTo>
                <a:lnTo>
                  <a:pt x="1096" y="599"/>
                </a:lnTo>
                <a:lnTo>
                  <a:pt x="1096" y="619"/>
                </a:lnTo>
                <a:lnTo>
                  <a:pt x="1096" y="641"/>
                </a:lnTo>
                <a:lnTo>
                  <a:pt x="1097" y="662"/>
                </a:lnTo>
                <a:lnTo>
                  <a:pt x="1097" y="685"/>
                </a:lnTo>
                <a:lnTo>
                  <a:pt x="1097" y="708"/>
                </a:lnTo>
                <a:lnTo>
                  <a:pt x="1097" y="731"/>
                </a:lnTo>
                <a:lnTo>
                  <a:pt x="1097" y="755"/>
                </a:lnTo>
                <a:lnTo>
                  <a:pt x="1097" y="779"/>
                </a:lnTo>
                <a:lnTo>
                  <a:pt x="1097" y="803"/>
                </a:lnTo>
                <a:lnTo>
                  <a:pt x="1098" y="828"/>
                </a:lnTo>
                <a:lnTo>
                  <a:pt x="1098" y="853"/>
                </a:lnTo>
                <a:lnTo>
                  <a:pt x="1098" y="878"/>
                </a:lnTo>
                <a:lnTo>
                  <a:pt x="1098" y="904"/>
                </a:lnTo>
                <a:lnTo>
                  <a:pt x="1098" y="929"/>
                </a:lnTo>
                <a:lnTo>
                  <a:pt x="1099" y="955"/>
                </a:lnTo>
                <a:lnTo>
                  <a:pt x="1099" y="981"/>
                </a:lnTo>
                <a:lnTo>
                  <a:pt x="1099" y="1006"/>
                </a:lnTo>
                <a:lnTo>
                  <a:pt x="1099" y="1032"/>
                </a:lnTo>
                <a:lnTo>
                  <a:pt x="1099" y="1058"/>
                </a:lnTo>
                <a:lnTo>
                  <a:pt x="1099" y="1084"/>
                </a:lnTo>
                <a:lnTo>
                  <a:pt x="1099" y="1109"/>
                </a:lnTo>
                <a:lnTo>
                  <a:pt x="1100" y="1135"/>
                </a:lnTo>
                <a:lnTo>
                  <a:pt x="1100" y="1160"/>
                </a:lnTo>
                <a:lnTo>
                  <a:pt x="1100" y="1185"/>
                </a:lnTo>
                <a:lnTo>
                  <a:pt x="1100" y="1210"/>
                </a:lnTo>
                <a:lnTo>
                  <a:pt x="1100" y="1235"/>
                </a:lnTo>
                <a:lnTo>
                  <a:pt x="1100" y="1259"/>
                </a:lnTo>
                <a:lnTo>
                  <a:pt x="1101" y="1283"/>
                </a:lnTo>
                <a:lnTo>
                  <a:pt x="1101" y="1306"/>
                </a:lnTo>
                <a:lnTo>
                  <a:pt x="1101" y="1329"/>
                </a:lnTo>
                <a:lnTo>
                  <a:pt x="1101" y="1352"/>
                </a:lnTo>
                <a:lnTo>
                  <a:pt x="1101" y="1374"/>
                </a:lnTo>
                <a:lnTo>
                  <a:pt x="1102" y="1395"/>
                </a:lnTo>
                <a:lnTo>
                  <a:pt x="1102" y="1416"/>
                </a:lnTo>
                <a:lnTo>
                  <a:pt x="1102" y="1437"/>
                </a:lnTo>
                <a:lnTo>
                  <a:pt x="1102" y="1457"/>
                </a:lnTo>
                <a:lnTo>
                  <a:pt x="1102" y="1476"/>
                </a:lnTo>
                <a:lnTo>
                  <a:pt x="1102" y="1494"/>
                </a:lnTo>
                <a:lnTo>
                  <a:pt x="1102" y="1512"/>
                </a:lnTo>
                <a:lnTo>
                  <a:pt x="1103" y="1529"/>
                </a:lnTo>
                <a:lnTo>
                  <a:pt x="1103" y="1545"/>
                </a:lnTo>
                <a:lnTo>
                  <a:pt x="1103" y="1560"/>
                </a:lnTo>
                <a:lnTo>
                  <a:pt x="1103" y="1575"/>
                </a:lnTo>
                <a:lnTo>
                  <a:pt x="1103" y="1589"/>
                </a:lnTo>
                <a:lnTo>
                  <a:pt x="1104" y="1601"/>
                </a:lnTo>
                <a:lnTo>
                  <a:pt x="1104" y="1614"/>
                </a:lnTo>
                <a:lnTo>
                  <a:pt x="1104" y="1624"/>
                </a:lnTo>
                <a:lnTo>
                  <a:pt x="1104" y="1635"/>
                </a:lnTo>
                <a:lnTo>
                  <a:pt x="1104" y="1644"/>
                </a:lnTo>
                <a:lnTo>
                  <a:pt x="1104" y="1652"/>
                </a:lnTo>
                <a:lnTo>
                  <a:pt x="1105" y="1660"/>
                </a:lnTo>
                <a:lnTo>
                  <a:pt x="1105" y="1666"/>
                </a:lnTo>
                <a:lnTo>
                  <a:pt x="1105" y="1671"/>
                </a:lnTo>
                <a:lnTo>
                  <a:pt x="1105" y="1676"/>
                </a:lnTo>
                <a:lnTo>
                  <a:pt x="1105" y="1679"/>
                </a:lnTo>
                <a:lnTo>
                  <a:pt x="1105" y="1681"/>
                </a:lnTo>
                <a:lnTo>
                  <a:pt x="1105" y="1683"/>
                </a:lnTo>
                <a:lnTo>
                  <a:pt x="1106" y="1683"/>
                </a:lnTo>
                <a:lnTo>
                  <a:pt x="1106" y="1683"/>
                </a:lnTo>
                <a:lnTo>
                  <a:pt x="1106" y="1681"/>
                </a:lnTo>
                <a:lnTo>
                  <a:pt x="1106" y="1678"/>
                </a:lnTo>
                <a:lnTo>
                  <a:pt x="1106" y="1674"/>
                </a:lnTo>
                <a:lnTo>
                  <a:pt x="1107" y="1670"/>
                </a:lnTo>
                <a:lnTo>
                  <a:pt x="1107" y="1664"/>
                </a:lnTo>
                <a:lnTo>
                  <a:pt x="1107" y="1658"/>
                </a:lnTo>
                <a:lnTo>
                  <a:pt x="1107" y="1650"/>
                </a:lnTo>
                <a:lnTo>
                  <a:pt x="1107" y="1641"/>
                </a:lnTo>
                <a:lnTo>
                  <a:pt x="1107" y="1632"/>
                </a:lnTo>
                <a:lnTo>
                  <a:pt x="1107" y="1621"/>
                </a:lnTo>
                <a:lnTo>
                  <a:pt x="1108" y="1610"/>
                </a:lnTo>
                <a:lnTo>
                  <a:pt x="1108" y="1597"/>
                </a:lnTo>
                <a:lnTo>
                  <a:pt x="1108" y="1584"/>
                </a:lnTo>
                <a:lnTo>
                  <a:pt x="1108" y="1570"/>
                </a:lnTo>
                <a:lnTo>
                  <a:pt x="1108" y="1555"/>
                </a:lnTo>
                <a:lnTo>
                  <a:pt x="1109" y="1539"/>
                </a:lnTo>
                <a:lnTo>
                  <a:pt x="1109" y="1522"/>
                </a:lnTo>
                <a:lnTo>
                  <a:pt x="1109" y="1505"/>
                </a:lnTo>
                <a:lnTo>
                  <a:pt x="1109" y="1487"/>
                </a:lnTo>
                <a:lnTo>
                  <a:pt x="1109" y="1467"/>
                </a:lnTo>
                <a:lnTo>
                  <a:pt x="1109" y="1448"/>
                </a:lnTo>
                <a:lnTo>
                  <a:pt x="1110" y="1428"/>
                </a:lnTo>
                <a:lnTo>
                  <a:pt x="1110" y="1407"/>
                </a:lnTo>
                <a:lnTo>
                  <a:pt x="1110" y="1385"/>
                </a:lnTo>
                <a:lnTo>
                  <a:pt x="1110" y="1362"/>
                </a:lnTo>
                <a:lnTo>
                  <a:pt x="1110" y="1340"/>
                </a:lnTo>
                <a:lnTo>
                  <a:pt x="1110" y="1316"/>
                </a:lnTo>
                <a:lnTo>
                  <a:pt x="1110" y="1293"/>
                </a:lnTo>
                <a:lnTo>
                  <a:pt x="1111" y="1268"/>
                </a:lnTo>
                <a:lnTo>
                  <a:pt x="1111" y="1244"/>
                </a:lnTo>
                <a:lnTo>
                  <a:pt x="1111" y="1218"/>
                </a:lnTo>
                <a:lnTo>
                  <a:pt x="1111" y="1193"/>
                </a:lnTo>
                <a:lnTo>
                  <a:pt x="1111" y="1167"/>
                </a:lnTo>
                <a:lnTo>
                  <a:pt x="1112" y="1141"/>
                </a:lnTo>
                <a:lnTo>
                  <a:pt x="1112" y="1115"/>
                </a:lnTo>
                <a:lnTo>
                  <a:pt x="1112" y="1088"/>
                </a:lnTo>
                <a:lnTo>
                  <a:pt x="1112" y="1062"/>
                </a:lnTo>
                <a:lnTo>
                  <a:pt x="1112" y="1035"/>
                </a:lnTo>
                <a:lnTo>
                  <a:pt x="1112" y="1008"/>
                </a:lnTo>
                <a:lnTo>
                  <a:pt x="1112" y="981"/>
                </a:lnTo>
                <a:lnTo>
                  <a:pt x="1113" y="954"/>
                </a:lnTo>
                <a:lnTo>
                  <a:pt x="1113" y="927"/>
                </a:lnTo>
                <a:lnTo>
                  <a:pt x="1113" y="900"/>
                </a:lnTo>
                <a:lnTo>
                  <a:pt x="1113" y="874"/>
                </a:lnTo>
                <a:lnTo>
                  <a:pt x="1114" y="847"/>
                </a:lnTo>
                <a:lnTo>
                  <a:pt x="1114" y="821"/>
                </a:lnTo>
                <a:lnTo>
                  <a:pt x="1114" y="795"/>
                </a:lnTo>
                <a:lnTo>
                  <a:pt x="1114" y="769"/>
                </a:lnTo>
                <a:lnTo>
                  <a:pt x="1114" y="743"/>
                </a:lnTo>
                <a:lnTo>
                  <a:pt x="1114" y="718"/>
                </a:lnTo>
                <a:lnTo>
                  <a:pt x="1114" y="693"/>
                </a:lnTo>
                <a:lnTo>
                  <a:pt x="1115" y="669"/>
                </a:lnTo>
                <a:lnTo>
                  <a:pt x="1115" y="645"/>
                </a:lnTo>
                <a:lnTo>
                  <a:pt x="1115" y="621"/>
                </a:lnTo>
                <a:lnTo>
                  <a:pt x="1115" y="598"/>
                </a:lnTo>
                <a:lnTo>
                  <a:pt x="1115" y="576"/>
                </a:lnTo>
                <a:lnTo>
                  <a:pt x="1115" y="554"/>
                </a:lnTo>
                <a:lnTo>
                  <a:pt x="1115" y="533"/>
                </a:lnTo>
                <a:lnTo>
                  <a:pt x="1116" y="513"/>
                </a:lnTo>
                <a:lnTo>
                  <a:pt x="1116" y="493"/>
                </a:lnTo>
                <a:lnTo>
                  <a:pt x="1116" y="473"/>
                </a:lnTo>
                <a:lnTo>
                  <a:pt x="1116" y="455"/>
                </a:lnTo>
                <a:lnTo>
                  <a:pt x="1116" y="438"/>
                </a:lnTo>
                <a:lnTo>
                  <a:pt x="1117" y="421"/>
                </a:lnTo>
                <a:lnTo>
                  <a:pt x="1117" y="405"/>
                </a:lnTo>
                <a:lnTo>
                  <a:pt x="1117" y="390"/>
                </a:lnTo>
                <a:lnTo>
                  <a:pt x="1117" y="376"/>
                </a:lnTo>
                <a:lnTo>
                  <a:pt x="1117" y="362"/>
                </a:lnTo>
                <a:lnTo>
                  <a:pt x="1117" y="350"/>
                </a:lnTo>
                <a:lnTo>
                  <a:pt x="1117" y="339"/>
                </a:lnTo>
                <a:lnTo>
                  <a:pt x="1118" y="328"/>
                </a:lnTo>
                <a:lnTo>
                  <a:pt x="1118" y="319"/>
                </a:lnTo>
                <a:lnTo>
                  <a:pt x="1118" y="310"/>
                </a:lnTo>
                <a:lnTo>
                  <a:pt x="1118" y="302"/>
                </a:lnTo>
                <a:lnTo>
                  <a:pt x="1119" y="296"/>
                </a:lnTo>
                <a:lnTo>
                  <a:pt x="1119" y="291"/>
                </a:lnTo>
                <a:lnTo>
                  <a:pt x="1119" y="286"/>
                </a:lnTo>
                <a:lnTo>
                  <a:pt x="1119" y="283"/>
                </a:lnTo>
                <a:lnTo>
                  <a:pt x="1119" y="280"/>
                </a:lnTo>
                <a:lnTo>
                  <a:pt x="1119" y="279"/>
                </a:lnTo>
                <a:lnTo>
                  <a:pt x="1119" y="279"/>
                </a:lnTo>
                <a:lnTo>
                  <a:pt x="1120" y="279"/>
                </a:lnTo>
                <a:lnTo>
                  <a:pt x="1120" y="281"/>
                </a:lnTo>
                <a:lnTo>
                  <a:pt x="1120" y="284"/>
                </a:lnTo>
                <a:lnTo>
                  <a:pt x="1120" y="288"/>
                </a:lnTo>
                <a:lnTo>
                  <a:pt x="1120" y="293"/>
                </a:lnTo>
                <a:lnTo>
                  <a:pt x="1120" y="299"/>
                </a:lnTo>
                <a:lnTo>
                  <a:pt x="1120" y="306"/>
                </a:lnTo>
                <a:lnTo>
                  <a:pt x="1121" y="314"/>
                </a:lnTo>
                <a:lnTo>
                  <a:pt x="1121" y="323"/>
                </a:lnTo>
                <a:lnTo>
                  <a:pt x="1121" y="334"/>
                </a:lnTo>
                <a:lnTo>
                  <a:pt x="1121" y="344"/>
                </a:lnTo>
                <a:lnTo>
                  <a:pt x="1121" y="357"/>
                </a:lnTo>
                <a:lnTo>
                  <a:pt x="1122" y="370"/>
                </a:lnTo>
                <a:lnTo>
                  <a:pt x="1122" y="383"/>
                </a:lnTo>
                <a:lnTo>
                  <a:pt x="1122" y="398"/>
                </a:lnTo>
                <a:lnTo>
                  <a:pt x="1122" y="414"/>
                </a:lnTo>
                <a:lnTo>
                  <a:pt x="1122" y="431"/>
                </a:lnTo>
                <a:lnTo>
                  <a:pt x="1122" y="448"/>
                </a:lnTo>
                <a:lnTo>
                  <a:pt x="1122" y="466"/>
                </a:lnTo>
                <a:lnTo>
                  <a:pt x="1123" y="485"/>
                </a:lnTo>
                <a:lnTo>
                  <a:pt x="1123" y="505"/>
                </a:lnTo>
                <a:lnTo>
                  <a:pt x="1123" y="526"/>
                </a:lnTo>
                <a:lnTo>
                  <a:pt x="1123" y="547"/>
                </a:lnTo>
                <a:lnTo>
                  <a:pt x="1123" y="569"/>
                </a:lnTo>
                <a:lnTo>
                  <a:pt x="1123" y="591"/>
                </a:lnTo>
                <a:lnTo>
                  <a:pt x="1123" y="615"/>
                </a:lnTo>
                <a:lnTo>
                  <a:pt x="1124" y="638"/>
                </a:lnTo>
                <a:lnTo>
                  <a:pt x="1124" y="663"/>
                </a:lnTo>
                <a:lnTo>
                  <a:pt x="1124" y="687"/>
                </a:lnTo>
                <a:lnTo>
                  <a:pt x="1124" y="713"/>
                </a:lnTo>
                <a:lnTo>
                  <a:pt x="1125" y="739"/>
                </a:lnTo>
                <a:lnTo>
                  <a:pt x="1125" y="765"/>
                </a:lnTo>
                <a:lnTo>
                  <a:pt x="1125" y="791"/>
                </a:lnTo>
                <a:lnTo>
                  <a:pt x="1125" y="818"/>
                </a:lnTo>
                <a:lnTo>
                  <a:pt x="1125" y="845"/>
                </a:lnTo>
                <a:lnTo>
                  <a:pt x="1125" y="873"/>
                </a:lnTo>
                <a:lnTo>
                  <a:pt x="1125" y="900"/>
                </a:lnTo>
                <a:lnTo>
                  <a:pt x="1126" y="928"/>
                </a:lnTo>
                <a:lnTo>
                  <a:pt x="1126" y="956"/>
                </a:lnTo>
                <a:lnTo>
                  <a:pt x="1126" y="984"/>
                </a:lnTo>
                <a:lnTo>
                  <a:pt x="1126" y="1012"/>
                </a:lnTo>
                <a:lnTo>
                  <a:pt x="1126" y="1040"/>
                </a:lnTo>
                <a:lnTo>
                  <a:pt x="1127" y="1068"/>
                </a:lnTo>
                <a:lnTo>
                  <a:pt x="1127" y="1096"/>
                </a:lnTo>
                <a:lnTo>
                  <a:pt x="1127" y="1123"/>
                </a:lnTo>
                <a:lnTo>
                  <a:pt x="1127" y="1151"/>
                </a:lnTo>
                <a:lnTo>
                  <a:pt x="1127" y="1178"/>
                </a:lnTo>
                <a:lnTo>
                  <a:pt x="1127" y="1206"/>
                </a:lnTo>
                <a:lnTo>
                  <a:pt x="1127" y="1232"/>
                </a:lnTo>
                <a:lnTo>
                  <a:pt x="1128" y="1259"/>
                </a:lnTo>
                <a:lnTo>
                  <a:pt x="1128" y="1285"/>
                </a:lnTo>
                <a:lnTo>
                  <a:pt x="1128" y="1311"/>
                </a:lnTo>
                <a:lnTo>
                  <a:pt x="1128" y="1336"/>
                </a:lnTo>
                <a:lnTo>
                  <a:pt x="1128" y="1361"/>
                </a:lnTo>
                <a:lnTo>
                  <a:pt x="1128" y="1385"/>
                </a:lnTo>
                <a:lnTo>
                  <a:pt x="1128" y="1409"/>
                </a:lnTo>
                <a:lnTo>
                  <a:pt x="1129" y="1432"/>
                </a:lnTo>
                <a:lnTo>
                  <a:pt x="1129" y="1455"/>
                </a:lnTo>
                <a:lnTo>
                  <a:pt x="1129" y="1477"/>
                </a:lnTo>
                <a:lnTo>
                  <a:pt x="1129" y="1498"/>
                </a:lnTo>
                <a:lnTo>
                  <a:pt x="1130" y="1518"/>
                </a:lnTo>
                <a:lnTo>
                  <a:pt x="1130" y="1538"/>
                </a:lnTo>
                <a:lnTo>
                  <a:pt x="1130" y="1557"/>
                </a:lnTo>
                <a:lnTo>
                  <a:pt x="1130" y="1575"/>
                </a:lnTo>
                <a:lnTo>
                  <a:pt x="1130" y="1592"/>
                </a:lnTo>
                <a:lnTo>
                  <a:pt x="1130" y="1609"/>
                </a:lnTo>
                <a:lnTo>
                  <a:pt x="1130" y="1625"/>
                </a:lnTo>
                <a:lnTo>
                  <a:pt x="1131" y="1639"/>
                </a:lnTo>
                <a:lnTo>
                  <a:pt x="1131" y="1653"/>
                </a:lnTo>
                <a:lnTo>
                  <a:pt x="1131" y="1666"/>
                </a:lnTo>
                <a:lnTo>
                  <a:pt x="1131" y="1678"/>
                </a:lnTo>
                <a:lnTo>
                  <a:pt x="1131" y="1688"/>
                </a:lnTo>
                <a:lnTo>
                  <a:pt x="1132" y="1698"/>
                </a:lnTo>
                <a:lnTo>
                  <a:pt x="1132" y="1707"/>
                </a:lnTo>
                <a:lnTo>
                  <a:pt x="1132" y="1715"/>
                </a:lnTo>
                <a:lnTo>
                  <a:pt x="1132" y="1721"/>
                </a:lnTo>
                <a:lnTo>
                  <a:pt x="1132" y="1727"/>
                </a:lnTo>
                <a:lnTo>
                  <a:pt x="1132" y="1731"/>
                </a:lnTo>
                <a:lnTo>
                  <a:pt x="1132" y="1735"/>
                </a:lnTo>
                <a:lnTo>
                  <a:pt x="1133" y="1737"/>
                </a:lnTo>
                <a:lnTo>
                  <a:pt x="1133" y="1738"/>
                </a:lnTo>
                <a:lnTo>
                  <a:pt x="1133" y="1738"/>
                </a:lnTo>
                <a:lnTo>
                  <a:pt x="1133" y="1738"/>
                </a:lnTo>
                <a:lnTo>
                  <a:pt x="1133" y="1736"/>
                </a:lnTo>
                <a:lnTo>
                  <a:pt x="1133" y="1732"/>
                </a:lnTo>
                <a:lnTo>
                  <a:pt x="1134" y="1728"/>
                </a:lnTo>
                <a:lnTo>
                  <a:pt x="1134" y="1723"/>
                </a:lnTo>
                <a:lnTo>
                  <a:pt x="1134" y="1717"/>
                </a:lnTo>
                <a:lnTo>
                  <a:pt x="1134" y="1709"/>
                </a:lnTo>
                <a:lnTo>
                  <a:pt x="1134" y="1701"/>
                </a:lnTo>
                <a:lnTo>
                  <a:pt x="1135" y="1691"/>
                </a:lnTo>
                <a:lnTo>
                  <a:pt x="1135" y="1681"/>
                </a:lnTo>
                <a:lnTo>
                  <a:pt x="1135" y="1669"/>
                </a:lnTo>
                <a:lnTo>
                  <a:pt x="1135" y="1656"/>
                </a:lnTo>
                <a:lnTo>
                  <a:pt x="1135" y="1643"/>
                </a:lnTo>
                <a:lnTo>
                  <a:pt x="1135" y="1628"/>
                </a:lnTo>
                <a:lnTo>
                  <a:pt x="1135" y="1613"/>
                </a:lnTo>
                <a:lnTo>
                  <a:pt x="1136" y="1597"/>
                </a:lnTo>
                <a:lnTo>
                  <a:pt x="1136" y="1579"/>
                </a:lnTo>
                <a:lnTo>
                  <a:pt x="1136" y="1561"/>
                </a:lnTo>
                <a:lnTo>
                  <a:pt x="1136" y="1542"/>
                </a:lnTo>
                <a:lnTo>
                  <a:pt x="1136" y="1522"/>
                </a:lnTo>
                <a:lnTo>
                  <a:pt x="1137" y="1502"/>
                </a:lnTo>
                <a:lnTo>
                  <a:pt x="1137" y="1480"/>
                </a:lnTo>
                <a:lnTo>
                  <a:pt x="1137" y="1458"/>
                </a:lnTo>
                <a:lnTo>
                  <a:pt x="1137" y="1435"/>
                </a:lnTo>
                <a:lnTo>
                  <a:pt x="1137" y="1412"/>
                </a:lnTo>
                <a:lnTo>
                  <a:pt x="1137" y="1388"/>
                </a:lnTo>
                <a:lnTo>
                  <a:pt x="1138" y="1363"/>
                </a:lnTo>
                <a:lnTo>
                  <a:pt x="1138" y="1338"/>
                </a:lnTo>
                <a:lnTo>
                  <a:pt x="1138" y="1312"/>
                </a:lnTo>
                <a:lnTo>
                  <a:pt x="1138" y="1285"/>
                </a:lnTo>
                <a:lnTo>
                  <a:pt x="1138" y="1259"/>
                </a:lnTo>
                <a:lnTo>
                  <a:pt x="1138" y="1232"/>
                </a:lnTo>
                <a:lnTo>
                  <a:pt x="1138" y="1204"/>
                </a:lnTo>
                <a:lnTo>
                  <a:pt x="1139" y="1176"/>
                </a:lnTo>
                <a:lnTo>
                  <a:pt x="1139" y="1148"/>
                </a:lnTo>
                <a:lnTo>
                  <a:pt x="1139" y="1119"/>
                </a:lnTo>
                <a:lnTo>
                  <a:pt x="1139" y="1091"/>
                </a:lnTo>
                <a:lnTo>
                  <a:pt x="1139" y="1062"/>
                </a:lnTo>
                <a:lnTo>
                  <a:pt x="1140" y="1033"/>
                </a:lnTo>
                <a:lnTo>
                  <a:pt x="1140" y="1004"/>
                </a:lnTo>
                <a:lnTo>
                  <a:pt x="1140" y="975"/>
                </a:lnTo>
                <a:lnTo>
                  <a:pt x="1140" y="946"/>
                </a:lnTo>
                <a:lnTo>
                  <a:pt x="1140" y="917"/>
                </a:lnTo>
                <a:lnTo>
                  <a:pt x="1140" y="888"/>
                </a:lnTo>
                <a:lnTo>
                  <a:pt x="1140" y="859"/>
                </a:lnTo>
                <a:lnTo>
                  <a:pt x="1141" y="831"/>
                </a:lnTo>
                <a:lnTo>
                  <a:pt x="1141" y="803"/>
                </a:lnTo>
                <a:lnTo>
                  <a:pt x="1141" y="774"/>
                </a:lnTo>
                <a:lnTo>
                  <a:pt x="1141" y="747"/>
                </a:lnTo>
                <a:lnTo>
                  <a:pt x="1142" y="719"/>
                </a:lnTo>
                <a:lnTo>
                  <a:pt x="1142" y="692"/>
                </a:lnTo>
                <a:lnTo>
                  <a:pt x="1142" y="666"/>
                </a:lnTo>
                <a:lnTo>
                  <a:pt x="1142" y="639"/>
                </a:lnTo>
                <a:lnTo>
                  <a:pt x="1142" y="614"/>
                </a:lnTo>
                <a:lnTo>
                  <a:pt x="1142" y="588"/>
                </a:lnTo>
                <a:lnTo>
                  <a:pt x="1142" y="564"/>
                </a:lnTo>
                <a:lnTo>
                  <a:pt x="1143" y="540"/>
                </a:lnTo>
                <a:lnTo>
                  <a:pt x="1143" y="517"/>
                </a:lnTo>
                <a:lnTo>
                  <a:pt x="1143" y="494"/>
                </a:lnTo>
                <a:lnTo>
                  <a:pt x="1143" y="472"/>
                </a:lnTo>
                <a:lnTo>
                  <a:pt x="1143" y="451"/>
                </a:lnTo>
                <a:lnTo>
                  <a:pt x="1143" y="431"/>
                </a:lnTo>
                <a:lnTo>
                  <a:pt x="1143" y="411"/>
                </a:lnTo>
                <a:lnTo>
                  <a:pt x="1144" y="392"/>
                </a:lnTo>
                <a:lnTo>
                  <a:pt x="1144" y="375"/>
                </a:lnTo>
                <a:lnTo>
                  <a:pt x="1144" y="358"/>
                </a:lnTo>
                <a:lnTo>
                  <a:pt x="1144" y="342"/>
                </a:lnTo>
                <a:lnTo>
                  <a:pt x="1144" y="326"/>
                </a:lnTo>
                <a:lnTo>
                  <a:pt x="1145" y="312"/>
                </a:lnTo>
                <a:lnTo>
                  <a:pt x="1145" y="299"/>
                </a:lnTo>
                <a:lnTo>
                  <a:pt x="1145" y="287"/>
                </a:lnTo>
                <a:lnTo>
                  <a:pt x="1145" y="276"/>
                </a:lnTo>
                <a:lnTo>
                  <a:pt x="1145" y="266"/>
                </a:lnTo>
                <a:lnTo>
                  <a:pt x="1145" y="257"/>
                </a:lnTo>
                <a:lnTo>
                  <a:pt x="1145" y="249"/>
                </a:lnTo>
                <a:lnTo>
                  <a:pt x="1146" y="242"/>
                </a:lnTo>
                <a:lnTo>
                  <a:pt x="1146" y="237"/>
                </a:lnTo>
                <a:lnTo>
                  <a:pt x="1146" y="232"/>
                </a:lnTo>
                <a:lnTo>
                  <a:pt x="1146" y="229"/>
                </a:lnTo>
                <a:lnTo>
                  <a:pt x="1147" y="226"/>
                </a:lnTo>
                <a:lnTo>
                  <a:pt x="1147" y="225"/>
                </a:lnTo>
                <a:lnTo>
                  <a:pt x="1147" y="225"/>
                </a:lnTo>
                <a:lnTo>
                  <a:pt x="1147" y="226"/>
                </a:lnTo>
                <a:lnTo>
                  <a:pt x="1147" y="228"/>
                </a:lnTo>
                <a:lnTo>
                  <a:pt x="1147" y="232"/>
                </a:lnTo>
                <a:lnTo>
                  <a:pt x="1147" y="236"/>
                </a:lnTo>
                <a:lnTo>
                  <a:pt x="1148" y="242"/>
                </a:lnTo>
                <a:lnTo>
                  <a:pt x="1148" y="248"/>
                </a:lnTo>
                <a:lnTo>
                  <a:pt x="1148" y="256"/>
                </a:lnTo>
                <a:lnTo>
                  <a:pt x="1148" y="265"/>
                </a:lnTo>
                <a:lnTo>
                  <a:pt x="1148" y="275"/>
                </a:lnTo>
                <a:lnTo>
                  <a:pt x="1148" y="286"/>
                </a:lnTo>
                <a:lnTo>
                  <a:pt x="1148" y="298"/>
                </a:lnTo>
                <a:lnTo>
                  <a:pt x="1149" y="311"/>
                </a:lnTo>
                <a:lnTo>
                  <a:pt x="1149" y="325"/>
                </a:lnTo>
                <a:lnTo>
                  <a:pt x="1149" y="340"/>
                </a:lnTo>
                <a:lnTo>
                  <a:pt x="1149" y="357"/>
                </a:lnTo>
                <a:lnTo>
                  <a:pt x="1149" y="374"/>
                </a:lnTo>
                <a:lnTo>
                  <a:pt x="1150" y="392"/>
                </a:lnTo>
                <a:lnTo>
                  <a:pt x="1150" y="411"/>
                </a:lnTo>
                <a:lnTo>
                  <a:pt x="1150" y="431"/>
                </a:lnTo>
                <a:lnTo>
                  <a:pt x="1150" y="451"/>
                </a:lnTo>
                <a:lnTo>
                  <a:pt x="1150" y="472"/>
                </a:lnTo>
                <a:lnTo>
                  <a:pt x="1150" y="495"/>
                </a:lnTo>
                <a:lnTo>
                  <a:pt x="1150" y="518"/>
                </a:lnTo>
                <a:lnTo>
                  <a:pt x="1151" y="541"/>
                </a:lnTo>
                <a:lnTo>
                  <a:pt x="1151" y="566"/>
                </a:lnTo>
                <a:lnTo>
                  <a:pt x="1151" y="591"/>
                </a:lnTo>
                <a:lnTo>
                  <a:pt x="1151" y="616"/>
                </a:lnTo>
                <a:lnTo>
                  <a:pt x="1151" y="642"/>
                </a:lnTo>
                <a:lnTo>
                  <a:pt x="1151" y="669"/>
                </a:lnTo>
                <a:lnTo>
                  <a:pt x="1151" y="697"/>
                </a:lnTo>
                <a:lnTo>
                  <a:pt x="1152" y="725"/>
                </a:lnTo>
                <a:lnTo>
                  <a:pt x="1152" y="753"/>
                </a:lnTo>
                <a:lnTo>
                  <a:pt x="1152" y="781"/>
                </a:lnTo>
                <a:lnTo>
                  <a:pt x="1152" y="810"/>
                </a:lnTo>
                <a:lnTo>
                  <a:pt x="1153" y="839"/>
                </a:lnTo>
                <a:lnTo>
                  <a:pt x="1153" y="868"/>
                </a:lnTo>
                <a:lnTo>
                  <a:pt x="1153" y="898"/>
                </a:lnTo>
                <a:lnTo>
                  <a:pt x="1153" y="928"/>
                </a:lnTo>
                <a:lnTo>
                  <a:pt x="1153" y="958"/>
                </a:lnTo>
                <a:lnTo>
                  <a:pt x="1153" y="988"/>
                </a:lnTo>
                <a:lnTo>
                  <a:pt x="1153" y="1018"/>
                </a:lnTo>
                <a:lnTo>
                  <a:pt x="1154" y="1048"/>
                </a:lnTo>
                <a:lnTo>
                  <a:pt x="1154" y="1078"/>
                </a:lnTo>
                <a:lnTo>
                  <a:pt x="1154" y="1108"/>
                </a:lnTo>
                <a:lnTo>
                  <a:pt x="1154" y="1137"/>
                </a:lnTo>
                <a:lnTo>
                  <a:pt x="1154" y="1167"/>
                </a:lnTo>
                <a:lnTo>
                  <a:pt x="1155" y="1196"/>
                </a:lnTo>
                <a:lnTo>
                  <a:pt x="1155" y="1225"/>
                </a:lnTo>
                <a:lnTo>
                  <a:pt x="1155" y="1254"/>
                </a:lnTo>
                <a:lnTo>
                  <a:pt x="1155" y="1282"/>
                </a:lnTo>
                <a:lnTo>
                  <a:pt x="1155" y="1310"/>
                </a:lnTo>
                <a:lnTo>
                  <a:pt x="1155" y="1338"/>
                </a:lnTo>
                <a:lnTo>
                  <a:pt x="1155" y="1365"/>
                </a:lnTo>
                <a:lnTo>
                  <a:pt x="1156" y="1391"/>
                </a:lnTo>
                <a:lnTo>
                  <a:pt x="1156" y="1417"/>
                </a:lnTo>
                <a:lnTo>
                  <a:pt x="1156" y="1443"/>
                </a:lnTo>
                <a:lnTo>
                  <a:pt x="1156" y="1467"/>
                </a:lnTo>
                <a:lnTo>
                  <a:pt x="1156" y="1491"/>
                </a:lnTo>
                <a:lnTo>
                  <a:pt x="1156" y="1515"/>
                </a:lnTo>
                <a:lnTo>
                  <a:pt x="1156" y="1537"/>
                </a:lnTo>
                <a:lnTo>
                  <a:pt x="1157" y="1559"/>
                </a:lnTo>
                <a:lnTo>
                  <a:pt x="1157" y="1580"/>
                </a:lnTo>
                <a:lnTo>
                  <a:pt x="1157" y="1600"/>
                </a:lnTo>
                <a:lnTo>
                  <a:pt x="1157" y="1619"/>
                </a:lnTo>
                <a:lnTo>
                  <a:pt x="1158" y="1638"/>
                </a:lnTo>
                <a:lnTo>
                  <a:pt x="1158" y="1655"/>
                </a:lnTo>
                <a:lnTo>
                  <a:pt x="1158" y="1671"/>
                </a:lnTo>
                <a:lnTo>
                  <a:pt x="1158" y="1687"/>
                </a:lnTo>
                <a:lnTo>
                  <a:pt x="1158" y="1701"/>
                </a:lnTo>
                <a:lnTo>
                  <a:pt x="1158" y="1715"/>
                </a:lnTo>
                <a:lnTo>
                  <a:pt x="1158" y="1727"/>
                </a:lnTo>
                <a:lnTo>
                  <a:pt x="1159" y="1738"/>
                </a:lnTo>
                <a:lnTo>
                  <a:pt x="1159" y="1749"/>
                </a:lnTo>
                <a:lnTo>
                  <a:pt x="1159" y="1758"/>
                </a:lnTo>
                <a:lnTo>
                  <a:pt x="1159" y="1766"/>
                </a:lnTo>
                <a:lnTo>
                  <a:pt x="1159" y="1773"/>
                </a:lnTo>
                <a:lnTo>
                  <a:pt x="1160" y="1779"/>
                </a:lnTo>
                <a:lnTo>
                  <a:pt x="1160" y="1783"/>
                </a:lnTo>
                <a:lnTo>
                  <a:pt x="1160" y="1787"/>
                </a:lnTo>
                <a:lnTo>
                  <a:pt x="1160" y="1789"/>
                </a:lnTo>
                <a:lnTo>
                  <a:pt x="1160" y="1790"/>
                </a:lnTo>
                <a:lnTo>
                  <a:pt x="1160" y="1790"/>
                </a:lnTo>
                <a:lnTo>
                  <a:pt x="1160" y="1789"/>
                </a:lnTo>
                <a:lnTo>
                  <a:pt x="1161" y="1786"/>
                </a:lnTo>
                <a:lnTo>
                  <a:pt x="1161" y="1783"/>
                </a:lnTo>
                <a:lnTo>
                  <a:pt x="1161" y="1778"/>
                </a:lnTo>
                <a:lnTo>
                  <a:pt x="1161" y="1772"/>
                </a:lnTo>
                <a:lnTo>
                  <a:pt x="1161" y="1765"/>
                </a:lnTo>
                <a:lnTo>
                  <a:pt x="1161" y="1757"/>
                </a:lnTo>
                <a:lnTo>
                  <a:pt x="1162" y="1748"/>
                </a:lnTo>
                <a:lnTo>
                  <a:pt x="1162" y="1737"/>
                </a:lnTo>
                <a:lnTo>
                  <a:pt x="1162" y="1726"/>
                </a:lnTo>
                <a:lnTo>
                  <a:pt x="1162" y="1713"/>
                </a:lnTo>
                <a:lnTo>
                  <a:pt x="1162" y="1700"/>
                </a:lnTo>
                <a:lnTo>
                  <a:pt x="1163" y="1685"/>
                </a:lnTo>
                <a:lnTo>
                  <a:pt x="1163" y="1669"/>
                </a:lnTo>
                <a:lnTo>
                  <a:pt x="1163" y="1653"/>
                </a:lnTo>
                <a:lnTo>
                  <a:pt x="1163" y="1635"/>
                </a:lnTo>
                <a:lnTo>
                  <a:pt x="1163" y="1616"/>
                </a:lnTo>
                <a:lnTo>
                  <a:pt x="1163" y="1597"/>
                </a:lnTo>
                <a:lnTo>
                  <a:pt x="1163" y="1576"/>
                </a:lnTo>
                <a:lnTo>
                  <a:pt x="1164" y="1555"/>
                </a:lnTo>
                <a:lnTo>
                  <a:pt x="1164" y="1533"/>
                </a:lnTo>
                <a:lnTo>
                  <a:pt x="1164" y="1510"/>
                </a:lnTo>
                <a:lnTo>
                  <a:pt x="1164" y="1486"/>
                </a:lnTo>
                <a:lnTo>
                  <a:pt x="1164" y="1461"/>
                </a:lnTo>
                <a:lnTo>
                  <a:pt x="1165" y="1436"/>
                </a:lnTo>
                <a:lnTo>
                  <a:pt x="1165" y="1410"/>
                </a:lnTo>
                <a:lnTo>
                  <a:pt x="1165" y="1384"/>
                </a:lnTo>
                <a:lnTo>
                  <a:pt x="1165" y="1356"/>
                </a:lnTo>
                <a:lnTo>
                  <a:pt x="1165" y="1329"/>
                </a:lnTo>
                <a:lnTo>
                  <a:pt x="1165" y="1301"/>
                </a:lnTo>
                <a:lnTo>
                  <a:pt x="1165" y="1272"/>
                </a:lnTo>
                <a:lnTo>
                  <a:pt x="1166" y="1243"/>
                </a:lnTo>
                <a:lnTo>
                  <a:pt x="1166" y="1213"/>
                </a:lnTo>
                <a:lnTo>
                  <a:pt x="1166" y="1183"/>
                </a:lnTo>
                <a:lnTo>
                  <a:pt x="1166" y="1154"/>
                </a:lnTo>
                <a:lnTo>
                  <a:pt x="1166" y="1123"/>
                </a:lnTo>
                <a:lnTo>
                  <a:pt x="1166" y="1093"/>
                </a:lnTo>
                <a:lnTo>
                  <a:pt x="1167" y="1062"/>
                </a:lnTo>
                <a:lnTo>
                  <a:pt x="1167" y="1031"/>
                </a:lnTo>
                <a:lnTo>
                  <a:pt x="1167" y="1000"/>
                </a:lnTo>
                <a:lnTo>
                  <a:pt x="1167" y="969"/>
                </a:lnTo>
                <a:lnTo>
                  <a:pt x="1167" y="938"/>
                </a:lnTo>
                <a:lnTo>
                  <a:pt x="1168" y="907"/>
                </a:lnTo>
                <a:lnTo>
                  <a:pt x="1168" y="876"/>
                </a:lnTo>
                <a:lnTo>
                  <a:pt x="1168" y="846"/>
                </a:lnTo>
                <a:lnTo>
                  <a:pt x="1168" y="815"/>
                </a:lnTo>
                <a:lnTo>
                  <a:pt x="1168" y="785"/>
                </a:lnTo>
                <a:lnTo>
                  <a:pt x="1168" y="755"/>
                </a:lnTo>
                <a:lnTo>
                  <a:pt x="1168" y="726"/>
                </a:lnTo>
                <a:lnTo>
                  <a:pt x="1169" y="697"/>
                </a:lnTo>
                <a:lnTo>
                  <a:pt x="1169" y="667"/>
                </a:lnTo>
                <a:lnTo>
                  <a:pt x="1169" y="639"/>
                </a:lnTo>
                <a:lnTo>
                  <a:pt x="1169" y="611"/>
                </a:lnTo>
                <a:lnTo>
                  <a:pt x="1169" y="584"/>
                </a:lnTo>
                <a:lnTo>
                  <a:pt x="1170" y="557"/>
                </a:lnTo>
                <a:lnTo>
                  <a:pt x="1170" y="531"/>
                </a:lnTo>
                <a:lnTo>
                  <a:pt x="1170" y="506"/>
                </a:lnTo>
                <a:lnTo>
                  <a:pt x="1170" y="481"/>
                </a:lnTo>
                <a:lnTo>
                  <a:pt x="1170" y="457"/>
                </a:lnTo>
                <a:lnTo>
                  <a:pt x="1170" y="434"/>
                </a:lnTo>
                <a:lnTo>
                  <a:pt x="1171" y="412"/>
                </a:lnTo>
                <a:lnTo>
                  <a:pt x="1171" y="390"/>
                </a:lnTo>
                <a:lnTo>
                  <a:pt x="1171" y="370"/>
                </a:lnTo>
                <a:lnTo>
                  <a:pt x="1171" y="350"/>
                </a:lnTo>
                <a:lnTo>
                  <a:pt x="1171" y="331"/>
                </a:lnTo>
                <a:lnTo>
                  <a:pt x="1171" y="313"/>
                </a:lnTo>
                <a:lnTo>
                  <a:pt x="1171" y="296"/>
                </a:lnTo>
                <a:lnTo>
                  <a:pt x="1172" y="281"/>
                </a:lnTo>
                <a:lnTo>
                  <a:pt x="1172" y="266"/>
                </a:lnTo>
                <a:lnTo>
                  <a:pt x="1172" y="252"/>
                </a:lnTo>
                <a:lnTo>
                  <a:pt x="1172" y="239"/>
                </a:lnTo>
                <a:lnTo>
                  <a:pt x="1172" y="228"/>
                </a:lnTo>
                <a:lnTo>
                  <a:pt x="1173" y="217"/>
                </a:lnTo>
                <a:lnTo>
                  <a:pt x="1173" y="208"/>
                </a:lnTo>
                <a:lnTo>
                  <a:pt x="1173" y="200"/>
                </a:lnTo>
                <a:lnTo>
                  <a:pt x="1173" y="193"/>
                </a:lnTo>
                <a:lnTo>
                  <a:pt x="1173" y="187"/>
                </a:lnTo>
                <a:lnTo>
                  <a:pt x="1173" y="182"/>
                </a:lnTo>
                <a:lnTo>
                  <a:pt x="1173" y="179"/>
                </a:lnTo>
                <a:lnTo>
                  <a:pt x="1174" y="177"/>
                </a:lnTo>
                <a:lnTo>
                  <a:pt x="1174" y="176"/>
                </a:lnTo>
                <a:lnTo>
                  <a:pt x="1174" y="176"/>
                </a:lnTo>
                <a:lnTo>
                  <a:pt x="1174" y="177"/>
                </a:lnTo>
                <a:lnTo>
                  <a:pt x="1175" y="180"/>
                </a:lnTo>
                <a:lnTo>
                  <a:pt x="1175" y="184"/>
                </a:lnTo>
                <a:lnTo>
                  <a:pt x="1175" y="189"/>
                </a:lnTo>
                <a:lnTo>
                  <a:pt x="1175" y="195"/>
                </a:lnTo>
                <a:lnTo>
                  <a:pt x="1175" y="202"/>
                </a:lnTo>
                <a:lnTo>
                  <a:pt x="1175" y="210"/>
                </a:lnTo>
                <a:lnTo>
                  <a:pt x="1175" y="220"/>
                </a:lnTo>
                <a:lnTo>
                  <a:pt x="1176" y="231"/>
                </a:lnTo>
                <a:lnTo>
                  <a:pt x="1176" y="243"/>
                </a:lnTo>
                <a:lnTo>
                  <a:pt x="1176" y="256"/>
                </a:lnTo>
                <a:lnTo>
                  <a:pt x="1176" y="270"/>
                </a:lnTo>
                <a:lnTo>
                  <a:pt x="1176" y="286"/>
                </a:lnTo>
                <a:lnTo>
                  <a:pt x="1176" y="302"/>
                </a:lnTo>
                <a:lnTo>
                  <a:pt x="1176" y="319"/>
                </a:lnTo>
                <a:lnTo>
                  <a:pt x="1177" y="337"/>
                </a:lnTo>
                <a:lnTo>
                  <a:pt x="1177" y="357"/>
                </a:lnTo>
                <a:lnTo>
                  <a:pt x="1177" y="377"/>
                </a:lnTo>
                <a:lnTo>
                  <a:pt x="1177" y="398"/>
                </a:lnTo>
                <a:lnTo>
                  <a:pt x="1177" y="421"/>
                </a:lnTo>
                <a:lnTo>
                  <a:pt x="1178" y="443"/>
                </a:lnTo>
                <a:lnTo>
                  <a:pt x="1178" y="467"/>
                </a:lnTo>
                <a:lnTo>
                  <a:pt x="1178" y="492"/>
                </a:lnTo>
                <a:lnTo>
                  <a:pt x="1178" y="517"/>
                </a:lnTo>
                <a:lnTo>
                  <a:pt x="1178" y="543"/>
                </a:lnTo>
                <a:lnTo>
                  <a:pt x="1178" y="570"/>
                </a:lnTo>
                <a:lnTo>
                  <a:pt x="1178" y="597"/>
                </a:lnTo>
                <a:lnTo>
                  <a:pt x="1179" y="625"/>
                </a:lnTo>
                <a:lnTo>
                  <a:pt x="1179" y="654"/>
                </a:lnTo>
                <a:lnTo>
                  <a:pt x="1179" y="683"/>
                </a:lnTo>
                <a:lnTo>
                  <a:pt x="1179" y="712"/>
                </a:lnTo>
                <a:lnTo>
                  <a:pt x="1179" y="742"/>
                </a:lnTo>
                <a:lnTo>
                  <a:pt x="1179" y="772"/>
                </a:lnTo>
                <a:lnTo>
                  <a:pt x="1179" y="804"/>
                </a:lnTo>
                <a:lnTo>
                  <a:pt x="1180" y="835"/>
                </a:lnTo>
                <a:lnTo>
                  <a:pt x="1180" y="866"/>
                </a:lnTo>
                <a:lnTo>
                  <a:pt x="1180" y="897"/>
                </a:lnTo>
                <a:lnTo>
                  <a:pt x="1180" y="929"/>
                </a:lnTo>
                <a:lnTo>
                  <a:pt x="1181" y="961"/>
                </a:lnTo>
                <a:lnTo>
                  <a:pt x="1181" y="992"/>
                </a:lnTo>
                <a:lnTo>
                  <a:pt x="1181" y="1024"/>
                </a:lnTo>
                <a:lnTo>
                  <a:pt x="1181" y="1056"/>
                </a:lnTo>
                <a:lnTo>
                  <a:pt x="1181" y="1088"/>
                </a:lnTo>
                <a:lnTo>
                  <a:pt x="1181" y="1120"/>
                </a:lnTo>
                <a:lnTo>
                  <a:pt x="1181" y="1151"/>
                </a:lnTo>
                <a:lnTo>
                  <a:pt x="1182" y="1182"/>
                </a:lnTo>
                <a:lnTo>
                  <a:pt x="1182" y="1213"/>
                </a:lnTo>
                <a:lnTo>
                  <a:pt x="1182" y="1244"/>
                </a:lnTo>
                <a:lnTo>
                  <a:pt x="1182" y="1275"/>
                </a:lnTo>
                <a:lnTo>
                  <a:pt x="1182" y="1305"/>
                </a:lnTo>
                <a:lnTo>
                  <a:pt x="1183" y="1334"/>
                </a:lnTo>
                <a:lnTo>
                  <a:pt x="1183" y="1363"/>
                </a:lnTo>
                <a:lnTo>
                  <a:pt x="1183" y="1392"/>
                </a:lnTo>
                <a:lnTo>
                  <a:pt x="1183" y="1420"/>
                </a:lnTo>
                <a:lnTo>
                  <a:pt x="1183" y="1447"/>
                </a:lnTo>
                <a:lnTo>
                  <a:pt x="1183" y="1474"/>
                </a:lnTo>
                <a:lnTo>
                  <a:pt x="1183" y="1500"/>
                </a:lnTo>
                <a:lnTo>
                  <a:pt x="1184" y="1525"/>
                </a:lnTo>
                <a:lnTo>
                  <a:pt x="1184" y="1550"/>
                </a:lnTo>
                <a:lnTo>
                  <a:pt x="1184" y="1574"/>
                </a:lnTo>
                <a:lnTo>
                  <a:pt x="1184" y="1597"/>
                </a:lnTo>
                <a:lnTo>
                  <a:pt x="1184" y="1619"/>
                </a:lnTo>
                <a:lnTo>
                  <a:pt x="1184" y="1640"/>
                </a:lnTo>
                <a:lnTo>
                  <a:pt x="1184" y="1660"/>
                </a:lnTo>
                <a:lnTo>
                  <a:pt x="1185" y="1679"/>
                </a:lnTo>
                <a:lnTo>
                  <a:pt x="1185" y="1697"/>
                </a:lnTo>
                <a:lnTo>
                  <a:pt x="1185" y="1715"/>
                </a:lnTo>
                <a:lnTo>
                  <a:pt x="1185" y="1731"/>
                </a:lnTo>
                <a:lnTo>
                  <a:pt x="1186" y="1746"/>
                </a:lnTo>
                <a:lnTo>
                  <a:pt x="1186" y="1760"/>
                </a:lnTo>
                <a:lnTo>
                  <a:pt x="1186" y="1773"/>
                </a:lnTo>
                <a:lnTo>
                  <a:pt x="1186" y="1785"/>
                </a:lnTo>
                <a:lnTo>
                  <a:pt x="1186" y="1796"/>
                </a:lnTo>
                <a:lnTo>
                  <a:pt x="1186" y="1805"/>
                </a:lnTo>
                <a:lnTo>
                  <a:pt x="1186" y="1813"/>
                </a:lnTo>
                <a:lnTo>
                  <a:pt x="1187" y="1820"/>
                </a:lnTo>
                <a:lnTo>
                  <a:pt x="1187" y="1826"/>
                </a:lnTo>
                <a:lnTo>
                  <a:pt x="1187" y="1831"/>
                </a:lnTo>
                <a:lnTo>
                  <a:pt x="1187" y="1834"/>
                </a:lnTo>
                <a:lnTo>
                  <a:pt x="1187" y="1836"/>
                </a:lnTo>
                <a:lnTo>
                  <a:pt x="1188" y="1837"/>
                </a:lnTo>
                <a:lnTo>
                  <a:pt x="1188" y="1837"/>
                </a:lnTo>
                <a:lnTo>
                  <a:pt x="1188" y="1835"/>
                </a:lnTo>
                <a:lnTo>
                  <a:pt x="1188" y="1833"/>
                </a:lnTo>
                <a:lnTo>
                  <a:pt x="1188" y="1829"/>
                </a:lnTo>
                <a:lnTo>
                  <a:pt x="1188" y="1823"/>
                </a:lnTo>
                <a:lnTo>
                  <a:pt x="1188" y="1817"/>
                </a:lnTo>
                <a:lnTo>
                  <a:pt x="1189" y="1809"/>
                </a:lnTo>
                <a:lnTo>
                  <a:pt x="1189" y="1800"/>
                </a:lnTo>
                <a:lnTo>
                  <a:pt x="1189" y="1790"/>
                </a:lnTo>
                <a:lnTo>
                  <a:pt x="1189" y="1779"/>
                </a:lnTo>
                <a:lnTo>
                  <a:pt x="1189" y="1766"/>
                </a:lnTo>
                <a:lnTo>
                  <a:pt x="1189" y="1753"/>
                </a:lnTo>
                <a:lnTo>
                  <a:pt x="1189" y="1738"/>
                </a:lnTo>
                <a:lnTo>
                  <a:pt x="1190" y="1723"/>
                </a:lnTo>
                <a:lnTo>
                  <a:pt x="1190" y="1706"/>
                </a:lnTo>
                <a:lnTo>
                  <a:pt x="1190" y="1688"/>
                </a:lnTo>
                <a:lnTo>
                  <a:pt x="1190" y="1669"/>
                </a:lnTo>
                <a:lnTo>
                  <a:pt x="1191" y="1649"/>
                </a:lnTo>
                <a:lnTo>
                  <a:pt x="1191" y="1628"/>
                </a:lnTo>
                <a:lnTo>
                  <a:pt x="1191" y="1606"/>
                </a:lnTo>
                <a:lnTo>
                  <a:pt x="1191" y="1583"/>
                </a:lnTo>
                <a:lnTo>
                  <a:pt x="1191" y="1560"/>
                </a:lnTo>
                <a:lnTo>
                  <a:pt x="1191" y="1535"/>
                </a:lnTo>
                <a:lnTo>
                  <a:pt x="1191" y="1510"/>
                </a:lnTo>
                <a:lnTo>
                  <a:pt x="1192" y="1484"/>
                </a:lnTo>
                <a:lnTo>
                  <a:pt x="1192" y="1457"/>
                </a:lnTo>
                <a:lnTo>
                  <a:pt x="1192" y="1430"/>
                </a:lnTo>
                <a:lnTo>
                  <a:pt x="1192" y="1401"/>
                </a:lnTo>
                <a:lnTo>
                  <a:pt x="1192" y="1372"/>
                </a:lnTo>
                <a:lnTo>
                  <a:pt x="1193" y="1343"/>
                </a:lnTo>
                <a:lnTo>
                  <a:pt x="1193" y="1313"/>
                </a:lnTo>
                <a:lnTo>
                  <a:pt x="1193" y="1283"/>
                </a:lnTo>
                <a:lnTo>
                  <a:pt x="1193" y="1252"/>
                </a:lnTo>
                <a:lnTo>
                  <a:pt x="1193" y="1221"/>
                </a:lnTo>
                <a:lnTo>
                  <a:pt x="1193" y="1189"/>
                </a:lnTo>
                <a:lnTo>
                  <a:pt x="1193" y="1157"/>
                </a:lnTo>
                <a:lnTo>
                  <a:pt x="1194" y="1125"/>
                </a:lnTo>
                <a:lnTo>
                  <a:pt x="1194" y="1093"/>
                </a:lnTo>
                <a:lnTo>
                  <a:pt x="1194" y="1060"/>
                </a:lnTo>
                <a:lnTo>
                  <a:pt x="1194" y="1028"/>
                </a:lnTo>
                <a:lnTo>
                  <a:pt x="1194" y="995"/>
                </a:lnTo>
                <a:lnTo>
                  <a:pt x="1194" y="962"/>
                </a:lnTo>
                <a:lnTo>
                  <a:pt x="1195" y="930"/>
                </a:lnTo>
                <a:lnTo>
                  <a:pt x="1195" y="897"/>
                </a:lnTo>
                <a:lnTo>
                  <a:pt x="1195" y="864"/>
                </a:lnTo>
                <a:lnTo>
                  <a:pt x="1195" y="832"/>
                </a:lnTo>
                <a:lnTo>
                  <a:pt x="1195" y="800"/>
                </a:lnTo>
                <a:lnTo>
                  <a:pt x="1196" y="768"/>
                </a:lnTo>
                <a:lnTo>
                  <a:pt x="1196" y="737"/>
                </a:lnTo>
                <a:lnTo>
                  <a:pt x="1196" y="705"/>
                </a:lnTo>
                <a:lnTo>
                  <a:pt x="1196" y="675"/>
                </a:lnTo>
                <a:lnTo>
                  <a:pt x="1196" y="644"/>
                </a:lnTo>
                <a:lnTo>
                  <a:pt x="1196" y="615"/>
                </a:lnTo>
                <a:lnTo>
                  <a:pt x="1196" y="585"/>
                </a:lnTo>
                <a:lnTo>
                  <a:pt x="1197" y="557"/>
                </a:lnTo>
                <a:lnTo>
                  <a:pt x="1197" y="529"/>
                </a:lnTo>
                <a:lnTo>
                  <a:pt x="1197" y="501"/>
                </a:lnTo>
                <a:lnTo>
                  <a:pt x="1197" y="475"/>
                </a:lnTo>
                <a:lnTo>
                  <a:pt x="1197" y="449"/>
                </a:lnTo>
                <a:lnTo>
                  <a:pt x="1198" y="424"/>
                </a:lnTo>
                <a:lnTo>
                  <a:pt x="1198" y="399"/>
                </a:lnTo>
                <a:lnTo>
                  <a:pt x="1198" y="376"/>
                </a:lnTo>
                <a:lnTo>
                  <a:pt x="1198" y="353"/>
                </a:lnTo>
                <a:lnTo>
                  <a:pt x="1198" y="332"/>
                </a:lnTo>
                <a:lnTo>
                  <a:pt x="1198" y="311"/>
                </a:lnTo>
                <a:lnTo>
                  <a:pt x="1199" y="291"/>
                </a:lnTo>
                <a:lnTo>
                  <a:pt x="1199" y="273"/>
                </a:lnTo>
                <a:lnTo>
                  <a:pt x="1199" y="255"/>
                </a:lnTo>
                <a:lnTo>
                  <a:pt x="1199" y="238"/>
                </a:lnTo>
                <a:lnTo>
                  <a:pt x="1199" y="223"/>
                </a:lnTo>
                <a:lnTo>
                  <a:pt x="1199" y="209"/>
                </a:lnTo>
                <a:lnTo>
                  <a:pt x="1199" y="196"/>
                </a:lnTo>
                <a:lnTo>
                  <a:pt x="1200" y="184"/>
                </a:lnTo>
                <a:lnTo>
                  <a:pt x="1200" y="173"/>
                </a:lnTo>
                <a:lnTo>
                  <a:pt x="1200" y="163"/>
                </a:lnTo>
                <a:lnTo>
                  <a:pt x="1200" y="155"/>
                </a:lnTo>
                <a:lnTo>
                  <a:pt x="1200" y="148"/>
                </a:lnTo>
                <a:lnTo>
                  <a:pt x="1201" y="142"/>
                </a:lnTo>
                <a:lnTo>
                  <a:pt x="1201" y="138"/>
                </a:lnTo>
                <a:lnTo>
                  <a:pt x="1201" y="134"/>
                </a:lnTo>
                <a:lnTo>
                  <a:pt x="1201" y="132"/>
                </a:lnTo>
                <a:lnTo>
                  <a:pt x="1201" y="131"/>
                </a:lnTo>
                <a:lnTo>
                  <a:pt x="1201" y="131"/>
                </a:lnTo>
                <a:lnTo>
                  <a:pt x="1201" y="133"/>
                </a:lnTo>
                <a:lnTo>
                  <a:pt x="1202" y="136"/>
                </a:lnTo>
                <a:lnTo>
                  <a:pt x="1202" y="140"/>
                </a:lnTo>
                <a:lnTo>
                  <a:pt x="1202" y="146"/>
                </a:lnTo>
                <a:lnTo>
                  <a:pt x="1202" y="153"/>
                </a:lnTo>
                <a:lnTo>
                  <a:pt x="1202" y="161"/>
                </a:lnTo>
                <a:lnTo>
                  <a:pt x="1203" y="170"/>
                </a:lnTo>
                <a:lnTo>
                  <a:pt x="1203" y="180"/>
                </a:lnTo>
                <a:lnTo>
                  <a:pt x="1203" y="192"/>
                </a:lnTo>
                <a:lnTo>
                  <a:pt x="1203" y="205"/>
                </a:lnTo>
                <a:lnTo>
                  <a:pt x="1203" y="219"/>
                </a:lnTo>
                <a:lnTo>
                  <a:pt x="1203" y="234"/>
                </a:lnTo>
                <a:lnTo>
                  <a:pt x="1204" y="250"/>
                </a:lnTo>
                <a:lnTo>
                  <a:pt x="1204" y="268"/>
                </a:lnTo>
                <a:lnTo>
                  <a:pt x="1204" y="286"/>
                </a:lnTo>
                <a:lnTo>
                  <a:pt x="1204" y="306"/>
                </a:lnTo>
                <a:lnTo>
                  <a:pt x="1204" y="326"/>
                </a:lnTo>
                <a:lnTo>
                  <a:pt x="1204" y="348"/>
                </a:lnTo>
                <a:lnTo>
                  <a:pt x="1204" y="370"/>
                </a:lnTo>
                <a:lnTo>
                  <a:pt x="1205" y="394"/>
                </a:lnTo>
                <a:lnTo>
                  <a:pt x="1205" y="418"/>
                </a:lnTo>
                <a:lnTo>
                  <a:pt x="1205" y="443"/>
                </a:lnTo>
                <a:lnTo>
                  <a:pt x="1205" y="469"/>
                </a:lnTo>
                <a:lnTo>
                  <a:pt x="1205" y="496"/>
                </a:lnTo>
                <a:lnTo>
                  <a:pt x="1206" y="524"/>
                </a:lnTo>
                <a:lnTo>
                  <a:pt x="1206" y="552"/>
                </a:lnTo>
                <a:lnTo>
                  <a:pt x="1206" y="581"/>
                </a:lnTo>
                <a:lnTo>
                  <a:pt x="1206" y="610"/>
                </a:lnTo>
                <a:lnTo>
                  <a:pt x="1206" y="641"/>
                </a:lnTo>
                <a:lnTo>
                  <a:pt x="1206" y="671"/>
                </a:lnTo>
                <a:lnTo>
                  <a:pt x="1206" y="703"/>
                </a:lnTo>
                <a:lnTo>
                  <a:pt x="1207" y="734"/>
                </a:lnTo>
                <a:lnTo>
                  <a:pt x="1207" y="766"/>
                </a:lnTo>
                <a:lnTo>
                  <a:pt x="1207" y="799"/>
                </a:lnTo>
                <a:lnTo>
                  <a:pt x="1207" y="831"/>
                </a:lnTo>
                <a:lnTo>
                  <a:pt x="1207" y="864"/>
                </a:lnTo>
                <a:lnTo>
                  <a:pt x="1207" y="897"/>
                </a:lnTo>
                <a:lnTo>
                  <a:pt x="1207" y="931"/>
                </a:lnTo>
                <a:lnTo>
                  <a:pt x="1208" y="964"/>
                </a:lnTo>
                <a:lnTo>
                  <a:pt x="1208" y="997"/>
                </a:lnTo>
                <a:lnTo>
                  <a:pt x="1208" y="1031"/>
                </a:lnTo>
                <a:lnTo>
                  <a:pt x="1208" y="1065"/>
                </a:lnTo>
                <a:lnTo>
                  <a:pt x="1209" y="1098"/>
                </a:lnTo>
                <a:lnTo>
                  <a:pt x="1209" y="1131"/>
                </a:lnTo>
                <a:lnTo>
                  <a:pt x="1209" y="1165"/>
                </a:lnTo>
                <a:lnTo>
                  <a:pt x="1209" y="1197"/>
                </a:lnTo>
                <a:lnTo>
                  <a:pt x="1209" y="1230"/>
                </a:lnTo>
                <a:lnTo>
                  <a:pt x="1209" y="1262"/>
                </a:lnTo>
                <a:lnTo>
                  <a:pt x="1209" y="1294"/>
                </a:lnTo>
                <a:lnTo>
                  <a:pt x="1210" y="1326"/>
                </a:lnTo>
                <a:lnTo>
                  <a:pt x="1210" y="1356"/>
                </a:lnTo>
                <a:lnTo>
                  <a:pt x="1210" y="1387"/>
                </a:lnTo>
                <a:lnTo>
                  <a:pt x="1210" y="1417"/>
                </a:lnTo>
                <a:lnTo>
                  <a:pt x="1210" y="1446"/>
                </a:lnTo>
                <a:lnTo>
                  <a:pt x="1211" y="1475"/>
                </a:lnTo>
                <a:lnTo>
                  <a:pt x="1211" y="1503"/>
                </a:lnTo>
                <a:lnTo>
                  <a:pt x="1211" y="1530"/>
                </a:lnTo>
                <a:lnTo>
                  <a:pt x="1211" y="1556"/>
                </a:lnTo>
                <a:lnTo>
                  <a:pt x="1211" y="1582"/>
                </a:lnTo>
                <a:lnTo>
                  <a:pt x="1211" y="1607"/>
                </a:lnTo>
                <a:lnTo>
                  <a:pt x="1211" y="1631"/>
                </a:lnTo>
                <a:lnTo>
                  <a:pt x="1212" y="1654"/>
                </a:lnTo>
                <a:lnTo>
                  <a:pt x="1212" y="1676"/>
                </a:lnTo>
                <a:lnTo>
                  <a:pt x="1212" y="1697"/>
                </a:lnTo>
                <a:lnTo>
                  <a:pt x="1212" y="1717"/>
                </a:lnTo>
                <a:lnTo>
                  <a:pt x="1212" y="1736"/>
                </a:lnTo>
                <a:lnTo>
                  <a:pt x="1212" y="1754"/>
                </a:lnTo>
                <a:lnTo>
                  <a:pt x="1212" y="1771"/>
                </a:lnTo>
                <a:lnTo>
                  <a:pt x="1213" y="1786"/>
                </a:lnTo>
                <a:lnTo>
                  <a:pt x="1213" y="1801"/>
                </a:lnTo>
                <a:lnTo>
                  <a:pt x="1213" y="1814"/>
                </a:lnTo>
                <a:lnTo>
                  <a:pt x="1213" y="1826"/>
                </a:lnTo>
                <a:lnTo>
                  <a:pt x="1214" y="1837"/>
                </a:lnTo>
                <a:lnTo>
                  <a:pt x="1214" y="1847"/>
                </a:lnTo>
                <a:lnTo>
                  <a:pt x="1214" y="1855"/>
                </a:lnTo>
                <a:lnTo>
                  <a:pt x="1214" y="1862"/>
                </a:lnTo>
                <a:lnTo>
                  <a:pt x="1214" y="1868"/>
                </a:lnTo>
                <a:lnTo>
                  <a:pt x="1214" y="1873"/>
                </a:lnTo>
                <a:lnTo>
                  <a:pt x="1214" y="1876"/>
                </a:lnTo>
                <a:lnTo>
                  <a:pt x="1215" y="1878"/>
                </a:lnTo>
                <a:lnTo>
                  <a:pt x="1215" y="1879"/>
                </a:lnTo>
                <a:lnTo>
                  <a:pt x="1215" y="1878"/>
                </a:lnTo>
                <a:lnTo>
                  <a:pt x="1215" y="1877"/>
                </a:lnTo>
                <a:lnTo>
                  <a:pt x="1215" y="1873"/>
                </a:lnTo>
                <a:lnTo>
                  <a:pt x="1216" y="1869"/>
                </a:lnTo>
                <a:lnTo>
                  <a:pt x="1216" y="1863"/>
                </a:lnTo>
                <a:lnTo>
                  <a:pt x="1216" y="1856"/>
                </a:lnTo>
                <a:lnTo>
                  <a:pt x="1216" y="1848"/>
                </a:lnTo>
                <a:lnTo>
                  <a:pt x="1216" y="1838"/>
                </a:lnTo>
                <a:lnTo>
                  <a:pt x="1216" y="1827"/>
                </a:lnTo>
                <a:lnTo>
                  <a:pt x="1216" y="1816"/>
                </a:lnTo>
                <a:lnTo>
                  <a:pt x="1217" y="1802"/>
                </a:lnTo>
                <a:lnTo>
                  <a:pt x="1217" y="1788"/>
                </a:lnTo>
                <a:lnTo>
                  <a:pt x="1217" y="1772"/>
                </a:lnTo>
                <a:lnTo>
                  <a:pt x="1217" y="1755"/>
                </a:lnTo>
                <a:lnTo>
                  <a:pt x="1217" y="1737"/>
                </a:lnTo>
                <a:lnTo>
                  <a:pt x="1217" y="1719"/>
                </a:lnTo>
                <a:lnTo>
                  <a:pt x="1217" y="1698"/>
                </a:lnTo>
                <a:lnTo>
                  <a:pt x="1218" y="1677"/>
                </a:lnTo>
                <a:lnTo>
                  <a:pt x="1218" y="1655"/>
                </a:lnTo>
                <a:lnTo>
                  <a:pt x="1218" y="1632"/>
                </a:lnTo>
                <a:lnTo>
                  <a:pt x="1218" y="1608"/>
                </a:lnTo>
                <a:lnTo>
                  <a:pt x="1219" y="1583"/>
                </a:lnTo>
                <a:lnTo>
                  <a:pt x="1219" y="1557"/>
                </a:lnTo>
                <a:lnTo>
                  <a:pt x="1219" y="1530"/>
                </a:lnTo>
                <a:lnTo>
                  <a:pt x="1219" y="1503"/>
                </a:lnTo>
                <a:lnTo>
                  <a:pt x="1219" y="1475"/>
                </a:lnTo>
                <a:lnTo>
                  <a:pt x="1219" y="1446"/>
                </a:lnTo>
                <a:lnTo>
                  <a:pt x="1219" y="1416"/>
                </a:lnTo>
                <a:lnTo>
                  <a:pt x="1220" y="1386"/>
                </a:lnTo>
                <a:lnTo>
                  <a:pt x="1220" y="1355"/>
                </a:lnTo>
                <a:lnTo>
                  <a:pt x="1220" y="1323"/>
                </a:lnTo>
                <a:lnTo>
                  <a:pt x="1220" y="1292"/>
                </a:lnTo>
                <a:lnTo>
                  <a:pt x="1220" y="1259"/>
                </a:lnTo>
                <a:lnTo>
                  <a:pt x="1221" y="1226"/>
                </a:lnTo>
                <a:lnTo>
                  <a:pt x="1221" y="1193"/>
                </a:lnTo>
                <a:lnTo>
                  <a:pt x="1221" y="1160"/>
                </a:lnTo>
                <a:lnTo>
                  <a:pt x="1221" y="1126"/>
                </a:lnTo>
                <a:lnTo>
                  <a:pt x="1221" y="1092"/>
                </a:lnTo>
                <a:lnTo>
                  <a:pt x="1221" y="1058"/>
                </a:lnTo>
                <a:lnTo>
                  <a:pt x="1221" y="1024"/>
                </a:lnTo>
                <a:lnTo>
                  <a:pt x="1222" y="989"/>
                </a:lnTo>
                <a:lnTo>
                  <a:pt x="1222" y="955"/>
                </a:lnTo>
                <a:lnTo>
                  <a:pt x="1222" y="921"/>
                </a:lnTo>
                <a:lnTo>
                  <a:pt x="1222" y="887"/>
                </a:lnTo>
                <a:lnTo>
                  <a:pt x="1222" y="853"/>
                </a:lnTo>
                <a:lnTo>
                  <a:pt x="1222" y="819"/>
                </a:lnTo>
                <a:lnTo>
                  <a:pt x="1222" y="785"/>
                </a:lnTo>
                <a:lnTo>
                  <a:pt x="1223" y="752"/>
                </a:lnTo>
                <a:lnTo>
                  <a:pt x="1223" y="719"/>
                </a:lnTo>
                <a:lnTo>
                  <a:pt x="1223" y="687"/>
                </a:lnTo>
                <a:lnTo>
                  <a:pt x="1223" y="655"/>
                </a:lnTo>
                <a:lnTo>
                  <a:pt x="1224" y="623"/>
                </a:lnTo>
                <a:lnTo>
                  <a:pt x="1224" y="592"/>
                </a:lnTo>
                <a:lnTo>
                  <a:pt x="1224" y="562"/>
                </a:lnTo>
                <a:lnTo>
                  <a:pt x="1224" y="532"/>
                </a:lnTo>
                <a:lnTo>
                  <a:pt x="1224" y="503"/>
                </a:lnTo>
                <a:lnTo>
                  <a:pt x="1224" y="474"/>
                </a:lnTo>
                <a:lnTo>
                  <a:pt x="1224" y="446"/>
                </a:lnTo>
                <a:lnTo>
                  <a:pt x="1225" y="419"/>
                </a:lnTo>
                <a:lnTo>
                  <a:pt x="1225" y="393"/>
                </a:lnTo>
                <a:lnTo>
                  <a:pt x="1225" y="368"/>
                </a:lnTo>
                <a:lnTo>
                  <a:pt x="1225" y="343"/>
                </a:lnTo>
                <a:lnTo>
                  <a:pt x="1225" y="320"/>
                </a:lnTo>
                <a:lnTo>
                  <a:pt x="1226" y="297"/>
                </a:lnTo>
                <a:lnTo>
                  <a:pt x="1226" y="276"/>
                </a:lnTo>
                <a:lnTo>
                  <a:pt x="1226" y="256"/>
                </a:lnTo>
                <a:lnTo>
                  <a:pt x="1226" y="237"/>
                </a:lnTo>
                <a:lnTo>
                  <a:pt x="1226" y="219"/>
                </a:lnTo>
                <a:lnTo>
                  <a:pt x="1226" y="201"/>
                </a:lnTo>
                <a:lnTo>
                  <a:pt x="1226" y="186"/>
                </a:lnTo>
                <a:lnTo>
                  <a:pt x="1227" y="171"/>
                </a:lnTo>
                <a:lnTo>
                  <a:pt x="1227" y="157"/>
                </a:lnTo>
                <a:lnTo>
                  <a:pt x="1227" y="145"/>
                </a:lnTo>
                <a:lnTo>
                  <a:pt x="1227" y="134"/>
                </a:lnTo>
                <a:lnTo>
                  <a:pt x="1227" y="124"/>
                </a:lnTo>
                <a:lnTo>
                  <a:pt x="1227" y="116"/>
                </a:lnTo>
                <a:lnTo>
                  <a:pt x="1228" y="108"/>
                </a:lnTo>
                <a:lnTo>
                  <a:pt x="1228" y="103"/>
                </a:lnTo>
                <a:lnTo>
                  <a:pt x="1228" y="98"/>
                </a:lnTo>
                <a:lnTo>
                  <a:pt x="1228" y="95"/>
                </a:lnTo>
                <a:lnTo>
                  <a:pt x="1228" y="93"/>
                </a:lnTo>
                <a:lnTo>
                  <a:pt x="1229" y="92"/>
                </a:lnTo>
                <a:lnTo>
                  <a:pt x="1229" y="93"/>
                </a:lnTo>
                <a:lnTo>
                  <a:pt x="1229" y="95"/>
                </a:lnTo>
                <a:lnTo>
                  <a:pt x="1229" y="99"/>
                </a:lnTo>
                <a:lnTo>
                  <a:pt x="1229" y="103"/>
                </a:lnTo>
                <a:lnTo>
                  <a:pt x="1229" y="109"/>
                </a:lnTo>
                <a:lnTo>
                  <a:pt x="1229" y="117"/>
                </a:lnTo>
                <a:lnTo>
                  <a:pt x="1230" y="125"/>
                </a:lnTo>
                <a:lnTo>
                  <a:pt x="1230" y="135"/>
                </a:lnTo>
                <a:lnTo>
                  <a:pt x="1230" y="146"/>
                </a:lnTo>
                <a:lnTo>
                  <a:pt x="1230" y="158"/>
                </a:lnTo>
                <a:lnTo>
                  <a:pt x="1230" y="172"/>
                </a:lnTo>
                <a:lnTo>
                  <a:pt x="1231" y="187"/>
                </a:lnTo>
                <a:lnTo>
                  <a:pt x="1231" y="203"/>
                </a:lnTo>
                <a:lnTo>
                  <a:pt x="1231" y="220"/>
                </a:lnTo>
                <a:lnTo>
                  <a:pt x="1231" y="238"/>
                </a:lnTo>
                <a:lnTo>
                  <a:pt x="1231" y="258"/>
                </a:lnTo>
                <a:lnTo>
                  <a:pt x="1231" y="279"/>
                </a:lnTo>
                <a:lnTo>
                  <a:pt x="1232" y="301"/>
                </a:lnTo>
                <a:lnTo>
                  <a:pt x="1232" y="323"/>
                </a:lnTo>
                <a:lnTo>
                  <a:pt x="1232" y="347"/>
                </a:lnTo>
                <a:lnTo>
                  <a:pt x="1232" y="371"/>
                </a:lnTo>
                <a:lnTo>
                  <a:pt x="1232" y="397"/>
                </a:lnTo>
                <a:lnTo>
                  <a:pt x="1232" y="424"/>
                </a:lnTo>
                <a:lnTo>
                  <a:pt x="1232" y="451"/>
                </a:lnTo>
                <a:lnTo>
                  <a:pt x="1233" y="479"/>
                </a:lnTo>
                <a:lnTo>
                  <a:pt x="1233" y="508"/>
                </a:lnTo>
                <a:lnTo>
                  <a:pt x="1233" y="537"/>
                </a:lnTo>
                <a:lnTo>
                  <a:pt x="1233" y="568"/>
                </a:lnTo>
                <a:lnTo>
                  <a:pt x="1233" y="599"/>
                </a:lnTo>
                <a:lnTo>
                  <a:pt x="1234" y="630"/>
                </a:lnTo>
                <a:lnTo>
                  <a:pt x="1234" y="662"/>
                </a:lnTo>
                <a:lnTo>
                  <a:pt x="1234" y="695"/>
                </a:lnTo>
                <a:lnTo>
                  <a:pt x="1234" y="728"/>
                </a:lnTo>
                <a:lnTo>
                  <a:pt x="1234" y="762"/>
                </a:lnTo>
                <a:lnTo>
                  <a:pt x="1234" y="795"/>
                </a:lnTo>
                <a:lnTo>
                  <a:pt x="1234" y="830"/>
                </a:lnTo>
                <a:lnTo>
                  <a:pt x="1235" y="864"/>
                </a:lnTo>
                <a:lnTo>
                  <a:pt x="1235" y="899"/>
                </a:lnTo>
                <a:lnTo>
                  <a:pt x="1235" y="933"/>
                </a:lnTo>
                <a:lnTo>
                  <a:pt x="1235" y="968"/>
                </a:lnTo>
                <a:lnTo>
                  <a:pt x="1236" y="1003"/>
                </a:lnTo>
                <a:lnTo>
                  <a:pt x="1236" y="1038"/>
                </a:lnTo>
                <a:lnTo>
                  <a:pt x="1236" y="1073"/>
                </a:lnTo>
                <a:lnTo>
                  <a:pt x="1236" y="1108"/>
                </a:lnTo>
                <a:lnTo>
                  <a:pt x="1236" y="1143"/>
                </a:lnTo>
                <a:lnTo>
                  <a:pt x="1236" y="1177"/>
                </a:lnTo>
                <a:lnTo>
                  <a:pt x="1236" y="1211"/>
                </a:lnTo>
                <a:lnTo>
                  <a:pt x="1237" y="1245"/>
                </a:lnTo>
                <a:lnTo>
                  <a:pt x="1237" y="1279"/>
                </a:lnTo>
                <a:lnTo>
                  <a:pt x="1237" y="1312"/>
                </a:lnTo>
                <a:lnTo>
                  <a:pt x="1237" y="1344"/>
                </a:lnTo>
                <a:lnTo>
                  <a:pt x="1237" y="1377"/>
                </a:lnTo>
                <a:lnTo>
                  <a:pt x="1237" y="1408"/>
                </a:lnTo>
                <a:lnTo>
                  <a:pt x="1237" y="1439"/>
                </a:lnTo>
                <a:lnTo>
                  <a:pt x="1238" y="1470"/>
                </a:lnTo>
                <a:lnTo>
                  <a:pt x="1238" y="1500"/>
                </a:lnTo>
                <a:lnTo>
                  <a:pt x="1238" y="1528"/>
                </a:lnTo>
                <a:lnTo>
                  <a:pt x="1238" y="1557"/>
                </a:lnTo>
                <a:lnTo>
                  <a:pt x="1238" y="1584"/>
                </a:lnTo>
                <a:lnTo>
                  <a:pt x="1239" y="1611"/>
                </a:lnTo>
                <a:lnTo>
                  <a:pt x="1239" y="1637"/>
                </a:lnTo>
                <a:lnTo>
                  <a:pt x="1239" y="1661"/>
                </a:lnTo>
                <a:lnTo>
                  <a:pt x="1239" y="1685"/>
                </a:lnTo>
                <a:lnTo>
                  <a:pt x="1239" y="1708"/>
                </a:lnTo>
                <a:lnTo>
                  <a:pt x="1239" y="1729"/>
                </a:lnTo>
                <a:lnTo>
                  <a:pt x="1239" y="1750"/>
                </a:lnTo>
                <a:lnTo>
                  <a:pt x="1240" y="1770"/>
                </a:lnTo>
                <a:lnTo>
                  <a:pt x="1240" y="1788"/>
                </a:lnTo>
                <a:lnTo>
                  <a:pt x="1240" y="1805"/>
                </a:lnTo>
                <a:lnTo>
                  <a:pt x="1240" y="1821"/>
                </a:lnTo>
                <a:lnTo>
                  <a:pt x="1240" y="1836"/>
                </a:lnTo>
                <a:lnTo>
                  <a:pt x="1240" y="1850"/>
                </a:lnTo>
                <a:lnTo>
                  <a:pt x="1240" y="1862"/>
                </a:lnTo>
                <a:lnTo>
                  <a:pt x="1241" y="1873"/>
                </a:lnTo>
                <a:lnTo>
                  <a:pt x="1241" y="1883"/>
                </a:lnTo>
                <a:lnTo>
                  <a:pt x="1241" y="1891"/>
                </a:lnTo>
                <a:lnTo>
                  <a:pt x="1241" y="1899"/>
                </a:lnTo>
                <a:lnTo>
                  <a:pt x="1242" y="1905"/>
                </a:lnTo>
                <a:lnTo>
                  <a:pt x="1242" y="1909"/>
                </a:lnTo>
                <a:lnTo>
                  <a:pt x="1242" y="1913"/>
                </a:lnTo>
                <a:lnTo>
                  <a:pt x="1242" y="1914"/>
                </a:lnTo>
                <a:lnTo>
                  <a:pt x="1242" y="1915"/>
                </a:lnTo>
                <a:lnTo>
                  <a:pt x="1242" y="1914"/>
                </a:lnTo>
                <a:lnTo>
                  <a:pt x="1242" y="1912"/>
                </a:lnTo>
                <a:lnTo>
                  <a:pt x="1243" y="1908"/>
                </a:lnTo>
                <a:lnTo>
                  <a:pt x="1243" y="1903"/>
                </a:lnTo>
                <a:lnTo>
                  <a:pt x="1243" y="1897"/>
                </a:lnTo>
                <a:lnTo>
                  <a:pt x="1243" y="1890"/>
                </a:lnTo>
                <a:lnTo>
                  <a:pt x="1243" y="1881"/>
                </a:lnTo>
                <a:lnTo>
                  <a:pt x="1244" y="1870"/>
                </a:lnTo>
                <a:lnTo>
                  <a:pt x="1244" y="1859"/>
                </a:lnTo>
                <a:lnTo>
                  <a:pt x="1244" y="1846"/>
                </a:lnTo>
                <a:lnTo>
                  <a:pt x="1244" y="1832"/>
                </a:lnTo>
                <a:lnTo>
                  <a:pt x="1244" y="1817"/>
                </a:lnTo>
                <a:lnTo>
                  <a:pt x="1244" y="1800"/>
                </a:lnTo>
                <a:lnTo>
                  <a:pt x="1244" y="1783"/>
                </a:lnTo>
                <a:lnTo>
                  <a:pt x="1245" y="1764"/>
                </a:lnTo>
                <a:lnTo>
                  <a:pt x="1245" y="1744"/>
                </a:lnTo>
                <a:lnTo>
                  <a:pt x="1245" y="1723"/>
                </a:lnTo>
                <a:lnTo>
                  <a:pt x="1245" y="1701"/>
                </a:lnTo>
                <a:lnTo>
                  <a:pt x="1245" y="1678"/>
                </a:lnTo>
                <a:lnTo>
                  <a:pt x="1245" y="1653"/>
                </a:lnTo>
                <a:lnTo>
                  <a:pt x="1245" y="1628"/>
                </a:lnTo>
                <a:lnTo>
                  <a:pt x="1246" y="1602"/>
                </a:lnTo>
                <a:lnTo>
                  <a:pt x="1246" y="1575"/>
                </a:lnTo>
                <a:lnTo>
                  <a:pt x="1246" y="1547"/>
                </a:lnTo>
                <a:lnTo>
                  <a:pt x="1246" y="1518"/>
                </a:lnTo>
                <a:lnTo>
                  <a:pt x="1247" y="1489"/>
                </a:lnTo>
                <a:lnTo>
                  <a:pt x="1247" y="1458"/>
                </a:lnTo>
                <a:lnTo>
                  <a:pt x="1247" y="1428"/>
                </a:lnTo>
                <a:lnTo>
                  <a:pt x="1247" y="1396"/>
                </a:lnTo>
                <a:lnTo>
                  <a:pt x="1247" y="1364"/>
                </a:lnTo>
                <a:lnTo>
                  <a:pt x="1247" y="1331"/>
                </a:lnTo>
                <a:lnTo>
                  <a:pt x="1247" y="1298"/>
                </a:lnTo>
                <a:lnTo>
                  <a:pt x="1248" y="1264"/>
                </a:lnTo>
                <a:lnTo>
                  <a:pt x="1248" y="1230"/>
                </a:lnTo>
                <a:lnTo>
                  <a:pt x="1248" y="1195"/>
                </a:lnTo>
                <a:lnTo>
                  <a:pt x="1248" y="1160"/>
                </a:lnTo>
                <a:lnTo>
                  <a:pt x="1248" y="1126"/>
                </a:lnTo>
                <a:lnTo>
                  <a:pt x="1249" y="1090"/>
                </a:lnTo>
                <a:lnTo>
                  <a:pt x="1249" y="1055"/>
                </a:lnTo>
                <a:lnTo>
                  <a:pt x="1249" y="1019"/>
                </a:lnTo>
                <a:lnTo>
                  <a:pt x="1249" y="984"/>
                </a:lnTo>
                <a:lnTo>
                  <a:pt x="1249" y="948"/>
                </a:lnTo>
                <a:lnTo>
                  <a:pt x="1249" y="912"/>
                </a:lnTo>
                <a:lnTo>
                  <a:pt x="1249" y="877"/>
                </a:lnTo>
                <a:lnTo>
                  <a:pt x="1250" y="842"/>
                </a:lnTo>
                <a:lnTo>
                  <a:pt x="1250" y="807"/>
                </a:lnTo>
                <a:lnTo>
                  <a:pt x="1250" y="772"/>
                </a:lnTo>
                <a:lnTo>
                  <a:pt x="1250" y="738"/>
                </a:lnTo>
                <a:lnTo>
                  <a:pt x="1250" y="703"/>
                </a:lnTo>
                <a:lnTo>
                  <a:pt x="1250" y="670"/>
                </a:lnTo>
                <a:lnTo>
                  <a:pt x="1250" y="637"/>
                </a:lnTo>
                <a:lnTo>
                  <a:pt x="1251" y="604"/>
                </a:lnTo>
                <a:lnTo>
                  <a:pt x="1251" y="572"/>
                </a:lnTo>
                <a:lnTo>
                  <a:pt x="1251" y="540"/>
                </a:lnTo>
                <a:lnTo>
                  <a:pt x="1251" y="509"/>
                </a:lnTo>
                <a:lnTo>
                  <a:pt x="1252" y="479"/>
                </a:lnTo>
                <a:lnTo>
                  <a:pt x="1252" y="450"/>
                </a:lnTo>
                <a:lnTo>
                  <a:pt x="1252" y="421"/>
                </a:lnTo>
                <a:lnTo>
                  <a:pt x="1252" y="393"/>
                </a:lnTo>
                <a:lnTo>
                  <a:pt x="1252" y="366"/>
                </a:lnTo>
                <a:lnTo>
                  <a:pt x="1252" y="340"/>
                </a:lnTo>
                <a:lnTo>
                  <a:pt x="1252" y="315"/>
                </a:lnTo>
                <a:lnTo>
                  <a:pt x="1253" y="291"/>
                </a:lnTo>
                <a:lnTo>
                  <a:pt x="1253" y="268"/>
                </a:lnTo>
                <a:lnTo>
                  <a:pt x="1253" y="246"/>
                </a:lnTo>
                <a:lnTo>
                  <a:pt x="1253" y="225"/>
                </a:lnTo>
                <a:lnTo>
                  <a:pt x="1253" y="205"/>
                </a:lnTo>
                <a:lnTo>
                  <a:pt x="1254" y="187"/>
                </a:lnTo>
                <a:lnTo>
                  <a:pt x="1254" y="169"/>
                </a:lnTo>
                <a:lnTo>
                  <a:pt x="1254" y="153"/>
                </a:lnTo>
                <a:lnTo>
                  <a:pt x="1254" y="138"/>
                </a:lnTo>
                <a:lnTo>
                  <a:pt x="1254" y="125"/>
                </a:lnTo>
                <a:lnTo>
                  <a:pt x="1254" y="112"/>
                </a:lnTo>
                <a:lnTo>
                  <a:pt x="1254" y="101"/>
                </a:lnTo>
                <a:lnTo>
                  <a:pt x="1255" y="91"/>
                </a:lnTo>
                <a:lnTo>
                  <a:pt x="1255" y="82"/>
                </a:lnTo>
                <a:lnTo>
                  <a:pt x="1255" y="75"/>
                </a:lnTo>
                <a:lnTo>
                  <a:pt x="1255" y="69"/>
                </a:lnTo>
                <a:lnTo>
                  <a:pt x="1255" y="65"/>
                </a:lnTo>
                <a:lnTo>
                  <a:pt x="1255" y="62"/>
                </a:lnTo>
                <a:lnTo>
                  <a:pt x="1256" y="60"/>
                </a:lnTo>
                <a:lnTo>
                  <a:pt x="1256" y="60"/>
                </a:lnTo>
                <a:lnTo>
                  <a:pt x="1256" y="61"/>
                </a:lnTo>
                <a:lnTo>
                  <a:pt x="1256" y="63"/>
                </a:lnTo>
                <a:lnTo>
                  <a:pt x="1256" y="67"/>
                </a:lnTo>
                <a:lnTo>
                  <a:pt x="1257" y="72"/>
                </a:lnTo>
                <a:lnTo>
                  <a:pt x="1257" y="79"/>
                </a:lnTo>
                <a:lnTo>
                  <a:pt x="1257" y="86"/>
                </a:lnTo>
                <a:lnTo>
                  <a:pt x="1257" y="95"/>
                </a:lnTo>
                <a:lnTo>
                  <a:pt x="1257" y="106"/>
                </a:lnTo>
                <a:lnTo>
                  <a:pt x="1257" y="118"/>
                </a:lnTo>
                <a:lnTo>
                  <a:pt x="1257" y="131"/>
                </a:lnTo>
                <a:lnTo>
                  <a:pt x="1258" y="145"/>
                </a:lnTo>
                <a:lnTo>
                  <a:pt x="1258" y="161"/>
                </a:lnTo>
                <a:lnTo>
                  <a:pt x="1258" y="178"/>
                </a:lnTo>
                <a:lnTo>
                  <a:pt x="1258" y="196"/>
                </a:lnTo>
                <a:lnTo>
                  <a:pt x="1258" y="215"/>
                </a:lnTo>
                <a:lnTo>
                  <a:pt x="1259" y="235"/>
                </a:lnTo>
                <a:lnTo>
                  <a:pt x="1259" y="257"/>
                </a:lnTo>
                <a:lnTo>
                  <a:pt x="1259" y="279"/>
                </a:lnTo>
                <a:lnTo>
                  <a:pt x="1259" y="303"/>
                </a:lnTo>
                <a:lnTo>
                  <a:pt x="1259" y="328"/>
                </a:lnTo>
                <a:lnTo>
                  <a:pt x="1259" y="354"/>
                </a:lnTo>
                <a:lnTo>
                  <a:pt x="1259" y="380"/>
                </a:lnTo>
                <a:lnTo>
                  <a:pt x="1260" y="408"/>
                </a:lnTo>
                <a:lnTo>
                  <a:pt x="1260" y="436"/>
                </a:lnTo>
                <a:lnTo>
                  <a:pt x="1260" y="466"/>
                </a:lnTo>
                <a:lnTo>
                  <a:pt x="1260" y="496"/>
                </a:lnTo>
                <a:lnTo>
                  <a:pt x="1260" y="527"/>
                </a:lnTo>
                <a:lnTo>
                  <a:pt x="1260" y="558"/>
                </a:lnTo>
                <a:lnTo>
                  <a:pt x="1261" y="590"/>
                </a:lnTo>
                <a:lnTo>
                  <a:pt x="1261" y="623"/>
                </a:lnTo>
                <a:lnTo>
                  <a:pt x="1261" y="656"/>
                </a:lnTo>
                <a:lnTo>
                  <a:pt x="1261" y="690"/>
                </a:lnTo>
                <a:lnTo>
                  <a:pt x="1261" y="725"/>
                </a:lnTo>
                <a:lnTo>
                  <a:pt x="1262" y="759"/>
                </a:lnTo>
                <a:lnTo>
                  <a:pt x="1262" y="794"/>
                </a:lnTo>
                <a:lnTo>
                  <a:pt x="1262" y="830"/>
                </a:lnTo>
                <a:lnTo>
                  <a:pt x="1262" y="865"/>
                </a:lnTo>
                <a:lnTo>
                  <a:pt x="1262" y="901"/>
                </a:lnTo>
                <a:lnTo>
                  <a:pt x="1262" y="937"/>
                </a:lnTo>
                <a:lnTo>
                  <a:pt x="1262" y="973"/>
                </a:lnTo>
                <a:lnTo>
                  <a:pt x="1263" y="1009"/>
                </a:lnTo>
                <a:lnTo>
                  <a:pt x="1263" y="1045"/>
                </a:lnTo>
                <a:lnTo>
                  <a:pt x="1263" y="1082"/>
                </a:lnTo>
                <a:lnTo>
                  <a:pt x="1263" y="1117"/>
                </a:lnTo>
                <a:lnTo>
                  <a:pt x="1263" y="1154"/>
                </a:lnTo>
                <a:lnTo>
                  <a:pt x="1264" y="1189"/>
                </a:lnTo>
                <a:lnTo>
                  <a:pt x="1264" y="1224"/>
                </a:lnTo>
                <a:lnTo>
                  <a:pt x="1264" y="1259"/>
                </a:lnTo>
                <a:lnTo>
                  <a:pt x="1264" y="1294"/>
                </a:lnTo>
                <a:lnTo>
                  <a:pt x="1264" y="1328"/>
                </a:lnTo>
                <a:lnTo>
                  <a:pt x="1264" y="1362"/>
                </a:lnTo>
                <a:lnTo>
                  <a:pt x="1265" y="1395"/>
                </a:lnTo>
                <a:lnTo>
                  <a:pt x="1265" y="1427"/>
                </a:lnTo>
                <a:lnTo>
                  <a:pt x="1265" y="1459"/>
                </a:lnTo>
                <a:lnTo>
                  <a:pt x="1265" y="1490"/>
                </a:lnTo>
                <a:lnTo>
                  <a:pt x="1265" y="1521"/>
                </a:lnTo>
                <a:lnTo>
                  <a:pt x="1265" y="1551"/>
                </a:lnTo>
                <a:lnTo>
                  <a:pt x="1265" y="1580"/>
                </a:lnTo>
                <a:lnTo>
                  <a:pt x="1266" y="1608"/>
                </a:lnTo>
                <a:lnTo>
                  <a:pt x="1266" y="1635"/>
                </a:lnTo>
                <a:lnTo>
                  <a:pt x="1266" y="1662"/>
                </a:lnTo>
                <a:lnTo>
                  <a:pt x="1266" y="1687"/>
                </a:lnTo>
                <a:lnTo>
                  <a:pt x="1266" y="1711"/>
                </a:lnTo>
                <a:lnTo>
                  <a:pt x="1267" y="1735"/>
                </a:lnTo>
                <a:lnTo>
                  <a:pt x="1267" y="1757"/>
                </a:lnTo>
                <a:lnTo>
                  <a:pt x="1267" y="1778"/>
                </a:lnTo>
                <a:lnTo>
                  <a:pt x="1267" y="1798"/>
                </a:lnTo>
                <a:lnTo>
                  <a:pt x="1267" y="1817"/>
                </a:lnTo>
                <a:lnTo>
                  <a:pt x="1267" y="1834"/>
                </a:lnTo>
                <a:lnTo>
                  <a:pt x="1267" y="1851"/>
                </a:lnTo>
                <a:lnTo>
                  <a:pt x="1268" y="1866"/>
                </a:lnTo>
                <a:lnTo>
                  <a:pt x="1268" y="1880"/>
                </a:lnTo>
                <a:lnTo>
                  <a:pt x="1268" y="1892"/>
                </a:lnTo>
                <a:lnTo>
                  <a:pt x="1268" y="1903"/>
                </a:lnTo>
                <a:lnTo>
                  <a:pt x="1268" y="1913"/>
                </a:lnTo>
                <a:lnTo>
                  <a:pt x="1268" y="1922"/>
                </a:lnTo>
                <a:lnTo>
                  <a:pt x="1268" y="1929"/>
                </a:lnTo>
                <a:lnTo>
                  <a:pt x="1269" y="1935"/>
                </a:lnTo>
                <a:lnTo>
                  <a:pt x="1269" y="1939"/>
                </a:lnTo>
                <a:lnTo>
                  <a:pt x="1269" y="1942"/>
                </a:lnTo>
                <a:lnTo>
                  <a:pt x="1269" y="1944"/>
                </a:lnTo>
                <a:lnTo>
                  <a:pt x="1270" y="1944"/>
                </a:lnTo>
                <a:lnTo>
                  <a:pt x="1270" y="1943"/>
                </a:lnTo>
                <a:lnTo>
                  <a:pt x="1270" y="1940"/>
                </a:lnTo>
                <a:lnTo>
                  <a:pt x="1270" y="1936"/>
                </a:lnTo>
                <a:lnTo>
                  <a:pt x="1270" y="1931"/>
                </a:lnTo>
                <a:lnTo>
                  <a:pt x="1270" y="1924"/>
                </a:lnTo>
                <a:lnTo>
                  <a:pt x="1270" y="1916"/>
                </a:lnTo>
                <a:lnTo>
                  <a:pt x="1271" y="1907"/>
                </a:lnTo>
                <a:lnTo>
                  <a:pt x="1271" y="1896"/>
                </a:lnTo>
                <a:lnTo>
                  <a:pt x="1271" y="1884"/>
                </a:lnTo>
                <a:lnTo>
                  <a:pt x="1271" y="1870"/>
                </a:lnTo>
                <a:lnTo>
                  <a:pt x="1271" y="1856"/>
                </a:lnTo>
                <a:lnTo>
                  <a:pt x="1272" y="1840"/>
                </a:lnTo>
                <a:lnTo>
                  <a:pt x="1272" y="1822"/>
                </a:lnTo>
                <a:lnTo>
                  <a:pt x="1272" y="1804"/>
                </a:lnTo>
                <a:lnTo>
                  <a:pt x="1272" y="1784"/>
                </a:lnTo>
                <a:lnTo>
                  <a:pt x="1272" y="1764"/>
                </a:lnTo>
                <a:lnTo>
                  <a:pt x="1272" y="1742"/>
                </a:lnTo>
                <a:lnTo>
                  <a:pt x="1272" y="1719"/>
                </a:lnTo>
                <a:lnTo>
                  <a:pt x="1273" y="1694"/>
                </a:lnTo>
                <a:lnTo>
                  <a:pt x="1273" y="1669"/>
                </a:lnTo>
                <a:lnTo>
                  <a:pt x="1273" y="1643"/>
                </a:lnTo>
                <a:lnTo>
                  <a:pt x="1273" y="1616"/>
                </a:lnTo>
                <a:lnTo>
                  <a:pt x="1273" y="1588"/>
                </a:lnTo>
                <a:lnTo>
                  <a:pt x="1273" y="1559"/>
                </a:lnTo>
                <a:lnTo>
                  <a:pt x="1273" y="1529"/>
                </a:lnTo>
                <a:lnTo>
                  <a:pt x="1274" y="1499"/>
                </a:lnTo>
                <a:lnTo>
                  <a:pt x="1274" y="1467"/>
                </a:lnTo>
                <a:lnTo>
                  <a:pt x="1274" y="1435"/>
                </a:lnTo>
                <a:lnTo>
                  <a:pt x="1274" y="1403"/>
                </a:lnTo>
                <a:lnTo>
                  <a:pt x="1275" y="1369"/>
                </a:lnTo>
                <a:lnTo>
                  <a:pt x="1275" y="1336"/>
                </a:lnTo>
                <a:lnTo>
                  <a:pt x="1275" y="1301"/>
                </a:lnTo>
                <a:lnTo>
                  <a:pt x="1275" y="1266"/>
                </a:lnTo>
                <a:lnTo>
                  <a:pt x="1275" y="1231"/>
                </a:lnTo>
                <a:lnTo>
                  <a:pt x="1275" y="1196"/>
                </a:lnTo>
                <a:lnTo>
                  <a:pt x="1275" y="1160"/>
                </a:lnTo>
                <a:lnTo>
                  <a:pt x="1276" y="1124"/>
                </a:lnTo>
                <a:lnTo>
                  <a:pt x="1276" y="1087"/>
                </a:lnTo>
                <a:lnTo>
                  <a:pt x="1276" y="1051"/>
                </a:lnTo>
                <a:lnTo>
                  <a:pt x="1276" y="1014"/>
                </a:lnTo>
                <a:lnTo>
                  <a:pt x="1276" y="978"/>
                </a:lnTo>
                <a:lnTo>
                  <a:pt x="1277" y="941"/>
                </a:lnTo>
                <a:lnTo>
                  <a:pt x="1277" y="904"/>
                </a:lnTo>
                <a:lnTo>
                  <a:pt x="1277" y="868"/>
                </a:lnTo>
                <a:lnTo>
                  <a:pt x="1277" y="831"/>
                </a:lnTo>
                <a:lnTo>
                  <a:pt x="1277" y="795"/>
                </a:lnTo>
                <a:lnTo>
                  <a:pt x="1277" y="760"/>
                </a:lnTo>
                <a:lnTo>
                  <a:pt x="1277" y="725"/>
                </a:lnTo>
                <a:lnTo>
                  <a:pt x="1278" y="689"/>
                </a:lnTo>
                <a:lnTo>
                  <a:pt x="1278" y="655"/>
                </a:lnTo>
                <a:lnTo>
                  <a:pt x="1278" y="621"/>
                </a:lnTo>
                <a:lnTo>
                  <a:pt x="1278" y="587"/>
                </a:lnTo>
                <a:lnTo>
                  <a:pt x="1278" y="554"/>
                </a:lnTo>
                <a:lnTo>
                  <a:pt x="1278" y="522"/>
                </a:lnTo>
                <a:lnTo>
                  <a:pt x="1278" y="490"/>
                </a:lnTo>
                <a:lnTo>
                  <a:pt x="1279" y="459"/>
                </a:lnTo>
                <a:lnTo>
                  <a:pt x="1279" y="429"/>
                </a:lnTo>
                <a:lnTo>
                  <a:pt x="1279" y="400"/>
                </a:lnTo>
                <a:lnTo>
                  <a:pt x="1279" y="371"/>
                </a:lnTo>
                <a:lnTo>
                  <a:pt x="1280" y="344"/>
                </a:lnTo>
                <a:lnTo>
                  <a:pt x="1280" y="317"/>
                </a:lnTo>
                <a:lnTo>
                  <a:pt x="1280" y="292"/>
                </a:lnTo>
                <a:lnTo>
                  <a:pt x="1280" y="267"/>
                </a:lnTo>
                <a:lnTo>
                  <a:pt x="1280" y="244"/>
                </a:lnTo>
                <a:lnTo>
                  <a:pt x="1280" y="221"/>
                </a:lnTo>
                <a:lnTo>
                  <a:pt x="1280" y="200"/>
                </a:lnTo>
                <a:lnTo>
                  <a:pt x="1281" y="180"/>
                </a:lnTo>
                <a:lnTo>
                  <a:pt x="1281" y="161"/>
                </a:lnTo>
                <a:lnTo>
                  <a:pt x="1281" y="143"/>
                </a:lnTo>
                <a:lnTo>
                  <a:pt x="1281" y="127"/>
                </a:lnTo>
                <a:lnTo>
                  <a:pt x="1281" y="112"/>
                </a:lnTo>
                <a:lnTo>
                  <a:pt x="1282" y="98"/>
                </a:lnTo>
                <a:lnTo>
                  <a:pt x="1282" y="85"/>
                </a:lnTo>
                <a:lnTo>
                  <a:pt x="1282" y="74"/>
                </a:lnTo>
                <a:lnTo>
                  <a:pt x="1282" y="64"/>
                </a:lnTo>
                <a:lnTo>
                  <a:pt x="1282" y="56"/>
                </a:lnTo>
                <a:lnTo>
                  <a:pt x="1282" y="49"/>
                </a:lnTo>
                <a:lnTo>
                  <a:pt x="1282" y="43"/>
                </a:lnTo>
                <a:lnTo>
                  <a:pt x="1283" y="38"/>
                </a:lnTo>
                <a:lnTo>
                  <a:pt x="1283" y="36"/>
                </a:lnTo>
                <a:lnTo>
                  <a:pt x="1283" y="34"/>
                </a:lnTo>
                <a:lnTo>
                  <a:pt x="1283" y="34"/>
                </a:lnTo>
                <a:lnTo>
                  <a:pt x="1283" y="35"/>
                </a:lnTo>
                <a:lnTo>
                  <a:pt x="1283" y="38"/>
                </a:lnTo>
                <a:lnTo>
                  <a:pt x="1283" y="42"/>
                </a:lnTo>
                <a:lnTo>
                  <a:pt x="1284" y="48"/>
                </a:lnTo>
                <a:lnTo>
                  <a:pt x="1284" y="54"/>
                </a:lnTo>
                <a:lnTo>
                  <a:pt x="1284" y="63"/>
                </a:lnTo>
                <a:lnTo>
                  <a:pt x="1284" y="72"/>
                </a:lnTo>
                <a:lnTo>
                  <a:pt x="1285" y="84"/>
                </a:lnTo>
                <a:lnTo>
                  <a:pt x="1285" y="96"/>
                </a:lnTo>
                <a:lnTo>
                  <a:pt x="1285" y="110"/>
                </a:lnTo>
                <a:lnTo>
                  <a:pt x="1285" y="125"/>
                </a:lnTo>
                <a:lnTo>
                  <a:pt x="1285" y="141"/>
                </a:lnTo>
                <a:lnTo>
                  <a:pt x="1285" y="159"/>
                </a:lnTo>
                <a:lnTo>
                  <a:pt x="1285" y="177"/>
                </a:lnTo>
                <a:lnTo>
                  <a:pt x="1286" y="197"/>
                </a:lnTo>
                <a:lnTo>
                  <a:pt x="1286" y="219"/>
                </a:lnTo>
                <a:lnTo>
                  <a:pt x="1286" y="241"/>
                </a:lnTo>
                <a:lnTo>
                  <a:pt x="1286" y="264"/>
                </a:lnTo>
                <a:lnTo>
                  <a:pt x="1286" y="289"/>
                </a:lnTo>
                <a:lnTo>
                  <a:pt x="1287" y="314"/>
                </a:lnTo>
                <a:lnTo>
                  <a:pt x="1287" y="341"/>
                </a:lnTo>
                <a:lnTo>
                  <a:pt x="1287" y="368"/>
                </a:lnTo>
                <a:lnTo>
                  <a:pt x="1287" y="397"/>
                </a:lnTo>
                <a:lnTo>
                  <a:pt x="1287" y="426"/>
                </a:lnTo>
                <a:lnTo>
                  <a:pt x="1287" y="457"/>
                </a:lnTo>
                <a:lnTo>
                  <a:pt x="1287" y="488"/>
                </a:lnTo>
                <a:lnTo>
                  <a:pt x="1288" y="519"/>
                </a:lnTo>
                <a:lnTo>
                  <a:pt x="1288" y="552"/>
                </a:lnTo>
                <a:lnTo>
                  <a:pt x="1288" y="585"/>
                </a:lnTo>
                <a:lnTo>
                  <a:pt x="1288" y="619"/>
                </a:lnTo>
                <a:lnTo>
                  <a:pt x="1288" y="653"/>
                </a:lnTo>
                <a:lnTo>
                  <a:pt x="1288" y="688"/>
                </a:lnTo>
                <a:lnTo>
                  <a:pt x="1289" y="723"/>
                </a:lnTo>
                <a:lnTo>
                  <a:pt x="1289" y="759"/>
                </a:lnTo>
                <a:lnTo>
                  <a:pt x="1289" y="795"/>
                </a:lnTo>
                <a:lnTo>
                  <a:pt x="1289" y="831"/>
                </a:lnTo>
                <a:lnTo>
                  <a:pt x="1289" y="868"/>
                </a:lnTo>
                <a:lnTo>
                  <a:pt x="1290" y="905"/>
                </a:lnTo>
                <a:lnTo>
                  <a:pt x="1290" y="942"/>
                </a:lnTo>
                <a:lnTo>
                  <a:pt x="1290" y="979"/>
                </a:lnTo>
                <a:lnTo>
                  <a:pt x="1290" y="1016"/>
                </a:lnTo>
                <a:lnTo>
                  <a:pt x="1290" y="1053"/>
                </a:lnTo>
                <a:lnTo>
                  <a:pt x="1290" y="1090"/>
                </a:lnTo>
                <a:lnTo>
                  <a:pt x="1290" y="1127"/>
                </a:lnTo>
                <a:lnTo>
                  <a:pt x="1291" y="1163"/>
                </a:lnTo>
                <a:lnTo>
                  <a:pt x="1291" y="1200"/>
                </a:lnTo>
                <a:lnTo>
                  <a:pt x="1291" y="1236"/>
                </a:lnTo>
                <a:lnTo>
                  <a:pt x="1291" y="1272"/>
                </a:lnTo>
                <a:lnTo>
                  <a:pt x="1291" y="1307"/>
                </a:lnTo>
                <a:lnTo>
                  <a:pt x="1292" y="1342"/>
                </a:lnTo>
                <a:lnTo>
                  <a:pt x="1292" y="1376"/>
                </a:lnTo>
                <a:lnTo>
                  <a:pt x="1292" y="1410"/>
                </a:lnTo>
                <a:lnTo>
                  <a:pt x="1292" y="1443"/>
                </a:lnTo>
                <a:lnTo>
                  <a:pt x="1292" y="1476"/>
                </a:lnTo>
                <a:lnTo>
                  <a:pt x="1292" y="1508"/>
                </a:lnTo>
                <a:lnTo>
                  <a:pt x="1293" y="1539"/>
                </a:lnTo>
                <a:lnTo>
                  <a:pt x="1293" y="1569"/>
                </a:lnTo>
                <a:lnTo>
                  <a:pt x="1293" y="1599"/>
                </a:lnTo>
                <a:lnTo>
                  <a:pt x="1293" y="1628"/>
                </a:lnTo>
                <a:lnTo>
                  <a:pt x="1293" y="1656"/>
                </a:lnTo>
                <a:lnTo>
                  <a:pt x="1293" y="1682"/>
                </a:lnTo>
                <a:lnTo>
                  <a:pt x="1293" y="1708"/>
                </a:lnTo>
                <a:lnTo>
                  <a:pt x="1294" y="1733"/>
                </a:lnTo>
                <a:lnTo>
                  <a:pt x="1294" y="1757"/>
                </a:lnTo>
                <a:lnTo>
                  <a:pt x="1294" y="1779"/>
                </a:lnTo>
                <a:lnTo>
                  <a:pt x="1294" y="1801"/>
                </a:lnTo>
                <a:lnTo>
                  <a:pt x="1294" y="1821"/>
                </a:lnTo>
                <a:lnTo>
                  <a:pt x="1295" y="1840"/>
                </a:lnTo>
                <a:lnTo>
                  <a:pt x="1295" y="1857"/>
                </a:lnTo>
                <a:lnTo>
                  <a:pt x="1295" y="1874"/>
                </a:lnTo>
                <a:lnTo>
                  <a:pt x="1295" y="1889"/>
                </a:lnTo>
                <a:lnTo>
                  <a:pt x="1295" y="1903"/>
                </a:lnTo>
                <a:lnTo>
                  <a:pt x="1295" y="1916"/>
                </a:lnTo>
                <a:lnTo>
                  <a:pt x="1295" y="1927"/>
                </a:lnTo>
                <a:lnTo>
                  <a:pt x="1296" y="1937"/>
                </a:lnTo>
                <a:lnTo>
                  <a:pt x="1296" y="1945"/>
                </a:lnTo>
                <a:lnTo>
                  <a:pt x="1296" y="1952"/>
                </a:lnTo>
                <a:lnTo>
                  <a:pt x="1296" y="1958"/>
                </a:lnTo>
                <a:lnTo>
                  <a:pt x="1296" y="1962"/>
                </a:lnTo>
                <a:lnTo>
                  <a:pt x="1296" y="1965"/>
                </a:lnTo>
                <a:lnTo>
                  <a:pt x="1296" y="1966"/>
                </a:lnTo>
                <a:lnTo>
                  <a:pt x="1297" y="1966"/>
                </a:lnTo>
                <a:lnTo>
                  <a:pt x="1297" y="1965"/>
                </a:lnTo>
                <a:lnTo>
                  <a:pt x="1297" y="1962"/>
                </a:lnTo>
                <a:lnTo>
                  <a:pt x="1297" y="1958"/>
                </a:lnTo>
                <a:lnTo>
                  <a:pt x="1298" y="1952"/>
                </a:lnTo>
                <a:lnTo>
                  <a:pt x="1298" y="1945"/>
                </a:lnTo>
                <a:lnTo>
                  <a:pt x="1298" y="1936"/>
                </a:lnTo>
                <a:lnTo>
                  <a:pt x="1298" y="1926"/>
                </a:lnTo>
                <a:lnTo>
                  <a:pt x="1298" y="1915"/>
                </a:lnTo>
                <a:lnTo>
                  <a:pt x="1298" y="1903"/>
                </a:lnTo>
                <a:lnTo>
                  <a:pt x="1298" y="1888"/>
                </a:lnTo>
                <a:lnTo>
                  <a:pt x="1299" y="1873"/>
                </a:lnTo>
                <a:lnTo>
                  <a:pt x="1299" y="1857"/>
                </a:lnTo>
                <a:lnTo>
                  <a:pt x="1299" y="1839"/>
                </a:lnTo>
                <a:lnTo>
                  <a:pt x="1299" y="1819"/>
                </a:lnTo>
                <a:lnTo>
                  <a:pt x="1299" y="1799"/>
                </a:lnTo>
                <a:lnTo>
                  <a:pt x="1300" y="1778"/>
                </a:lnTo>
                <a:lnTo>
                  <a:pt x="1300" y="1755"/>
                </a:lnTo>
                <a:lnTo>
                  <a:pt x="1300" y="1731"/>
                </a:lnTo>
                <a:lnTo>
                  <a:pt x="1300" y="1706"/>
                </a:lnTo>
                <a:lnTo>
                  <a:pt x="1300" y="1680"/>
                </a:lnTo>
                <a:lnTo>
                  <a:pt x="1300" y="1653"/>
                </a:lnTo>
                <a:lnTo>
                  <a:pt x="1300" y="1625"/>
                </a:lnTo>
                <a:lnTo>
                  <a:pt x="1301" y="1597"/>
                </a:lnTo>
                <a:lnTo>
                  <a:pt x="1301" y="1567"/>
                </a:lnTo>
                <a:lnTo>
                  <a:pt x="1301" y="1536"/>
                </a:lnTo>
                <a:lnTo>
                  <a:pt x="1301" y="1505"/>
                </a:lnTo>
                <a:lnTo>
                  <a:pt x="1301" y="1473"/>
                </a:lnTo>
                <a:lnTo>
                  <a:pt x="1301" y="1440"/>
                </a:lnTo>
                <a:lnTo>
                  <a:pt x="1301" y="1407"/>
                </a:lnTo>
                <a:lnTo>
                  <a:pt x="1302" y="1372"/>
                </a:lnTo>
                <a:lnTo>
                  <a:pt x="1302" y="1338"/>
                </a:lnTo>
                <a:lnTo>
                  <a:pt x="1302" y="1302"/>
                </a:lnTo>
                <a:lnTo>
                  <a:pt x="1302" y="1267"/>
                </a:lnTo>
                <a:lnTo>
                  <a:pt x="1303" y="1231"/>
                </a:lnTo>
                <a:lnTo>
                  <a:pt x="1303" y="1194"/>
                </a:lnTo>
                <a:lnTo>
                  <a:pt x="1303" y="1157"/>
                </a:lnTo>
                <a:lnTo>
                  <a:pt x="1303" y="1120"/>
                </a:lnTo>
                <a:lnTo>
                  <a:pt x="1303" y="1083"/>
                </a:lnTo>
                <a:lnTo>
                  <a:pt x="1303" y="1046"/>
                </a:lnTo>
                <a:lnTo>
                  <a:pt x="1303" y="1009"/>
                </a:lnTo>
                <a:lnTo>
                  <a:pt x="1304" y="971"/>
                </a:lnTo>
                <a:lnTo>
                  <a:pt x="1304" y="933"/>
                </a:lnTo>
                <a:lnTo>
                  <a:pt x="1304" y="896"/>
                </a:lnTo>
                <a:lnTo>
                  <a:pt x="1304" y="859"/>
                </a:lnTo>
                <a:lnTo>
                  <a:pt x="1304" y="822"/>
                </a:lnTo>
                <a:lnTo>
                  <a:pt x="1305" y="785"/>
                </a:lnTo>
                <a:lnTo>
                  <a:pt x="1305" y="749"/>
                </a:lnTo>
                <a:lnTo>
                  <a:pt x="1305" y="713"/>
                </a:lnTo>
                <a:lnTo>
                  <a:pt x="1305" y="677"/>
                </a:lnTo>
                <a:lnTo>
                  <a:pt x="1305" y="642"/>
                </a:lnTo>
                <a:lnTo>
                  <a:pt x="1305" y="607"/>
                </a:lnTo>
                <a:lnTo>
                  <a:pt x="1305" y="573"/>
                </a:lnTo>
                <a:lnTo>
                  <a:pt x="1306" y="540"/>
                </a:lnTo>
                <a:lnTo>
                  <a:pt x="1306" y="507"/>
                </a:lnTo>
                <a:lnTo>
                  <a:pt x="1306" y="475"/>
                </a:lnTo>
                <a:lnTo>
                  <a:pt x="1306" y="443"/>
                </a:lnTo>
                <a:lnTo>
                  <a:pt x="1306" y="412"/>
                </a:lnTo>
                <a:lnTo>
                  <a:pt x="1306" y="383"/>
                </a:lnTo>
                <a:lnTo>
                  <a:pt x="1306" y="354"/>
                </a:lnTo>
                <a:lnTo>
                  <a:pt x="1307" y="326"/>
                </a:lnTo>
                <a:lnTo>
                  <a:pt x="1307" y="299"/>
                </a:lnTo>
                <a:lnTo>
                  <a:pt x="1307" y="273"/>
                </a:lnTo>
                <a:lnTo>
                  <a:pt x="1307" y="248"/>
                </a:lnTo>
                <a:lnTo>
                  <a:pt x="1308" y="225"/>
                </a:lnTo>
                <a:lnTo>
                  <a:pt x="1308" y="202"/>
                </a:lnTo>
                <a:lnTo>
                  <a:pt x="1308" y="181"/>
                </a:lnTo>
                <a:lnTo>
                  <a:pt x="1308" y="160"/>
                </a:lnTo>
                <a:lnTo>
                  <a:pt x="1308" y="141"/>
                </a:lnTo>
                <a:lnTo>
                  <a:pt x="1308" y="123"/>
                </a:lnTo>
                <a:lnTo>
                  <a:pt x="1308" y="107"/>
                </a:lnTo>
                <a:lnTo>
                  <a:pt x="1309" y="92"/>
                </a:lnTo>
                <a:lnTo>
                  <a:pt x="1309" y="78"/>
                </a:lnTo>
                <a:lnTo>
                  <a:pt x="1309" y="65"/>
                </a:lnTo>
                <a:lnTo>
                  <a:pt x="1309" y="54"/>
                </a:lnTo>
                <a:lnTo>
                  <a:pt x="1309" y="44"/>
                </a:lnTo>
                <a:lnTo>
                  <a:pt x="1310" y="36"/>
                </a:lnTo>
                <a:lnTo>
                  <a:pt x="1310" y="29"/>
                </a:lnTo>
                <a:lnTo>
                  <a:pt x="1310" y="23"/>
                </a:lnTo>
                <a:lnTo>
                  <a:pt x="1310" y="19"/>
                </a:lnTo>
                <a:lnTo>
                  <a:pt x="1310" y="16"/>
                </a:lnTo>
                <a:lnTo>
                  <a:pt x="1310" y="15"/>
                </a:lnTo>
                <a:lnTo>
                  <a:pt x="1310" y="15"/>
                </a:lnTo>
                <a:lnTo>
                  <a:pt x="1311" y="17"/>
                </a:lnTo>
                <a:lnTo>
                  <a:pt x="1311" y="20"/>
                </a:lnTo>
                <a:lnTo>
                  <a:pt x="1311" y="25"/>
                </a:lnTo>
                <a:lnTo>
                  <a:pt x="1311" y="30"/>
                </a:lnTo>
                <a:lnTo>
                  <a:pt x="1311" y="38"/>
                </a:lnTo>
                <a:lnTo>
                  <a:pt x="1311" y="46"/>
                </a:lnTo>
                <a:lnTo>
                  <a:pt x="1311" y="56"/>
                </a:lnTo>
                <a:lnTo>
                  <a:pt x="1312" y="68"/>
                </a:lnTo>
                <a:lnTo>
                  <a:pt x="1312" y="81"/>
                </a:lnTo>
                <a:lnTo>
                  <a:pt x="1312" y="95"/>
                </a:lnTo>
                <a:lnTo>
                  <a:pt x="1312" y="111"/>
                </a:lnTo>
                <a:lnTo>
                  <a:pt x="1313" y="128"/>
                </a:lnTo>
                <a:lnTo>
                  <a:pt x="1313" y="146"/>
                </a:lnTo>
                <a:lnTo>
                  <a:pt x="1313" y="165"/>
                </a:lnTo>
                <a:lnTo>
                  <a:pt x="1313" y="186"/>
                </a:lnTo>
                <a:lnTo>
                  <a:pt x="1313" y="207"/>
                </a:lnTo>
                <a:lnTo>
                  <a:pt x="1313" y="230"/>
                </a:lnTo>
                <a:lnTo>
                  <a:pt x="1313" y="255"/>
                </a:lnTo>
                <a:lnTo>
                  <a:pt x="1314" y="280"/>
                </a:lnTo>
                <a:lnTo>
                  <a:pt x="1314" y="306"/>
                </a:lnTo>
                <a:lnTo>
                  <a:pt x="1314" y="334"/>
                </a:lnTo>
                <a:lnTo>
                  <a:pt x="1314" y="362"/>
                </a:lnTo>
                <a:lnTo>
                  <a:pt x="1314" y="391"/>
                </a:lnTo>
                <a:lnTo>
                  <a:pt x="1315" y="421"/>
                </a:lnTo>
                <a:lnTo>
                  <a:pt x="1315" y="452"/>
                </a:lnTo>
                <a:lnTo>
                  <a:pt x="1315" y="483"/>
                </a:lnTo>
                <a:lnTo>
                  <a:pt x="1315" y="516"/>
                </a:lnTo>
                <a:lnTo>
                  <a:pt x="1315" y="549"/>
                </a:lnTo>
                <a:lnTo>
                  <a:pt x="1315" y="583"/>
                </a:lnTo>
                <a:lnTo>
                  <a:pt x="1315" y="618"/>
                </a:lnTo>
                <a:lnTo>
                  <a:pt x="1316" y="652"/>
                </a:lnTo>
                <a:lnTo>
                  <a:pt x="1316" y="688"/>
                </a:lnTo>
                <a:lnTo>
                  <a:pt x="1316" y="724"/>
                </a:lnTo>
                <a:lnTo>
                  <a:pt x="1316" y="761"/>
                </a:lnTo>
                <a:lnTo>
                  <a:pt x="1316" y="797"/>
                </a:lnTo>
                <a:lnTo>
                  <a:pt x="1316" y="834"/>
                </a:lnTo>
                <a:lnTo>
                  <a:pt x="1316" y="872"/>
                </a:lnTo>
                <a:lnTo>
                  <a:pt x="1317" y="909"/>
                </a:lnTo>
                <a:lnTo>
                  <a:pt x="1317" y="947"/>
                </a:lnTo>
                <a:lnTo>
                  <a:pt x="1317" y="984"/>
                </a:lnTo>
                <a:lnTo>
                  <a:pt x="1317" y="1022"/>
                </a:lnTo>
                <a:lnTo>
                  <a:pt x="1318" y="1060"/>
                </a:lnTo>
                <a:lnTo>
                  <a:pt x="1318" y="1098"/>
                </a:lnTo>
                <a:lnTo>
                  <a:pt x="1318" y="1135"/>
                </a:lnTo>
                <a:lnTo>
                  <a:pt x="1318" y="1172"/>
                </a:lnTo>
                <a:lnTo>
                  <a:pt x="1318" y="1209"/>
                </a:lnTo>
                <a:lnTo>
                  <a:pt x="1318" y="1246"/>
                </a:lnTo>
                <a:lnTo>
                  <a:pt x="1318" y="1282"/>
                </a:lnTo>
                <a:lnTo>
                  <a:pt x="1319" y="1318"/>
                </a:lnTo>
                <a:lnTo>
                  <a:pt x="1319" y="1354"/>
                </a:lnTo>
                <a:lnTo>
                  <a:pt x="1319" y="1388"/>
                </a:lnTo>
                <a:lnTo>
                  <a:pt x="1319" y="1423"/>
                </a:lnTo>
                <a:lnTo>
                  <a:pt x="1319" y="1456"/>
                </a:lnTo>
                <a:lnTo>
                  <a:pt x="1320" y="1489"/>
                </a:lnTo>
                <a:lnTo>
                  <a:pt x="1320" y="1522"/>
                </a:lnTo>
                <a:lnTo>
                  <a:pt x="1320" y="1553"/>
                </a:lnTo>
                <a:lnTo>
                  <a:pt x="1320" y="1584"/>
                </a:lnTo>
                <a:lnTo>
                  <a:pt x="1320" y="1614"/>
                </a:lnTo>
                <a:lnTo>
                  <a:pt x="1320" y="1643"/>
                </a:lnTo>
                <a:lnTo>
                  <a:pt x="1320" y="1671"/>
                </a:lnTo>
                <a:lnTo>
                  <a:pt x="1321" y="1698"/>
                </a:lnTo>
                <a:lnTo>
                  <a:pt x="1321" y="1724"/>
                </a:lnTo>
                <a:lnTo>
                  <a:pt x="1321" y="1749"/>
                </a:lnTo>
                <a:lnTo>
                  <a:pt x="1321" y="1773"/>
                </a:lnTo>
                <a:lnTo>
                  <a:pt x="1321" y="1795"/>
                </a:lnTo>
                <a:lnTo>
                  <a:pt x="1321" y="1817"/>
                </a:lnTo>
                <a:lnTo>
                  <a:pt x="1322" y="1837"/>
                </a:lnTo>
                <a:lnTo>
                  <a:pt x="1322" y="1856"/>
                </a:lnTo>
                <a:lnTo>
                  <a:pt x="1322" y="1874"/>
                </a:lnTo>
                <a:lnTo>
                  <a:pt x="1322" y="1891"/>
                </a:lnTo>
                <a:lnTo>
                  <a:pt x="1322" y="1906"/>
                </a:lnTo>
                <a:lnTo>
                  <a:pt x="1323" y="1920"/>
                </a:lnTo>
                <a:lnTo>
                  <a:pt x="1323" y="1932"/>
                </a:lnTo>
                <a:lnTo>
                  <a:pt x="1323" y="1943"/>
                </a:lnTo>
                <a:lnTo>
                  <a:pt x="1323" y="1953"/>
                </a:lnTo>
                <a:lnTo>
                  <a:pt x="1323" y="1961"/>
                </a:lnTo>
                <a:lnTo>
                  <a:pt x="1323" y="1968"/>
                </a:lnTo>
                <a:lnTo>
                  <a:pt x="1323" y="1974"/>
                </a:lnTo>
                <a:lnTo>
                  <a:pt x="1324" y="1978"/>
                </a:lnTo>
                <a:lnTo>
                  <a:pt x="1324" y="1980"/>
                </a:lnTo>
                <a:lnTo>
                  <a:pt x="1324" y="1982"/>
                </a:lnTo>
                <a:lnTo>
                  <a:pt x="1324" y="1981"/>
                </a:lnTo>
                <a:lnTo>
                  <a:pt x="1324" y="1980"/>
                </a:lnTo>
                <a:lnTo>
                  <a:pt x="1324" y="1976"/>
                </a:lnTo>
                <a:lnTo>
                  <a:pt x="1324" y="1972"/>
                </a:lnTo>
                <a:lnTo>
                  <a:pt x="1325" y="1965"/>
                </a:lnTo>
                <a:lnTo>
                  <a:pt x="1325" y="1958"/>
                </a:lnTo>
                <a:lnTo>
                  <a:pt x="1325" y="1949"/>
                </a:lnTo>
                <a:lnTo>
                  <a:pt x="1325" y="1939"/>
                </a:lnTo>
                <a:lnTo>
                  <a:pt x="1326" y="1927"/>
                </a:lnTo>
                <a:lnTo>
                  <a:pt x="1326" y="1914"/>
                </a:lnTo>
                <a:lnTo>
                  <a:pt x="1326" y="1900"/>
                </a:lnTo>
                <a:lnTo>
                  <a:pt x="1326" y="1884"/>
                </a:lnTo>
                <a:lnTo>
                  <a:pt x="1326" y="1867"/>
                </a:lnTo>
                <a:lnTo>
                  <a:pt x="1326" y="1848"/>
                </a:lnTo>
                <a:lnTo>
                  <a:pt x="1326" y="1829"/>
                </a:lnTo>
                <a:lnTo>
                  <a:pt x="1327" y="1807"/>
                </a:lnTo>
                <a:lnTo>
                  <a:pt x="1327" y="1786"/>
                </a:lnTo>
                <a:lnTo>
                  <a:pt x="1327" y="1762"/>
                </a:lnTo>
                <a:lnTo>
                  <a:pt x="1327" y="1738"/>
                </a:lnTo>
                <a:lnTo>
                  <a:pt x="1327" y="1712"/>
                </a:lnTo>
                <a:lnTo>
                  <a:pt x="1328" y="1686"/>
                </a:lnTo>
                <a:lnTo>
                  <a:pt x="1328" y="1658"/>
                </a:lnTo>
                <a:lnTo>
                  <a:pt x="1328" y="1630"/>
                </a:lnTo>
                <a:lnTo>
                  <a:pt x="1328" y="1600"/>
                </a:lnTo>
                <a:lnTo>
                  <a:pt x="1328" y="1570"/>
                </a:lnTo>
                <a:lnTo>
                  <a:pt x="1328" y="1539"/>
                </a:lnTo>
                <a:lnTo>
                  <a:pt x="1328" y="1507"/>
                </a:lnTo>
                <a:lnTo>
                  <a:pt x="1329" y="1474"/>
                </a:lnTo>
                <a:lnTo>
                  <a:pt x="1329" y="1441"/>
                </a:lnTo>
                <a:lnTo>
                  <a:pt x="1329" y="1407"/>
                </a:lnTo>
                <a:lnTo>
                  <a:pt x="1329" y="1372"/>
                </a:lnTo>
                <a:lnTo>
                  <a:pt x="1329" y="1337"/>
                </a:lnTo>
                <a:lnTo>
                  <a:pt x="1329" y="1301"/>
                </a:lnTo>
                <a:lnTo>
                  <a:pt x="1329" y="1265"/>
                </a:lnTo>
                <a:lnTo>
                  <a:pt x="1330" y="1228"/>
                </a:lnTo>
                <a:lnTo>
                  <a:pt x="1330" y="1191"/>
                </a:lnTo>
                <a:lnTo>
                  <a:pt x="1330" y="1154"/>
                </a:lnTo>
                <a:lnTo>
                  <a:pt x="1330" y="1116"/>
                </a:lnTo>
                <a:lnTo>
                  <a:pt x="1331" y="1078"/>
                </a:lnTo>
                <a:lnTo>
                  <a:pt x="1331" y="1040"/>
                </a:lnTo>
                <a:lnTo>
                  <a:pt x="1331" y="1002"/>
                </a:lnTo>
                <a:lnTo>
                  <a:pt x="1331" y="965"/>
                </a:lnTo>
                <a:lnTo>
                  <a:pt x="1331" y="927"/>
                </a:lnTo>
                <a:lnTo>
                  <a:pt x="1331" y="889"/>
                </a:lnTo>
                <a:lnTo>
                  <a:pt x="1331" y="851"/>
                </a:lnTo>
                <a:lnTo>
                  <a:pt x="1332" y="814"/>
                </a:lnTo>
                <a:lnTo>
                  <a:pt x="1332" y="777"/>
                </a:lnTo>
                <a:lnTo>
                  <a:pt x="1332" y="740"/>
                </a:lnTo>
                <a:lnTo>
                  <a:pt x="1332" y="703"/>
                </a:lnTo>
                <a:lnTo>
                  <a:pt x="1332" y="667"/>
                </a:lnTo>
                <a:lnTo>
                  <a:pt x="1333" y="632"/>
                </a:lnTo>
                <a:lnTo>
                  <a:pt x="1333" y="596"/>
                </a:lnTo>
                <a:lnTo>
                  <a:pt x="1333" y="562"/>
                </a:lnTo>
                <a:lnTo>
                  <a:pt x="1333" y="528"/>
                </a:lnTo>
                <a:lnTo>
                  <a:pt x="1333" y="495"/>
                </a:lnTo>
                <a:lnTo>
                  <a:pt x="1333" y="463"/>
                </a:lnTo>
                <a:lnTo>
                  <a:pt x="1333" y="431"/>
                </a:lnTo>
                <a:lnTo>
                  <a:pt x="1334" y="400"/>
                </a:lnTo>
                <a:lnTo>
                  <a:pt x="1334" y="370"/>
                </a:lnTo>
                <a:lnTo>
                  <a:pt x="1334" y="341"/>
                </a:lnTo>
                <a:lnTo>
                  <a:pt x="1334" y="313"/>
                </a:lnTo>
                <a:lnTo>
                  <a:pt x="1334" y="286"/>
                </a:lnTo>
                <a:lnTo>
                  <a:pt x="1334" y="260"/>
                </a:lnTo>
                <a:lnTo>
                  <a:pt x="1334" y="235"/>
                </a:lnTo>
                <a:lnTo>
                  <a:pt x="1335" y="211"/>
                </a:lnTo>
                <a:lnTo>
                  <a:pt x="1335" y="189"/>
                </a:lnTo>
                <a:lnTo>
                  <a:pt x="1335" y="167"/>
                </a:lnTo>
                <a:lnTo>
                  <a:pt x="1335" y="147"/>
                </a:lnTo>
                <a:lnTo>
                  <a:pt x="1336" y="128"/>
                </a:lnTo>
                <a:lnTo>
                  <a:pt x="1336" y="110"/>
                </a:lnTo>
                <a:lnTo>
                  <a:pt x="1336" y="94"/>
                </a:lnTo>
                <a:lnTo>
                  <a:pt x="1336" y="78"/>
                </a:lnTo>
                <a:lnTo>
                  <a:pt x="1336" y="64"/>
                </a:lnTo>
                <a:lnTo>
                  <a:pt x="1336" y="52"/>
                </a:lnTo>
                <a:lnTo>
                  <a:pt x="1336" y="41"/>
                </a:lnTo>
                <a:lnTo>
                  <a:pt x="1337" y="31"/>
                </a:lnTo>
                <a:lnTo>
                  <a:pt x="1337" y="23"/>
                </a:lnTo>
                <a:lnTo>
                  <a:pt x="1337" y="16"/>
                </a:lnTo>
                <a:lnTo>
                  <a:pt x="1337" y="11"/>
                </a:lnTo>
                <a:lnTo>
                  <a:pt x="1337" y="7"/>
                </a:lnTo>
                <a:lnTo>
                  <a:pt x="1338" y="5"/>
                </a:lnTo>
                <a:lnTo>
                  <a:pt x="1338" y="3"/>
                </a:lnTo>
                <a:lnTo>
                  <a:pt x="1338" y="4"/>
                </a:lnTo>
                <a:lnTo>
                  <a:pt x="1338" y="6"/>
                </a:lnTo>
                <a:lnTo>
                  <a:pt x="1338" y="9"/>
                </a:lnTo>
                <a:lnTo>
                  <a:pt x="1338" y="14"/>
                </a:lnTo>
                <a:lnTo>
                  <a:pt x="1338" y="20"/>
                </a:lnTo>
                <a:lnTo>
                  <a:pt x="1339" y="28"/>
                </a:lnTo>
                <a:lnTo>
                  <a:pt x="1339" y="37"/>
                </a:lnTo>
                <a:lnTo>
                  <a:pt x="1339" y="48"/>
                </a:lnTo>
                <a:lnTo>
                  <a:pt x="1339" y="60"/>
                </a:lnTo>
                <a:lnTo>
                  <a:pt x="1339" y="73"/>
                </a:lnTo>
                <a:lnTo>
                  <a:pt x="1339" y="87"/>
                </a:lnTo>
                <a:lnTo>
                  <a:pt x="1339" y="104"/>
                </a:lnTo>
                <a:lnTo>
                  <a:pt x="1340" y="121"/>
                </a:lnTo>
                <a:lnTo>
                  <a:pt x="1340" y="140"/>
                </a:lnTo>
                <a:lnTo>
                  <a:pt x="1340" y="159"/>
                </a:lnTo>
                <a:lnTo>
                  <a:pt x="1340" y="181"/>
                </a:lnTo>
                <a:lnTo>
                  <a:pt x="1341" y="203"/>
                </a:lnTo>
                <a:lnTo>
                  <a:pt x="1341" y="226"/>
                </a:lnTo>
                <a:lnTo>
                  <a:pt x="1341" y="251"/>
                </a:lnTo>
                <a:lnTo>
                  <a:pt x="1341" y="276"/>
                </a:lnTo>
                <a:lnTo>
                  <a:pt x="1341" y="303"/>
                </a:lnTo>
                <a:lnTo>
                  <a:pt x="1341" y="331"/>
                </a:lnTo>
                <a:lnTo>
                  <a:pt x="1341" y="360"/>
                </a:lnTo>
                <a:lnTo>
                  <a:pt x="1342" y="389"/>
                </a:lnTo>
                <a:lnTo>
                  <a:pt x="1342" y="420"/>
                </a:lnTo>
                <a:lnTo>
                  <a:pt x="1342" y="451"/>
                </a:lnTo>
                <a:lnTo>
                  <a:pt x="1342" y="483"/>
                </a:lnTo>
                <a:lnTo>
                  <a:pt x="1342" y="516"/>
                </a:lnTo>
                <a:lnTo>
                  <a:pt x="1343" y="550"/>
                </a:lnTo>
                <a:lnTo>
                  <a:pt x="1343" y="584"/>
                </a:lnTo>
                <a:lnTo>
                  <a:pt x="1343" y="619"/>
                </a:lnTo>
                <a:lnTo>
                  <a:pt x="1343" y="655"/>
                </a:lnTo>
                <a:lnTo>
                  <a:pt x="1343" y="691"/>
                </a:lnTo>
                <a:lnTo>
                  <a:pt x="1343" y="727"/>
                </a:lnTo>
                <a:lnTo>
                  <a:pt x="1343" y="764"/>
                </a:lnTo>
                <a:lnTo>
                  <a:pt x="1344" y="801"/>
                </a:lnTo>
                <a:lnTo>
                  <a:pt x="1344" y="839"/>
                </a:lnTo>
                <a:lnTo>
                  <a:pt x="1344" y="876"/>
                </a:lnTo>
                <a:lnTo>
                  <a:pt x="1344" y="914"/>
                </a:lnTo>
                <a:lnTo>
                  <a:pt x="1344" y="952"/>
                </a:lnTo>
                <a:lnTo>
                  <a:pt x="1344" y="991"/>
                </a:lnTo>
                <a:lnTo>
                  <a:pt x="1344" y="1029"/>
                </a:lnTo>
                <a:lnTo>
                  <a:pt x="1345" y="1066"/>
                </a:lnTo>
                <a:lnTo>
                  <a:pt x="1345" y="1104"/>
                </a:lnTo>
                <a:lnTo>
                  <a:pt x="1345" y="1142"/>
                </a:lnTo>
                <a:lnTo>
                  <a:pt x="1345" y="1180"/>
                </a:lnTo>
                <a:lnTo>
                  <a:pt x="1346" y="1217"/>
                </a:lnTo>
                <a:lnTo>
                  <a:pt x="1346" y="1254"/>
                </a:lnTo>
                <a:lnTo>
                  <a:pt x="1346" y="1291"/>
                </a:lnTo>
                <a:lnTo>
                  <a:pt x="1346" y="1327"/>
                </a:lnTo>
                <a:lnTo>
                  <a:pt x="1346" y="1362"/>
                </a:lnTo>
                <a:lnTo>
                  <a:pt x="1346" y="1398"/>
                </a:lnTo>
                <a:lnTo>
                  <a:pt x="1346" y="1432"/>
                </a:lnTo>
                <a:lnTo>
                  <a:pt x="1347" y="1466"/>
                </a:lnTo>
                <a:lnTo>
                  <a:pt x="1347" y="1499"/>
                </a:lnTo>
                <a:lnTo>
                  <a:pt x="1347" y="1531"/>
                </a:lnTo>
                <a:lnTo>
                  <a:pt x="1347" y="1563"/>
                </a:lnTo>
                <a:lnTo>
                  <a:pt x="1347" y="1594"/>
                </a:lnTo>
                <a:lnTo>
                  <a:pt x="1348" y="1624"/>
                </a:lnTo>
                <a:lnTo>
                  <a:pt x="1348" y="1653"/>
                </a:lnTo>
                <a:lnTo>
                  <a:pt x="1348" y="1681"/>
                </a:lnTo>
                <a:lnTo>
                  <a:pt x="1348" y="1708"/>
                </a:lnTo>
                <a:lnTo>
                  <a:pt x="1348" y="1734"/>
                </a:lnTo>
                <a:lnTo>
                  <a:pt x="1348" y="1759"/>
                </a:lnTo>
                <a:lnTo>
                  <a:pt x="1348" y="1783"/>
                </a:lnTo>
                <a:lnTo>
                  <a:pt x="1349" y="1806"/>
                </a:lnTo>
                <a:lnTo>
                  <a:pt x="1349" y="1827"/>
                </a:lnTo>
                <a:lnTo>
                  <a:pt x="1349" y="1847"/>
                </a:lnTo>
                <a:lnTo>
                  <a:pt x="1349" y="1867"/>
                </a:lnTo>
                <a:lnTo>
                  <a:pt x="1349" y="1884"/>
                </a:lnTo>
                <a:lnTo>
                  <a:pt x="1349" y="1901"/>
                </a:lnTo>
                <a:lnTo>
                  <a:pt x="1350" y="1916"/>
                </a:lnTo>
                <a:lnTo>
                  <a:pt x="1350" y="1929"/>
                </a:lnTo>
                <a:lnTo>
                  <a:pt x="1350" y="1942"/>
                </a:lnTo>
                <a:lnTo>
                  <a:pt x="1350" y="1953"/>
                </a:lnTo>
                <a:lnTo>
                  <a:pt x="1350" y="1962"/>
                </a:lnTo>
                <a:lnTo>
                  <a:pt x="1351" y="1970"/>
                </a:lnTo>
                <a:lnTo>
                  <a:pt x="1351" y="1977"/>
                </a:lnTo>
                <a:lnTo>
                  <a:pt x="1351" y="1982"/>
                </a:lnTo>
                <a:lnTo>
                  <a:pt x="1351" y="1986"/>
                </a:lnTo>
                <a:lnTo>
                  <a:pt x="1351" y="1988"/>
                </a:lnTo>
                <a:lnTo>
                  <a:pt x="1351" y="1989"/>
                </a:lnTo>
                <a:lnTo>
                  <a:pt x="1351" y="1988"/>
                </a:lnTo>
                <a:lnTo>
                  <a:pt x="1352" y="1987"/>
                </a:lnTo>
                <a:lnTo>
                  <a:pt x="1352" y="1983"/>
                </a:lnTo>
                <a:lnTo>
                  <a:pt x="1352" y="1978"/>
                </a:lnTo>
                <a:lnTo>
                  <a:pt x="1352" y="1972"/>
                </a:lnTo>
                <a:lnTo>
                  <a:pt x="1352" y="1964"/>
                </a:lnTo>
                <a:lnTo>
                  <a:pt x="1352" y="1955"/>
                </a:lnTo>
                <a:lnTo>
                  <a:pt x="1352" y="1944"/>
                </a:lnTo>
                <a:lnTo>
                  <a:pt x="1353" y="1932"/>
                </a:lnTo>
                <a:lnTo>
                  <a:pt x="1353" y="1918"/>
                </a:lnTo>
                <a:lnTo>
                  <a:pt x="1353" y="1903"/>
                </a:lnTo>
                <a:lnTo>
                  <a:pt x="1353" y="1887"/>
                </a:lnTo>
                <a:lnTo>
                  <a:pt x="1353" y="1870"/>
                </a:lnTo>
                <a:lnTo>
                  <a:pt x="1354" y="1851"/>
                </a:lnTo>
                <a:lnTo>
                  <a:pt x="1354" y="1831"/>
                </a:lnTo>
                <a:lnTo>
                  <a:pt x="1354" y="1810"/>
                </a:lnTo>
                <a:lnTo>
                  <a:pt x="1354" y="1788"/>
                </a:lnTo>
                <a:lnTo>
                  <a:pt x="1354" y="1764"/>
                </a:lnTo>
                <a:lnTo>
                  <a:pt x="1354" y="1739"/>
                </a:lnTo>
                <a:lnTo>
                  <a:pt x="1355" y="1713"/>
                </a:lnTo>
                <a:lnTo>
                  <a:pt x="1355" y="1686"/>
                </a:lnTo>
                <a:lnTo>
                  <a:pt x="1355" y="1658"/>
                </a:lnTo>
                <a:lnTo>
                  <a:pt x="1355" y="1630"/>
                </a:lnTo>
                <a:lnTo>
                  <a:pt x="1355" y="1600"/>
                </a:lnTo>
                <a:lnTo>
                  <a:pt x="1356" y="1569"/>
                </a:lnTo>
                <a:lnTo>
                  <a:pt x="1356" y="1538"/>
                </a:lnTo>
                <a:lnTo>
                  <a:pt x="1356" y="1505"/>
                </a:lnTo>
                <a:lnTo>
                  <a:pt x="1356" y="1472"/>
                </a:lnTo>
                <a:lnTo>
                  <a:pt x="1356" y="1438"/>
                </a:lnTo>
                <a:lnTo>
                  <a:pt x="1356" y="1404"/>
                </a:lnTo>
                <a:lnTo>
                  <a:pt x="1356" y="1369"/>
                </a:lnTo>
                <a:lnTo>
                  <a:pt x="1357" y="1333"/>
                </a:lnTo>
                <a:lnTo>
                  <a:pt x="1357" y="1297"/>
                </a:lnTo>
                <a:lnTo>
                  <a:pt x="1357" y="1260"/>
                </a:lnTo>
                <a:lnTo>
                  <a:pt x="1357" y="1223"/>
                </a:lnTo>
                <a:lnTo>
                  <a:pt x="1357" y="1186"/>
                </a:lnTo>
                <a:lnTo>
                  <a:pt x="1357" y="1149"/>
                </a:lnTo>
                <a:lnTo>
                  <a:pt x="1357" y="1111"/>
                </a:lnTo>
                <a:lnTo>
                  <a:pt x="1358" y="1073"/>
                </a:lnTo>
                <a:lnTo>
                  <a:pt x="1358" y="1035"/>
                </a:lnTo>
                <a:lnTo>
                  <a:pt x="1358" y="996"/>
                </a:lnTo>
                <a:lnTo>
                  <a:pt x="1358" y="958"/>
                </a:lnTo>
                <a:lnTo>
                  <a:pt x="1359" y="920"/>
                </a:lnTo>
                <a:lnTo>
                  <a:pt x="1359" y="882"/>
                </a:lnTo>
                <a:lnTo>
                  <a:pt x="1359" y="845"/>
                </a:lnTo>
                <a:lnTo>
                  <a:pt x="1359" y="807"/>
                </a:lnTo>
                <a:lnTo>
                  <a:pt x="1359" y="769"/>
                </a:lnTo>
                <a:lnTo>
                  <a:pt x="1359" y="733"/>
                </a:lnTo>
                <a:lnTo>
                  <a:pt x="1359" y="696"/>
                </a:lnTo>
                <a:lnTo>
                  <a:pt x="1360" y="660"/>
                </a:lnTo>
                <a:lnTo>
                  <a:pt x="1360" y="624"/>
                </a:lnTo>
                <a:lnTo>
                  <a:pt x="1360" y="589"/>
                </a:lnTo>
                <a:lnTo>
                  <a:pt x="1360" y="554"/>
                </a:lnTo>
                <a:lnTo>
                  <a:pt x="1360" y="521"/>
                </a:lnTo>
                <a:lnTo>
                  <a:pt x="1361" y="487"/>
                </a:lnTo>
                <a:lnTo>
                  <a:pt x="1361" y="455"/>
                </a:lnTo>
                <a:lnTo>
                  <a:pt x="1361" y="423"/>
                </a:lnTo>
                <a:lnTo>
                  <a:pt x="1361" y="393"/>
                </a:lnTo>
                <a:lnTo>
                  <a:pt x="1361" y="363"/>
                </a:lnTo>
                <a:lnTo>
                  <a:pt x="1361" y="334"/>
                </a:lnTo>
                <a:lnTo>
                  <a:pt x="1361" y="306"/>
                </a:lnTo>
                <a:lnTo>
                  <a:pt x="1362" y="278"/>
                </a:lnTo>
                <a:lnTo>
                  <a:pt x="1362" y="253"/>
                </a:lnTo>
                <a:lnTo>
                  <a:pt x="1362" y="228"/>
                </a:lnTo>
                <a:lnTo>
                  <a:pt x="1362" y="204"/>
                </a:lnTo>
                <a:lnTo>
                  <a:pt x="1362" y="181"/>
                </a:lnTo>
                <a:lnTo>
                  <a:pt x="1362" y="160"/>
                </a:lnTo>
                <a:lnTo>
                  <a:pt x="1362" y="140"/>
                </a:lnTo>
                <a:lnTo>
                  <a:pt x="1363" y="121"/>
                </a:lnTo>
                <a:lnTo>
                  <a:pt x="1363" y="104"/>
                </a:lnTo>
                <a:lnTo>
                  <a:pt x="1363" y="87"/>
                </a:lnTo>
                <a:lnTo>
                  <a:pt x="1363" y="72"/>
                </a:lnTo>
                <a:lnTo>
                  <a:pt x="1364" y="59"/>
                </a:lnTo>
                <a:lnTo>
                  <a:pt x="1364" y="46"/>
                </a:lnTo>
                <a:lnTo>
                  <a:pt x="1364" y="35"/>
                </a:lnTo>
                <a:lnTo>
                  <a:pt x="1364" y="26"/>
                </a:lnTo>
                <a:lnTo>
                  <a:pt x="1364" y="18"/>
                </a:lnTo>
                <a:lnTo>
                  <a:pt x="1364" y="12"/>
                </a:lnTo>
                <a:lnTo>
                  <a:pt x="1364" y="7"/>
                </a:lnTo>
                <a:lnTo>
                  <a:pt x="1365" y="3"/>
                </a:lnTo>
                <a:lnTo>
                  <a:pt x="1365" y="0"/>
                </a:lnTo>
                <a:lnTo>
                  <a:pt x="1365" y="0"/>
                </a:lnTo>
                <a:lnTo>
                  <a:pt x="1365" y="0"/>
                </a:lnTo>
                <a:lnTo>
                  <a:pt x="1365" y="3"/>
                </a:lnTo>
                <a:lnTo>
                  <a:pt x="1366" y="7"/>
                </a:lnTo>
                <a:lnTo>
                  <a:pt x="1366" y="12"/>
                </a:lnTo>
                <a:lnTo>
                  <a:pt x="1366" y="18"/>
                </a:lnTo>
                <a:lnTo>
                  <a:pt x="1366" y="26"/>
                </a:lnTo>
                <a:lnTo>
                  <a:pt x="1366" y="35"/>
                </a:lnTo>
                <a:lnTo>
                  <a:pt x="1366" y="46"/>
                </a:lnTo>
                <a:lnTo>
                  <a:pt x="1366" y="59"/>
                </a:lnTo>
                <a:lnTo>
                  <a:pt x="1367" y="72"/>
                </a:lnTo>
                <a:lnTo>
                  <a:pt x="1367" y="87"/>
                </a:lnTo>
                <a:lnTo>
                  <a:pt x="1367" y="104"/>
                </a:lnTo>
                <a:lnTo>
                  <a:pt x="1367" y="121"/>
                </a:lnTo>
                <a:lnTo>
                  <a:pt x="1367" y="140"/>
                </a:lnTo>
                <a:lnTo>
                  <a:pt x="1367" y="160"/>
                </a:lnTo>
                <a:lnTo>
                  <a:pt x="1367" y="181"/>
                </a:lnTo>
                <a:lnTo>
                  <a:pt x="1368" y="204"/>
                </a:lnTo>
                <a:lnTo>
                  <a:pt x="1368" y="228"/>
                </a:lnTo>
                <a:lnTo>
                  <a:pt x="1368" y="253"/>
                </a:lnTo>
                <a:lnTo>
                  <a:pt x="1368" y="278"/>
                </a:lnTo>
                <a:lnTo>
                  <a:pt x="1369" y="306"/>
                </a:lnTo>
                <a:lnTo>
                  <a:pt x="1369" y="334"/>
                </a:lnTo>
                <a:lnTo>
                  <a:pt x="1369" y="363"/>
                </a:lnTo>
                <a:lnTo>
                  <a:pt x="1369" y="393"/>
                </a:lnTo>
                <a:lnTo>
                  <a:pt x="1369" y="423"/>
                </a:lnTo>
                <a:lnTo>
                  <a:pt x="1369" y="455"/>
                </a:lnTo>
                <a:lnTo>
                  <a:pt x="1369" y="487"/>
                </a:lnTo>
                <a:lnTo>
                  <a:pt x="1370" y="521"/>
                </a:lnTo>
                <a:lnTo>
                  <a:pt x="1370" y="554"/>
                </a:lnTo>
                <a:lnTo>
                  <a:pt x="1370" y="589"/>
                </a:lnTo>
                <a:lnTo>
                  <a:pt x="1370" y="624"/>
                </a:lnTo>
                <a:lnTo>
                  <a:pt x="1370" y="660"/>
                </a:lnTo>
                <a:lnTo>
                  <a:pt x="1371" y="696"/>
                </a:lnTo>
                <a:lnTo>
                  <a:pt x="1371" y="733"/>
                </a:lnTo>
                <a:lnTo>
                  <a:pt x="1371" y="769"/>
                </a:lnTo>
                <a:lnTo>
                  <a:pt x="1371" y="807"/>
                </a:lnTo>
                <a:lnTo>
                  <a:pt x="1371" y="845"/>
                </a:lnTo>
                <a:lnTo>
                  <a:pt x="1371" y="882"/>
                </a:lnTo>
                <a:lnTo>
                  <a:pt x="1371" y="920"/>
                </a:lnTo>
                <a:lnTo>
                  <a:pt x="1372" y="958"/>
                </a:lnTo>
                <a:lnTo>
                  <a:pt x="1372" y="996"/>
                </a:lnTo>
                <a:lnTo>
                  <a:pt x="1372" y="1035"/>
                </a:lnTo>
                <a:lnTo>
                  <a:pt x="1372" y="1073"/>
                </a:lnTo>
                <a:lnTo>
                  <a:pt x="1372" y="1111"/>
                </a:lnTo>
                <a:lnTo>
                  <a:pt x="1372" y="1149"/>
                </a:lnTo>
                <a:lnTo>
                  <a:pt x="1372" y="1186"/>
                </a:lnTo>
                <a:lnTo>
                  <a:pt x="1373" y="1223"/>
                </a:lnTo>
                <a:lnTo>
                  <a:pt x="1373" y="1260"/>
                </a:lnTo>
                <a:lnTo>
                  <a:pt x="1373" y="1297"/>
                </a:lnTo>
                <a:lnTo>
                  <a:pt x="1373" y="1333"/>
                </a:lnTo>
                <a:lnTo>
                  <a:pt x="1374" y="1369"/>
                </a:lnTo>
                <a:lnTo>
                  <a:pt x="1374" y="1404"/>
                </a:lnTo>
                <a:lnTo>
                  <a:pt x="1374" y="1438"/>
                </a:lnTo>
                <a:lnTo>
                  <a:pt x="1374" y="1472"/>
                </a:lnTo>
                <a:lnTo>
                  <a:pt x="1374" y="1505"/>
                </a:lnTo>
                <a:lnTo>
                  <a:pt x="1374" y="1538"/>
                </a:lnTo>
                <a:lnTo>
                  <a:pt x="1374" y="1569"/>
                </a:lnTo>
                <a:lnTo>
                  <a:pt x="1375" y="1600"/>
                </a:lnTo>
                <a:lnTo>
                  <a:pt x="1375" y="1630"/>
                </a:lnTo>
                <a:lnTo>
                  <a:pt x="1375" y="1658"/>
                </a:lnTo>
                <a:lnTo>
                  <a:pt x="1375" y="1686"/>
                </a:lnTo>
                <a:lnTo>
                  <a:pt x="1375" y="1713"/>
                </a:lnTo>
                <a:lnTo>
                  <a:pt x="1376" y="1739"/>
                </a:lnTo>
                <a:lnTo>
                  <a:pt x="1376" y="1764"/>
                </a:lnTo>
                <a:lnTo>
                  <a:pt x="1376" y="1788"/>
                </a:lnTo>
                <a:lnTo>
                  <a:pt x="1376" y="1810"/>
                </a:lnTo>
                <a:lnTo>
                  <a:pt x="1376" y="1831"/>
                </a:lnTo>
                <a:lnTo>
                  <a:pt x="1376" y="1851"/>
                </a:lnTo>
                <a:lnTo>
                  <a:pt x="1376" y="1870"/>
                </a:lnTo>
                <a:lnTo>
                  <a:pt x="1377" y="1887"/>
                </a:lnTo>
                <a:lnTo>
                  <a:pt x="1377" y="1903"/>
                </a:lnTo>
                <a:lnTo>
                  <a:pt x="1377" y="1918"/>
                </a:lnTo>
                <a:lnTo>
                  <a:pt x="1377" y="1932"/>
                </a:lnTo>
                <a:lnTo>
                  <a:pt x="1377" y="1944"/>
                </a:lnTo>
                <a:lnTo>
                  <a:pt x="1377" y="1955"/>
                </a:lnTo>
                <a:lnTo>
                  <a:pt x="1377" y="1964"/>
                </a:lnTo>
                <a:lnTo>
                  <a:pt x="1378" y="1972"/>
                </a:lnTo>
                <a:lnTo>
                  <a:pt x="1378" y="1978"/>
                </a:lnTo>
                <a:lnTo>
                  <a:pt x="1378" y="1983"/>
                </a:lnTo>
                <a:lnTo>
                  <a:pt x="1378" y="1987"/>
                </a:lnTo>
                <a:lnTo>
                  <a:pt x="1379" y="1988"/>
                </a:lnTo>
                <a:lnTo>
                  <a:pt x="1379" y="1989"/>
                </a:lnTo>
                <a:lnTo>
                  <a:pt x="1379" y="1988"/>
                </a:lnTo>
                <a:lnTo>
                  <a:pt x="1379" y="1986"/>
                </a:lnTo>
                <a:lnTo>
                  <a:pt x="1379" y="1982"/>
                </a:lnTo>
                <a:lnTo>
                  <a:pt x="1379" y="1977"/>
                </a:lnTo>
                <a:lnTo>
                  <a:pt x="1379" y="1970"/>
                </a:lnTo>
                <a:lnTo>
                  <a:pt x="1380" y="1962"/>
                </a:lnTo>
                <a:lnTo>
                  <a:pt x="1380" y="1953"/>
                </a:lnTo>
                <a:lnTo>
                  <a:pt x="1380" y="1942"/>
                </a:lnTo>
                <a:lnTo>
                  <a:pt x="1380" y="1929"/>
                </a:lnTo>
                <a:lnTo>
                  <a:pt x="1380" y="1916"/>
                </a:lnTo>
                <a:lnTo>
                  <a:pt x="1380" y="1901"/>
                </a:lnTo>
                <a:lnTo>
                  <a:pt x="1380" y="1884"/>
                </a:lnTo>
                <a:lnTo>
                  <a:pt x="1381" y="1867"/>
                </a:lnTo>
                <a:lnTo>
                  <a:pt x="1381" y="1847"/>
                </a:lnTo>
                <a:lnTo>
                  <a:pt x="1381" y="1827"/>
                </a:lnTo>
                <a:lnTo>
                  <a:pt x="1381" y="1806"/>
                </a:lnTo>
                <a:lnTo>
                  <a:pt x="1381" y="1783"/>
                </a:lnTo>
                <a:lnTo>
                  <a:pt x="1382" y="1759"/>
                </a:lnTo>
                <a:lnTo>
                  <a:pt x="1382" y="1734"/>
                </a:lnTo>
                <a:lnTo>
                  <a:pt x="1382" y="1708"/>
                </a:lnTo>
                <a:lnTo>
                  <a:pt x="1382" y="1681"/>
                </a:lnTo>
                <a:lnTo>
                  <a:pt x="1382" y="1653"/>
                </a:lnTo>
                <a:lnTo>
                  <a:pt x="1382" y="1624"/>
                </a:lnTo>
                <a:lnTo>
                  <a:pt x="1383" y="1594"/>
                </a:lnTo>
                <a:lnTo>
                  <a:pt x="1383" y="1563"/>
                </a:lnTo>
                <a:lnTo>
                  <a:pt x="1383" y="1531"/>
                </a:lnTo>
                <a:lnTo>
                  <a:pt x="1383" y="1499"/>
                </a:lnTo>
                <a:lnTo>
                  <a:pt x="1383" y="1466"/>
                </a:lnTo>
                <a:lnTo>
                  <a:pt x="1384" y="1432"/>
                </a:lnTo>
                <a:lnTo>
                  <a:pt x="1384" y="1398"/>
                </a:lnTo>
                <a:lnTo>
                  <a:pt x="1384" y="1362"/>
                </a:lnTo>
                <a:lnTo>
                  <a:pt x="1384" y="1327"/>
                </a:lnTo>
                <a:lnTo>
                  <a:pt x="1384" y="1291"/>
                </a:lnTo>
                <a:lnTo>
                  <a:pt x="1384" y="1254"/>
                </a:lnTo>
                <a:lnTo>
                  <a:pt x="1384" y="1217"/>
                </a:lnTo>
                <a:lnTo>
                  <a:pt x="1385" y="1180"/>
                </a:lnTo>
                <a:lnTo>
                  <a:pt x="1385" y="1142"/>
                </a:lnTo>
                <a:lnTo>
                  <a:pt x="1385" y="1104"/>
                </a:lnTo>
                <a:lnTo>
                  <a:pt x="1385" y="1066"/>
                </a:lnTo>
                <a:lnTo>
                  <a:pt x="1385" y="1029"/>
                </a:lnTo>
                <a:lnTo>
                  <a:pt x="1385" y="991"/>
                </a:lnTo>
                <a:lnTo>
                  <a:pt x="1385" y="952"/>
                </a:lnTo>
                <a:lnTo>
                  <a:pt x="1386" y="914"/>
                </a:lnTo>
                <a:lnTo>
                  <a:pt x="1386" y="876"/>
                </a:lnTo>
                <a:lnTo>
                  <a:pt x="1386" y="839"/>
                </a:lnTo>
                <a:lnTo>
                  <a:pt x="1386" y="801"/>
                </a:lnTo>
                <a:lnTo>
                  <a:pt x="1387" y="764"/>
                </a:lnTo>
                <a:lnTo>
                  <a:pt x="1387" y="727"/>
                </a:lnTo>
                <a:lnTo>
                  <a:pt x="1387" y="691"/>
                </a:lnTo>
                <a:lnTo>
                  <a:pt x="1387" y="655"/>
                </a:lnTo>
                <a:lnTo>
                  <a:pt x="1387" y="619"/>
                </a:lnTo>
                <a:lnTo>
                  <a:pt x="1387" y="584"/>
                </a:lnTo>
                <a:lnTo>
                  <a:pt x="1387" y="550"/>
                </a:lnTo>
                <a:lnTo>
                  <a:pt x="1388" y="516"/>
                </a:lnTo>
                <a:lnTo>
                  <a:pt x="1388" y="483"/>
                </a:lnTo>
                <a:lnTo>
                  <a:pt x="1388" y="451"/>
                </a:lnTo>
                <a:lnTo>
                  <a:pt x="1388" y="420"/>
                </a:lnTo>
                <a:lnTo>
                  <a:pt x="1388" y="389"/>
                </a:lnTo>
                <a:lnTo>
                  <a:pt x="1389" y="360"/>
                </a:lnTo>
                <a:lnTo>
                  <a:pt x="1389" y="331"/>
                </a:lnTo>
                <a:lnTo>
                  <a:pt x="1389" y="303"/>
                </a:lnTo>
                <a:lnTo>
                  <a:pt x="1389" y="276"/>
                </a:lnTo>
                <a:lnTo>
                  <a:pt x="1389" y="251"/>
                </a:lnTo>
                <a:lnTo>
                  <a:pt x="1389" y="226"/>
                </a:lnTo>
                <a:lnTo>
                  <a:pt x="1389" y="203"/>
                </a:lnTo>
                <a:lnTo>
                  <a:pt x="1390" y="181"/>
                </a:lnTo>
                <a:lnTo>
                  <a:pt x="1390" y="159"/>
                </a:lnTo>
                <a:lnTo>
                  <a:pt x="1390" y="140"/>
                </a:lnTo>
                <a:lnTo>
                  <a:pt x="1390" y="121"/>
                </a:lnTo>
                <a:lnTo>
                  <a:pt x="1390" y="104"/>
                </a:lnTo>
                <a:lnTo>
                  <a:pt x="1390" y="87"/>
                </a:lnTo>
                <a:lnTo>
                  <a:pt x="1390" y="73"/>
                </a:lnTo>
                <a:lnTo>
                  <a:pt x="1391" y="60"/>
                </a:lnTo>
                <a:lnTo>
                  <a:pt x="1391" y="48"/>
                </a:lnTo>
                <a:lnTo>
                  <a:pt x="1391" y="37"/>
                </a:lnTo>
                <a:lnTo>
                  <a:pt x="1391" y="28"/>
                </a:lnTo>
                <a:lnTo>
                  <a:pt x="1392" y="20"/>
                </a:lnTo>
                <a:lnTo>
                  <a:pt x="1392" y="14"/>
                </a:lnTo>
                <a:lnTo>
                  <a:pt x="1392" y="9"/>
                </a:lnTo>
                <a:lnTo>
                  <a:pt x="1392" y="6"/>
                </a:lnTo>
                <a:lnTo>
                  <a:pt x="1392" y="4"/>
                </a:lnTo>
                <a:lnTo>
                  <a:pt x="1392" y="3"/>
                </a:lnTo>
                <a:lnTo>
                  <a:pt x="1392" y="5"/>
                </a:lnTo>
                <a:lnTo>
                  <a:pt x="1393" y="7"/>
                </a:lnTo>
                <a:lnTo>
                  <a:pt x="1393" y="11"/>
                </a:lnTo>
                <a:lnTo>
                  <a:pt x="1393" y="16"/>
                </a:lnTo>
                <a:lnTo>
                  <a:pt x="1393" y="23"/>
                </a:lnTo>
                <a:lnTo>
                  <a:pt x="1393" y="31"/>
                </a:lnTo>
                <a:lnTo>
                  <a:pt x="1394" y="41"/>
                </a:lnTo>
                <a:lnTo>
                  <a:pt x="1394" y="52"/>
                </a:lnTo>
                <a:lnTo>
                  <a:pt x="1394" y="64"/>
                </a:lnTo>
                <a:lnTo>
                  <a:pt x="1394" y="78"/>
                </a:lnTo>
                <a:lnTo>
                  <a:pt x="1394" y="94"/>
                </a:lnTo>
                <a:lnTo>
                  <a:pt x="1394" y="110"/>
                </a:lnTo>
                <a:lnTo>
                  <a:pt x="1394" y="128"/>
                </a:lnTo>
                <a:lnTo>
                  <a:pt x="1395" y="147"/>
                </a:lnTo>
                <a:lnTo>
                  <a:pt x="1395" y="167"/>
                </a:lnTo>
                <a:lnTo>
                  <a:pt x="1395" y="189"/>
                </a:lnTo>
                <a:lnTo>
                  <a:pt x="1395" y="211"/>
                </a:lnTo>
                <a:lnTo>
                  <a:pt x="1395" y="235"/>
                </a:lnTo>
                <a:lnTo>
                  <a:pt x="1395" y="260"/>
                </a:lnTo>
                <a:lnTo>
                  <a:pt x="1395" y="286"/>
                </a:lnTo>
                <a:lnTo>
                  <a:pt x="1396" y="313"/>
                </a:lnTo>
                <a:lnTo>
                  <a:pt x="1396" y="341"/>
                </a:lnTo>
                <a:lnTo>
                  <a:pt x="1396" y="370"/>
                </a:lnTo>
                <a:lnTo>
                  <a:pt x="1396" y="400"/>
                </a:lnTo>
                <a:lnTo>
                  <a:pt x="1397" y="431"/>
                </a:lnTo>
                <a:lnTo>
                  <a:pt x="1397" y="463"/>
                </a:lnTo>
                <a:lnTo>
                  <a:pt x="1397" y="495"/>
                </a:lnTo>
                <a:lnTo>
                  <a:pt x="1397" y="528"/>
                </a:lnTo>
                <a:lnTo>
                  <a:pt x="1397" y="562"/>
                </a:lnTo>
                <a:lnTo>
                  <a:pt x="1397" y="596"/>
                </a:lnTo>
                <a:lnTo>
                  <a:pt x="1397" y="632"/>
                </a:lnTo>
                <a:lnTo>
                  <a:pt x="1398" y="667"/>
                </a:lnTo>
                <a:lnTo>
                  <a:pt x="1398" y="703"/>
                </a:lnTo>
                <a:lnTo>
                  <a:pt x="1398" y="740"/>
                </a:lnTo>
                <a:lnTo>
                  <a:pt x="1398" y="777"/>
                </a:lnTo>
                <a:lnTo>
                  <a:pt x="1398" y="814"/>
                </a:lnTo>
                <a:lnTo>
                  <a:pt x="1399" y="851"/>
                </a:lnTo>
                <a:lnTo>
                  <a:pt x="1399" y="889"/>
                </a:lnTo>
                <a:lnTo>
                  <a:pt x="1399" y="927"/>
                </a:lnTo>
                <a:lnTo>
                  <a:pt x="1399" y="965"/>
                </a:lnTo>
                <a:lnTo>
                  <a:pt x="1399" y="1002"/>
                </a:lnTo>
                <a:lnTo>
                  <a:pt x="1399" y="1040"/>
                </a:lnTo>
                <a:lnTo>
                  <a:pt x="1399" y="1078"/>
                </a:lnTo>
                <a:lnTo>
                  <a:pt x="1400" y="1116"/>
                </a:lnTo>
                <a:lnTo>
                  <a:pt x="1400" y="1154"/>
                </a:lnTo>
                <a:lnTo>
                  <a:pt x="1400" y="1191"/>
                </a:lnTo>
                <a:lnTo>
                  <a:pt x="1400" y="1228"/>
                </a:lnTo>
                <a:lnTo>
                  <a:pt x="1400" y="1265"/>
                </a:lnTo>
                <a:lnTo>
                  <a:pt x="1400" y="1301"/>
                </a:lnTo>
                <a:lnTo>
                  <a:pt x="1400" y="1337"/>
                </a:lnTo>
                <a:lnTo>
                  <a:pt x="1401" y="1372"/>
                </a:lnTo>
                <a:lnTo>
                  <a:pt x="1401" y="1407"/>
                </a:lnTo>
                <a:lnTo>
                  <a:pt x="1401" y="1441"/>
                </a:lnTo>
                <a:lnTo>
                  <a:pt x="1401" y="1474"/>
                </a:lnTo>
                <a:lnTo>
                  <a:pt x="1402" y="1507"/>
                </a:lnTo>
                <a:lnTo>
                  <a:pt x="1402" y="1539"/>
                </a:lnTo>
                <a:lnTo>
                  <a:pt x="1402" y="1570"/>
                </a:lnTo>
                <a:lnTo>
                  <a:pt x="1402" y="1600"/>
                </a:lnTo>
                <a:lnTo>
                  <a:pt x="1402" y="1630"/>
                </a:lnTo>
                <a:lnTo>
                  <a:pt x="1402" y="1658"/>
                </a:lnTo>
                <a:lnTo>
                  <a:pt x="1402" y="1686"/>
                </a:lnTo>
                <a:lnTo>
                  <a:pt x="1403" y="1712"/>
                </a:lnTo>
                <a:lnTo>
                  <a:pt x="1403" y="1738"/>
                </a:lnTo>
                <a:lnTo>
                  <a:pt x="1403" y="1762"/>
                </a:lnTo>
                <a:lnTo>
                  <a:pt x="1403" y="1786"/>
                </a:lnTo>
                <a:lnTo>
                  <a:pt x="1403" y="1807"/>
                </a:lnTo>
                <a:lnTo>
                  <a:pt x="1404" y="1829"/>
                </a:lnTo>
                <a:lnTo>
                  <a:pt x="1404" y="1848"/>
                </a:lnTo>
                <a:lnTo>
                  <a:pt x="1404" y="1867"/>
                </a:lnTo>
                <a:lnTo>
                  <a:pt x="1404" y="1884"/>
                </a:lnTo>
                <a:lnTo>
                  <a:pt x="1404" y="1900"/>
                </a:lnTo>
                <a:lnTo>
                  <a:pt x="1404" y="1914"/>
                </a:lnTo>
                <a:lnTo>
                  <a:pt x="1404" y="1927"/>
                </a:lnTo>
                <a:lnTo>
                  <a:pt x="1405" y="1939"/>
                </a:lnTo>
                <a:lnTo>
                  <a:pt x="1405" y="1949"/>
                </a:lnTo>
                <a:lnTo>
                  <a:pt x="1405" y="1958"/>
                </a:lnTo>
                <a:lnTo>
                  <a:pt x="1405" y="1965"/>
                </a:lnTo>
                <a:lnTo>
                  <a:pt x="1405" y="1972"/>
                </a:lnTo>
                <a:lnTo>
                  <a:pt x="1405" y="1976"/>
                </a:lnTo>
                <a:lnTo>
                  <a:pt x="1405" y="1980"/>
                </a:lnTo>
                <a:lnTo>
                  <a:pt x="1406" y="1981"/>
                </a:lnTo>
                <a:lnTo>
                  <a:pt x="1406" y="1982"/>
                </a:lnTo>
                <a:lnTo>
                  <a:pt x="1406" y="1980"/>
                </a:lnTo>
                <a:lnTo>
                  <a:pt x="1406" y="1978"/>
                </a:lnTo>
                <a:lnTo>
                  <a:pt x="1407" y="1974"/>
                </a:lnTo>
                <a:lnTo>
                  <a:pt x="1407" y="1968"/>
                </a:lnTo>
                <a:lnTo>
                  <a:pt x="1407" y="1961"/>
                </a:lnTo>
                <a:lnTo>
                  <a:pt x="1407" y="1953"/>
                </a:lnTo>
                <a:lnTo>
                  <a:pt x="1407" y="1943"/>
                </a:lnTo>
                <a:lnTo>
                  <a:pt x="1407" y="1932"/>
                </a:lnTo>
                <a:lnTo>
                  <a:pt x="1407" y="1920"/>
                </a:lnTo>
                <a:lnTo>
                  <a:pt x="1408" y="1906"/>
                </a:lnTo>
                <a:lnTo>
                  <a:pt x="1408" y="1891"/>
                </a:lnTo>
                <a:lnTo>
                  <a:pt x="1408" y="1874"/>
                </a:lnTo>
                <a:lnTo>
                  <a:pt x="1408" y="1856"/>
                </a:lnTo>
                <a:lnTo>
                  <a:pt x="1408" y="1837"/>
                </a:lnTo>
                <a:lnTo>
                  <a:pt x="1408" y="1817"/>
                </a:lnTo>
                <a:lnTo>
                  <a:pt x="1408" y="1795"/>
                </a:lnTo>
                <a:lnTo>
                  <a:pt x="1409" y="1773"/>
                </a:lnTo>
                <a:lnTo>
                  <a:pt x="1409" y="1749"/>
                </a:lnTo>
                <a:lnTo>
                  <a:pt x="1409" y="1724"/>
                </a:lnTo>
                <a:lnTo>
                  <a:pt x="1409" y="1698"/>
                </a:lnTo>
                <a:lnTo>
                  <a:pt x="1409" y="1671"/>
                </a:lnTo>
                <a:lnTo>
                  <a:pt x="1410" y="1643"/>
                </a:lnTo>
                <a:lnTo>
                  <a:pt x="1410" y="1614"/>
                </a:lnTo>
                <a:lnTo>
                  <a:pt x="1410" y="1584"/>
                </a:lnTo>
                <a:lnTo>
                  <a:pt x="1410" y="1553"/>
                </a:lnTo>
                <a:lnTo>
                  <a:pt x="1410" y="1522"/>
                </a:lnTo>
                <a:lnTo>
                  <a:pt x="1410" y="1489"/>
                </a:lnTo>
                <a:lnTo>
                  <a:pt x="1410" y="1456"/>
                </a:lnTo>
                <a:lnTo>
                  <a:pt x="1411" y="1423"/>
                </a:lnTo>
                <a:lnTo>
                  <a:pt x="1411" y="1388"/>
                </a:lnTo>
                <a:lnTo>
                  <a:pt x="1411" y="1354"/>
                </a:lnTo>
                <a:lnTo>
                  <a:pt x="1411" y="1318"/>
                </a:lnTo>
                <a:lnTo>
                  <a:pt x="1412" y="1282"/>
                </a:lnTo>
                <a:lnTo>
                  <a:pt x="1412" y="1246"/>
                </a:lnTo>
                <a:lnTo>
                  <a:pt x="1412" y="1209"/>
                </a:lnTo>
                <a:lnTo>
                  <a:pt x="1412" y="1172"/>
                </a:lnTo>
                <a:lnTo>
                  <a:pt x="1412" y="1135"/>
                </a:lnTo>
                <a:lnTo>
                  <a:pt x="1412" y="1098"/>
                </a:lnTo>
                <a:lnTo>
                  <a:pt x="1412" y="1060"/>
                </a:lnTo>
                <a:lnTo>
                  <a:pt x="1413" y="1022"/>
                </a:lnTo>
                <a:lnTo>
                  <a:pt x="1413" y="984"/>
                </a:lnTo>
                <a:lnTo>
                  <a:pt x="1413" y="947"/>
                </a:lnTo>
                <a:lnTo>
                  <a:pt x="1413" y="909"/>
                </a:lnTo>
                <a:lnTo>
                  <a:pt x="1413" y="872"/>
                </a:lnTo>
                <a:lnTo>
                  <a:pt x="1413" y="834"/>
                </a:lnTo>
                <a:lnTo>
                  <a:pt x="1413" y="797"/>
                </a:lnTo>
                <a:lnTo>
                  <a:pt x="1414" y="761"/>
                </a:lnTo>
                <a:lnTo>
                  <a:pt x="1414" y="724"/>
                </a:lnTo>
                <a:lnTo>
                  <a:pt x="1414" y="688"/>
                </a:lnTo>
                <a:lnTo>
                  <a:pt x="1414" y="652"/>
                </a:lnTo>
                <a:lnTo>
                  <a:pt x="1414" y="618"/>
                </a:lnTo>
                <a:lnTo>
                  <a:pt x="1415" y="583"/>
                </a:lnTo>
                <a:lnTo>
                  <a:pt x="1415" y="549"/>
                </a:lnTo>
                <a:lnTo>
                  <a:pt x="1415" y="516"/>
                </a:lnTo>
                <a:lnTo>
                  <a:pt x="1415" y="483"/>
                </a:lnTo>
                <a:lnTo>
                  <a:pt x="1415" y="452"/>
                </a:lnTo>
                <a:lnTo>
                  <a:pt x="1415" y="421"/>
                </a:lnTo>
                <a:lnTo>
                  <a:pt x="1416" y="391"/>
                </a:lnTo>
                <a:lnTo>
                  <a:pt x="1416" y="362"/>
                </a:lnTo>
                <a:lnTo>
                  <a:pt x="1416" y="334"/>
                </a:lnTo>
                <a:lnTo>
                  <a:pt x="1416" y="306"/>
                </a:lnTo>
                <a:lnTo>
                  <a:pt x="1416" y="280"/>
                </a:lnTo>
                <a:lnTo>
                  <a:pt x="1417" y="255"/>
                </a:lnTo>
                <a:lnTo>
                  <a:pt x="1417" y="230"/>
                </a:lnTo>
                <a:lnTo>
                  <a:pt x="1417" y="207"/>
                </a:lnTo>
                <a:lnTo>
                  <a:pt x="1417" y="186"/>
                </a:lnTo>
                <a:lnTo>
                  <a:pt x="1417" y="165"/>
                </a:lnTo>
                <a:lnTo>
                  <a:pt x="1417" y="146"/>
                </a:lnTo>
                <a:lnTo>
                  <a:pt x="1417" y="128"/>
                </a:lnTo>
                <a:lnTo>
                  <a:pt x="1418" y="111"/>
                </a:lnTo>
                <a:lnTo>
                  <a:pt x="1418" y="95"/>
                </a:lnTo>
                <a:lnTo>
                  <a:pt x="1418" y="81"/>
                </a:lnTo>
                <a:lnTo>
                  <a:pt x="1418" y="68"/>
                </a:lnTo>
                <a:lnTo>
                  <a:pt x="1418" y="56"/>
                </a:lnTo>
                <a:lnTo>
                  <a:pt x="1418" y="46"/>
                </a:lnTo>
                <a:lnTo>
                  <a:pt x="1418" y="38"/>
                </a:lnTo>
                <a:lnTo>
                  <a:pt x="1419" y="30"/>
                </a:lnTo>
                <a:lnTo>
                  <a:pt x="1419" y="25"/>
                </a:lnTo>
                <a:lnTo>
                  <a:pt x="1419" y="20"/>
                </a:lnTo>
                <a:lnTo>
                  <a:pt x="1419" y="17"/>
                </a:lnTo>
                <a:lnTo>
                  <a:pt x="1420" y="15"/>
                </a:lnTo>
                <a:lnTo>
                  <a:pt x="1420" y="15"/>
                </a:lnTo>
                <a:lnTo>
                  <a:pt x="1420" y="16"/>
                </a:lnTo>
                <a:lnTo>
                  <a:pt x="1420" y="19"/>
                </a:lnTo>
                <a:lnTo>
                  <a:pt x="1420" y="23"/>
                </a:lnTo>
                <a:lnTo>
                  <a:pt x="1420" y="29"/>
                </a:lnTo>
                <a:lnTo>
                  <a:pt x="1420" y="36"/>
                </a:lnTo>
                <a:lnTo>
                  <a:pt x="1421" y="44"/>
                </a:lnTo>
                <a:lnTo>
                  <a:pt x="1421" y="54"/>
                </a:lnTo>
                <a:lnTo>
                  <a:pt x="1421" y="65"/>
                </a:lnTo>
                <a:lnTo>
                  <a:pt x="1421" y="78"/>
                </a:lnTo>
                <a:lnTo>
                  <a:pt x="1421" y="92"/>
                </a:lnTo>
                <a:lnTo>
                  <a:pt x="1422" y="107"/>
                </a:lnTo>
                <a:lnTo>
                  <a:pt x="1422" y="123"/>
                </a:lnTo>
                <a:lnTo>
                  <a:pt x="1422" y="141"/>
                </a:lnTo>
                <a:lnTo>
                  <a:pt x="1422" y="160"/>
                </a:lnTo>
                <a:lnTo>
                  <a:pt x="1422" y="181"/>
                </a:lnTo>
                <a:lnTo>
                  <a:pt x="1422" y="202"/>
                </a:lnTo>
                <a:lnTo>
                  <a:pt x="1422" y="225"/>
                </a:lnTo>
                <a:lnTo>
                  <a:pt x="1423" y="248"/>
                </a:lnTo>
                <a:lnTo>
                  <a:pt x="1423" y="273"/>
                </a:lnTo>
                <a:lnTo>
                  <a:pt x="1423" y="299"/>
                </a:lnTo>
                <a:lnTo>
                  <a:pt x="1423" y="326"/>
                </a:lnTo>
                <a:lnTo>
                  <a:pt x="1423" y="354"/>
                </a:lnTo>
                <a:lnTo>
                  <a:pt x="1423" y="383"/>
                </a:lnTo>
                <a:lnTo>
                  <a:pt x="1423" y="412"/>
                </a:lnTo>
                <a:lnTo>
                  <a:pt x="1424" y="443"/>
                </a:lnTo>
                <a:lnTo>
                  <a:pt x="1424" y="475"/>
                </a:lnTo>
                <a:lnTo>
                  <a:pt x="1424" y="507"/>
                </a:lnTo>
                <a:lnTo>
                  <a:pt x="1424" y="540"/>
                </a:lnTo>
                <a:lnTo>
                  <a:pt x="1425" y="573"/>
                </a:lnTo>
                <a:lnTo>
                  <a:pt x="1425" y="607"/>
                </a:lnTo>
                <a:lnTo>
                  <a:pt x="1425" y="642"/>
                </a:lnTo>
                <a:lnTo>
                  <a:pt x="1425" y="677"/>
                </a:lnTo>
                <a:lnTo>
                  <a:pt x="1425" y="713"/>
                </a:lnTo>
                <a:lnTo>
                  <a:pt x="1425" y="749"/>
                </a:lnTo>
                <a:lnTo>
                  <a:pt x="1425" y="785"/>
                </a:lnTo>
                <a:lnTo>
                  <a:pt x="1426" y="822"/>
                </a:lnTo>
                <a:lnTo>
                  <a:pt x="1426" y="859"/>
                </a:lnTo>
                <a:lnTo>
                  <a:pt x="1426" y="896"/>
                </a:lnTo>
                <a:lnTo>
                  <a:pt x="1426" y="933"/>
                </a:lnTo>
                <a:lnTo>
                  <a:pt x="1426" y="971"/>
                </a:lnTo>
                <a:lnTo>
                  <a:pt x="1427" y="1009"/>
                </a:lnTo>
                <a:lnTo>
                  <a:pt x="1427" y="1046"/>
                </a:lnTo>
                <a:lnTo>
                  <a:pt x="1427" y="1083"/>
                </a:lnTo>
                <a:lnTo>
                  <a:pt x="1427" y="1120"/>
                </a:lnTo>
                <a:lnTo>
                  <a:pt x="1427" y="1157"/>
                </a:lnTo>
                <a:lnTo>
                  <a:pt x="1427" y="1194"/>
                </a:lnTo>
                <a:lnTo>
                  <a:pt x="1427" y="1231"/>
                </a:lnTo>
                <a:lnTo>
                  <a:pt x="1428" y="1267"/>
                </a:lnTo>
                <a:lnTo>
                  <a:pt x="1428" y="1302"/>
                </a:lnTo>
                <a:lnTo>
                  <a:pt x="1428" y="1338"/>
                </a:lnTo>
                <a:lnTo>
                  <a:pt x="1428" y="1372"/>
                </a:lnTo>
                <a:lnTo>
                  <a:pt x="1428" y="1407"/>
                </a:lnTo>
                <a:lnTo>
                  <a:pt x="1428" y="1440"/>
                </a:lnTo>
                <a:lnTo>
                  <a:pt x="1428" y="1473"/>
                </a:lnTo>
                <a:lnTo>
                  <a:pt x="1429" y="1505"/>
                </a:lnTo>
                <a:lnTo>
                  <a:pt x="1429" y="1536"/>
                </a:lnTo>
                <a:lnTo>
                  <a:pt x="1429" y="1567"/>
                </a:lnTo>
                <a:lnTo>
                  <a:pt x="1429" y="1597"/>
                </a:lnTo>
                <a:lnTo>
                  <a:pt x="1430" y="1625"/>
                </a:lnTo>
                <a:lnTo>
                  <a:pt x="1430" y="1653"/>
                </a:lnTo>
                <a:lnTo>
                  <a:pt x="1430" y="1680"/>
                </a:lnTo>
                <a:lnTo>
                  <a:pt x="1430" y="1706"/>
                </a:lnTo>
                <a:lnTo>
                  <a:pt x="1430" y="1731"/>
                </a:lnTo>
                <a:lnTo>
                  <a:pt x="1430" y="1755"/>
                </a:lnTo>
                <a:lnTo>
                  <a:pt x="1430" y="1778"/>
                </a:lnTo>
                <a:lnTo>
                  <a:pt x="1431" y="1799"/>
                </a:lnTo>
                <a:lnTo>
                  <a:pt x="1431" y="1819"/>
                </a:lnTo>
                <a:lnTo>
                  <a:pt x="1431" y="1839"/>
                </a:lnTo>
                <a:lnTo>
                  <a:pt x="1431" y="1857"/>
                </a:lnTo>
                <a:lnTo>
                  <a:pt x="1431" y="1873"/>
                </a:lnTo>
                <a:lnTo>
                  <a:pt x="1432" y="1888"/>
                </a:lnTo>
                <a:lnTo>
                  <a:pt x="1432" y="1903"/>
                </a:lnTo>
                <a:lnTo>
                  <a:pt x="1432" y="1915"/>
                </a:lnTo>
                <a:lnTo>
                  <a:pt x="1432" y="1926"/>
                </a:lnTo>
                <a:lnTo>
                  <a:pt x="1432" y="1936"/>
                </a:lnTo>
                <a:lnTo>
                  <a:pt x="1432" y="1945"/>
                </a:lnTo>
                <a:lnTo>
                  <a:pt x="1432" y="1952"/>
                </a:lnTo>
                <a:lnTo>
                  <a:pt x="1433" y="1958"/>
                </a:lnTo>
                <a:lnTo>
                  <a:pt x="1433" y="1962"/>
                </a:lnTo>
                <a:lnTo>
                  <a:pt x="1433" y="1965"/>
                </a:lnTo>
                <a:lnTo>
                  <a:pt x="1433" y="1966"/>
                </a:lnTo>
                <a:lnTo>
                  <a:pt x="1433" y="1966"/>
                </a:lnTo>
                <a:lnTo>
                  <a:pt x="1433" y="1965"/>
                </a:lnTo>
                <a:lnTo>
                  <a:pt x="1433" y="1962"/>
                </a:lnTo>
                <a:lnTo>
                  <a:pt x="1434" y="1958"/>
                </a:lnTo>
                <a:lnTo>
                  <a:pt x="1434" y="1952"/>
                </a:lnTo>
                <a:lnTo>
                  <a:pt x="1434" y="1945"/>
                </a:lnTo>
                <a:lnTo>
                  <a:pt x="1434" y="1937"/>
                </a:lnTo>
                <a:lnTo>
                  <a:pt x="1435" y="1927"/>
                </a:lnTo>
                <a:lnTo>
                  <a:pt x="1435" y="1916"/>
                </a:lnTo>
                <a:lnTo>
                  <a:pt x="1435" y="1903"/>
                </a:lnTo>
                <a:lnTo>
                  <a:pt x="1435" y="1889"/>
                </a:lnTo>
                <a:lnTo>
                  <a:pt x="1435" y="1874"/>
                </a:lnTo>
                <a:lnTo>
                  <a:pt x="1435" y="1857"/>
                </a:lnTo>
                <a:lnTo>
                  <a:pt x="1435" y="1840"/>
                </a:lnTo>
                <a:lnTo>
                  <a:pt x="1436" y="1821"/>
                </a:lnTo>
                <a:lnTo>
                  <a:pt x="1436" y="1801"/>
                </a:lnTo>
                <a:lnTo>
                  <a:pt x="1436" y="1779"/>
                </a:lnTo>
                <a:lnTo>
                  <a:pt x="1436" y="1757"/>
                </a:lnTo>
                <a:lnTo>
                  <a:pt x="1436" y="1733"/>
                </a:lnTo>
                <a:lnTo>
                  <a:pt x="1436" y="1708"/>
                </a:lnTo>
                <a:lnTo>
                  <a:pt x="1436" y="1682"/>
                </a:lnTo>
                <a:lnTo>
                  <a:pt x="1437" y="1656"/>
                </a:lnTo>
                <a:lnTo>
                  <a:pt x="1437" y="1628"/>
                </a:lnTo>
                <a:lnTo>
                  <a:pt x="1437" y="1599"/>
                </a:lnTo>
                <a:lnTo>
                  <a:pt x="1437" y="1569"/>
                </a:lnTo>
                <a:lnTo>
                  <a:pt x="1437" y="1539"/>
                </a:lnTo>
                <a:lnTo>
                  <a:pt x="1438" y="1508"/>
                </a:lnTo>
                <a:lnTo>
                  <a:pt x="1438" y="1476"/>
                </a:lnTo>
                <a:lnTo>
                  <a:pt x="1438" y="1443"/>
                </a:lnTo>
                <a:lnTo>
                  <a:pt x="1438" y="1410"/>
                </a:lnTo>
                <a:lnTo>
                  <a:pt x="1438" y="1376"/>
                </a:lnTo>
                <a:lnTo>
                  <a:pt x="1438" y="1342"/>
                </a:lnTo>
                <a:lnTo>
                  <a:pt x="1438" y="1307"/>
                </a:lnTo>
                <a:lnTo>
                  <a:pt x="1439" y="1272"/>
                </a:lnTo>
                <a:lnTo>
                  <a:pt x="1439" y="1236"/>
                </a:lnTo>
                <a:lnTo>
                  <a:pt x="1439" y="1200"/>
                </a:lnTo>
                <a:lnTo>
                  <a:pt x="1439" y="1163"/>
                </a:lnTo>
                <a:lnTo>
                  <a:pt x="1440" y="1127"/>
                </a:lnTo>
                <a:lnTo>
                  <a:pt x="1440" y="1090"/>
                </a:lnTo>
                <a:lnTo>
                  <a:pt x="1440" y="1053"/>
                </a:lnTo>
                <a:lnTo>
                  <a:pt x="1440" y="1016"/>
                </a:lnTo>
                <a:lnTo>
                  <a:pt x="1440" y="979"/>
                </a:lnTo>
                <a:lnTo>
                  <a:pt x="1440" y="942"/>
                </a:lnTo>
                <a:lnTo>
                  <a:pt x="1440" y="905"/>
                </a:lnTo>
                <a:lnTo>
                  <a:pt x="1441" y="868"/>
                </a:lnTo>
                <a:lnTo>
                  <a:pt x="1441" y="831"/>
                </a:lnTo>
                <a:lnTo>
                  <a:pt x="1441" y="795"/>
                </a:lnTo>
                <a:lnTo>
                  <a:pt x="1441" y="759"/>
                </a:lnTo>
                <a:lnTo>
                  <a:pt x="1441" y="723"/>
                </a:lnTo>
                <a:lnTo>
                  <a:pt x="1441" y="688"/>
                </a:lnTo>
                <a:lnTo>
                  <a:pt x="1441" y="653"/>
                </a:lnTo>
                <a:lnTo>
                  <a:pt x="1442" y="619"/>
                </a:lnTo>
                <a:lnTo>
                  <a:pt x="1442" y="585"/>
                </a:lnTo>
                <a:lnTo>
                  <a:pt x="1442" y="552"/>
                </a:lnTo>
                <a:lnTo>
                  <a:pt x="1442" y="519"/>
                </a:lnTo>
                <a:lnTo>
                  <a:pt x="1442" y="488"/>
                </a:lnTo>
                <a:lnTo>
                  <a:pt x="1443" y="457"/>
                </a:lnTo>
                <a:lnTo>
                  <a:pt x="1443" y="426"/>
                </a:lnTo>
                <a:lnTo>
                  <a:pt x="1443" y="397"/>
                </a:lnTo>
                <a:lnTo>
                  <a:pt x="1443" y="368"/>
                </a:lnTo>
                <a:lnTo>
                  <a:pt x="1443" y="341"/>
                </a:lnTo>
                <a:lnTo>
                  <a:pt x="1443" y="314"/>
                </a:lnTo>
                <a:lnTo>
                  <a:pt x="1444" y="289"/>
                </a:lnTo>
                <a:lnTo>
                  <a:pt x="1444" y="264"/>
                </a:lnTo>
                <a:lnTo>
                  <a:pt x="1444" y="241"/>
                </a:lnTo>
                <a:lnTo>
                  <a:pt x="1444" y="219"/>
                </a:lnTo>
                <a:lnTo>
                  <a:pt x="1444" y="197"/>
                </a:lnTo>
                <a:lnTo>
                  <a:pt x="1445" y="177"/>
                </a:lnTo>
                <a:lnTo>
                  <a:pt x="1445" y="159"/>
                </a:lnTo>
                <a:lnTo>
                  <a:pt x="1445" y="141"/>
                </a:lnTo>
                <a:lnTo>
                  <a:pt x="1445" y="125"/>
                </a:lnTo>
                <a:lnTo>
                  <a:pt x="1445" y="110"/>
                </a:lnTo>
                <a:lnTo>
                  <a:pt x="1445" y="96"/>
                </a:lnTo>
                <a:lnTo>
                  <a:pt x="1445" y="84"/>
                </a:lnTo>
                <a:lnTo>
                  <a:pt x="1446" y="72"/>
                </a:lnTo>
                <a:lnTo>
                  <a:pt x="1446" y="63"/>
                </a:lnTo>
                <a:lnTo>
                  <a:pt x="1446" y="54"/>
                </a:lnTo>
                <a:lnTo>
                  <a:pt x="1446" y="48"/>
                </a:lnTo>
                <a:lnTo>
                  <a:pt x="1446" y="42"/>
                </a:lnTo>
                <a:lnTo>
                  <a:pt x="1446" y="38"/>
                </a:lnTo>
                <a:lnTo>
                  <a:pt x="1446" y="35"/>
                </a:lnTo>
                <a:lnTo>
                  <a:pt x="1447" y="34"/>
                </a:lnTo>
                <a:lnTo>
                  <a:pt x="1447" y="34"/>
                </a:lnTo>
                <a:lnTo>
                  <a:pt x="1447" y="36"/>
                </a:lnTo>
                <a:lnTo>
                  <a:pt x="1447" y="38"/>
                </a:lnTo>
                <a:lnTo>
                  <a:pt x="1447" y="43"/>
                </a:lnTo>
                <a:lnTo>
                  <a:pt x="1448" y="49"/>
                </a:lnTo>
                <a:lnTo>
                  <a:pt x="1448" y="56"/>
                </a:lnTo>
                <a:lnTo>
                  <a:pt x="1448" y="64"/>
                </a:lnTo>
                <a:lnTo>
                  <a:pt x="1448" y="74"/>
                </a:lnTo>
                <a:lnTo>
                  <a:pt x="1448" y="85"/>
                </a:lnTo>
                <a:lnTo>
                  <a:pt x="1448" y="98"/>
                </a:lnTo>
                <a:lnTo>
                  <a:pt x="1449" y="112"/>
                </a:lnTo>
                <a:lnTo>
                  <a:pt x="1449" y="127"/>
                </a:lnTo>
                <a:lnTo>
                  <a:pt x="1449" y="143"/>
                </a:lnTo>
                <a:lnTo>
                  <a:pt x="1449" y="161"/>
                </a:lnTo>
                <a:lnTo>
                  <a:pt x="1449" y="180"/>
                </a:lnTo>
                <a:lnTo>
                  <a:pt x="1450" y="200"/>
                </a:lnTo>
                <a:lnTo>
                  <a:pt x="1450" y="221"/>
                </a:lnTo>
                <a:lnTo>
                  <a:pt x="1450" y="244"/>
                </a:lnTo>
                <a:lnTo>
                  <a:pt x="1450" y="267"/>
                </a:lnTo>
                <a:lnTo>
                  <a:pt x="1450" y="292"/>
                </a:lnTo>
                <a:lnTo>
                  <a:pt x="1450" y="317"/>
                </a:lnTo>
                <a:lnTo>
                  <a:pt x="1450" y="344"/>
                </a:lnTo>
                <a:lnTo>
                  <a:pt x="1451" y="371"/>
                </a:lnTo>
                <a:lnTo>
                  <a:pt x="1451" y="400"/>
                </a:lnTo>
                <a:lnTo>
                  <a:pt x="1451" y="429"/>
                </a:lnTo>
                <a:lnTo>
                  <a:pt x="1451" y="459"/>
                </a:lnTo>
                <a:lnTo>
                  <a:pt x="1451" y="490"/>
                </a:lnTo>
                <a:lnTo>
                  <a:pt x="1451" y="522"/>
                </a:lnTo>
                <a:lnTo>
                  <a:pt x="1451" y="554"/>
                </a:lnTo>
                <a:lnTo>
                  <a:pt x="1452" y="587"/>
                </a:lnTo>
                <a:lnTo>
                  <a:pt x="1452" y="621"/>
                </a:lnTo>
                <a:lnTo>
                  <a:pt x="1452" y="655"/>
                </a:lnTo>
                <a:lnTo>
                  <a:pt x="1452" y="689"/>
                </a:lnTo>
                <a:lnTo>
                  <a:pt x="1453" y="725"/>
                </a:lnTo>
                <a:lnTo>
                  <a:pt x="1453" y="760"/>
                </a:lnTo>
                <a:lnTo>
                  <a:pt x="1453" y="795"/>
                </a:lnTo>
                <a:lnTo>
                  <a:pt x="1453" y="831"/>
                </a:lnTo>
                <a:lnTo>
                  <a:pt x="1453" y="868"/>
                </a:lnTo>
                <a:lnTo>
                  <a:pt x="1453" y="904"/>
                </a:lnTo>
                <a:lnTo>
                  <a:pt x="1453" y="941"/>
                </a:lnTo>
                <a:lnTo>
                  <a:pt x="1454" y="978"/>
                </a:lnTo>
                <a:lnTo>
                  <a:pt x="1454" y="1014"/>
                </a:lnTo>
                <a:lnTo>
                  <a:pt x="1454" y="1051"/>
                </a:lnTo>
                <a:lnTo>
                  <a:pt x="1454" y="1087"/>
                </a:lnTo>
                <a:lnTo>
                  <a:pt x="1454" y="1124"/>
                </a:lnTo>
                <a:lnTo>
                  <a:pt x="1455" y="1160"/>
                </a:lnTo>
                <a:lnTo>
                  <a:pt x="1455" y="1196"/>
                </a:lnTo>
                <a:lnTo>
                  <a:pt x="1455" y="1231"/>
                </a:lnTo>
                <a:lnTo>
                  <a:pt x="1455" y="1266"/>
                </a:lnTo>
                <a:lnTo>
                  <a:pt x="1455" y="1301"/>
                </a:lnTo>
                <a:lnTo>
                  <a:pt x="1455" y="1336"/>
                </a:lnTo>
                <a:lnTo>
                  <a:pt x="1455" y="1369"/>
                </a:lnTo>
                <a:lnTo>
                  <a:pt x="1456" y="1403"/>
                </a:lnTo>
                <a:lnTo>
                  <a:pt x="1456" y="1435"/>
                </a:lnTo>
                <a:lnTo>
                  <a:pt x="1456" y="1467"/>
                </a:lnTo>
                <a:lnTo>
                  <a:pt x="1456" y="1499"/>
                </a:lnTo>
                <a:lnTo>
                  <a:pt x="1456" y="1529"/>
                </a:lnTo>
                <a:lnTo>
                  <a:pt x="1456" y="1559"/>
                </a:lnTo>
                <a:lnTo>
                  <a:pt x="1456" y="1588"/>
                </a:lnTo>
                <a:lnTo>
                  <a:pt x="1457" y="1616"/>
                </a:lnTo>
                <a:lnTo>
                  <a:pt x="1457" y="1643"/>
                </a:lnTo>
                <a:lnTo>
                  <a:pt x="1457" y="1669"/>
                </a:lnTo>
                <a:lnTo>
                  <a:pt x="1457" y="1694"/>
                </a:lnTo>
                <a:lnTo>
                  <a:pt x="1458" y="1719"/>
                </a:lnTo>
                <a:lnTo>
                  <a:pt x="1458" y="1742"/>
                </a:lnTo>
                <a:lnTo>
                  <a:pt x="1458" y="1764"/>
                </a:lnTo>
                <a:lnTo>
                  <a:pt x="1458" y="1784"/>
                </a:lnTo>
                <a:lnTo>
                  <a:pt x="1458" y="1804"/>
                </a:lnTo>
                <a:lnTo>
                  <a:pt x="1458" y="1822"/>
                </a:lnTo>
                <a:lnTo>
                  <a:pt x="1458" y="1840"/>
                </a:lnTo>
                <a:lnTo>
                  <a:pt x="1459" y="1856"/>
                </a:lnTo>
                <a:lnTo>
                  <a:pt x="1459" y="1870"/>
                </a:lnTo>
                <a:lnTo>
                  <a:pt x="1459" y="1884"/>
                </a:lnTo>
                <a:lnTo>
                  <a:pt x="1459" y="1896"/>
                </a:lnTo>
                <a:lnTo>
                  <a:pt x="1459" y="1907"/>
                </a:lnTo>
                <a:lnTo>
                  <a:pt x="1460" y="1916"/>
                </a:lnTo>
                <a:lnTo>
                  <a:pt x="1460" y="1924"/>
                </a:lnTo>
                <a:lnTo>
                  <a:pt x="1460" y="1931"/>
                </a:lnTo>
                <a:lnTo>
                  <a:pt x="1460" y="1936"/>
                </a:lnTo>
                <a:lnTo>
                  <a:pt x="1460" y="1940"/>
                </a:lnTo>
                <a:lnTo>
                  <a:pt x="1460" y="1943"/>
                </a:lnTo>
                <a:lnTo>
                  <a:pt x="1460" y="1944"/>
                </a:lnTo>
                <a:lnTo>
                  <a:pt x="1461" y="1944"/>
                </a:lnTo>
                <a:lnTo>
                  <a:pt x="1461" y="1942"/>
                </a:lnTo>
                <a:lnTo>
                  <a:pt x="1461" y="1939"/>
                </a:lnTo>
                <a:lnTo>
                  <a:pt x="1461" y="1935"/>
                </a:lnTo>
                <a:lnTo>
                  <a:pt x="1461" y="1929"/>
                </a:lnTo>
                <a:lnTo>
                  <a:pt x="1461" y="1922"/>
                </a:lnTo>
                <a:lnTo>
                  <a:pt x="1461" y="1913"/>
                </a:lnTo>
                <a:lnTo>
                  <a:pt x="1462" y="1903"/>
                </a:lnTo>
                <a:lnTo>
                  <a:pt x="1462" y="1892"/>
                </a:lnTo>
                <a:lnTo>
                  <a:pt x="1462" y="1880"/>
                </a:lnTo>
                <a:lnTo>
                  <a:pt x="1462" y="1866"/>
                </a:lnTo>
                <a:lnTo>
                  <a:pt x="1463" y="1851"/>
                </a:lnTo>
                <a:lnTo>
                  <a:pt x="1463" y="1834"/>
                </a:lnTo>
                <a:lnTo>
                  <a:pt x="1463" y="1817"/>
                </a:lnTo>
                <a:lnTo>
                  <a:pt x="1463" y="1798"/>
                </a:lnTo>
                <a:lnTo>
                  <a:pt x="1463" y="1778"/>
                </a:lnTo>
                <a:lnTo>
                  <a:pt x="1463" y="1757"/>
                </a:lnTo>
                <a:lnTo>
                  <a:pt x="1463" y="1735"/>
                </a:lnTo>
                <a:lnTo>
                  <a:pt x="1464" y="1711"/>
                </a:lnTo>
                <a:lnTo>
                  <a:pt x="1464" y="1687"/>
                </a:lnTo>
                <a:lnTo>
                  <a:pt x="1464" y="1662"/>
                </a:lnTo>
                <a:lnTo>
                  <a:pt x="1464" y="1635"/>
                </a:lnTo>
                <a:lnTo>
                  <a:pt x="1464" y="1608"/>
                </a:lnTo>
                <a:lnTo>
                  <a:pt x="1464" y="1580"/>
                </a:lnTo>
                <a:lnTo>
                  <a:pt x="1464" y="1551"/>
                </a:lnTo>
                <a:lnTo>
                  <a:pt x="1465" y="1521"/>
                </a:lnTo>
                <a:lnTo>
                  <a:pt x="1465" y="1490"/>
                </a:lnTo>
                <a:lnTo>
                  <a:pt x="1465" y="1459"/>
                </a:lnTo>
                <a:lnTo>
                  <a:pt x="1465" y="1427"/>
                </a:lnTo>
                <a:lnTo>
                  <a:pt x="1465" y="1395"/>
                </a:lnTo>
                <a:lnTo>
                  <a:pt x="1466" y="1362"/>
                </a:lnTo>
                <a:lnTo>
                  <a:pt x="1466" y="1328"/>
                </a:lnTo>
                <a:lnTo>
                  <a:pt x="1466" y="1294"/>
                </a:lnTo>
                <a:lnTo>
                  <a:pt x="1466" y="1259"/>
                </a:lnTo>
                <a:lnTo>
                  <a:pt x="1466" y="1224"/>
                </a:lnTo>
                <a:lnTo>
                  <a:pt x="1466" y="1189"/>
                </a:lnTo>
                <a:lnTo>
                  <a:pt x="1466" y="1154"/>
                </a:lnTo>
                <a:lnTo>
                  <a:pt x="1467" y="1117"/>
                </a:lnTo>
                <a:lnTo>
                  <a:pt x="1467" y="1082"/>
                </a:lnTo>
                <a:lnTo>
                  <a:pt x="1467" y="1045"/>
                </a:lnTo>
                <a:lnTo>
                  <a:pt x="1467" y="1009"/>
                </a:lnTo>
                <a:lnTo>
                  <a:pt x="1468" y="973"/>
                </a:lnTo>
                <a:lnTo>
                  <a:pt x="1468" y="937"/>
                </a:lnTo>
                <a:lnTo>
                  <a:pt x="1468" y="901"/>
                </a:lnTo>
                <a:lnTo>
                  <a:pt x="1468" y="865"/>
                </a:lnTo>
                <a:lnTo>
                  <a:pt x="1468" y="830"/>
                </a:lnTo>
                <a:lnTo>
                  <a:pt x="1468" y="794"/>
                </a:lnTo>
                <a:lnTo>
                  <a:pt x="1468" y="759"/>
                </a:lnTo>
                <a:lnTo>
                  <a:pt x="1469" y="725"/>
                </a:lnTo>
                <a:lnTo>
                  <a:pt x="1469" y="690"/>
                </a:lnTo>
                <a:lnTo>
                  <a:pt x="1469" y="656"/>
                </a:lnTo>
                <a:lnTo>
                  <a:pt x="1469" y="623"/>
                </a:lnTo>
                <a:lnTo>
                  <a:pt x="1469" y="590"/>
                </a:lnTo>
                <a:lnTo>
                  <a:pt x="1469" y="558"/>
                </a:lnTo>
                <a:lnTo>
                  <a:pt x="1469" y="527"/>
                </a:lnTo>
                <a:lnTo>
                  <a:pt x="1470" y="496"/>
                </a:lnTo>
                <a:lnTo>
                  <a:pt x="1470" y="466"/>
                </a:lnTo>
                <a:lnTo>
                  <a:pt x="1470" y="436"/>
                </a:lnTo>
                <a:lnTo>
                  <a:pt x="1470" y="408"/>
                </a:lnTo>
                <a:lnTo>
                  <a:pt x="1470" y="380"/>
                </a:lnTo>
                <a:lnTo>
                  <a:pt x="1471" y="354"/>
                </a:lnTo>
                <a:lnTo>
                  <a:pt x="1471" y="328"/>
                </a:lnTo>
                <a:lnTo>
                  <a:pt x="1471" y="303"/>
                </a:lnTo>
                <a:lnTo>
                  <a:pt x="1471" y="279"/>
                </a:lnTo>
                <a:lnTo>
                  <a:pt x="1471" y="257"/>
                </a:lnTo>
                <a:lnTo>
                  <a:pt x="1471" y="235"/>
                </a:lnTo>
                <a:lnTo>
                  <a:pt x="1471" y="215"/>
                </a:lnTo>
                <a:lnTo>
                  <a:pt x="1472" y="196"/>
                </a:lnTo>
                <a:lnTo>
                  <a:pt x="1472" y="178"/>
                </a:lnTo>
                <a:lnTo>
                  <a:pt x="1472" y="161"/>
                </a:lnTo>
                <a:lnTo>
                  <a:pt x="1472" y="145"/>
                </a:lnTo>
                <a:lnTo>
                  <a:pt x="1473" y="131"/>
                </a:lnTo>
                <a:lnTo>
                  <a:pt x="1473" y="118"/>
                </a:lnTo>
                <a:lnTo>
                  <a:pt x="1473" y="106"/>
                </a:lnTo>
                <a:lnTo>
                  <a:pt x="1473" y="95"/>
                </a:lnTo>
                <a:lnTo>
                  <a:pt x="1473" y="86"/>
                </a:lnTo>
                <a:lnTo>
                  <a:pt x="1473" y="79"/>
                </a:lnTo>
                <a:lnTo>
                  <a:pt x="1473" y="72"/>
                </a:lnTo>
                <a:lnTo>
                  <a:pt x="1474" y="67"/>
                </a:lnTo>
                <a:lnTo>
                  <a:pt x="1474" y="63"/>
                </a:lnTo>
                <a:lnTo>
                  <a:pt x="1474" y="61"/>
                </a:lnTo>
                <a:lnTo>
                  <a:pt x="1474" y="60"/>
                </a:lnTo>
                <a:lnTo>
                  <a:pt x="1474" y="60"/>
                </a:lnTo>
                <a:lnTo>
                  <a:pt x="1474" y="62"/>
                </a:lnTo>
                <a:lnTo>
                  <a:pt x="1474" y="65"/>
                </a:lnTo>
                <a:lnTo>
                  <a:pt x="1475" y="69"/>
                </a:lnTo>
                <a:lnTo>
                  <a:pt x="1475" y="75"/>
                </a:lnTo>
                <a:lnTo>
                  <a:pt x="1475" y="82"/>
                </a:lnTo>
                <a:lnTo>
                  <a:pt x="1475" y="91"/>
                </a:lnTo>
                <a:lnTo>
                  <a:pt x="1475" y="101"/>
                </a:lnTo>
                <a:lnTo>
                  <a:pt x="1476" y="112"/>
                </a:lnTo>
                <a:lnTo>
                  <a:pt x="1476" y="125"/>
                </a:lnTo>
                <a:lnTo>
                  <a:pt x="1476" y="138"/>
                </a:lnTo>
                <a:lnTo>
                  <a:pt x="1476" y="153"/>
                </a:lnTo>
                <a:lnTo>
                  <a:pt x="1476" y="169"/>
                </a:lnTo>
                <a:lnTo>
                  <a:pt x="1476" y="187"/>
                </a:lnTo>
                <a:lnTo>
                  <a:pt x="1477" y="205"/>
                </a:lnTo>
                <a:lnTo>
                  <a:pt x="1477" y="225"/>
                </a:lnTo>
                <a:lnTo>
                  <a:pt x="1477" y="246"/>
                </a:lnTo>
                <a:lnTo>
                  <a:pt x="1477" y="268"/>
                </a:lnTo>
                <a:lnTo>
                  <a:pt x="1477" y="291"/>
                </a:lnTo>
                <a:lnTo>
                  <a:pt x="1478" y="315"/>
                </a:lnTo>
                <a:lnTo>
                  <a:pt x="1478" y="340"/>
                </a:lnTo>
                <a:lnTo>
                  <a:pt x="1478" y="366"/>
                </a:lnTo>
                <a:lnTo>
                  <a:pt x="1478" y="393"/>
                </a:lnTo>
                <a:lnTo>
                  <a:pt x="1478" y="421"/>
                </a:lnTo>
                <a:lnTo>
                  <a:pt x="1478" y="450"/>
                </a:lnTo>
                <a:lnTo>
                  <a:pt x="1478" y="479"/>
                </a:lnTo>
                <a:lnTo>
                  <a:pt x="1479" y="509"/>
                </a:lnTo>
                <a:lnTo>
                  <a:pt x="1479" y="540"/>
                </a:lnTo>
                <a:lnTo>
                  <a:pt x="1479" y="572"/>
                </a:lnTo>
                <a:lnTo>
                  <a:pt x="1479" y="604"/>
                </a:lnTo>
                <a:lnTo>
                  <a:pt x="1479" y="637"/>
                </a:lnTo>
                <a:lnTo>
                  <a:pt x="1479" y="670"/>
                </a:lnTo>
                <a:lnTo>
                  <a:pt x="1479" y="703"/>
                </a:lnTo>
                <a:lnTo>
                  <a:pt x="1480" y="738"/>
                </a:lnTo>
                <a:lnTo>
                  <a:pt x="1480" y="772"/>
                </a:lnTo>
                <a:lnTo>
                  <a:pt x="1480" y="807"/>
                </a:lnTo>
                <a:lnTo>
                  <a:pt x="1480" y="842"/>
                </a:lnTo>
                <a:lnTo>
                  <a:pt x="1481" y="877"/>
                </a:lnTo>
                <a:lnTo>
                  <a:pt x="1481" y="912"/>
                </a:lnTo>
                <a:lnTo>
                  <a:pt x="1481" y="948"/>
                </a:lnTo>
                <a:lnTo>
                  <a:pt x="1481" y="984"/>
                </a:lnTo>
                <a:lnTo>
                  <a:pt x="1481" y="1019"/>
                </a:lnTo>
                <a:lnTo>
                  <a:pt x="1481" y="1055"/>
                </a:lnTo>
                <a:lnTo>
                  <a:pt x="1481" y="1090"/>
                </a:lnTo>
                <a:lnTo>
                  <a:pt x="1482" y="1126"/>
                </a:lnTo>
                <a:lnTo>
                  <a:pt x="1482" y="1160"/>
                </a:lnTo>
                <a:lnTo>
                  <a:pt x="1482" y="1195"/>
                </a:lnTo>
                <a:lnTo>
                  <a:pt x="1482" y="1230"/>
                </a:lnTo>
                <a:lnTo>
                  <a:pt x="1482" y="1264"/>
                </a:lnTo>
                <a:lnTo>
                  <a:pt x="1483" y="1298"/>
                </a:lnTo>
                <a:lnTo>
                  <a:pt x="1483" y="1331"/>
                </a:lnTo>
                <a:lnTo>
                  <a:pt x="1483" y="1364"/>
                </a:lnTo>
                <a:lnTo>
                  <a:pt x="1483" y="1396"/>
                </a:lnTo>
                <a:lnTo>
                  <a:pt x="1483" y="1428"/>
                </a:lnTo>
                <a:lnTo>
                  <a:pt x="1483" y="1458"/>
                </a:lnTo>
                <a:lnTo>
                  <a:pt x="1483" y="1489"/>
                </a:lnTo>
                <a:lnTo>
                  <a:pt x="1484" y="1518"/>
                </a:lnTo>
                <a:lnTo>
                  <a:pt x="1484" y="1547"/>
                </a:lnTo>
                <a:lnTo>
                  <a:pt x="1484" y="1575"/>
                </a:lnTo>
                <a:lnTo>
                  <a:pt x="1484" y="1602"/>
                </a:lnTo>
                <a:lnTo>
                  <a:pt x="1484" y="1628"/>
                </a:lnTo>
                <a:lnTo>
                  <a:pt x="1484" y="1653"/>
                </a:lnTo>
                <a:lnTo>
                  <a:pt x="1484" y="1678"/>
                </a:lnTo>
                <a:lnTo>
                  <a:pt x="1485" y="1701"/>
                </a:lnTo>
                <a:lnTo>
                  <a:pt x="1485" y="1723"/>
                </a:lnTo>
                <a:lnTo>
                  <a:pt x="1485" y="1744"/>
                </a:lnTo>
                <a:lnTo>
                  <a:pt x="1485" y="1764"/>
                </a:lnTo>
                <a:lnTo>
                  <a:pt x="1486" y="1783"/>
                </a:lnTo>
                <a:lnTo>
                  <a:pt x="1486" y="1800"/>
                </a:lnTo>
                <a:lnTo>
                  <a:pt x="1486" y="1817"/>
                </a:lnTo>
                <a:lnTo>
                  <a:pt x="1486" y="1832"/>
                </a:lnTo>
                <a:lnTo>
                  <a:pt x="1486" y="1846"/>
                </a:lnTo>
                <a:lnTo>
                  <a:pt x="1486" y="1859"/>
                </a:lnTo>
                <a:lnTo>
                  <a:pt x="1486" y="1870"/>
                </a:lnTo>
                <a:lnTo>
                  <a:pt x="1487" y="1881"/>
                </a:lnTo>
                <a:lnTo>
                  <a:pt x="1487" y="1890"/>
                </a:lnTo>
                <a:lnTo>
                  <a:pt x="1487" y="1897"/>
                </a:lnTo>
                <a:lnTo>
                  <a:pt x="1487" y="1903"/>
                </a:lnTo>
                <a:lnTo>
                  <a:pt x="1487" y="1908"/>
                </a:lnTo>
                <a:lnTo>
                  <a:pt x="1488" y="1912"/>
                </a:lnTo>
                <a:lnTo>
                  <a:pt x="1488" y="1914"/>
                </a:lnTo>
                <a:lnTo>
                  <a:pt x="1488" y="1915"/>
                </a:lnTo>
                <a:lnTo>
                  <a:pt x="1488" y="1914"/>
                </a:lnTo>
                <a:lnTo>
                  <a:pt x="1488" y="1913"/>
                </a:lnTo>
                <a:lnTo>
                  <a:pt x="1488" y="1909"/>
                </a:lnTo>
                <a:lnTo>
                  <a:pt x="1488" y="1905"/>
                </a:lnTo>
                <a:lnTo>
                  <a:pt x="1489" y="1899"/>
                </a:lnTo>
                <a:lnTo>
                  <a:pt x="1489" y="1891"/>
                </a:lnTo>
                <a:lnTo>
                  <a:pt x="1489" y="1883"/>
                </a:lnTo>
                <a:lnTo>
                  <a:pt x="1489" y="1873"/>
                </a:lnTo>
                <a:lnTo>
                  <a:pt x="1489" y="1862"/>
                </a:lnTo>
                <a:lnTo>
                  <a:pt x="1489" y="1850"/>
                </a:lnTo>
                <a:lnTo>
                  <a:pt x="1489" y="1836"/>
                </a:lnTo>
                <a:lnTo>
                  <a:pt x="1490" y="1821"/>
                </a:lnTo>
                <a:lnTo>
                  <a:pt x="1490" y="1805"/>
                </a:lnTo>
                <a:lnTo>
                  <a:pt x="1490" y="1788"/>
                </a:lnTo>
                <a:lnTo>
                  <a:pt x="1490" y="1770"/>
                </a:lnTo>
                <a:lnTo>
                  <a:pt x="1491" y="1750"/>
                </a:lnTo>
                <a:lnTo>
                  <a:pt x="1491" y="1729"/>
                </a:lnTo>
                <a:lnTo>
                  <a:pt x="1491" y="1708"/>
                </a:lnTo>
                <a:lnTo>
                  <a:pt x="1491" y="1685"/>
                </a:lnTo>
                <a:lnTo>
                  <a:pt x="1491" y="1661"/>
                </a:lnTo>
                <a:lnTo>
                  <a:pt x="1491" y="1637"/>
                </a:lnTo>
                <a:lnTo>
                  <a:pt x="1491" y="1611"/>
                </a:lnTo>
                <a:lnTo>
                  <a:pt x="1492" y="1584"/>
                </a:lnTo>
                <a:lnTo>
                  <a:pt x="1492" y="1557"/>
                </a:lnTo>
                <a:lnTo>
                  <a:pt x="1492" y="1528"/>
                </a:lnTo>
                <a:lnTo>
                  <a:pt x="1492" y="1500"/>
                </a:lnTo>
                <a:lnTo>
                  <a:pt x="1492" y="1470"/>
                </a:lnTo>
                <a:lnTo>
                  <a:pt x="1492" y="1439"/>
                </a:lnTo>
                <a:lnTo>
                  <a:pt x="1492" y="1408"/>
                </a:lnTo>
                <a:lnTo>
                  <a:pt x="1493" y="1377"/>
                </a:lnTo>
                <a:lnTo>
                  <a:pt x="1493" y="1344"/>
                </a:lnTo>
                <a:lnTo>
                  <a:pt x="1493" y="1312"/>
                </a:lnTo>
                <a:lnTo>
                  <a:pt x="1493" y="1279"/>
                </a:lnTo>
                <a:lnTo>
                  <a:pt x="1493" y="1245"/>
                </a:lnTo>
                <a:lnTo>
                  <a:pt x="1494" y="1211"/>
                </a:lnTo>
                <a:lnTo>
                  <a:pt x="1494" y="1177"/>
                </a:lnTo>
                <a:lnTo>
                  <a:pt x="1494" y="1143"/>
                </a:lnTo>
                <a:lnTo>
                  <a:pt x="1494" y="1108"/>
                </a:lnTo>
                <a:lnTo>
                  <a:pt x="1494" y="1073"/>
                </a:lnTo>
                <a:lnTo>
                  <a:pt x="1494" y="1038"/>
                </a:lnTo>
                <a:lnTo>
                  <a:pt x="1494" y="1003"/>
                </a:lnTo>
                <a:lnTo>
                  <a:pt x="1495" y="968"/>
                </a:lnTo>
                <a:lnTo>
                  <a:pt x="1495" y="933"/>
                </a:lnTo>
                <a:lnTo>
                  <a:pt x="1495" y="899"/>
                </a:lnTo>
                <a:lnTo>
                  <a:pt x="1495" y="864"/>
                </a:lnTo>
                <a:lnTo>
                  <a:pt x="1496" y="830"/>
                </a:lnTo>
                <a:lnTo>
                  <a:pt x="1496" y="795"/>
                </a:lnTo>
                <a:lnTo>
                  <a:pt x="1496" y="762"/>
                </a:lnTo>
                <a:lnTo>
                  <a:pt x="1496" y="728"/>
                </a:lnTo>
                <a:lnTo>
                  <a:pt x="1496" y="695"/>
                </a:lnTo>
                <a:lnTo>
                  <a:pt x="1496" y="662"/>
                </a:lnTo>
                <a:lnTo>
                  <a:pt x="1496" y="630"/>
                </a:lnTo>
                <a:lnTo>
                  <a:pt x="1497" y="599"/>
                </a:lnTo>
                <a:lnTo>
                  <a:pt x="1497" y="568"/>
                </a:lnTo>
                <a:lnTo>
                  <a:pt x="1497" y="537"/>
                </a:lnTo>
                <a:lnTo>
                  <a:pt x="1497" y="508"/>
                </a:lnTo>
                <a:lnTo>
                  <a:pt x="1497" y="479"/>
                </a:lnTo>
                <a:lnTo>
                  <a:pt x="1497" y="451"/>
                </a:lnTo>
                <a:lnTo>
                  <a:pt x="1497" y="424"/>
                </a:lnTo>
                <a:lnTo>
                  <a:pt x="1498" y="397"/>
                </a:lnTo>
                <a:lnTo>
                  <a:pt x="1498" y="371"/>
                </a:lnTo>
                <a:lnTo>
                  <a:pt x="1498" y="347"/>
                </a:lnTo>
                <a:lnTo>
                  <a:pt x="1498" y="323"/>
                </a:lnTo>
                <a:lnTo>
                  <a:pt x="1498" y="301"/>
                </a:lnTo>
                <a:lnTo>
                  <a:pt x="1499" y="279"/>
                </a:lnTo>
                <a:lnTo>
                  <a:pt x="1499" y="258"/>
                </a:lnTo>
                <a:lnTo>
                  <a:pt x="1499" y="238"/>
                </a:lnTo>
                <a:lnTo>
                  <a:pt x="1499" y="220"/>
                </a:lnTo>
                <a:lnTo>
                  <a:pt x="1499" y="203"/>
                </a:lnTo>
                <a:lnTo>
                  <a:pt x="1499" y="187"/>
                </a:lnTo>
                <a:lnTo>
                  <a:pt x="1499" y="172"/>
                </a:lnTo>
                <a:lnTo>
                  <a:pt x="1500" y="158"/>
                </a:lnTo>
                <a:lnTo>
                  <a:pt x="1500" y="146"/>
                </a:lnTo>
                <a:lnTo>
                  <a:pt x="1500" y="135"/>
                </a:lnTo>
                <a:lnTo>
                  <a:pt x="1500" y="125"/>
                </a:lnTo>
                <a:lnTo>
                  <a:pt x="1501" y="117"/>
                </a:lnTo>
                <a:lnTo>
                  <a:pt x="1501" y="109"/>
                </a:lnTo>
                <a:lnTo>
                  <a:pt x="1501" y="103"/>
                </a:lnTo>
                <a:lnTo>
                  <a:pt x="1501" y="99"/>
                </a:lnTo>
                <a:lnTo>
                  <a:pt x="1501" y="95"/>
                </a:lnTo>
                <a:lnTo>
                  <a:pt x="1501" y="93"/>
                </a:lnTo>
                <a:lnTo>
                  <a:pt x="1501" y="92"/>
                </a:lnTo>
                <a:lnTo>
                  <a:pt x="1502" y="93"/>
                </a:lnTo>
                <a:lnTo>
                  <a:pt x="1502" y="95"/>
                </a:lnTo>
                <a:lnTo>
                  <a:pt x="1502" y="98"/>
                </a:lnTo>
                <a:lnTo>
                  <a:pt x="1502" y="103"/>
                </a:lnTo>
                <a:lnTo>
                  <a:pt x="1502" y="108"/>
                </a:lnTo>
                <a:lnTo>
                  <a:pt x="1502" y="116"/>
                </a:lnTo>
                <a:lnTo>
                  <a:pt x="1502" y="124"/>
                </a:lnTo>
                <a:lnTo>
                  <a:pt x="1503" y="134"/>
                </a:lnTo>
                <a:lnTo>
                  <a:pt x="1503" y="145"/>
                </a:lnTo>
                <a:lnTo>
                  <a:pt x="1503" y="157"/>
                </a:lnTo>
                <a:lnTo>
                  <a:pt x="1503" y="171"/>
                </a:lnTo>
                <a:lnTo>
                  <a:pt x="1503" y="186"/>
                </a:lnTo>
                <a:lnTo>
                  <a:pt x="1504" y="201"/>
                </a:lnTo>
                <a:lnTo>
                  <a:pt x="1504" y="219"/>
                </a:lnTo>
                <a:lnTo>
                  <a:pt x="1504" y="237"/>
                </a:lnTo>
                <a:lnTo>
                  <a:pt x="1504" y="256"/>
                </a:lnTo>
                <a:lnTo>
                  <a:pt x="1504" y="276"/>
                </a:lnTo>
                <a:lnTo>
                  <a:pt x="1504" y="297"/>
                </a:lnTo>
                <a:lnTo>
                  <a:pt x="1504" y="320"/>
                </a:lnTo>
                <a:lnTo>
                  <a:pt x="1505" y="343"/>
                </a:lnTo>
                <a:lnTo>
                  <a:pt x="1505" y="368"/>
                </a:lnTo>
                <a:lnTo>
                  <a:pt x="1505" y="393"/>
                </a:lnTo>
                <a:lnTo>
                  <a:pt x="1505" y="419"/>
                </a:lnTo>
                <a:lnTo>
                  <a:pt x="1506" y="446"/>
                </a:lnTo>
                <a:lnTo>
                  <a:pt x="1506" y="474"/>
                </a:lnTo>
                <a:lnTo>
                  <a:pt x="1506" y="503"/>
                </a:lnTo>
                <a:lnTo>
                  <a:pt x="1506" y="532"/>
                </a:lnTo>
                <a:lnTo>
                  <a:pt x="1506" y="562"/>
                </a:lnTo>
                <a:lnTo>
                  <a:pt x="1506" y="592"/>
                </a:lnTo>
                <a:lnTo>
                  <a:pt x="1506" y="623"/>
                </a:lnTo>
                <a:lnTo>
                  <a:pt x="1507" y="655"/>
                </a:lnTo>
                <a:lnTo>
                  <a:pt x="1507" y="687"/>
                </a:lnTo>
                <a:lnTo>
                  <a:pt x="1507" y="719"/>
                </a:lnTo>
                <a:lnTo>
                  <a:pt x="1507" y="752"/>
                </a:lnTo>
                <a:lnTo>
                  <a:pt x="1507" y="785"/>
                </a:lnTo>
                <a:lnTo>
                  <a:pt x="1507" y="819"/>
                </a:lnTo>
                <a:lnTo>
                  <a:pt x="1507" y="853"/>
                </a:lnTo>
                <a:lnTo>
                  <a:pt x="1508" y="887"/>
                </a:lnTo>
                <a:lnTo>
                  <a:pt x="1508" y="921"/>
                </a:lnTo>
                <a:lnTo>
                  <a:pt x="1508" y="955"/>
                </a:lnTo>
                <a:lnTo>
                  <a:pt x="1508" y="989"/>
                </a:lnTo>
                <a:lnTo>
                  <a:pt x="1508" y="1024"/>
                </a:lnTo>
                <a:lnTo>
                  <a:pt x="1509" y="1058"/>
                </a:lnTo>
                <a:lnTo>
                  <a:pt x="1509" y="1092"/>
                </a:lnTo>
                <a:lnTo>
                  <a:pt x="1509" y="1126"/>
                </a:lnTo>
                <a:lnTo>
                  <a:pt x="1509" y="1160"/>
                </a:lnTo>
                <a:lnTo>
                  <a:pt x="1509" y="1193"/>
                </a:lnTo>
                <a:lnTo>
                  <a:pt x="1509" y="1226"/>
                </a:lnTo>
                <a:lnTo>
                  <a:pt x="1510" y="1259"/>
                </a:lnTo>
                <a:lnTo>
                  <a:pt x="1510" y="1292"/>
                </a:lnTo>
                <a:lnTo>
                  <a:pt x="1510" y="1323"/>
                </a:lnTo>
                <a:lnTo>
                  <a:pt x="1510" y="1355"/>
                </a:lnTo>
                <a:lnTo>
                  <a:pt x="1510" y="1386"/>
                </a:lnTo>
                <a:lnTo>
                  <a:pt x="1511" y="1416"/>
                </a:lnTo>
                <a:lnTo>
                  <a:pt x="1511" y="1446"/>
                </a:lnTo>
                <a:lnTo>
                  <a:pt x="1511" y="1475"/>
                </a:lnTo>
                <a:lnTo>
                  <a:pt x="1511" y="1503"/>
                </a:lnTo>
                <a:lnTo>
                  <a:pt x="1511" y="1530"/>
                </a:lnTo>
                <a:lnTo>
                  <a:pt x="1511" y="1557"/>
                </a:lnTo>
                <a:lnTo>
                  <a:pt x="1511" y="1583"/>
                </a:lnTo>
                <a:lnTo>
                  <a:pt x="1512" y="1608"/>
                </a:lnTo>
                <a:lnTo>
                  <a:pt x="1512" y="1632"/>
                </a:lnTo>
                <a:lnTo>
                  <a:pt x="1512" y="1655"/>
                </a:lnTo>
                <a:lnTo>
                  <a:pt x="1512" y="1677"/>
                </a:lnTo>
                <a:lnTo>
                  <a:pt x="1512" y="1698"/>
                </a:lnTo>
                <a:lnTo>
                  <a:pt x="1512" y="1719"/>
                </a:lnTo>
                <a:lnTo>
                  <a:pt x="1512" y="1737"/>
                </a:lnTo>
                <a:lnTo>
                  <a:pt x="1513" y="1755"/>
                </a:lnTo>
                <a:lnTo>
                  <a:pt x="1513" y="1772"/>
                </a:lnTo>
                <a:lnTo>
                  <a:pt x="1513" y="1788"/>
                </a:lnTo>
                <a:lnTo>
                  <a:pt x="1513" y="1802"/>
                </a:lnTo>
                <a:lnTo>
                  <a:pt x="1514" y="1816"/>
                </a:lnTo>
                <a:lnTo>
                  <a:pt x="1514" y="1827"/>
                </a:lnTo>
                <a:lnTo>
                  <a:pt x="1514" y="1838"/>
                </a:lnTo>
                <a:lnTo>
                  <a:pt x="1514" y="1848"/>
                </a:lnTo>
                <a:lnTo>
                  <a:pt x="1514" y="1856"/>
                </a:lnTo>
                <a:lnTo>
                  <a:pt x="1514" y="1863"/>
                </a:lnTo>
                <a:lnTo>
                  <a:pt x="1514" y="1869"/>
                </a:lnTo>
                <a:lnTo>
                  <a:pt x="1515" y="1873"/>
                </a:lnTo>
                <a:lnTo>
                  <a:pt x="1515" y="1877"/>
                </a:lnTo>
                <a:lnTo>
                  <a:pt x="1515" y="1878"/>
                </a:lnTo>
                <a:lnTo>
                  <a:pt x="1515" y="1879"/>
                </a:lnTo>
                <a:lnTo>
                  <a:pt x="1515" y="1878"/>
                </a:lnTo>
                <a:lnTo>
                  <a:pt x="1516" y="1876"/>
                </a:lnTo>
                <a:lnTo>
                  <a:pt x="1516" y="1873"/>
                </a:lnTo>
                <a:lnTo>
                  <a:pt x="1516" y="1868"/>
                </a:lnTo>
                <a:lnTo>
                  <a:pt x="1516" y="1862"/>
                </a:lnTo>
                <a:lnTo>
                  <a:pt x="1516" y="1855"/>
                </a:lnTo>
                <a:lnTo>
                  <a:pt x="1516" y="1847"/>
                </a:lnTo>
                <a:lnTo>
                  <a:pt x="1516" y="1837"/>
                </a:lnTo>
                <a:lnTo>
                  <a:pt x="1517" y="1826"/>
                </a:lnTo>
                <a:lnTo>
                  <a:pt x="1517" y="1814"/>
                </a:lnTo>
                <a:lnTo>
                  <a:pt x="1517" y="1801"/>
                </a:lnTo>
                <a:lnTo>
                  <a:pt x="1517" y="1786"/>
                </a:lnTo>
                <a:lnTo>
                  <a:pt x="1517" y="1771"/>
                </a:lnTo>
                <a:lnTo>
                  <a:pt x="1517" y="1754"/>
                </a:lnTo>
                <a:lnTo>
                  <a:pt x="1517" y="1736"/>
                </a:lnTo>
                <a:lnTo>
                  <a:pt x="1518" y="1717"/>
                </a:lnTo>
                <a:lnTo>
                  <a:pt x="1518" y="1697"/>
                </a:lnTo>
                <a:lnTo>
                  <a:pt x="1518" y="1676"/>
                </a:lnTo>
                <a:lnTo>
                  <a:pt x="1518" y="1654"/>
                </a:lnTo>
                <a:lnTo>
                  <a:pt x="1519" y="1631"/>
                </a:lnTo>
                <a:lnTo>
                  <a:pt x="1519" y="1607"/>
                </a:lnTo>
                <a:lnTo>
                  <a:pt x="1519" y="1582"/>
                </a:lnTo>
                <a:lnTo>
                  <a:pt x="1519" y="1556"/>
                </a:lnTo>
                <a:lnTo>
                  <a:pt x="1519" y="1530"/>
                </a:lnTo>
                <a:lnTo>
                  <a:pt x="1519" y="1503"/>
                </a:lnTo>
                <a:lnTo>
                  <a:pt x="1519" y="1475"/>
                </a:lnTo>
                <a:lnTo>
                  <a:pt x="1520" y="1446"/>
                </a:lnTo>
                <a:lnTo>
                  <a:pt x="1520" y="1417"/>
                </a:lnTo>
                <a:lnTo>
                  <a:pt x="1520" y="1387"/>
                </a:lnTo>
                <a:lnTo>
                  <a:pt x="1520" y="1356"/>
                </a:lnTo>
                <a:lnTo>
                  <a:pt x="1520" y="1326"/>
                </a:lnTo>
                <a:lnTo>
                  <a:pt x="1521" y="1294"/>
                </a:lnTo>
                <a:lnTo>
                  <a:pt x="1521" y="1262"/>
                </a:lnTo>
                <a:lnTo>
                  <a:pt x="1521" y="1230"/>
                </a:lnTo>
                <a:lnTo>
                  <a:pt x="1521" y="1197"/>
                </a:lnTo>
                <a:lnTo>
                  <a:pt x="1521" y="1165"/>
                </a:lnTo>
                <a:lnTo>
                  <a:pt x="1521" y="1131"/>
                </a:lnTo>
                <a:lnTo>
                  <a:pt x="1521" y="1098"/>
                </a:lnTo>
                <a:lnTo>
                  <a:pt x="1522" y="1065"/>
                </a:lnTo>
                <a:lnTo>
                  <a:pt x="1522" y="1031"/>
                </a:lnTo>
                <a:lnTo>
                  <a:pt x="1522" y="997"/>
                </a:lnTo>
                <a:lnTo>
                  <a:pt x="1522" y="964"/>
                </a:lnTo>
                <a:lnTo>
                  <a:pt x="1522" y="931"/>
                </a:lnTo>
                <a:lnTo>
                  <a:pt x="1522" y="897"/>
                </a:lnTo>
                <a:lnTo>
                  <a:pt x="1522" y="864"/>
                </a:lnTo>
                <a:lnTo>
                  <a:pt x="1523" y="831"/>
                </a:lnTo>
                <a:lnTo>
                  <a:pt x="1523" y="799"/>
                </a:lnTo>
                <a:lnTo>
                  <a:pt x="1523" y="766"/>
                </a:lnTo>
                <a:lnTo>
                  <a:pt x="1523" y="734"/>
                </a:lnTo>
                <a:lnTo>
                  <a:pt x="1524" y="703"/>
                </a:lnTo>
                <a:lnTo>
                  <a:pt x="1524" y="671"/>
                </a:lnTo>
                <a:lnTo>
                  <a:pt x="1524" y="641"/>
                </a:lnTo>
                <a:lnTo>
                  <a:pt x="1524" y="610"/>
                </a:lnTo>
                <a:lnTo>
                  <a:pt x="1524" y="581"/>
                </a:lnTo>
                <a:lnTo>
                  <a:pt x="1524" y="552"/>
                </a:lnTo>
                <a:lnTo>
                  <a:pt x="1524" y="524"/>
                </a:lnTo>
                <a:lnTo>
                  <a:pt x="1525" y="496"/>
                </a:lnTo>
                <a:lnTo>
                  <a:pt x="1525" y="469"/>
                </a:lnTo>
                <a:lnTo>
                  <a:pt x="1525" y="443"/>
                </a:lnTo>
                <a:lnTo>
                  <a:pt x="1525" y="418"/>
                </a:lnTo>
                <a:lnTo>
                  <a:pt x="1525" y="394"/>
                </a:lnTo>
                <a:lnTo>
                  <a:pt x="1525" y="370"/>
                </a:lnTo>
                <a:lnTo>
                  <a:pt x="1525" y="348"/>
                </a:lnTo>
                <a:lnTo>
                  <a:pt x="1526" y="326"/>
                </a:lnTo>
                <a:lnTo>
                  <a:pt x="1526" y="306"/>
                </a:lnTo>
                <a:lnTo>
                  <a:pt x="1526" y="286"/>
                </a:lnTo>
                <a:lnTo>
                  <a:pt x="1526" y="268"/>
                </a:lnTo>
                <a:lnTo>
                  <a:pt x="1526" y="250"/>
                </a:lnTo>
                <a:lnTo>
                  <a:pt x="1527" y="234"/>
                </a:lnTo>
                <a:lnTo>
                  <a:pt x="1527" y="219"/>
                </a:lnTo>
                <a:lnTo>
                  <a:pt x="1527" y="205"/>
                </a:lnTo>
                <a:lnTo>
                  <a:pt x="1527" y="192"/>
                </a:lnTo>
                <a:lnTo>
                  <a:pt x="1527" y="180"/>
                </a:lnTo>
                <a:lnTo>
                  <a:pt x="1527" y="170"/>
                </a:lnTo>
                <a:lnTo>
                  <a:pt x="1527" y="161"/>
                </a:lnTo>
                <a:lnTo>
                  <a:pt x="1528" y="153"/>
                </a:lnTo>
                <a:lnTo>
                  <a:pt x="1528" y="146"/>
                </a:lnTo>
                <a:lnTo>
                  <a:pt x="1528" y="140"/>
                </a:lnTo>
                <a:lnTo>
                  <a:pt x="1528" y="136"/>
                </a:lnTo>
                <a:lnTo>
                  <a:pt x="1529" y="133"/>
                </a:lnTo>
                <a:lnTo>
                  <a:pt x="1529" y="131"/>
                </a:lnTo>
                <a:lnTo>
                  <a:pt x="1529" y="131"/>
                </a:lnTo>
                <a:lnTo>
                  <a:pt x="1529" y="132"/>
                </a:lnTo>
                <a:lnTo>
                  <a:pt x="1529" y="134"/>
                </a:lnTo>
                <a:lnTo>
                  <a:pt x="1529" y="138"/>
                </a:lnTo>
                <a:lnTo>
                  <a:pt x="1529" y="142"/>
                </a:lnTo>
                <a:lnTo>
                  <a:pt x="1530" y="148"/>
                </a:lnTo>
                <a:lnTo>
                  <a:pt x="1530" y="155"/>
                </a:lnTo>
                <a:lnTo>
                  <a:pt x="1530" y="163"/>
                </a:lnTo>
                <a:lnTo>
                  <a:pt x="1530" y="173"/>
                </a:lnTo>
                <a:lnTo>
                  <a:pt x="1530" y="184"/>
                </a:lnTo>
                <a:lnTo>
                  <a:pt x="1530" y="196"/>
                </a:lnTo>
                <a:lnTo>
                  <a:pt x="1530" y="209"/>
                </a:lnTo>
                <a:lnTo>
                  <a:pt x="1531" y="223"/>
                </a:lnTo>
                <a:lnTo>
                  <a:pt x="1531" y="238"/>
                </a:lnTo>
                <a:lnTo>
                  <a:pt x="1531" y="255"/>
                </a:lnTo>
                <a:lnTo>
                  <a:pt x="1531" y="273"/>
                </a:lnTo>
                <a:lnTo>
                  <a:pt x="1531" y="291"/>
                </a:lnTo>
                <a:lnTo>
                  <a:pt x="1532" y="311"/>
                </a:lnTo>
                <a:lnTo>
                  <a:pt x="1532" y="332"/>
                </a:lnTo>
                <a:lnTo>
                  <a:pt x="1532" y="353"/>
                </a:lnTo>
                <a:lnTo>
                  <a:pt x="1532" y="376"/>
                </a:lnTo>
                <a:lnTo>
                  <a:pt x="1532" y="399"/>
                </a:lnTo>
                <a:lnTo>
                  <a:pt x="1532" y="424"/>
                </a:lnTo>
                <a:lnTo>
                  <a:pt x="1532" y="449"/>
                </a:lnTo>
                <a:lnTo>
                  <a:pt x="1533" y="475"/>
                </a:lnTo>
                <a:lnTo>
                  <a:pt x="1533" y="501"/>
                </a:lnTo>
                <a:lnTo>
                  <a:pt x="1533" y="529"/>
                </a:lnTo>
                <a:lnTo>
                  <a:pt x="1533" y="557"/>
                </a:lnTo>
                <a:lnTo>
                  <a:pt x="1534" y="585"/>
                </a:lnTo>
                <a:lnTo>
                  <a:pt x="1534" y="615"/>
                </a:lnTo>
                <a:lnTo>
                  <a:pt x="1534" y="644"/>
                </a:lnTo>
                <a:lnTo>
                  <a:pt x="1534" y="675"/>
                </a:lnTo>
                <a:lnTo>
                  <a:pt x="1534" y="705"/>
                </a:lnTo>
                <a:lnTo>
                  <a:pt x="1534" y="737"/>
                </a:lnTo>
                <a:lnTo>
                  <a:pt x="1534" y="768"/>
                </a:lnTo>
                <a:lnTo>
                  <a:pt x="1535" y="800"/>
                </a:lnTo>
                <a:lnTo>
                  <a:pt x="1535" y="832"/>
                </a:lnTo>
                <a:lnTo>
                  <a:pt x="1535" y="864"/>
                </a:lnTo>
                <a:lnTo>
                  <a:pt x="1535" y="897"/>
                </a:lnTo>
                <a:lnTo>
                  <a:pt x="1535" y="930"/>
                </a:lnTo>
                <a:lnTo>
                  <a:pt x="1535" y="962"/>
                </a:lnTo>
                <a:lnTo>
                  <a:pt x="1535" y="995"/>
                </a:lnTo>
                <a:lnTo>
                  <a:pt x="1536" y="1028"/>
                </a:lnTo>
                <a:lnTo>
                  <a:pt x="1536" y="1060"/>
                </a:lnTo>
                <a:lnTo>
                  <a:pt x="1536" y="1093"/>
                </a:lnTo>
                <a:lnTo>
                  <a:pt x="1536" y="1125"/>
                </a:lnTo>
                <a:lnTo>
                  <a:pt x="1536" y="1157"/>
                </a:lnTo>
                <a:lnTo>
                  <a:pt x="1537" y="1189"/>
                </a:lnTo>
                <a:lnTo>
                  <a:pt x="1537" y="1221"/>
                </a:lnTo>
                <a:lnTo>
                  <a:pt x="1537" y="1252"/>
                </a:lnTo>
                <a:lnTo>
                  <a:pt x="1537" y="1283"/>
                </a:lnTo>
                <a:lnTo>
                  <a:pt x="1537" y="1313"/>
                </a:lnTo>
                <a:lnTo>
                  <a:pt x="1537" y="1343"/>
                </a:lnTo>
                <a:lnTo>
                  <a:pt x="1538" y="1372"/>
                </a:lnTo>
                <a:lnTo>
                  <a:pt x="1538" y="1401"/>
                </a:lnTo>
                <a:lnTo>
                  <a:pt x="1538" y="1430"/>
                </a:lnTo>
                <a:lnTo>
                  <a:pt x="1538" y="1457"/>
                </a:lnTo>
                <a:lnTo>
                  <a:pt x="1538" y="1484"/>
                </a:lnTo>
                <a:lnTo>
                  <a:pt x="1539" y="1510"/>
                </a:lnTo>
                <a:lnTo>
                  <a:pt x="1539" y="1535"/>
                </a:lnTo>
                <a:lnTo>
                  <a:pt x="1539" y="1560"/>
                </a:lnTo>
                <a:lnTo>
                  <a:pt x="1539" y="1583"/>
                </a:lnTo>
                <a:lnTo>
                  <a:pt x="1539" y="1606"/>
                </a:lnTo>
                <a:lnTo>
                  <a:pt x="1539" y="1628"/>
                </a:lnTo>
                <a:lnTo>
                  <a:pt x="1539" y="1649"/>
                </a:lnTo>
                <a:lnTo>
                  <a:pt x="1540" y="1669"/>
                </a:lnTo>
                <a:lnTo>
                  <a:pt x="1540" y="1688"/>
                </a:lnTo>
                <a:lnTo>
                  <a:pt x="1540" y="1706"/>
                </a:lnTo>
                <a:lnTo>
                  <a:pt x="1540" y="1723"/>
                </a:lnTo>
                <a:lnTo>
                  <a:pt x="1540" y="1738"/>
                </a:lnTo>
                <a:lnTo>
                  <a:pt x="1540" y="1753"/>
                </a:lnTo>
                <a:lnTo>
                  <a:pt x="1540" y="1766"/>
                </a:lnTo>
                <a:lnTo>
                  <a:pt x="1541" y="1779"/>
                </a:lnTo>
                <a:lnTo>
                  <a:pt x="1541" y="1790"/>
                </a:lnTo>
                <a:lnTo>
                  <a:pt x="1541" y="1800"/>
                </a:lnTo>
                <a:lnTo>
                  <a:pt x="1541" y="1809"/>
                </a:lnTo>
                <a:lnTo>
                  <a:pt x="1541" y="1817"/>
                </a:lnTo>
                <a:lnTo>
                  <a:pt x="1542" y="1823"/>
                </a:lnTo>
                <a:lnTo>
                  <a:pt x="1542" y="1829"/>
                </a:lnTo>
                <a:lnTo>
                  <a:pt x="1542" y="1833"/>
                </a:lnTo>
                <a:lnTo>
                  <a:pt x="1542" y="1835"/>
                </a:lnTo>
                <a:lnTo>
                  <a:pt x="1542" y="1837"/>
                </a:lnTo>
                <a:lnTo>
                  <a:pt x="1542" y="1837"/>
                </a:lnTo>
                <a:lnTo>
                  <a:pt x="1543" y="1836"/>
                </a:lnTo>
                <a:lnTo>
                  <a:pt x="1543" y="1834"/>
                </a:lnTo>
                <a:lnTo>
                  <a:pt x="1543" y="1831"/>
                </a:lnTo>
                <a:lnTo>
                  <a:pt x="1543" y="1826"/>
                </a:lnTo>
                <a:lnTo>
                  <a:pt x="1543" y="1820"/>
                </a:lnTo>
                <a:lnTo>
                  <a:pt x="1544" y="1813"/>
                </a:lnTo>
                <a:lnTo>
                  <a:pt x="1544" y="1805"/>
                </a:lnTo>
                <a:lnTo>
                  <a:pt x="1544" y="1796"/>
                </a:lnTo>
                <a:lnTo>
                  <a:pt x="1544" y="1785"/>
                </a:lnTo>
                <a:lnTo>
                  <a:pt x="1544" y="1773"/>
                </a:lnTo>
                <a:lnTo>
                  <a:pt x="1544" y="1760"/>
                </a:lnTo>
                <a:lnTo>
                  <a:pt x="1544" y="1746"/>
                </a:lnTo>
                <a:lnTo>
                  <a:pt x="1545" y="1731"/>
                </a:lnTo>
                <a:lnTo>
                  <a:pt x="1545" y="1715"/>
                </a:lnTo>
                <a:lnTo>
                  <a:pt x="1545" y="1697"/>
                </a:lnTo>
                <a:lnTo>
                  <a:pt x="1545" y="1679"/>
                </a:lnTo>
                <a:lnTo>
                  <a:pt x="1545" y="1660"/>
                </a:lnTo>
                <a:lnTo>
                  <a:pt x="1545" y="1640"/>
                </a:lnTo>
                <a:lnTo>
                  <a:pt x="1545" y="1619"/>
                </a:lnTo>
                <a:lnTo>
                  <a:pt x="1546" y="1597"/>
                </a:lnTo>
                <a:lnTo>
                  <a:pt x="1546" y="1574"/>
                </a:lnTo>
                <a:lnTo>
                  <a:pt x="1546" y="1550"/>
                </a:lnTo>
                <a:lnTo>
                  <a:pt x="1546" y="1525"/>
                </a:lnTo>
                <a:lnTo>
                  <a:pt x="1547" y="1500"/>
                </a:lnTo>
                <a:lnTo>
                  <a:pt x="1547" y="1474"/>
                </a:lnTo>
                <a:lnTo>
                  <a:pt x="1547" y="1447"/>
                </a:lnTo>
                <a:lnTo>
                  <a:pt x="1547" y="1420"/>
                </a:lnTo>
                <a:lnTo>
                  <a:pt x="1547" y="1392"/>
                </a:lnTo>
                <a:lnTo>
                  <a:pt x="1547" y="1363"/>
                </a:lnTo>
                <a:lnTo>
                  <a:pt x="1547" y="1334"/>
                </a:lnTo>
                <a:lnTo>
                  <a:pt x="1548" y="1305"/>
                </a:lnTo>
                <a:lnTo>
                  <a:pt x="1548" y="1275"/>
                </a:lnTo>
                <a:lnTo>
                  <a:pt x="1548" y="1244"/>
                </a:lnTo>
                <a:lnTo>
                  <a:pt x="1548" y="1213"/>
                </a:lnTo>
                <a:lnTo>
                  <a:pt x="1548" y="1182"/>
                </a:lnTo>
                <a:lnTo>
                  <a:pt x="1549" y="1151"/>
                </a:lnTo>
                <a:lnTo>
                  <a:pt x="1549" y="1120"/>
                </a:lnTo>
                <a:lnTo>
                  <a:pt x="1549" y="1088"/>
                </a:lnTo>
                <a:lnTo>
                  <a:pt x="1549" y="1056"/>
                </a:lnTo>
                <a:lnTo>
                  <a:pt x="1549" y="1024"/>
                </a:lnTo>
                <a:lnTo>
                  <a:pt x="1549" y="992"/>
                </a:lnTo>
                <a:lnTo>
                  <a:pt x="1549" y="961"/>
                </a:lnTo>
                <a:lnTo>
                  <a:pt x="1550" y="929"/>
                </a:lnTo>
                <a:lnTo>
                  <a:pt x="1550" y="897"/>
                </a:lnTo>
                <a:lnTo>
                  <a:pt x="1550" y="866"/>
                </a:lnTo>
                <a:lnTo>
                  <a:pt x="1550" y="835"/>
                </a:lnTo>
                <a:lnTo>
                  <a:pt x="1550" y="804"/>
                </a:lnTo>
                <a:lnTo>
                  <a:pt x="1550" y="772"/>
                </a:lnTo>
                <a:lnTo>
                  <a:pt x="1550" y="742"/>
                </a:lnTo>
                <a:lnTo>
                  <a:pt x="1551" y="712"/>
                </a:lnTo>
                <a:lnTo>
                  <a:pt x="1551" y="683"/>
                </a:lnTo>
                <a:lnTo>
                  <a:pt x="1551" y="654"/>
                </a:lnTo>
                <a:lnTo>
                  <a:pt x="1551" y="625"/>
                </a:lnTo>
                <a:lnTo>
                  <a:pt x="1552" y="597"/>
                </a:lnTo>
                <a:lnTo>
                  <a:pt x="1552" y="570"/>
                </a:lnTo>
                <a:lnTo>
                  <a:pt x="1552" y="543"/>
                </a:lnTo>
                <a:lnTo>
                  <a:pt x="1552" y="517"/>
                </a:lnTo>
                <a:lnTo>
                  <a:pt x="1552" y="492"/>
                </a:lnTo>
                <a:lnTo>
                  <a:pt x="1552" y="467"/>
                </a:lnTo>
                <a:lnTo>
                  <a:pt x="1552" y="443"/>
                </a:lnTo>
                <a:lnTo>
                  <a:pt x="1553" y="421"/>
                </a:lnTo>
                <a:lnTo>
                  <a:pt x="1553" y="398"/>
                </a:lnTo>
                <a:lnTo>
                  <a:pt x="1553" y="377"/>
                </a:lnTo>
                <a:lnTo>
                  <a:pt x="1553" y="357"/>
                </a:lnTo>
                <a:lnTo>
                  <a:pt x="1553" y="337"/>
                </a:lnTo>
                <a:lnTo>
                  <a:pt x="1553" y="319"/>
                </a:lnTo>
                <a:lnTo>
                  <a:pt x="1553" y="302"/>
                </a:lnTo>
                <a:lnTo>
                  <a:pt x="1554" y="286"/>
                </a:lnTo>
                <a:lnTo>
                  <a:pt x="1554" y="270"/>
                </a:lnTo>
                <a:lnTo>
                  <a:pt x="1554" y="256"/>
                </a:lnTo>
                <a:lnTo>
                  <a:pt x="1554" y="243"/>
                </a:lnTo>
                <a:lnTo>
                  <a:pt x="1554" y="231"/>
                </a:lnTo>
                <a:lnTo>
                  <a:pt x="1555" y="220"/>
                </a:lnTo>
                <a:lnTo>
                  <a:pt x="1555" y="210"/>
                </a:lnTo>
                <a:lnTo>
                  <a:pt x="1555" y="202"/>
                </a:lnTo>
                <a:lnTo>
                  <a:pt x="1555" y="195"/>
                </a:lnTo>
                <a:lnTo>
                  <a:pt x="1555" y="189"/>
                </a:lnTo>
                <a:lnTo>
                  <a:pt x="1555" y="184"/>
                </a:lnTo>
                <a:lnTo>
                  <a:pt x="1555" y="180"/>
                </a:lnTo>
                <a:lnTo>
                  <a:pt x="1556" y="177"/>
                </a:lnTo>
                <a:lnTo>
                  <a:pt x="1556" y="176"/>
                </a:lnTo>
                <a:lnTo>
                  <a:pt x="1556" y="176"/>
                </a:lnTo>
                <a:lnTo>
                  <a:pt x="1556" y="177"/>
                </a:lnTo>
                <a:lnTo>
                  <a:pt x="1557" y="179"/>
                </a:lnTo>
                <a:lnTo>
                  <a:pt x="1557" y="182"/>
                </a:lnTo>
                <a:lnTo>
                  <a:pt x="1557" y="187"/>
                </a:lnTo>
                <a:lnTo>
                  <a:pt x="1557" y="193"/>
                </a:lnTo>
                <a:lnTo>
                  <a:pt x="1557" y="200"/>
                </a:lnTo>
                <a:lnTo>
                  <a:pt x="1557" y="208"/>
                </a:lnTo>
                <a:lnTo>
                  <a:pt x="1557" y="217"/>
                </a:lnTo>
                <a:lnTo>
                  <a:pt x="1558" y="228"/>
                </a:lnTo>
                <a:lnTo>
                  <a:pt x="1558" y="239"/>
                </a:lnTo>
                <a:lnTo>
                  <a:pt x="1558" y="252"/>
                </a:lnTo>
                <a:lnTo>
                  <a:pt x="1558" y="266"/>
                </a:lnTo>
                <a:lnTo>
                  <a:pt x="1558" y="281"/>
                </a:lnTo>
                <a:lnTo>
                  <a:pt x="1558" y="296"/>
                </a:lnTo>
                <a:lnTo>
                  <a:pt x="1558" y="313"/>
                </a:lnTo>
                <a:lnTo>
                  <a:pt x="1559" y="331"/>
                </a:lnTo>
                <a:lnTo>
                  <a:pt x="1559" y="350"/>
                </a:lnTo>
                <a:lnTo>
                  <a:pt x="1559" y="370"/>
                </a:lnTo>
                <a:lnTo>
                  <a:pt x="1559" y="390"/>
                </a:lnTo>
                <a:lnTo>
                  <a:pt x="1559" y="412"/>
                </a:lnTo>
                <a:lnTo>
                  <a:pt x="1560" y="434"/>
                </a:lnTo>
                <a:lnTo>
                  <a:pt x="1560" y="457"/>
                </a:lnTo>
                <a:lnTo>
                  <a:pt x="1560" y="481"/>
                </a:lnTo>
                <a:lnTo>
                  <a:pt x="1560" y="506"/>
                </a:lnTo>
                <a:lnTo>
                  <a:pt x="1560" y="531"/>
                </a:lnTo>
                <a:lnTo>
                  <a:pt x="1560" y="557"/>
                </a:lnTo>
                <a:lnTo>
                  <a:pt x="1560" y="584"/>
                </a:lnTo>
                <a:lnTo>
                  <a:pt x="1561" y="611"/>
                </a:lnTo>
                <a:lnTo>
                  <a:pt x="1561" y="639"/>
                </a:lnTo>
                <a:lnTo>
                  <a:pt x="1561" y="667"/>
                </a:lnTo>
                <a:lnTo>
                  <a:pt x="1561" y="697"/>
                </a:lnTo>
                <a:lnTo>
                  <a:pt x="1562" y="726"/>
                </a:lnTo>
                <a:lnTo>
                  <a:pt x="1562" y="755"/>
                </a:lnTo>
                <a:lnTo>
                  <a:pt x="1562" y="785"/>
                </a:lnTo>
                <a:lnTo>
                  <a:pt x="1562" y="815"/>
                </a:lnTo>
                <a:lnTo>
                  <a:pt x="1562" y="846"/>
                </a:lnTo>
                <a:lnTo>
                  <a:pt x="1562" y="876"/>
                </a:lnTo>
                <a:lnTo>
                  <a:pt x="1562" y="907"/>
                </a:lnTo>
                <a:lnTo>
                  <a:pt x="1563" y="938"/>
                </a:lnTo>
                <a:lnTo>
                  <a:pt x="1563" y="969"/>
                </a:lnTo>
                <a:lnTo>
                  <a:pt x="1563" y="1000"/>
                </a:lnTo>
                <a:lnTo>
                  <a:pt x="1563" y="1031"/>
                </a:lnTo>
                <a:lnTo>
                  <a:pt x="1563" y="1062"/>
                </a:lnTo>
                <a:lnTo>
                  <a:pt x="1563" y="1093"/>
                </a:lnTo>
                <a:lnTo>
                  <a:pt x="1563" y="1123"/>
                </a:lnTo>
                <a:lnTo>
                  <a:pt x="1564" y="1154"/>
                </a:lnTo>
                <a:lnTo>
                  <a:pt x="1564" y="1183"/>
                </a:lnTo>
                <a:lnTo>
                  <a:pt x="1564" y="1213"/>
                </a:lnTo>
                <a:lnTo>
                  <a:pt x="1564" y="1243"/>
                </a:lnTo>
                <a:lnTo>
                  <a:pt x="1564" y="1272"/>
                </a:lnTo>
                <a:lnTo>
                  <a:pt x="1565" y="1301"/>
                </a:lnTo>
                <a:lnTo>
                  <a:pt x="1565" y="1329"/>
                </a:lnTo>
                <a:lnTo>
                  <a:pt x="1565" y="1356"/>
                </a:lnTo>
                <a:lnTo>
                  <a:pt x="1565" y="1384"/>
                </a:lnTo>
                <a:lnTo>
                  <a:pt x="1565" y="1410"/>
                </a:lnTo>
                <a:lnTo>
                  <a:pt x="1565" y="1436"/>
                </a:lnTo>
                <a:lnTo>
                  <a:pt x="1565" y="1461"/>
                </a:lnTo>
                <a:lnTo>
                  <a:pt x="1566" y="1486"/>
                </a:lnTo>
                <a:lnTo>
                  <a:pt x="1566" y="1510"/>
                </a:lnTo>
                <a:lnTo>
                  <a:pt x="1566" y="1533"/>
                </a:lnTo>
                <a:lnTo>
                  <a:pt x="1566" y="1555"/>
                </a:lnTo>
                <a:lnTo>
                  <a:pt x="1567" y="1576"/>
                </a:lnTo>
                <a:lnTo>
                  <a:pt x="1567" y="1597"/>
                </a:lnTo>
                <a:lnTo>
                  <a:pt x="1567" y="1616"/>
                </a:lnTo>
                <a:lnTo>
                  <a:pt x="1567" y="1635"/>
                </a:lnTo>
                <a:lnTo>
                  <a:pt x="1567" y="1653"/>
                </a:lnTo>
                <a:lnTo>
                  <a:pt x="1567" y="1669"/>
                </a:lnTo>
                <a:lnTo>
                  <a:pt x="1567" y="1685"/>
                </a:lnTo>
                <a:lnTo>
                  <a:pt x="1568" y="1700"/>
                </a:lnTo>
                <a:lnTo>
                  <a:pt x="1568" y="1713"/>
                </a:lnTo>
                <a:lnTo>
                  <a:pt x="1568" y="1726"/>
                </a:lnTo>
                <a:lnTo>
                  <a:pt x="1568" y="1737"/>
                </a:lnTo>
                <a:lnTo>
                  <a:pt x="1568" y="1748"/>
                </a:lnTo>
                <a:lnTo>
                  <a:pt x="1568" y="1757"/>
                </a:lnTo>
                <a:lnTo>
                  <a:pt x="1568" y="1765"/>
                </a:lnTo>
                <a:lnTo>
                  <a:pt x="1569" y="1772"/>
                </a:lnTo>
                <a:lnTo>
                  <a:pt x="1569" y="1778"/>
                </a:lnTo>
                <a:lnTo>
                  <a:pt x="1569" y="1783"/>
                </a:lnTo>
                <a:lnTo>
                  <a:pt x="1569" y="1786"/>
                </a:lnTo>
                <a:lnTo>
                  <a:pt x="1569" y="1789"/>
                </a:lnTo>
                <a:lnTo>
                  <a:pt x="1570" y="1790"/>
                </a:lnTo>
                <a:lnTo>
                  <a:pt x="1570" y="1790"/>
                </a:lnTo>
                <a:lnTo>
                  <a:pt x="1570" y="1789"/>
                </a:lnTo>
                <a:lnTo>
                  <a:pt x="1570" y="1787"/>
                </a:lnTo>
                <a:lnTo>
                  <a:pt x="1570" y="1783"/>
                </a:lnTo>
                <a:lnTo>
                  <a:pt x="1570" y="1779"/>
                </a:lnTo>
                <a:lnTo>
                  <a:pt x="1571" y="1773"/>
                </a:lnTo>
                <a:lnTo>
                  <a:pt x="1571" y="1766"/>
                </a:lnTo>
                <a:lnTo>
                  <a:pt x="1571" y="1758"/>
                </a:lnTo>
                <a:lnTo>
                  <a:pt x="1571" y="1749"/>
                </a:lnTo>
                <a:lnTo>
                  <a:pt x="1571" y="1738"/>
                </a:lnTo>
                <a:lnTo>
                  <a:pt x="1572" y="1727"/>
                </a:lnTo>
                <a:lnTo>
                  <a:pt x="1572" y="1715"/>
                </a:lnTo>
                <a:lnTo>
                  <a:pt x="1572" y="1701"/>
                </a:lnTo>
                <a:lnTo>
                  <a:pt x="1572" y="1687"/>
                </a:lnTo>
                <a:lnTo>
                  <a:pt x="1572" y="1671"/>
                </a:lnTo>
                <a:lnTo>
                  <a:pt x="1572" y="1655"/>
                </a:lnTo>
                <a:lnTo>
                  <a:pt x="1572" y="1638"/>
                </a:lnTo>
                <a:lnTo>
                  <a:pt x="1573" y="1619"/>
                </a:lnTo>
                <a:lnTo>
                  <a:pt x="1573" y="1600"/>
                </a:lnTo>
                <a:lnTo>
                  <a:pt x="1573" y="1580"/>
                </a:lnTo>
                <a:lnTo>
                  <a:pt x="1573" y="1559"/>
                </a:lnTo>
                <a:lnTo>
                  <a:pt x="1573" y="1537"/>
                </a:lnTo>
                <a:lnTo>
                  <a:pt x="1573" y="1515"/>
                </a:lnTo>
                <a:lnTo>
                  <a:pt x="1573" y="1491"/>
                </a:lnTo>
                <a:lnTo>
                  <a:pt x="1574" y="1467"/>
                </a:lnTo>
                <a:lnTo>
                  <a:pt x="1574" y="1443"/>
                </a:lnTo>
                <a:lnTo>
                  <a:pt x="1574" y="1417"/>
                </a:lnTo>
                <a:lnTo>
                  <a:pt x="1574" y="1391"/>
                </a:lnTo>
                <a:lnTo>
                  <a:pt x="1575" y="1365"/>
                </a:lnTo>
                <a:lnTo>
                  <a:pt x="1575" y="1338"/>
                </a:lnTo>
                <a:lnTo>
                  <a:pt x="1575" y="1310"/>
                </a:lnTo>
                <a:lnTo>
                  <a:pt x="1575" y="1282"/>
                </a:lnTo>
                <a:lnTo>
                  <a:pt x="1575" y="1254"/>
                </a:lnTo>
                <a:lnTo>
                  <a:pt x="1575" y="1225"/>
                </a:lnTo>
                <a:lnTo>
                  <a:pt x="1575" y="1196"/>
                </a:lnTo>
                <a:lnTo>
                  <a:pt x="1576" y="1167"/>
                </a:lnTo>
                <a:lnTo>
                  <a:pt x="1576" y="1137"/>
                </a:lnTo>
                <a:lnTo>
                  <a:pt x="1576" y="1108"/>
                </a:lnTo>
                <a:lnTo>
                  <a:pt x="1576" y="1078"/>
                </a:lnTo>
                <a:lnTo>
                  <a:pt x="1576" y="1048"/>
                </a:lnTo>
                <a:lnTo>
                  <a:pt x="1577" y="1018"/>
                </a:lnTo>
                <a:lnTo>
                  <a:pt x="1577" y="988"/>
                </a:lnTo>
                <a:lnTo>
                  <a:pt x="1577" y="958"/>
                </a:lnTo>
                <a:lnTo>
                  <a:pt x="1577" y="928"/>
                </a:lnTo>
                <a:lnTo>
                  <a:pt x="1577" y="898"/>
                </a:lnTo>
                <a:lnTo>
                  <a:pt x="1577" y="868"/>
                </a:lnTo>
                <a:lnTo>
                  <a:pt x="1577" y="839"/>
                </a:lnTo>
                <a:lnTo>
                  <a:pt x="1578" y="810"/>
                </a:lnTo>
                <a:lnTo>
                  <a:pt x="1578" y="781"/>
                </a:lnTo>
                <a:lnTo>
                  <a:pt x="1578" y="753"/>
                </a:lnTo>
                <a:lnTo>
                  <a:pt x="1578" y="725"/>
                </a:lnTo>
                <a:lnTo>
                  <a:pt x="1578" y="697"/>
                </a:lnTo>
                <a:lnTo>
                  <a:pt x="1578" y="669"/>
                </a:lnTo>
                <a:lnTo>
                  <a:pt x="1578" y="642"/>
                </a:lnTo>
                <a:lnTo>
                  <a:pt x="1579" y="616"/>
                </a:lnTo>
                <a:lnTo>
                  <a:pt x="1579" y="591"/>
                </a:lnTo>
                <a:lnTo>
                  <a:pt x="1579" y="566"/>
                </a:lnTo>
                <a:lnTo>
                  <a:pt x="1579" y="541"/>
                </a:lnTo>
                <a:lnTo>
                  <a:pt x="1580" y="518"/>
                </a:lnTo>
                <a:lnTo>
                  <a:pt x="1580" y="495"/>
                </a:lnTo>
                <a:lnTo>
                  <a:pt x="1580" y="472"/>
                </a:lnTo>
                <a:lnTo>
                  <a:pt x="1580" y="451"/>
                </a:lnTo>
                <a:lnTo>
                  <a:pt x="1580" y="431"/>
                </a:lnTo>
                <a:lnTo>
                  <a:pt x="1580" y="411"/>
                </a:lnTo>
                <a:lnTo>
                  <a:pt x="1580" y="392"/>
                </a:lnTo>
                <a:lnTo>
                  <a:pt x="1581" y="374"/>
                </a:lnTo>
                <a:lnTo>
                  <a:pt x="1581" y="357"/>
                </a:lnTo>
                <a:lnTo>
                  <a:pt x="1581" y="340"/>
                </a:lnTo>
                <a:lnTo>
                  <a:pt x="1581" y="325"/>
                </a:lnTo>
                <a:lnTo>
                  <a:pt x="1581" y="311"/>
                </a:lnTo>
                <a:lnTo>
                  <a:pt x="1581" y="298"/>
                </a:lnTo>
                <a:lnTo>
                  <a:pt x="1581" y="286"/>
                </a:lnTo>
                <a:lnTo>
                  <a:pt x="1582" y="275"/>
                </a:lnTo>
                <a:lnTo>
                  <a:pt x="1582" y="265"/>
                </a:lnTo>
                <a:lnTo>
                  <a:pt x="1582" y="256"/>
                </a:lnTo>
                <a:lnTo>
                  <a:pt x="1582" y="248"/>
                </a:lnTo>
                <a:lnTo>
                  <a:pt x="1582" y="242"/>
                </a:lnTo>
                <a:lnTo>
                  <a:pt x="1583" y="236"/>
                </a:lnTo>
                <a:lnTo>
                  <a:pt x="1583" y="232"/>
                </a:lnTo>
                <a:lnTo>
                  <a:pt x="1583" y="228"/>
                </a:lnTo>
                <a:lnTo>
                  <a:pt x="1583" y="226"/>
                </a:lnTo>
                <a:lnTo>
                  <a:pt x="1583" y="225"/>
                </a:lnTo>
                <a:lnTo>
                  <a:pt x="1583" y="225"/>
                </a:lnTo>
                <a:lnTo>
                  <a:pt x="1583" y="226"/>
                </a:lnTo>
                <a:lnTo>
                  <a:pt x="1584" y="229"/>
                </a:lnTo>
                <a:lnTo>
                  <a:pt x="1584" y="232"/>
                </a:lnTo>
                <a:lnTo>
                  <a:pt x="1584" y="237"/>
                </a:lnTo>
                <a:lnTo>
                  <a:pt x="1584" y="242"/>
                </a:lnTo>
                <a:lnTo>
                  <a:pt x="1585" y="249"/>
                </a:lnTo>
                <a:lnTo>
                  <a:pt x="1585" y="257"/>
                </a:lnTo>
                <a:lnTo>
                  <a:pt x="1585" y="266"/>
                </a:lnTo>
                <a:lnTo>
                  <a:pt x="1585" y="276"/>
                </a:lnTo>
                <a:lnTo>
                  <a:pt x="1585" y="287"/>
                </a:lnTo>
                <a:lnTo>
                  <a:pt x="1585" y="299"/>
                </a:lnTo>
                <a:lnTo>
                  <a:pt x="1585" y="312"/>
                </a:lnTo>
                <a:lnTo>
                  <a:pt x="1586" y="326"/>
                </a:lnTo>
                <a:lnTo>
                  <a:pt x="1586" y="342"/>
                </a:lnTo>
                <a:lnTo>
                  <a:pt x="1586" y="358"/>
                </a:lnTo>
                <a:lnTo>
                  <a:pt x="1586" y="375"/>
                </a:lnTo>
                <a:lnTo>
                  <a:pt x="1586" y="392"/>
                </a:lnTo>
                <a:lnTo>
                  <a:pt x="1586" y="411"/>
                </a:lnTo>
                <a:lnTo>
                  <a:pt x="1586" y="431"/>
                </a:lnTo>
                <a:lnTo>
                  <a:pt x="1587" y="451"/>
                </a:lnTo>
                <a:lnTo>
                  <a:pt x="1587" y="472"/>
                </a:lnTo>
                <a:lnTo>
                  <a:pt x="1587" y="494"/>
                </a:lnTo>
                <a:lnTo>
                  <a:pt x="1587" y="517"/>
                </a:lnTo>
                <a:lnTo>
                  <a:pt x="1587" y="540"/>
                </a:lnTo>
                <a:lnTo>
                  <a:pt x="1588" y="564"/>
                </a:lnTo>
                <a:lnTo>
                  <a:pt x="1588" y="588"/>
                </a:lnTo>
                <a:lnTo>
                  <a:pt x="1588" y="614"/>
                </a:lnTo>
                <a:lnTo>
                  <a:pt x="1588" y="639"/>
                </a:lnTo>
                <a:lnTo>
                  <a:pt x="1588" y="666"/>
                </a:lnTo>
                <a:lnTo>
                  <a:pt x="1588" y="692"/>
                </a:lnTo>
                <a:lnTo>
                  <a:pt x="1588" y="719"/>
                </a:lnTo>
                <a:lnTo>
                  <a:pt x="1589" y="747"/>
                </a:lnTo>
                <a:lnTo>
                  <a:pt x="1589" y="774"/>
                </a:lnTo>
                <a:lnTo>
                  <a:pt x="1589" y="803"/>
                </a:lnTo>
                <a:lnTo>
                  <a:pt x="1589" y="831"/>
                </a:lnTo>
                <a:lnTo>
                  <a:pt x="1590" y="859"/>
                </a:lnTo>
                <a:lnTo>
                  <a:pt x="1590" y="888"/>
                </a:lnTo>
                <a:lnTo>
                  <a:pt x="1590" y="917"/>
                </a:lnTo>
                <a:lnTo>
                  <a:pt x="1590" y="946"/>
                </a:lnTo>
                <a:lnTo>
                  <a:pt x="1590" y="975"/>
                </a:lnTo>
                <a:lnTo>
                  <a:pt x="1590" y="1004"/>
                </a:lnTo>
                <a:lnTo>
                  <a:pt x="1590" y="1033"/>
                </a:lnTo>
                <a:lnTo>
                  <a:pt x="1591" y="1062"/>
                </a:lnTo>
                <a:lnTo>
                  <a:pt x="1591" y="1091"/>
                </a:lnTo>
                <a:lnTo>
                  <a:pt x="1591" y="1119"/>
                </a:lnTo>
                <a:lnTo>
                  <a:pt x="1591" y="1148"/>
                </a:lnTo>
                <a:lnTo>
                  <a:pt x="1591" y="1176"/>
                </a:lnTo>
                <a:lnTo>
                  <a:pt x="1591" y="1204"/>
                </a:lnTo>
                <a:lnTo>
                  <a:pt x="1591" y="1232"/>
                </a:lnTo>
                <a:lnTo>
                  <a:pt x="1592" y="1259"/>
                </a:lnTo>
                <a:lnTo>
                  <a:pt x="1592" y="1285"/>
                </a:lnTo>
                <a:lnTo>
                  <a:pt x="1592" y="1312"/>
                </a:lnTo>
                <a:lnTo>
                  <a:pt x="1592" y="1338"/>
                </a:lnTo>
                <a:lnTo>
                  <a:pt x="1592" y="1363"/>
                </a:lnTo>
                <a:lnTo>
                  <a:pt x="1593" y="1388"/>
                </a:lnTo>
                <a:lnTo>
                  <a:pt x="1593" y="1412"/>
                </a:lnTo>
                <a:lnTo>
                  <a:pt x="1593" y="1435"/>
                </a:lnTo>
                <a:lnTo>
                  <a:pt x="1593" y="1458"/>
                </a:lnTo>
                <a:lnTo>
                  <a:pt x="1593" y="1480"/>
                </a:lnTo>
                <a:lnTo>
                  <a:pt x="1593" y="1502"/>
                </a:lnTo>
                <a:lnTo>
                  <a:pt x="1593" y="1522"/>
                </a:lnTo>
                <a:lnTo>
                  <a:pt x="1594" y="1542"/>
                </a:lnTo>
                <a:lnTo>
                  <a:pt x="1594" y="1561"/>
                </a:lnTo>
                <a:lnTo>
                  <a:pt x="1594" y="1579"/>
                </a:lnTo>
                <a:lnTo>
                  <a:pt x="1594" y="1597"/>
                </a:lnTo>
                <a:lnTo>
                  <a:pt x="1595" y="1613"/>
                </a:lnTo>
                <a:lnTo>
                  <a:pt x="1595" y="1628"/>
                </a:lnTo>
                <a:lnTo>
                  <a:pt x="1595" y="1643"/>
                </a:lnTo>
                <a:lnTo>
                  <a:pt x="1595" y="1656"/>
                </a:lnTo>
                <a:lnTo>
                  <a:pt x="1595" y="1669"/>
                </a:lnTo>
                <a:lnTo>
                  <a:pt x="1595" y="1681"/>
                </a:lnTo>
                <a:lnTo>
                  <a:pt x="1595" y="1691"/>
                </a:lnTo>
                <a:lnTo>
                  <a:pt x="1596" y="1701"/>
                </a:lnTo>
                <a:lnTo>
                  <a:pt x="1596" y="1709"/>
                </a:lnTo>
                <a:lnTo>
                  <a:pt x="1596" y="1717"/>
                </a:lnTo>
                <a:lnTo>
                  <a:pt x="1596" y="1723"/>
                </a:lnTo>
                <a:lnTo>
                  <a:pt x="1596" y="1728"/>
                </a:lnTo>
                <a:lnTo>
                  <a:pt x="1596" y="1732"/>
                </a:lnTo>
                <a:lnTo>
                  <a:pt x="1596" y="1736"/>
                </a:lnTo>
                <a:lnTo>
                  <a:pt x="1597" y="1738"/>
                </a:lnTo>
                <a:lnTo>
                  <a:pt x="1597" y="1738"/>
                </a:lnTo>
                <a:lnTo>
                  <a:pt x="1597" y="1738"/>
                </a:lnTo>
                <a:lnTo>
                  <a:pt x="1597" y="1737"/>
                </a:lnTo>
                <a:lnTo>
                  <a:pt x="1597" y="1735"/>
                </a:lnTo>
                <a:lnTo>
                  <a:pt x="1598" y="1731"/>
                </a:lnTo>
                <a:lnTo>
                  <a:pt x="1598" y="1727"/>
                </a:lnTo>
                <a:lnTo>
                  <a:pt x="1598" y="1721"/>
                </a:lnTo>
                <a:lnTo>
                  <a:pt x="1598" y="1715"/>
                </a:lnTo>
                <a:lnTo>
                  <a:pt x="1598" y="1707"/>
                </a:lnTo>
                <a:lnTo>
                  <a:pt x="1598" y="1698"/>
                </a:lnTo>
                <a:lnTo>
                  <a:pt x="1598" y="1688"/>
                </a:lnTo>
                <a:lnTo>
                  <a:pt x="1599" y="1678"/>
                </a:lnTo>
                <a:lnTo>
                  <a:pt x="1599" y="1666"/>
                </a:lnTo>
                <a:lnTo>
                  <a:pt x="1599" y="1653"/>
                </a:lnTo>
                <a:lnTo>
                  <a:pt x="1599" y="1639"/>
                </a:lnTo>
                <a:lnTo>
                  <a:pt x="1600" y="1625"/>
                </a:lnTo>
                <a:lnTo>
                  <a:pt x="1600" y="1609"/>
                </a:lnTo>
                <a:lnTo>
                  <a:pt x="1600" y="1592"/>
                </a:lnTo>
                <a:lnTo>
                  <a:pt x="1600" y="1575"/>
                </a:lnTo>
                <a:lnTo>
                  <a:pt x="1600" y="1557"/>
                </a:lnTo>
                <a:lnTo>
                  <a:pt x="1600" y="1538"/>
                </a:lnTo>
                <a:lnTo>
                  <a:pt x="1600" y="1518"/>
                </a:lnTo>
                <a:lnTo>
                  <a:pt x="1601" y="1498"/>
                </a:lnTo>
                <a:lnTo>
                  <a:pt x="1601" y="1477"/>
                </a:lnTo>
                <a:lnTo>
                  <a:pt x="1601" y="1455"/>
                </a:lnTo>
                <a:lnTo>
                  <a:pt x="1601" y="1432"/>
                </a:lnTo>
                <a:lnTo>
                  <a:pt x="1601" y="1409"/>
                </a:lnTo>
                <a:lnTo>
                  <a:pt x="1601" y="1385"/>
                </a:lnTo>
                <a:lnTo>
                  <a:pt x="1601" y="1361"/>
                </a:lnTo>
                <a:lnTo>
                  <a:pt x="1602" y="1336"/>
                </a:lnTo>
                <a:lnTo>
                  <a:pt x="1602" y="1311"/>
                </a:lnTo>
                <a:lnTo>
                  <a:pt x="1602" y="1285"/>
                </a:lnTo>
                <a:lnTo>
                  <a:pt x="1602" y="1259"/>
                </a:lnTo>
                <a:lnTo>
                  <a:pt x="1602" y="1232"/>
                </a:lnTo>
                <a:lnTo>
                  <a:pt x="1603" y="1206"/>
                </a:lnTo>
                <a:lnTo>
                  <a:pt x="1603" y="1178"/>
                </a:lnTo>
                <a:lnTo>
                  <a:pt x="1603" y="1151"/>
                </a:lnTo>
                <a:lnTo>
                  <a:pt x="1603" y="1123"/>
                </a:lnTo>
                <a:lnTo>
                  <a:pt x="1603" y="1096"/>
                </a:lnTo>
                <a:lnTo>
                  <a:pt x="1603" y="1068"/>
                </a:lnTo>
                <a:lnTo>
                  <a:pt x="1604" y="1040"/>
                </a:lnTo>
                <a:lnTo>
                  <a:pt x="1604" y="1012"/>
                </a:lnTo>
                <a:lnTo>
                  <a:pt x="1604" y="984"/>
                </a:lnTo>
                <a:lnTo>
                  <a:pt x="1604" y="956"/>
                </a:lnTo>
                <a:lnTo>
                  <a:pt x="1604" y="928"/>
                </a:lnTo>
                <a:lnTo>
                  <a:pt x="1605" y="900"/>
                </a:lnTo>
                <a:lnTo>
                  <a:pt x="1605" y="873"/>
                </a:lnTo>
                <a:lnTo>
                  <a:pt x="1605" y="845"/>
                </a:lnTo>
                <a:lnTo>
                  <a:pt x="1605" y="818"/>
                </a:lnTo>
                <a:lnTo>
                  <a:pt x="1605" y="791"/>
                </a:lnTo>
                <a:lnTo>
                  <a:pt x="1605" y="765"/>
                </a:lnTo>
                <a:lnTo>
                  <a:pt x="1605" y="739"/>
                </a:lnTo>
                <a:lnTo>
                  <a:pt x="1606" y="713"/>
                </a:lnTo>
                <a:lnTo>
                  <a:pt x="1606" y="687"/>
                </a:lnTo>
                <a:lnTo>
                  <a:pt x="1606" y="663"/>
                </a:lnTo>
                <a:lnTo>
                  <a:pt x="1606" y="638"/>
                </a:lnTo>
                <a:lnTo>
                  <a:pt x="1606" y="615"/>
                </a:lnTo>
                <a:lnTo>
                  <a:pt x="1606" y="591"/>
                </a:lnTo>
                <a:lnTo>
                  <a:pt x="1606" y="569"/>
                </a:lnTo>
                <a:lnTo>
                  <a:pt x="1607" y="547"/>
                </a:lnTo>
                <a:lnTo>
                  <a:pt x="1607" y="526"/>
                </a:lnTo>
                <a:lnTo>
                  <a:pt x="1607" y="505"/>
                </a:lnTo>
                <a:lnTo>
                  <a:pt x="1607" y="485"/>
                </a:lnTo>
                <a:lnTo>
                  <a:pt x="1608" y="466"/>
                </a:lnTo>
                <a:lnTo>
                  <a:pt x="1608" y="448"/>
                </a:lnTo>
                <a:lnTo>
                  <a:pt x="1608" y="431"/>
                </a:lnTo>
                <a:lnTo>
                  <a:pt x="1608" y="414"/>
                </a:lnTo>
                <a:lnTo>
                  <a:pt x="1608" y="398"/>
                </a:lnTo>
                <a:lnTo>
                  <a:pt x="1608" y="383"/>
                </a:lnTo>
                <a:lnTo>
                  <a:pt x="1608" y="370"/>
                </a:lnTo>
                <a:lnTo>
                  <a:pt x="1609" y="357"/>
                </a:lnTo>
                <a:lnTo>
                  <a:pt x="1609" y="344"/>
                </a:lnTo>
                <a:lnTo>
                  <a:pt x="1609" y="334"/>
                </a:lnTo>
                <a:lnTo>
                  <a:pt x="1609" y="323"/>
                </a:lnTo>
                <a:lnTo>
                  <a:pt x="1609" y="314"/>
                </a:lnTo>
                <a:lnTo>
                  <a:pt x="1609" y="306"/>
                </a:lnTo>
                <a:lnTo>
                  <a:pt x="1609" y="299"/>
                </a:lnTo>
                <a:lnTo>
                  <a:pt x="1610" y="293"/>
                </a:lnTo>
                <a:lnTo>
                  <a:pt x="1610" y="288"/>
                </a:lnTo>
                <a:lnTo>
                  <a:pt x="1610" y="284"/>
                </a:lnTo>
                <a:lnTo>
                  <a:pt x="1610" y="281"/>
                </a:lnTo>
                <a:lnTo>
                  <a:pt x="1610" y="279"/>
                </a:lnTo>
                <a:lnTo>
                  <a:pt x="1611" y="279"/>
                </a:lnTo>
                <a:lnTo>
                  <a:pt x="1611" y="279"/>
                </a:lnTo>
                <a:lnTo>
                  <a:pt x="1611" y="280"/>
                </a:lnTo>
                <a:lnTo>
                  <a:pt x="1611" y="283"/>
                </a:lnTo>
                <a:lnTo>
                  <a:pt x="1611" y="286"/>
                </a:lnTo>
                <a:lnTo>
                  <a:pt x="1611" y="291"/>
                </a:lnTo>
                <a:lnTo>
                  <a:pt x="1611" y="296"/>
                </a:lnTo>
                <a:lnTo>
                  <a:pt x="1612" y="302"/>
                </a:lnTo>
                <a:lnTo>
                  <a:pt x="1612" y="310"/>
                </a:lnTo>
                <a:lnTo>
                  <a:pt x="1612" y="319"/>
                </a:lnTo>
                <a:lnTo>
                  <a:pt x="1612" y="328"/>
                </a:lnTo>
                <a:lnTo>
                  <a:pt x="1613" y="339"/>
                </a:lnTo>
                <a:lnTo>
                  <a:pt x="1613" y="350"/>
                </a:lnTo>
                <a:lnTo>
                  <a:pt x="1613" y="362"/>
                </a:lnTo>
                <a:lnTo>
                  <a:pt x="1613" y="376"/>
                </a:lnTo>
                <a:lnTo>
                  <a:pt x="1613" y="390"/>
                </a:lnTo>
                <a:lnTo>
                  <a:pt x="1613" y="405"/>
                </a:lnTo>
                <a:lnTo>
                  <a:pt x="1613" y="421"/>
                </a:lnTo>
                <a:lnTo>
                  <a:pt x="1614" y="438"/>
                </a:lnTo>
                <a:lnTo>
                  <a:pt x="1614" y="455"/>
                </a:lnTo>
                <a:lnTo>
                  <a:pt x="1614" y="473"/>
                </a:lnTo>
                <a:lnTo>
                  <a:pt x="1614" y="493"/>
                </a:lnTo>
                <a:lnTo>
                  <a:pt x="1614" y="513"/>
                </a:lnTo>
                <a:lnTo>
                  <a:pt x="1614" y="533"/>
                </a:lnTo>
                <a:lnTo>
                  <a:pt x="1614" y="554"/>
                </a:lnTo>
                <a:lnTo>
                  <a:pt x="1615" y="576"/>
                </a:lnTo>
                <a:lnTo>
                  <a:pt x="1615" y="598"/>
                </a:lnTo>
                <a:lnTo>
                  <a:pt x="1615" y="621"/>
                </a:lnTo>
                <a:lnTo>
                  <a:pt x="1615" y="645"/>
                </a:lnTo>
                <a:lnTo>
                  <a:pt x="1615" y="669"/>
                </a:lnTo>
                <a:lnTo>
                  <a:pt x="1616" y="693"/>
                </a:lnTo>
                <a:lnTo>
                  <a:pt x="1616" y="718"/>
                </a:lnTo>
                <a:lnTo>
                  <a:pt x="1616" y="743"/>
                </a:lnTo>
                <a:lnTo>
                  <a:pt x="1616" y="769"/>
                </a:lnTo>
                <a:lnTo>
                  <a:pt x="1616" y="795"/>
                </a:lnTo>
                <a:lnTo>
                  <a:pt x="1616" y="821"/>
                </a:lnTo>
                <a:lnTo>
                  <a:pt x="1616" y="847"/>
                </a:lnTo>
                <a:lnTo>
                  <a:pt x="1617" y="874"/>
                </a:lnTo>
                <a:lnTo>
                  <a:pt x="1617" y="900"/>
                </a:lnTo>
                <a:lnTo>
                  <a:pt x="1617" y="927"/>
                </a:lnTo>
                <a:lnTo>
                  <a:pt x="1617" y="954"/>
                </a:lnTo>
                <a:lnTo>
                  <a:pt x="1618" y="981"/>
                </a:lnTo>
                <a:lnTo>
                  <a:pt x="1618" y="1008"/>
                </a:lnTo>
                <a:lnTo>
                  <a:pt x="1618" y="1035"/>
                </a:lnTo>
                <a:lnTo>
                  <a:pt x="1618" y="1062"/>
                </a:lnTo>
                <a:lnTo>
                  <a:pt x="1618" y="1088"/>
                </a:lnTo>
                <a:lnTo>
                  <a:pt x="1618" y="1115"/>
                </a:lnTo>
                <a:lnTo>
                  <a:pt x="1618" y="1141"/>
                </a:lnTo>
                <a:lnTo>
                  <a:pt x="1619" y="1167"/>
                </a:lnTo>
                <a:lnTo>
                  <a:pt x="1619" y="1193"/>
                </a:lnTo>
                <a:lnTo>
                  <a:pt x="1619" y="1218"/>
                </a:lnTo>
                <a:lnTo>
                  <a:pt x="1619" y="1244"/>
                </a:lnTo>
                <a:lnTo>
                  <a:pt x="1619" y="1268"/>
                </a:lnTo>
                <a:lnTo>
                  <a:pt x="1619" y="1293"/>
                </a:lnTo>
                <a:lnTo>
                  <a:pt x="1619" y="1316"/>
                </a:lnTo>
                <a:lnTo>
                  <a:pt x="1620" y="1340"/>
                </a:lnTo>
                <a:lnTo>
                  <a:pt x="1620" y="1362"/>
                </a:lnTo>
                <a:lnTo>
                  <a:pt x="1620" y="1385"/>
                </a:lnTo>
                <a:lnTo>
                  <a:pt x="1620" y="1407"/>
                </a:lnTo>
                <a:lnTo>
                  <a:pt x="1620" y="1428"/>
                </a:lnTo>
                <a:lnTo>
                  <a:pt x="1621" y="1448"/>
                </a:lnTo>
                <a:lnTo>
                  <a:pt x="1621" y="1467"/>
                </a:lnTo>
                <a:lnTo>
                  <a:pt x="1621" y="1487"/>
                </a:lnTo>
                <a:lnTo>
                  <a:pt x="1621" y="1505"/>
                </a:lnTo>
                <a:lnTo>
                  <a:pt x="1621" y="1522"/>
                </a:lnTo>
                <a:lnTo>
                  <a:pt x="1621" y="1539"/>
                </a:lnTo>
                <a:lnTo>
                  <a:pt x="1621" y="1555"/>
                </a:lnTo>
                <a:lnTo>
                  <a:pt x="1622" y="1570"/>
                </a:lnTo>
                <a:lnTo>
                  <a:pt x="1622" y="1584"/>
                </a:lnTo>
                <a:lnTo>
                  <a:pt x="1622" y="1597"/>
                </a:lnTo>
                <a:lnTo>
                  <a:pt x="1622" y="1610"/>
                </a:lnTo>
                <a:lnTo>
                  <a:pt x="1623" y="1621"/>
                </a:lnTo>
                <a:lnTo>
                  <a:pt x="1623" y="1632"/>
                </a:lnTo>
                <a:lnTo>
                  <a:pt x="1623" y="1641"/>
                </a:lnTo>
                <a:lnTo>
                  <a:pt x="1623" y="1650"/>
                </a:lnTo>
                <a:lnTo>
                  <a:pt x="1623" y="1658"/>
                </a:lnTo>
                <a:lnTo>
                  <a:pt x="1623" y="1664"/>
                </a:lnTo>
                <a:lnTo>
                  <a:pt x="1623" y="1670"/>
                </a:lnTo>
                <a:lnTo>
                  <a:pt x="1624" y="1674"/>
                </a:lnTo>
                <a:lnTo>
                  <a:pt x="1624" y="1678"/>
                </a:lnTo>
                <a:lnTo>
                  <a:pt x="1624" y="1681"/>
                </a:lnTo>
                <a:lnTo>
                  <a:pt x="1624" y="1683"/>
                </a:lnTo>
                <a:lnTo>
                  <a:pt x="1624" y="1683"/>
                </a:lnTo>
                <a:lnTo>
                  <a:pt x="1624" y="1683"/>
                </a:lnTo>
                <a:lnTo>
                  <a:pt x="1624" y="1681"/>
                </a:lnTo>
                <a:lnTo>
                  <a:pt x="1625" y="1679"/>
                </a:lnTo>
                <a:lnTo>
                  <a:pt x="1625" y="1676"/>
                </a:lnTo>
                <a:lnTo>
                  <a:pt x="1625" y="1671"/>
                </a:lnTo>
                <a:lnTo>
                  <a:pt x="1625" y="1666"/>
                </a:lnTo>
                <a:lnTo>
                  <a:pt x="1625" y="1660"/>
                </a:lnTo>
                <a:lnTo>
                  <a:pt x="1626" y="1652"/>
                </a:lnTo>
                <a:lnTo>
                  <a:pt x="1626" y="1644"/>
                </a:lnTo>
                <a:lnTo>
                  <a:pt x="1626" y="1635"/>
                </a:lnTo>
                <a:lnTo>
                  <a:pt x="1626" y="1624"/>
                </a:lnTo>
                <a:lnTo>
                  <a:pt x="1626" y="1614"/>
                </a:lnTo>
                <a:lnTo>
                  <a:pt x="1626" y="1601"/>
                </a:lnTo>
                <a:lnTo>
                  <a:pt x="1626" y="1589"/>
                </a:lnTo>
                <a:lnTo>
                  <a:pt x="1627" y="1575"/>
                </a:lnTo>
                <a:lnTo>
                  <a:pt x="1627" y="1560"/>
                </a:lnTo>
                <a:lnTo>
                  <a:pt x="1627" y="1545"/>
                </a:lnTo>
                <a:lnTo>
                  <a:pt x="1627" y="1529"/>
                </a:lnTo>
                <a:lnTo>
                  <a:pt x="1628" y="1512"/>
                </a:lnTo>
                <a:lnTo>
                  <a:pt x="1628" y="1494"/>
                </a:lnTo>
                <a:lnTo>
                  <a:pt x="1628" y="1476"/>
                </a:lnTo>
                <a:lnTo>
                  <a:pt x="1628" y="1457"/>
                </a:lnTo>
                <a:lnTo>
                  <a:pt x="1628" y="1437"/>
                </a:lnTo>
                <a:lnTo>
                  <a:pt x="1628" y="1416"/>
                </a:lnTo>
                <a:lnTo>
                  <a:pt x="1628" y="1395"/>
                </a:lnTo>
                <a:lnTo>
                  <a:pt x="1629" y="1374"/>
                </a:lnTo>
                <a:lnTo>
                  <a:pt x="1629" y="1352"/>
                </a:lnTo>
                <a:lnTo>
                  <a:pt x="1629" y="1329"/>
                </a:lnTo>
                <a:lnTo>
                  <a:pt x="1629" y="1306"/>
                </a:lnTo>
                <a:lnTo>
                  <a:pt x="1629" y="1283"/>
                </a:lnTo>
                <a:lnTo>
                  <a:pt x="1629" y="1259"/>
                </a:lnTo>
                <a:lnTo>
                  <a:pt x="1629" y="1235"/>
                </a:lnTo>
                <a:lnTo>
                  <a:pt x="1630" y="1210"/>
                </a:lnTo>
                <a:lnTo>
                  <a:pt x="1630" y="1185"/>
                </a:lnTo>
                <a:lnTo>
                  <a:pt x="1630" y="1160"/>
                </a:lnTo>
                <a:lnTo>
                  <a:pt x="1630" y="1135"/>
                </a:lnTo>
                <a:lnTo>
                  <a:pt x="1630" y="1109"/>
                </a:lnTo>
                <a:lnTo>
                  <a:pt x="1631" y="1084"/>
                </a:lnTo>
                <a:lnTo>
                  <a:pt x="1631" y="1058"/>
                </a:lnTo>
                <a:lnTo>
                  <a:pt x="1631" y="1032"/>
                </a:lnTo>
                <a:lnTo>
                  <a:pt x="1631" y="1006"/>
                </a:lnTo>
                <a:lnTo>
                  <a:pt x="1631" y="981"/>
                </a:lnTo>
                <a:lnTo>
                  <a:pt x="1631" y="955"/>
                </a:lnTo>
                <a:lnTo>
                  <a:pt x="1632" y="929"/>
                </a:lnTo>
                <a:lnTo>
                  <a:pt x="1632" y="904"/>
                </a:lnTo>
                <a:lnTo>
                  <a:pt x="1632" y="878"/>
                </a:lnTo>
                <a:lnTo>
                  <a:pt x="1632" y="853"/>
                </a:lnTo>
                <a:lnTo>
                  <a:pt x="1632" y="828"/>
                </a:lnTo>
                <a:lnTo>
                  <a:pt x="1633" y="803"/>
                </a:lnTo>
                <a:lnTo>
                  <a:pt x="1633" y="779"/>
                </a:lnTo>
                <a:lnTo>
                  <a:pt x="1633" y="755"/>
                </a:lnTo>
                <a:lnTo>
                  <a:pt x="1633" y="731"/>
                </a:lnTo>
                <a:lnTo>
                  <a:pt x="1633" y="708"/>
                </a:lnTo>
                <a:lnTo>
                  <a:pt x="1633" y="685"/>
                </a:lnTo>
                <a:lnTo>
                  <a:pt x="1633" y="662"/>
                </a:lnTo>
                <a:lnTo>
                  <a:pt x="1634" y="641"/>
                </a:lnTo>
                <a:lnTo>
                  <a:pt x="1634" y="619"/>
                </a:lnTo>
                <a:lnTo>
                  <a:pt x="1634" y="599"/>
                </a:lnTo>
                <a:lnTo>
                  <a:pt x="1634" y="579"/>
                </a:lnTo>
                <a:lnTo>
                  <a:pt x="1634" y="559"/>
                </a:lnTo>
                <a:lnTo>
                  <a:pt x="1634" y="541"/>
                </a:lnTo>
                <a:lnTo>
                  <a:pt x="1634" y="522"/>
                </a:lnTo>
                <a:lnTo>
                  <a:pt x="1635" y="505"/>
                </a:lnTo>
                <a:lnTo>
                  <a:pt x="1635" y="488"/>
                </a:lnTo>
                <a:lnTo>
                  <a:pt x="1635" y="472"/>
                </a:lnTo>
                <a:lnTo>
                  <a:pt x="1635" y="457"/>
                </a:lnTo>
                <a:lnTo>
                  <a:pt x="1636" y="443"/>
                </a:lnTo>
                <a:lnTo>
                  <a:pt x="1636" y="429"/>
                </a:lnTo>
                <a:lnTo>
                  <a:pt x="1636" y="417"/>
                </a:lnTo>
                <a:lnTo>
                  <a:pt x="1636" y="405"/>
                </a:lnTo>
                <a:lnTo>
                  <a:pt x="1636" y="394"/>
                </a:lnTo>
                <a:lnTo>
                  <a:pt x="1636" y="384"/>
                </a:lnTo>
                <a:lnTo>
                  <a:pt x="1636" y="375"/>
                </a:lnTo>
                <a:lnTo>
                  <a:pt x="1637" y="367"/>
                </a:lnTo>
                <a:lnTo>
                  <a:pt x="1637" y="360"/>
                </a:lnTo>
                <a:lnTo>
                  <a:pt x="1637" y="353"/>
                </a:lnTo>
                <a:lnTo>
                  <a:pt x="1637" y="348"/>
                </a:lnTo>
                <a:lnTo>
                  <a:pt x="1637" y="343"/>
                </a:lnTo>
                <a:lnTo>
                  <a:pt x="1637" y="340"/>
                </a:lnTo>
                <a:lnTo>
                  <a:pt x="1637" y="338"/>
                </a:lnTo>
                <a:lnTo>
                  <a:pt x="1638" y="336"/>
                </a:lnTo>
                <a:lnTo>
                  <a:pt x="1638" y="336"/>
                </a:lnTo>
                <a:lnTo>
                  <a:pt x="1638" y="336"/>
                </a:lnTo>
                <a:lnTo>
                  <a:pt x="1638" y="338"/>
                </a:lnTo>
                <a:lnTo>
                  <a:pt x="1638" y="340"/>
                </a:lnTo>
                <a:lnTo>
                  <a:pt x="1639" y="343"/>
                </a:lnTo>
                <a:lnTo>
                  <a:pt x="1639" y="348"/>
                </a:lnTo>
                <a:lnTo>
                  <a:pt x="1639" y="353"/>
                </a:lnTo>
                <a:lnTo>
                  <a:pt x="1639" y="359"/>
                </a:lnTo>
                <a:lnTo>
                  <a:pt x="1639" y="366"/>
                </a:lnTo>
                <a:lnTo>
                  <a:pt x="1639" y="374"/>
                </a:lnTo>
                <a:lnTo>
                  <a:pt x="1639" y="383"/>
                </a:lnTo>
                <a:lnTo>
                  <a:pt x="1640" y="393"/>
                </a:lnTo>
                <a:lnTo>
                  <a:pt x="1640" y="404"/>
                </a:lnTo>
                <a:lnTo>
                  <a:pt x="1640" y="415"/>
                </a:lnTo>
                <a:lnTo>
                  <a:pt x="1640" y="428"/>
                </a:lnTo>
                <a:lnTo>
                  <a:pt x="1641" y="441"/>
                </a:lnTo>
                <a:lnTo>
                  <a:pt x="1641" y="455"/>
                </a:lnTo>
                <a:lnTo>
                  <a:pt x="1641" y="470"/>
                </a:lnTo>
                <a:lnTo>
                  <a:pt x="1641" y="485"/>
                </a:lnTo>
                <a:lnTo>
                  <a:pt x="1641" y="501"/>
                </a:lnTo>
                <a:lnTo>
                  <a:pt x="1641" y="519"/>
                </a:lnTo>
                <a:lnTo>
                  <a:pt x="1641" y="536"/>
                </a:lnTo>
                <a:lnTo>
                  <a:pt x="1642" y="555"/>
                </a:lnTo>
                <a:lnTo>
                  <a:pt x="1642" y="573"/>
                </a:lnTo>
                <a:lnTo>
                  <a:pt x="1642" y="593"/>
                </a:lnTo>
                <a:lnTo>
                  <a:pt x="1642" y="613"/>
                </a:lnTo>
                <a:lnTo>
                  <a:pt x="1642" y="634"/>
                </a:lnTo>
                <a:lnTo>
                  <a:pt x="1642" y="655"/>
                </a:lnTo>
                <a:lnTo>
                  <a:pt x="1642" y="677"/>
                </a:lnTo>
                <a:lnTo>
                  <a:pt x="1643" y="699"/>
                </a:lnTo>
                <a:lnTo>
                  <a:pt x="1643" y="721"/>
                </a:lnTo>
                <a:lnTo>
                  <a:pt x="1643" y="744"/>
                </a:lnTo>
                <a:lnTo>
                  <a:pt x="1643" y="767"/>
                </a:lnTo>
                <a:lnTo>
                  <a:pt x="1643" y="791"/>
                </a:lnTo>
                <a:lnTo>
                  <a:pt x="1644" y="815"/>
                </a:lnTo>
                <a:lnTo>
                  <a:pt x="1644" y="839"/>
                </a:lnTo>
                <a:lnTo>
                  <a:pt x="1644" y="863"/>
                </a:lnTo>
                <a:lnTo>
                  <a:pt x="1644" y="887"/>
                </a:lnTo>
                <a:lnTo>
                  <a:pt x="1644" y="912"/>
                </a:lnTo>
                <a:lnTo>
                  <a:pt x="1644" y="937"/>
                </a:lnTo>
                <a:lnTo>
                  <a:pt x="1644" y="961"/>
                </a:lnTo>
                <a:lnTo>
                  <a:pt x="1645" y="986"/>
                </a:lnTo>
                <a:lnTo>
                  <a:pt x="1645" y="1011"/>
                </a:lnTo>
                <a:lnTo>
                  <a:pt x="1645" y="1035"/>
                </a:lnTo>
                <a:lnTo>
                  <a:pt x="1645" y="1060"/>
                </a:lnTo>
                <a:lnTo>
                  <a:pt x="1646" y="1085"/>
                </a:lnTo>
                <a:lnTo>
                  <a:pt x="1646" y="1109"/>
                </a:lnTo>
                <a:lnTo>
                  <a:pt x="1646" y="1133"/>
                </a:lnTo>
                <a:lnTo>
                  <a:pt x="1646" y="1157"/>
                </a:lnTo>
                <a:lnTo>
                  <a:pt x="1646" y="1180"/>
                </a:lnTo>
                <a:lnTo>
                  <a:pt x="1646" y="1204"/>
                </a:lnTo>
                <a:lnTo>
                  <a:pt x="1646" y="1227"/>
                </a:lnTo>
                <a:lnTo>
                  <a:pt x="1647" y="1249"/>
                </a:lnTo>
                <a:lnTo>
                  <a:pt x="1647" y="1271"/>
                </a:lnTo>
                <a:lnTo>
                  <a:pt x="1647" y="1293"/>
                </a:lnTo>
                <a:lnTo>
                  <a:pt x="1647" y="1315"/>
                </a:lnTo>
                <a:lnTo>
                  <a:pt x="1647" y="1335"/>
                </a:lnTo>
                <a:lnTo>
                  <a:pt x="1647" y="1356"/>
                </a:lnTo>
                <a:lnTo>
                  <a:pt x="1647" y="1375"/>
                </a:lnTo>
                <a:lnTo>
                  <a:pt x="1648" y="1394"/>
                </a:lnTo>
                <a:lnTo>
                  <a:pt x="1648" y="1413"/>
                </a:lnTo>
                <a:lnTo>
                  <a:pt x="1648" y="1431"/>
                </a:lnTo>
                <a:lnTo>
                  <a:pt x="1648" y="1448"/>
                </a:lnTo>
                <a:lnTo>
                  <a:pt x="1648" y="1465"/>
                </a:lnTo>
                <a:lnTo>
                  <a:pt x="1649" y="1481"/>
                </a:lnTo>
                <a:lnTo>
                  <a:pt x="1649" y="1496"/>
                </a:lnTo>
                <a:lnTo>
                  <a:pt x="1649" y="1510"/>
                </a:lnTo>
                <a:lnTo>
                  <a:pt x="1649" y="1523"/>
                </a:lnTo>
                <a:lnTo>
                  <a:pt x="1649" y="1536"/>
                </a:lnTo>
                <a:lnTo>
                  <a:pt x="1649" y="1548"/>
                </a:lnTo>
                <a:lnTo>
                  <a:pt x="1649" y="1559"/>
                </a:lnTo>
                <a:lnTo>
                  <a:pt x="1650" y="1570"/>
                </a:lnTo>
                <a:lnTo>
                  <a:pt x="1650" y="1579"/>
                </a:lnTo>
                <a:lnTo>
                  <a:pt x="1650" y="1588"/>
                </a:lnTo>
                <a:lnTo>
                  <a:pt x="1650" y="1596"/>
                </a:lnTo>
                <a:lnTo>
                  <a:pt x="1651" y="1602"/>
                </a:lnTo>
                <a:lnTo>
                  <a:pt x="1651" y="1609"/>
                </a:lnTo>
                <a:lnTo>
                  <a:pt x="1651" y="1614"/>
                </a:lnTo>
                <a:lnTo>
                  <a:pt x="1651" y="1617"/>
                </a:lnTo>
                <a:lnTo>
                  <a:pt x="1651" y="1621"/>
                </a:lnTo>
                <a:lnTo>
                  <a:pt x="1651" y="1623"/>
                </a:lnTo>
                <a:lnTo>
                  <a:pt x="1651" y="1624"/>
                </a:lnTo>
                <a:lnTo>
                  <a:pt x="1652" y="1625"/>
                </a:lnTo>
                <a:lnTo>
                  <a:pt x="1652" y="1624"/>
                </a:lnTo>
                <a:lnTo>
                  <a:pt x="1652" y="1623"/>
                </a:lnTo>
                <a:lnTo>
                  <a:pt x="1652" y="1620"/>
                </a:lnTo>
                <a:lnTo>
                  <a:pt x="1652" y="1617"/>
                </a:lnTo>
                <a:lnTo>
                  <a:pt x="1652" y="1613"/>
                </a:lnTo>
                <a:lnTo>
                  <a:pt x="1652" y="1608"/>
                </a:lnTo>
                <a:lnTo>
                  <a:pt x="1653" y="1602"/>
                </a:lnTo>
                <a:lnTo>
                  <a:pt x="1653" y="1595"/>
                </a:lnTo>
                <a:lnTo>
                  <a:pt x="1653" y="1587"/>
                </a:lnTo>
                <a:lnTo>
                  <a:pt x="1653" y="1578"/>
                </a:lnTo>
                <a:lnTo>
                  <a:pt x="1653" y="1569"/>
                </a:lnTo>
                <a:lnTo>
                  <a:pt x="1654" y="1559"/>
                </a:lnTo>
                <a:lnTo>
                  <a:pt x="1654" y="1548"/>
                </a:lnTo>
                <a:lnTo>
                  <a:pt x="1654" y="1536"/>
                </a:lnTo>
                <a:lnTo>
                  <a:pt x="1654" y="1523"/>
                </a:lnTo>
                <a:lnTo>
                  <a:pt x="1654" y="1509"/>
                </a:lnTo>
                <a:lnTo>
                  <a:pt x="1654" y="1495"/>
                </a:lnTo>
                <a:lnTo>
                  <a:pt x="1654" y="1480"/>
                </a:lnTo>
                <a:lnTo>
                  <a:pt x="1655" y="1465"/>
                </a:lnTo>
                <a:lnTo>
                  <a:pt x="1655" y="1448"/>
                </a:lnTo>
                <a:lnTo>
                  <a:pt x="1655" y="1431"/>
                </a:lnTo>
                <a:lnTo>
                  <a:pt x="1655" y="1414"/>
                </a:lnTo>
                <a:lnTo>
                  <a:pt x="1656" y="1396"/>
                </a:lnTo>
                <a:lnTo>
                  <a:pt x="1656" y="1377"/>
                </a:lnTo>
                <a:lnTo>
                  <a:pt x="1656" y="1358"/>
                </a:lnTo>
                <a:lnTo>
                  <a:pt x="1656" y="1338"/>
                </a:lnTo>
                <a:lnTo>
                  <a:pt x="1656" y="1318"/>
                </a:lnTo>
                <a:lnTo>
                  <a:pt x="1656" y="1297"/>
                </a:lnTo>
                <a:lnTo>
                  <a:pt x="1656" y="1276"/>
                </a:lnTo>
                <a:lnTo>
                  <a:pt x="1657" y="1254"/>
                </a:lnTo>
                <a:lnTo>
                  <a:pt x="1657" y="1232"/>
                </a:lnTo>
                <a:lnTo>
                  <a:pt x="1657" y="1210"/>
                </a:lnTo>
                <a:lnTo>
                  <a:pt x="1657" y="1188"/>
                </a:lnTo>
                <a:lnTo>
                  <a:pt x="1657" y="1165"/>
                </a:lnTo>
                <a:lnTo>
                  <a:pt x="1657" y="1142"/>
                </a:lnTo>
                <a:lnTo>
                  <a:pt x="1657" y="1119"/>
                </a:lnTo>
                <a:lnTo>
                  <a:pt x="1658" y="1096"/>
                </a:lnTo>
                <a:lnTo>
                  <a:pt x="1658" y="1072"/>
                </a:lnTo>
                <a:lnTo>
                  <a:pt x="1658" y="1049"/>
                </a:lnTo>
                <a:lnTo>
                  <a:pt x="1658" y="1025"/>
                </a:lnTo>
                <a:lnTo>
                  <a:pt x="1658" y="1002"/>
                </a:lnTo>
                <a:lnTo>
                  <a:pt x="1659" y="978"/>
                </a:lnTo>
                <a:lnTo>
                  <a:pt x="1659" y="955"/>
                </a:lnTo>
                <a:lnTo>
                  <a:pt x="1659" y="931"/>
                </a:lnTo>
                <a:lnTo>
                  <a:pt x="1659" y="908"/>
                </a:lnTo>
                <a:lnTo>
                  <a:pt x="1659" y="885"/>
                </a:lnTo>
                <a:lnTo>
                  <a:pt x="1659" y="862"/>
                </a:lnTo>
                <a:lnTo>
                  <a:pt x="1659" y="839"/>
                </a:lnTo>
                <a:lnTo>
                  <a:pt x="1660" y="817"/>
                </a:lnTo>
                <a:lnTo>
                  <a:pt x="1660" y="794"/>
                </a:lnTo>
                <a:lnTo>
                  <a:pt x="1660" y="772"/>
                </a:lnTo>
                <a:lnTo>
                  <a:pt x="1660" y="751"/>
                </a:lnTo>
                <a:lnTo>
                  <a:pt x="1661" y="730"/>
                </a:lnTo>
                <a:lnTo>
                  <a:pt x="1661" y="709"/>
                </a:lnTo>
                <a:lnTo>
                  <a:pt x="1661" y="689"/>
                </a:lnTo>
                <a:lnTo>
                  <a:pt x="1661" y="669"/>
                </a:lnTo>
                <a:lnTo>
                  <a:pt x="1661" y="650"/>
                </a:lnTo>
                <a:lnTo>
                  <a:pt x="1661" y="631"/>
                </a:lnTo>
                <a:lnTo>
                  <a:pt x="1661" y="613"/>
                </a:lnTo>
                <a:lnTo>
                  <a:pt x="1662" y="595"/>
                </a:lnTo>
                <a:lnTo>
                  <a:pt x="1662" y="578"/>
                </a:lnTo>
                <a:lnTo>
                  <a:pt x="1662" y="562"/>
                </a:lnTo>
                <a:lnTo>
                  <a:pt x="1662" y="546"/>
                </a:lnTo>
                <a:lnTo>
                  <a:pt x="1662" y="531"/>
                </a:lnTo>
                <a:lnTo>
                  <a:pt x="1662" y="517"/>
                </a:lnTo>
                <a:lnTo>
                  <a:pt x="1662" y="503"/>
                </a:lnTo>
                <a:lnTo>
                  <a:pt x="1663" y="490"/>
                </a:lnTo>
                <a:lnTo>
                  <a:pt x="1663" y="478"/>
                </a:lnTo>
                <a:lnTo>
                  <a:pt x="1663" y="467"/>
                </a:lnTo>
                <a:lnTo>
                  <a:pt x="1663" y="456"/>
                </a:lnTo>
                <a:lnTo>
                  <a:pt x="1663" y="447"/>
                </a:lnTo>
                <a:lnTo>
                  <a:pt x="1664" y="438"/>
                </a:lnTo>
                <a:lnTo>
                  <a:pt x="1664" y="430"/>
                </a:lnTo>
                <a:lnTo>
                  <a:pt x="1664" y="422"/>
                </a:lnTo>
                <a:lnTo>
                  <a:pt x="1664" y="416"/>
                </a:lnTo>
                <a:lnTo>
                  <a:pt x="1664" y="411"/>
                </a:lnTo>
                <a:lnTo>
                  <a:pt x="1664" y="406"/>
                </a:lnTo>
                <a:lnTo>
                  <a:pt x="1665" y="402"/>
                </a:lnTo>
                <a:lnTo>
                  <a:pt x="1665" y="399"/>
                </a:lnTo>
                <a:lnTo>
                  <a:pt x="1665" y="397"/>
                </a:lnTo>
                <a:lnTo>
                  <a:pt x="1665" y="396"/>
                </a:lnTo>
                <a:lnTo>
                  <a:pt x="1665" y="396"/>
                </a:lnTo>
                <a:lnTo>
                  <a:pt x="1665" y="396"/>
                </a:lnTo>
                <a:lnTo>
                  <a:pt x="1665" y="398"/>
                </a:lnTo>
                <a:lnTo>
                  <a:pt x="1666" y="400"/>
                </a:lnTo>
                <a:lnTo>
                  <a:pt x="1666" y="403"/>
                </a:lnTo>
                <a:lnTo>
                  <a:pt x="1666" y="407"/>
                </a:lnTo>
                <a:lnTo>
                  <a:pt x="1666" y="412"/>
                </a:lnTo>
                <a:lnTo>
                  <a:pt x="1666" y="418"/>
                </a:lnTo>
                <a:lnTo>
                  <a:pt x="1667" y="425"/>
                </a:lnTo>
                <a:lnTo>
                  <a:pt x="1667" y="432"/>
                </a:lnTo>
                <a:lnTo>
                  <a:pt x="1667" y="440"/>
                </a:lnTo>
                <a:lnTo>
                  <a:pt x="1667" y="450"/>
                </a:lnTo>
                <a:lnTo>
                  <a:pt x="1667" y="460"/>
                </a:lnTo>
                <a:lnTo>
                  <a:pt x="1667" y="470"/>
                </a:lnTo>
                <a:lnTo>
                  <a:pt x="1667" y="481"/>
                </a:lnTo>
                <a:lnTo>
                  <a:pt x="1668" y="494"/>
                </a:lnTo>
                <a:lnTo>
                  <a:pt x="1668" y="506"/>
                </a:lnTo>
                <a:lnTo>
                  <a:pt x="1668" y="520"/>
                </a:lnTo>
                <a:lnTo>
                  <a:pt x="1668" y="534"/>
                </a:lnTo>
                <a:lnTo>
                  <a:pt x="1669" y="549"/>
                </a:lnTo>
                <a:lnTo>
                  <a:pt x="1669" y="565"/>
                </a:lnTo>
                <a:lnTo>
                  <a:pt x="1669" y="581"/>
                </a:lnTo>
                <a:lnTo>
                  <a:pt x="1669" y="598"/>
                </a:lnTo>
                <a:lnTo>
                  <a:pt x="1669" y="615"/>
                </a:lnTo>
                <a:lnTo>
                  <a:pt x="1669" y="633"/>
                </a:lnTo>
                <a:lnTo>
                  <a:pt x="1669" y="651"/>
                </a:lnTo>
                <a:lnTo>
                  <a:pt x="1670" y="670"/>
                </a:lnTo>
                <a:lnTo>
                  <a:pt x="1670" y="690"/>
                </a:lnTo>
                <a:lnTo>
                  <a:pt x="1670" y="709"/>
                </a:lnTo>
                <a:lnTo>
                  <a:pt x="1670" y="730"/>
                </a:lnTo>
                <a:lnTo>
                  <a:pt x="1670" y="750"/>
                </a:lnTo>
                <a:lnTo>
                  <a:pt x="1670" y="771"/>
                </a:lnTo>
                <a:lnTo>
                  <a:pt x="1670" y="792"/>
                </a:lnTo>
                <a:lnTo>
                  <a:pt x="1671" y="813"/>
                </a:lnTo>
                <a:lnTo>
                  <a:pt x="1671" y="835"/>
                </a:lnTo>
                <a:lnTo>
                  <a:pt x="1671" y="857"/>
                </a:lnTo>
                <a:lnTo>
                  <a:pt x="1671" y="879"/>
                </a:lnTo>
                <a:lnTo>
                  <a:pt x="1671" y="901"/>
                </a:lnTo>
                <a:lnTo>
                  <a:pt x="1672" y="923"/>
                </a:lnTo>
                <a:lnTo>
                  <a:pt x="1672" y="946"/>
                </a:lnTo>
                <a:lnTo>
                  <a:pt x="1672" y="968"/>
                </a:lnTo>
                <a:lnTo>
                  <a:pt x="1672" y="991"/>
                </a:lnTo>
                <a:lnTo>
                  <a:pt x="1672" y="1013"/>
                </a:lnTo>
                <a:lnTo>
                  <a:pt x="1672" y="1035"/>
                </a:lnTo>
                <a:lnTo>
                  <a:pt x="1672" y="1057"/>
                </a:lnTo>
                <a:lnTo>
                  <a:pt x="1673" y="1080"/>
                </a:lnTo>
                <a:lnTo>
                  <a:pt x="1673" y="1102"/>
                </a:lnTo>
                <a:lnTo>
                  <a:pt x="1673" y="1123"/>
                </a:lnTo>
                <a:lnTo>
                  <a:pt x="1673" y="1145"/>
                </a:lnTo>
                <a:lnTo>
                  <a:pt x="1674" y="1166"/>
                </a:lnTo>
                <a:lnTo>
                  <a:pt x="1674" y="1187"/>
                </a:lnTo>
                <a:lnTo>
                  <a:pt x="1674" y="1208"/>
                </a:lnTo>
                <a:lnTo>
                  <a:pt x="1674" y="1228"/>
                </a:lnTo>
                <a:lnTo>
                  <a:pt x="1674" y="1249"/>
                </a:lnTo>
                <a:lnTo>
                  <a:pt x="1674" y="1268"/>
                </a:lnTo>
                <a:lnTo>
                  <a:pt x="1674" y="1287"/>
                </a:lnTo>
                <a:lnTo>
                  <a:pt x="1675" y="1306"/>
                </a:lnTo>
                <a:lnTo>
                  <a:pt x="1675" y="1324"/>
                </a:lnTo>
                <a:lnTo>
                  <a:pt x="1675" y="1342"/>
                </a:lnTo>
                <a:lnTo>
                  <a:pt x="1675" y="1359"/>
                </a:lnTo>
                <a:lnTo>
                  <a:pt x="1675" y="1376"/>
                </a:lnTo>
                <a:lnTo>
                  <a:pt x="1675" y="1392"/>
                </a:lnTo>
                <a:lnTo>
                  <a:pt x="1675" y="1408"/>
                </a:lnTo>
                <a:lnTo>
                  <a:pt x="1676" y="1422"/>
                </a:lnTo>
                <a:lnTo>
                  <a:pt x="1676" y="1436"/>
                </a:lnTo>
                <a:lnTo>
                  <a:pt x="1676" y="1450"/>
                </a:lnTo>
                <a:lnTo>
                  <a:pt x="1676" y="1463"/>
                </a:lnTo>
                <a:lnTo>
                  <a:pt x="1676" y="1475"/>
                </a:lnTo>
                <a:lnTo>
                  <a:pt x="1677" y="1487"/>
                </a:lnTo>
                <a:lnTo>
                  <a:pt x="1677" y="1497"/>
                </a:lnTo>
                <a:lnTo>
                  <a:pt x="1677" y="1507"/>
                </a:lnTo>
                <a:lnTo>
                  <a:pt x="1677" y="1516"/>
                </a:lnTo>
                <a:lnTo>
                  <a:pt x="1677" y="1525"/>
                </a:lnTo>
                <a:lnTo>
                  <a:pt x="1677" y="1532"/>
                </a:lnTo>
                <a:lnTo>
                  <a:pt x="1677" y="1539"/>
                </a:lnTo>
                <a:lnTo>
                  <a:pt x="1678" y="1545"/>
                </a:lnTo>
                <a:lnTo>
                  <a:pt x="1678" y="1550"/>
                </a:lnTo>
                <a:lnTo>
                  <a:pt x="1678" y="1554"/>
                </a:lnTo>
                <a:lnTo>
                  <a:pt x="1678" y="1558"/>
                </a:lnTo>
                <a:lnTo>
                  <a:pt x="1679" y="1561"/>
                </a:lnTo>
                <a:lnTo>
                  <a:pt x="1679" y="1563"/>
                </a:lnTo>
                <a:lnTo>
                  <a:pt x="1679" y="1564"/>
                </a:lnTo>
                <a:lnTo>
                  <a:pt x="1679" y="1564"/>
                </a:lnTo>
                <a:lnTo>
                  <a:pt x="1679" y="1563"/>
                </a:lnTo>
                <a:lnTo>
                  <a:pt x="1679" y="1562"/>
                </a:lnTo>
                <a:lnTo>
                  <a:pt x="1679" y="1559"/>
                </a:lnTo>
                <a:lnTo>
                  <a:pt x="1680" y="1556"/>
                </a:lnTo>
                <a:lnTo>
                  <a:pt x="1680" y="1552"/>
                </a:lnTo>
                <a:lnTo>
                  <a:pt x="1680" y="1548"/>
                </a:lnTo>
                <a:lnTo>
                  <a:pt x="1680" y="1542"/>
                </a:lnTo>
                <a:lnTo>
                  <a:pt x="1680" y="1535"/>
                </a:lnTo>
                <a:lnTo>
                  <a:pt x="1680" y="1528"/>
                </a:lnTo>
                <a:lnTo>
                  <a:pt x="1680" y="1520"/>
                </a:lnTo>
                <a:lnTo>
                  <a:pt x="1681" y="1512"/>
                </a:lnTo>
                <a:lnTo>
                  <a:pt x="1681" y="1502"/>
                </a:lnTo>
                <a:lnTo>
                  <a:pt x="1681" y="1492"/>
                </a:lnTo>
                <a:lnTo>
                  <a:pt x="1681" y="1481"/>
                </a:lnTo>
                <a:lnTo>
                  <a:pt x="1681" y="1469"/>
                </a:lnTo>
                <a:lnTo>
                  <a:pt x="1682" y="1457"/>
                </a:lnTo>
                <a:lnTo>
                  <a:pt x="1682" y="1444"/>
                </a:lnTo>
                <a:lnTo>
                  <a:pt x="1682" y="1431"/>
                </a:lnTo>
                <a:lnTo>
                  <a:pt x="1682" y="1416"/>
                </a:lnTo>
                <a:lnTo>
                  <a:pt x="1682" y="1402"/>
                </a:lnTo>
                <a:lnTo>
                  <a:pt x="1682" y="1386"/>
                </a:lnTo>
                <a:lnTo>
                  <a:pt x="1682" y="1370"/>
                </a:lnTo>
                <a:lnTo>
                  <a:pt x="1683" y="1354"/>
                </a:lnTo>
                <a:lnTo>
                  <a:pt x="1683" y="1337"/>
                </a:lnTo>
                <a:lnTo>
                  <a:pt x="1683" y="1319"/>
                </a:lnTo>
                <a:lnTo>
                  <a:pt x="1683" y="1301"/>
                </a:lnTo>
                <a:lnTo>
                  <a:pt x="1684" y="1283"/>
                </a:lnTo>
                <a:lnTo>
                  <a:pt x="1684" y="1264"/>
                </a:lnTo>
                <a:lnTo>
                  <a:pt x="1684" y="1245"/>
                </a:lnTo>
                <a:lnTo>
                  <a:pt x="1684" y="1226"/>
                </a:lnTo>
                <a:lnTo>
                  <a:pt x="1684" y="1206"/>
                </a:lnTo>
                <a:lnTo>
                  <a:pt x="1684" y="1186"/>
                </a:lnTo>
                <a:lnTo>
                  <a:pt x="1684" y="1165"/>
                </a:lnTo>
                <a:lnTo>
                  <a:pt x="1685" y="1145"/>
                </a:lnTo>
                <a:lnTo>
                  <a:pt x="1685" y="1124"/>
                </a:lnTo>
                <a:lnTo>
                  <a:pt x="1685" y="1103"/>
                </a:lnTo>
                <a:lnTo>
                  <a:pt x="1685" y="1082"/>
                </a:lnTo>
                <a:lnTo>
                  <a:pt x="1685" y="1061"/>
                </a:lnTo>
                <a:lnTo>
                  <a:pt x="1685" y="1040"/>
                </a:lnTo>
                <a:lnTo>
                  <a:pt x="1685" y="1019"/>
                </a:lnTo>
                <a:lnTo>
                  <a:pt x="1686" y="997"/>
                </a:lnTo>
                <a:lnTo>
                  <a:pt x="1686" y="976"/>
                </a:lnTo>
                <a:lnTo>
                  <a:pt x="1686" y="955"/>
                </a:lnTo>
                <a:lnTo>
                  <a:pt x="1686" y="934"/>
                </a:lnTo>
                <a:lnTo>
                  <a:pt x="1686" y="913"/>
                </a:lnTo>
                <a:lnTo>
                  <a:pt x="1687" y="892"/>
                </a:lnTo>
                <a:lnTo>
                  <a:pt x="1687" y="872"/>
                </a:lnTo>
                <a:lnTo>
                  <a:pt x="1687" y="851"/>
                </a:lnTo>
                <a:lnTo>
                  <a:pt x="1687" y="831"/>
                </a:lnTo>
                <a:lnTo>
                  <a:pt x="1687" y="811"/>
                </a:lnTo>
                <a:lnTo>
                  <a:pt x="1687" y="792"/>
                </a:lnTo>
                <a:lnTo>
                  <a:pt x="1687" y="772"/>
                </a:lnTo>
                <a:lnTo>
                  <a:pt x="1688" y="754"/>
                </a:lnTo>
                <a:lnTo>
                  <a:pt x="1688" y="735"/>
                </a:lnTo>
                <a:lnTo>
                  <a:pt x="1688" y="717"/>
                </a:lnTo>
                <a:lnTo>
                  <a:pt x="1688" y="699"/>
                </a:lnTo>
                <a:lnTo>
                  <a:pt x="1689" y="682"/>
                </a:lnTo>
                <a:lnTo>
                  <a:pt x="1689" y="665"/>
                </a:lnTo>
                <a:lnTo>
                  <a:pt x="1689" y="649"/>
                </a:lnTo>
                <a:lnTo>
                  <a:pt x="1689" y="633"/>
                </a:lnTo>
                <a:lnTo>
                  <a:pt x="1689" y="618"/>
                </a:lnTo>
                <a:lnTo>
                  <a:pt x="1689" y="603"/>
                </a:lnTo>
                <a:lnTo>
                  <a:pt x="1689" y="590"/>
                </a:lnTo>
                <a:lnTo>
                  <a:pt x="1690" y="576"/>
                </a:lnTo>
                <a:lnTo>
                  <a:pt x="1690" y="563"/>
                </a:lnTo>
                <a:lnTo>
                  <a:pt x="1690" y="551"/>
                </a:lnTo>
                <a:lnTo>
                  <a:pt x="1690" y="540"/>
                </a:lnTo>
                <a:lnTo>
                  <a:pt x="1690" y="529"/>
                </a:lnTo>
                <a:lnTo>
                  <a:pt x="1690" y="519"/>
                </a:lnTo>
                <a:lnTo>
                  <a:pt x="1690" y="510"/>
                </a:lnTo>
                <a:lnTo>
                  <a:pt x="1691" y="501"/>
                </a:lnTo>
                <a:lnTo>
                  <a:pt x="1691" y="493"/>
                </a:lnTo>
                <a:lnTo>
                  <a:pt x="1691" y="486"/>
                </a:lnTo>
                <a:lnTo>
                  <a:pt x="1691" y="480"/>
                </a:lnTo>
                <a:lnTo>
                  <a:pt x="1691" y="474"/>
                </a:lnTo>
                <a:lnTo>
                  <a:pt x="1692" y="470"/>
                </a:lnTo>
                <a:lnTo>
                  <a:pt x="1692" y="465"/>
                </a:lnTo>
                <a:lnTo>
                  <a:pt x="1692" y="462"/>
                </a:lnTo>
                <a:lnTo>
                  <a:pt x="1692" y="460"/>
                </a:lnTo>
                <a:lnTo>
                  <a:pt x="1692" y="458"/>
                </a:lnTo>
                <a:lnTo>
                  <a:pt x="1692" y="457"/>
                </a:lnTo>
                <a:lnTo>
                  <a:pt x="1692" y="457"/>
                </a:lnTo>
                <a:lnTo>
                  <a:pt x="1693" y="458"/>
                </a:lnTo>
                <a:lnTo>
                  <a:pt x="1693" y="459"/>
                </a:lnTo>
                <a:lnTo>
                  <a:pt x="1693" y="462"/>
                </a:lnTo>
                <a:lnTo>
                  <a:pt x="1693" y="465"/>
                </a:lnTo>
                <a:lnTo>
                  <a:pt x="1693" y="468"/>
                </a:lnTo>
                <a:lnTo>
                  <a:pt x="1693" y="473"/>
                </a:lnTo>
                <a:lnTo>
                  <a:pt x="1694" y="478"/>
                </a:lnTo>
                <a:lnTo>
                  <a:pt x="1694" y="485"/>
                </a:lnTo>
                <a:lnTo>
                  <a:pt x="1694" y="491"/>
                </a:lnTo>
                <a:lnTo>
                  <a:pt x="1694" y="499"/>
                </a:lnTo>
                <a:lnTo>
                  <a:pt x="1694" y="508"/>
                </a:lnTo>
                <a:lnTo>
                  <a:pt x="1695" y="516"/>
                </a:lnTo>
                <a:lnTo>
                  <a:pt x="1695" y="526"/>
                </a:lnTo>
                <a:lnTo>
                  <a:pt x="1695" y="537"/>
                </a:lnTo>
                <a:lnTo>
                  <a:pt x="1695" y="547"/>
                </a:lnTo>
                <a:lnTo>
                  <a:pt x="1695" y="559"/>
                </a:lnTo>
                <a:lnTo>
                  <a:pt x="1695" y="572"/>
                </a:lnTo>
                <a:lnTo>
                  <a:pt x="1695" y="585"/>
                </a:lnTo>
                <a:lnTo>
                  <a:pt x="1696" y="598"/>
                </a:lnTo>
                <a:lnTo>
                  <a:pt x="1696" y="612"/>
                </a:lnTo>
                <a:lnTo>
                  <a:pt x="1696" y="627"/>
                </a:lnTo>
                <a:lnTo>
                  <a:pt x="1696" y="642"/>
                </a:lnTo>
                <a:lnTo>
                  <a:pt x="1696" y="657"/>
                </a:lnTo>
                <a:lnTo>
                  <a:pt x="1697" y="674"/>
                </a:lnTo>
                <a:lnTo>
                  <a:pt x="1697" y="690"/>
                </a:lnTo>
                <a:lnTo>
                  <a:pt x="1697" y="707"/>
                </a:lnTo>
                <a:lnTo>
                  <a:pt x="1697" y="725"/>
                </a:lnTo>
                <a:lnTo>
                  <a:pt x="1697" y="742"/>
                </a:lnTo>
                <a:lnTo>
                  <a:pt x="1697" y="760"/>
                </a:lnTo>
                <a:lnTo>
                  <a:pt x="1698" y="779"/>
                </a:lnTo>
                <a:lnTo>
                  <a:pt x="1698" y="797"/>
                </a:lnTo>
                <a:lnTo>
                  <a:pt x="1698" y="817"/>
                </a:lnTo>
                <a:lnTo>
                  <a:pt x="1698" y="836"/>
                </a:lnTo>
                <a:lnTo>
                  <a:pt x="1698" y="855"/>
                </a:lnTo>
                <a:lnTo>
                  <a:pt x="1698" y="874"/>
                </a:lnTo>
                <a:lnTo>
                  <a:pt x="1698" y="894"/>
                </a:lnTo>
                <a:lnTo>
                  <a:pt x="1699" y="914"/>
                </a:lnTo>
                <a:lnTo>
                  <a:pt x="1699" y="934"/>
                </a:lnTo>
                <a:lnTo>
                  <a:pt x="1699" y="954"/>
                </a:lnTo>
                <a:lnTo>
                  <a:pt x="1699" y="974"/>
                </a:lnTo>
                <a:lnTo>
                  <a:pt x="1699" y="994"/>
                </a:lnTo>
                <a:lnTo>
                  <a:pt x="1700" y="1014"/>
                </a:lnTo>
                <a:lnTo>
                  <a:pt x="1700" y="1034"/>
                </a:lnTo>
                <a:lnTo>
                  <a:pt x="1700" y="1054"/>
                </a:lnTo>
                <a:lnTo>
                  <a:pt x="1700" y="1074"/>
                </a:lnTo>
                <a:lnTo>
                  <a:pt x="1700" y="1093"/>
                </a:lnTo>
                <a:lnTo>
                  <a:pt x="1700" y="1113"/>
                </a:lnTo>
                <a:lnTo>
                  <a:pt x="1700" y="1132"/>
                </a:lnTo>
                <a:lnTo>
                  <a:pt x="1701" y="1151"/>
                </a:lnTo>
                <a:lnTo>
                  <a:pt x="1701" y="1170"/>
                </a:lnTo>
                <a:lnTo>
                  <a:pt x="1701" y="1188"/>
                </a:lnTo>
                <a:lnTo>
                  <a:pt x="1701" y="1206"/>
                </a:lnTo>
                <a:lnTo>
                  <a:pt x="1702" y="1224"/>
                </a:lnTo>
                <a:lnTo>
                  <a:pt x="1702" y="1242"/>
                </a:lnTo>
                <a:lnTo>
                  <a:pt x="1702" y="1259"/>
                </a:lnTo>
                <a:lnTo>
                  <a:pt x="1702" y="1275"/>
                </a:lnTo>
                <a:lnTo>
                  <a:pt x="1702" y="1292"/>
                </a:lnTo>
                <a:lnTo>
                  <a:pt x="1702" y="1307"/>
                </a:lnTo>
                <a:lnTo>
                  <a:pt x="1702" y="1323"/>
                </a:lnTo>
                <a:lnTo>
                  <a:pt x="1703" y="1337"/>
                </a:lnTo>
                <a:lnTo>
                  <a:pt x="1703" y="1352"/>
                </a:lnTo>
                <a:lnTo>
                  <a:pt x="1703" y="1365"/>
                </a:lnTo>
                <a:lnTo>
                  <a:pt x="1703" y="1379"/>
                </a:lnTo>
                <a:lnTo>
                  <a:pt x="1703" y="1391"/>
                </a:lnTo>
                <a:lnTo>
                  <a:pt x="1703" y="1403"/>
                </a:lnTo>
                <a:lnTo>
                  <a:pt x="1703" y="1414"/>
                </a:lnTo>
                <a:lnTo>
                  <a:pt x="1704" y="1425"/>
                </a:lnTo>
                <a:lnTo>
                  <a:pt x="1704" y="1435"/>
                </a:lnTo>
                <a:lnTo>
                  <a:pt x="1704" y="1444"/>
                </a:lnTo>
                <a:lnTo>
                  <a:pt x="1704" y="1453"/>
                </a:lnTo>
                <a:lnTo>
                  <a:pt x="1704" y="1461"/>
                </a:lnTo>
                <a:lnTo>
                  <a:pt x="1705" y="1468"/>
                </a:lnTo>
                <a:lnTo>
                  <a:pt x="1705" y="1475"/>
                </a:lnTo>
                <a:lnTo>
                  <a:pt x="1705" y="1481"/>
                </a:lnTo>
                <a:lnTo>
                  <a:pt x="1705" y="1486"/>
                </a:lnTo>
                <a:lnTo>
                  <a:pt x="1705" y="1490"/>
                </a:lnTo>
                <a:lnTo>
                  <a:pt x="1705" y="1494"/>
                </a:lnTo>
                <a:lnTo>
                  <a:pt x="1705" y="1497"/>
                </a:lnTo>
                <a:lnTo>
                  <a:pt x="1706" y="1499"/>
                </a:lnTo>
                <a:lnTo>
                  <a:pt x="1706" y="1501"/>
                </a:lnTo>
                <a:lnTo>
                  <a:pt x="1706" y="1502"/>
                </a:lnTo>
                <a:lnTo>
                  <a:pt x="1706" y="1502"/>
                </a:lnTo>
                <a:lnTo>
                  <a:pt x="1707" y="1501"/>
                </a:lnTo>
                <a:lnTo>
                  <a:pt x="1707" y="1499"/>
                </a:lnTo>
                <a:lnTo>
                  <a:pt x="1707" y="1497"/>
                </a:lnTo>
                <a:lnTo>
                  <a:pt x="1707" y="1494"/>
                </a:lnTo>
                <a:lnTo>
                  <a:pt x="1707" y="1490"/>
                </a:lnTo>
                <a:lnTo>
                  <a:pt x="1707" y="1486"/>
                </a:lnTo>
                <a:lnTo>
                  <a:pt x="1707" y="1481"/>
                </a:lnTo>
                <a:lnTo>
                  <a:pt x="1708" y="1475"/>
                </a:lnTo>
                <a:lnTo>
                  <a:pt x="1708" y="1469"/>
                </a:lnTo>
                <a:lnTo>
                  <a:pt x="1708" y="1461"/>
                </a:lnTo>
                <a:lnTo>
                  <a:pt x="1708" y="1453"/>
                </a:lnTo>
                <a:lnTo>
                  <a:pt x="1708" y="1445"/>
                </a:lnTo>
                <a:lnTo>
                  <a:pt x="1708" y="1436"/>
                </a:lnTo>
                <a:lnTo>
                  <a:pt x="1708" y="1426"/>
                </a:lnTo>
                <a:lnTo>
                  <a:pt x="1709" y="1415"/>
                </a:lnTo>
                <a:lnTo>
                  <a:pt x="1709" y="1404"/>
                </a:lnTo>
                <a:lnTo>
                  <a:pt x="1709" y="1393"/>
                </a:lnTo>
                <a:lnTo>
                  <a:pt x="1709" y="1380"/>
                </a:lnTo>
                <a:lnTo>
                  <a:pt x="1709" y="1367"/>
                </a:lnTo>
                <a:lnTo>
                  <a:pt x="1710" y="1354"/>
                </a:lnTo>
                <a:lnTo>
                  <a:pt x="1710" y="1341"/>
                </a:lnTo>
                <a:lnTo>
                  <a:pt x="1710" y="1326"/>
                </a:lnTo>
                <a:lnTo>
                  <a:pt x="1710" y="1311"/>
                </a:lnTo>
                <a:lnTo>
                  <a:pt x="1710" y="1296"/>
                </a:lnTo>
                <a:lnTo>
                  <a:pt x="1710" y="1280"/>
                </a:lnTo>
                <a:lnTo>
                  <a:pt x="1710" y="1265"/>
                </a:lnTo>
                <a:lnTo>
                  <a:pt x="1711" y="1248"/>
                </a:lnTo>
                <a:lnTo>
                  <a:pt x="1711" y="1231"/>
                </a:lnTo>
                <a:lnTo>
                  <a:pt x="1711" y="1214"/>
                </a:lnTo>
                <a:lnTo>
                  <a:pt x="1711" y="1197"/>
                </a:lnTo>
                <a:lnTo>
                  <a:pt x="1712" y="1180"/>
                </a:lnTo>
                <a:lnTo>
                  <a:pt x="1712" y="1162"/>
                </a:lnTo>
                <a:lnTo>
                  <a:pt x="1712" y="1144"/>
                </a:lnTo>
                <a:lnTo>
                  <a:pt x="1712" y="1125"/>
                </a:lnTo>
                <a:lnTo>
                  <a:pt x="1712" y="1107"/>
                </a:lnTo>
                <a:lnTo>
                  <a:pt x="1712" y="1088"/>
                </a:lnTo>
                <a:lnTo>
                  <a:pt x="1712" y="1070"/>
                </a:lnTo>
                <a:lnTo>
                  <a:pt x="1713" y="1051"/>
                </a:lnTo>
                <a:lnTo>
                  <a:pt x="1713" y="1032"/>
                </a:lnTo>
                <a:lnTo>
                  <a:pt x="1713" y="1013"/>
                </a:lnTo>
                <a:lnTo>
                  <a:pt x="1713" y="994"/>
                </a:lnTo>
                <a:lnTo>
                  <a:pt x="1713" y="975"/>
                </a:lnTo>
                <a:lnTo>
                  <a:pt x="1713" y="957"/>
                </a:lnTo>
                <a:lnTo>
                  <a:pt x="1713" y="938"/>
                </a:lnTo>
                <a:lnTo>
                  <a:pt x="1714" y="919"/>
                </a:lnTo>
                <a:lnTo>
                  <a:pt x="1714" y="901"/>
                </a:lnTo>
                <a:lnTo>
                  <a:pt x="1714" y="883"/>
                </a:lnTo>
                <a:lnTo>
                  <a:pt x="1714" y="865"/>
                </a:lnTo>
                <a:lnTo>
                  <a:pt x="1714" y="847"/>
                </a:lnTo>
                <a:lnTo>
                  <a:pt x="1715" y="829"/>
                </a:lnTo>
                <a:lnTo>
                  <a:pt x="1715" y="812"/>
                </a:lnTo>
                <a:lnTo>
                  <a:pt x="1715" y="795"/>
                </a:lnTo>
                <a:lnTo>
                  <a:pt x="1715" y="778"/>
                </a:lnTo>
                <a:lnTo>
                  <a:pt x="1715" y="762"/>
                </a:lnTo>
                <a:lnTo>
                  <a:pt x="1715" y="746"/>
                </a:lnTo>
                <a:lnTo>
                  <a:pt x="1715" y="730"/>
                </a:lnTo>
                <a:lnTo>
                  <a:pt x="1716" y="715"/>
                </a:lnTo>
                <a:lnTo>
                  <a:pt x="1716" y="700"/>
                </a:lnTo>
                <a:lnTo>
                  <a:pt x="1716" y="686"/>
                </a:lnTo>
                <a:lnTo>
                  <a:pt x="1716" y="672"/>
                </a:lnTo>
                <a:lnTo>
                  <a:pt x="1717" y="659"/>
                </a:lnTo>
                <a:lnTo>
                  <a:pt x="1717" y="646"/>
                </a:lnTo>
                <a:lnTo>
                  <a:pt x="1717" y="634"/>
                </a:lnTo>
                <a:lnTo>
                  <a:pt x="1717" y="622"/>
                </a:lnTo>
                <a:lnTo>
                  <a:pt x="1717" y="611"/>
                </a:lnTo>
                <a:lnTo>
                  <a:pt x="1717" y="601"/>
                </a:lnTo>
                <a:lnTo>
                  <a:pt x="1717" y="591"/>
                </a:lnTo>
                <a:lnTo>
                  <a:pt x="1718" y="581"/>
                </a:lnTo>
                <a:lnTo>
                  <a:pt x="1718" y="572"/>
                </a:lnTo>
                <a:lnTo>
                  <a:pt x="1718" y="564"/>
                </a:lnTo>
                <a:lnTo>
                  <a:pt x="1718" y="557"/>
                </a:lnTo>
                <a:lnTo>
                  <a:pt x="1718" y="550"/>
                </a:lnTo>
                <a:lnTo>
                  <a:pt x="1718" y="544"/>
                </a:lnTo>
                <a:lnTo>
                  <a:pt x="1718" y="539"/>
                </a:lnTo>
                <a:lnTo>
                  <a:pt x="1719" y="534"/>
                </a:lnTo>
                <a:lnTo>
                  <a:pt x="1719" y="530"/>
                </a:lnTo>
                <a:lnTo>
                  <a:pt x="1719" y="526"/>
                </a:lnTo>
                <a:lnTo>
                  <a:pt x="1719" y="524"/>
                </a:lnTo>
                <a:lnTo>
                  <a:pt x="1719" y="521"/>
                </a:lnTo>
                <a:lnTo>
                  <a:pt x="1720" y="520"/>
                </a:lnTo>
                <a:lnTo>
                  <a:pt x="1720" y="519"/>
                </a:lnTo>
                <a:lnTo>
                  <a:pt x="1720" y="520"/>
                </a:lnTo>
                <a:lnTo>
                  <a:pt x="1720" y="521"/>
                </a:lnTo>
                <a:lnTo>
                  <a:pt x="1720" y="522"/>
                </a:lnTo>
                <a:lnTo>
                  <a:pt x="1720" y="524"/>
                </a:lnTo>
                <a:lnTo>
                  <a:pt x="1720" y="527"/>
                </a:lnTo>
                <a:lnTo>
                  <a:pt x="1721" y="531"/>
                </a:lnTo>
                <a:lnTo>
                  <a:pt x="1721" y="535"/>
                </a:lnTo>
                <a:lnTo>
                  <a:pt x="1721" y="540"/>
                </a:lnTo>
                <a:lnTo>
                  <a:pt x="1721" y="545"/>
                </a:lnTo>
                <a:lnTo>
                  <a:pt x="1721" y="552"/>
                </a:lnTo>
                <a:lnTo>
                  <a:pt x="1721" y="558"/>
                </a:lnTo>
                <a:lnTo>
                  <a:pt x="1722" y="566"/>
                </a:lnTo>
                <a:lnTo>
                  <a:pt x="1722" y="574"/>
                </a:lnTo>
                <a:lnTo>
                  <a:pt x="1722" y="583"/>
                </a:lnTo>
                <a:lnTo>
                  <a:pt x="1722" y="592"/>
                </a:lnTo>
                <a:lnTo>
                  <a:pt x="1722" y="602"/>
                </a:lnTo>
                <a:lnTo>
                  <a:pt x="1723" y="612"/>
                </a:lnTo>
                <a:lnTo>
                  <a:pt x="1723" y="623"/>
                </a:lnTo>
                <a:lnTo>
                  <a:pt x="1723" y="635"/>
                </a:lnTo>
                <a:lnTo>
                  <a:pt x="1723" y="647"/>
                </a:lnTo>
                <a:lnTo>
                  <a:pt x="1723" y="659"/>
                </a:lnTo>
                <a:lnTo>
                  <a:pt x="1723" y="672"/>
                </a:lnTo>
                <a:lnTo>
                  <a:pt x="1723" y="686"/>
                </a:lnTo>
                <a:lnTo>
                  <a:pt x="1724" y="700"/>
                </a:lnTo>
                <a:lnTo>
                  <a:pt x="1724" y="714"/>
                </a:lnTo>
                <a:lnTo>
                  <a:pt x="1724" y="729"/>
                </a:lnTo>
                <a:lnTo>
                  <a:pt x="1724" y="744"/>
                </a:lnTo>
                <a:lnTo>
                  <a:pt x="1724" y="759"/>
                </a:lnTo>
                <a:lnTo>
                  <a:pt x="1725" y="775"/>
                </a:lnTo>
                <a:lnTo>
                  <a:pt x="1725" y="791"/>
                </a:lnTo>
                <a:lnTo>
                  <a:pt x="1725" y="807"/>
                </a:lnTo>
                <a:lnTo>
                  <a:pt x="1725" y="823"/>
                </a:lnTo>
                <a:lnTo>
                  <a:pt x="1725" y="840"/>
                </a:lnTo>
                <a:lnTo>
                  <a:pt x="1725" y="857"/>
                </a:lnTo>
                <a:lnTo>
                  <a:pt x="1726" y="874"/>
                </a:lnTo>
                <a:lnTo>
                  <a:pt x="1726" y="892"/>
                </a:lnTo>
                <a:lnTo>
                  <a:pt x="1726" y="909"/>
                </a:lnTo>
                <a:lnTo>
                  <a:pt x="1726" y="927"/>
                </a:lnTo>
                <a:lnTo>
                  <a:pt x="1726" y="944"/>
                </a:lnTo>
                <a:lnTo>
                  <a:pt x="1726" y="962"/>
                </a:lnTo>
                <a:lnTo>
                  <a:pt x="1726" y="979"/>
                </a:lnTo>
                <a:lnTo>
                  <a:pt x="1727" y="997"/>
                </a:lnTo>
                <a:lnTo>
                  <a:pt x="1727" y="1015"/>
                </a:lnTo>
                <a:lnTo>
                  <a:pt x="1727" y="1032"/>
                </a:lnTo>
                <a:lnTo>
                  <a:pt x="1727" y="1050"/>
                </a:lnTo>
                <a:lnTo>
                  <a:pt x="1727" y="1067"/>
                </a:lnTo>
                <a:lnTo>
                  <a:pt x="1728" y="1084"/>
                </a:lnTo>
                <a:lnTo>
                  <a:pt x="1728" y="1101"/>
                </a:lnTo>
                <a:lnTo>
                  <a:pt x="1728" y="1118"/>
                </a:lnTo>
                <a:lnTo>
                  <a:pt x="1728" y="1135"/>
                </a:lnTo>
                <a:lnTo>
                  <a:pt x="1728" y="1151"/>
                </a:lnTo>
                <a:lnTo>
                  <a:pt x="1728" y="1167"/>
                </a:lnTo>
                <a:lnTo>
                  <a:pt x="1728" y="1183"/>
                </a:lnTo>
                <a:lnTo>
                  <a:pt x="1729" y="1199"/>
                </a:lnTo>
                <a:lnTo>
                  <a:pt x="1729" y="1214"/>
                </a:lnTo>
                <a:lnTo>
                  <a:pt x="1729" y="1229"/>
                </a:lnTo>
                <a:lnTo>
                  <a:pt x="1729" y="1244"/>
                </a:lnTo>
                <a:lnTo>
                  <a:pt x="1730" y="1258"/>
                </a:lnTo>
                <a:lnTo>
                  <a:pt x="1730" y="1272"/>
                </a:lnTo>
                <a:lnTo>
                  <a:pt x="1730" y="1285"/>
                </a:lnTo>
                <a:lnTo>
                  <a:pt x="1730" y="1298"/>
                </a:lnTo>
                <a:lnTo>
                  <a:pt x="1730" y="1310"/>
                </a:lnTo>
                <a:lnTo>
                  <a:pt x="1730" y="1322"/>
                </a:lnTo>
                <a:lnTo>
                  <a:pt x="1730" y="1333"/>
                </a:lnTo>
                <a:lnTo>
                  <a:pt x="1731" y="1344"/>
                </a:lnTo>
                <a:lnTo>
                  <a:pt x="1731" y="1355"/>
                </a:lnTo>
                <a:lnTo>
                  <a:pt x="1731" y="1364"/>
                </a:lnTo>
                <a:lnTo>
                  <a:pt x="1731" y="1374"/>
                </a:lnTo>
                <a:lnTo>
                  <a:pt x="1731" y="1382"/>
                </a:lnTo>
                <a:lnTo>
                  <a:pt x="1731" y="1390"/>
                </a:lnTo>
                <a:lnTo>
                  <a:pt x="1731" y="1398"/>
                </a:lnTo>
                <a:lnTo>
                  <a:pt x="1732" y="1405"/>
                </a:lnTo>
                <a:lnTo>
                  <a:pt x="1732" y="1411"/>
                </a:lnTo>
                <a:lnTo>
                  <a:pt x="1732" y="1417"/>
                </a:lnTo>
                <a:lnTo>
                  <a:pt x="1732" y="1422"/>
                </a:lnTo>
                <a:lnTo>
                  <a:pt x="1732" y="1426"/>
                </a:lnTo>
                <a:lnTo>
                  <a:pt x="1733" y="1430"/>
                </a:lnTo>
                <a:lnTo>
                  <a:pt x="1733" y="1433"/>
                </a:lnTo>
                <a:lnTo>
                  <a:pt x="1733" y="1436"/>
                </a:lnTo>
                <a:lnTo>
                  <a:pt x="1733" y="1438"/>
                </a:lnTo>
                <a:lnTo>
                  <a:pt x="1733" y="1439"/>
                </a:lnTo>
                <a:lnTo>
                  <a:pt x="1733" y="1439"/>
                </a:lnTo>
                <a:lnTo>
                  <a:pt x="1733" y="1439"/>
                </a:lnTo>
                <a:lnTo>
                  <a:pt x="1734" y="1438"/>
                </a:lnTo>
                <a:lnTo>
                  <a:pt x="1734" y="1436"/>
                </a:lnTo>
                <a:lnTo>
                  <a:pt x="1734" y="1434"/>
                </a:lnTo>
                <a:lnTo>
                  <a:pt x="1734" y="1432"/>
                </a:lnTo>
                <a:lnTo>
                  <a:pt x="1735" y="1428"/>
                </a:lnTo>
                <a:lnTo>
                  <a:pt x="1735" y="1424"/>
                </a:lnTo>
                <a:lnTo>
                  <a:pt x="1735" y="1420"/>
                </a:lnTo>
                <a:lnTo>
                  <a:pt x="1735" y="1415"/>
                </a:lnTo>
                <a:lnTo>
                  <a:pt x="1735" y="1408"/>
                </a:lnTo>
                <a:lnTo>
                  <a:pt x="1735" y="1402"/>
                </a:lnTo>
                <a:lnTo>
                  <a:pt x="1735" y="1395"/>
                </a:lnTo>
                <a:lnTo>
                  <a:pt x="1736" y="1387"/>
                </a:lnTo>
                <a:lnTo>
                  <a:pt x="1736" y="1379"/>
                </a:lnTo>
                <a:lnTo>
                  <a:pt x="1736" y="1370"/>
                </a:lnTo>
                <a:lnTo>
                  <a:pt x="1736" y="1361"/>
                </a:lnTo>
                <a:lnTo>
                  <a:pt x="1736" y="1351"/>
                </a:lnTo>
                <a:lnTo>
                  <a:pt x="1736" y="1341"/>
                </a:lnTo>
                <a:lnTo>
                  <a:pt x="1736" y="1330"/>
                </a:lnTo>
                <a:lnTo>
                  <a:pt x="1737" y="1319"/>
                </a:lnTo>
                <a:lnTo>
                  <a:pt x="1737" y="1307"/>
                </a:lnTo>
                <a:lnTo>
                  <a:pt x="1737" y="1295"/>
                </a:lnTo>
                <a:lnTo>
                  <a:pt x="1737" y="1282"/>
                </a:lnTo>
                <a:lnTo>
                  <a:pt x="1737" y="1269"/>
                </a:lnTo>
                <a:lnTo>
                  <a:pt x="1738" y="1256"/>
                </a:lnTo>
                <a:lnTo>
                  <a:pt x="1738" y="1242"/>
                </a:lnTo>
                <a:lnTo>
                  <a:pt x="1738" y="1228"/>
                </a:lnTo>
                <a:lnTo>
                  <a:pt x="1738" y="1214"/>
                </a:lnTo>
                <a:lnTo>
                  <a:pt x="1738" y="1199"/>
                </a:lnTo>
                <a:lnTo>
                  <a:pt x="1738" y="1184"/>
                </a:lnTo>
                <a:lnTo>
                  <a:pt x="1738" y="1169"/>
                </a:lnTo>
                <a:lnTo>
                  <a:pt x="1739" y="1154"/>
                </a:lnTo>
                <a:lnTo>
                  <a:pt x="1739" y="1138"/>
                </a:lnTo>
                <a:lnTo>
                  <a:pt x="1739" y="1122"/>
                </a:lnTo>
                <a:lnTo>
                  <a:pt x="1739" y="1106"/>
                </a:lnTo>
                <a:lnTo>
                  <a:pt x="1740" y="1090"/>
                </a:lnTo>
                <a:lnTo>
                  <a:pt x="1740" y="1074"/>
                </a:lnTo>
                <a:lnTo>
                  <a:pt x="1740" y="1057"/>
                </a:lnTo>
                <a:lnTo>
                  <a:pt x="1740" y="1041"/>
                </a:lnTo>
                <a:lnTo>
                  <a:pt x="1740" y="1025"/>
                </a:lnTo>
                <a:lnTo>
                  <a:pt x="1740" y="1008"/>
                </a:lnTo>
                <a:lnTo>
                  <a:pt x="1740" y="992"/>
                </a:lnTo>
                <a:lnTo>
                  <a:pt x="1741" y="975"/>
                </a:lnTo>
                <a:lnTo>
                  <a:pt x="1741" y="959"/>
                </a:lnTo>
                <a:lnTo>
                  <a:pt x="1741" y="943"/>
                </a:lnTo>
                <a:lnTo>
                  <a:pt x="1741" y="927"/>
                </a:lnTo>
                <a:lnTo>
                  <a:pt x="1741" y="910"/>
                </a:lnTo>
                <a:lnTo>
                  <a:pt x="1741" y="895"/>
                </a:lnTo>
                <a:lnTo>
                  <a:pt x="1741" y="879"/>
                </a:lnTo>
                <a:lnTo>
                  <a:pt x="1742" y="863"/>
                </a:lnTo>
                <a:lnTo>
                  <a:pt x="1742" y="848"/>
                </a:lnTo>
                <a:lnTo>
                  <a:pt x="1742" y="833"/>
                </a:lnTo>
                <a:lnTo>
                  <a:pt x="1742" y="818"/>
                </a:lnTo>
                <a:lnTo>
                  <a:pt x="1742" y="804"/>
                </a:lnTo>
                <a:lnTo>
                  <a:pt x="1743" y="790"/>
                </a:lnTo>
                <a:lnTo>
                  <a:pt x="1743" y="776"/>
                </a:lnTo>
                <a:lnTo>
                  <a:pt x="1743" y="762"/>
                </a:lnTo>
                <a:lnTo>
                  <a:pt x="1743" y="749"/>
                </a:lnTo>
                <a:lnTo>
                  <a:pt x="1743" y="736"/>
                </a:lnTo>
                <a:lnTo>
                  <a:pt x="1743" y="724"/>
                </a:lnTo>
                <a:lnTo>
                  <a:pt x="1743" y="712"/>
                </a:lnTo>
                <a:lnTo>
                  <a:pt x="1744" y="701"/>
                </a:lnTo>
                <a:lnTo>
                  <a:pt x="1744" y="690"/>
                </a:lnTo>
                <a:lnTo>
                  <a:pt x="1744" y="679"/>
                </a:lnTo>
                <a:lnTo>
                  <a:pt x="1744" y="669"/>
                </a:lnTo>
                <a:lnTo>
                  <a:pt x="1745" y="659"/>
                </a:lnTo>
                <a:lnTo>
                  <a:pt x="1745" y="651"/>
                </a:lnTo>
                <a:lnTo>
                  <a:pt x="1745" y="642"/>
                </a:lnTo>
                <a:lnTo>
                  <a:pt x="1745" y="634"/>
                </a:lnTo>
                <a:lnTo>
                  <a:pt x="1745" y="626"/>
                </a:lnTo>
                <a:lnTo>
                  <a:pt x="1745" y="619"/>
                </a:lnTo>
                <a:lnTo>
                  <a:pt x="1745" y="613"/>
                </a:lnTo>
                <a:lnTo>
                  <a:pt x="1746" y="607"/>
                </a:lnTo>
                <a:lnTo>
                  <a:pt x="1746" y="602"/>
                </a:lnTo>
                <a:lnTo>
                  <a:pt x="1746" y="598"/>
                </a:lnTo>
                <a:lnTo>
                  <a:pt x="1746" y="593"/>
                </a:lnTo>
                <a:lnTo>
                  <a:pt x="1746" y="590"/>
                </a:lnTo>
                <a:lnTo>
                  <a:pt x="1746" y="587"/>
                </a:lnTo>
                <a:lnTo>
                  <a:pt x="1746" y="585"/>
                </a:lnTo>
                <a:lnTo>
                  <a:pt x="1747" y="583"/>
                </a:lnTo>
                <a:lnTo>
                  <a:pt x="1747" y="583"/>
                </a:lnTo>
                <a:lnTo>
                  <a:pt x="1747" y="582"/>
                </a:lnTo>
                <a:lnTo>
                  <a:pt x="1747" y="582"/>
                </a:lnTo>
                <a:lnTo>
                  <a:pt x="1747" y="583"/>
                </a:lnTo>
                <a:lnTo>
                  <a:pt x="1748" y="585"/>
                </a:lnTo>
                <a:lnTo>
                  <a:pt x="1748" y="587"/>
                </a:lnTo>
                <a:lnTo>
                  <a:pt x="1748" y="589"/>
                </a:lnTo>
                <a:lnTo>
                  <a:pt x="1748" y="593"/>
                </a:lnTo>
                <a:lnTo>
                  <a:pt x="1748" y="596"/>
                </a:lnTo>
                <a:lnTo>
                  <a:pt x="1748" y="601"/>
                </a:lnTo>
                <a:lnTo>
                  <a:pt x="1748" y="606"/>
                </a:lnTo>
                <a:lnTo>
                  <a:pt x="1749" y="611"/>
                </a:lnTo>
                <a:lnTo>
                  <a:pt x="1749" y="617"/>
                </a:lnTo>
                <a:lnTo>
                  <a:pt x="1749" y="624"/>
                </a:lnTo>
                <a:lnTo>
                  <a:pt x="1749" y="631"/>
                </a:lnTo>
                <a:lnTo>
                  <a:pt x="1749" y="639"/>
                </a:lnTo>
                <a:lnTo>
                  <a:pt x="1749" y="647"/>
                </a:lnTo>
                <a:lnTo>
                  <a:pt x="1749" y="656"/>
                </a:lnTo>
                <a:lnTo>
                  <a:pt x="1750" y="665"/>
                </a:lnTo>
                <a:lnTo>
                  <a:pt x="1750" y="674"/>
                </a:lnTo>
                <a:lnTo>
                  <a:pt x="1750" y="685"/>
                </a:lnTo>
                <a:lnTo>
                  <a:pt x="1750" y="695"/>
                </a:lnTo>
                <a:lnTo>
                  <a:pt x="1751" y="706"/>
                </a:lnTo>
                <a:lnTo>
                  <a:pt x="1751" y="717"/>
                </a:lnTo>
                <a:lnTo>
                  <a:pt x="1751" y="729"/>
                </a:lnTo>
                <a:lnTo>
                  <a:pt x="1751" y="741"/>
                </a:lnTo>
                <a:lnTo>
                  <a:pt x="1751" y="754"/>
                </a:lnTo>
                <a:lnTo>
                  <a:pt x="1751" y="766"/>
                </a:lnTo>
                <a:lnTo>
                  <a:pt x="1751" y="779"/>
                </a:lnTo>
                <a:lnTo>
                  <a:pt x="1752" y="793"/>
                </a:lnTo>
                <a:lnTo>
                  <a:pt x="1752" y="807"/>
                </a:lnTo>
                <a:lnTo>
                  <a:pt x="1752" y="820"/>
                </a:lnTo>
                <a:lnTo>
                  <a:pt x="1752" y="835"/>
                </a:lnTo>
                <a:lnTo>
                  <a:pt x="1752" y="849"/>
                </a:lnTo>
                <a:lnTo>
                  <a:pt x="1753" y="864"/>
                </a:lnTo>
                <a:lnTo>
                  <a:pt x="1753" y="878"/>
                </a:lnTo>
                <a:lnTo>
                  <a:pt x="1753" y="893"/>
                </a:lnTo>
                <a:lnTo>
                  <a:pt x="1753" y="908"/>
                </a:lnTo>
                <a:lnTo>
                  <a:pt x="1753" y="923"/>
                </a:lnTo>
                <a:lnTo>
                  <a:pt x="1753" y="938"/>
                </a:lnTo>
                <a:lnTo>
                  <a:pt x="1753" y="953"/>
                </a:lnTo>
                <a:lnTo>
                  <a:pt x="1754" y="969"/>
                </a:lnTo>
                <a:lnTo>
                  <a:pt x="1754" y="984"/>
                </a:lnTo>
                <a:lnTo>
                  <a:pt x="1754" y="999"/>
                </a:lnTo>
                <a:lnTo>
                  <a:pt x="1754" y="1014"/>
                </a:lnTo>
                <a:lnTo>
                  <a:pt x="1754" y="1030"/>
                </a:lnTo>
                <a:lnTo>
                  <a:pt x="1754" y="1045"/>
                </a:lnTo>
                <a:lnTo>
                  <a:pt x="1755" y="1060"/>
                </a:lnTo>
                <a:lnTo>
                  <a:pt x="1755" y="1075"/>
                </a:lnTo>
                <a:lnTo>
                  <a:pt x="1755" y="1089"/>
                </a:lnTo>
                <a:lnTo>
                  <a:pt x="1755" y="1104"/>
                </a:lnTo>
                <a:lnTo>
                  <a:pt x="1755" y="1118"/>
                </a:lnTo>
                <a:lnTo>
                  <a:pt x="1756" y="1132"/>
                </a:lnTo>
                <a:lnTo>
                  <a:pt x="1756" y="1146"/>
                </a:lnTo>
                <a:lnTo>
                  <a:pt x="1756" y="1160"/>
                </a:lnTo>
                <a:lnTo>
                  <a:pt x="1756" y="1173"/>
                </a:lnTo>
                <a:lnTo>
                  <a:pt x="1756" y="1186"/>
                </a:lnTo>
                <a:lnTo>
                  <a:pt x="1756" y="1199"/>
                </a:lnTo>
                <a:lnTo>
                  <a:pt x="1756" y="1211"/>
                </a:lnTo>
                <a:lnTo>
                  <a:pt x="1757" y="1224"/>
                </a:lnTo>
                <a:lnTo>
                  <a:pt x="1757" y="1235"/>
                </a:lnTo>
                <a:lnTo>
                  <a:pt x="1757" y="1247"/>
                </a:lnTo>
                <a:lnTo>
                  <a:pt x="1757" y="1258"/>
                </a:lnTo>
                <a:lnTo>
                  <a:pt x="1757" y="1268"/>
                </a:lnTo>
                <a:lnTo>
                  <a:pt x="1758" y="1278"/>
                </a:lnTo>
                <a:lnTo>
                  <a:pt x="1758" y="1288"/>
                </a:lnTo>
                <a:lnTo>
                  <a:pt x="1758" y="1297"/>
                </a:lnTo>
                <a:lnTo>
                  <a:pt x="1758" y="1306"/>
                </a:lnTo>
                <a:lnTo>
                  <a:pt x="1758" y="1315"/>
                </a:lnTo>
                <a:lnTo>
                  <a:pt x="1758" y="1322"/>
                </a:lnTo>
                <a:lnTo>
                  <a:pt x="1759" y="1330"/>
                </a:lnTo>
                <a:lnTo>
                  <a:pt x="1759" y="1337"/>
                </a:lnTo>
                <a:lnTo>
                  <a:pt x="1759" y="1343"/>
                </a:lnTo>
                <a:lnTo>
                  <a:pt x="1759" y="1349"/>
                </a:lnTo>
                <a:lnTo>
                  <a:pt x="1759" y="1354"/>
                </a:lnTo>
                <a:lnTo>
                  <a:pt x="1759" y="1359"/>
                </a:lnTo>
                <a:lnTo>
                  <a:pt x="1759" y="1363"/>
                </a:lnTo>
                <a:lnTo>
                  <a:pt x="1760" y="1367"/>
                </a:lnTo>
                <a:lnTo>
                  <a:pt x="1760" y="1370"/>
                </a:lnTo>
                <a:lnTo>
                  <a:pt x="1760" y="1372"/>
                </a:lnTo>
                <a:lnTo>
                  <a:pt x="1760" y="1374"/>
                </a:lnTo>
                <a:lnTo>
                  <a:pt x="1760" y="1375"/>
                </a:lnTo>
                <a:lnTo>
                  <a:pt x="1761" y="1376"/>
                </a:lnTo>
                <a:lnTo>
                  <a:pt x="1761" y="1377"/>
                </a:lnTo>
                <a:lnTo>
                  <a:pt x="1761" y="1376"/>
                </a:lnTo>
                <a:lnTo>
                  <a:pt x="1761" y="1375"/>
                </a:lnTo>
                <a:lnTo>
                  <a:pt x="1761" y="1374"/>
                </a:lnTo>
                <a:lnTo>
                  <a:pt x="1761" y="1372"/>
                </a:lnTo>
                <a:lnTo>
                  <a:pt x="1761" y="1370"/>
                </a:lnTo>
                <a:lnTo>
                  <a:pt x="1762" y="1367"/>
                </a:lnTo>
                <a:lnTo>
                  <a:pt x="1762" y="1363"/>
                </a:lnTo>
                <a:lnTo>
                  <a:pt x="1762" y="1359"/>
                </a:lnTo>
                <a:lnTo>
                  <a:pt x="1762" y="1354"/>
                </a:lnTo>
                <a:lnTo>
                  <a:pt x="1763" y="1349"/>
                </a:lnTo>
                <a:lnTo>
                  <a:pt x="1763" y="1344"/>
                </a:lnTo>
                <a:lnTo>
                  <a:pt x="1763" y="1337"/>
                </a:lnTo>
                <a:lnTo>
                  <a:pt x="1763" y="1331"/>
                </a:lnTo>
                <a:lnTo>
                  <a:pt x="1763" y="1323"/>
                </a:lnTo>
                <a:lnTo>
                  <a:pt x="1763" y="1316"/>
                </a:lnTo>
                <a:lnTo>
                  <a:pt x="1763" y="1308"/>
                </a:lnTo>
                <a:lnTo>
                  <a:pt x="1764" y="1299"/>
                </a:lnTo>
                <a:lnTo>
                  <a:pt x="1764" y="1290"/>
                </a:lnTo>
                <a:lnTo>
                  <a:pt x="1764" y="1281"/>
                </a:lnTo>
                <a:lnTo>
                  <a:pt x="1764" y="1271"/>
                </a:lnTo>
                <a:lnTo>
                  <a:pt x="1764" y="1261"/>
                </a:lnTo>
                <a:lnTo>
                  <a:pt x="1764" y="1250"/>
                </a:lnTo>
                <a:lnTo>
                  <a:pt x="1764" y="1240"/>
                </a:lnTo>
                <a:lnTo>
                  <a:pt x="1765" y="1228"/>
                </a:lnTo>
                <a:lnTo>
                  <a:pt x="1765" y="1217"/>
                </a:lnTo>
                <a:lnTo>
                  <a:pt x="1765" y="1205"/>
                </a:lnTo>
                <a:lnTo>
                  <a:pt x="1765" y="1193"/>
                </a:lnTo>
                <a:lnTo>
                  <a:pt x="1765" y="1180"/>
                </a:lnTo>
                <a:lnTo>
                  <a:pt x="1766" y="1168"/>
                </a:lnTo>
                <a:lnTo>
                  <a:pt x="1766" y="1155"/>
                </a:lnTo>
                <a:lnTo>
                  <a:pt x="1766" y="1142"/>
                </a:lnTo>
                <a:lnTo>
                  <a:pt x="1766" y="1129"/>
                </a:lnTo>
                <a:lnTo>
                  <a:pt x="1766" y="1115"/>
                </a:lnTo>
                <a:lnTo>
                  <a:pt x="1766" y="1101"/>
                </a:lnTo>
                <a:lnTo>
                  <a:pt x="1766" y="1088"/>
                </a:lnTo>
                <a:lnTo>
                  <a:pt x="1767" y="1074"/>
                </a:lnTo>
                <a:lnTo>
                  <a:pt x="1767" y="1060"/>
                </a:lnTo>
                <a:lnTo>
                  <a:pt x="1767" y="1046"/>
                </a:lnTo>
                <a:lnTo>
                  <a:pt x="1767" y="1032"/>
                </a:lnTo>
                <a:lnTo>
                  <a:pt x="1768" y="1018"/>
                </a:lnTo>
                <a:lnTo>
                  <a:pt x="1768" y="1004"/>
                </a:lnTo>
                <a:lnTo>
                  <a:pt x="1768" y="990"/>
                </a:lnTo>
                <a:lnTo>
                  <a:pt x="1768" y="976"/>
                </a:lnTo>
                <a:lnTo>
                  <a:pt x="1768" y="962"/>
                </a:lnTo>
                <a:lnTo>
                  <a:pt x="1768" y="948"/>
                </a:lnTo>
                <a:lnTo>
                  <a:pt x="1768" y="934"/>
                </a:lnTo>
                <a:lnTo>
                  <a:pt x="1769" y="921"/>
                </a:lnTo>
                <a:lnTo>
                  <a:pt x="1769" y="907"/>
                </a:lnTo>
                <a:lnTo>
                  <a:pt x="1769" y="894"/>
                </a:lnTo>
                <a:lnTo>
                  <a:pt x="1769" y="881"/>
                </a:lnTo>
                <a:lnTo>
                  <a:pt x="1769" y="868"/>
                </a:lnTo>
                <a:lnTo>
                  <a:pt x="1769" y="855"/>
                </a:lnTo>
                <a:lnTo>
                  <a:pt x="1769" y="842"/>
                </a:lnTo>
                <a:lnTo>
                  <a:pt x="1770" y="830"/>
                </a:lnTo>
                <a:lnTo>
                  <a:pt x="1770" y="818"/>
                </a:lnTo>
                <a:lnTo>
                  <a:pt x="1770" y="806"/>
                </a:lnTo>
                <a:lnTo>
                  <a:pt x="1770" y="795"/>
                </a:lnTo>
                <a:lnTo>
                  <a:pt x="1770" y="784"/>
                </a:lnTo>
                <a:lnTo>
                  <a:pt x="1771" y="773"/>
                </a:lnTo>
                <a:lnTo>
                  <a:pt x="1771" y="762"/>
                </a:lnTo>
                <a:lnTo>
                  <a:pt x="1771" y="753"/>
                </a:lnTo>
                <a:lnTo>
                  <a:pt x="1771" y="743"/>
                </a:lnTo>
                <a:lnTo>
                  <a:pt x="1771" y="733"/>
                </a:lnTo>
                <a:lnTo>
                  <a:pt x="1771" y="725"/>
                </a:lnTo>
                <a:lnTo>
                  <a:pt x="1771" y="716"/>
                </a:lnTo>
                <a:lnTo>
                  <a:pt x="1772" y="708"/>
                </a:lnTo>
                <a:lnTo>
                  <a:pt x="1772" y="700"/>
                </a:lnTo>
                <a:lnTo>
                  <a:pt x="1772" y="693"/>
                </a:lnTo>
                <a:lnTo>
                  <a:pt x="1772" y="687"/>
                </a:lnTo>
                <a:lnTo>
                  <a:pt x="1773" y="680"/>
                </a:lnTo>
                <a:lnTo>
                  <a:pt x="1773" y="674"/>
                </a:lnTo>
                <a:lnTo>
                  <a:pt x="1773" y="669"/>
                </a:lnTo>
                <a:lnTo>
                  <a:pt x="1773" y="664"/>
                </a:lnTo>
                <a:lnTo>
                  <a:pt x="1773" y="660"/>
                </a:lnTo>
                <a:lnTo>
                  <a:pt x="1773" y="656"/>
                </a:lnTo>
                <a:lnTo>
                  <a:pt x="1773" y="653"/>
                </a:lnTo>
                <a:lnTo>
                  <a:pt x="1774" y="650"/>
                </a:lnTo>
                <a:lnTo>
                  <a:pt x="1774" y="648"/>
                </a:lnTo>
                <a:lnTo>
                  <a:pt x="1774" y="646"/>
                </a:lnTo>
                <a:lnTo>
                  <a:pt x="1774" y="645"/>
                </a:lnTo>
                <a:lnTo>
                  <a:pt x="1774" y="644"/>
                </a:lnTo>
                <a:lnTo>
                  <a:pt x="1774" y="644"/>
                </a:lnTo>
                <a:lnTo>
                  <a:pt x="1774" y="644"/>
                </a:lnTo>
                <a:lnTo>
                  <a:pt x="1775" y="645"/>
                </a:lnTo>
                <a:lnTo>
                  <a:pt x="1775" y="647"/>
                </a:lnTo>
                <a:lnTo>
                  <a:pt x="1775" y="649"/>
                </a:lnTo>
                <a:lnTo>
                  <a:pt x="1775" y="651"/>
                </a:lnTo>
                <a:lnTo>
                  <a:pt x="1775" y="654"/>
                </a:lnTo>
                <a:lnTo>
                  <a:pt x="1776" y="657"/>
                </a:lnTo>
                <a:lnTo>
                  <a:pt x="1776" y="661"/>
                </a:lnTo>
                <a:lnTo>
                  <a:pt x="1776" y="665"/>
                </a:lnTo>
                <a:lnTo>
                  <a:pt x="1776" y="670"/>
                </a:lnTo>
                <a:lnTo>
                  <a:pt x="1776" y="675"/>
                </a:lnTo>
                <a:lnTo>
                  <a:pt x="1776" y="681"/>
                </a:lnTo>
                <a:lnTo>
                  <a:pt x="1776" y="687"/>
                </a:lnTo>
                <a:lnTo>
                  <a:pt x="1777" y="694"/>
                </a:lnTo>
                <a:lnTo>
                  <a:pt x="1777" y="701"/>
                </a:lnTo>
                <a:lnTo>
                  <a:pt x="1777" y="708"/>
                </a:lnTo>
                <a:lnTo>
                  <a:pt x="1777" y="716"/>
                </a:lnTo>
                <a:lnTo>
                  <a:pt x="1777" y="725"/>
                </a:lnTo>
                <a:lnTo>
                  <a:pt x="1777" y="733"/>
                </a:lnTo>
                <a:lnTo>
                  <a:pt x="1777" y="742"/>
                </a:lnTo>
                <a:lnTo>
                  <a:pt x="1778" y="752"/>
                </a:lnTo>
                <a:lnTo>
                  <a:pt x="1778" y="761"/>
                </a:lnTo>
                <a:lnTo>
                  <a:pt x="1778" y="771"/>
                </a:lnTo>
                <a:lnTo>
                  <a:pt x="1778" y="782"/>
                </a:lnTo>
                <a:lnTo>
                  <a:pt x="1779" y="792"/>
                </a:lnTo>
                <a:lnTo>
                  <a:pt x="1779" y="803"/>
                </a:lnTo>
                <a:lnTo>
                  <a:pt x="1779" y="814"/>
                </a:lnTo>
                <a:lnTo>
                  <a:pt x="1779" y="826"/>
                </a:lnTo>
                <a:lnTo>
                  <a:pt x="1779" y="837"/>
                </a:lnTo>
                <a:lnTo>
                  <a:pt x="1779" y="849"/>
                </a:lnTo>
                <a:lnTo>
                  <a:pt x="1779" y="861"/>
                </a:lnTo>
                <a:lnTo>
                  <a:pt x="1780" y="873"/>
                </a:lnTo>
                <a:lnTo>
                  <a:pt x="1780" y="886"/>
                </a:lnTo>
                <a:lnTo>
                  <a:pt x="1780" y="898"/>
                </a:lnTo>
                <a:lnTo>
                  <a:pt x="1780" y="911"/>
                </a:lnTo>
                <a:lnTo>
                  <a:pt x="1780" y="923"/>
                </a:lnTo>
                <a:lnTo>
                  <a:pt x="1781" y="936"/>
                </a:lnTo>
                <a:lnTo>
                  <a:pt x="1781" y="949"/>
                </a:lnTo>
                <a:lnTo>
                  <a:pt x="1781" y="962"/>
                </a:lnTo>
                <a:lnTo>
                  <a:pt x="1781" y="975"/>
                </a:lnTo>
                <a:lnTo>
                  <a:pt x="1781" y="988"/>
                </a:lnTo>
                <a:lnTo>
                  <a:pt x="1781" y="1001"/>
                </a:lnTo>
                <a:lnTo>
                  <a:pt x="1781" y="1014"/>
                </a:lnTo>
                <a:lnTo>
                  <a:pt x="1782" y="1026"/>
                </a:lnTo>
                <a:lnTo>
                  <a:pt x="1782" y="1039"/>
                </a:lnTo>
                <a:lnTo>
                  <a:pt x="1782" y="1052"/>
                </a:lnTo>
                <a:lnTo>
                  <a:pt x="1782" y="1064"/>
                </a:lnTo>
                <a:lnTo>
                  <a:pt x="1782" y="1076"/>
                </a:lnTo>
                <a:lnTo>
                  <a:pt x="1782" y="1089"/>
                </a:lnTo>
                <a:lnTo>
                  <a:pt x="1783" y="1101"/>
                </a:lnTo>
                <a:lnTo>
                  <a:pt x="1783" y="1112"/>
                </a:lnTo>
                <a:lnTo>
                  <a:pt x="1783" y="1124"/>
                </a:lnTo>
                <a:lnTo>
                  <a:pt x="1783" y="1135"/>
                </a:lnTo>
                <a:lnTo>
                  <a:pt x="1783" y="1147"/>
                </a:lnTo>
                <a:lnTo>
                  <a:pt x="1784" y="1158"/>
                </a:lnTo>
                <a:lnTo>
                  <a:pt x="1784" y="1168"/>
                </a:lnTo>
                <a:lnTo>
                  <a:pt x="1784" y="1179"/>
                </a:lnTo>
                <a:lnTo>
                  <a:pt x="1784" y="1189"/>
                </a:lnTo>
                <a:lnTo>
                  <a:pt x="1784" y="1199"/>
                </a:lnTo>
                <a:lnTo>
                  <a:pt x="1784" y="1208"/>
                </a:lnTo>
                <a:lnTo>
                  <a:pt x="1784" y="1218"/>
                </a:lnTo>
                <a:lnTo>
                  <a:pt x="1785" y="1226"/>
                </a:lnTo>
                <a:lnTo>
                  <a:pt x="1785" y="1235"/>
                </a:lnTo>
                <a:lnTo>
                  <a:pt x="1785" y="1243"/>
                </a:lnTo>
                <a:lnTo>
                  <a:pt x="1785" y="1251"/>
                </a:lnTo>
                <a:lnTo>
                  <a:pt x="1785" y="1258"/>
                </a:lnTo>
                <a:lnTo>
                  <a:pt x="1786" y="1265"/>
                </a:lnTo>
                <a:lnTo>
                  <a:pt x="1786" y="1272"/>
                </a:lnTo>
                <a:lnTo>
                  <a:pt x="1786" y="1277"/>
                </a:lnTo>
                <a:lnTo>
                  <a:pt x="1786" y="1283"/>
                </a:lnTo>
                <a:lnTo>
                  <a:pt x="1786" y="1288"/>
                </a:lnTo>
                <a:lnTo>
                  <a:pt x="1786" y="1293"/>
                </a:lnTo>
                <a:lnTo>
                  <a:pt x="1787" y="1297"/>
                </a:lnTo>
                <a:lnTo>
                  <a:pt x="1787" y="1301"/>
                </a:lnTo>
                <a:lnTo>
                  <a:pt x="1787" y="1305"/>
                </a:lnTo>
                <a:lnTo>
                  <a:pt x="1787" y="1308"/>
                </a:lnTo>
                <a:lnTo>
                  <a:pt x="1787" y="1310"/>
                </a:lnTo>
                <a:lnTo>
                  <a:pt x="1787" y="1312"/>
                </a:lnTo>
                <a:lnTo>
                  <a:pt x="1787" y="1314"/>
                </a:lnTo>
                <a:lnTo>
                  <a:pt x="1788" y="1315"/>
                </a:lnTo>
                <a:lnTo>
                  <a:pt x="1788" y="1315"/>
                </a:lnTo>
                <a:lnTo>
                  <a:pt x="1788" y="1315"/>
                </a:lnTo>
                <a:lnTo>
                  <a:pt x="1788" y="1315"/>
                </a:lnTo>
                <a:lnTo>
                  <a:pt x="1788" y="1314"/>
                </a:lnTo>
                <a:lnTo>
                  <a:pt x="1789" y="1313"/>
                </a:lnTo>
                <a:lnTo>
                  <a:pt x="1789" y="1311"/>
                </a:lnTo>
                <a:lnTo>
                  <a:pt x="1789" y="1309"/>
                </a:lnTo>
                <a:lnTo>
                  <a:pt x="1789" y="1306"/>
                </a:lnTo>
                <a:lnTo>
                  <a:pt x="1789" y="1303"/>
                </a:lnTo>
                <a:lnTo>
                  <a:pt x="1789" y="1300"/>
                </a:lnTo>
                <a:lnTo>
                  <a:pt x="1789" y="1295"/>
                </a:lnTo>
                <a:lnTo>
                  <a:pt x="1790" y="1291"/>
                </a:lnTo>
                <a:lnTo>
                  <a:pt x="1790" y="1286"/>
                </a:lnTo>
                <a:lnTo>
                  <a:pt x="1790" y="1281"/>
                </a:lnTo>
                <a:lnTo>
                  <a:pt x="1790" y="1275"/>
                </a:lnTo>
                <a:lnTo>
                  <a:pt x="1790" y="1269"/>
                </a:lnTo>
                <a:lnTo>
                  <a:pt x="1791" y="1263"/>
                </a:lnTo>
                <a:lnTo>
                  <a:pt x="1791" y="1256"/>
                </a:lnTo>
                <a:lnTo>
                  <a:pt x="1791" y="1249"/>
                </a:lnTo>
                <a:lnTo>
                  <a:pt x="1791" y="1241"/>
                </a:lnTo>
                <a:lnTo>
                  <a:pt x="1791" y="1233"/>
                </a:lnTo>
                <a:lnTo>
                  <a:pt x="1791" y="1225"/>
                </a:lnTo>
                <a:lnTo>
                  <a:pt x="1792" y="1216"/>
                </a:lnTo>
                <a:lnTo>
                  <a:pt x="1792" y="1207"/>
                </a:lnTo>
                <a:lnTo>
                  <a:pt x="1792" y="1198"/>
                </a:lnTo>
                <a:lnTo>
                  <a:pt x="1792" y="1189"/>
                </a:lnTo>
                <a:lnTo>
                  <a:pt x="1792" y="1179"/>
                </a:lnTo>
                <a:lnTo>
                  <a:pt x="1792" y="1169"/>
                </a:lnTo>
                <a:lnTo>
                  <a:pt x="1792" y="1159"/>
                </a:lnTo>
                <a:lnTo>
                  <a:pt x="1793" y="1148"/>
                </a:lnTo>
                <a:lnTo>
                  <a:pt x="1793" y="1138"/>
                </a:lnTo>
                <a:lnTo>
                  <a:pt x="1793" y="1127"/>
                </a:lnTo>
                <a:lnTo>
                  <a:pt x="1793" y="1116"/>
                </a:lnTo>
                <a:lnTo>
                  <a:pt x="1793" y="1105"/>
                </a:lnTo>
                <a:lnTo>
                  <a:pt x="1794" y="1093"/>
                </a:lnTo>
                <a:lnTo>
                  <a:pt x="1794" y="1082"/>
                </a:lnTo>
                <a:lnTo>
                  <a:pt x="1794" y="1071"/>
                </a:lnTo>
                <a:lnTo>
                  <a:pt x="1794" y="1059"/>
                </a:lnTo>
                <a:lnTo>
                  <a:pt x="1794" y="1047"/>
                </a:lnTo>
                <a:lnTo>
                  <a:pt x="1794" y="1036"/>
                </a:lnTo>
                <a:lnTo>
                  <a:pt x="1794" y="1024"/>
                </a:lnTo>
                <a:lnTo>
                  <a:pt x="1795" y="1012"/>
                </a:lnTo>
                <a:lnTo>
                  <a:pt x="1795" y="1001"/>
                </a:lnTo>
                <a:lnTo>
                  <a:pt x="1795" y="989"/>
                </a:lnTo>
                <a:lnTo>
                  <a:pt x="1795" y="977"/>
                </a:lnTo>
                <a:lnTo>
                  <a:pt x="1796" y="966"/>
                </a:lnTo>
                <a:lnTo>
                  <a:pt x="1796" y="954"/>
                </a:lnTo>
                <a:lnTo>
                  <a:pt x="1796" y="943"/>
                </a:lnTo>
                <a:lnTo>
                  <a:pt x="1796" y="931"/>
                </a:lnTo>
                <a:lnTo>
                  <a:pt x="1796" y="920"/>
                </a:lnTo>
                <a:lnTo>
                  <a:pt x="1796" y="909"/>
                </a:lnTo>
                <a:lnTo>
                  <a:pt x="1796" y="898"/>
                </a:lnTo>
                <a:lnTo>
                  <a:pt x="1797" y="887"/>
                </a:lnTo>
                <a:lnTo>
                  <a:pt x="1797" y="877"/>
                </a:lnTo>
                <a:lnTo>
                  <a:pt x="1797" y="866"/>
                </a:lnTo>
                <a:lnTo>
                  <a:pt x="1797" y="856"/>
                </a:lnTo>
                <a:lnTo>
                  <a:pt x="1797" y="846"/>
                </a:lnTo>
                <a:lnTo>
                  <a:pt x="1797" y="836"/>
                </a:lnTo>
                <a:lnTo>
                  <a:pt x="1797" y="827"/>
                </a:lnTo>
                <a:lnTo>
                  <a:pt x="1798" y="818"/>
                </a:lnTo>
                <a:lnTo>
                  <a:pt x="1798" y="809"/>
                </a:lnTo>
                <a:lnTo>
                  <a:pt x="1798" y="800"/>
                </a:lnTo>
                <a:lnTo>
                  <a:pt x="1798" y="792"/>
                </a:lnTo>
                <a:lnTo>
                  <a:pt x="1798" y="784"/>
                </a:lnTo>
                <a:lnTo>
                  <a:pt x="1799" y="777"/>
                </a:lnTo>
                <a:lnTo>
                  <a:pt x="1799" y="769"/>
                </a:lnTo>
                <a:lnTo>
                  <a:pt x="1799" y="762"/>
                </a:lnTo>
                <a:lnTo>
                  <a:pt x="1799" y="756"/>
                </a:lnTo>
                <a:lnTo>
                  <a:pt x="1799" y="749"/>
                </a:lnTo>
                <a:lnTo>
                  <a:pt x="1799" y="744"/>
                </a:lnTo>
                <a:lnTo>
                  <a:pt x="1799" y="738"/>
                </a:lnTo>
                <a:lnTo>
                  <a:pt x="1800" y="733"/>
                </a:lnTo>
                <a:lnTo>
                  <a:pt x="1800" y="728"/>
                </a:lnTo>
                <a:lnTo>
                  <a:pt x="1800" y="724"/>
                </a:lnTo>
                <a:lnTo>
                  <a:pt x="1800" y="720"/>
                </a:lnTo>
                <a:lnTo>
                  <a:pt x="1801" y="717"/>
                </a:lnTo>
                <a:lnTo>
                  <a:pt x="1801" y="714"/>
                </a:lnTo>
                <a:lnTo>
                  <a:pt x="1801" y="711"/>
                </a:lnTo>
                <a:lnTo>
                  <a:pt x="1801" y="709"/>
                </a:lnTo>
                <a:lnTo>
                  <a:pt x="1801" y="707"/>
                </a:lnTo>
                <a:lnTo>
                  <a:pt x="1801" y="706"/>
                </a:lnTo>
                <a:lnTo>
                  <a:pt x="1801" y="705"/>
                </a:lnTo>
                <a:lnTo>
                  <a:pt x="1802" y="705"/>
                </a:lnTo>
                <a:lnTo>
                  <a:pt x="1802" y="705"/>
                </a:lnTo>
                <a:lnTo>
                  <a:pt x="1802" y="705"/>
                </a:lnTo>
                <a:lnTo>
                  <a:pt x="1802" y="706"/>
                </a:lnTo>
                <a:lnTo>
                  <a:pt x="1802" y="707"/>
                </a:lnTo>
                <a:lnTo>
                  <a:pt x="1802" y="709"/>
                </a:lnTo>
                <a:lnTo>
                  <a:pt x="1802" y="711"/>
                </a:lnTo>
                <a:lnTo>
                  <a:pt x="1803" y="713"/>
                </a:lnTo>
                <a:lnTo>
                  <a:pt x="1803" y="716"/>
                </a:lnTo>
                <a:lnTo>
                  <a:pt x="1803" y="720"/>
                </a:lnTo>
                <a:lnTo>
                  <a:pt x="1803" y="723"/>
                </a:lnTo>
                <a:lnTo>
                  <a:pt x="1803" y="727"/>
                </a:lnTo>
                <a:lnTo>
                  <a:pt x="1804" y="732"/>
                </a:lnTo>
                <a:lnTo>
                  <a:pt x="1804" y="736"/>
                </a:lnTo>
                <a:lnTo>
                  <a:pt x="1804" y="742"/>
                </a:lnTo>
                <a:lnTo>
                  <a:pt x="1804" y="747"/>
                </a:lnTo>
                <a:lnTo>
                  <a:pt x="1804" y="753"/>
                </a:lnTo>
                <a:lnTo>
                  <a:pt x="1804" y="759"/>
                </a:lnTo>
                <a:lnTo>
                  <a:pt x="1804" y="766"/>
                </a:lnTo>
                <a:lnTo>
                  <a:pt x="1805" y="773"/>
                </a:lnTo>
                <a:lnTo>
                  <a:pt x="1805" y="780"/>
                </a:lnTo>
                <a:lnTo>
                  <a:pt x="1805" y="788"/>
                </a:lnTo>
                <a:lnTo>
                  <a:pt x="1805" y="795"/>
                </a:lnTo>
                <a:lnTo>
                  <a:pt x="1806" y="804"/>
                </a:lnTo>
                <a:lnTo>
                  <a:pt x="1806" y="812"/>
                </a:lnTo>
                <a:lnTo>
                  <a:pt x="1806" y="821"/>
                </a:lnTo>
                <a:lnTo>
                  <a:pt x="1806" y="830"/>
                </a:lnTo>
                <a:lnTo>
                  <a:pt x="1806" y="838"/>
                </a:lnTo>
                <a:lnTo>
                  <a:pt x="1806" y="848"/>
                </a:lnTo>
                <a:lnTo>
                  <a:pt x="1806" y="857"/>
                </a:lnTo>
                <a:lnTo>
                  <a:pt x="1807" y="867"/>
                </a:lnTo>
                <a:lnTo>
                  <a:pt x="1807" y="877"/>
                </a:lnTo>
                <a:lnTo>
                  <a:pt x="1807" y="887"/>
                </a:lnTo>
                <a:lnTo>
                  <a:pt x="1807" y="897"/>
                </a:lnTo>
                <a:lnTo>
                  <a:pt x="1807" y="907"/>
                </a:lnTo>
                <a:lnTo>
                  <a:pt x="1807" y="917"/>
                </a:lnTo>
                <a:lnTo>
                  <a:pt x="1807" y="927"/>
                </a:lnTo>
                <a:lnTo>
                  <a:pt x="1808" y="938"/>
                </a:lnTo>
                <a:lnTo>
                  <a:pt x="1808" y="948"/>
                </a:lnTo>
                <a:lnTo>
                  <a:pt x="1808" y="959"/>
                </a:lnTo>
                <a:lnTo>
                  <a:pt x="1808" y="969"/>
                </a:lnTo>
                <a:lnTo>
                  <a:pt x="1808" y="980"/>
                </a:lnTo>
                <a:lnTo>
                  <a:pt x="1809" y="991"/>
                </a:lnTo>
                <a:lnTo>
                  <a:pt x="1809" y="1001"/>
                </a:lnTo>
                <a:lnTo>
                  <a:pt x="1809" y="1012"/>
                </a:lnTo>
                <a:lnTo>
                  <a:pt x="1809" y="1022"/>
                </a:lnTo>
                <a:lnTo>
                  <a:pt x="1809" y="1033"/>
                </a:lnTo>
                <a:lnTo>
                  <a:pt x="1809" y="1043"/>
                </a:lnTo>
                <a:lnTo>
                  <a:pt x="1809" y="1053"/>
                </a:lnTo>
                <a:lnTo>
                  <a:pt x="1810" y="1063"/>
                </a:lnTo>
                <a:lnTo>
                  <a:pt x="1810" y="1073"/>
                </a:lnTo>
                <a:lnTo>
                  <a:pt x="1810" y="1083"/>
                </a:lnTo>
                <a:lnTo>
                  <a:pt x="1810" y="1093"/>
                </a:lnTo>
                <a:lnTo>
                  <a:pt x="1810" y="1103"/>
                </a:lnTo>
                <a:lnTo>
                  <a:pt x="1810" y="1112"/>
                </a:lnTo>
                <a:lnTo>
                  <a:pt x="1810" y="1121"/>
                </a:lnTo>
                <a:lnTo>
                  <a:pt x="1811" y="1130"/>
                </a:lnTo>
                <a:lnTo>
                  <a:pt x="1811" y="1139"/>
                </a:lnTo>
                <a:lnTo>
                  <a:pt x="1811" y="1147"/>
                </a:lnTo>
                <a:lnTo>
                  <a:pt x="1811" y="1155"/>
                </a:lnTo>
                <a:lnTo>
                  <a:pt x="1812" y="1163"/>
                </a:lnTo>
                <a:lnTo>
                  <a:pt x="1812" y="1171"/>
                </a:lnTo>
                <a:lnTo>
                  <a:pt x="1812" y="1178"/>
                </a:lnTo>
                <a:lnTo>
                  <a:pt x="1812" y="1185"/>
                </a:lnTo>
                <a:lnTo>
                  <a:pt x="1812" y="1192"/>
                </a:lnTo>
                <a:lnTo>
                  <a:pt x="1812" y="1199"/>
                </a:lnTo>
                <a:lnTo>
                  <a:pt x="1812" y="1205"/>
                </a:lnTo>
                <a:lnTo>
                  <a:pt x="1813" y="1211"/>
                </a:lnTo>
                <a:lnTo>
                  <a:pt x="1813" y="1216"/>
                </a:lnTo>
                <a:lnTo>
                  <a:pt x="1813" y="1222"/>
                </a:lnTo>
                <a:lnTo>
                  <a:pt x="1813" y="1226"/>
                </a:lnTo>
                <a:lnTo>
                  <a:pt x="1813" y="1231"/>
                </a:lnTo>
                <a:lnTo>
                  <a:pt x="1814" y="1235"/>
                </a:lnTo>
                <a:lnTo>
                  <a:pt x="1814" y="1239"/>
                </a:lnTo>
                <a:lnTo>
                  <a:pt x="1814" y="1242"/>
                </a:lnTo>
                <a:lnTo>
                  <a:pt x="1814" y="1246"/>
                </a:lnTo>
                <a:lnTo>
                  <a:pt x="1814" y="1248"/>
                </a:lnTo>
                <a:lnTo>
                  <a:pt x="1814" y="1250"/>
                </a:lnTo>
                <a:lnTo>
                  <a:pt x="1814" y="1252"/>
                </a:lnTo>
                <a:lnTo>
                  <a:pt x="1815" y="1254"/>
                </a:lnTo>
                <a:lnTo>
                  <a:pt x="1815" y="1255"/>
                </a:lnTo>
                <a:lnTo>
                  <a:pt x="1815" y="1255"/>
                </a:lnTo>
                <a:lnTo>
                  <a:pt x="1815" y="1256"/>
                </a:lnTo>
                <a:lnTo>
                  <a:pt x="1815" y="1256"/>
                </a:lnTo>
                <a:lnTo>
                  <a:pt x="1815" y="1255"/>
                </a:lnTo>
                <a:lnTo>
                  <a:pt x="1816" y="1255"/>
                </a:lnTo>
                <a:lnTo>
                  <a:pt x="1816" y="1254"/>
                </a:lnTo>
                <a:lnTo>
                  <a:pt x="1816" y="1252"/>
                </a:lnTo>
                <a:lnTo>
                  <a:pt x="1816" y="1250"/>
                </a:lnTo>
                <a:lnTo>
                  <a:pt x="1816" y="1248"/>
                </a:lnTo>
                <a:lnTo>
                  <a:pt x="1817" y="1245"/>
                </a:lnTo>
                <a:lnTo>
                  <a:pt x="1817" y="1242"/>
                </a:lnTo>
                <a:lnTo>
                  <a:pt x="1817" y="1239"/>
                </a:lnTo>
                <a:lnTo>
                  <a:pt x="1817" y="1235"/>
                </a:lnTo>
                <a:lnTo>
                  <a:pt x="1817" y="1231"/>
                </a:lnTo>
                <a:lnTo>
                  <a:pt x="1817" y="1227"/>
                </a:lnTo>
                <a:lnTo>
                  <a:pt x="1817" y="1222"/>
                </a:lnTo>
                <a:lnTo>
                  <a:pt x="1818" y="1217"/>
                </a:lnTo>
                <a:lnTo>
                  <a:pt x="1818" y="1211"/>
                </a:lnTo>
                <a:lnTo>
                  <a:pt x="1818" y="1206"/>
                </a:lnTo>
                <a:lnTo>
                  <a:pt x="1818" y="1200"/>
                </a:lnTo>
                <a:lnTo>
                  <a:pt x="1818" y="1193"/>
                </a:lnTo>
                <a:lnTo>
                  <a:pt x="1819" y="1187"/>
                </a:lnTo>
                <a:lnTo>
                  <a:pt x="1819" y="1180"/>
                </a:lnTo>
                <a:lnTo>
                  <a:pt x="1819" y="1173"/>
                </a:lnTo>
                <a:lnTo>
                  <a:pt x="1819" y="1166"/>
                </a:lnTo>
                <a:lnTo>
                  <a:pt x="1819" y="1158"/>
                </a:lnTo>
                <a:lnTo>
                  <a:pt x="1819" y="1150"/>
                </a:lnTo>
                <a:lnTo>
                  <a:pt x="1820" y="1143"/>
                </a:lnTo>
                <a:lnTo>
                  <a:pt x="1820" y="1135"/>
                </a:lnTo>
                <a:lnTo>
                  <a:pt x="1820" y="1126"/>
                </a:lnTo>
                <a:lnTo>
                  <a:pt x="1820" y="1118"/>
                </a:lnTo>
                <a:lnTo>
                  <a:pt x="1820" y="1109"/>
                </a:lnTo>
                <a:lnTo>
                  <a:pt x="1820" y="1100"/>
                </a:lnTo>
                <a:lnTo>
                  <a:pt x="1820" y="1091"/>
                </a:lnTo>
                <a:lnTo>
                  <a:pt x="1821" y="1082"/>
                </a:lnTo>
                <a:lnTo>
                  <a:pt x="1821" y="1073"/>
                </a:lnTo>
                <a:lnTo>
                  <a:pt x="1821" y="1064"/>
                </a:lnTo>
                <a:lnTo>
                  <a:pt x="1821" y="1055"/>
                </a:lnTo>
                <a:lnTo>
                  <a:pt x="1821" y="1045"/>
                </a:lnTo>
                <a:lnTo>
                  <a:pt x="1822" y="1036"/>
                </a:lnTo>
                <a:lnTo>
                  <a:pt x="1822" y="1026"/>
                </a:lnTo>
                <a:lnTo>
                  <a:pt x="1822" y="1017"/>
                </a:lnTo>
                <a:lnTo>
                  <a:pt x="1822" y="1007"/>
                </a:lnTo>
                <a:lnTo>
                  <a:pt x="1822" y="998"/>
                </a:lnTo>
                <a:lnTo>
                  <a:pt x="1822" y="989"/>
                </a:lnTo>
                <a:lnTo>
                  <a:pt x="1822" y="979"/>
                </a:lnTo>
                <a:lnTo>
                  <a:pt x="1823" y="970"/>
                </a:lnTo>
                <a:lnTo>
                  <a:pt x="1823" y="961"/>
                </a:lnTo>
                <a:lnTo>
                  <a:pt x="1823" y="951"/>
                </a:lnTo>
                <a:lnTo>
                  <a:pt x="1823" y="942"/>
                </a:lnTo>
                <a:lnTo>
                  <a:pt x="1824" y="933"/>
                </a:lnTo>
                <a:lnTo>
                  <a:pt x="1824" y="924"/>
                </a:lnTo>
                <a:lnTo>
                  <a:pt x="1824" y="915"/>
                </a:lnTo>
                <a:lnTo>
                  <a:pt x="1824" y="907"/>
                </a:lnTo>
                <a:lnTo>
                  <a:pt x="1824" y="898"/>
                </a:lnTo>
                <a:lnTo>
                  <a:pt x="1824" y="890"/>
                </a:lnTo>
                <a:lnTo>
                  <a:pt x="1824" y="882"/>
                </a:lnTo>
                <a:lnTo>
                  <a:pt x="1825" y="874"/>
                </a:lnTo>
                <a:lnTo>
                  <a:pt x="1825" y="866"/>
                </a:lnTo>
                <a:lnTo>
                  <a:pt x="1825" y="859"/>
                </a:lnTo>
                <a:lnTo>
                  <a:pt x="1825" y="851"/>
                </a:lnTo>
                <a:lnTo>
                  <a:pt x="1825" y="845"/>
                </a:lnTo>
                <a:lnTo>
                  <a:pt x="1825" y="838"/>
                </a:lnTo>
                <a:lnTo>
                  <a:pt x="1825" y="831"/>
                </a:lnTo>
                <a:lnTo>
                  <a:pt x="1826" y="825"/>
                </a:lnTo>
                <a:lnTo>
                  <a:pt x="1826" y="818"/>
                </a:lnTo>
                <a:lnTo>
                  <a:pt x="1826" y="813"/>
                </a:lnTo>
                <a:lnTo>
                  <a:pt x="1826" y="807"/>
                </a:lnTo>
                <a:lnTo>
                  <a:pt x="1826" y="802"/>
                </a:lnTo>
                <a:lnTo>
                  <a:pt x="1827" y="797"/>
                </a:lnTo>
                <a:lnTo>
                  <a:pt x="1827" y="793"/>
                </a:lnTo>
                <a:lnTo>
                  <a:pt x="1827" y="788"/>
                </a:lnTo>
                <a:lnTo>
                  <a:pt x="1827" y="784"/>
                </a:lnTo>
                <a:lnTo>
                  <a:pt x="1827" y="781"/>
                </a:lnTo>
                <a:lnTo>
                  <a:pt x="1827" y="777"/>
                </a:lnTo>
                <a:lnTo>
                  <a:pt x="1827" y="774"/>
                </a:lnTo>
                <a:lnTo>
                  <a:pt x="1828" y="772"/>
                </a:lnTo>
                <a:lnTo>
                  <a:pt x="1828" y="769"/>
                </a:lnTo>
                <a:lnTo>
                  <a:pt x="1828" y="767"/>
                </a:lnTo>
                <a:lnTo>
                  <a:pt x="1828" y="766"/>
                </a:lnTo>
                <a:lnTo>
                  <a:pt x="1829" y="764"/>
                </a:lnTo>
                <a:lnTo>
                  <a:pt x="1829" y="764"/>
                </a:lnTo>
                <a:lnTo>
                  <a:pt x="1829" y="763"/>
                </a:lnTo>
                <a:lnTo>
                  <a:pt x="1829" y="763"/>
                </a:lnTo>
                <a:lnTo>
                  <a:pt x="1829" y="763"/>
                </a:lnTo>
                <a:lnTo>
                  <a:pt x="1829" y="763"/>
                </a:lnTo>
                <a:lnTo>
                  <a:pt x="1829" y="764"/>
                </a:lnTo>
                <a:lnTo>
                  <a:pt x="1830" y="765"/>
                </a:lnTo>
                <a:lnTo>
                  <a:pt x="1830" y="767"/>
                </a:lnTo>
                <a:lnTo>
                  <a:pt x="1830" y="768"/>
                </a:lnTo>
                <a:lnTo>
                  <a:pt x="1830" y="771"/>
                </a:lnTo>
                <a:lnTo>
                  <a:pt x="1830" y="773"/>
                </a:lnTo>
                <a:lnTo>
                  <a:pt x="1830" y="776"/>
                </a:lnTo>
                <a:lnTo>
                  <a:pt x="1830" y="779"/>
                </a:lnTo>
                <a:lnTo>
                  <a:pt x="1831" y="782"/>
                </a:lnTo>
                <a:lnTo>
                  <a:pt x="1831" y="785"/>
                </a:lnTo>
                <a:lnTo>
                  <a:pt x="1831" y="790"/>
                </a:lnTo>
                <a:lnTo>
                  <a:pt x="1831" y="794"/>
                </a:lnTo>
                <a:lnTo>
                  <a:pt x="1831" y="799"/>
                </a:lnTo>
                <a:lnTo>
                  <a:pt x="1832" y="803"/>
                </a:lnTo>
                <a:lnTo>
                  <a:pt x="1832" y="808"/>
                </a:lnTo>
                <a:lnTo>
                  <a:pt x="1832" y="814"/>
                </a:lnTo>
                <a:lnTo>
                  <a:pt x="1832" y="819"/>
                </a:lnTo>
                <a:lnTo>
                  <a:pt x="1832" y="825"/>
                </a:lnTo>
                <a:lnTo>
                  <a:pt x="1832" y="831"/>
                </a:lnTo>
                <a:lnTo>
                  <a:pt x="1832" y="838"/>
                </a:lnTo>
                <a:lnTo>
                  <a:pt x="1833" y="844"/>
                </a:lnTo>
                <a:lnTo>
                  <a:pt x="1833" y="851"/>
                </a:lnTo>
                <a:lnTo>
                  <a:pt x="1833" y="858"/>
                </a:lnTo>
                <a:lnTo>
                  <a:pt x="1833" y="864"/>
                </a:lnTo>
                <a:lnTo>
                  <a:pt x="1834" y="872"/>
                </a:lnTo>
                <a:lnTo>
                  <a:pt x="1834" y="879"/>
                </a:lnTo>
                <a:lnTo>
                  <a:pt x="1834" y="887"/>
                </a:lnTo>
                <a:lnTo>
                  <a:pt x="1834" y="894"/>
                </a:lnTo>
                <a:lnTo>
                  <a:pt x="1834" y="902"/>
                </a:lnTo>
                <a:lnTo>
                  <a:pt x="1834" y="910"/>
                </a:lnTo>
                <a:lnTo>
                  <a:pt x="1834" y="918"/>
                </a:lnTo>
                <a:lnTo>
                  <a:pt x="1835" y="927"/>
                </a:lnTo>
                <a:lnTo>
                  <a:pt x="1835" y="935"/>
                </a:lnTo>
                <a:lnTo>
                  <a:pt x="1835" y="943"/>
                </a:lnTo>
                <a:lnTo>
                  <a:pt x="1835" y="951"/>
                </a:lnTo>
                <a:lnTo>
                  <a:pt x="1835" y="960"/>
                </a:lnTo>
                <a:lnTo>
                  <a:pt x="1835" y="968"/>
                </a:lnTo>
                <a:lnTo>
                  <a:pt x="1835" y="976"/>
                </a:lnTo>
                <a:lnTo>
                  <a:pt x="1836" y="984"/>
                </a:lnTo>
                <a:lnTo>
                  <a:pt x="1836" y="993"/>
                </a:lnTo>
                <a:lnTo>
                  <a:pt x="1836" y="1001"/>
                </a:lnTo>
                <a:lnTo>
                  <a:pt x="1836" y="1010"/>
                </a:lnTo>
                <a:lnTo>
                  <a:pt x="1836" y="1018"/>
                </a:lnTo>
                <a:lnTo>
                  <a:pt x="1837" y="1026"/>
                </a:lnTo>
                <a:lnTo>
                  <a:pt x="1837" y="1034"/>
                </a:lnTo>
                <a:lnTo>
                  <a:pt x="1837" y="1042"/>
                </a:lnTo>
                <a:lnTo>
                  <a:pt x="1837" y="1050"/>
                </a:lnTo>
                <a:lnTo>
                  <a:pt x="1837" y="1058"/>
                </a:lnTo>
                <a:lnTo>
                  <a:pt x="1837" y="1066"/>
                </a:lnTo>
                <a:lnTo>
                  <a:pt x="1837" y="1073"/>
                </a:lnTo>
                <a:lnTo>
                  <a:pt x="1838" y="1081"/>
                </a:lnTo>
                <a:lnTo>
                  <a:pt x="1838" y="1088"/>
                </a:lnTo>
                <a:lnTo>
                  <a:pt x="1838" y="1095"/>
                </a:lnTo>
                <a:lnTo>
                  <a:pt x="1838" y="1103"/>
                </a:lnTo>
                <a:lnTo>
                  <a:pt x="1838" y="1109"/>
                </a:lnTo>
                <a:lnTo>
                  <a:pt x="1838" y="1116"/>
                </a:lnTo>
                <a:lnTo>
                  <a:pt x="1838" y="1122"/>
                </a:lnTo>
                <a:lnTo>
                  <a:pt x="1839" y="1128"/>
                </a:lnTo>
                <a:lnTo>
                  <a:pt x="1839" y="1134"/>
                </a:lnTo>
                <a:lnTo>
                  <a:pt x="1839" y="1140"/>
                </a:lnTo>
                <a:lnTo>
                  <a:pt x="1839" y="1145"/>
                </a:lnTo>
                <a:lnTo>
                  <a:pt x="1840" y="1151"/>
                </a:lnTo>
                <a:lnTo>
                  <a:pt x="1840" y="1156"/>
                </a:lnTo>
                <a:lnTo>
                  <a:pt x="1840" y="1161"/>
                </a:lnTo>
                <a:lnTo>
                  <a:pt x="1840" y="1165"/>
                </a:lnTo>
                <a:lnTo>
                  <a:pt x="1840" y="1170"/>
                </a:lnTo>
                <a:lnTo>
                  <a:pt x="1840" y="1173"/>
                </a:lnTo>
                <a:lnTo>
                  <a:pt x="1840" y="1177"/>
                </a:lnTo>
                <a:lnTo>
                  <a:pt x="1841" y="1181"/>
                </a:lnTo>
                <a:lnTo>
                  <a:pt x="1841" y="1184"/>
                </a:lnTo>
                <a:lnTo>
                  <a:pt x="1841" y="1187"/>
                </a:lnTo>
                <a:lnTo>
                  <a:pt x="1841" y="1189"/>
                </a:lnTo>
                <a:lnTo>
                  <a:pt x="1841" y="1191"/>
                </a:lnTo>
                <a:lnTo>
                  <a:pt x="1842" y="1193"/>
                </a:lnTo>
                <a:lnTo>
                  <a:pt x="1842" y="1195"/>
                </a:lnTo>
                <a:lnTo>
                  <a:pt x="1842" y="1196"/>
                </a:lnTo>
                <a:lnTo>
                  <a:pt x="1842" y="1198"/>
                </a:lnTo>
                <a:lnTo>
                  <a:pt x="1842" y="1198"/>
                </a:lnTo>
                <a:lnTo>
                  <a:pt x="1842" y="1199"/>
                </a:lnTo>
                <a:lnTo>
                  <a:pt x="1842" y="1199"/>
                </a:lnTo>
                <a:lnTo>
                  <a:pt x="1843" y="1199"/>
                </a:lnTo>
                <a:lnTo>
                  <a:pt x="1843" y="1199"/>
                </a:lnTo>
                <a:lnTo>
                  <a:pt x="1843" y="1198"/>
                </a:lnTo>
                <a:lnTo>
                  <a:pt x="1843" y="1197"/>
                </a:lnTo>
                <a:lnTo>
                  <a:pt x="1843" y="1196"/>
                </a:lnTo>
                <a:lnTo>
                  <a:pt x="1843" y="1194"/>
                </a:lnTo>
                <a:lnTo>
                  <a:pt x="1844" y="1192"/>
                </a:lnTo>
                <a:lnTo>
                  <a:pt x="1844" y="1190"/>
                </a:lnTo>
                <a:lnTo>
                  <a:pt x="1844" y="1187"/>
                </a:lnTo>
                <a:lnTo>
                  <a:pt x="1844" y="1185"/>
                </a:lnTo>
                <a:lnTo>
                  <a:pt x="1844" y="1181"/>
                </a:lnTo>
                <a:lnTo>
                  <a:pt x="1845" y="1178"/>
                </a:lnTo>
                <a:lnTo>
                  <a:pt x="1845" y="1175"/>
                </a:lnTo>
                <a:lnTo>
                  <a:pt x="1845" y="1171"/>
                </a:lnTo>
                <a:lnTo>
                  <a:pt x="1845" y="1167"/>
                </a:lnTo>
                <a:lnTo>
                  <a:pt x="1845" y="1163"/>
                </a:lnTo>
                <a:lnTo>
                  <a:pt x="1845" y="1158"/>
                </a:lnTo>
                <a:lnTo>
                  <a:pt x="1845" y="1154"/>
                </a:lnTo>
                <a:lnTo>
                  <a:pt x="1846" y="1149"/>
                </a:lnTo>
                <a:lnTo>
                  <a:pt x="1846" y="1144"/>
                </a:lnTo>
                <a:lnTo>
                  <a:pt x="1846" y="1138"/>
                </a:lnTo>
                <a:lnTo>
                  <a:pt x="1846" y="1132"/>
                </a:lnTo>
                <a:lnTo>
                  <a:pt x="1846" y="1127"/>
                </a:lnTo>
                <a:lnTo>
                  <a:pt x="1847" y="1121"/>
                </a:lnTo>
                <a:lnTo>
                  <a:pt x="1847" y="1115"/>
                </a:lnTo>
                <a:lnTo>
                  <a:pt x="1847" y="1109"/>
                </a:lnTo>
                <a:lnTo>
                  <a:pt x="1847" y="1102"/>
                </a:lnTo>
                <a:lnTo>
                  <a:pt x="1847" y="1096"/>
                </a:lnTo>
                <a:lnTo>
                  <a:pt x="1847" y="1089"/>
                </a:lnTo>
                <a:lnTo>
                  <a:pt x="1847" y="1082"/>
                </a:lnTo>
                <a:lnTo>
                  <a:pt x="1848" y="1075"/>
                </a:lnTo>
                <a:lnTo>
                  <a:pt x="1848" y="1068"/>
                </a:lnTo>
                <a:lnTo>
                  <a:pt x="1848" y="1062"/>
                </a:lnTo>
                <a:lnTo>
                  <a:pt x="1848" y="1054"/>
                </a:lnTo>
                <a:lnTo>
                  <a:pt x="1848" y="1047"/>
                </a:lnTo>
                <a:lnTo>
                  <a:pt x="1848" y="1040"/>
                </a:lnTo>
                <a:lnTo>
                  <a:pt x="1849" y="1033"/>
                </a:lnTo>
                <a:lnTo>
                  <a:pt x="1849" y="1025"/>
                </a:lnTo>
                <a:lnTo>
                  <a:pt x="1849" y="1018"/>
                </a:lnTo>
                <a:lnTo>
                  <a:pt x="1849" y="1011"/>
                </a:lnTo>
                <a:lnTo>
                  <a:pt x="1849" y="1004"/>
                </a:lnTo>
                <a:lnTo>
                  <a:pt x="1850" y="996"/>
                </a:lnTo>
                <a:lnTo>
                  <a:pt x="1850" y="989"/>
                </a:lnTo>
                <a:lnTo>
                  <a:pt x="1850" y="982"/>
                </a:lnTo>
                <a:lnTo>
                  <a:pt x="1850" y="974"/>
                </a:lnTo>
                <a:lnTo>
                  <a:pt x="1850" y="967"/>
                </a:lnTo>
                <a:lnTo>
                  <a:pt x="1850" y="960"/>
                </a:lnTo>
                <a:lnTo>
                  <a:pt x="1850" y="953"/>
                </a:lnTo>
                <a:lnTo>
                  <a:pt x="1851" y="946"/>
                </a:lnTo>
                <a:lnTo>
                  <a:pt x="1851" y="940"/>
                </a:lnTo>
                <a:lnTo>
                  <a:pt x="1851" y="933"/>
                </a:lnTo>
                <a:lnTo>
                  <a:pt x="1851" y="926"/>
                </a:lnTo>
                <a:lnTo>
                  <a:pt x="1851" y="920"/>
                </a:lnTo>
                <a:lnTo>
                  <a:pt x="1852" y="913"/>
                </a:lnTo>
                <a:lnTo>
                  <a:pt x="1852" y="907"/>
                </a:lnTo>
                <a:lnTo>
                  <a:pt x="1852" y="901"/>
                </a:lnTo>
                <a:lnTo>
                  <a:pt x="1852" y="895"/>
                </a:lnTo>
                <a:lnTo>
                  <a:pt x="1852" y="889"/>
                </a:lnTo>
                <a:lnTo>
                  <a:pt x="1852" y="884"/>
                </a:lnTo>
                <a:lnTo>
                  <a:pt x="1853" y="879"/>
                </a:lnTo>
                <a:lnTo>
                  <a:pt x="1853" y="873"/>
                </a:lnTo>
                <a:lnTo>
                  <a:pt x="1853" y="868"/>
                </a:lnTo>
                <a:lnTo>
                  <a:pt x="1853" y="864"/>
                </a:lnTo>
                <a:lnTo>
                  <a:pt x="1853" y="859"/>
                </a:lnTo>
                <a:lnTo>
                  <a:pt x="1853" y="855"/>
                </a:lnTo>
                <a:lnTo>
                  <a:pt x="1853" y="851"/>
                </a:lnTo>
                <a:lnTo>
                  <a:pt x="1854" y="847"/>
                </a:lnTo>
                <a:lnTo>
                  <a:pt x="1854" y="843"/>
                </a:lnTo>
                <a:lnTo>
                  <a:pt x="1854" y="840"/>
                </a:lnTo>
                <a:lnTo>
                  <a:pt x="1854" y="836"/>
                </a:lnTo>
                <a:lnTo>
                  <a:pt x="1854" y="833"/>
                </a:lnTo>
                <a:lnTo>
                  <a:pt x="1855" y="831"/>
                </a:lnTo>
                <a:lnTo>
                  <a:pt x="1855" y="828"/>
                </a:lnTo>
                <a:lnTo>
                  <a:pt x="1855" y="826"/>
                </a:lnTo>
                <a:lnTo>
                  <a:pt x="1855" y="824"/>
                </a:lnTo>
                <a:lnTo>
                  <a:pt x="1855" y="823"/>
                </a:lnTo>
                <a:lnTo>
                  <a:pt x="1855" y="821"/>
                </a:lnTo>
                <a:lnTo>
                  <a:pt x="1855" y="820"/>
                </a:lnTo>
                <a:lnTo>
                  <a:pt x="1856" y="819"/>
                </a:lnTo>
                <a:lnTo>
                  <a:pt x="1856" y="818"/>
                </a:lnTo>
                <a:lnTo>
                  <a:pt x="1856" y="818"/>
                </a:lnTo>
                <a:lnTo>
                  <a:pt x="1856" y="818"/>
                </a:lnTo>
                <a:lnTo>
                  <a:pt x="1857" y="818"/>
                </a:lnTo>
                <a:lnTo>
                  <a:pt x="1857" y="819"/>
                </a:lnTo>
                <a:lnTo>
                  <a:pt x="1857" y="819"/>
                </a:lnTo>
                <a:lnTo>
                  <a:pt x="1857" y="820"/>
                </a:lnTo>
                <a:lnTo>
                  <a:pt x="1857" y="822"/>
                </a:lnTo>
                <a:lnTo>
                  <a:pt x="1857" y="823"/>
                </a:lnTo>
                <a:lnTo>
                  <a:pt x="1857" y="825"/>
                </a:lnTo>
                <a:lnTo>
                  <a:pt x="1858" y="827"/>
                </a:lnTo>
                <a:lnTo>
                  <a:pt x="1858" y="829"/>
                </a:lnTo>
                <a:lnTo>
                  <a:pt x="1858" y="831"/>
                </a:lnTo>
                <a:lnTo>
                  <a:pt x="1858" y="834"/>
                </a:lnTo>
                <a:lnTo>
                  <a:pt x="1858" y="837"/>
                </a:lnTo>
                <a:lnTo>
                  <a:pt x="1858" y="840"/>
                </a:lnTo>
                <a:lnTo>
                  <a:pt x="1858" y="843"/>
                </a:lnTo>
                <a:lnTo>
                  <a:pt x="1859" y="847"/>
                </a:lnTo>
                <a:lnTo>
                  <a:pt x="1859" y="850"/>
                </a:lnTo>
                <a:lnTo>
                  <a:pt x="1859" y="854"/>
                </a:lnTo>
                <a:lnTo>
                  <a:pt x="1859" y="858"/>
                </a:lnTo>
                <a:lnTo>
                  <a:pt x="1859" y="863"/>
                </a:lnTo>
                <a:lnTo>
                  <a:pt x="1860" y="867"/>
                </a:lnTo>
                <a:lnTo>
                  <a:pt x="1860" y="872"/>
                </a:lnTo>
                <a:lnTo>
                  <a:pt x="1860" y="877"/>
                </a:lnTo>
                <a:lnTo>
                  <a:pt x="1860" y="882"/>
                </a:lnTo>
                <a:lnTo>
                  <a:pt x="1860" y="887"/>
                </a:lnTo>
                <a:lnTo>
                  <a:pt x="1860" y="892"/>
                </a:lnTo>
                <a:lnTo>
                  <a:pt x="1860" y="897"/>
                </a:lnTo>
                <a:lnTo>
                  <a:pt x="1861" y="903"/>
                </a:lnTo>
                <a:lnTo>
                  <a:pt x="1861" y="909"/>
                </a:lnTo>
                <a:lnTo>
                  <a:pt x="1861" y="914"/>
                </a:lnTo>
                <a:lnTo>
                  <a:pt x="1861" y="920"/>
                </a:lnTo>
                <a:lnTo>
                  <a:pt x="1862" y="926"/>
                </a:lnTo>
                <a:lnTo>
                  <a:pt x="1862" y="932"/>
                </a:lnTo>
                <a:lnTo>
                  <a:pt x="1862" y="938"/>
                </a:lnTo>
                <a:lnTo>
                  <a:pt x="1862" y="944"/>
                </a:lnTo>
                <a:lnTo>
                  <a:pt x="1862" y="951"/>
                </a:lnTo>
                <a:lnTo>
                  <a:pt x="1862" y="957"/>
                </a:lnTo>
                <a:lnTo>
                  <a:pt x="1862" y="963"/>
                </a:lnTo>
                <a:lnTo>
                  <a:pt x="1863" y="969"/>
                </a:lnTo>
                <a:lnTo>
                  <a:pt x="1863" y="976"/>
                </a:lnTo>
                <a:lnTo>
                  <a:pt x="1863" y="982"/>
                </a:lnTo>
                <a:lnTo>
                  <a:pt x="1863" y="988"/>
                </a:lnTo>
                <a:lnTo>
                  <a:pt x="1863" y="994"/>
                </a:lnTo>
                <a:lnTo>
                  <a:pt x="1863" y="1001"/>
                </a:lnTo>
                <a:lnTo>
                  <a:pt x="1863" y="1007"/>
                </a:lnTo>
                <a:lnTo>
                  <a:pt x="1864" y="1013"/>
                </a:lnTo>
                <a:lnTo>
                  <a:pt x="1864" y="1019"/>
                </a:lnTo>
                <a:lnTo>
                  <a:pt x="1864" y="1025"/>
                </a:lnTo>
                <a:lnTo>
                  <a:pt x="1864" y="1031"/>
                </a:lnTo>
                <a:lnTo>
                  <a:pt x="1864" y="1037"/>
                </a:lnTo>
                <a:lnTo>
                  <a:pt x="1865" y="1043"/>
                </a:lnTo>
                <a:lnTo>
                  <a:pt x="1865" y="1049"/>
                </a:lnTo>
                <a:lnTo>
                  <a:pt x="1865" y="1055"/>
                </a:lnTo>
                <a:lnTo>
                  <a:pt x="1865" y="1060"/>
                </a:lnTo>
                <a:lnTo>
                  <a:pt x="1865" y="1065"/>
                </a:lnTo>
                <a:lnTo>
                  <a:pt x="1865" y="1071"/>
                </a:lnTo>
                <a:lnTo>
                  <a:pt x="1865" y="1076"/>
                </a:lnTo>
                <a:lnTo>
                  <a:pt x="1866" y="1081"/>
                </a:lnTo>
                <a:lnTo>
                  <a:pt x="1866" y="1086"/>
                </a:lnTo>
                <a:lnTo>
                  <a:pt x="1866" y="1090"/>
                </a:lnTo>
                <a:lnTo>
                  <a:pt x="1866" y="1095"/>
                </a:lnTo>
                <a:lnTo>
                  <a:pt x="1866" y="1099"/>
                </a:lnTo>
                <a:lnTo>
                  <a:pt x="1866" y="1104"/>
                </a:lnTo>
                <a:lnTo>
                  <a:pt x="1866" y="1108"/>
                </a:lnTo>
                <a:lnTo>
                  <a:pt x="1867" y="1111"/>
                </a:lnTo>
                <a:lnTo>
                  <a:pt x="1867" y="1115"/>
                </a:lnTo>
                <a:lnTo>
                  <a:pt x="1867" y="1119"/>
                </a:lnTo>
                <a:lnTo>
                  <a:pt x="1867" y="1122"/>
                </a:lnTo>
                <a:lnTo>
                  <a:pt x="1868" y="1125"/>
                </a:lnTo>
                <a:lnTo>
                  <a:pt x="1868" y="1128"/>
                </a:lnTo>
                <a:lnTo>
                  <a:pt x="1868" y="1131"/>
                </a:lnTo>
                <a:lnTo>
                  <a:pt x="1868" y="1133"/>
                </a:lnTo>
                <a:lnTo>
                  <a:pt x="1868" y="1135"/>
                </a:lnTo>
                <a:lnTo>
                  <a:pt x="1868" y="1137"/>
                </a:lnTo>
                <a:lnTo>
                  <a:pt x="1868" y="1139"/>
                </a:lnTo>
                <a:lnTo>
                  <a:pt x="1869" y="1140"/>
                </a:lnTo>
                <a:lnTo>
                  <a:pt x="1869" y="1142"/>
                </a:lnTo>
                <a:lnTo>
                  <a:pt x="1869" y="1143"/>
                </a:lnTo>
                <a:lnTo>
                  <a:pt x="1869" y="1144"/>
                </a:lnTo>
                <a:lnTo>
                  <a:pt x="1869" y="1145"/>
                </a:lnTo>
                <a:lnTo>
                  <a:pt x="1870" y="1145"/>
                </a:lnTo>
                <a:lnTo>
                  <a:pt x="1870" y="1145"/>
                </a:lnTo>
                <a:lnTo>
                  <a:pt x="1870" y="1145"/>
                </a:lnTo>
                <a:lnTo>
                  <a:pt x="1870" y="1145"/>
                </a:lnTo>
                <a:lnTo>
                  <a:pt x="1870" y="1145"/>
                </a:lnTo>
                <a:lnTo>
                  <a:pt x="1870" y="1144"/>
                </a:lnTo>
                <a:lnTo>
                  <a:pt x="1870" y="1143"/>
                </a:lnTo>
                <a:lnTo>
                  <a:pt x="1871" y="1142"/>
                </a:lnTo>
                <a:lnTo>
                  <a:pt x="1871" y="1141"/>
                </a:lnTo>
                <a:lnTo>
                  <a:pt x="1871" y="1139"/>
                </a:lnTo>
                <a:lnTo>
                  <a:pt x="1871" y="1138"/>
                </a:lnTo>
                <a:lnTo>
                  <a:pt x="1871" y="1136"/>
                </a:lnTo>
                <a:lnTo>
                  <a:pt x="1871" y="1134"/>
                </a:lnTo>
                <a:lnTo>
                  <a:pt x="1871" y="1131"/>
                </a:lnTo>
                <a:lnTo>
                  <a:pt x="1872" y="1129"/>
                </a:lnTo>
                <a:lnTo>
                  <a:pt x="1872" y="1126"/>
                </a:lnTo>
                <a:lnTo>
                  <a:pt x="1872" y="1123"/>
                </a:lnTo>
                <a:lnTo>
                  <a:pt x="1872" y="1121"/>
                </a:lnTo>
                <a:lnTo>
                  <a:pt x="1873" y="1117"/>
                </a:lnTo>
                <a:lnTo>
                  <a:pt x="1873" y="1114"/>
                </a:lnTo>
                <a:lnTo>
                  <a:pt x="1873" y="1110"/>
                </a:lnTo>
                <a:lnTo>
                  <a:pt x="1873" y="1107"/>
                </a:lnTo>
                <a:lnTo>
                  <a:pt x="1873" y="1103"/>
                </a:lnTo>
                <a:lnTo>
                  <a:pt x="1873" y="1099"/>
                </a:lnTo>
                <a:lnTo>
                  <a:pt x="1873" y="1094"/>
                </a:lnTo>
                <a:lnTo>
                  <a:pt x="1874" y="1090"/>
                </a:lnTo>
                <a:lnTo>
                  <a:pt x="1874" y="1086"/>
                </a:lnTo>
                <a:lnTo>
                  <a:pt x="1874" y="1081"/>
                </a:lnTo>
                <a:lnTo>
                  <a:pt x="1874" y="1077"/>
                </a:lnTo>
                <a:lnTo>
                  <a:pt x="1874" y="1072"/>
                </a:lnTo>
                <a:lnTo>
                  <a:pt x="1875" y="1068"/>
                </a:lnTo>
                <a:lnTo>
                  <a:pt x="1875" y="1063"/>
                </a:lnTo>
                <a:lnTo>
                  <a:pt x="1875" y="1058"/>
                </a:lnTo>
                <a:lnTo>
                  <a:pt x="1875" y="1053"/>
                </a:lnTo>
                <a:lnTo>
                  <a:pt x="1875" y="1048"/>
                </a:lnTo>
                <a:lnTo>
                  <a:pt x="1875" y="1042"/>
                </a:lnTo>
                <a:lnTo>
                  <a:pt x="1875" y="1037"/>
                </a:lnTo>
                <a:lnTo>
                  <a:pt x="1876" y="1032"/>
                </a:lnTo>
                <a:lnTo>
                  <a:pt x="1876" y="1027"/>
                </a:lnTo>
                <a:lnTo>
                  <a:pt x="1876" y="1022"/>
                </a:lnTo>
                <a:lnTo>
                  <a:pt x="1876" y="1016"/>
                </a:lnTo>
                <a:lnTo>
                  <a:pt x="1876" y="1011"/>
                </a:lnTo>
                <a:lnTo>
                  <a:pt x="1876" y="1006"/>
                </a:lnTo>
                <a:lnTo>
                  <a:pt x="1877" y="1000"/>
                </a:lnTo>
                <a:lnTo>
                  <a:pt x="1877" y="995"/>
                </a:lnTo>
                <a:lnTo>
                  <a:pt x="1877" y="990"/>
                </a:lnTo>
                <a:lnTo>
                  <a:pt x="1877" y="984"/>
                </a:lnTo>
                <a:lnTo>
                  <a:pt x="1877" y="979"/>
                </a:lnTo>
                <a:lnTo>
                  <a:pt x="1878" y="974"/>
                </a:lnTo>
                <a:lnTo>
                  <a:pt x="1878" y="969"/>
                </a:lnTo>
                <a:lnTo>
                  <a:pt x="1878" y="964"/>
                </a:lnTo>
                <a:lnTo>
                  <a:pt x="1878" y="959"/>
                </a:lnTo>
                <a:lnTo>
                  <a:pt x="1878" y="954"/>
                </a:lnTo>
                <a:lnTo>
                  <a:pt x="1878" y="950"/>
                </a:lnTo>
                <a:lnTo>
                  <a:pt x="1878" y="945"/>
                </a:lnTo>
                <a:lnTo>
                  <a:pt x="1879" y="940"/>
                </a:lnTo>
                <a:lnTo>
                  <a:pt x="1879" y="936"/>
                </a:lnTo>
                <a:lnTo>
                  <a:pt x="1879" y="931"/>
                </a:lnTo>
                <a:lnTo>
                  <a:pt x="1879" y="927"/>
                </a:lnTo>
                <a:lnTo>
                  <a:pt x="1879" y="923"/>
                </a:lnTo>
                <a:lnTo>
                  <a:pt x="1880" y="919"/>
                </a:lnTo>
                <a:lnTo>
                  <a:pt x="1880" y="915"/>
                </a:lnTo>
                <a:lnTo>
                  <a:pt x="1880" y="911"/>
                </a:lnTo>
                <a:lnTo>
                  <a:pt x="1880" y="907"/>
                </a:lnTo>
                <a:lnTo>
                  <a:pt x="1880" y="904"/>
                </a:lnTo>
                <a:lnTo>
                  <a:pt x="1880" y="900"/>
                </a:lnTo>
                <a:lnTo>
                  <a:pt x="1881" y="897"/>
                </a:lnTo>
                <a:lnTo>
                  <a:pt x="1881" y="894"/>
                </a:lnTo>
                <a:lnTo>
                  <a:pt x="1881" y="892"/>
                </a:lnTo>
                <a:lnTo>
                  <a:pt x="1881" y="889"/>
                </a:lnTo>
                <a:lnTo>
                  <a:pt x="1881" y="886"/>
                </a:lnTo>
                <a:lnTo>
                  <a:pt x="1881" y="884"/>
                </a:lnTo>
                <a:lnTo>
                  <a:pt x="1881" y="882"/>
                </a:lnTo>
                <a:lnTo>
                  <a:pt x="1882" y="880"/>
                </a:lnTo>
                <a:lnTo>
                  <a:pt x="1882" y="878"/>
                </a:lnTo>
                <a:lnTo>
                  <a:pt x="1882" y="876"/>
                </a:lnTo>
                <a:lnTo>
                  <a:pt x="1882" y="875"/>
                </a:lnTo>
                <a:lnTo>
                  <a:pt x="1882" y="874"/>
                </a:lnTo>
                <a:lnTo>
                  <a:pt x="1883" y="873"/>
                </a:lnTo>
                <a:lnTo>
                  <a:pt x="1883" y="872"/>
                </a:lnTo>
                <a:lnTo>
                  <a:pt x="1883" y="871"/>
                </a:lnTo>
                <a:lnTo>
                  <a:pt x="1883" y="871"/>
                </a:lnTo>
                <a:lnTo>
                  <a:pt x="1883" y="870"/>
                </a:lnTo>
                <a:lnTo>
                  <a:pt x="1883" y="870"/>
                </a:lnTo>
                <a:lnTo>
                  <a:pt x="1883" y="870"/>
                </a:lnTo>
                <a:lnTo>
                  <a:pt x="1884" y="870"/>
                </a:lnTo>
                <a:lnTo>
                  <a:pt x="1884" y="871"/>
                </a:lnTo>
                <a:lnTo>
                  <a:pt x="1884" y="871"/>
                </a:lnTo>
                <a:lnTo>
                  <a:pt x="1884" y="872"/>
                </a:lnTo>
                <a:lnTo>
                  <a:pt x="1884" y="873"/>
                </a:lnTo>
                <a:lnTo>
                  <a:pt x="1885" y="874"/>
                </a:lnTo>
                <a:lnTo>
                  <a:pt x="1885" y="876"/>
                </a:lnTo>
                <a:lnTo>
                  <a:pt x="1885" y="877"/>
                </a:lnTo>
                <a:lnTo>
                  <a:pt x="1885" y="879"/>
                </a:lnTo>
                <a:lnTo>
                  <a:pt x="1885" y="880"/>
                </a:lnTo>
                <a:lnTo>
                  <a:pt x="1885" y="882"/>
                </a:lnTo>
                <a:lnTo>
                  <a:pt x="1886" y="884"/>
                </a:lnTo>
                <a:lnTo>
                  <a:pt x="1886" y="887"/>
                </a:lnTo>
                <a:lnTo>
                  <a:pt x="1886" y="889"/>
                </a:lnTo>
                <a:lnTo>
                  <a:pt x="1886" y="892"/>
                </a:lnTo>
                <a:lnTo>
                  <a:pt x="1886" y="894"/>
                </a:lnTo>
                <a:lnTo>
                  <a:pt x="1886" y="897"/>
                </a:lnTo>
                <a:lnTo>
                  <a:pt x="1886" y="900"/>
                </a:lnTo>
                <a:lnTo>
                  <a:pt x="1887" y="903"/>
                </a:lnTo>
                <a:lnTo>
                  <a:pt x="1887" y="906"/>
                </a:lnTo>
                <a:lnTo>
                  <a:pt x="1887" y="910"/>
                </a:lnTo>
                <a:lnTo>
                  <a:pt x="1887" y="913"/>
                </a:lnTo>
                <a:lnTo>
                  <a:pt x="1887" y="917"/>
                </a:lnTo>
                <a:lnTo>
                  <a:pt x="1888" y="920"/>
                </a:lnTo>
                <a:lnTo>
                  <a:pt x="1888" y="924"/>
                </a:lnTo>
                <a:lnTo>
                  <a:pt x="1888" y="928"/>
                </a:lnTo>
                <a:lnTo>
                  <a:pt x="1888" y="932"/>
                </a:lnTo>
                <a:lnTo>
                  <a:pt x="1888" y="936"/>
                </a:lnTo>
                <a:lnTo>
                  <a:pt x="1888" y="940"/>
                </a:lnTo>
                <a:lnTo>
                  <a:pt x="1888" y="944"/>
                </a:lnTo>
                <a:lnTo>
                  <a:pt x="1889" y="948"/>
                </a:lnTo>
                <a:lnTo>
                  <a:pt x="1889" y="952"/>
                </a:lnTo>
                <a:lnTo>
                  <a:pt x="1889" y="956"/>
                </a:lnTo>
                <a:lnTo>
                  <a:pt x="1889" y="961"/>
                </a:lnTo>
                <a:lnTo>
                  <a:pt x="1890" y="965"/>
                </a:lnTo>
                <a:lnTo>
                  <a:pt x="1890" y="969"/>
                </a:lnTo>
                <a:lnTo>
                  <a:pt x="1890" y="974"/>
                </a:lnTo>
                <a:lnTo>
                  <a:pt x="1890" y="978"/>
                </a:lnTo>
                <a:lnTo>
                  <a:pt x="1890" y="982"/>
                </a:lnTo>
                <a:lnTo>
                  <a:pt x="1890" y="987"/>
                </a:lnTo>
                <a:lnTo>
                  <a:pt x="1890" y="991"/>
                </a:lnTo>
                <a:lnTo>
                  <a:pt x="1891" y="995"/>
                </a:lnTo>
                <a:lnTo>
                  <a:pt x="1891" y="1000"/>
                </a:lnTo>
                <a:lnTo>
                  <a:pt x="1891" y="1004"/>
                </a:lnTo>
                <a:lnTo>
                  <a:pt x="1891" y="1008"/>
                </a:lnTo>
                <a:lnTo>
                  <a:pt x="1891" y="1012"/>
                </a:lnTo>
                <a:lnTo>
                  <a:pt x="1891" y="1016"/>
                </a:lnTo>
                <a:lnTo>
                  <a:pt x="1891" y="1020"/>
                </a:lnTo>
                <a:lnTo>
                  <a:pt x="1892" y="1025"/>
                </a:lnTo>
                <a:lnTo>
                  <a:pt x="1892" y="1029"/>
                </a:lnTo>
                <a:lnTo>
                  <a:pt x="1892" y="1032"/>
                </a:lnTo>
                <a:lnTo>
                  <a:pt x="1892" y="1036"/>
                </a:lnTo>
                <a:lnTo>
                  <a:pt x="1892" y="1040"/>
                </a:lnTo>
                <a:lnTo>
                  <a:pt x="1893" y="1043"/>
                </a:lnTo>
                <a:lnTo>
                  <a:pt x="1893" y="1047"/>
                </a:lnTo>
                <a:lnTo>
                  <a:pt x="1893" y="1050"/>
                </a:lnTo>
                <a:lnTo>
                  <a:pt x="1893" y="1054"/>
                </a:lnTo>
                <a:lnTo>
                  <a:pt x="1893" y="1057"/>
                </a:lnTo>
                <a:lnTo>
                  <a:pt x="1893" y="1060"/>
                </a:lnTo>
                <a:lnTo>
                  <a:pt x="1893" y="1063"/>
                </a:lnTo>
                <a:lnTo>
                  <a:pt x="1894" y="1066"/>
                </a:lnTo>
                <a:lnTo>
                  <a:pt x="1894" y="1069"/>
                </a:lnTo>
                <a:lnTo>
                  <a:pt x="1894" y="1071"/>
                </a:lnTo>
                <a:lnTo>
                  <a:pt x="1894" y="1074"/>
                </a:lnTo>
                <a:lnTo>
                  <a:pt x="1894" y="1076"/>
                </a:lnTo>
                <a:lnTo>
                  <a:pt x="1894" y="1079"/>
                </a:lnTo>
                <a:lnTo>
                  <a:pt x="1894" y="1081"/>
                </a:lnTo>
                <a:lnTo>
                  <a:pt x="1895" y="1083"/>
                </a:lnTo>
                <a:lnTo>
                  <a:pt x="1895" y="1085"/>
                </a:lnTo>
                <a:lnTo>
                  <a:pt x="1895" y="1086"/>
                </a:lnTo>
                <a:lnTo>
                  <a:pt x="1895" y="1088"/>
                </a:lnTo>
                <a:lnTo>
                  <a:pt x="1896" y="1089"/>
                </a:lnTo>
                <a:lnTo>
                  <a:pt x="1896" y="1091"/>
                </a:lnTo>
                <a:lnTo>
                  <a:pt x="1896" y="1092"/>
                </a:lnTo>
                <a:lnTo>
                  <a:pt x="1896" y="1093"/>
                </a:lnTo>
                <a:lnTo>
                  <a:pt x="1896" y="1094"/>
                </a:lnTo>
                <a:lnTo>
                  <a:pt x="1896" y="1094"/>
                </a:lnTo>
                <a:lnTo>
                  <a:pt x="1896" y="1095"/>
                </a:lnTo>
                <a:lnTo>
                  <a:pt x="1897" y="1095"/>
                </a:lnTo>
                <a:lnTo>
                  <a:pt x="1897" y="1095"/>
                </a:lnTo>
                <a:lnTo>
                  <a:pt x="1897" y="1096"/>
                </a:lnTo>
                <a:lnTo>
                  <a:pt x="1897" y="1095"/>
                </a:lnTo>
                <a:lnTo>
                  <a:pt x="1897" y="1095"/>
                </a:lnTo>
                <a:lnTo>
                  <a:pt x="1898" y="1095"/>
                </a:lnTo>
                <a:lnTo>
                  <a:pt x="1898" y="1094"/>
                </a:lnTo>
                <a:lnTo>
                  <a:pt x="1898" y="1094"/>
                </a:lnTo>
                <a:lnTo>
                  <a:pt x="1898" y="1093"/>
                </a:lnTo>
                <a:lnTo>
                  <a:pt x="1898" y="1092"/>
                </a:lnTo>
                <a:lnTo>
                  <a:pt x="1898" y="1091"/>
                </a:lnTo>
                <a:lnTo>
                  <a:pt x="1898" y="1089"/>
                </a:lnTo>
                <a:lnTo>
                  <a:pt x="1899" y="1088"/>
                </a:lnTo>
                <a:lnTo>
                  <a:pt x="1899" y="1086"/>
                </a:lnTo>
                <a:lnTo>
                  <a:pt x="1899" y="1085"/>
                </a:lnTo>
                <a:lnTo>
                  <a:pt x="1899" y="1083"/>
                </a:lnTo>
                <a:lnTo>
                  <a:pt x="1899" y="1081"/>
                </a:lnTo>
                <a:lnTo>
                  <a:pt x="1899" y="1080"/>
                </a:lnTo>
                <a:lnTo>
                  <a:pt x="1899" y="1077"/>
                </a:lnTo>
                <a:lnTo>
                  <a:pt x="1900" y="1075"/>
                </a:lnTo>
                <a:lnTo>
                  <a:pt x="1900" y="1073"/>
                </a:lnTo>
                <a:lnTo>
                  <a:pt x="1900" y="1070"/>
                </a:lnTo>
                <a:lnTo>
                  <a:pt x="1900" y="1068"/>
                </a:lnTo>
                <a:lnTo>
                  <a:pt x="1901" y="1065"/>
                </a:lnTo>
                <a:lnTo>
                  <a:pt x="1901" y="1063"/>
                </a:lnTo>
                <a:lnTo>
                  <a:pt x="1901" y="1060"/>
                </a:lnTo>
                <a:lnTo>
                  <a:pt x="1901" y="1057"/>
                </a:lnTo>
                <a:lnTo>
                  <a:pt x="1901" y="1054"/>
                </a:lnTo>
                <a:lnTo>
                  <a:pt x="1901" y="1051"/>
                </a:lnTo>
                <a:lnTo>
                  <a:pt x="1901" y="1048"/>
                </a:lnTo>
                <a:lnTo>
                  <a:pt x="1902" y="1045"/>
                </a:lnTo>
                <a:lnTo>
                  <a:pt x="1902" y="1042"/>
                </a:lnTo>
                <a:lnTo>
                  <a:pt x="1902" y="1038"/>
                </a:lnTo>
                <a:lnTo>
                  <a:pt x="1902" y="1035"/>
                </a:lnTo>
                <a:lnTo>
                  <a:pt x="1902" y="1032"/>
                </a:lnTo>
                <a:lnTo>
                  <a:pt x="1903" y="1029"/>
                </a:lnTo>
                <a:lnTo>
                  <a:pt x="1903" y="1025"/>
                </a:lnTo>
                <a:lnTo>
                  <a:pt x="1903" y="1022"/>
                </a:lnTo>
                <a:lnTo>
                  <a:pt x="1903" y="1019"/>
                </a:lnTo>
                <a:lnTo>
                  <a:pt x="1903" y="1015"/>
                </a:lnTo>
                <a:lnTo>
                  <a:pt x="1903" y="1012"/>
                </a:lnTo>
                <a:lnTo>
                  <a:pt x="1903" y="1008"/>
                </a:lnTo>
                <a:lnTo>
                  <a:pt x="1904" y="1005"/>
                </a:lnTo>
                <a:lnTo>
                  <a:pt x="1904" y="1001"/>
                </a:lnTo>
                <a:lnTo>
                  <a:pt x="1904" y="998"/>
                </a:lnTo>
                <a:lnTo>
                  <a:pt x="1904" y="994"/>
                </a:lnTo>
                <a:lnTo>
                  <a:pt x="1904" y="991"/>
                </a:lnTo>
                <a:lnTo>
                  <a:pt x="1904" y="988"/>
                </a:lnTo>
                <a:lnTo>
                  <a:pt x="1904" y="984"/>
                </a:lnTo>
                <a:lnTo>
                  <a:pt x="1905" y="981"/>
                </a:lnTo>
                <a:lnTo>
                  <a:pt x="1905" y="978"/>
                </a:lnTo>
                <a:lnTo>
                  <a:pt x="1905" y="975"/>
                </a:lnTo>
                <a:lnTo>
                  <a:pt x="1905" y="971"/>
                </a:lnTo>
                <a:lnTo>
                  <a:pt x="1906" y="968"/>
                </a:lnTo>
                <a:lnTo>
                  <a:pt x="1906" y="966"/>
                </a:lnTo>
                <a:lnTo>
                  <a:pt x="1906" y="963"/>
                </a:lnTo>
                <a:lnTo>
                  <a:pt x="1906" y="960"/>
                </a:lnTo>
                <a:lnTo>
                  <a:pt x="1906" y="957"/>
                </a:lnTo>
                <a:lnTo>
                  <a:pt x="1906" y="954"/>
                </a:lnTo>
                <a:lnTo>
                  <a:pt x="1906" y="951"/>
                </a:lnTo>
                <a:lnTo>
                  <a:pt x="1907" y="949"/>
                </a:lnTo>
                <a:lnTo>
                  <a:pt x="1907" y="946"/>
                </a:lnTo>
                <a:lnTo>
                  <a:pt x="1907" y="944"/>
                </a:lnTo>
                <a:lnTo>
                  <a:pt x="1907" y="942"/>
                </a:lnTo>
                <a:lnTo>
                  <a:pt x="1907" y="940"/>
                </a:lnTo>
                <a:lnTo>
                  <a:pt x="1908" y="937"/>
                </a:lnTo>
                <a:lnTo>
                  <a:pt x="1908" y="935"/>
                </a:lnTo>
                <a:lnTo>
                  <a:pt x="1908" y="933"/>
                </a:lnTo>
                <a:lnTo>
                  <a:pt x="1908" y="932"/>
                </a:lnTo>
                <a:lnTo>
                  <a:pt x="1908" y="930"/>
                </a:lnTo>
                <a:lnTo>
                  <a:pt x="1908" y="928"/>
                </a:lnTo>
                <a:lnTo>
                  <a:pt x="1908" y="927"/>
                </a:lnTo>
                <a:lnTo>
                  <a:pt x="1909" y="925"/>
                </a:lnTo>
                <a:lnTo>
                  <a:pt x="1909" y="924"/>
                </a:lnTo>
                <a:lnTo>
                  <a:pt x="1909" y="923"/>
                </a:lnTo>
                <a:lnTo>
                  <a:pt x="1909" y="922"/>
                </a:lnTo>
                <a:lnTo>
                  <a:pt x="1909" y="921"/>
                </a:lnTo>
                <a:lnTo>
                  <a:pt x="1909" y="920"/>
                </a:lnTo>
                <a:lnTo>
                  <a:pt x="1910" y="920"/>
                </a:lnTo>
                <a:lnTo>
                  <a:pt x="1910" y="919"/>
                </a:lnTo>
                <a:lnTo>
                  <a:pt x="1910" y="919"/>
                </a:lnTo>
                <a:lnTo>
                  <a:pt x="1910" y="918"/>
                </a:lnTo>
                <a:lnTo>
                  <a:pt x="1910" y="918"/>
                </a:lnTo>
                <a:lnTo>
                  <a:pt x="1911" y="918"/>
                </a:lnTo>
                <a:lnTo>
                  <a:pt x="1911" y="918"/>
                </a:lnTo>
                <a:lnTo>
                  <a:pt x="1911" y="918"/>
                </a:lnTo>
                <a:lnTo>
                  <a:pt x="1911" y="919"/>
                </a:lnTo>
                <a:lnTo>
                  <a:pt x="1911" y="919"/>
                </a:lnTo>
                <a:lnTo>
                  <a:pt x="1911" y="919"/>
                </a:lnTo>
                <a:lnTo>
                  <a:pt x="1911" y="920"/>
                </a:lnTo>
                <a:lnTo>
                  <a:pt x="1912" y="920"/>
                </a:lnTo>
                <a:lnTo>
                  <a:pt x="1912" y="921"/>
                </a:lnTo>
                <a:lnTo>
                  <a:pt x="1912" y="922"/>
                </a:lnTo>
                <a:lnTo>
                  <a:pt x="1912" y="923"/>
                </a:lnTo>
                <a:lnTo>
                  <a:pt x="1912" y="924"/>
                </a:lnTo>
                <a:lnTo>
                  <a:pt x="1913" y="925"/>
                </a:lnTo>
                <a:lnTo>
                  <a:pt x="1913" y="927"/>
                </a:lnTo>
                <a:lnTo>
                  <a:pt x="1913" y="928"/>
                </a:lnTo>
                <a:lnTo>
                  <a:pt x="1913" y="930"/>
                </a:lnTo>
                <a:lnTo>
                  <a:pt x="1913" y="931"/>
                </a:lnTo>
                <a:lnTo>
                  <a:pt x="1913" y="933"/>
                </a:lnTo>
                <a:lnTo>
                  <a:pt x="1914" y="935"/>
                </a:lnTo>
                <a:lnTo>
                  <a:pt x="1914" y="936"/>
                </a:lnTo>
                <a:lnTo>
                  <a:pt x="1914" y="938"/>
                </a:lnTo>
                <a:lnTo>
                  <a:pt x="1914" y="940"/>
                </a:lnTo>
                <a:lnTo>
                  <a:pt x="1914" y="942"/>
                </a:lnTo>
                <a:lnTo>
                  <a:pt x="1914" y="944"/>
                </a:lnTo>
                <a:lnTo>
                  <a:pt x="1914" y="946"/>
                </a:lnTo>
                <a:lnTo>
                  <a:pt x="1915" y="948"/>
                </a:lnTo>
                <a:lnTo>
                  <a:pt x="1915" y="951"/>
                </a:lnTo>
                <a:lnTo>
                  <a:pt x="1915" y="953"/>
                </a:lnTo>
                <a:lnTo>
                  <a:pt x="1915" y="955"/>
                </a:lnTo>
                <a:lnTo>
                  <a:pt x="1915" y="958"/>
                </a:lnTo>
                <a:lnTo>
                  <a:pt x="1916" y="960"/>
                </a:lnTo>
                <a:lnTo>
                  <a:pt x="1916" y="963"/>
                </a:lnTo>
                <a:lnTo>
                  <a:pt x="1916" y="965"/>
                </a:lnTo>
                <a:lnTo>
                  <a:pt x="1916" y="968"/>
                </a:lnTo>
                <a:lnTo>
                  <a:pt x="1916" y="970"/>
                </a:lnTo>
                <a:lnTo>
                  <a:pt x="1916" y="973"/>
                </a:lnTo>
                <a:lnTo>
                  <a:pt x="1916" y="975"/>
                </a:lnTo>
                <a:lnTo>
                  <a:pt x="1917" y="978"/>
                </a:lnTo>
                <a:lnTo>
                  <a:pt x="1917" y="980"/>
                </a:lnTo>
                <a:lnTo>
                  <a:pt x="1917" y="983"/>
                </a:lnTo>
                <a:lnTo>
                  <a:pt x="1917" y="986"/>
                </a:lnTo>
                <a:lnTo>
                  <a:pt x="1918" y="988"/>
                </a:lnTo>
                <a:lnTo>
                  <a:pt x="1918" y="991"/>
                </a:lnTo>
                <a:lnTo>
                  <a:pt x="1918" y="993"/>
                </a:lnTo>
                <a:lnTo>
                  <a:pt x="1918" y="996"/>
                </a:lnTo>
                <a:lnTo>
                  <a:pt x="1918" y="998"/>
                </a:lnTo>
                <a:lnTo>
                  <a:pt x="1918" y="1001"/>
                </a:lnTo>
                <a:lnTo>
                  <a:pt x="1918" y="1003"/>
                </a:lnTo>
                <a:lnTo>
                  <a:pt x="1919" y="1006"/>
                </a:lnTo>
                <a:lnTo>
                  <a:pt x="1919" y="1008"/>
                </a:lnTo>
                <a:lnTo>
                  <a:pt x="1919" y="1010"/>
                </a:lnTo>
                <a:lnTo>
                  <a:pt x="1919" y="1012"/>
                </a:lnTo>
                <a:lnTo>
                  <a:pt x="1919" y="1015"/>
                </a:lnTo>
                <a:lnTo>
                  <a:pt x="1919" y="1017"/>
                </a:lnTo>
                <a:lnTo>
                  <a:pt x="1919" y="1019"/>
                </a:lnTo>
                <a:lnTo>
                  <a:pt x="1920" y="1021"/>
                </a:lnTo>
                <a:lnTo>
                  <a:pt x="1920" y="1023"/>
                </a:lnTo>
                <a:lnTo>
                  <a:pt x="1920" y="1025"/>
                </a:lnTo>
                <a:lnTo>
                  <a:pt x="1920" y="1027"/>
                </a:lnTo>
                <a:lnTo>
                  <a:pt x="1920" y="1029"/>
                </a:lnTo>
                <a:lnTo>
                  <a:pt x="1921" y="1030"/>
                </a:lnTo>
                <a:lnTo>
                  <a:pt x="1921" y="1032"/>
                </a:lnTo>
                <a:lnTo>
                  <a:pt x="1921" y="1034"/>
                </a:lnTo>
                <a:lnTo>
                  <a:pt x="1921" y="1035"/>
                </a:lnTo>
                <a:lnTo>
                  <a:pt x="1921" y="1037"/>
                </a:lnTo>
                <a:lnTo>
                  <a:pt x="1921" y="1038"/>
                </a:lnTo>
                <a:lnTo>
                  <a:pt x="1921" y="1040"/>
                </a:lnTo>
                <a:lnTo>
                  <a:pt x="1922" y="1041"/>
                </a:lnTo>
                <a:lnTo>
                  <a:pt x="1922" y="1042"/>
                </a:lnTo>
                <a:lnTo>
                  <a:pt x="1922" y="1043"/>
                </a:lnTo>
                <a:lnTo>
                  <a:pt x="1922" y="1044"/>
                </a:lnTo>
                <a:lnTo>
                  <a:pt x="1922" y="1045"/>
                </a:lnTo>
                <a:lnTo>
                  <a:pt x="1922" y="1046"/>
                </a:lnTo>
                <a:lnTo>
                  <a:pt x="1922" y="1047"/>
                </a:lnTo>
                <a:lnTo>
                  <a:pt x="1923" y="1047"/>
                </a:lnTo>
                <a:lnTo>
                  <a:pt x="1923" y="1048"/>
                </a:lnTo>
                <a:lnTo>
                  <a:pt x="1923" y="1048"/>
                </a:lnTo>
                <a:lnTo>
                  <a:pt x="1923" y="1049"/>
                </a:lnTo>
                <a:lnTo>
                  <a:pt x="1924" y="1049"/>
                </a:lnTo>
                <a:lnTo>
                  <a:pt x="1924" y="1050"/>
                </a:lnTo>
                <a:lnTo>
                  <a:pt x="1924" y="1050"/>
                </a:lnTo>
                <a:lnTo>
                  <a:pt x="1924" y="1050"/>
                </a:lnTo>
                <a:lnTo>
                  <a:pt x="1924" y="1050"/>
                </a:lnTo>
                <a:lnTo>
                  <a:pt x="1924" y="1050"/>
                </a:lnTo>
                <a:lnTo>
                  <a:pt x="1924" y="1050"/>
                </a:lnTo>
                <a:lnTo>
                  <a:pt x="1925" y="1049"/>
                </a:lnTo>
                <a:lnTo>
                  <a:pt x="1925" y="1049"/>
                </a:lnTo>
                <a:lnTo>
                  <a:pt x="1925" y="1048"/>
                </a:lnTo>
                <a:lnTo>
                  <a:pt x="1925" y="1048"/>
                </a:lnTo>
                <a:lnTo>
                  <a:pt x="1925" y="1047"/>
                </a:lnTo>
                <a:lnTo>
                  <a:pt x="1926" y="1047"/>
                </a:lnTo>
                <a:lnTo>
                  <a:pt x="1926" y="1046"/>
                </a:lnTo>
                <a:lnTo>
                  <a:pt x="1926" y="1045"/>
                </a:lnTo>
                <a:lnTo>
                  <a:pt x="1926" y="1045"/>
                </a:lnTo>
                <a:lnTo>
                  <a:pt x="1926" y="1043"/>
                </a:lnTo>
                <a:lnTo>
                  <a:pt x="1926" y="1043"/>
                </a:lnTo>
                <a:lnTo>
                  <a:pt x="1926" y="1042"/>
                </a:lnTo>
                <a:lnTo>
                  <a:pt x="1927" y="1040"/>
                </a:lnTo>
                <a:lnTo>
                  <a:pt x="1927" y="1039"/>
                </a:lnTo>
                <a:lnTo>
                  <a:pt x="1927" y="1038"/>
                </a:lnTo>
                <a:lnTo>
                  <a:pt x="1927" y="1037"/>
                </a:lnTo>
                <a:lnTo>
                  <a:pt x="1927" y="1035"/>
                </a:lnTo>
                <a:lnTo>
                  <a:pt x="1927" y="1034"/>
                </a:lnTo>
                <a:lnTo>
                  <a:pt x="1927" y="1033"/>
                </a:lnTo>
                <a:lnTo>
                  <a:pt x="1928" y="1031"/>
                </a:lnTo>
                <a:lnTo>
                  <a:pt x="1928" y="1030"/>
                </a:lnTo>
                <a:lnTo>
                  <a:pt x="1928" y="1028"/>
                </a:lnTo>
                <a:lnTo>
                  <a:pt x="1928" y="1027"/>
                </a:lnTo>
                <a:lnTo>
                  <a:pt x="1929" y="1025"/>
                </a:lnTo>
                <a:lnTo>
                  <a:pt x="1929" y="1024"/>
                </a:lnTo>
                <a:lnTo>
                  <a:pt x="1929" y="1022"/>
                </a:lnTo>
                <a:lnTo>
                  <a:pt x="1929" y="1020"/>
                </a:lnTo>
                <a:lnTo>
                  <a:pt x="1929" y="1019"/>
                </a:lnTo>
                <a:lnTo>
                  <a:pt x="1929" y="1017"/>
                </a:lnTo>
                <a:lnTo>
                  <a:pt x="1929" y="1015"/>
                </a:lnTo>
                <a:lnTo>
                  <a:pt x="1930" y="1014"/>
                </a:lnTo>
                <a:lnTo>
                  <a:pt x="1930" y="1012"/>
                </a:lnTo>
                <a:lnTo>
                  <a:pt x="1930" y="1010"/>
                </a:lnTo>
                <a:lnTo>
                  <a:pt x="1930" y="1008"/>
                </a:lnTo>
                <a:lnTo>
                  <a:pt x="1930" y="1006"/>
                </a:lnTo>
                <a:lnTo>
                  <a:pt x="1931" y="1005"/>
                </a:lnTo>
                <a:lnTo>
                  <a:pt x="1931" y="1003"/>
                </a:lnTo>
                <a:lnTo>
                  <a:pt x="1931" y="1001"/>
                </a:lnTo>
                <a:lnTo>
                  <a:pt x="1931" y="999"/>
                </a:lnTo>
                <a:lnTo>
                  <a:pt x="1931" y="998"/>
                </a:lnTo>
                <a:lnTo>
                  <a:pt x="1931" y="996"/>
                </a:lnTo>
                <a:lnTo>
                  <a:pt x="1931" y="994"/>
                </a:lnTo>
                <a:lnTo>
                  <a:pt x="1932" y="993"/>
                </a:lnTo>
                <a:lnTo>
                  <a:pt x="1932" y="991"/>
                </a:lnTo>
                <a:lnTo>
                  <a:pt x="1932" y="989"/>
                </a:lnTo>
                <a:lnTo>
                  <a:pt x="1932" y="988"/>
                </a:lnTo>
                <a:lnTo>
                  <a:pt x="1932" y="986"/>
                </a:lnTo>
                <a:lnTo>
                  <a:pt x="1932" y="985"/>
                </a:lnTo>
                <a:lnTo>
                  <a:pt x="1932" y="983"/>
                </a:lnTo>
                <a:lnTo>
                  <a:pt x="1933" y="982"/>
                </a:lnTo>
                <a:lnTo>
                  <a:pt x="1933" y="981"/>
                </a:lnTo>
                <a:lnTo>
                  <a:pt x="1933" y="979"/>
                </a:lnTo>
                <a:lnTo>
                  <a:pt x="1933" y="978"/>
                </a:lnTo>
                <a:lnTo>
                  <a:pt x="1934" y="977"/>
                </a:lnTo>
                <a:lnTo>
                  <a:pt x="1934" y="975"/>
                </a:lnTo>
                <a:lnTo>
                  <a:pt x="1934" y="974"/>
                </a:lnTo>
                <a:lnTo>
                  <a:pt x="1934" y="973"/>
                </a:lnTo>
                <a:lnTo>
                  <a:pt x="1934" y="972"/>
                </a:lnTo>
                <a:lnTo>
                  <a:pt x="1934" y="971"/>
                </a:lnTo>
                <a:lnTo>
                  <a:pt x="1934" y="970"/>
                </a:lnTo>
                <a:lnTo>
                  <a:pt x="1935" y="969"/>
                </a:lnTo>
                <a:lnTo>
                  <a:pt x="1935" y="968"/>
                </a:lnTo>
                <a:lnTo>
                  <a:pt x="1935" y="967"/>
                </a:lnTo>
                <a:lnTo>
                  <a:pt x="1935" y="966"/>
                </a:lnTo>
                <a:lnTo>
                  <a:pt x="1935" y="966"/>
                </a:lnTo>
                <a:lnTo>
                  <a:pt x="1936" y="965"/>
                </a:lnTo>
                <a:lnTo>
                  <a:pt x="1936" y="965"/>
                </a:lnTo>
                <a:lnTo>
                  <a:pt x="1936" y="964"/>
                </a:lnTo>
                <a:lnTo>
                  <a:pt x="1936" y="963"/>
                </a:lnTo>
                <a:lnTo>
                  <a:pt x="1936" y="963"/>
                </a:lnTo>
                <a:lnTo>
                  <a:pt x="1936" y="963"/>
                </a:lnTo>
                <a:lnTo>
                  <a:pt x="1936" y="962"/>
                </a:lnTo>
                <a:lnTo>
                  <a:pt x="1937" y="962"/>
                </a:lnTo>
                <a:lnTo>
                  <a:pt x="1937" y="962"/>
                </a:lnTo>
                <a:lnTo>
                  <a:pt x="1937" y="961"/>
                </a:lnTo>
                <a:lnTo>
                  <a:pt x="1937" y="961"/>
                </a:lnTo>
                <a:lnTo>
                  <a:pt x="1937" y="961"/>
                </a:lnTo>
                <a:lnTo>
                  <a:pt x="1937" y="961"/>
                </a:lnTo>
                <a:lnTo>
                  <a:pt x="1938" y="961"/>
                </a:lnTo>
                <a:lnTo>
                  <a:pt x="1938" y="961"/>
                </a:lnTo>
                <a:lnTo>
                  <a:pt x="1938" y="961"/>
                </a:lnTo>
                <a:lnTo>
                  <a:pt x="1938" y="962"/>
                </a:lnTo>
                <a:lnTo>
                  <a:pt x="1938" y="962"/>
                </a:lnTo>
                <a:lnTo>
                  <a:pt x="1939" y="962"/>
                </a:lnTo>
                <a:lnTo>
                  <a:pt x="1939" y="963"/>
                </a:lnTo>
                <a:lnTo>
                  <a:pt x="1939" y="963"/>
                </a:lnTo>
                <a:lnTo>
                  <a:pt x="1939" y="963"/>
                </a:lnTo>
                <a:lnTo>
                  <a:pt x="1939" y="964"/>
                </a:lnTo>
                <a:lnTo>
                  <a:pt x="1939" y="965"/>
                </a:lnTo>
                <a:lnTo>
                  <a:pt x="1939" y="965"/>
                </a:lnTo>
                <a:lnTo>
                  <a:pt x="1940" y="966"/>
                </a:lnTo>
                <a:lnTo>
                  <a:pt x="1940" y="966"/>
                </a:lnTo>
                <a:lnTo>
                  <a:pt x="1940" y="967"/>
                </a:lnTo>
                <a:lnTo>
                  <a:pt x="1940" y="968"/>
                </a:lnTo>
                <a:lnTo>
                  <a:pt x="1940" y="968"/>
                </a:lnTo>
                <a:lnTo>
                  <a:pt x="1941" y="969"/>
                </a:lnTo>
                <a:lnTo>
                  <a:pt x="1941" y="970"/>
                </a:lnTo>
                <a:lnTo>
                  <a:pt x="1941" y="971"/>
                </a:lnTo>
                <a:lnTo>
                  <a:pt x="1941" y="971"/>
                </a:lnTo>
                <a:lnTo>
                  <a:pt x="1941" y="973"/>
                </a:lnTo>
                <a:lnTo>
                  <a:pt x="1941" y="973"/>
                </a:lnTo>
                <a:lnTo>
                  <a:pt x="1941" y="974"/>
                </a:lnTo>
                <a:lnTo>
                  <a:pt x="1942" y="975"/>
                </a:lnTo>
                <a:lnTo>
                  <a:pt x="1942" y="976"/>
                </a:lnTo>
                <a:lnTo>
                  <a:pt x="1942" y="977"/>
                </a:lnTo>
                <a:lnTo>
                  <a:pt x="1942" y="978"/>
                </a:lnTo>
                <a:lnTo>
                  <a:pt x="1942" y="979"/>
                </a:lnTo>
                <a:lnTo>
                  <a:pt x="1942" y="980"/>
                </a:lnTo>
                <a:lnTo>
                  <a:pt x="1943" y="981"/>
                </a:lnTo>
                <a:lnTo>
                  <a:pt x="1943" y="982"/>
                </a:lnTo>
                <a:lnTo>
                  <a:pt x="1943" y="983"/>
                </a:lnTo>
                <a:lnTo>
                  <a:pt x="1943" y="984"/>
                </a:lnTo>
                <a:lnTo>
                  <a:pt x="1943" y="985"/>
                </a:lnTo>
                <a:lnTo>
                  <a:pt x="1944" y="986"/>
                </a:lnTo>
                <a:lnTo>
                  <a:pt x="1944" y="987"/>
                </a:lnTo>
                <a:lnTo>
                  <a:pt x="1944" y="988"/>
                </a:lnTo>
                <a:lnTo>
                  <a:pt x="1944" y="989"/>
                </a:lnTo>
                <a:lnTo>
                  <a:pt x="1944" y="990"/>
                </a:lnTo>
                <a:lnTo>
                  <a:pt x="1944" y="991"/>
                </a:lnTo>
                <a:lnTo>
                  <a:pt x="1944" y="992"/>
                </a:lnTo>
                <a:lnTo>
                  <a:pt x="1945" y="992"/>
                </a:lnTo>
                <a:lnTo>
                  <a:pt x="1945" y="994"/>
                </a:lnTo>
                <a:lnTo>
                  <a:pt x="1945" y="994"/>
                </a:lnTo>
                <a:lnTo>
                  <a:pt x="1945" y="995"/>
                </a:lnTo>
                <a:lnTo>
                  <a:pt x="1945" y="996"/>
                </a:lnTo>
                <a:lnTo>
                  <a:pt x="1946" y="997"/>
                </a:lnTo>
                <a:lnTo>
                  <a:pt x="1946" y="998"/>
                </a:lnTo>
                <a:lnTo>
                  <a:pt x="1946" y="999"/>
                </a:lnTo>
                <a:lnTo>
                  <a:pt x="1946" y="999"/>
                </a:lnTo>
                <a:lnTo>
                  <a:pt x="1946" y="1000"/>
                </a:lnTo>
                <a:lnTo>
                  <a:pt x="1946" y="1001"/>
                </a:lnTo>
                <a:lnTo>
                  <a:pt x="1947" y="1002"/>
                </a:lnTo>
                <a:lnTo>
                  <a:pt x="1947" y="1002"/>
                </a:lnTo>
                <a:lnTo>
                  <a:pt x="1947" y="1003"/>
                </a:lnTo>
                <a:lnTo>
                  <a:pt x="1947" y="1004"/>
                </a:lnTo>
                <a:lnTo>
                  <a:pt x="1947" y="1004"/>
                </a:lnTo>
                <a:lnTo>
                  <a:pt x="1947" y="1005"/>
                </a:lnTo>
                <a:lnTo>
                  <a:pt x="1947" y="1005"/>
                </a:lnTo>
                <a:lnTo>
                  <a:pt x="1948" y="1006"/>
                </a:lnTo>
                <a:lnTo>
                  <a:pt x="1948" y="1006"/>
                </a:lnTo>
                <a:lnTo>
                  <a:pt x="1948" y="1007"/>
                </a:lnTo>
                <a:lnTo>
                  <a:pt x="1948" y="1007"/>
                </a:lnTo>
                <a:lnTo>
                  <a:pt x="1948" y="1007"/>
                </a:lnTo>
                <a:lnTo>
                  <a:pt x="1949" y="1007"/>
                </a:lnTo>
                <a:lnTo>
                  <a:pt x="1949" y="1008"/>
                </a:lnTo>
                <a:lnTo>
                  <a:pt x="1949" y="1008"/>
                </a:lnTo>
                <a:lnTo>
                  <a:pt x="1949" y="1008"/>
                </a:lnTo>
                <a:lnTo>
                  <a:pt x="1949" y="1009"/>
                </a:lnTo>
                <a:lnTo>
                  <a:pt x="1949" y="1009"/>
                </a:lnTo>
                <a:lnTo>
                  <a:pt x="1949" y="1009"/>
                </a:lnTo>
                <a:lnTo>
                  <a:pt x="1950" y="1009"/>
                </a:lnTo>
                <a:lnTo>
                  <a:pt x="1950" y="1009"/>
                </a:lnTo>
                <a:lnTo>
                  <a:pt x="1950" y="1009"/>
                </a:lnTo>
                <a:lnTo>
                  <a:pt x="1950" y="1009"/>
                </a:lnTo>
                <a:lnTo>
                  <a:pt x="1950" y="1009"/>
                </a:lnTo>
                <a:lnTo>
                  <a:pt x="1950" y="1009"/>
                </a:lnTo>
                <a:lnTo>
                  <a:pt x="1950" y="1009"/>
                </a:lnTo>
                <a:lnTo>
                  <a:pt x="1951" y="1009"/>
                </a:lnTo>
                <a:lnTo>
                  <a:pt x="1951" y="1009"/>
                </a:lnTo>
                <a:lnTo>
                  <a:pt x="1951" y="1009"/>
                </a:lnTo>
                <a:lnTo>
                  <a:pt x="1951" y="1009"/>
                </a:lnTo>
                <a:lnTo>
                  <a:pt x="1952" y="1009"/>
                </a:lnTo>
                <a:lnTo>
                  <a:pt x="1952" y="1008"/>
                </a:lnTo>
                <a:lnTo>
                  <a:pt x="1952" y="1008"/>
                </a:lnTo>
                <a:lnTo>
                  <a:pt x="1952" y="1008"/>
                </a:lnTo>
                <a:lnTo>
                  <a:pt x="1952" y="1007"/>
                </a:lnTo>
                <a:lnTo>
                  <a:pt x="1952" y="1007"/>
                </a:lnTo>
                <a:lnTo>
                  <a:pt x="1952" y="1007"/>
                </a:lnTo>
                <a:lnTo>
                  <a:pt x="1953" y="1007"/>
                </a:lnTo>
                <a:lnTo>
                  <a:pt x="1953" y="1006"/>
                </a:lnTo>
                <a:lnTo>
                  <a:pt x="1953" y="1006"/>
                </a:lnTo>
                <a:lnTo>
                  <a:pt x="1953" y="1006"/>
                </a:lnTo>
                <a:lnTo>
                  <a:pt x="1953" y="1006"/>
                </a:lnTo>
                <a:lnTo>
                  <a:pt x="1954" y="1005"/>
                </a:lnTo>
                <a:lnTo>
                  <a:pt x="1954" y="1005"/>
                </a:lnTo>
                <a:lnTo>
                  <a:pt x="1954" y="1004"/>
                </a:lnTo>
                <a:lnTo>
                  <a:pt x="1954" y="1004"/>
                </a:lnTo>
                <a:lnTo>
                  <a:pt x="1954" y="1004"/>
                </a:lnTo>
                <a:lnTo>
                  <a:pt x="1954" y="1003"/>
                </a:lnTo>
                <a:lnTo>
                  <a:pt x="1954" y="1003"/>
                </a:lnTo>
                <a:lnTo>
                  <a:pt x="1955" y="1002"/>
                </a:lnTo>
                <a:lnTo>
                  <a:pt x="1955" y="1002"/>
                </a:lnTo>
                <a:lnTo>
                  <a:pt x="1955" y="1002"/>
                </a:lnTo>
                <a:lnTo>
                  <a:pt x="1955" y="1001"/>
                </a:lnTo>
                <a:lnTo>
                  <a:pt x="1955" y="1001"/>
                </a:lnTo>
                <a:lnTo>
                  <a:pt x="1955" y="1000"/>
                </a:lnTo>
                <a:lnTo>
                  <a:pt x="1955" y="1000"/>
                </a:lnTo>
                <a:lnTo>
                  <a:pt x="1956" y="1000"/>
                </a:lnTo>
                <a:lnTo>
                  <a:pt x="1956" y="999"/>
                </a:lnTo>
                <a:lnTo>
                  <a:pt x="1956" y="999"/>
                </a:lnTo>
                <a:lnTo>
                  <a:pt x="1956" y="999"/>
                </a:lnTo>
                <a:lnTo>
                  <a:pt x="1957" y="998"/>
                </a:lnTo>
                <a:lnTo>
                  <a:pt x="1957" y="998"/>
                </a:lnTo>
                <a:lnTo>
                  <a:pt x="1957" y="997"/>
                </a:lnTo>
                <a:lnTo>
                  <a:pt x="1957" y="997"/>
                </a:lnTo>
                <a:lnTo>
                  <a:pt x="1957" y="997"/>
                </a:lnTo>
                <a:lnTo>
                  <a:pt x="1957" y="997"/>
                </a:lnTo>
                <a:lnTo>
                  <a:pt x="1957" y="996"/>
                </a:lnTo>
                <a:lnTo>
                  <a:pt x="1958" y="996"/>
                </a:lnTo>
                <a:lnTo>
                  <a:pt x="1958" y="996"/>
                </a:lnTo>
                <a:lnTo>
                  <a:pt x="1958" y="996"/>
                </a:lnTo>
                <a:lnTo>
                  <a:pt x="1958" y="996"/>
                </a:lnTo>
                <a:lnTo>
                  <a:pt x="1958" y="995"/>
                </a:lnTo>
                <a:lnTo>
                  <a:pt x="1959" y="995"/>
                </a:lnTo>
                <a:lnTo>
                  <a:pt x="1959" y="995"/>
                </a:lnTo>
                <a:lnTo>
                  <a:pt x="1959" y="995"/>
                </a:lnTo>
                <a:lnTo>
                  <a:pt x="1959" y="995"/>
                </a:lnTo>
                <a:lnTo>
                  <a:pt x="1959" y="995"/>
                </a:lnTo>
                <a:lnTo>
                  <a:pt x="1959" y="995"/>
                </a:lnTo>
                <a:lnTo>
                  <a:pt x="1959" y="994"/>
                </a:lnTo>
                <a:lnTo>
                  <a:pt x="1960" y="994"/>
                </a:lnTo>
                <a:lnTo>
                  <a:pt x="1960" y="994"/>
                </a:lnTo>
                <a:lnTo>
                  <a:pt x="1960" y="994"/>
                </a:lnTo>
                <a:lnTo>
                  <a:pt x="1960" y="994"/>
                </a:lnTo>
                <a:lnTo>
                  <a:pt x="1960" y="994"/>
                </a:lnTo>
                <a:lnTo>
                  <a:pt x="1960" y="994"/>
                </a:lnTo>
                <a:lnTo>
                  <a:pt x="1960" y="995"/>
                </a:lnTo>
                <a:lnTo>
                  <a:pt x="1961" y="995"/>
                </a:lnTo>
                <a:lnTo>
                  <a:pt x="1961" y="995"/>
                </a:lnTo>
                <a:lnTo>
                  <a:pt x="1961" y="995"/>
                </a:lnTo>
                <a:lnTo>
                  <a:pt x="1961" y="995"/>
                </a:lnTo>
                <a:lnTo>
                  <a:pt x="1962" y="995"/>
                </a:lnTo>
                <a:lnTo>
                  <a:pt x="1962" y="996"/>
                </a:lnTo>
                <a:lnTo>
                  <a:pt x="1962" y="996"/>
                </a:lnTo>
                <a:lnTo>
                  <a:pt x="1962" y="996"/>
                </a:lnTo>
                <a:lnTo>
                  <a:pt x="1962" y="996"/>
                </a:lnTo>
                <a:lnTo>
                  <a:pt x="1962" y="996"/>
                </a:lnTo>
                <a:lnTo>
                  <a:pt x="1962" y="996"/>
                </a:lnTo>
                <a:lnTo>
                  <a:pt x="1963" y="997"/>
                </a:lnTo>
                <a:lnTo>
                  <a:pt x="1963" y="997"/>
                </a:lnTo>
                <a:lnTo>
                  <a:pt x="1963" y="997"/>
                </a:lnTo>
                <a:lnTo>
                  <a:pt x="1963" y="997"/>
                </a:lnTo>
                <a:lnTo>
                  <a:pt x="1963" y="997"/>
                </a:lnTo>
                <a:lnTo>
                  <a:pt x="1964" y="998"/>
                </a:lnTo>
                <a:lnTo>
                  <a:pt x="1964" y="998"/>
                </a:lnTo>
                <a:lnTo>
                  <a:pt x="1964" y="998"/>
                </a:lnTo>
                <a:lnTo>
                  <a:pt x="1964" y="999"/>
                </a:lnTo>
                <a:lnTo>
                  <a:pt x="1964" y="999"/>
                </a:lnTo>
                <a:lnTo>
                  <a:pt x="1964" y="999"/>
                </a:lnTo>
                <a:lnTo>
                  <a:pt x="1964" y="999"/>
                </a:lnTo>
                <a:lnTo>
                  <a:pt x="1965" y="999"/>
                </a:lnTo>
                <a:lnTo>
                  <a:pt x="1965" y="1000"/>
                </a:lnTo>
                <a:lnTo>
                  <a:pt x="1965" y="1000"/>
                </a:lnTo>
                <a:lnTo>
                  <a:pt x="1965" y="1000"/>
                </a:lnTo>
                <a:lnTo>
                  <a:pt x="1965" y="1001"/>
                </a:lnTo>
                <a:lnTo>
                  <a:pt x="1965" y="1001"/>
                </a:lnTo>
                <a:lnTo>
                  <a:pt x="1965" y="1001"/>
                </a:lnTo>
                <a:lnTo>
                  <a:pt x="1966" y="1001"/>
                </a:lnTo>
                <a:lnTo>
                  <a:pt x="1966" y="1001"/>
                </a:lnTo>
                <a:lnTo>
                  <a:pt x="1966" y="1002"/>
                </a:lnTo>
                <a:lnTo>
                  <a:pt x="1966" y="1002"/>
                </a:lnTo>
                <a:lnTo>
                  <a:pt x="1967" y="1002"/>
                </a:lnTo>
                <a:lnTo>
                  <a:pt x="1967" y="1002"/>
                </a:lnTo>
                <a:lnTo>
                  <a:pt x="1967" y="1002"/>
                </a:lnTo>
                <a:lnTo>
                  <a:pt x="1967" y="1002"/>
                </a:lnTo>
                <a:lnTo>
                  <a:pt x="1967" y="1002"/>
                </a:lnTo>
                <a:lnTo>
                  <a:pt x="1967" y="1002"/>
                </a:lnTo>
                <a:lnTo>
                  <a:pt x="1967" y="1002"/>
                </a:lnTo>
                <a:lnTo>
                  <a:pt x="1968" y="1003"/>
                </a:lnTo>
                <a:lnTo>
                  <a:pt x="1968" y="1003"/>
                </a:lnTo>
                <a:lnTo>
                  <a:pt x="1968" y="1003"/>
                </a:lnTo>
                <a:lnTo>
                  <a:pt x="1968" y="1003"/>
                </a:lnTo>
                <a:lnTo>
                  <a:pt x="1968" y="1003"/>
                </a:lnTo>
                <a:lnTo>
                  <a:pt x="1969" y="1002"/>
                </a:lnTo>
                <a:lnTo>
                  <a:pt x="1969" y="1002"/>
                </a:lnTo>
                <a:lnTo>
                  <a:pt x="1969" y="1002"/>
                </a:lnTo>
                <a:lnTo>
                  <a:pt x="1969" y="1002"/>
                </a:lnTo>
                <a:lnTo>
                  <a:pt x="1969" y="1002"/>
                </a:lnTo>
                <a:lnTo>
                  <a:pt x="1969" y="1002"/>
                </a:lnTo>
                <a:lnTo>
                  <a:pt x="1969" y="1002"/>
                </a:lnTo>
                <a:lnTo>
                  <a:pt x="1970" y="1002"/>
                </a:lnTo>
                <a:lnTo>
                  <a:pt x="1970" y="1001"/>
                </a:lnTo>
                <a:lnTo>
                  <a:pt x="1970" y="1001"/>
                </a:lnTo>
                <a:lnTo>
                  <a:pt x="1970" y="1001"/>
                </a:lnTo>
                <a:lnTo>
                  <a:pt x="1970" y="1001"/>
                </a:lnTo>
                <a:lnTo>
                  <a:pt x="1970" y="1000"/>
                </a:lnTo>
                <a:lnTo>
                  <a:pt x="1971" y="1000"/>
                </a:lnTo>
                <a:lnTo>
                  <a:pt x="1971" y="999"/>
                </a:lnTo>
                <a:lnTo>
                  <a:pt x="1971" y="999"/>
                </a:lnTo>
                <a:lnTo>
                  <a:pt x="1971" y="999"/>
                </a:lnTo>
                <a:lnTo>
                  <a:pt x="1971" y="998"/>
                </a:lnTo>
                <a:lnTo>
                  <a:pt x="1972" y="998"/>
                </a:lnTo>
                <a:lnTo>
                  <a:pt x="1972" y="997"/>
                </a:lnTo>
                <a:lnTo>
                  <a:pt x="1972" y="997"/>
                </a:lnTo>
                <a:lnTo>
                  <a:pt x="1972" y="996"/>
                </a:lnTo>
                <a:lnTo>
                  <a:pt x="1972" y="996"/>
                </a:lnTo>
                <a:lnTo>
                  <a:pt x="1972" y="995"/>
                </a:lnTo>
                <a:lnTo>
                  <a:pt x="1972" y="995"/>
                </a:lnTo>
                <a:lnTo>
                  <a:pt x="1973" y="994"/>
                </a:lnTo>
                <a:lnTo>
                  <a:pt x="1973" y="994"/>
                </a:lnTo>
                <a:lnTo>
                  <a:pt x="1973" y="993"/>
                </a:lnTo>
                <a:lnTo>
                  <a:pt x="1973" y="992"/>
                </a:lnTo>
                <a:lnTo>
                  <a:pt x="1973" y="992"/>
                </a:lnTo>
                <a:lnTo>
                  <a:pt x="1974" y="991"/>
                </a:lnTo>
                <a:lnTo>
                  <a:pt x="1974" y="990"/>
                </a:lnTo>
                <a:lnTo>
                  <a:pt x="1974" y="989"/>
                </a:lnTo>
                <a:lnTo>
                  <a:pt x="1974" y="989"/>
                </a:lnTo>
                <a:lnTo>
                  <a:pt x="1974" y="988"/>
                </a:lnTo>
                <a:lnTo>
                  <a:pt x="1974" y="988"/>
                </a:lnTo>
                <a:lnTo>
                  <a:pt x="1975" y="987"/>
                </a:lnTo>
                <a:lnTo>
                  <a:pt x="1975" y="986"/>
                </a:lnTo>
                <a:lnTo>
                  <a:pt x="1975" y="986"/>
                </a:lnTo>
                <a:lnTo>
                  <a:pt x="1975" y="985"/>
                </a:lnTo>
                <a:lnTo>
                  <a:pt x="1975" y="984"/>
                </a:lnTo>
                <a:lnTo>
                  <a:pt x="1975" y="983"/>
                </a:lnTo>
                <a:lnTo>
                  <a:pt x="1975" y="983"/>
                </a:lnTo>
                <a:lnTo>
                  <a:pt x="1976" y="982"/>
                </a:lnTo>
                <a:lnTo>
                  <a:pt x="1976" y="981"/>
                </a:lnTo>
                <a:lnTo>
                  <a:pt x="1976" y="981"/>
                </a:lnTo>
                <a:lnTo>
                  <a:pt x="1976" y="980"/>
                </a:lnTo>
                <a:lnTo>
                  <a:pt x="1976" y="979"/>
                </a:lnTo>
                <a:lnTo>
                  <a:pt x="1977" y="979"/>
                </a:lnTo>
                <a:lnTo>
                  <a:pt x="1977" y="978"/>
                </a:lnTo>
                <a:lnTo>
                  <a:pt x="1977" y="978"/>
                </a:lnTo>
                <a:lnTo>
                  <a:pt x="1977" y="977"/>
                </a:lnTo>
                <a:lnTo>
                  <a:pt x="1977" y="976"/>
                </a:lnTo>
                <a:lnTo>
                  <a:pt x="1977" y="976"/>
                </a:lnTo>
                <a:lnTo>
                  <a:pt x="1977" y="975"/>
                </a:lnTo>
                <a:lnTo>
                  <a:pt x="1978" y="975"/>
                </a:lnTo>
                <a:lnTo>
                  <a:pt x="1978" y="974"/>
                </a:lnTo>
                <a:lnTo>
                  <a:pt x="1978" y="974"/>
                </a:lnTo>
                <a:lnTo>
                  <a:pt x="1978" y="973"/>
                </a:lnTo>
                <a:lnTo>
                  <a:pt x="1978" y="973"/>
                </a:lnTo>
                <a:lnTo>
                  <a:pt x="1978" y="973"/>
                </a:lnTo>
                <a:lnTo>
                  <a:pt x="1978" y="972"/>
                </a:lnTo>
                <a:lnTo>
                  <a:pt x="1979" y="972"/>
                </a:lnTo>
                <a:lnTo>
                  <a:pt x="1979" y="972"/>
                </a:lnTo>
                <a:lnTo>
                  <a:pt x="1979" y="971"/>
                </a:lnTo>
                <a:lnTo>
                  <a:pt x="1979" y="971"/>
                </a:lnTo>
                <a:lnTo>
                  <a:pt x="1980" y="971"/>
                </a:lnTo>
                <a:lnTo>
                  <a:pt x="1980" y="971"/>
                </a:lnTo>
                <a:lnTo>
                  <a:pt x="1980" y="971"/>
                </a:lnTo>
                <a:lnTo>
                  <a:pt x="1980" y="971"/>
                </a:lnTo>
                <a:lnTo>
                  <a:pt x="1980" y="971"/>
                </a:lnTo>
                <a:lnTo>
                  <a:pt x="1980" y="971"/>
                </a:lnTo>
                <a:lnTo>
                  <a:pt x="1980" y="971"/>
                </a:lnTo>
                <a:lnTo>
                  <a:pt x="1981" y="971"/>
                </a:lnTo>
                <a:lnTo>
                  <a:pt x="1981" y="971"/>
                </a:lnTo>
                <a:lnTo>
                  <a:pt x="1981" y="971"/>
                </a:lnTo>
                <a:lnTo>
                  <a:pt x="1981" y="971"/>
                </a:lnTo>
                <a:lnTo>
                  <a:pt x="1981" y="972"/>
                </a:lnTo>
                <a:lnTo>
                  <a:pt x="1982" y="972"/>
                </a:lnTo>
                <a:lnTo>
                  <a:pt x="1982" y="973"/>
                </a:lnTo>
                <a:lnTo>
                  <a:pt x="1982" y="973"/>
                </a:lnTo>
                <a:lnTo>
                  <a:pt x="1982" y="973"/>
                </a:lnTo>
                <a:lnTo>
                  <a:pt x="1982" y="974"/>
                </a:lnTo>
                <a:lnTo>
                  <a:pt x="1982" y="974"/>
                </a:lnTo>
                <a:lnTo>
                  <a:pt x="1982" y="975"/>
                </a:lnTo>
                <a:lnTo>
                  <a:pt x="1983" y="975"/>
                </a:lnTo>
                <a:lnTo>
                  <a:pt x="1983" y="976"/>
                </a:lnTo>
                <a:lnTo>
                  <a:pt x="1983" y="977"/>
                </a:lnTo>
                <a:lnTo>
                  <a:pt x="1983" y="978"/>
                </a:lnTo>
                <a:lnTo>
                  <a:pt x="1983" y="978"/>
                </a:lnTo>
                <a:lnTo>
                  <a:pt x="1983" y="979"/>
                </a:lnTo>
                <a:lnTo>
                  <a:pt x="1983" y="980"/>
                </a:lnTo>
                <a:lnTo>
                  <a:pt x="1984" y="981"/>
                </a:lnTo>
                <a:lnTo>
                  <a:pt x="1984" y="981"/>
                </a:lnTo>
                <a:lnTo>
                  <a:pt x="1984" y="983"/>
                </a:lnTo>
                <a:lnTo>
                  <a:pt x="1984" y="983"/>
                </a:lnTo>
                <a:lnTo>
                  <a:pt x="1985" y="984"/>
                </a:lnTo>
                <a:lnTo>
                  <a:pt x="1985" y="986"/>
                </a:lnTo>
                <a:lnTo>
                  <a:pt x="1985" y="986"/>
                </a:lnTo>
                <a:lnTo>
                  <a:pt x="1985" y="988"/>
                </a:lnTo>
                <a:lnTo>
                  <a:pt x="1985" y="989"/>
                </a:lnTo>
                <a:lnTo>
                  <a:pt x="1985" y="990"/>
                </a:lnTo>
                <a:lnTo>
                  <a:pt x="1985" y="991"/>
                </a:lnTo>
                <a:lnTo>
                  <a:pt x="1986" y="992"/>
                </a:lnTo>
                <a:lnTo>
                  <a:pt x="1986" y="993"/>
                </a:lnTo>
                <a:lnTo>
                  <a:pt x="1986" y="994"/>
                </a:lnTo>
                <a:lnTo>
                  <a:pt x="1986" y="996"/>
                </a:lnTo>
                <a:lnTo>
                  <a:pt x="1986" y="997"/>
                </a:lnTo>
                <a:lnTo>
                  <a:pt x="1987" y="998"/>
                </a:lnTo>
                <a:lnTo>
                  <a:pt x="1987" y="999"/>
                </a:lnTo>
                <a:lnTo>
                  <a:pt x="1987" y="1001"/>
                </a:lnTo>
                <a:lnTo>
                  <a:pt x="1987" y="1002"/>
                </a:lnTo>
                <a:lnTo>
                  <a:pt x="1987" y="1003"/>
                </a:lnTo>
                <a:lnTo>
                  <a:pt x="1987" y="1005"/>
                </a:lnTo>
                <a:lnTo>
                  <a:pt x="1987" y="1006"/>
                </a:lnTo>
                <a:lnTo>
                  <a:pt x="1988" y="1007"/>
                </a:lnTo>
                <a:lnTo>
                  <a:pt x="1988" y="1009"/>
                </a:lnTo>
                <a:lnTo>
                  <a:pt x="1988" y="1010"/>
                </a:lnTo>
                <a:lnTo>
                  <a:pt x="1988" y="1011"/>
                </a:lnTo>
                <a:lnTo>
                  <a:pt x="1988" y="1012"/>
                </a:lnTo>
                <a:lnTo>
                  <a:pt x="1988" y="1014"/>
                </a:lnTo>
                <a:lnTo>
                  <a:pt x="1988" y="1015"/>
                </a:lnTo>
                <a:lnTo>
                  <a:pt x="1989" y="1016"/>
                </a:lnTo>
                <a:lnTo>
                  <a:pt x="1989" y="1017"/>
                </a:lnTo>
                <a:lnTo>
                  <a:pt x="1989" y="1018"/>
                </a:lnTo>
                <a:lnTo>
                  <a:pt x="1989" y="1019"/>
                </a:lnTo>
                <a:lnTo>
                  <a:pt x="1990" y="1020"/>
                </a:lnTo>
                <a:lnTo>
                  <a:pt x="1990" y="1022"/>
                </a:lnTo>
                <a:lnTo>
                  <a:pt x="1990" y="1023"/>
                </a:lnTo>
                <a:lnTo>
                  <a:pt x="1990" y="1024"/>
                </a:lnTo>
                <a:lnTo>
                  <a:pt x="1990" y="1025"/>
                </a:lnTo>
                <a:lnTo>
                  <a:pt x="1990" y="1026"/>
                </a:lnTo>
                <a:lnTo>
                  <a:pt x="1990" y="1027"/>
                </a:lnTo>
                <a:lnTo>
                  <a:pt x="1991" y="1028"/>
                </a:lnTo>
                <a:lnTo>
                  <a:pt x="1991" y="1029"/>
                </a:lnTo>
                <a:lnTo>
                  <a:pt x="1991" y="1029"/>
                </a:lnTo>
                <a:lnTo>
                  <a:pt x="1991" y="1030"/>
                </a:lnTo>
                <a:lnTo>
                  <a:pt x="1991" y="1031"/>
                </a:lnTo>
                <a:lnTo>
                  <a:pt x="1992" y="1031"/>
                </a:lnTo>
                <a:lnTo>
                  <a:pt x="1992" y="1032"/>
                </a:lnTo>
                <a:lnTo>
                  <a:pt x="1992" y="1033"/>
                </a:lnTo>
                <a:lnTo>
                  <a:pt x="1992" y="1033"/>
                </a:lnTo>
                <a:lnTo>
                  <a:pt x="1992" y="1034"/>
                </a:lnTo>
                <a:lnTo>
                  <a:pt x="1992" y="1034"/>
                </a:lnTo>
                <a:lnTo>
                  <a:pt x="1992" y="1034"/>
                </a:lnTo>
                <a:lnTo>
                  <a:pt x="1993" y="1035"/>
                </a:lnTo>
                <a:lnTo>
                  <a:pt x="1993" y="1035"/>
                </a:lnTo>
                <a:lnTo>
                  <a:pt x="1993" y="1035"/>
                </a:lnTo>
                <a:lnTo>
                  <a:pt x="1993" y="1035"/>
                </a:lnTo>
                <a:lnTo>
                  <a:pt x="1993" y="1035"/>
                </a:lnTo>
                <a:lnTo>
                  <a:pt x="1993" y="1035"/>
                </a:lnTo>
                <a:lnTo>
                  <a:pt x="1993" y="1035"/>
                </a:lnTo>
                <a:lnTo>
                  <a:pt x="1994" y="1035"/>
                </a:lnTo>
                <a:lnTo>
                  <a:pt x="1994" y="1035"/>
                </a:lnTo>
                <a:lnTo>
                  <a:pt x="1994" y="1035"/>
                </a:lnTo>
                <a:lnTo>
                  <a:pt x="1994" y="1034"/>
                </a:lnTo>
                <a:lnTo>
                  <a:pt x="1995" y="1034"/>
                </a:lnTo>
                <a:lnTo>
                  <a:pt x="1995" y="1034"/>
                </a:lnTo>
                <a:lnTo>
                  <a:pt x="1995" y="1033"/>
                </a:lnTo>
                <a:lnTo>
                  <a:pt x="1995" y="1032"/>
                </a:lnTo>
                <a:lnTo>
                  <a:pt x="1995" y="1032"/>
                </a:lnTo>
                <a:lnTo>
                  <a:pt x="1995" y="1031"/>
                </a:lnTo>
                <a:lnTo>
                  <a:pt x="1995" y="1030"/>
                </a:lnTo>
                <a:lnTo>
                  <a:pt x="1996" y="1030"/>
                </a:lnTo>
                <a:lnTo>
                  <a:pt x="1996" y="1029"/>
                </a:lnTo>
                <a:lnTo>
                  <a:pt x="1996" y="1028"/>
                </a:lnTo>
                <a:lnTo>
                  <a:pt x="1996" y="1027"/>
                </a:lnTo>
                <a:lnTo>
                  <a:pt x="1996" y="1026"/>
                </a:lnTo>
                <a:lnTo>
                  <a:pt x="1997" y="1025"/>
                </a:lnTo>
                <a:lnTo>
                  <a:pt x="1997" y="1024"/>
                </a:lnTo>
                <a:lnTo>
                  <a:pt x="1997" y="1022"/>
                </a:lnTo>
                <a:lnTo>
                  <a:pt x="1997" y="1021"/>
                </a:lnTo>
                <a:lnTo>
                  <a:pt x="1997" y="1020"/>
                </a:lnTo>
                <a:lnTo>
                  <a:pt x="1997" y="1019"/>
                </a:lnTo>
                <a:lnTo>
                  <a:pt x="1997" y="1017"/>
                </a:lnTo>
                <a:lnTo>
                  <a:pt x="1998" y="1015"/>
                </a:lnTo>
                <a:lnTo>
                  <a:pt x="1998" y="1014"/>
                </a:lnTo>
                <a:lnTo>
                  <a:pt x="1998" y="1012"/>
                </a:lnTo>
                <a:lnTo>
                  <a:pt x="1998" y="1011"/>
                </a:lnTo>
                <a:lnTo>
                  <a:pt x="1998" y="1009"/>
                </a:lnTo>
                <a:lnTo>
                  <a:pt x="1998" y="1008"/>
                </a:lnTo>
                <a:lnTo>
                  <a:pt x="1998" y="1006"/>
                </a:lnTo>
                <a:lnTo>
                  <a:pt x="1999" y="1004"/>
                </a:lnTo>
                <a:lnTo>
                  <a:pt x="1999" y="1002"/>
                </a:lnTo>
                <a:lnTo>
                  <a:pt x="1999" y="1001"/>
                </a:lnTo>
                <a:lnTo>
                  <a:pt x="1999" y="999"/>
                </a:lnTo>
                <a:lnTo>
                  <a:pt x="2000" y="997"/>
                </a:lnTo>
                <a:lnTo>
                  <a:pt x="2000" y="996"/>
                </a:lnTo>
                <a:lnTo>
                  <a:pt x="2000" y="994"/>
                </a:lnTo>
                <a:lnTo>
                  <a:pt x="2000" y="992"/>
                </a:lnTo>
                <a:lnTo>
                  <a:pt x="2000" y="990"/>
                </a:lnTo>
                <a:lnTo>
                  <a:pt x="2000" y="988"/>
                </a:lnTo>
                <a:lnTo>
                  <a:pt x="2000" y="986"/>
                </a:lnTo>
                <a:lnTo>
                  <a:pt x="2001" y="984"/>
                </a:lnTo>
                <a:lnTo>
                  <a:pt x="2001" y="983"/>
                </a:lnTo>
                <a:lnTo>
                  <a:pt x="2001" y="981"/>
                </a:lnTo>
                <a:lnTo>
                  <a:pt x="2001" y="979"/>
                </a:lnTo>
                <a:lnTo>
                  <a:pt x="2001" y="977"/>
                </a:lnTo>
                <a:lnTo>
                  <a:pt x="2002" y="975"/>
                </a:lnTo>
                <a:lnTo>
                  <a:pt x="2002" y="973"/>
                </a:lnTo>
                <a:lnTo>
                  <a:pt x="2002" y="971"/>
                </a:lnTo>
                <a:lnTo>
                  <a:pt x="2002" y="970"/>
                </a:lnTo>
                <a:lnTo>
                  <a:pt x="2002" y="968"/>
                </a:lnTo>
                <a:lnTo>
                  <a:pt x="2002" y="966"/>
                </a:lnTo>
                <a:lnTo>
                  <a:pt x="2002" y="965"/>
                </a:lnTo>
                <a:lnTo>
                  <a:pt x="2003" y="963"/>
                </a:lnTo>
                <a:lnTo>
                  <a:pt x="2003" y="961"/>
                </a:lnTo>
                <a:lnTo>
                  <a:pt x="2003" y="960"/>
                </a:lnTo>
                <a:lnTo>
                  <a:pt x="2003" y="958"/>
                </a:lnTo>
                <a:lnTo>
                  <a:pt x="2003" y="957"/>
                </a:lnTo>
                <a:lnTo>
                  <a:pt x="2003" y="955"/>
                </a:lnTo>
                <a:lnTo>
                  <a:pt x="2004" y="954"/>
                </a:lnTo>
                <a:lnTo>
                  <a:pt x="2004" y="953"/>
                </a:lnTo>
                <a:lnTo>
                  <a:pt x="2004" y="951"/>
                </a:lnTo>
                <a:lnTo>
                  <a:pt x="2004" y="950"/>
                </a:lnTo>
                <a:lnTo>
                  <a:pt x="2004" y="949"/>
                </a:lnTo>
                <a:lnTo>
                  <a:pt x="2005" y="948"/>
                </a:lnTo>
                <a:lnTo>
                  <a:pt x="2005" y="947"/>
                </a:lnTo>
                <a:lnTo>
                  <a:pt x="2005" y="946"/>
                </a:lnTo>
                <a:lnTo>
                  <a:pt x="2005" y="945"/>
                </a:lnTo>
                <a:lnTo>
                  <a:pt x="2005" y="944"/>
                </a:lnTo>
                <a:lnTo>
                  <a:pt x="2005" y="943"/>
                </a:lnTo>
                <a:lnTo>
                  <a:pt x="2005" y="943"/>
                </a:lnTo>
                <a:lnTo>
                  <a:pt x="2006" y="942"/>
                </a:lnTo>
                <a:lnTo>
                  <a:pt x="2006" y="942"/>
                </a:lnTo>
                <a:lnTo>
                  <a:pt x="2006" y="941"/>
                </a:lnTo>
                <a:lnTo>
                  <a:pt x="2006" y="940"/>
                </a:lnTo>
                <a:lnTo>
                  <a:pt x="2006" y="940"/>
                </a:lnTo>
                <a:lnTo>
                  <a:pt x="2006" y="940"/>
                </a:lnTo>
                <a:lnTo>
                  <a:pt x="2006" y="940"/>
                </a:lnTo>
                <a:lnTo>
                  <a:pt x="2007" y="940"/>
                </a:lnTo>
                <a:lnTo>
                  <a:pt x="2007" y="940"/>
                </a:lnTo>
                <a:lnTo>
                  <a:pt x="2007" y="940"/>
                </a:lnTo>
                <a:lnTo>
                  <a:pt x="2007" y="940"/>
                </a:lnTo>
                <a:lnTo>
                  <a:pt x="2008" y="940"/>
                </a:lnTo>
                <a:lnTo>
                  <a:pt x="2008" y="941"/>
                </a:lnTo>
                <a:lnTo>
                  <a:pt x="2008" y="941"/>
                </a:lnTo>
                <a:lnTo>
                  <a:pt x="2008" y="942"/>
                </a:lnTo>
                <a:lnTo>
                  <a:pt x="2008" y="942"/>
                </a:lnTo>
                <a:lnTo>
                  <a:pt x="2008" y="943"/>
                </a:lnTo>
                <a:lnTo>
                  <a:pt x="2008" y="943"/>
                </a:lnTo>
                <a:lnTo>
                  <a:pt x="2009" y="944"/>
                </a:lnTo>
                <a:lnTo>
                  <a:pt x="2009" y="945"/>
                </a:lnTo>
                <a:lnTo>
                  <a:pt x="2009" y="946"/>
                </a:lnTo>
                <a:lnTo>
                  <a:pt x="2009" y="947"/>
                </a:lnTo>
                <a:lnTo>
                  <a:pt x="2009" y="948"/>
                </a:lnTo>
                <a:lnTo>
                  <a:pt x="2010" y="950"/>
                </a:lnTo>
                <a:lnTo>
                  <a:pt x="2010" y="951"/>
                </a:lnTo>
                <a:lnTo>
                  <a:pt x="2010" y="952"/>
                </a:lnTo>
                <a:lnTo>
                  <a:pt x="2010" y="954"/>
                </a:lnTo>
                <a:lnTo>
                  <a:pt x="2010" y="955"/>
                </a:lnTo>
                <a:lnTo>
                  <a:pt x="2010" y="957"/>
                </a:lnTo>
                <a:lnTo>
                  <a:pt x="2010" y="959"/>
                </a:lnTo>
                <a:lnTo>
                  <a:pt x="2011" y="960"/>
                </a:lnTo>
                <a:lnTo>
                  <a:pt x="2011" y="962"/>
                </a:lnTo>
                <a:lnTo>
                  <a:pt x="2011" y="964"/>
                </a:lnTo>
                <a:lnTo>
                  <a:pt x="2011" y="966"/>
                </a:lnTo>
                <a:lnTo>
                  <a:pt x="2011" y="968"/>
                </a:lnTo>
                <a:lnTo>
                  <a:pt x="2011" y="970"/>
                </a:lnTo>
                <a:lnTo>
                  <a:pt x="2011" y="972"/>
                </a:lnTo>
                <a:lnTo>
                  <a:pt x="2012" y="974"/>
                </a:lnTo>
                <a:lnTo>
                  <a:pt x="2012" y="976"/>
                </a:lnTo>
                <a:lnTo>
                  <a:pt x="2012" y="978"/>
                </a:lnTo>
                <a:lnTo>
                  <a:pt x="2012" y="981"/>
                </a:lnTo>
                <a:lnTo>
                  <a:pt x="2013" y="983"/>
                </a:lnTo>
                <a:lnTo>
                  <a:pt x="2013" y="985"/>
                </a:lnTo>
                <a:lnTo>
                  <a:pt x="2013" y="988"/>
                </a:lnTo>
                <a:lnTo>
                  <a:pt x="2013" y="990"/>
                </a:lnTo>
                <a:lnTo>
                  <a:pt x="2013" y="992"/>
                </a:lnTo>
                <a:lnTo>
                  <a:pt x="2013" y="994"/>
                </a:lnTo>
                <a:lnTo>
                  <a:pt x="2013" y="997"/>
                </a:lnTo>
                <a:lnTo>
                  <a:pt x="2014" y="999"/>
                </a:lnTo>
                <a:lnTo>
                  <a:pt x="2014" y="1002"/>
                </a:lnTo>
                <a:lnTo>
                  <a:pt x="2014" y="1004"/>
                </a:lnTo>
                <a:lnTo>
                  <a:pt x="2014" y="1007"/>
                </a:lnTo>
                <a:lnTo>
                  <a:pt x="2014" y="1009"/>
                </a:lnTo>
                <a:lnTo>
                  <a:pt x="2015" y="1011"/>
                </a:lnTo>
                <a:lnTo>
                  <a:pt x="2015" y="1014"/>
                </a:lnTo>
                <a:lnTo>
                  <a:pt x="2015" y="1016"/>
                </a:lnTo>
                <a:lnTo>
                  <a:pt x="2015" y="1019"/>
                </a:lnTo>
                <a:lnTo>
                  <a:pt x="2015" y="1021"/>
                </a:lnTo>
                <a:lnTo>
                  <a:pt x="2015" y="1023"/>
                </a:lnTo>
                <a:lnTo>
                  <a:pt x="2015" y="1025"/>
                </a:lnTo>
                <a:lnTo>
                  <a:pt x="2016" y="1027"/>
                </a:lnTo>
                <a:lnTo>
                  <a:pt x="2016" y="1030"/>
                </a:lnTo>
                <a:lnTo>
                  <a:pt x="2016" y="1032"/>
                </a:lnTo>
                <a:lnTo>
                  <a:pt x="2016" y="1034"/>
                </a:lnTo>
                <a:lnTo>
                  <a:pt x="2016" y="1036"/>
                </a:lnTo>
                <a:lnTo>
                  <a:pt x="2016" y="1038"/>
                </a:lnTo>
                <a:lnTo>
                  <a:pt x="2016" y="1040"/>
                </a:lnTo>
                <a:lnTo>
                  <a:pt x="2017" y="1042"/>
                </a:lnTo>
                <a:lnTo>
                  <a:pt x="2017" y="1044"/>
                </a:lnTo>
                <a:lnTo>
                  <a:pt x="2017" y="1046"/>
                </a:lnTo>
                <a:lnTo>
                  <a:pt x="2017" y="1047"/>
                </a:lnTo>
                <a:lnTo>
                  <a:pt x="2018" y="1049"/>
                </a:lnTo>
                <a:lnTo>
                  <a:pt x="2018" y="1050"/>
                </a:lnTo>
                <a:lnTo>
                  <a:pt x="2018" y="1052"/>
                </a:lnTo>
                <a:lnTo>
                  <a:pt x="2018" y="1053"/>
                </a:lnTo>
                <a:lnTo>
                  <a:pt x="2018" y="1055"/>
                </a:lnTo>
                <a:lnTo>
                  <a:pt x="2018" y="1056"/>
                </a:lnTo>
                <a:lnTo>
                  <a:pt x="2018" y="1057"/>
                </a:lnTo>
                <a:lnTo>
                  <a:pt x="2019" y="1058"/>
                </a:lnTo>
                <a:lnTo>
                  <a:pt x="2019" y="1059"/>
                </a:lnTo>
                <a:lnTo>
                  <a:pt x="2019" y="1060"/>
                </a:lnTo>
                <a:lnTo>
                  <a:pt x="2019" y="1061"/>
                </a:lnTo>
                <a:lnTo>
                  <a:pt x="2019" y="1062"/>
                </a:lnTo>
                <a:lnTo>
                  <a:pt x="2020" y="1062"/>
                </a:lnTo>
                <a:lnTo>
                  <a:pt x="2020" y="1063"/>
                </a:lnTo>
                <a:lnTo>
                  <a:pt x="2020" y="1063"/>
                </a:lnTo>
                <a:lnTo>
                  <a:pt x="2020" y="1064"/>
                </a:lnTo>
                <a:lnTo>
                  <a:pt x="2020" y="1064"/>
                </a:lnTo>
                <a:lnTo>
                  <a:pt x="2020" y="1064"/>
                </a:lnTo>
                <a:lnTo>
                  <a:pt x="2020" y="1064"/>
                </a:lnTo>
                <a:lnTo>
                  <a:pt x="2021" y="1064"/>
                </a:lnTo>
                <a:lnTo>
                  <a:pt x="2021" y="1064"/>
                </a:lnTo>
                <a:lnTo>
                  <a:pt x="2021" y="1063"/>
                </a:lnTo>
                <a:lnTo>
                  <a:pt x="2021" y="1063"/>
                </a:lnTo>
                <a:lnTo>
                  <a:pt x="2021" y="1063"/>
                </a:lnTo>
                <a:lnTo>
                  <a:pt x="2021" y="1062"/>
                </a:lnTo>
                <a:lnTo>
                  <a:pt x="2021" y="1062"/>
                </a:lnTo>
                <a:lnTo>
                  <a:pt x="2022" y="1061"/>
                </a:lnTo>
                <a:lnTo>
                  <a:pt x="2022" y="1060"/>
                </a:lnTo>
                <a:lnTo>
                  <a:pt x="2022" y="1059"/>
                </a:lnTo>
                <a:lnTo>
                  <a:pt x="2022" y="1058"/>
                </a:lnTo>
                <a:lnTo>
                  <a:pt x="2023" y="1057"/>
                </a:lnTo>
                <a:lnTo>
                  <a:pt x="2023" y="1055"/>
                </a:lnTo>
                <a:lnTo>
                  <a:pt x="2023" y="1054"/>
                </a:lnTo>
                <a:lnTo>
                  <a:pt x="2023" y="1052"/>
                </a:lnTo>
                <a:lnTo>
                  <a:pt x="2023" y="1051"/>
                </a:lnTo>
                <a:lnTo>
                  <a:pt x="2023" y="1049"/>
                </a:lnTo>
                <a:lnTo>
                  <a:pt x="2023" y="1047"/>
                </a:lnTo>
                <a:lnTo>
                  <a:pt x="2024" y="1045"/>
                </a:lnTo>
                <a:lnTo>
                  <a:pt x="2024" y="1043"/>
                </a:lnTo>
                <a:lnTo>
                  <a:pt x="2024" y="1042"/>
                </a:lnTo>
                <a:lnTo>
                  <a:pt x="2024" y="1039"/>
                </a:lnTo>
                <a:lnTo>
                  <a:pt x="2024" y="1037"/>
                </a:lnTo>
                <a:lnTo>
                  <a:pt x="2025" y="1035"/>
                </a:lnTo>
                <a:lnTo>
                  <a:pt x="2025" y="1033"/>
                </a:lnTo>
                <a:lnTo>
                  <a:pt x="2025" y="1030"/>
                </a:lnTo>
                <a:lnTo>
                  <a:pt x="2025" y="1028"/>
                </a:lnTo>
                <a:lnTo>
                  <a:pt x="2025" y="1025"/>
                </a:lnTo>
                <a:lnTo>
                  <a:pt x="2025" y="1023"/>
                </a:lnTo>
                <a:lnTo>
                  <a:pt x="2025" y="1020"/>
                </a:lnTo>
                <a:lnTo>
                  <a:pt x="2026" y="1018"/>
                </a:lnTo>
                <a:lnTo>
                  <a:pt x="2026" y="1015"/>
                </a:lnTo>
                <a:lnTo>
                  <a:pt x="2026" y="1012"/>
                </a:lnTo>
                <a:lnTo>
                  <a:pt x="2026" y="1009"/>
                </a:lnTo>
                <a:lnTo>
                  <a:pt x="2026" y="1007"/>
                </a:lnTo>
                <a:lnTo>
                  <a:pt x="2026" y="1004"/>
                </a:lnTo>
                <a:lnTo>
                  <a:pt x="2026" y="1001"/>
                </a:lnTo>
                <a:lnTo>
                  <a:pt x="2027" y="998"/>
                </a:lnTo>
                <a:lnTo>
                  <a:pt x="2027" y="995"/>
                </a:lnTo>
                <a:lnTo>
                  <a:pt x="2027" y="992"/>
                </a:lnTo>
                <a:lnTo>
                  <a:pt x="2027" y="989"/>
                </a:lnTo>
                <a:lnTo>
                  <a:pt x="2028" y="987"/>
                </a:lnTo>
                <a:lnTo>
                  <a:pt x="2028" y="984"/>
                </a:lnTo>
                <a:lnTo>
                  <a:pt x="2028" y="981"/>
                </a:lnTo>
                <a:lnTo>
                  <a:pt x="2028" y="978"/>
                </a:lnTo>
                <a:lnTo>
                  <a:pt x="2028" y="975"/>
                </a:lnTo>
                <a:lnTo>
                  <a:pt x="2028" y="972"/>
                </a:lnTo>
                <a:lnTo>
                  <a:pt x="2028" y="969"/>
                </a:lnTo>
                <a:lnTo>
                  <a:pt x="2029" y="966"/>
                </a:lnTo>
                <a:lnTo>
                  <a:pt x="2029" y="964"/>
                </a:lnTo>
                <a:lnTo>
                  <a:pt x="2029" y="961"/>
                </a:lnTo>
                <a:lnTo>
                  <a:pt x="2029" y="958"/>
                </a:lnTo>
                <a:lnTo>
                  <a:pt x="2029" y="956"/>
                </a:lnTo>
                <a:lnTo>
                  <a:pt x="2030" y="953"/>
                </a:lnTo>
                <a:lnTo>
                  <a:pt x="2030" y="950"/>
                </a:lnTo>
                <a:lnTo>
                  <a:pt x="2030" y="948"/>
                </a:lnTo>
                <a:lnTo>
                  <a:pt x="2030" y="945"/>
                </a:lnTo>
                <a:lnTo>
                  <a:pt x="2030" y="943"/>
                </a:lnTo>
                <a:lnTo>
                  <a:pt x="2030" y="941"/>
                </a:lnTo>
                <a:lnTo>
                  <a:pt x="2030" y="938"/>
                </a:lnTo>
                <a:lnTo>
                  <a:pt x="2031" y="937"/>
                </a:lnTo>
                <a:lnTo>
                  <a:pt x="2031" y="934"/>
                </a:lnTo>
                <a:lnTo>
                  <a:pt x="2031" y="932"/>
                </a:lnTo>
                <a:lnTo>
                  <a:pt x="2031" y="930"/>
                </a:lnTo>
                <a:lnTo>
                  <a:pt x="2031" y="928"/>
                </a:lnTo>
                <a:lnTo>
                  <a:pt x="2031" y="927"/>
                </a:lnTo>
                <a:lnTo>
                  <a:pt x="2032" y="925"/>
                </a:lnTo>
                <a:lnTo>
                  <a:pt x="2032" y="923"/>
                </a:lnTo>
                <a:lnTo>
                  <a:pt x="2032" y="922"/>
                </a:lnTo>
                <a:lnTo>
                  <a:pt x="2032" y="921"/>
                </a:lnTo>
                <a:lnTo>
                  <a:pt x="2032" y="920"/>
                </a:lnTo>
                <a:lnTo>
                  <a:pt x="2033" y="919"/>
                </a:lnTo>
                <a:lnTo>
                  <a:pt x="2033" y="917"/>
                </a:lnTo>
                <a:lnTo>
                  <a:pt x="2033" y="917"/>
                </a:lnTo>
                <a:lnTo>
                  <a:pt x="2033" y="916"/>
                </a:lnTo>
                <a:lnTo>
                  <a:pt x="2033" y="915"/>
                </a:lnTo>
                <a:lnTo>
                  <a:pt x="2033" y="914"/>
                </a:lnTo>
                <a:lnTo>
                  <a:pt x="2033" y="914"/>
                </a:lnTo>
                <a:lnTo>
                  <a:pt x="2034" y="914"/>
                </a:lnTo>
                <a:lnTo>
                  <a:pt x="2034" y="914"/>
                </a:lnTo>
                <a:lnTo>
                  <a:pt x="2034" y="913"/>
                </a:lnTo>
                <a:lnTo>
                  <a:pt x="2034" y="914"/>
                </a:lnTo>
                <a:lnTo>
                  <a:pt x="2034" y="914"/>
                </a:lnTo>
                <a:lnTo>
                  <a:pt x="2034" y="914"/>
                </a:lnTo>
                <a:lnTo>
                  <a:pt x="2034" y="914"/>
                </a:lnTo>
                <a:lnTo>
                  <a:pt x="2035" y="915"/>
                </a:lnTo>
                <a:lnTo>
                  <a:pt x="2035" y="915"/>
                </a:lnTo>
                <a:lnTo>
                  <a:pt x="2035" y="916"/>
                </a:lnTo>
                <a:lnTo>
                  <a:pt x="2035" y="917"/>
                </a:lnTo>
                <a:lnTo>
                  <a:pt x="2035" y="918"/>
                </a:lnTo>
                <a:lnTo>
                  <a:pt x="2036" y="919"/>
                </a:lnTo>
                <a:lnTo>
                  <a:pt x="2036" y="920"/>
                </a:lnTo>
                <a:lnTo>
                  <a:pt x="2036" y="922"/>
                </a:lnTo>
                <a:lnTo>
                  <a:pt x="2036" y="923"/>
                </a:lnTo>
                <a:lnTo>
                  <a:pt x="2036" y="925"/>
                </a:lnTo>
                <a:lnTo>
                  <a:pt x="2036" y="926"/>
                </a:lnTo>
                <a:lnTo>
                  <a:pt x="2037" y="928"/>
                </a:lnTo>
                <a:lnTo>
                  <a:pt x="2037" y="930"/>
                </a:lnTo>
                <a:lnTo>
                  <a:pt x="2037" y="932"/>
                </a:lnTo>
                <a:lnTo>
                  <a:pt x="2037" y="934"/>
                </a:lnTo>
                <a:lnTo>
                  <a:pt x="2037" y="936"/>
                </a:lnTo>
                <a:lnTo>
                  <a:pt x="2038" y="938"/>
                </a:lnTo>
                <a:lnTo>
                  <a:pt x="2038" y="941"/>
                </a:lnTo>
                <a:lnTo>
                  <a:pt x="2038" y="943"/>
                </a:lnTo>
                <a:lnTo>
                  <a:pt x="2038" y="946"/>
                </a:lnTo>
                <a:lnTo>
                  <a:pt x="2038" y="948"/>
                </a:lnTo>
                <a:lnTo>
                  <a:pt x="2038" y="951"/>
                </a:lnTo>
                <a:lnTo>
                  <a:pt x="2038" y="954"/>
                </a:lnTo>
                <a:lnTo>
                  <a:pt x="2039" y="957"/>
                </a:lnTo>
                <a:lnTo>
                  <a:pt x="2039" y="960"/>
                </a:lnTo>
                <a:lnTo>
                  <a:pt x="2039" y="963"/>
                </a:lnTo>
                <a:lnTo>
                  <a:pt x="2039" y="966"/>
                </a:lnTo>
                <a:lnTo>
                  <a:pt x="2039" y="969"/>
                </a:lnTo>
                <a:lnTo>
                  <a:pt x="2039" y="972"/>
                </a:lnTo>
                <a:lnTo>
                  <a:pt x="2039" y="975"/>
                </a:lnTo>
                <a:lnTo>
                  <a:pt x="2040" y="978"/>
                </a:lnTo>
                <a:lnTo>
                  <a:pt x="2040" y="982"/>
                </a:lnTo>
                <a:lnTo>
                  <a:pt x="2040" y="985"/>
                </a:lnTo>
                <a:lnTo>
                  <a:pt x="2040" y="988"/>
                </a:lnTo>
                <a:lnTo>
                  <a:pt x="2041" y="991"/>
                </a:lnTo>
                <a:lnTo>
                  <a:pt x="2041" y="995"/>
                </a:lnTo>
                <a:lnTo>
                  <a:pt x="2041" y="998"/>
                </a:lnTo>
                <a:lnTo>
                  <a:pt x="2041" y="1002"/>
                </a:lnTo>
                <a:lnTo>
                  <a:pt x="2041" y="1005"/>
                </a:lnTo>
                <a:lnTo>
                  <a:pt x="2041" y="1008"/>
                </a:lnTo>
                <a:lnTo>
                  <a:pt x="2041" y="1012"/>
                </a:lnTo>
                <a:lnTo>
                  <a:pt x="2042" y="1015"/>
                </a:lnTo>
                <a:lnTo>
                  <a:pt x="2042" y="1018"/>
                </a:lnTo>
                <a:lnTo>
                  <a:pt x="2042" y="1022"/>
                </a:lnTo>
                <a:lnTo>
                  <a:pt x="2042" y="1025"/>
                </a:lnTo>
                <a:lnTo>
                  <a:pt x="2042" y="1028"/>
                </a:lnTo>
                <a:lnTo>
                  <a:pt x="2043" y="1031"/>
                </a:lnTo>
                <a:lnTo>
                  <a:pt x="2043" y="1034"/>
                </a:lnTo>
                <a:lnTo>
                  <a:pt x="2043" y="1037"/>
                </a:lnTo>
                <a:lnTo>
                  <a:pt x="2043" y="1040"/>
                </a:lnTo>
                <a:lnTo>
                  <a:pt x="2043" y="1043"/>
                </a:lnTo>
                <a:lnTo>
                  <a:pt x="2043" y="1047"/>
                </a:lnTo>
                <a:lnTo>
                  <a:pt x="2043" y="1049"/>
                </a:lnTo>
                <a:lnTo>
                  <a:pt x="2044" y="1052"/>
                </a:lnTo>
                <a:lnTo>
                  <a:pt x="2044" y="1055"/>
                </a:lnTo>
                <a:lnTo>
                  <a:pt x="2044" y="1057"/>
                </a:lnTo>
                <a:lnTo>
                  <a:pt x="2044" y="1060"/>
                </a:lnTo>
                <a:lnTo>
                  <a:pt x="2044" y="1062"/>
                </a:lnTo>
                <a:lnTo>
                  <a:pt x="2044" y="1065"/>
                </a:lnTo>
                <a:lnTo>
                  <a:pt x="2044" y="1067"/>
                </a:lnTo>
                <a:lnTo>
                  <a:pt x="2045" y="1069"/>
                </a:lnTo>
                <a:lnTo>
                  <a:pt x="2045" y="1071"/>
                </a:lnTo>
                <a:lnTo>
                  <a:pt x="2045" y="1073"/>
                </a:lnTo>
                <a:lnTo>
                  <a:pt x="2045" y="1075"/>
                </a:lnTo>
                <a:lnTo>
                  <a:pt x="2046" y="1077"/>
                </a:lnTo>
                <a:lnTo>
                  <a:pt x="2046" y="1078"/>
                </a:lnTo>
                <a:lnTo>
                  <a:pt x="2046" y="1080"/>
                </a:lnTo>
                <a:lnTo>
                  <a:pt x="2046" y="1081"/>
                </a:lnTo>
                <a:lnTo>
                  <a:pt x="2046" y="1083"/>
                </a:lnTo>
                <a:lnTo>
                  <a:pt x="2046" y="1084"/>
                </a:lnTo>
                <a:lnTo>
                  <a:pt x="2046" y="1085"/>
                </a:lnTo>
                <a:lnTo>
                  <a:pt x="2047" y="1086"/>
                </a:lnTo>
                <a:lnTo>
                  <a:pt x="2047" y="1086"/>
                </a:lnTo>
                <a:lnTo>
                  <a:pt x="2047" y="1087"/>
                </a:lnTo>
                <a:lnTo>
                  <a:pt x="2047" y="1087"/>
                </a:lnTo>
                <a:lnTo>
                  <a:pt x="2047" y="1088"/>
                </a:lnTo>
                <a:lnTo>
                  <a:pt x="2048" y="1088"/>
                </a:lnTo>
                <a:lnTo>
                  <a:pt x="2048" y="1088"/>
                </a:lnTo>
                <a:lnTo>
                  <a:pt x="2048" y="1088"/>
                </a:lnTo>
                <a:lnTo>
                  <a:pt x="2048" y="1088"/>
                </a:lnTo>
                <a:lnTo>
                  <a:pt x="2048" y="1087"/>
                </a:lnTo>
                <a:lnTo>
                  <a:pt x="2048" y="1087"/>
                </a:lnTo>
                <a:lnTo>
                  <a:pt x="2048" y="1086"/>
                </a:lnTo>
                <a:lnTo>
                  <a:pt x="2049" y="1085"/>
                </a:lnTo>
                <a:lnTo>
                  <a:pt x="2049" y="1085"/>
                </a:lnTo>
                <a:lnTo>
                  <a:pt x="2049" y="1083"/>
                </a:lnTo>
                <a:lnTo>
                  <a:pt x="2049" y="1082"/>
                </a:lnTo>
                <a:lnTo>
                  <a:pt x="2049" y="1081"/>
                </a:lnTo>
                <a:lnTo>
                  <a:pt x="2049" y="1080"/>
                </a:lnTo>
                <a:lnTo>
                  <a:pt x="2049" y="1078"/>
                </a:lnTo>
                <a:lnTo>
                  <a:pt x="2050" y="1076"/>
                </a:lnTo>
                <a:lnTo>
                  <a:pt x="2050" y="1075"/>
                </a:lnTo>
                <a:lnTo>
                  <a:pt x="2050" y="1073"/>
                </a:lnTo>
                <a:lnTo>
                  <a:pt x="2050" y="1071"/>
                </a:lnTo>
                <a:lnTo>
                  <a:pt x="2051" y="1068"/>
                </a:lnTo>
                <a:lnTo>
                  <a:pt x="2051" y="1066"/>
                </a:lnTo>
                <a:lnTo>
                  <a:pt x="2051" y="1064"/>
                </a:lnTo>
                <a:lnTo>
                  <a:pt x="2051" y="1061"/>
                </a:lnTo>
                <a:lnTo>
                  <a:pt x="2051" y="1058"/>
                </a:lnTo>
                <a:lnTo>
                  <a:pt x="2051" y="1056"/>
                </a:lnTo>
                <a:lnTo>
                  <a:pt x="2051" y="1053"/>
                </a:lnTo>
                <a:lnTo>
                  <a:pt x="2052" y="1050"/>
                </a:lnTo>
                <a:lnTo>
                  <a:pt x="2052" y="1047"/>
                </a:lnTo>
                <a:lnTo>
                  <a:pt x="2052" y="1044"/>
                </a:lnTo>
                <a:lnTo>
                  <a:pt x="2052" y="1041"/>
                </a:lnTo>
                <a:lnTo>
                  <a:pt x="2052" y="1038"/>
                </a:lnTo>
                <a:lnTo>
                  <a:pt x="2053" y="1034"/>
                </a:lnTo>
                <a:lnTo>
                  <a:pt x="2053" y="1031"/>
                </a:lnTo>
                <a:lnTo>
                  <a:pt x="2053" y="1028"/>
                </a:lnTo>
                <a:lnTo>
                  <a:pt x="2053" y="1024"/>
                </a:lnTo>
                <a:lnTo>
                  <a:pt x="2053" y="1020"/>
                </a:lnTo>
                <a:lnTo>
                  <a:pt x="2053" y="1017"/>
                </a:lnTo>
                <a:lnTo>
                  <a:pt x="2053" y="1014"/>
                </a:lnTo>
                <a:lnTo>
                  <a:pt x="2054" y="1010"/>
                </a:lnTo>
                <a:lnTo>
                  <a:pt x="2054" y="1006"/>
                </a:lnTo>
                <a:lnTo>
                  <a:pt x="2054" y="1002"/>
                </a:lnTo>
                <a:lnTo>
                  <a:pt x="2054" y="999"/>
                </a:lnTo>
                <a:lnTo>
                  <a:pt x="2054" y="995"/>
                </a:lnTo>
                <a:lnTo>
                  <a:pt x="2054" y="991"/>
                </a:lnTo>
                <a:lnTo>
                  <a:pt x="2054" y="987"/>
                </a:lnTo>
                <a:lnTo>
                  <a:pt x="2055" y="984"/>
                </a:lnTo>
                <a:lnTo>
                  <a:pt x="2055" y="980"/>
                </a:lnTo>
                <a:lnTo>
                  <a:pt x="2055" y="976"/>
                </a:lnTo>
                <a:lnTo>
                  <a:pt x="2055" y="972"/>
                </a:lnTo>
                <a:lnTo>
                  <a:pt x="2056" y="969"/>
                </a:lnTo>
                <a:lnTo>
                  <a:pt x="2056" y="965"/>
                </a:lnTo>
                <a:lnTo>
                  <a:pt x="2056" y="961"/>
                </a:lnTo>
                <a:lnTo>
                  <a:pt x="2056" y="958"/>
                </a:lnTo>
                <a:lnTo>
                  <a:pt x="2056" y="954"/>
                </a:lnTo>
                <a:lnTo>
                  <a:pt x="2056" y="951"/>
                </a:lnTo>
                <a:lnTo>
                  <a:pt x="2056" y="947"/>
                </a:lnTo>
                <a:lnTo>
                  <a:pt x="2057" y="944"/>
                </a:lnTo>
                <a:lnTo>
                  <a:pt x="2057" y="940"/>
                </a:lnTo>
                <a:lnTo>
                  <a:pt x="2057" y="937"/>
                </a:lnTo>
                <a:lnTo>
                  <a:pt x="2057" y="934"/>
                </a:lnTo>
                <a:lnTo>
                  <a:pt x="2057" y="931"/>
                </a:lnTo>
                <a:lnTo>
                  <a:pt x="2058" y="928"/>
                </a:lnTo>
                <a:lnTo>
                  <a:pt x="2058" y="925"/>
                </a:lnTo>
                <a:lnTo>
                  <a:pt x="2058" y="922"/>
                </a:lnTo>
                <a:lnTo>
                  <a:pt x="2058" y="920"/>
                </a:lnTo>
                <a:lnTo>
                  <a:pt x="2058" y="917"/>
                </a:lnTo>
                <a:lnTo>
                  <a:pt x="2058" y="915"/>
                </a:lnTo>
                <a:lnTo>
                  <a:pt x="2058" y="912"/>
                </a:lnTo>
                <a:lnTo>
                  <a:pt x="2059" y="910"/>
                </a:lnTo>
                <a:lnTo>
                  <a:pt x="2059" y="908"/>
                </a:lnTo>
                <a:lnTo>
                  <a:pt x="2059" y="906"/>
                </a:lnTo>
                <a:lnTo>
                  <a:pt x="2059" y="904"/>
                </a:lnTo>
                <a:lnTo>
                  <a:pt x="2059" y="902"/>
                </a:lnTo>
                <a:lnTo>
                  <a:pt x="2059" y="900"/>
                </a:lnTo>
                <a:lnTo>
                  <a:pt x="2059" y="899"/>
                </a:lnTo>
                <a:lnTo>
                  <a:pt x="2060" y="897"/>
                </a:lnTo>
                <a:lnTo>
                  <a:pt x="2060" y="896"/>
                </a:lnTo>
                <a:lnTo>
                  <a:pt x="2060" y="895"/>
                </a:lnTo>
                <a:lnTo>
                  <a:pt x="2060" y="894"/>
                </a:lnTo>
                <a:lnTo>
                  <a:pt x="2061" y="894"/>
                </a:lnTo>
                <a:lnTo>
                  <a:pt x="2061" y="893"/>
                </a:lnTo>
                <a:lnTo>
                  <a:pt x="2061" y="892"/>
                </a:lnTo>
                <a:lnTo>
                  <a:pt x="2061" y="892"/>
                </a:lnTo>
                <a:lnTo>
                  <a:pt x="2061" y="892"/>
                </a:lnTo>
                <a:lnTo>
                  <a:pt x="2061" y="892"/>
                </a:lnTo>
                <a:lnTo>
                  <a:pt x="2061" y="892"/>
                </a:lnTo>
                <a:lnTo>
                  <a:pt x="2062" y="892"/>
                </a:lnTo>
                <a:lnTo>
                  <a:pt x="2062" y="893"/>
                </a:lnTo>
                <a:lnTo>
                  <a:pt x="2062" y="893"/>
                </a:lnTo>
                <a:lnTo>
                  <a:pt x="2062" y="894"/>
                </a:lnTo>
                <a:lnTo>
                  <a:pt x="2062" y="895"/>
                </a:lnTo>
                <a:lnTo>
                  <a:pt x="2063" y="896"/>
                </a:lnTo>
                <a:lnTo>
                  <a:pt x="2063" y="897"/>
                </a:lnTo>
                <a:lnTo>
                  <a:pt x="2063" y="899"/>
                </a:lnTo>
                <a:lnTo>
                  <a:pt x="2063" y="900"/>
                </a:lnTo>
                <a:lnTo>
                  <a:pt x="2063" y="902"/>
                </a:lnTo>
                <a:lnTo>
                  <a:pt x="2063" y="904"/>
                </a:lnTo>
                <a:lnTo>
                  <a:pt x="2063" y="905"/>
                </a:lnTo>
                <a:lnTo>
                  <a:pt x="2064" y="907"/>
                </a:lnTo>
                <a:lnTo>
                  <a:pt x="2064" y="909"/>
                </a:lnTo>
                <a:lnTo>
                  <a:pt x="2064" y="912"/>
                </a:lnTo>
                <a:lnTo>
                  <a:pt x="2064" y="914"/>
                </a:lnTo>
                <a:lnTo>
                  <a:pt x="2064" y="917"/>
                </a:lnTo>
                <a:lnTo>
                  <a:pt x="2064" y="919"/>
                </a:lnTo>
                <a:lnTo>
                  <a:pt x="2065" y="922"/>
                </a:lnTo>
                <a:lnTo>
                  <a:pt x="2065" y="925"/>
                </a:lnTo>
                <a:lnTo>
                  <a:pt x="2065" y="928"/>
                </a:lnTo>
                <a:lnTo>
                  <a:pt x="2065" y="931"/>
                </a:lnTo>
                <a:lnTo>
                  <a:pt x="2065" y="935"/>
                </a:lnTo>
                <a:lnTo>
                  <a:pt x="2066" y="938"/>
                </a:lnTo>
                <a:lnTo>
                  <a:pt x="2066" y="941"/>
                </a:lnTo>
                <a:lnTo>
                  <a:pt x="2066" y="945"/>
                </a:lnTo>
                <a:lnTo>
                  <a:pt x="2066" y="948"/>
                </a:lnTo>
                <a:lnTo>
                  <a:pt x="2066" y="952"/>
                </a:lnTo>
                <a:lnTo>
                  <a:pt x="2066" y="956"/>
                </a:lnTo>
                <a:lnTo>
                  <a:pt x="2066" y="960"/>
                </a:lnTo>
                <a:lnTo>
                  <a:pt x="2067" y="963"/>
                </a:lnTo>
                <a:lnTo>
                  <a:pt x="2067" y="967"/>
                </a:lnTo>
                <a:lnTo>
                  <a:pt x="2067" y="971"/>
                </a:lnTo>
                <a:lnTo>
                  <a:pt x="2067" y="975"/>
                </a:lnTo>
                <a:lnTo>
                  <a:pt x="2067" y="979"/>
                </a:lnTo>
                <a:lnTo>
                  <a:pt x="2067" y="983"/>
                </a:lnTo>
                <a:lnTo>
                  <a:pt x="2067" y="987"/>
                </a:lnTo>
                <a:lnTo>
                  <a:pt x="2068" y="991"/>
                </a:lnTo>
                <a:lnTo>
                  <a:pt x="2068" y="996"/>
                </a:lnTo>
                <a:lnTo>
                  <a:pt x="2068" y="1000"/>
                </a:lnTo>
                <a:lnTo>
                  <a:pt x="2068" y="1004"/>
                </a:lnTo>
                <a:lnTo>
                  <a:pt x="2069" y="1008"/>
                </a:lnTo>
                <a:lnTo>
                  <a:pt x="2069" y="1012"/>
                </a:lnTo>
                <a:lnTo>
                  <a:pt x="2069" y="1016"/>
                </a:lnTo>
                <a:lnTo>
                  <a:pt x="2069" y="1020"/>
                </a:lnTo>
                <a:lnTo>
                  <a:pt x="2069" y="1024"/>
                </a:lnTo>
                <a:lnTo>
                  <a:pt x="2069" y="1028"/>
                </a:lnTo>
                <a:lnTo>
                  <a:pt x="2069" y="1032"/>
                </a:lnTo>
                <a:lnTo>
                  <a:pt x="2070" y="1036"/>
                </a:lnTo>
                <a:lnTo>
                  <a:pt x="2070" y="1040"/>
                </a:lnTo>
                <a:lnTo>
                  <a:pt x="2070" y="1044"/>
                </a:lnTo>
                <a:lnTo>
                  <a:pt x="2070" y="1047"/>
                </a:lnTo>
                <a:lnTo>
                  <a:pt x="2070" y="1051"/>
                </a:lnTo>
                <a:lnTo>
                  <a:pt x="2071" y="1055"/>
                </a:lnTo>
                <a:lnTo>
                  <a:pt x="2071" y="1058"/>
                </a:lnTo>
                <a:lnTo>
                  <a:pt x="2071" y="1062"/>
                </a:lnTo>
                <a:lnTo>
                  <a:pt x="2071" y="1065"/>
                </a:lnTo>
                <a:lnTo>
                  <a:pt x="2071" y="1068"/>
                </a:lnTo>
                <a:lnTo>
                  <a:pt x="2071" y="1071"/>
                </a:lnTo>
                <a:lnTo>
                  <a:pt x="2071" y="1075"/>
                </a:lnTo>
                <a:lnTo>
                  <a:pt x="2072" y="1077"/>
                </a:lnTo>
                <a:lnTo>
                  <a:pt x="2072" y="1080"/>
                </a:lnTo>
                <a:lnTo>
                  <a:pt x="2072" y="1083"/>
                </a:lnTo>
                <a:lnTo>
                  <a:pt x="2072" y="1085"/>
                </a:lnTo>
                <a:lnTo>
                  <a:pt x="2072" y="1088"/>
                </a:lnTo>
                <a:lnTo>
                  <a:pt x="2072" y="1090"/>
                </a:lnTo>
                <a:lnTo>
                  <a:pt x="2072" y="1092"/>
                </a:lnTo>
                <a:lnTo>
                  <a:pt x="2073" y="1094"/>
                </a:lnTo>
                <a:lnTo>
                  <a:pt x="2073" y="1096"/>
                </a:lnTo>
                <a:lnTo>
                  <a:pt x="2073" y="1098"/>
                </a:lnTo>
                <a:lnTo>
                  <a:pt x="2073" y="1099"/>
                </a:lnTo>
                <a:lnTo>
                  <a:pt x="2074" y="1101"/>
                </a:lnTo>
                <a:lnTo>
                  <a:pt x="2074" y="1102"/>
                </a:lnTo>
                <a:lnTo>
                  <a:pt x="2074" y="1103"/>
                </a:lnTo>
                <a:lnTo>
                  <a:pt x="2074" y="1104"/>
                </a:lnTo>
                <a:lnTo>
                  <a:pt x="2074" y="1105"/>
                </a:lnTo>
                <a:lnTo>
                  <a:pt x="2074" y="1106"/>
                </a:lnTo>
                <a:lnTo>
                  <a:pt x="2074" y="1106"/>
                </a:lnTo>
                <a:lnTo>
                  <a:pt x="2075" y="1107"/>
                </a:lnTo>
                <a:lnTo>
                  <a:pt x="2075" y="1107"/>
                </a:lnTo>
                <a:lnTo>
                  <a:pt x="2075" y="1107"/>
                </a:lnTo>
                <a:lnTo>
                  <a:pt x="2075" y="1107"/>
                </a:lnTo>
                <a:lnTo>
                  <a:pt x="2075" y="1106"/>
                </a:lnTo>
                <a:lnTo>
                  <a:pt x="2076" y="1106"/>
                </a:lnTo>
                <a:lnTo>
                  <a:pt x="2076" y="1105"/>
                </a:lnTo>
                <a:lnTo>
                  <a:pt x="2076" y="1104"/>
                </a:lnTo>
                <a:lnTo>
                  <a:pt x="2076" y="1103"/>
                </a:lnTo>
                <a:lnTo>
                  <a:pt x="2076" y="1102"/>
                </a:lnTo>
                <a:lnTo>
                  <a:pt x="2076" y="1101"/>
                </a:lnTo>
                <a:lnTo>
                  <a:pt x="2076" y="1099"/>
                </a:lnTo>
                <a:lnTo>
                  <a:pt x="2077" y="1098"/>
                </a:lnTo>
                <a:lnTo>
                  <a:pt x="2077" y="1096"/>
                </a:lnTo>
                <a:lnTo>
                  <a:pt x="2077" y="1094"/>
                </a:lnTo>
                <a:lnTo>
                  <a:pt x="2077" y="1092"/>
                </a:lnTo>
                <a:lnTo>
                  <a:pt x="2077" y="1089"/>
                </a:lnTo>
                <a:lnTo>
                  <a:pt x="2077" y="1087"/>
                </a:lnTo>
                <a:lnTo>
                  <a:pt x="2077" y="1085"/>
                </a:lnTo>
                <a:lnTo>
                  <a:pt x="2078" y="1082"/>
                </a:lnTo>
                <a:lnTo>
                  <a:pt x="2078" y="1080"/>
                </a:lnTo>
                <a:lnTo>
                  <a:pt x="2078" y="1076"/>
                </a:lnTo>
                <a:lnTo>
                  <a:pt x="2078" y="1073"/>
                </a:lnTo>
                <a:lnTo>
                  <a:pt x="2079" y="1070"/>
                </a:lnTo>
                <a:lnTo>
                  <a:pt x="2079" y="1067"/>
                </a:lnTo>
                <a:lnTo>
                  <a:pt x="2079" y="1063"/>
                </a:lnTo>
                <a:lnTo>
                  <a:pt x="2079" y="1060"/>
                </a:lnTo>
                <a:lnTo>
                  <a:pt x="2079" y="1057"/>
                </a:lnTo>
                <a:lnTo>
                  <a:pt x="2079" y="1053"/>
                </a:lnTo>
                <a:lnTo>
                  <a:pt x="2079" y="1049"/>
                </a:lnTo>
                <a:lnTo>
                  <a:pt x="2080" y="1045"/>
                </a:lnTo>
                <a:lnTo>
                  <a:pt x="2080" y="1041"/>
                </a:lnTo>
                <a:lnTo>
                  <a:pt x="2080" y="1037"/>
                </a:lnTo>
                <a:lnTo>
                  <a:pt x="2080" y="1033"/>
                </a:lnTo>
                <a:lnTo>
                  <a:pt x="2080" y="1029"/>
                </a:lnTo>
                <a:lnTo>
                  <a:pt x="2081" y="1025"/>
                </a:lnTo>
                <a:lnTo>
                  <a:pt x="2081" y="1020"/>
                </a:lnTo>
                <a:lnTo>
                  <a:pt x="2081" y="1016"/>
                </a:lnTo>
                <a:lnTo>
                  <a:pt x="2081" y="1012"/>
                </a:lnTo>
                <a:lnTo>
                  <a:pt x="2081" y="1007"/>
                </a:lnTo>
                <a:lnTo>
                  <a:pt x="2081" y="1003"/>
                </a:lnTo>
                <a:lnTo>
                  <a:pt x="2081" y="999"/>
                </a:lnTo>
                <a:lnTo>
                  <a:pt x="2082" y="994"/>
                </a:lnTo>
                <a:lnTo>
                  <a:pt x="2082" y="990"/>
                </a:lnTo>
                <a:lnTo>
                  <a:pt x="2082" y="985"/>
                </a:lnTo>
                <a:lnTo>
                  <a:pt x="2082" y="981"/>
                </a:lnTo>
                <a:lnTo>
                  <a:pt x="2082" y="976"/>
                </a:lnTo>
                <a:lnTo>
                  <a:pt x="2082" y="972"/>
                </a:lnTo>
                <a:lnTo>
                  <a:pt x="2082" y="968"/>
                </a:lnTo>
                <a:lnTo>
                  <a:pt x="2083" y="963"/>
                </a:lnTo>
                <a:lnTo>
                  <a:pt x="2083" y="959"/>
                </a:lnTo>
                <a:lnTo>
                  <a:pt x="2083" y="955"/>
                </a:lnTo>
                <a:lnTo>
                  <a:pt x="2083" y="950"/>
                </a:lnTo>
                <a:lnTo>
                  <a:pt x="2084" y="946"/>
                </a:lnTo>
                <a:lnTo>
                  <a:pt x="2084" y="942"/>
                </a:lnTo>
                <a:lnTo>
                  <a:pt x="2084" y="938"/>
                </a:lnTo>
                <a:lnTo>
                  <a:pt x="2084" y="934"/>
                </a:lnTo>
                <a:lnTo>
                  <a:pt x="2084" y="930"/>
                </a:lnTo>
                <a:lnTo>
                  <a:pt x="2084" y="927"/>
                </a:lnTo>
                <a:lnTo>
                  <a:pt x="2084" y="923"/>
                </a:lnTo>
                <a:lnTo>
                  <a:pt x="2085" y="920"/>
                </a:lnTo>
                <a:lnTo>
                  <a:pt x="2085" y="916"/>
                </a:lnTo>
                <a:lnTo>
                  <a:pt x="2085" y="913"/>
                </a:lnTo>
                <a:lnTo>
                  <a:pt x="2085" y="909"/>
                </a:lnTo>
                <a:lnTo>
                  <a:pt x="2085" y="906"/>
                </a:lnTo>
                <a:lnTo>
                  <a:pt x="2086" y="904"/>
                </a:lnTo>
                <a:lnTo>
                  <a:pt x="2086" y="900"/>
                </a:lnTo>
                <a:lnTo>
                  <a:pt x="2086" y="898"/>
                </a:lnTo>
                <a:lnTo>
                  <a:pt x="2086" y="895"/>
                </a:lnTo>
                <a:lnTo>
                  <a:pt x="2086" y="893"/>
                </a:lnTo>
                <a:lnTo>
                  <a:pt x="2086" y="891"/>
                </a:lnTo>
                <a:lnTo>
                  <a:pt x="2086" y="889"/>
                </a:lnTo>
                <a:lnTo>
                  <a:pt x="2087" y="886"/>
                </a:lnTo>
                <a:lnTo>
                  <a:pt x="2087" y="885"/>
                </a:lnTo>
                <a:lnTo>
                  <a:pt x="2087" y="883"/>
                </a:lnTo>
                <a:lnTo>
                  <a:pt x="2087" y="881"/>
                </a:lnTo>
                <a:lnTo>
                  <a:pt x="2087" y="880"/>
                </a:lnTo>
                <a:lnTo>
                  <a:pt x="2087" y="879"/>
                </a:lnTo>
                <a:lnTo>
                  <a:pt x="2087" y="878"/>
                </a:lnTo>
                <a:lnTo>
                  <a:pt x="2088" y="877"/>
                </a:lnTo>
                <a:lnTo>
                  <a:pt x="2088" y="876"/>
                </a:lnTo>
                <a:lnTo>
                  <a:pt x="2088" y="876"/>
                </a:lnTo>
                <a:lnTo>
                  <a:pt x="2088" y="876"/>
                </a:lnTo>
                <a:lnTo>
                  <a:pt x="2089" y="876"/>
                </a:lnTo>
                <a:lnTo>
                  <a:pt x="2089" y="876"/>
                </a:lnTo>
                <a:lnTo>
                  <a:pt x="2089" y="876"/>
                </a:lnTo>
                <a:lnTo>
                  <a:pt x="2089" y="876"/>
                </a:lnTo>
                <a:lnTo>
                  <a:pt x="2089" y="877"/>
                </a:lnTo>
                <a:lnTo>
                  <a:pt x="2089" y="877"/>
                </a:lnTo>
                <a:lnTo>
                  <a:pt x="2089" y="879"/>
                </a:lnTo>
                <a:lnTo>
                  <a:pt x="2090" y="879"/>
                </a:lnTo>
                <a:lnTo>
                  <a:pt x="2090" y="881"/>
                </a:lnTo>
                <a:lnTo>
                  <a:pt x="2090" y="882"/>
                </a:lnTo>
                <a:lnTo>
                  <a:pt x="2090" y="884"/>
                </a:lnTo>
                <a:lnTo>
                  <a:pt x="2090" y="886"/>
                </a:lnTo>
                <a:lnTo>
                  <a:pt x="2091" y="887"/>
                </a:lnTo>
                <a:lnTo>
                  <a:pt x="2091" y="890"/>
                </a:lnTo>
                <a:lnTo>
                  <a:pt x="2091" y="892"/>
                </a:lnTo>
                <a:lnTo>
                  <a:pt x="2091" y="894"/>
                </a:lnTo>
                <a:lnTo>
                  <a:pt x="2091" y="897"/>
                </a:lnTo>
                <a:lnTo>
                  <a:pt x="2091" y="900"/>
                </a:lnTo>
                <a:lnTo>
                  <a:pt x="2091" y="902"/>
                </a:lnTo>
                <a:lnTo>
                  <a:pt x="2092" y="905"/>
                </a:lnTo>
                <a:lnTo>
                  <a:pt x="2092" y="909"/>
                </a:lnTo>
                <a:lnTo>
                  <a:pt x="2092" y="912"/>
                </a:lnTo>
                <a:lnTo>
                  <a:pt x="2092" y="915"/>
                </a:lnTo>
                <a:lnTo>
                  <a:pt x="2092" y="919"/>
                </a:lnTo>
                <a:lnTo>
                  <a:pt x="2092" y="922"/>
                </a:lnTo>
                <a:lnTo>
                  <a:pt x="2092" y="926"/>
                </a:lnTo>
                <a:lnTo>
                  <a:pt x="2093" y="930"/>
                </a:lnTo>
                <a:lnTo>
                  <a:pt x="2093" y="934"/>
                </a:lnTo>
                <a:lnTo>
                  <a:pt x="2093" y="938"/>
                </a:lnTo>
                <a:lnTo>
                  <a:pt x="2093" y="942"/>
                </a:lnTo>
                <a:lnTo>
                  <a:pt x="2094" y="946"/>
                </a:lnTo>
                <a:lnTo>
                  <a:pt x="2094" y="951"/>
                </a:lnTo>
                <a:lnTo>
                  <a:pt x="2094" y="955"/>
                </a:lnTo>
                <a:lnTo>
                  <a:pt x="2094" y="960"/>
                </a:lnTo>
                <a:lnTo>
                  <a:pt x="2094" y="964"/>
                </a:lnTo>
                <a:lnTo>
                  <a:pt x="2094" y="968"/>
                </a:lnTo>
                <a:lnTo>
                  <a:pt x="2094" y="973"/>
                </a:lnTo>
                <a:lnTo>
                  <a:pt x="2095" y="978"/>
                </a:lnTo>
                <a:lnTo>
                  <a:pt x="2095" y="982"/>
                </a:lnTo>
                <a:lnTo>
                  <a:pt x="2095" y="987"/>
                </a:lnTo>
                <a:lnTo>
                  <a:pt x="2095" y="992"/>
                </a:lnTo>
                <a:lnTo>
                  <a:pt x="2095" y="996"/>
                </a:lnTo>
                <a:lnTo>
                  <a:pt x="2095" y="1001"/>
                </a:lnTo>
                <a:lnTo>
                  <a:pt x="2095" y="1006"/>
                </a:lnTo>
                <a:lnTo>
                  <a:pt x="2096" y="1011"/>
                </a:lnTo>
                <a:lnTo>
                  <a:pt x="2096" y="1015"/>
                </a:lnTo>
                <a:lnTo>
                  <a:pt x="2096" y="1020"/>
                </a:lnTo>
                <a:lnTo>
                  <a:pt x="2096" y="1024"/>
                </a:lnTo>
                <a:lnTo>
                  <a:pt x="2096" y="1029"/>
                </a:lnTo>
                <a:lnTo>
                  <a:pt x="2097" y="1034"/>
                </a:lnTo>
                <a:lnTo>
                  <a:pt x="2097" y="1038"/>
                </a:lnTo>
                <a:lnTo>
                  <a:pt x="2097" y="1042"/>
                </a:lnTo>
                <a:lnTo>
                  <a:pt x="2097" y="1047"/>
                </a:lnTo>
                <a:lnTo>
                  <a:pt x="2097" y="1051"/>
                </a:lnTo>
                <a:lnTo>
                  <a:pt x="2097" y="1055"/>
                </a:lnTo>
                <a:lnTo>
                  <a:pt x="2098" y="1060"/>
                </a:lnTo>
                <a:lnTo>
                  <a:pt x="2098" y="1063"/>
                </a:lnTo>
                <a:lnTo>
                  <a:pt x="2098" y="1068"/>
                </a:lnTo>
                <a:lnTo>
                  <a:pt x="2098" y="1071"/>
                </a:lnTo>
                <a:lnTo>
                  <a:pt x="2098" y="1075"/>
                </a:lnTo>
                <a:lnTo>
                  <a:pt x="2099" y="1079"/>
                </a:lnTo>
                <a:lnTo>
                  <a:pt x="2099" y="1082"/>
                </a:lnTo>
                <a:lnTo>
                  <a:pt x="2099" y="1086"/>
                </a:lnTo>
                <a:lnTo>
                  <a:pt x="2099" y="1089"/>
                </a:lnTo>
                <a:lnTo>
                  <a:pt x="2099" y="1092"/>
                </a:lnTo>
                <a:lnTo>
                  <a:pt x="2099" y="1095"/>
                </a:lnTo>
                <a:lnTo>
                  <a:pt x="2099" y="1098"/>
                </a:lnTo>
                <a:lnTo>
                  <a:pt x="2100" y="1101"/>
                </a:lnTo>
                <a:lnTo>
                  <a:pt x="2100" y="1103"/>
                </a:lnTo>
                <a:lnTo>
                  <a:pt x="2100" y="1106"/>
                </a:lnTo>
                <a:lnTo>
                  <a:pt x="2100" y="1108"/>
                </a:lnTo>
                <a:lnTo>
                  <a:pt x="2100" y="1110"/>
                </a:lnTo>
                <a:lnTo>
                  <a:pt x="2100" y="1112"/>
                </a:lnTo>
                <a:lnTo>
                  <a:pt x="2100" y="1113"/>
                </a:lnTo>
                <a:lnTo>
                  <a:pt x="2101" y="1115"/>
                </a:lnTo>
                <a:lnTo>
                  <a:pt x="2101" y="1116"/>
                </a:lnTo>
                <a:lnTo>
                  <a:pt x="2101" y="1117"/>
                </a:lnTo>
                <a:lnTo>
                  <a:pt x="2101" y="1119"/>
                </a:lnTo>
                <a:lnTo>
                  <a:pt x="2102" y="1119"/>
                </a:lnTo>
                <a:lnTo>
                  <a:pt x="2102" y="1120"/>
                </a:lnTo>
                <a:lnTo>
                  <a:pt x="2102" y="1121"/>
                </a:lnTo>
                <a:lnTo>
                  <a:pt x="2102" y="1121"/>
                </a:lnTo>
                <a:lnTo>
                  <a:pt x="2102" y="1121"/>
                </a:lnTo>
                <a:lnTo>
                  <a:pt x="2102" y="1121"/>
                </a:lnTo>
                <a:lnTo>
                  <a:pt x="2102" y="1121"/>
                </a:lnTo>
                <a:lnTo>
                  <a:pt x="2103" y="1120"/>
                </a:lnTo>
                <a:lnTo>
                  <a:pt x="2103" y="1119"/>
                </a:lnTo>
                <a:lnTo>
                  <a:pt x="2103" y="1119"/>
                </a:lnTo>
                <a:lnTo>
                  <a:pt x="2103" y="1117"/>
                </a:lnTo>
                <a:lnTo>
                  <a:pt x="2103" y="1116"/>
                </a:lnTo>
                <a:lnTo>
                  <a:pt x="2104" y="1115"/>
                </a:lnTo>
                <a:lnTo>
                  <a:pt x="2104" y="1114"/>
                </a:lnTo>
                <a:lnTo>
                  <a:pt x="2104" y="1112"/>
                </a:lnTo>
                <a:lnTo>
                  <a:pt x="2104" y="1110"/>
                </a:lnTo>
                <a:lnTo>
                  <a:pt x="2104" y="1108"/>
                </a:lnTo>
                <a:lnTo>
                  <a:pt x="2104" y="1106"/>
                </a:lnTo>
                <a:lnTo>
                  <a:pt x="2104" y="1103"/>
                </a:lnTo>
                <a:lnTo>
                  <a:pt x="2105" y="1101"/>
                </a:lnTo>
                <a:lnTo>
                  <a:pt x="2105" y="1098"/>
                </a:lnTo>
                <a:lnTo>
                  <a:pt x="2105" y="1095"/>
                </a:lnTo>
                <a:lnTo>
                  <a:pt x="2105" y="1092"/>
                </a:lnTo>
                <a:lnTo>
                  <a:pt x="2105" y="1089"/>
                </a:lnTo>
                <a:lnTo>
                  <a:pt x="2105" y="1086"/>
                </a:lnTo>
                <a:lnTo>
                  <a:pt x="2105" y="1082"/>
                </a:lnTo>
                <a:lnTo>
                  <a:pt x="2106" y="1078"/>
                </a:lnTo>
                <a:lnTo>
                  <a:pt x="2106" y="1075"/>
                </a:lnTo>
                <a:lnTo>
                  <a:pt x="2106" y="1071"/>
                </a:lnTo>
                <a:lnTo>
                  <a:pt x="2106" y="1067"/>
                </a:lnTo>
                <a:lnTo>
                  <a:pt x="2107" y="1063"/>
                </a:lnTo>
                <a:lnTo>
                  <a:pt x="2107" y="1059"/>
                </a:lnTo>
                <a:lnTo>
                  <a:pt x="2107" y="1055"/>
                </a:lnTo>
                <a:lnTo>
                  <a:pt x="2107" y="1050"/>
                </a:lnTo>
                <a:lnTo>
                  <a:pt x="2107" y="1046"/>
                </a:lnTo>
                <a:lnTo>
                  <a:pt x="2107" y="1041"/>
                </a:lnTo>
                <a:lnTo>
                  <a:pt x="2107" y="1037"/>
                </a:lnTo>
                <a:lnTo>
                  <a:pt x="2108" y="1032"/>
                </a:lnTo>
                <a:lnTo>
                  <a:pt x="2108" y="1027"/>
                </a:lnTo>
                <a:lnTo>
                  <a:pt x="2108" y="1022"/>
                </a:lnTo>
                <a:lnTo>
                  <a:pt x="2108" y="1018"/>
                </a:lnTo>
                <a:lnTo>
                  <a:pt x="2108" y="1013"/>
                </a:lnTo>
                <a:lnTo>
                  <a:pt x="2109" y="1008"/>
                </a:lnTo>
                <a:lnTo>
                  <a:pt x="2109" y="1003"/>
                </a:lnTo>
                <a:lnTo>
                  <a:pt x="2109" y="998"/>
                </a:lnTo>
                <a:lnTo>
                  <a:pt x="2109" y="993"/>
                </a:lnTo>
                <a:lnTo>
                  <a:pt x="2109" y="988"/>
                </a:lnTo>
                <a:lnTo>
                  <a:pt x="2109" y="983"/>
                </a:lnTo>
                <a:lnTo>
                  <a:pt x="2109" y="978"/>
                </a:lnTo>
                <a:lnTo>
                  <a:pt x="2110" y="974"/>
                </a:lnTo>
                <a:lnTo>
                  <a:pt x="2110" y="969"/>
                </a:lnTo>
                <a:lnTo>
                  <a:pt x="2110" y="964"/>
                </a:lnTo>
                <a:lnTo>
                  <a:pt x="2110" y="959"/>
                </a:lnTo>
                <a:lnTo>
                  <a:pt x="2110" y="954"/>
                </a:lnTo>
                <a:lnTo>
                  <a:pt x="2110" y="950"/>
                </a:lnTo>
                <a:lnTo>
                  <a:pt x="2110" y="945"/>
                </a:lnTo>
                <a:lnTo>
                  <a:pt x="2111" y="940"/>
                </a:lnTo>
                <a:lnTo>
                  <a:pt x="2111" y="936"/>
                </a:lnTo>
                <a:lnTo>
                  <a:pt x="2111" y="932"/>
                </a:lnTo>
                <a:lnTo>
                  <a:pt x="2111" y="927"/>
                </a:lnTo>
                <a:lnTo>
                  <a:pt x="2112" y="923"/>
                </a:lnTo>
                <a:lnTo>
                  <a:pt x="2112" y="919"/>
                </a:lnTo>
                <a:lnTo>
                  <a:pt x="2112" y="915"/>
                </a:lnTo>
                <a:lnTo>
                  <a:pt x="2112" y="911"/>
                </a:lnTo>
                <a:lnTo>
                  <a:pt x="2112" y="907"/>
                </a:lnTo>
                <a:lnTo>
                  <a:pt x="2112" y="904"/>
                </a:lnTo>
                <a:lnTo>
                  <a:pt x="2112" y="900"/>
                </a:lnTo>
                <a:lnTo>
                  <a:pt x="2113" y="897"/>
                </a:lnTo>
                <a:lnTo>
                  <a:pt x="2113" y="894"/>
                </a:lnTo>
                <a:lnTo>
                  <a:pt x="2113" y="891"/>
                </a:lnTo>
                <a:lnTo>
                  <a:pt x="2113" y="887"/>
                </a:lnTo>
                <a:lnTo>
                  <a:pt x="2113" y="885"/>
                </a:lnTo>
                <a:lnTo>
                  <a:pt x="2114" y="882"/>
                </a:lnTo>
                <a:lnTo>
                  <a:pt x="2114" y="879"/>
                </a:lnTo>
                <a:lnTo>
                  <a:pt x="2114" y="877"/>
                </a:lnTo>
                <a:lnTo>
                  <a:pt x="2114" y="875"/>
                </a:lnTo>
                <a:lnTo>
                  <a:pt x="2114" y="873"/>
                </a:lnTo>
                <a:lnTo>
                  <a:pt x="2114" y="871"/>
                </a:lnTo>
                <a:lnTo>
                  <a:pt x="2114" y="870"/>
                </a:lnTo>
                <a:lnTo>
                  <a:pt x="2115" y="868"/>
                </a:lnTo>
                <a:lnTo>
                  <a:pt x="2115" y="867"/>
                </a:lnTo>
                <a:lnTo>
                  <a:pt x="2115" y="866"/>
                </a:lnTo>
                <a:lnTo>
                  <a:pt x="2115" y="865"/>
                </a:lnTo>
                <a:lnTo>
                  <a:pt x="2115" y="865"/>
                </a:lnTo>
                <a:lnTo>
                  <a:pt x="2115" y="864"/>
                </a:lnTo>
                <a:lnTo>
                  <a:pt x="2115" y="864"/>
                </a:lnTo>
                <a:lnTo>
                  <a:pt x="2116" y="864"/>
                </a:lnTo>
                <a:lnTo>
                  <a:pt x="2116" y="864"/>
                </a:lnTo>
                <a:lnTo>
                  <a:pt x="2116" y="864"/>
                </a:lnTo>
                <a:lnTo>
                  <a:pt x="2116" y="865"/>
                </a:lnTo>
                <a:lnTo>
                  <a:pt x="2117" y="866"/>
                </a:lnTo>
                <a:lnTo>
                  <a:pt x="2117" y="866"/>
                </a:lnTo>
                <a:lnTo>
                  <a:pt x="2117" y="868"/>
                </a:lnTo>
                <a:lnTo>
                  <a:pt x="2117" y="869"/>
                </a:lnTo>
                <a:lnTo>
                  <a:pt x="2117" y="870"/>
                </a:lnTo>
                <a:lnTo>
                  <a:pt x="2117" y="872"/>
                </a:lnTo>
                <a:lnTo>
                  <a:pt x="2117" y="874"/>
                </a:lnTo>
                <a:lnTo>
                  <a:pt x="2118" y="876"/>
                </a:lnTo>
                <a:lnTo>
                  <a:pt x="2118" y="878"/>
                </a:lnTo>
                <a:lnTo>
                  <a:pt x="2118" y="880"/>
                </a:lnTo>
                <a:lnTo>
                  <a:pt x="2118" y="883"/>
                </a:lnTo>
                <a:lnTo>
                  <a:pt x="2118" y="886"/>
                </a:lnTo>
                <a:lnTo>
                  <a:pt x="2119" y="888"/>
                </a:lnTo>
                <a:lnTo>
                  <a:pt x="2119" y="891"/>
                </a:lnTo>
                <a:lnTo>
                  <a:pt x="2119" y="894"/>
                </a:lnTo>
                <a:lnTo>
                  <a:pt x="2119" y="898"/>
                </a:lnTo>
                <a:lnTo>
                  <a:pt x="2119" y="901"/>
                </a:lnTo>
                <a:lnTo>
                  <a:pt x="2119" y="905"/>
                </a:lnTo>
                <a:lnTo>
                  <a:pt x="2119" y="909"/>
                </a:lnTo>
                <a:lnTo>
                  <a:pt x="2120" y="912"/>
                </a:lnTo>
                <a:lnTo>
                  <a:pt x="2120" y="917"/>
                </a:lnTo>
                <a:lnTo>
                  <a:pt x="2120" y="920"/>
                </a:lnTo>
                <a:lnTo>
                  <a:pt x="2120" y="925"/>
                </a:lnTo>
                <a:lnTo>
                  <a:pt x="2120" y="929"/>
                </a:lnTo>
                <a:lnTo>
                  <a:pt x="2120" y="933"/>
                </a:lnTo>
                <a:lnTo>
                  <a:pt x="2120" y="938"/>
                </a:lnTo>
                <a:lnTo>
                  <a:pt x="2121" y="943"/>
                </a:lnTo>
                <a:lnTo>
                  <a:pt x="2121" y="947"/>
                </a:lnTo>
                <a:lnTo>
                  <a:pt x="2121" y="952"/>
                </a:lnTo>
                <a:lnTo>
                  <a:pt x="2121" y="957"/>
                </a:lnTo>
                <a:lnTo>
                  <a:pt x="2122" y="962"/>
                </a:lnTo>
                <a:lnTo>
                  <a:pt x="2122" y="967"/>
                </a:lnTo>
                <a:lnTo>
                  <a:pt x="2122" y="972"/>
                </a:lnTo>
                <a:lnTo>
                  <a:pt x="2122" y="977"/>
                </a:lnTo>
                <a:lnTo>
                  <a:pt x="2122" y="982"/>
                </a:lnTo>
                <a:lnTo>
                  <a:pt x="2122" y="987"/>
                </a:lnTo>
                <a:lnTo>
                  <a:pt x="2122" y="992"/>
                </a:lnTo>
                <a:lnTo>
                  <a:pt x="2123" y="997"/>
                </a:lnTo>
                <a:lnTo>
                  <a:pt x="2123" y="1002"/>
                </a:lnTo>
                <a:lnTo>
                  <a:pt x="2123" y="1007"/>
                </a:lnTo>
                <a:lnTo>
                  <a:pt x="2123" y="1012"/>
                </a:lnTo>
                <a:lnTo>
                  <a:pt x="2123" y="1017"/>
                </a:lnTo>
                <a:lnTo>
                  <a:pt x="2123" y="1023"/>
                </a:lnTo>
                <a:lnTo>
                  <a:pt x="2123" y="1028"/>
                </a:lnTo>
                <a:lnTo>
                  <a:pt x="2124" y="1033"/>
                </a:lnTo>
                <a:lnTo>
                  <a:pt x="2124" y="1037"/>
                </a:lnTo>
                <a:lnTo>
                  <a:pt x="2124" y="1042"/>
                </a:lnTo>
                <a:lnTo>
                  <a:pt x="2124" y="1047"/>
                </a:lnTo>
                <a:lnTo>
                  <a:pt x="2124" y="1052"/>
                </a:lnTo>
                <a:lnTo>
                  <a:pt x="2125" y="1057"/>
                </a:lnTo>
                <a:lnTo>
                  <a:pt x="2125" y="1061"/>
                </a:lnTo>
                <a:lnTo>
                  <a:pt x="2125" y="1065"/>
                </a:lnTo>
                <a:lnTo>
                  <a:pt x="2125" y="1070"/>
                </a:lnTo>
                <a:lnTo>
                  <a:pt x="2125" y="1074"/>
                </a:lnTo>
                <a:lnTo>
                  <a:pt x="2125" y="1078"/>
                </a:lnTo>
                <a:lnTo>
                  <a:pt x="2126" y="1082"/>
                </a:lnTo>
                <a:lnTo>
                  <a:pt x="2126" y="1086"/>
                </a:lnTo>
                <a:lnTo>
                  <a:pt x="2126" y="1090"/>
                </a:lnTo>
                <a:lnTo>
                  <a:pt x="2126" y="1093"/>
                </a:lnTo>
                <a:lnTo>
                  <a:pt x="2126" y="1097"/>
                </a:lnTo>
                <a:lnTo>
                  <a:pt x="2127" y="1100"/>
                </a:lnTo>
                <a:lnTo>
                  <a:pt x="2127" y="1103"/>
                </a:lnTo>
                <a:lnTo>
                  <a:pt x="2127" y="1106"/>
                </a:lnTo>
                <a:lnTo>
                  <a:pt x="2127" y="1109"/>
                </a:lnTo>
                <a:lnTo>
                  <a:pt x="2127" y="1112"/>
                </a:lnTo>
                <a:lnTo>
                  <a:pt x="2127" y="1114"/>
                </a:lnTo>
                <a:lnTo>
                  <a:pt x="2127" y="1117"/>
                </a:lnTo>
                <a:lnTo>
                  <a:pt x="2128" y="1119"/>
                </a:lnTo>
                <a:lnTo>
                  <a:pt x="2128" y="1121"/>
                </a:lnTo>
                <a:lnTo>
                  <a:pt x="2128" y="1123"/>
                </a:lnTo>
                <a:lnTo>
                  <a:pt x="2128" y="1124"/>
                </a:lnTo>
                <a:lnTo>
                  <a:pt x="2128" y="1126"/>
                </a:lnTo>
                <a:lnTo>
                  <a:pt x="2128" y="1127"/>
                </a:lnTo>
                <a:lnTo>
                  <a:pt x="2128" y="1128"/>
                </a:lnTo>
                <a:lnTo>
                  <a:pt x="2129" y="1129"/>
                </a:lnTo>
                <a:lnTo>
                  <a:pt x="2129" y="1129"/>
                </a:lnTo>
                <a:lnTo>
                  <a:pt x="2129" y="1130"/>
                </a:lnTo>
                <a:lnTo>
                  <a:pt x="2129" y="1130"/>
                </a:lnTo>
                <a:lnTo>
                  <a:pt x="2129" y="1130"/>
                </a:lnTo>
                <a:lnTo>
                  <a:pt x="2130" y="1130"/>
                </a:lnTo>
                <a:lnTo>
                  <a:pt x="2130" y="1130"/>
                </a:lnTo>
                <a:lnTo>
                  <a:pt x="2130" y="1129"/>
                </a:lnTo>
                <a:lnTo>
                  <a:pt x="2130" y="1128"/>
                </a:lnTo>
                <a:lnTo>
                  <a:pt x="2130" y="1127"/>
                </a:lnTo>
                <a:lnTo>
                  <a:pt x="2130" y="1126"/>
                </a:lnTo>
                <a:lnTo>
                  <a:pt x="2131" y="1125"/>
                </a:lnTo>
                <a:lnTo>
                  <a:pt x="2131" y="1124"/>
                </a:lnTo>
                <a:lnTo>
                  <a:pt x="2131" y="1122"/>
                </a:lnTo>
                <a:lnTo>
                  <a:pt x="2131" y="1120"/>
                </a:lnTo>
                <a:lnTo>
                  <a:pt x="2131" y="1118"/>
                </a:lnTo>
                <a:lnTo>
                  <a:pt x="2132" y="1116"/>
                </a:lnTo>
                <a:lnTo>
                  <a:pt x="2132" y="1113"/>
                </a:lnTo>
                <a:lnTo>
                  <a:pt x="2132" y="1110"/>
                </a:lnTo>
                <a:lnTo>
                  <a:pt x="2132" y="1108"/>
                </a:lnTo>
                <a:lnTo>
                  <a:pt x="2132" y="1104"/>
                </a:lnTo>
                <a:lnTo>
                  <a:pt x="2132" y="1101"/>
                </a:lnTo>
                <a:lnTo>
                  <a:pt x="2132" y="1098"/>
                </a:lnTo>
                <a:lnTo>
                  <a:pt x="2133" y="1095"/>
                </a:lnTo>
                <a:lnTo>
                  <a:pt x="2133" y="1091"/>
                </a:lnTo>
                <a:lnTo>
                  <a:pt x="2133" y="1088"/>
                </a:lnTo>
                <a:lnTo>
                  <a:pt x="2133" y="1084"/>
                </a:lnTo>
                <a:lnTo>
                  <a:pt x="2133" y="1080"/>
                </a:lnTo>
                <a:lnTo>
                  <a:pt x="2133" y="1075"/>
                </a:lnTo>
                <a:lnTo>
                  <a:pt x="2133" y="1071"/>
                </a:lnTo>
                <a:lnTo>
                  <a:pt x="2134" y="1067"/>
                </a:lnTo>
                <a:lnTo>
                  <a:pt x="2134" y="1062"/>
                </a:lnTo>
                <a:lnTo>
                  <a:pt x="2134" y="1058"/>
                </a:lnTo>
                <a:lnTo>
                  <a:pt x="2134" y="1053"/>
                </a:lnTo>
                <a:lnTo>
                  <a:pt x="2135" y="1048"/>
                </a:lnTo>
                <a:lnTo>
                  <a:pt x="2135" y="1043"/>
                </a:lnTo>
                <a:lnTo>
                  <a:pt x="2135" y="1038"/>
                </a:lnTo>
                <a:lnTo>
                  <a:pt x="2135" y="1034"/>
                </a:lnTo>
                <a:lnTo>
                  <a:pt x="2135" y="1029"/>
                </a:lnTo>
                <a:lnTo>
                  <a:pt x="2135" y="1024"/>
                </a:lnTo>
                <a:lnTo>
                  <a:pt x="2135" y="1018"/>
                </a:lnTo>
                <a:lnTo>
                  <a:pt x="2136" y="1013"/>
                </a:lnTo>
                <a:lnTo>
                  <a:pt x="2136" y="1008"/>
                </a:lnTo>
                <a:lnTo>
                  <a:pt x="2136" y="1003"/>
                </a:lnTo>
                <a:lnTo>
                  <a:pt x="2136" y="997"/>
                </a:lnTo>
                <a:lnTo>
                  <a:pt x="2136" y="992"/>
                </a:lnTo>
                <a:lnTo>
                  <a:pt x="2137" y="987"/>
                </a:lnTo>
                <a:lnTo>
                  <a:pt x="2137" y="982"/>
                </a:lnTo>
                <a:lnTo>
                  <a:pt x="2137" y="976"/>
                </a:lnTo>
                <a:lnTo>
                  <a:pt x="2137" y="971"/>
                </a:lnTo>
                <a:lnTo>
                  <a:pt x="2137" y="966"/>
                </a:lnTo>
                <a:lnTo>
                  <a:pt x="2137" y="961"/>
                </a:lnTo>
                <a:lnTo>
                  <a:pt x="2137" y="956"/>
                </a:lnTo>
                <a:lnTo>
                  <a:pt x="2138" y="951"/>
                </a:lnTo>
                <a:lnTo>
                  <a:pt x="2138" y="946"/>
                </a:lnTo>
                <a:lnTo>
                  <a:pt x="2138" y="941"/>
                </a:lnTo>
                <a:lnTo>
                  <a:pt x="2138" y="936"/>
                </a:lnTo>
                <a:lnTo>
                  <a:pt x="2138" y="932"/>
                </a:lnTo>
                <a:lnTo>
                  <a:pt x="2138" y="927"/>
                </a:lnTo>
                <a:lnTo>
                  <a:pt x="2138" y="922"/>
                </a:lnTo>
                <a:lnTo>
                  <a:pt x="2139" y="918"/>
                </a:lnTo>
                <a:lnTo>
                  <a:pt x="2139" y="914"/>
                </a:lnTo>
                <a:lnTo>
                  <a:pt x="2139" y="909"/>
                </a:lnTo>
                <a:lnTo>
                  <a:pt x="2139" y="905"/>
                </a:lnTo>
                <a:lnTo>
                  <a:pt x="2140" y="901"/>
                </a:lnTo>
                <a:lnTo>
                  <a:pt x="2140" y="897"/>
                </a:lnTo>
                <a:lnTo>
                  <a:pt x="2140" y="894"/>
                </a:lnTo>
                <a:lnTo>
                  <a:pt x="2140" y="891"/>
                </a:lnTo>
                <a:lnTo>
                  <a:pt x="2140" y="887"/>
                </a:lnTo>
                <a:lnTo>
                  <a:pt x="2140" y="884"/>
                </a:lnTo>
                <a:lnTo>
                  <a:pt x="2140" y="881"/>
                </a:lnTo>
                <a:lnTo>
                  <a:pt x="2141" y="878"/>
                </a:lnTo>
                <a:lnTo>
                  <a:pt x="2141" y="875"/>
                </a:lnTo>
                <a:lnTo>
                  <a:pt x="2141" y="873"/>
                </a:lnTo>
                <a:lnTo>
                  <a:pt x="2141" y="870"/>
                </a:lnTo>
                <a:lnTo>
                  <a:pt x="2141" y="868"/>
                </a:lnTo>
                <a:lnTo>
                  <a:pt x="2142" y="866"/>
                </a:lnTo>
                <a:lnTo>
                  <a:pt x="2142" y="864"/>
                </a:lnTo>
                <a:lnTo>
                  <a:pt x="2142" y="863"/>
                </a:lnTo>
                <a:lnTo>
                  <a:pt x="2142" y="861"/>
                </a:lnTo>
                <a:lnTo>
                  <a:pt x="2142" y="860"/>
                </a:lnTo>
                <a:lnTo>
                  <a:pt x="2142" y="859"/>
                </a:lnTo>
                <a:lnTo>
                  <a:pt x="2142" y="858"/>
                </a:lnTo>
                <a:lnTo>
                  <a:pt x="2143" y="858"/>
                </a:lnTo>
                <a:lnTo>
                  <a:pt x="2143" y="857"/>
                </a:lnTo>
                <a:lnTo>
                  <a:pt x="2143" y="857"/>
                </a:lnTo>
                <a:lnTo>
                  <a:pt x="2143" y="857"/>
                </a:lnTo>
                <a:lnTo>
                  <a:pt x="2143" y="857"/>
                </a:lnTo>
                <a:lnTo>
                  <a:pt x="2143" y="857"/>
                </a:lnTo>
                <a:lnTo>
                  <a:pt x="2143" y="858"/>
                </a:lnTo>
                <a:lnTo>
                  <a:pt x="2144" y="859"/>
                </a:lnTo>
                <a:lnTo>
                  <a:pt x="2144" y="860"/>
                </a:lnTo>
                <a:lnTo>
                  <a:pt x="2144" y="861"/>
                </a:lnTo>
                <a:lnTo>
                  <a:pt x="2144" y="862"/>
                </a:lnTo>
                <a:lnTo>
                  <a:pt x="2145" y="864"/>
                </a:lnTo>
                <a:lnTo>
                  <a:pt x="2145" y="866"/>
                </a:lnTo>
                <a:lnTo>
                  <a:pt x="2145" y="868"/>
                </a:lnTo>
                <a:lnTo>
                  <a:pt x="2145" y="870"/>
                </a:lnTo>
                <a:lnTo>
                  <a:pt x="2145" y="872"/>
                </a:lnTo>
                <a:lnTo>
                  <a:pt x="2145" y="875"/>
                </a:lnTo>
                <a:lnTo>
                  <a:pt x="2145" y="877"/>
                </a:lnTo>
                <a:lnTo>
                  <a:pt x="2146" y="880"/>
                </a:lnTo>
                <a:lnTo>
                  <a:pt x="2146" y="883"/>
                </a:lnTo>
                <a:lnTo>
                  <a:pt x="2146" y="887"/>
                </a:lnTo>
                <a:lnTo>
                  <a:pt x="2146" y="890"/>
                </a:lnTo>
                <a:lnTo>
                  <a:pt x="2146" y="894"/>
                </a:lnTo>
                <a:lnTo>
                  <a:pt x="2147" y="897"/>
                </a:lnTo>
                <a:lnTo>
                  <a:pt x="2147" y="901"/>
                </a:lnTo>
                <a:lnTo>
                  <a:pt x="2147" y="905"/>
                </a:lnTo>
                <a:lnTo>
                  <a:pt x="2147" y="909"/>
                </a:lnTo>
                <a:lnTo>
                  <a:pt x="2147" y="913"/>
                </a:lnTo>
                <a:lnTo>
                  <a:pt x="2147" y="918"/>
                </a:lnTo>
                <a:lnTo>
                  <a:pt x="2147" y="922"/>
                </a:lnTo>
                <a:lnTo>
                  <a:pt x="2148" y="927"/>
                </a:lnTo>
                <a:lnTo>
                  <a:pt x="2148" y="931"/>
                </a:lnTo>
                <a:lnTo>
                  <a:pt x="2148" y="936"/>
                </a:lnTo>
                <a:lnTo>
                  <a:pt x="2148" y="941"/>
                </a:lnTo>
                <a:lnTo>
                  <a:pt x="2148" y="946"/>
                </a:lnTo>
                <a:lnTo>
                  <a:pt x="2148" y="951"/>
                </a:lnTo>
                <a:lnTo>
                  <a:pt x="2148" y="956"/>
                </a:lnTo>
                <a:lnTo>
                  <a:pt x="2149" y="961"/>
                </a:lnTo>
                <a:lnTo>
                  <a:pt x="2149" y="966"/>
                </a:lnTo>
                <a:lnTo>
                  <a:pt x="2149" y="971"/>
                </a:lnTo>
                <a:lnTo>
                  <a:pt x="2149" y="977"/>
                </a:lnTo>
                <a:lnTo>
                  <a:pt x="2150" y="982"/>
                </a:lnTo>
                <a:lnTo>
                  <a:pt x="2150" y="988"/>
                </a:lnTo>
                <a:lnTo>
                  <a:pt x="2150" y="993"/>
                </a:lnTo>
                <a:lnTo>
                  <a:pt x="2150" y="998"/>
                </a:lnTo>
                <a:lnTo>
                  <a:pt x="2150" y="1004"/>
                </a:lnTo>
                <a:lnTo>
                  <a:pt x="2150" y="1009"/>
                </a:lnTo>
                <a:lnTo>
                  <a:pt x="2150" y="1014"/>
                </a:lnTo>
                <a:lnTo>
                  <a:pt x="2151" y="1019"/>
                </a:lnTo>
                <a:lnTo>
                  <a:pt x="2151" y="1025"/>
                </a:lnTo>
                <a:lnTo>
                  <a:pt x="2151" y="1030"/>
                </a:lnTo>
                <a:lnTo>
                  <a:pt x="2151" y="1035"/>
                </a:lnTo>
                <a:lnTo>
                  <a:pt x="2151" y="1040"/>
                </a:lnTo>
                <a:lnTo>
                  <a:pt x="2151" y="1045"/>
                </a:lnTo>
                <a:lnTo>
                  <a:pt x="2151" y="1050"/>
                </a:lnTo>
                <a:lnTo>
                  <a:pt x="2152" y="1055"/>
                </a:lnTo>
                <a:lnTo>
                  <a:pt x="2152" y="1060"/>
                </a:lnTo>
                <a:lnTo>
                  <a:pt x="2152" y="1065"/>
                </a:lnTo>
                <a:lnTo>
                  <a:pt x="2152" y="1069"/>
                </a:lnTo>
                <a:lnTo>
                  <a:pt x="2152" y="1074"/>
                </a:lnTo>
                <a:lnTo>
                  <a:pt x="2153" y="1078"/>
                </a:lnTo>
                <a:lnTo>
                  <a:pt x="2153" y="1082"/>
                </a:lnTo>
                <a:lnTo>
                  <a:pt x="2153" y="1086"/>
                </a:lnTo>
                <a:lnTo>
                  <a:pt x="2153" y="1090"/>
                </a:lnTo>
                <a:lnTo>
                  <a:pt x="2153" y="1094"/>
                </a:lnTo>
                <a:lnTo>
                  <a:pt x="2153" y="1098"/>
                </a:lnTo>
                <a:lnTo>
                  <a:pt x="2153" y="1101"/>
                </a:lnTo>
                <a:lnTo>
                  <a:pt x="2154" y="1105"/>
                </a:lnTo>
                <a:lnTo>
                  <a:pt x="2154" y="1108"/>
                </a:lnTo>
                <a:lnTo>
                  <a:pt x="2154" y="1111"/>
                </a:lnTo>
                <a:lnTo>
                  <a:pt x="2154" y="1114"/>
                </a:lnTo>
                <a:lnTo>
                  <a:pt x="2155" y="1117"/>
                </a:lnTo>
                <a:lnTo>
                  <a:pt x="2155" y="1119"/>
                </a:lnTo>
                <a:lnTo>
                  <a:pt x="2155" y="1122"/>
                </a:lnTo>
                <a:lnTo>
                  <a:pt x="2155" y="1124"/>
                </a:lnTo>
                <a:lnTo>
                  <a:pt x="2155" y="1126"/>
                </a:lnTo>
                <a:lnTo>
                  <a:pt x="2155" y="1128"/>
                </a:lnTo>
                <a:lnTo>
                  <a:pt x="2155" y="1129"/>
                </a:lnTo>
                <a:lnTo>
                  <a:pt x="2156" y="1131"/>
                </a:lnTo>
                <a:lnTo>
                  <a:pt x="2156" y="1132"/>
                </a:lnTo>
                <a:lnTo>
                  <a:pt x="2156" y="1133"/>
                </a:lnTo>
                <a:lnTo>
                  <a:pt x="2156" y="1134"/>
                </a:lnTo>
                <a:lnTo>
                  <a:pt x="2156" y="1135"/>
                </a:lnTo>
                <a:lnTo>
                  <a:pt x="2156" y="1135"/>
                </a:lnTo>
                <a:lnTo>
                  <a:pt x="2156" y="1135"/>
                </a:lnTo>
                <a:lnTo>
                  <a:pt x="2157" y="1135"/>
                </a:lnTo>
                <a:lnTo>
                  <a:pt x="2157" y="1135"/>
                </a:lnTo>
                <a:lnTo>
                  <a:pt x="2157" y="1134"/>
                </a:lnTo>
                <a:lnTo>
                  <a:pt x="2157" y="1134"/>
                </a:lnTo>
                <a:lnTo>
                  <a:pt x="2157" y="1133"/>
                </a:lnTo>
                <a:lnTo>
                  <a:pt x="2158" y="1132"/>
                </a:lnTo>
                <a:lnTo>
                  <a:pt x="2158" y="1131"/>
                </a:lnTo>
                <a:lnTo>
                  <a:pt x="2158" y="1129"/>
                </a:lnTo>
                <a:lnTo>
                  <a:pt x="2158" y="1128"/>
                </a:lnTo>
                <a:lnTo>
                  <a:pt x="2158" y="1126"/>
                </a:lnTo>
                <a:lnTo>
                  <a:pt x="2158" y="1124"/>
                </a:lnTo>
                <a:lnTo>
                  <a:pt x="2159" y="1122"/>
                </a:lnTo>
                <a:lnTo>
                  <a:pt x="2159" y="1119"/>
                </a:lnTo>
                <a:lnTo>
                  <a:pt x="2159" y="1117"/>
                </a:lnTo>
                <a:lnTo>
                  <a:pt x="2159" y="1114"/>
                </a:lnTo>
                <a:lnTo>
                  <a:pt x="2159" y="1111"/>
                </a:lnTo>
                <a:lnTo>
                  <a:pt x="2160" y="1108"/>
                </a:lnTo>
                <a:lnTo>
                  <a:pt x="2160" y="1104"/>
                </a:lnTo>
                <a:lnTo>
                  <a:pt x="2160" y="1101"/>
                </a:lnTo>
                <a:lnTo>
                  <a:pt x="2160" y="1098"/>
                </a:lnTo>
                <a:lnTo>
                  <a:pt x="2160" y="1094"/>
                </a:lnTo>
                <a:lnTo>
                  <a:pt x="2160" y="1090"/>
                </a:lnTo>
                <a:lnTo>
                  <a:pt x="2160" y="1086"/>
                </a:lnTo>
                <a:lnTo>
                  <a:pt x="2161" y="1081"/>
                </a:lnTo>
                <a:lnTo>
                  <a:pt x="2161" y="1077"/>
                </a:lnTo>
                <a:lnTo>
                  <a:pt x="2161" y="1073"/>
                </a:lnTo>
                <a:lnTo>
                  <a:pt x="2161" y="1068"/>
                </a:lnTo>
                <a:lnTo>
                  <a:pt x="2161" y="1064"/>
                </a:lnTo>
                <a:lnTo>
                  <a:pt x="2161" y="1059"/>
                </a:lnTo>
                <a:lnTo>
                  <a:pt x="2161" y="1054"/>
                </a:lnTo>
                <a:lnTo>
                  <a:pt x="2162" y="1049"/>
                </a:lnTo>
                <a:lnTo>
                  <a:pt x="2162" y="1044"/>
                </a:lnTo>
                <a:lnTo>
                  <a:pt x="2162" y="1039"/>
                </a:lnTo>
                <a:lnTo>
                  <a:pt x="2162" y="1034"/>
                </a:lnTo>
                <a:lnTo>
                  <a:pt x="2163" y="1029"/>
                </a:lnTo>
                <a:lnTo>
                  <a:pt x="2163" y="1024"/>
                </a:lnTo>
                <a:lnTo>
                  <a:pt x="2163" y="1018"/>
                </a:lnTo>
                <a:lnTo>
                  <a:pt x="2163" y="1013"/>
                </a:lnTo>
                <a:lnTo>
                  <a:pt x="2163" y="1007"/>
                </a:lnTo>
                <a:lnTo>
                  <a:pt x="2163" y="1002"/>
                </a:lnTo>
                <a:lnTo>
                  <a:pt x="2163" y="997"/>
                </a:lnTo>
                <a:lnTo>
                  <a:pt x="2164" y="991"/>
                </a:lnTo>
                <a:lnTo>
                  <a:pt x="2164" y="986"/>
                </a:lnTo>
                <a:lnTo>
                  <a:pt x="2164" y="981"/>
                </a:lnTo>
                <a:lnTo>
                  <a:pt x="2164" y="975"/>
                </a:lnTo>
                <a:lnTo>
                  <a:pt x="2164" y="970"/>
                </a:lnTo>
                <a:lnTo>
                  <a:pt x="2165" y="965"/>
                </a:lnTo>
                <a:lnTo>
                  <a:pt x="2165" y="959"/>
                </a:lnTo>
                <a:lnTo>
                  <a:pt x="2165" y="954"/>
                </a:lnTo>
                <a:lnTo>
                  <a:pt x="2165" y="949"/>
                </a:lnTo>
                <a:lnTo>
                  <a:pt x="2165" y="944"/>
                </a:lnTo>
                <a:lnTo>
                  <a:pt x="2165" y="939"/>
                </a:lnTo>
                <a:lnTo>
                  <a:pt x="2165" y="934"/>
                </a:lnTo>
                <a:lnTo>
                  <a:pt x="2166" y="929"/>
                </a:lnTo>
                <a:lnTo>
                  <a:pt x="2166" y="924"/>
                </a:lnTo>
                <a:lnTo>
                  <a:pt x="2166" y="920"/>
                </a:lnTo>
                <a:lnTo>
                  <a:pt x="2166" y="915"/>
                </a:lnTo>
                <a:lnTo>
                  <a:pt x="2166" y="911"/>
                </a:lnTo>
                <a:lnTo>
                  <a:pt x="2166" y="907"/>
                </a:lnTo>
                <a:lnTo>
                  <a:pt x="2166" y="902"/>
                </a:lnTo>
                <a:lnTo>
                  <a:pt x="2167" y="899"/>
                </a:lnTo>
                <a:lnTo>
                  <a:pt x="2167" y="894"/>
                </a:lnTo>
                <a:lnTo>
                  <a:pt x="2167" y="891"/>
                </a:lnTo>
                <a:lnTo>
                  <a:pt x="2167" y="887"/>
                </a:lnTo>
                <a:lnTo>
                  <a:pt x="2168" y="884"/>
                </a:lnTo>
                <a:lnTo>
                  <a:pt x="2168" y="881"/>
                </a:lnTo>
                <a:lnTo>
                  <a:pt x="2168" y="877"/>
                </a:lnTo>
                <a:lnTo>
                  <a:pt x="2168" y="874"/>
                </a:lnTo>
                <a:lnTo>
                  <a:pt x="2168" y="872"/>
                </a:lnTo>
                <a:lnTo>
                  <a:pt x="2168" y="869"/>
                </a:lnTo>
                <a:lnTo>
                  <a:pt x="2168" y="867"/>
                </a:lnTo>
                <a:lnTo>
                  <a:pt x="2169" y="865"/>
                </a:lnTo>
                <a:lnTo>
                  <a:pt x="2169" y="863"/>
                </a:lnTo>
                <a:lnTo>
                  <a:pt x="2169" y="861"/>
                </a:lnTo>
                <a:lnTo>
                  <a:pt x="2169" y="859"/>
                </a:lnTo>
                <a:lnTo>
                  <a:pt x="2169" y="858"/>
                </a:lnTo>
                <a:lnTo>
                  <a:pt x="2170" y="857"/>
                </a:lnTo>
                <a:lnTo>
                  <a:pt x="2170" y="856"/>
                </a:lnTo>
                <a:lnTo>
                  <a:pt x="2170" y="855"/>
                </a:lnTo>
                <a:lnTo>
                  <a:pt x="2170" y="854"/>
                </a:lnTo>
                <a:lnTo>
                  <a:pt x="2170" y="854"/>
                </a:lnTo>
                <a:lnTo>
                  <a:pt x="2170" y="854"/>
                </a:lnTo>
                <a:lnTo>
                  <a:pt x="2170" y="854"/>
                </a:lnTo>
                <a:lnTo>
                  <a:pt x="2171" y="854"/>
                </a:lnTo>
                <a:lnTo>
                  <a:pt x="2171" y="854"/>
                </a:lnTo>
                <a:lnTo>
                  <a:pt x="2171" y="855"/>
                </a:lnTo>
                <a:lnTo>
                  <a:pt x="2171" y="856"/>
                </a:lnTo>
                <a:lnTo>
                  <a:pt x="2171" y="857"/>
                </a:lnTo>
                <a:lnTo>
                  <a:pt x="2171" y="858"/>
                </a:lnTo>
                <a:lnTo>
                  <a:pt x="2171" y="860"/>
                </a:lnTo>
                <a:lnTo>
                  <a:pt x="2172" y="862"/>
                </a:lnTo>
                <a:lnTo>
                  <a:pt x="2172" y="863"/>
                </a:lnTo>
                <a:lnTo>
                  <a:pt x="2172" y="866"/>
                </a:lnTo>
                <a:lnTo>
                  <a:pt x="2172" y="868"/>
                </a:lnTo>
                <a:lnTo>
                  <a:pt x="2173" y="870"/>
                </a:lnTo>
                <a:lnTo>
                  <a:pt x="2173" y="873"/>
                </a:lnTo>
                <a:lnTo>
                  <a:pt x="2173" y="876"/>
                </a:lnTo>
                <a:lnTo>
                  <a:pt x="2173" y="879"/>
                </a:lnTo>
                <a:lnTo>
                  <a:pt x="2173" y="882"/>
                </a:lnTo>
                <a:lnTo>
                  <a:pt x="2173" y="885"/>
                </a:lnTo>
                <a:lnTo>
                  <a:pt x="2173" y="889"/>
                </a:lnTo>
                <a:lnTo>
                  <a:pt x="2174" y="892"/>
                </a:lnTo>
                <a:lnTo>
                  <a:pt x="2174" y="896"/>
                </a:lnTo>
                <a:lnTo>
                  <a:pt x="2174" y="900"/>
                </a:lnTo>
                <a:lnTo>
                  <a:pt x="2174" y="904"/>
                </a:lnTo>
                <a:lnTo>
                  <a:pt x="2174" y="908"/>
                </a:lnTo>
                <a:lnTo>
                  <a:pt x="2175" y="913"/>
                </a:lnTo>
                <a:lnTo>
                  <a:pt x="2175" y="917"/>
                </a:lnTo>
                <a:lnTo>
                  <a:pt x="2175" y="922"/>
                </a:lnTo>
                <a:lnTo>
                  <a:pt x="2175" y="926"/>
                </a:lnTo>
                <a:lnTo>
                  <a:pt x="2175" y="931"/>
                </a:lnTo>
                <a:lnTo>
                  <a:pt x="2175" y="936"/>
                </a:lnTo>
                <a:lnTo>
                  <a:pt x="2175" y="941"/>
                </a:lnTo>
                <a:lnTo>
                  <a:pt x="2176" y="946"/>
                </a:lnTo>
                <a:lnTo>
                  <a:pt x="2176" y="951"/>
                </a:lnTo>
                <a:lnTo>
                  <a:pt x="2176" y="956"/>
                </a:lnTo>
                <a:lnTo>
                  <a:pt x="2176" y="961"/>
                </a:lnTo>
                <a:lnTo>
                  <a:pt x="2176" y="967"/>
                </a:lnTo>
                <a:lnTo>
                  <a:pt x="2176" y="972"/>
                </a:lnTo>
                <a:lnTo>
                  <a:pt x="2176" y="978"/>
                </a:lnTo>
                <a:lnTo>
                  <a:pt x="2177" y="983"/>
                </a:lnTo>
                <a:lnTo>
                  <a:pt x="2177" y="988"/>
                </a:lnTo>
                <a:lnTo>
                  <a:pt x="2177" y="994"/>
                </a:lnTo>
                <a:lnTo>
                  <a:pt x="2177" y="999"/>
                </a:lnTo>
                <a:lnTo>
                  <a:pt x="2178" y="1004"/>
                </a:lnTo>
                <a:lnTo>
                  <a:pt x="2178" y="1010"/>
                </a:lnTo>
                <a:lnTo>
                  <a:pt x="2178" y="1015"/>
                </a:lnTo>
                <a:lnTo>
                  <a:pt x="2178" y="1020"/>
                </a:lnTo>
                <a:lnTo>
                  <a:pt x="2178" y="1026"/>
                </a:lnTo>
                <a:lnTo>
                  <a:pt x="2178" y="1031"/>
                </a:lnTo>
                <a:lnTo>
                  <a:pt x="2178" y="1037"/>
                </a:lnTo>
                <a:lnTo>
                  <a:pt x="2179" y="1042"/>
                </a:lnTo>
                <a:lnTo>
                  <a:pt x="2179" y="1047"/>
                </a:lnTo>
                <a:lnTo>
                  <a:pt x="2179" y="1052"/>
                </a:lnTo>
                <a:lnTo>
                  <a:pt x="2179" y="1057"/>
                </a:lnTo>
                <a:lnTo>
                  <a:pt x="2179" y="1062"/>
                </a:lnTo>
                <a:lnTo>
                  <a:pt x="2179" y="1066"/>
                </a:lnTo>
                <a:lnTo>
                  <a:pt x="2179" y="1071"/>
                </a:lnTo>
                <a:lnTo>
                  <a:pt x="2180" y="1075"/>
                </a:lnTo>
                <a:lnTo>
                  <a:pt x="2180" y="1080"/>
                </a:lnTo>
                <a:lnTo>
                  <a:pt x="2180" y="1084"/>
                </a:lnTo>
                <a:lnTo>
                  <a:pt x="2180" y="1088"/>
                </a:lnTo>
                <a:lnTo>
                  <a:pt x="2180" y="1092"/>
                </a:lnTo>
                <a:lnTo>
                  <a:pt x="2181" y="1096"/>
                </a:lnTo>
                <a:lnTo>
                  <a:pt x="2181" y="1099"/>
                </a:lnTo>
                <a:lnTo>
                  <a:pt x="2181" y="1103"/>
                </a:lnTo>
                <a:lnTo>
                  <a:pt x="2181" y="1107"/>
                </a:lnTo>
                <a:lnTo>
                  <a:pt x="2181" y="1110"/>
                </a:lnTo>
                <a:lnTo>
                  <a:pt x="2181" y="1113"/>
                </a:lnTo>
                <a:lnTo>
                  <a:pt x="2181" y="1116"/>
                </a:lnTo>
                <a:lnTo>
                  <a:pt x="2182" y="1119"/>
                </a:lnTo>
                <a:lnTo>
                  <a:pt x="2182" y="1121"/>
                </a:lnTo>
                <a:lnTo>
                  <a:pt x="2182" y="1123"/>
                </a:lnTo>
                <a:lnTo>
                  <a:pt x="2182" y="1126"/>
                </a:lnTo>
                <a:lnTo>
                  <a:pt x="2183" y="1127"/>
                </a:lnTo>
                <a:lnTo>
                  <a:pt x="2183" y="1129"/>
                </a:lnTo>
                <a:lnTo>
                  <a:pt x="2183" y="1131"/>
                </a:lnTo>
                <a:lnTo>
                  <a:pt x="2183" y="1132"/>
                </a:lnTo>
                <a:lnTo>
                  <a:pt x="2183" y="1133"/>
                </a:lnTo>
                <a:lnTo>
                  <a:pt x="2183" y="1134"/>
                </a:lnTo>
                <a:lnTo>
                  <a:pt x="2183" y="1135"/>
                </a:lnTo>
                <a:lnTo>
                  <a:pt x="2184" y="1135"/>
                </a:lnTo>
                <a:lnTo>
                  <a:pt x="2184" y="1136"/>
                </a:lnTo>
                <a:lnTo>
                  <a:pt x="2184" y="1136"/>
                </a:lnTo>
                <a:lnTo>
                  <a:pt x="2184" y="1136"/>
                </a:lnTo>
                <a:lnTo>
                  <a:pt x="2184" y="1136"/>
                </a:lnTo>
                <a:lnTo>
                  <a:pt x="2184" y="1135"/>
                </a:lnTo>
                <a:lnTo>
                  <a:pt x="2184" y="1135"/>
                </a:lnTo>
                <a:lnTo>
                  <a:pt x="2185" y="1134"/>
                </a:lnTo>
                <a:lnTo>
                  <a:pt x="2185" y="1132"/>
                </a:lnTo>
                <a:lnTo>
                  <a:pt x="2185" y="1131"/>
                </a:lnTo>
                <a:lnTo>
                  <a:pt x="2185" y="1130"/>
                </a:lnTo>
                <a:lnTo>
                  <a:pt x="2185" y="1128"/>
                </a:lnTo>
                <a:lnTo>
                  <a:pt x="2186" y="1126"/>
                </a:lnTo>
                <a:lnTo>
                  <a:pt x="2186" y="1124"/>
                </a:lnTo>
                <a:lnTo>
                  <a:pt x="2186" y="1122"/>
                </a:lnTo>
                <a:lnTo>
                  <a:pt x="2186" y="1119"/>
                </a:lnTo>
                <a:lnTo>
                  <a:pt x="2186" y="1117"/>
                </a:lnTo>
                <a:lnTo>
                  <a:pt x="2186" y="1114"/>
                </a:lnTo>
                <a:lnTo>
                  <a:pt x="2186" y="1111"/>
                </a:lnTo>
                <a:lnTo>
                  <a:pt x="2187" y="1108"/>
                </a:lnTo>
                <a:lnTo>
                  <a:pt x="2187" y="1104"/>
                </a:lnTo>
                <a:lnTo>
                  <a:pt x="2187" y="1101"/>
                </a:lnTo>
                <a:lnTo>
                  <a:pt x="2187" y="1097"/>
                </a:lnTo>
                <a:lnTo>
                  <a:pt x="2188" y="1093"/>
                </a:lnTo>
                <a:lnTo>
                  <a:pt x="2188" y="1089"/>
                </a:lnTo>
                <a:lnTo>
                  <a:pt x="2188" y="1085"/>
                </a:lnTo>
                <a:lnTo>
                  <a:pt x="2188" y="1081"/>
                </a:lnTo>
                <a:lnTo>
                  <a:pt x="2188" y="1077"/>
                </a:lnTo>
                <a:lnTo>
                  <a:pt x="2188" y="1072"/>
                </a:lnTo>
                <a:lnTo>
                  <a:pt x="2188" y="1068"/>
                </a:lnTo>
                <a:lnTo>
                  <a:pt x="2189" y="1063"/>
                </a:lnTo>
                <a:lnTo>
                  <a:pt x="2189" y="1058"/>
                </a:lnTo>
                <a:lnTo>
                  <a:pt x="2189" y="1053"/>
                </a:lnTo>
                <a:lnTo>
                  <a:pt x="2189" y="1048"/>
                </a:lnTo>
                <a:lnTo>
                  <a:pt x="2189" y="1043"/>
                </a:lnTo>
                <a:lnTo>
                  <a:pt x="2189" y="1038"/>
                </a:lnTo>
                <a:lnTo>
                  <a:pt x="2189" y="1033"/>
                </a:lnTo>
                <a:lnTo>
                  <a:pt x="2190" y="1028"/>
                </a:lnTo>
                <a:lnTo>
                  <a:pt x="2190" y="1023"/>
                </a:lnTo>
                <a:lnTo>
                  <a:pt x="2190" y="1017"/>
                </a:lnTo>
                <a:lnTo>
                  <a:pt x="2190" y="1012"/>
                </a:lnTo>
                <a:lnTo>
                  <a:pt x="2190" y="1007"/>
                </a:lnTo>
                <a:lnTo>
                  <a:pt x="2191" y="1001"/>
                </a:lnTo>
                <a:lnTo>
                  <a:pt x="2191" y="996"/>
                </a:lnTo>
                <a:lnTo>
                  <a:pt x="2191" y="991"/>
                </a:lnTo>
                <a:lnTo>
                  <a:pt x="2191" y="985"/>
                </a:lnTo>
                <a:lnTo>
                  <a:pt x="2191" y="980"/>
                </a:lnTo>
                <a:lnTo>
                  <a:pt x="2191" y="974"/>
                </a:lnTo>
                <a:lnTo>
                  <a:pt x="2192" y="969"/>
                </a:lnTo>
                <a:lnTo>
                  <a:pt x="2192" y="964"/>
                </a:lnTo>
                <a:lnTo>
                  <a:pt x="2192" y="958"/>
                </a:lnTo>
                <a:lnTo>
                  <a:pt x="2192" y="953"/>
                </a:lnTo>
                <a:lnTo>
                  <a:pt x="2192" y="948"/>
                </a:lnTo>
                <a:lnTo>
                  <a:pt x="2193" y="943"/>
                </a:lnTo>
                <a:lnTo>
                  <a:pt x="2193" y="938"/>
                </a:lnTo>
                <a:lnTo>
                  <a:pt x="2193" y="933"/>
                </a:lnTo>
                <a:lnTo>
                  <a:pt x="2193" y="928"/>
                </a:lnTo>
                <a:lnTo>
                  <a:pt x="2193" y="924"/>
                </a:lnTo>
                <a:lnTo>
                  <a:pt x="2193" y="919"/>
                </a:lnTo>
                <a:lnTo>
                  <a:pt x="2193" y="915"/>
                </a:lnTo>
                <a:lnTo>
                  <a:pt x="2194" y="910"/>
                </a:lnTo>
                <a:lnTo>
                  <a:pt x="2194" y="906"/>
                </a:lnTo>
                <a:lnTo>
                  <a:pt x="2194" y="902"/>
                </a:lnTo>
                <a:lnTo>
                  <a:pt x="2194" y="898"/>
                </a:lnTo>
                <a:lnTo>
                  <a:pt x="2194" y="894"/>
                </a:lnTo>
                <a:lnTo>
                  <a:pt x="2194" y="891"/>
                </a:lnTo>
                <a:lnTo>
                  <a:pt x="2194" y="887"/>
                </a:lnTo>
                <a:lnTo>
                  <a:pt x="2195" y="884"/>
                </a:lnTo>
                <a:lnTo>
                  <a:pt x="2195" y="881"/>
                </a:lnTo>
                <a:lnTo>
                  <a:pt x="2195" y="877"/>
                </a:lnTo>
                <a:lnTo>
                  <a:pt x="2195" y="874"/>
                </a:lnTo>
                <a:lnTo>
                  <a:pt x="2196" y="872"/>
                </a:lnTo>
                <a:lnTo>
                  <a:pt x="2196" y="869"/>
                </a:lnTo>
                <a:lnTo>
                  <a:pt x="2196" y="867"/>
                </a:lnTo>
                <a:lnTo>
                  <a:pt x="2196" y="865"/>
                </a:lnTo>
                <a:lnTo>
                  <a:pt x="2196" y="863"/>
                </a:lnTo>
                <a:lnTo>
                  <a:pt x="2196" y="861"/>
                </a:lnTo>
                <a:lnTo>
                  <a:pt x="2196" y="860"/>
                </a:lnTo>
                <a:lnTo>
                  <a:pt x="2197" y="858"/>
                </a:lnTo>
                <a:lnTo>
                  <a:pt x="2197" y="857"/>
                </a:lnTo>
                <a:lnTo>
                  <a:pt x="2197" y="856"/>
                </a:lnTo>
                <a:lnTo>
                  <a:pt x="2197" y="856"/>
                </a:lnTo>
                <a:lnTo>
                  <a:pt x="2197" y="855"/>
                </a:lnTo>
                <a:lnTo>
                  <a:pt x="2198" y="855"/>
                </a:lnTo>
                <a:lnTo>
                  <a:pt x="2198" y="855"/>
                </a:lnTo>
                <a:lnTo>
                  <a:pt x="2198" y="855"/>
                </a:lnTo>
                <a:lnTo>
                  <a:pt x="2198" y="855"/>
                </a:lnTo>
                <a:lnTo>
                  <a:pt x="2198" y="856"/>
                </a:lnTo>
                <a:lnTo>
                  <a:pt x="2198" y="856"/>
                </a:lnTo>
                <a:lnTo>
                  <a:pt x="2198" y="857"/>
                </a:lnTo>
                <a:lnTo>
                  <a:pt x="2199" y="858"/>
                </a:lnTo>
                <a:lnTo>
                  <a:pt x="2199" y="860"/>
                </a:lnTo>
                <a:lnTo>
                  <a:pt x="2199" y="861"/>
                </a:lnTo>
                <a:lnTo>
                  <a:pt x="2199" y="863"/>
                </a:lnTo>
                <a:lnTo>
                  <a:pt x="2199" y="865"/>
                </a:lnTo>
                <a:lnTo>
                  <a:pt x="2199" y="867"/>
                </a:lnTo>
                <a:lnTo>
                  <a:pt x="2199" y="869"/>
                </a:lnTo>
                <a:lnTo>
                  <a:pt x="2200" y="872"/>
                </a:lnTo>
                <a:lnTo>
                  <a:pt x="2200" y="874"/>
                </a:lnTo>
                <a:lnTo>
                  <a:pt x="2200" y="877"/>
                </a:lnTo>
                <a:lnTo>
                  <a:pt x="2200" y="880"/>
                </a:lnTo>
                <a:lnTo>
                  <a:pt x="2201" y="883"/>
                </a:lnTo>
                <a:lnTo>
                  <a:pt x="2201" y="887"/>
                </a:lnTo>
                <a:lnTo>
                  <a:pt x="2201" y="890"/>
                </a:lnTo>
                <a:lnTo>
                  <a:pt x="2201" y="894"/>
                </a:lnTo>
                <a:lnTo>
                  <a:pt x="2201" y="897"/>
                </a:lnTo>
                <a:lnTo>
                  <a:pt x="2201" y="902"/>
                </a:lnTo>
                <a:lnTo>
                  <a:pt x="2201" y="905"/>
                </a:lnTo>
                <a:lnTo>
                  <a:pt x="2202" y="910"/>
                </a:lnTo>
                <a:lnTo>
                  <a:pt x="2202" y="914"/>
                </a:lnTo>
                <a:lnTo>
                  <a:pt x="2202" y="919"/>
                </a:lnTo>
                <a:lnTo>
                  <a:pt x="2202" y="923"/>
                </a:lnTo>
                <a:lnTo>
                  <a:pt x="2202" y="928"/>
                </a:lnTo>
                <a:lnTo>
                  <a:pt x="2203" y="933"/>
                </a:lnTo>
                <a:lnTo>
                  <a:pt x="2203" y="937"/>
                </a:lnTo>
                <a:lnTo>
                  <a:pt x="2203" y="942"/>
                </a:lnTo>
                <a:lnTo>
                  <a:pt x="2203" y="947"/>
                </a:lnTo>
                <a:lnTo>
                  <a:pt x="2203" y="952"/>
                </a:lnTo>
                <a:lnTo>
                  <a:pt x="2203" y="958"/>
                </a:lnTo>
                <a:lnTo>
                  <a:pt x="2203" y="963"/>
                </a:lnTo>
                <a:lnTo>
                  <a:pt x="2204" y="968"/>
                </a:lnTo>
                <a:lnTo>
                  <a:pt x="2204" y="973"/>
                </a:lnTo>
                <a:lnTo>
                  <a:pt x="2204" y="979"/>
                </a:lnTo>
                <a:lnTo>
                  <a:pt x="2204" y="984"/>
                </a:lnTo>
                <a:lnTo>
                  <a:pt x="2204" y="989"/>
                </a:lnTo>
                <a:lnTo>
                  <a:pt x="2204" y="994"/>
                </a:lnTo>
                <a:lnTo>
                  <a:pt x="2204" y="1000"/>
                </a:lnTo>
                <a:lnTo>
                  <a:pt x="2205" y="1005"/>
                </a:lnTo>
                <a:lnTo>
                  <a:pt x="2205" y="1011"/>
                </a:lnTo>
                <a:lnTo>
                  <a:pt x="2205" y="1016"/>
                </a:lnTo>
                <a:lnTo>
                  <a:pt x="2205" y="1021"/>
                </a:lnTo>
                <a:lnTo>
                  <a:pt x="2206" y="1026"/>
                </a:lnTo>
                <a:lnTo>
                  <a:pt x="2206" y="1032"/>
                </a:lnTo>
                <a:lnTo>
                  <a:pt x="2206" y="1037"/>
                </a:lnTo>
                <a:lnTo>
                  <a:pt x="2206" y="1042"/>
                </a:lnTo>
                <a:lnTo>
                  <a:pt x="2206" y="1047"/>
                </a:lnTo>
                <a:lnTo>
                  <a:pt x="2206" y="1052"/>
                </a:lnTo>
                <a:lnTo>
                  <a:pt x="2206" y="1057"/>
                </a:lnTo>
                <a:lnTo>
                  <a:pt x="2207" y="1061"/>
                </a:lnTo>
                <a:lnTo>
                  <a:pt x="2207" y="1066"/>
                </a:lnTo>
                <a:lnTo>
                  <a:pt x="2207" y="1070"/>
                </a:lnTo>
                <a:lnTo>
                  <a:pt x="2207" y="1075"/>
                </a:lnTo>
                <a:lnTo>
                  <a:pt x="2207" y="1079"/>
                </a:lnTo>
                <a:lnTo>
                  <a:pt x="2207" y="1083"/>
                </a:lnTo>
                <a:lnTo>
                  <a:pt x="2207" y="1087"/>
                </a:lnTo>
                <a:lnTo>
                  <a:pt x="2208" y="1091"/>
                </a:lnTo>
                <a:lnTo>
                  <a:pt x="2208" y="1095"/>
                </a:lnTo>
                <a:lnTo>
                  <a:pt x="2208" y="1099"/>
                </a:lnTo>
                <a:lnTo>
                  <a:pt x="2208" y="1102"/>
                </a:lnTo>
                <a:lnTo>
                  <a:pt x="2208" y="1105"/>
                </a:lnTo>
                <a:lnTo>
                  <a:pt x="2209" y="1108"/>
                </a:lnTo>
                <a:lnTo>
                  <a:pt x="2209" y="1111"/>
                </a:lnTo>
                <a:lnTo>
                  <a:pt x="2209" y="1114"/>
                </a:lnTo>
                <a:lnTo>
                  <a:pt x="2209" y="1117"/>
                </a:lnTo>
                <a:lnTo>
                  <a:pt x="2209" y="1119"/>
                </a:lnTo>
                <a:lnTo>
                  <a:pt x="2209" y="1122"/>
                </a:lnTo>
                <a:lnTo>
                  <a:pt x="2209" y="1124"/>
                </a:lnTo>
                <a:lnTo>
                  <a:pt x="2210" y="1126"/>
                </a:lnTo>
                <a:lnTo>
                  <a:pt x="2210" y="1127"/>
                </a:lnTo>
                <a:lnTo>
                  <a:pt x="2210" y="1129"/>
                </a:lnTo>
                <a:lnTo>
                  <a:pt x="2210" y="1130"/>
                </a:lnTo>
                <a:lnTo>
                  <a:pt x="2211" y="1131"/>
                </a:lnTo>
                <a:lnTo>
                  <a:pt x="2211" y="1132"/>
                </a:lnTo>
                <a:lnTo>
                  <a:pt x="2211" y="1133"/>
                </a:lnTo>
                <a:lnTo>
                  <a:pt x="2211" y="1133"/>
                </a:lnTo>
                <a:lnTo>
                  <a:pt x="2211" y="1134"/>
                </a:lnTo>
                <a:lnTo>
                  <a:pt x="2211" y="1134"/>
                </a:lnTo>
                <a:lnTo>
                  <a:pt x="2211" y="1133"/>
                </a:lnTo>
                <a:lnTo>
                  <a:pt x="2212" y="1133"/>
                </a:lnTo>
                <a:lnTo>
                  <a:pt x="2212" y="1132"/>
                </a:lnTo>
                <a:lnTo>
                  <a:pt x="2212" y="1132"/>
                </a:lnTo>
                <a:lnTo>
                  <a:pt x="2212" y="1131"/>
                </a:lnTo>
                <a:lnTo>
                  <a:pt x="2212" y="1130"/>
                </a:lnTo>
                <a:lnTo>
                  <a:pt x="2212" y="1128"/>
                </a:lnTo>
                <a:lnTo>
                  <a:pt x="2212" y="1127"/>
                </a:lnTo>
                <a:lnTo>
                  <a:pt x="2213" y="1125"/>
                </a:lnTo>
                <a:lnTo>
                  <a:pt x="2213" y="1123"/>
                </a:lnTo>
                <a:lnTo>
                  <a:pt x="2213" y="1121"/>
                </a:lnTo>
                <a:lnTo>
                  <a:pt x="2213" y="1119"/>
                </a:lnTo>
                <a:lnTo>
                  <a:pt x="2213" y="1116"/>
                </a:lnTo>
                <a:lnTo>
                  <a:pt x="2214" y="1114"/>
                </a:lnTo>
                <a:lnTo>
                  <a:pt x="2214" y="1111"/>
                </a:lnTo>
                <a:lnTo>
                  <a:pt x="2214" y="1108"/>
                </a:lnTo>
                <a:lnTo>
                  <a:pt x="2214" y="1105"/>
                </a:lnTo>
                <a:lnTo>
                  <a:pt x="2214" y="1101"/>
                </a:lnTo>
                <a:lnTo>
                  <a:pt x="2214" y="1098"/>
                </a:lnTo>
                <a:lnTo>
                  <a:pt x="2214" y="1094"/>
                </a:lnTo>
                <a:lnTo>
                  <a:pt x="2215" y="1091"/>
                </a:lnTo>
                <a:lnTo>
                  <a:pt x="2215" y="1087"/>
                </a:lnTo>
                <a:lnTo>
                  <a:pt x="2215" y="1083"/>
                </a:lnTo>
                <a:lnTo>
                  <a:pt x="2215" y="1079"/>
                </a:lnTo>
                <a:lnTo>
                  <a:pt x="2216" y="1074"/>
                </a:lnTo>
                <a:lnTo>
                  <a:pt x="2216" y="1070"/>
                </a:lnTo>
                <a:lnTo>
                  <a:pt x="2216" y="1065"/>
                </a:lnTo>
                <a:lnTo>
                  <a:pt x="2216" y="1061"/>
                </a:lnTo>
                <a:lnTo>
                  <a:pt x="2216" y="1056"/>
                </a:lnTo>
                <a:lnTo>
                  <a:pt x="2216" y="1051"/>
                </a:lnTo>
                <a:lnTo>
                  <a:pt x="2216" y="1047"/>
                </a:lnTo>
                <a:lnTo>
                  <a:pt x="2217" y="1042"/>
                </a:lnTo>
                <a:lnTo>
                  <a:pt x="2217" y="1037"/>
                </a:lnTo>
                <a:lnTo>
                  <a:pt x="2217" y="1032"/>
                </a:lnTo>
                <a:lnTo>
                  <a:pt x="2217" y="1026"/>
                </a:lnTo>
                <a:lnTo>
                  <a:pt x="2217" y="1021"/>
                </a:lnTo>
                <a:lnTo>
                  <a:pt x="2217" y="1016"/>
                </a:lnTo>
                <a:lnTo>
                  <a:pt x="2217" y="1011"/>
                </a:lnTo>
                <a:lnTo>
                  <a:pt x="2218" y="1006"/>
                </a:lnTo>
                <a:lnTo>
                  <a:pt x="2218" y="1000"/>
                </a:lnTo>
                <a:lnTo>
                  <a:pt x="2218" y="995"/>
                </a:lnTo>
                <a:lnTo>
                  <a:pt x="2218" y="990"/>
                </a:lnTo>
                <a:lnTo>
                  <a:pt x="2218" y="984"/>
                </a:lnTo>
                <a:lnTo>
                  <a:pt x="2219" y="979"/>
                </a:lnTo>
                <a:lnTo>
                  <a:pt x="2219" y="974"/>
                </a:lnTo>
                <a:lnTo>
                  <a:pt x="2219" y="969"/>
                </a:lnTo>
                <a:lnTo>
                  <a:pt x="2219" y="964"/>
                </a:lnTo>
                <a:lnTo>
                  <a:pt x="2219" y="959"/>
                </a:lnTo>
                <a:lnTo>
                  <a:pt x="2219" y="953"/>
                </a:lnTo>
                <a:lnTo>
                  <a:pt x="2220" y="949"/>
                </a:lnTo>
                <a:lnTo>
                  <a:pt x="2220" y="944"/>
                </a:lnTo>
                <a:lnTo>
                  <a:pt x="2220" y="939"/>
                </a:lnTo>
                <a:lnTo>
                  <a:pt x="2220" y="934"/>
                </a:lnTo>
                <a:lnTo>
                  <a:pt x="2220" y="930"/>
                </a:lnTo>
                <a:lnTo>
                  <a:pt x="2221" y="925"/>
                </a:lnTo>
                <a:lnTo>
                  <a:pt x="2221" y="920"/>
                </a:lnTo>
                <a:lnTo>
                  <a:pt x="2221" y="916"/>
                </a:lnTo>
                <a:lnTo>
                  <a:pt x="2221" y="912"/>
                </a:lnTo>
                <a:lnTo>
                  <a:pt x="2221" y="908"/>
                </a:lnTo>
                <a:lnTo>
                  <a:pt x="2221" y="904"/>
                </a:lnTo>
                <a:lnTo>
                  <a:pt x="2221" y="900"/>
                </a:lnTo>
                <a:lnTo>
                  <a:pt x="2222" y="896"/>
                </a:lnTo>
                <a:lnTo>
                  <a:pt x="2222" y="893"/>
                </a:lnTo>
                <a:lnTo>
                  <a:pt x="2222" y="889"/>
                </a:lnTo>
                <a:lnTo>
                  <a:pt x="2222" y="886"/>
                </a:lnTo>
                <a:lnTo>
                  <a:pt x="2222" y="883"/>
                </a:lnTo>
                <a:lnTo>
                  <a:pt x="2222" y="880"/>
                </a:lnTo>
                <a:lnTo>
                  <a:pt x="2222" y="877"/>
                </a:lnTo>
                <a:lnTo>
                  <a:pt x="2223" y="875"/>
                </a:lnTo>
                <a:lnTo>
                  <a:pt x="2223" y="873"/>
                </a:lnTo>
                <a:lnTo>
                  <a:pt x="2223" y="871"/>
                </a:lnTo>
                <a:lnTo>
                  <a:pt x="2223" y="869"/>
                </a:lnTo>
                <a:lnTo>
                  <a:pt x="2223" y="867"/>
                </a:lnTo>
                <a:lnTo>
                  <a:pt x="2224" y="865"/>
                </a:lnTo>
                <a:lnTo>
                  <a:pt x="2224" y="864"/>
                </a:lnTo>
                <a:lnTo>
                  <a:pt x="2224" y="862"/>
                </a:lnTo>
                <a:lnTo>
                  <a:pt x="2224" y="861"/>
                </a:lnTo>
                <a:lnTo>
                  <a:pt x="2224" y="861"/>
                </a:lnTo>
                <a:lnTo>
                  <a:pt x="2224" y="860"/>
                </a:lnTo>
                <a:lnTo>
                  <a:pt x="2225" y="859"/>
                </a:lnTo>
                <a:lnTo>
                  <a:pt x="2225" y="859"/>
                </a:lnTo>
                <a:lnTo>
                  <a:pt x="2225" y="859"/>
                </a:lnTo>
                <a:lnTo>
                  <a:pt x="2225" y="859"/>
                </a:lnTo>
                <a:lnTo>
                  <a:pt x="2225" y="859"/>
                </a:lnTo>
                <a:lnTo>
                  <a:pt x="2226" y="860"/>
                </a:lnTo>
                <a:lnTo>
                  <a:pt x="2226" y="861"/>
                </a:lnTo>
                <a:lnTo>
                  <a:pt x="2226" y="862"/>
                </a:lnTo>
                <a:lnTo>
                  <a:pt x="2226" y="863"/>
                </a:lnTo>
                <a:lnTo>
                  <a:pt x="2226" y="864"/>
                </a:lnTo>
                <a:lnTo>
                  <a:pt x="2226" y="866"/>
                </a:lnTo>
                <a:lnTo>
                  <a:pt x="2226" y="868"/>
                </a:lnTo>
                <a:lnTo>
                  <a:pt x="2227" y="869"/>
                </a:lnTo>
                <a:lnTo>
                  <a:pt x="2227" y="871"/>
                </a:lnTo>
                <a:lnTo>
                  <a:pt x="2227" y="874"/>
                </a:lnTo>
                <a:lnTo>
                  <a:pt x="2227" y="876"/>
                </a:lnTo>
                <a:lnTo>
                  <a:pt x="2227" y="879"/>
                </a:lnTo>
                <a:lnTo>
                  <a:pt x="2227" y="881"/>
                </a:lnTo>
                <a:lnTo>
                  <a:pt x="2227" y="884"/>
                </a:lnTo>
                <a:lnTo>
                  <a:pt x="2228" y="887"/>
                </a:lnTo>
                <a:lnTo>
                  <a:pt x="2228" y="891"/>
                </a:lnTo>
                <a:lnTo>
                  <a:pt x="2228" y="894"/>
                </a:lnTo>
                <a:lnTo>
                  <a:pt x="2228" y="898"/>
                </a:lnTo>
                <a:lnTo>
                  <a:pt x="2229" y="902"/>
                </a:lnTo>
                <a:lnTo>
                  <a:pt x="2229" y="905"/>
                </a:lnTo>
                <a:lnTo>
                  <a:pt x="2229" y="909"/>
                </a:lnTo>
                <a:lnTo>
                  <a:pt x="2229" y="914"/>
                </a:lnTo>
                <a:lnTo>
                  <a:pt x="2229" y="918"/>
                </a:lnTo>
                <a:lnTo>
                  <a:pt x="2229" y="922"/>
                </a:lnTo>
                <a:lnTo>
                  <a:pt x="2229" y="926"/>
                </a:lnTo>
                <a:lnTo>
                  <a:pt x="2230" y="931"/>
                </a:lnTo>
                <a:lnTo>
                  <a:pt x="2230" y="935"/>
                </a:lnTo>
                <a:lnTo>
                  <a:pt x="2230" y="940"/>
                </a:lnTo>
                <a:lnTo>
                  <a:pt x="2230" y="945"/>
                </a:lnTo>
                <a:lnTo>
                  <a:pt x="2230" y="950"/>
                </a:lnTo>
                <a:lnTo>
                  <a:pt x="2231" y="955"/>
                </a:lnTo>
                <a:lnTo>
                  <a:pt x="2231" y="960"/>
                </a:lnTo>
                <a:lnTo>
                  <a:pt x="2231" y="965"/>
                </a:lnTo>
                <a:lnTo>
                  <a:pt x="2231" y="970"/>
                </a:lnTo>
                <a:lnTo>
                  <a:pt x="2231" y="975"/>
                </a:lnTo>
                <a:lnTo>
                  <a:pt x="2231" y="980"/>
                </a:lnTo>
                <a:lnTo>
                  <a:pt x="2231" y="985"/>
                </a:lnTo>
                <a:lnTo>
                  <a:pt x="2232" y="990"/>
                </a:lnTo>
                <a:lnTo>
                  <a:pt x="2232" y="996"/>
                </a:lnTo>
                <a:lnTo>
                  <a:pt x="2232" y="1001"/>
                </a:lnTo>
                <a:lnTo>
                  <a:pt x="2232" y="1006"/>
                </a:lnTo>
                <a:lnTo>
                  <a:pt x="2232" y="1011"/>
                </a:lnTo>
                <a:lnTo>
                  <a:pt x="2232" y="1016"/>
                </a:lnTo>
                <a:lnTo>
                  <a:pt x="2232" y="1021"/>
                </a:lnTo>
                <a:lnTo>
                  <a:pt x="2233" y="1026"/>
                </a:lnTo>
                <a:lnTo>
                  <a:pt x="2233" y="1031"/>
                </a:lnTo>
                <a:lnTo>
                  <a:pt x="2233" y="1036"/>
                </a:lnTo>
                <a:lnTo>
                  <a:pt x="2233" y="1041"/>
                </a:lnTo>
                <a:lnTo>
                  <a:pt x="2234" y="1045"/>
                </a:lnTo>
                <a:lnTo>
                  <a:pt x="2234" y="1050"/>
                </a:lnTo>
                <a:lnTo>
                  <a:pt x="2234" y="1055"/>
                </a:lnTo>
                <a:lnTo>
                  <a:pt x="2234" y="1059"/>
                </a:lnTo>
                <a:lnTo>
                  <a:pt x="2234" y="1064"/>
                </a:lnTo>
                <a:lnTo>
                  <a:pt x="2234" y="1068"/>
                </a:lnTo>
                <a:lnTo>
                  <a:pt x="2234" y="1072"/>
                </a:lnTo>
                <a:lnTo>
                  <a:pt x="2235" y="1076"/>
                </a:lnTo>
                <a:lnTo>
                  <a:pt x="2235" y="1080"/>
                </a:lnTo>
                <a:lnTo>
                  <a:pt x="2235" y="1084"/>
                </a:lnTo>
                <a:lnTo>
                  <a:pt x="2235" y="1088"/>
                </a:lnTo>
                <a:lnTo>
                  <a:pt x="2235" y="1091"/>
                </a:lnTo>
                <a:lnTo>
                  <a:pt x="2235" y="1095"/>
                </a:lnTo>
                <a:lnTo>
                  <a:pt x="2235" y="1098"/>
                </a:lnTo>
                <a:lnTo>
                  <a:pt x="2236" y="1101"/>
                </a:lnTo>
                <a:lnTo>
                  <a:pt x="2236" y="1104"/>
                </a:lnTo>
                <a:lnTo>
                  <a:pt x="2236" y="1107"/>
                </a:lnTo>
                <a:lnTo>
                  <a:pt x="2236" y="1110"/>
                </a:lnTo>
                <a:lnTo>
                  <a:pt x="2236" y="1112"/>
                </a:lnTo>
                <a:lnTo>
                  <a:pt x="2237" y="1115"/>
                </a:lnTo>
                <a:lnTo>
                  <a:pt x="2237" y="1117"/>
                </a:lnTo>
                <a:lnTo>
                  <a:pt x="2237" y="1119"/>
                </a:lnTo>
                <a:lnTo>
                  <a:pt x="2237" y="1121"/>
                </a:lnTo>
                <a:lnTo>
                  <a:pt x="2237" y="1122"/>
                </a:lnTo>
                <a:lnTo>
                  <a:pt x="2237" y="1123"/>
                </a:lnTo>
                <a:lnTo>
                  <a:pt x="2237" y="1124"/>
                </a:lnTo>
                <a:lnTo>
                  <a:pt x="2238" y="1126"/>
                </a:lnTo>
                <a:lnTo>
                  <a:pt x="2238" y="1126"/>
                </a:lnTo>
                <a:lnTo>
                  <a:pt x="2238" y="1127"/>
                </a:lnTo>
                <a:lnTo>
                  <a:pt x="2238" y="1127"/>
                </a:lnTo>
                <a:lnTo>
                  <a:pt x="2239" y="1128"/>
                </a:lnTo>
                <a:lnTo>
                  <a:pt x="2239" y="1128"/>
                </a:lnTo>
                <a:lnTo>
                  <a:pt x="2239" y="1127"/>
                </a:lnTo>
                <a:lnTo>
                  <a:pt x="2239" y="1127"/>
                </a:lnTo>
                <a:lnTo>
                  <a:pt x="2239" y="1127"/>
                </a:lnTo>
                <a:lnTo>
                  <a:pt x="2239" y="1126"/>
                </a:lnTo>
                <a:lnTo>
                  <a:pt x="2239" y="1125"/>
                </a:lnTo>
                <a:lnTo>
                  <a:pt x="2240" y="1124"/>
                </a:lnTo>
                <a:lnTo>
                  <a:pt x="2240" y="1122"/>
                </a:lnTo>
                <a:lnTo>
                  <a:pt x="2240" y="1121"/>
                </a:lnTo>
                <a:lnTo>
                  <a:pt x="2240" y="1119"/>
                </a:lnTo>
                <a:lnTo>
                  <a:pt x="2240" y="1117"/>
                </a:lnTo>
                <a:lnTo>
                  <a:pt x="2240" y="1115"/>
                </a:lnTo>
                <a:lnTo>
                  <a:pt x="2240" y="1113"/>
                </a:lnTo>
                <a:lnTo>
                  <a:pt x="2241" y="1111"/>
                </a:lnTo>
                <a:lnTo>
                  <a:pt x="2241" y="1108"/>
                </a:lnTo>
                <a:lnTo>
                  <a:pt x="2241" y="1106"/>
                </a:lnTo>
                <a:lnTo>
                  <a:pt x="2241" y="1103"/>
                </a:lnTo>
                <a:lnTo>
                  <a:pt x="2241" y="1099"/>
                </a:lnTo>
                <a:lnTo>
                  <a:pt x="2242" y="1096"/>
                </a:lnTo>
                <a:lnTo>
                  <a:pt x="2242" y="1093"/>
                </a:lnTo>
                <a:lnTo>
                  <a:pt x="2242" y="1089"/>
                </a:lnTo>
                <a:lnTo>
                  <a:pt x="2242" y="1086"/>
                </a:lnTo>
                <a:lnTo>
                  <a:pt x="2242" y="1082"/>
                </a:lnTo>
                <a:lnTo>
                  <a:pt x="2242" y="1078"/>
                </a:lnTo>
                <a:lnTo>
                  <a:pt x="2242" y="1074"/>
                </a:lnTo>
                <a:lnTo>
                  <a:pt x="2243" y="1070"/>
                </a:lnTo>
                <a:lnTo>
                  <a:pt x="2243" y="1066"/>
                </a:lnTo>
                <a:lnTo>
                  <a:pt x="2243" y="1062"/>
                </a:lnTo>
                <a:lnTo>
                  <a:pt x="2243" y="1057"/>
                </a:lnTo>
                <a:lnTo>
                  <a:pt x="2244" y="1053"/>
                </a:lnTo>
                <a:lnTo>
                  <a:pt x="2244" y="1048"/>
                </a:lnTo>
                <a:lnTo>
                  <a:pt x="2244" y="1043"/>
                </a:lnTo>
                <a:lnTo>
                  <a:pt x="2244" y="1038"/>
                </a:lnTo>
                <a:lnTo>
                  <a:pt x="2244" y="1034"/>
                </a:lnTo>
                <a:lnTo>
                  <a:pt x="2244" y="1029"/>
                </a:lnTo>
                <a:lnTo>
                  <a:pt x="2244" y="1024"/>
                </a:lnTo>
                <a:lnTo>
                  <a:pt x="2245" y="1019"/>
                </a:lnTo>
                <a:lnTo>
                  <a:pt x="2245" y="1014"/>
                </a:lnTo>
                <a:lnTo>
                  <a:pt x="2245" y="1009"/>
                </a:lnTo>
                <a:lnTo>
                  <a:pt x="2245" y="1004"/>
                </a:lnTo>
                <a:lnTo>
                  <a:pt x="2245" y="999"/>
                </a:lnTo>
                <a:lnTo>
                  <a:pt x="2245" y="994"/>
                </a:lnTo>
                <a:lnTo>
                  <a:pt x="2245" y="989"/>
                </a:lnTo>
                <a:lnTo>
                  <a:pt x="2246" y="984"/>
                </a:lnTo>
                <a:lnTo>
                  <a:pt x="2246" y="979"/>
                </a:lnTo>
                <a:lnTo>
                  <a:pt x="2246" y="974"/>
                </a:lnTo>
                <a:lnTo>
                  <a:pt x="2246" y="969"/>
                </a:lnTo>
                <a:lnTo>
                  <a:pt x="2246" y="965"/>
                </a:lnTo>
                <a:lnTo>
                  <a:pt x="2247" y="960"/>
                </a:lnTo>
                <a:lnTo>
                  <a:pt x="2247" y="955"/>
                </a:lnTo>
                <a:lnTo>
                  <a:pt x="2247" y="950"/>
                </a:lnTo>
                <a:lnTo>
                  <a:pt x="2247" y="945"/>
                </a:lnTo>
                <a:lnTo>
                  <a:pt x="2247" y="941"/>
                </a:lnTo>
                <a:lnTo>
                  <a:pt x="2247" y="937"/>
                </a:lnTo>
                <a:lnTo>
                  <a:pt x="2247" y="932"/>
                </a:lnTo>
                <a:lnTo>
                  <a:pt x="2248" y="928"/>
                </a:lnTo>
                <a:lnTo>
                  <a:pt x="2248" y="923"/>
                </a:lnTo>
                <a:lnTo>
                  <a:pt x="2248" y="919"/>
                </a:lnTo>
                <a:lnTo>
                  <a:pt x="2248" y="915"/>
                </a:lnTo>
                <a:lnTo>
                  <a:pt x="2249" y="912"/>
                </a:lnTo>
                <a:lnTo>
                  <a:pt x="2249" y="908"/>
                </a:lnTo>
                <a:lnTo>
                  <a:pt x="2249" y="904"/>
                </a:lnTo>
                <a:lnTo>
                  <a:pt x="2249" y="901"/>
                </a:lnTo>
                <a:lnTo>
                  <a:pt x="2249" y="897"/>
                </a:lnTo>
                <a:lnTo>
                  <a:pt x="2249" y="894"/>
                </a:lnTo>
                <a:lnTo>
                  <a:pt x="2249" y="891"/>
                </a:lnTo>
                <a:lnTo>
                  <a:pt x="2250" y="889"/>
                </a:lnTo>
                <a:lnTo>
                  <a:pt x="2250" y="886"/>
                </a:lnTo>
                <a:lnTo>
                  <a:pt x="2250" y="883"/>
                </a:lnTo>
                <a:lnTo>
                  <a:pt x="2250" y="881"/>
                </a:lnTo>
                <a:lnTo>
                  <a:pt x="2250" y="879"/>
                </a:lnTo>
                <a:lnTo>
                  <a:pt x="2250" y="877"/>
                </a:lnTo>
                <a:lnTo>
                  <a:pt x="2250" y="875"/>
                </a:lnTo>
                <a:lnTo>
                  <a:pt x="2251" y="873"/>
                </a:lnTo>
                <a:lnTo>
                  <a:pt x="2251" y="872"/>
                </a:lnTo>
                <a:lnTo>
                  <a:pt x="2251" y="870"/>
                </a:lnTo>
                <a:lnTo>
                  <a:pt x="2251" y="869"/>
                </a:lnTo>
                <a:lnTo>
                  <a:pt x="2251" y="868"/>
                </a:lnTo>
                <a:lnTo>
                  <a:pt x="2252" y="868"/>
                </a:lnTo>
                <a:lnTo>
                  <a:pt x="2252" y="867"/>
                </a:lnTo>
                <a:lnTo>
                  <a:pt x="2252" y="866"/>
                </a:lnTo>
                <a:lnTo>
                  <a:pt x="2252" y="866"/>
                </a:lnTo>
                <a:lnTo>
                  <a:pt x="2252" y="866"/>
                </a:lnTo>
                <a:lnTo>
                  <a:pt x="2252" y="866"/>
                </a:lnTo>
                <a:lnTo>
                  <a:pt x="2253" y="867"/>
                </a:lnTo>
                <a:lnTo>
                  <a:pt x="2253" y="868"/>
                </a:lnTo>
                <a:lnTo>
                  <a:pt x="2253" y="868"/>
                </a:lnTo>
                <a:lnTo>
                  <a:pt x="2253" y="869"/>
                </a:lnTo>
                <a:lnTo>
                  <a:pt x="2253" y="870"/>
                </a:lnTo>
                <a:lnTo>
                  <a:pt x="2254" y="871"/>
                </a:lnTo>
                <a:lnTo>
                  <a:pt x="2254" y="873"/>
                </a:lnTo>
                <a:lnTo>
                  <a:pt x="2254" y="875"/>
                </a:lnTo>
                <a:lnTo>
                  <a:pt x="2254" y="876"/>
                </a:lnTo>
                <a:lnTo>
                  <a:pt x="2254" y="879"/>
                </a:lnTo>
                <a:lnTo>
                  <a:pt x="2254" y="881"/>
                </a:lnTo>
                <a:lnTo>
                  <a:pt x="2254" y="883"/>
                </a:lnTo>
                <a:lnTo>
                  <a:pt x="2255" y="886"/>
                </a:lnTo>
                <a:lnTo>
                  <a:pt x="2255" y="888"/>
                </a:lnTo>
                <a:lnTo>
                  <a:pt x="2255" y="891"/>
                </a:lnTo>
                <a:lnTo>
                  <a:pt x="2255" y="894"/>
                </a:lnTo>
                <a:lnTo>
                  <a:pt x="2255" y="897"/>
                </a:lnTo>
                <a:lnTo>
                  <a:pt x="2255" y="900"/>
                </a:lnTo>
                <a:lnTo>
                  <a:pt x="2255" y="904"/>
                </a:lnTo>
                <a:lnTo>
                  <a:pt x="2256" y="907"/>
                </a:lnTo>
                <a:lnTo>
                  <a:pt x="2256" y="911"/>
                </a:lnTo>
                <a:lnTo>
                  <a:pt x="2256" y="915"/>
                </a:lnTo>
                <a:lnTo>
                  <a:pt x="2256" y="919"/>
                </a:lnTo>
                <a:lnTo>
                  <a:pt x="2257" y="923"/>
                </a:lnTo>
                <a:lnTo>
                  <a:pt x="2257" y="927"/>
                </a:lnTo>
                <a:lnTo>
                  <a:pt x="2257" y="931"/>
                </a:lnTo>
                <a:lnTo>
                  <a:pt x="2257" y="935"/>
                </a:lnTo>
                <a:lnTo>
                  <a:pt x="2257" y="940"/>
                </a:lnTo>
                <a:lnTo>
                  <a:pt x="2257" y="944"/>
                </a:lnTo>
                <a:lnTo>
                  <a:pt x="2257" y="948"/>
                </a:lnTo>
                <a:lnTo>
                  <a:pt x="2258" y="953"/>
                </a:lnTo>
                <a:lnTo>
                  <a:pt x="2258" y="958"/>
                </a:lnTo>
                <a:lnTo>
                  <a:pt x="2258" y="963"/>
                </a:lnTo>
                <a:lnTo>
                  <a:pt x="2258" y="967"/>
                </a:lnTo>
                <a:lnTo>
                  <a:pt x="2258" y="972"/>
                </a:lnTo>
                <a:lnTo>
                  <a:pt x="2259" y="977"/>
                </a:lnTo>
                <a:lnTo>
                  <a:pt x="2259" y="982"/>
                </a:lnTo>
                <a:lnTo>
                  <a:pt x="2259" y="986"/>
                </a:lnTo>
                <a:lnTo>
                  <a:pt x="2259" y="991"/>
                </a:lnTo>
                <a:lnTo>
                  <a:pt x="2259" y="996"/>
                </a:lnTo>
                <a:lnTo>
                  <a:pt x="2259" y="1001"/>
                </a:lnTo>
                <a:lnTo>
                  <a:pt x="2259" y="1006"/>
                </a:lnTo>
                <a:lnTo>
                  <a:pt x="2260" y="1011"/>
                </a:lnTo>
                <a:lnTo>
                  <a:pt x="2260" y="1015"/>
                </a:lnTo>
                <a:lnTo>
                  <a:pt x="2260" y="1020"/>
                </a:lnTo>
                <a:lnTo>
                  <a:pt x="2260" y="1025"/>
                </a:lnTo>
                <a:lnTo>
                  <a:pt x="2260" y="1030"/>
                </a:lnTo>
                <a:lnTo>
                  <a:pt x="2260" y="1034"/>
                </a:lnTo>
                <a:lnTo>
                  <a:pt x="2260" y="1039"/>
                </a:lnTo>
                <a:lnTo>
                  <a:pt x="2261" y="1043"/>
                </a:lnTo>
                <a:lnTo>
                  <a:pt x="2261" y="1048"/>
                </a:lnTo>
                <a:lnTo>
                  <a:pt x="2261" y="1052"/>
                </a:lnTo>
                <a:lnTo>
                  <a:pt x="2261" y="1056"/>
                </a:lnTo>
                <a:lnTo>
                  <a:pt x="2262" y="1060"/>
                </a:lnTo>
                <a:lnTo>
                  <a:pt x="2262" y="1064"/>
                </a:lnTo>
                <a:lnTo>
                  <a:pt x="2262" y="1068"/>
                </a:lnTo>
                <a:lnTo>
                  <a:pt x="2262" y="1072"/>
                </a:lnTo>
                <a:lnTo>
                  <a:pt x="2262" y="1076"/>
                </a:lnTo>
                <a:lnTo>
                  <a:pt x="2262" y="1080"/>
                </a:lnTo>
                <a:lnTo>
                  <a:pt x="2262" y="1083"/>
                </a:lnTo>
                <a:lnTo>
                  <a:pt x="2263" y="1086"/>
                </a:lnTo>
                <a:lnTo>
                  <a:pt x="2263" y="1089"/>
                </a:lnTo>
                <a:lnTo>
                  <a:pt x="2263" y="1093"/>
                </a:lnTo>
                <a:lnTo>
                  <a:pt x="2263" y="1095"/>
                </a:lnTo>
                <a:lnTo>
                  <a:pt x="2263" y="1098"/>
                </a:lnTo>
                <a:lnTo>
                  <a:pt x="2263" y="1101"/>
                </a:lnTo>
                <a:lnTo>
                  <a:pt x="2263" y="1103"/>
                </a:lnTo>
                <a:lnTo>
                  <a:pt x="2264" y="1105"/>
                </a:lnTo>
                <a:lnTo>
                  <a:pt x="2264" y="1108"/>
                </a:lnTo>
                <a:lnTo>
                  <a:pt x="2264" y="1109"/>
                </a:lnTo>
                <a:lnTo>
                  <a:pt x="2264" y="1111"/>
                </a:lnTo>
                <a:lnTo>
                  <a:pt x="2264" y="1113"/>
                </a:lnTo>
                <a:lnTo>
                  <a:pt x="2265" y="1114"/>
                </a:lnTo>
                <a:lnTo>
                  <a:pt x="2265" y="1116"/>
                </a:lnTo>
                <a:lnTo>
                  <a:pt x="2265" y="1117"/>
                </a:lnTo>
                <a:lnTo>
                  <a:pt x="2265" y="1117"/>
                </a:lnTo>
                <a:lnTo>
                  <a:pt x="2265" y="1118"/>
                </a:lnTo>
                <a:lnTo>
                  <a:pt x="2265" y="1119"/>
                </a:lnTo>
                <a:lnTo>
                  <a:pt x="2265" y="1119"/>
                </a:lnTo>
                <a:lnTo>
                  <a:pt x="2266" y="1119"/>
                </a:lnTo>
                <a:lnTo>
                  <a:pt x="2266" y="1119"/>
                </a:lnTo>
                <a:lnTo>
                  <a:pt x="2266" y="1119"/>
                </a:lnTo>
                <a:lnTo>
                  <a:pt x="2266" y="1119"/>
                </a:lnTo>
                <a:lnTo>
                  <a:pt x="2267" y="1118"/>
                </a:lnTo>
                <a:lnTo>
                  <a:pt x="2267" y="1117"/>
                </a:lnTo>
                <a:lnTo>
                  <a:pt x="2267" y="1116"/>
                </a:lnTo>
                <a:lnTo>
                  <a:pt x="2267" y="1115"/>
                </a:lnTo>
                <a:lnTo>
                  <a:pt x="2267" y="1114"/>
                </a:lnTo>
                <a:lnTo>
                  <a:pt x="2267" y="1112"/>
                </a:lnTo>
                <a:lnTo>
                  <a:pt x="2267" y="1111"/>
                </a:lnTo>
                <a:lnTo>
                  <a:pt x="2268" y="1109"/>
                </a:lnTo>
                <a:lnTo>
                  <a:pt x="2268" y="1107"/>
                </a:lnTo>
                <a:lnTo>
                  <a:pt x="2268" y="1105"/>
                </a:lnTo>
                <a:lnTo>
                  <a:pt x="2268" y="1103"/>
                </a:lnTo>
                <a:lnTo>
                  <a:pt x="2268" y="1100"/>
                </a:lnTo>
                <a:lnTo>
                  <a:pt x="2268" y="1098"/>
                </a:lnTo>
                <a:lnTo>
                  <a:pt x="2268" y="1095"/>
                </a:lnTo>
                <a:lnTo>
                  <a:pt x="2269" y="1092"/>
                </a:lnTo>
                <a:lnTo>
                  <a:pt x="2269" y="1089"/>
                </a:lnTo>
                <a:lnTo>
                  <a:pt x="2269" y="1086"/>
                </a:lnTo>
                <a:lnTo>
                  <a:pt x="2269" y="1083"/>
                </a:lnTo>
                <a:lnTo>
                  <a:pt x="2269" y="1079"/>
                </a:lnTo>
                <a:lnTo>
                  <a:pt x="2270" y="1076"/>
                </a:lnTo>
                <a:lnTo>
                  <a:pt x="2270" y="1072"/>
                </a:lnTo>
                <a:lnTo>
                  <a:pt x="2270" y="1068"/>
                </a:lnTo>
                <a:lnTo>
                  <a:pt x="2270" y="1064"/>
                </a:lnTo>
                <a:lnTo>
                  <a:pt x="2270" y="1060"/>
                </a:lnTo>
                <a:lnTo>
                  <a:pt x="2270" y="1057"/>
                </a:lnTo>
                <a:lnTo>
                  <a:pt x="2270" y="1052"/>
                </a:lnTo>
                <a:lnTo>
                  <a:pt x="2271" y="1048"/>
                </a:lnTo>
                <a:lnTo>
                  <a:pt x="2271" y="1044"/>
                </a:lnTo>
                <a:lnTo>
                  <a:pt x="2271" y="1039"/>
                </a:lnTo>
                <a:lnTo>
                  <a:pt x="2271" y="1035"/>
                </a:lnTo>
                <a:lnTo>
                  <a:pt x="2272" y="1030"/>
                </a:lnTo>
                <a:lnTo>
                  <a:pt x="2272" y="1026"/>
                </a:lnTo>
                <a:lnTo>
                  <a:pt x="2272" y="1021"/>
                </a:lnTo>
                <a:lnTo>
                  <a:pt x="2272" y="1017"/>
                </a:lnTo>
                <a:lnTo>
                  <a:pt x="2272" y="1012"/>
                </a:lnTo>
                <a:lnTo>
                  <a:pt x="2272" y="1007"/>
                </a:lnTo>
                <a:lnTo>
                  <a:pt x="2272" y="1003"/>
                </a:lnTo>
                <a:lnTo>
                  <a:pt x="2273" y="998"/>
                </a:lnTo>
                <a:lnTo>
                  <a:pt x="2273" y="994"/>
                </a:lnTo>
                <a:lnTo>
                  <a:pt x="2273" y="989"/>
                </a:lnTo>
                <a:lnTo>
                  <a:pt x="2273" y="984"/>
                </a:lnTo>
                <a:lnTo>
                  <a:pt x="2273" y="979"/>
                </a:lnTo>
                <a:lnTo>
                  <a:pt x="2273" y="975"/>
                </a:lnTo>
                <a:lnTo>
                  <a:pt x="2273" y="970"/>
                </a:lnTo>
                <a:lnTo>
                  <a:pt x="2274" y="966"/>
                </a:lnTo>
                <a:lnTo>
                  <a:pt x="2274" y="961"/>
                </a:lnTo>
                <a:lnTo>
                  <a:pt x="2274" y="957"/>
                </a:lnTo>
                <a:lnTo>
                  <a:pt x="2274" y="953"/>
                </a:lnTo>
                <a:lnTo>
                  <a:pt x="2274" y="948"/>
                </a:lnTo>
                <a:lnTo>
                  <a:pt x="2275" y="944"/>
                </a:lnTo>
                <a:lnTo>
                  <a:pt x="2275" y="940"/>
                </a:lnTo>
                <a:lnTo>
                  <a:pt x="2275" y="936"/>
                </a:lnTo>
                <a:lnTo>
                  <a:pt x="2275" y="932"/>
                </a:lnTo>
                <a:lnTo>
                  <a:pt x="2275" y="928"/>
                </a:lnTo>
                <a:lnTo>
                  <a:pt x="2275" y="924"/>
                </a:lnTo>
                <a:lnTo>
                  <a:pt x="2275" y="921"/>
                </a:lnTo>
                <a:lnTo>
                  <a:pt x="2276" y="917"/>
                </a:lnTo>
                <a:lnTo>
                  <a:pt x="2276" y="914"/>
                </a:lnTo>
                <a:lnTo>
                  <a:pt x="2276" y="910"/>
                </a:lnTo>
                <a:lnTo>
                  <a:pt x="2276" y="907"/>
                </a:lnTo>
                <a:lnTo>
                  <a:pt x="2277" y="904"/>
                </a:lnTo>
                <a:lnTo>
                  <a:pt x="2277" y="901"/>
                </a:lnTo>
                <a:lnTo>
                  <a:pt x="2277" y="899"/>
                </a:lnTo>
                <a:lnTo>
                  <a:pt x="2277" y="896"/>
                </a:lnTo>
                <a:lnTo>
                  <a:pt x="2277" y="893"/>
                </a:lnTo>
                <a:lnTo>
                  <a:pt x="2277" y="891"/>
                </a:lnTo>
                <a:lnTo>
                  <a:pt x="2277" y="889"/>
                </a:lnTo>
                <a:lnTo>
                  <a:pt x="2278" y="887"/>
                </a:lnTo>
                <a:lnTo>
                  <a:pt x="2278" y="885"/>
                </a:lnTo>
                <a:lnTo>
                  <a:pt x="2278" y="883"/>
                </a:lnTo>
                <a:lnTo>
                  <a:pt x="2278" y="882"/>
                </a:lnTo>
                <a:lnTo>
                  <a:pt x="2278" y="881"/>
                </a:lnTo>
                <a:lnTo>
                  <a:pt x="2278" y="879"/>
                </a:lnTo>
                <a:lnTo>
                  <a:pt x="2278" y="878"/>
                </a:lnTo>
                <a:lnTo>
                  <a:pt x="2279" y="877"/>
                </a:lnTo>
                <a:lnTo>
                  <a:pt x="2279" y="877"/>
                </a:lnTo>
                <a:lnTo>
                  <a:pt x="2279" y="876"/>
                </a:lnTo>
                <a:lnTo>
                  <a:pt x="2279" y="876"/>
                </a:lnTo>
                <a:lnTo>
                  <a:pt x="2279" y="876"/>
                </a:lnTo>
                <a:lnTo>
                  <a:pt x="2280" y="876"/>
                </a:lnTo>
                <a:lnTo>
                  <a:pt x="2280" y="876"/>
                </a:lnTo>
                <a:lnTo>
                  <a:pt x="2280" y="877"/>
                </a:lnTo>
                <a:lnTo>
                  <a:pt x="2280" y="877"/>
                </a:lnTo>
                <a:lnTo>
                  <a:pt x="2280" y="878"/>
                </a:lnTo>
                <a:lnTo>
                  <a:pt x="2280" y="879"/>
                </a:lnTo>
                <a:lnTo>
                  <a:pt x="2280" y="880"/>
                </a:lnTo>
                <a:lnTo>
                  <a:pt x="2281" y="881"/>
                </a:lnTo>
                <a:lnTo>
                  <a:pt x="2281" y="882"/>
                </a:lnTo>
                <a:lnTo>
                  <a:pt x="2281" y="884"/>
                </a:lnTo>
                <a:lnTo>
                  <a:pt x="2281" y="886"/>
                </a:lnTo>
                <a:lnTo>
                  <a:pt x="2282" y="888"/>
                </a:lnTo>
                <a:lnTo>
                  <a:pt x="2282" y="890"/>
                </a:lnTo>
                <a:lnTo>
                  <a:pt x="2282" y="892"/>
                </a:lnTo>
                <a:lnTo>
                  <a:pt x="2282" y="894"/>
                </a:lnTo>
                <a:lnTo>
                  <a:pt x="2282" y="897"/>
                </a:lnTo>
                <a:lnTo>
                  <a:pt x="2282" y="899"/>
                </a:lnTo>
                <a:lnTo>
                  <a:pt x="2282" y="902"/>
                </a:lnTo>
                <a:lnTo>
                  <a:pt x="2283" y="905"/>
                </a:lnTo>
                <a:lnTo>
                  <a:pt x="2283" y="908"/>
                </a:lnTo>
                <a:lnTo>
                  <a:pt x="2283" y="911"/>
                </a:lnTo>
                <a:lnTo>
                  <a:pt x="2283" y="915"/>
                </a:lnTo>
                <a:lnTo>
                  <a:pt x="2283" y="918"/>
                </a:lnTo>
                <a:lnTo>
                  <a:pt x="2283" y="922"/>
                </a:lnTo>
                <a:lnTo>
                  <a:pt x="2283" y="925"/>
                </a:lnTo>
                <a:lnTo>
                  <a:pt x="2284" y="929"/>
                </a:lnTo>
                <a:lnTo>
                  <a:pt x="2284" y="933"/>
                </a:lnTo>
                <a:lnTo>
                  <a:pt x="2284" y="937"/>
                </a:lnTo>
                <a:lnTo>
                  <a:pt x="2284" y="940"/>
                </a:lnTo>
                <a:lnTo>
                  <a:pt x="2284" y="945"/>
                </a:lnTo>
                <a:lnTo>
                  <a:pt x="2285" y="949"/>
                </a:lnTo>
                <a:lnTo>
                  <a:pt x="2285" y="953"/>
                </a:lnTo>
                <a:lnTo>
                  <a:pt x="2285" y="957"/>
                </a:lnTo>
                <a:lnTo>
                  <a:pt x="2285" y="961"/>
                </a:lnTo>
                <a:lnTo>
                  <a:pt x="2285" y="966"/>
                </a:lnTo>
                <a:lnTo>
                  <a:pt x="2285" y="970"/>
                </a:lnTo>
                <a:lnTo>
                  <a:pt x="2286" y="974"/>
                </a:lnTo>
                <a:lnTo>
                  <a:pt x="2286" y="979"/>
                </a:lnTo>
                <a:lnTo>
                  <a:pt x="2286" y="983"/>
                </a:lnTo>
                <a:lnTo>
                  <a:pt x="2286" y="988"/>
                </a:lnTo>
                <a:lnTo>
                  <a:pt x="2286" y="992"/>
                </a:lnTo>
                <a:lnTo>
                  <a:pt x="2287" y="997"/>
                </a:lnTo>
                <a:lnTo>
                  <a:pt x="2287" y="1001"/>
                </a:lnTo>
                <a:lnTo>
                  <a:pt x="2287" y="1006"/>
                </a:lnTo>
                <a:lnTo>
                  <a:pt x="2287" y="1010"/>
                </a:lnTo>
                <a:lnTo>
                  <a:pt x="2287" y="1014"/>
                </a:lnTo>
                <a:lnTo>
                  <a:pt x="2287" y="1019"/>
                </a:lnTo>
                <a:lnTo>
                  <a:pt x="2287" y="1023"/>
                </a:lnTo>
                <a:lnTo>
                  <a:pt x="2288" y="1027"/>
                </a:lnTo>
                <a:lnTo>
                  <a:pt x="2288" y="1032"/>
                </a:lnTo>
                <a:lnTo>
                  <a:pt x="2288" y="1036"/>
                </a:lnTo>
                <a:lnTo>
                  <a:pt x="2288" y="1040"/>
                </a:lnTo>
                <a:lnTo>
                  <a:pt x="2288" y="1044"/>
                </a:lnTo>
                <a:lnTo>
                  <a:pt x="2288" y="1048"/>
                </a:lnTo>
                <a:lnTo>
                  <a:pt x="2288" y="1052"/>
                </a:lnTo>
                <a:lnTo>
                  <a:pt x="2289" y="1055"/>
                </a:lnTo>
                <a:lnTo>
                  <a:pt x="2289" y="1059"/>
                </a:lnTo>
                <a:lnTo>
                  <a:pt x="2289" y="1063"/>
                </a:lnTo>
                <a:lnTo>
                  <a:pt x="2289" y="1066"/>
                </a:lnTo>
                <a:lnTo>
                  <a:pt x="2290" y="1070"/>
                </a:lnTo>
                <a:lnTo>
                  <a:pt x="2290" y="1073"/>
                </a:lnTo>
                <a:lnTo>
                  <a:pt x="2290" y="1076"/>
                </a:lnTo>
                <a:lnTo>
                  <a:pt x="2290" y="1079"/>
                </a:lnTo>
                <a:lnTo>
                  <a:pt x="2290" y="1082"/>
                </a:lnTo>
                <a:lnTo>
                  <a:pt x="2290" y="1085"/>
                </a:lnTo>
                <a:lnTo>
                  <a:pt x="2290" y="1087"/>
                </a:lnTo>
                <a:lnTo>
                  <a:pt x="2291" y="1090"/>
                </a:lnTo>
                <a:lnTo>
                  <a:pt x="2291" y="1092"/>
                </a:lnTo>
                <a:lnTo>
                  <a:pt x="2291" y="1094"/>
                </a:lnTo>
                <a:lnTo>
                  <a:pt x="2291" y="1096"/>
                </a:lnTo>
                <a:lnTo>
                  <a:pt x="2291" y="1098"/>
                </a:lnTo>
                <a:lnTo>
                  <a:pt x="2291" y="1100"/>
                </a:lnTo>
                <a:lnTo>
                  <a:pt x="2291" y="1101"/>
                </a:lnTo>
                <a:lnTo>
                  <a:pt x="2292" y="1103"/>
                </a:lnTo>
                <a:lnTo>
                  <a:pt x="2292" y="1104"/>
                </a:lnTo>
                <a:lnTo>
                  <a:pt x="2292" y="1105"/>
                </a:lnTo>
                <a:lnTo>
                  <a:pt x="2292" y="1106"/>
                </a:lnTo>
                <a:lnTo>
                  <a:pt x="2292" y="1107"/>
                </a:lnTo>
                <a:lnTo>
                  <a:pt x="2293" y="1108"/>
                </a:lnTo>
                <a:lnTo>
                  <a:pt x="2293" y="1108"/>
                </a:lnTo>
                <a:lnTo>
                  <a:pt x="2293" y="1108"/>
                </a:lnTo>
                <a:lnTo>
                  <a:pt x="2293" y="1109"/>
                </a:lnTo>
                <a:lnTo>
                  <a:pt x="2293" y="1108"/>
                </a:lnTo>
                <a:lnTo>
                  <a:pt x="2293" y="1108"/>
                </a:lnTo>
                <a:lnTo>
                  <a:pt x="2293" y="1108"/>
                </a:lnTo>
                <a:lnTo>
                  <a:pt x="2294" y="1107"/>
                </a:lnTo>
                <a:lnTo>
                  <a:pt x="2294" y="1106"/>
                </a:lnTo>
                <a:lnTo>
                  <a:pt x="2294" y="1106"/>
                </a:lnTo>
                <a:lnTo>
                  <a:pt x="2294" y="1104"/>
                </a:lnTo>
                <a:lnTo>
                  <a:pt x="2295" y="1103"/>
                </a:lnTo>
                <a:lnTo>
                  <a:pt x="2295" y="1102"/>
                </a:lnTo>
                <a:lnTo>
                  <a:pt x="2295" y="1101"/>
                </a:lnTo>
                <a:lnTo>
                  <a:pt x="2295" y="1099"/>
                </a:lnTo>
                <a:lnTo>
                  <a:pt x="2295" y="1097"/>
                </a:lnTo>
                <a:lnTo>
                  <a:pt x="2295" y="1095"/>
                </a:lnTo>
                <a:lnTo>
                  <a:pt x="2295" y="1093"/>
                </a:lnTo>
                <a:lnTo>
                  <a:pt x="2296" y="1091"/>
                </a:lnTo>
                <a:lnTo>
                  <a:pt x="2296" y="1088"/>
                </a:lnTo>
                <a:lnTo>
                  <a:pt x="2296" y="1086"/>
                </a:lnTo>
                <a:lnTo>
                  <a:pt x="2296" y="1083"/>
                </a:lnTo>
                <a:lnTo>
                  <a:pt x="2296" y="1080"/>
                </a:lnTo>
                <a:lnTo>
                  <a:pt x="2296" y="1077"/>
                </a:lnTo>
                <a:lnTo>
                  <a:pt x="2296" y="1074"/>
                </a:lnTo>
                <a:lnTo>
                  <a:pt x="2297" y="1071"/>
                </a:lnTo>
                <a:lnTo>
                  <a:pt x="2297" y="1068"/>
                </a:lnTo>
                <a:lnTo>
                  <a:pt x="2297" y="1065"/>
                </a:lnTo>
                <a:lnTo>
                  <a:pt x="2297" y="1061"/>
                </a:lnTo>
                <a:lnTo>
                  <a:pt x="2297" y="1058"/>
                </a:lnTo>
                <a:lnTo>
                  <a:pt x="2298" y="1054"/>
                </a:lnTo>
                <a:lnTo>
                  <a:pt x="2298" y="1050"/>
                </a:lnTo>
                <a:lnTo>
                  <a:pt x="2298" y="1047"/>
                </a:lnTo>
                <a:lnTo>
                  <a:pt x="2298" y="1043"/>
                </a:lnTo>
                <a:lnTo>
                  <a:pt x="2298" y="1038"/>
                </a:lnTo>
                <a:lnTo>
                  <a:pt x="2298" y="1035"/>
                </a:lnTo>
                <a:lnTo>
                  <a:pt x="2298" y="1031"/>
                </a:lnTo>
                <a:lnTo>
                  <a:pt x="2299" y="1027"/>
                </a:lnTo>
                <a:lnTo>
                  <a:pt x="2299" y="1022"/>
                </a:lnTo>
                <a:lnTo>
                  <a:pt x="2299" y="1018"/>
                </a:lnTo>
                <a:lnTo>
                  <a:pt x="2299" y="1014"/>
                </a:lnTo>
                <a:lnTo>
                  <a:pt x="2300" y="1010"/>
                </a:lnTo>
                <a:lnTo>
                  <a:pt x="2300" y="1006"/>
                </a:lnTo>
                <a:lnTo>
                  <a:pt x="2300" y="1001"/>
                </a:lnTo>
                <a:lnTo>
                  <a:pt x="2300" y="997"/>
                </a:lnTo>
                <a:lnTo>
                  <a:pt x="2300" y="993"/>
                </a:lnTo>
                <a:lnTo>
                  <a:pt x="2300" y="989"/>
                </a:lnTo>
                <a:lnTo>
                  <a:pt x="2300" y="984"/>
                </a:lnTo>
                <a:lnTo>
                  <a:pt x="2301" y="980"/>
                </a:lnTo>
                <a:lnTo>
                  <a:pt x="2301" y="976"/>
                </a:lnTo>
                <a:lnTo>
                  <a:pt x="2301" y="972"/>
                </a:lnTo>
                <a:lnTo>
                  <a:pt x="2301" y="968"/>
                </a:lnTo>
                <a:lnTo>
                  <a:pt x="2301" y="964"/>
                </a:lnTo>
                <a:lnTo>
                  <a:pt x="2301" y="960"/>
                </a:lnTo>
                <a:lnTo>
                  <a:pt x="2301" y="956"/>
                </a:lnTo>
                <a:lnTo>
                  <a:pt x="2302" y="952"/>
                </a:lnTo>
                <a:lnTo>
                  <a:pt x="2302" y="948"/>
                </a:lnTo>
                <a:lnTo>
                  <a:pt x="2302" y="945"/>
                </a:lnTo>
                <a:lnTo>
                  <a:pt x="2302" y="941"/>
                </a:lnTo>
                <a:lnTo>
                  <a:pt x="2302" y="937"/>
                </a:lnTo>
                <a:lnTo>
                  <a:pt x="2303" y="934"/>
                </a:lnTo>
                <a:lnTo>
                  <a:pt x="2303" y="930"/>
                </a:lnTo>
                <a:lnTo>
                  <a:pt x="2303" y="927"/>
                </a:lnTo>
                <a:lnTo>
                  <a:pt x="2303" y="924"/>
                </a:lnTo>
                <a:lnTo>
                  <a:pt x="2303" y="921"/>
                </a:lnTo>
                <a:lnTo>
                  <a:pt x="2303" y="918"/>
                </a:lnTo>
                <a:lnTo>
                  <a:pt x="2303" y="915"/>
                </a:lnTo>
                <a:lnTo>
                  <a:pt x="2304" y="912"/>
                </a:lnTo>
                <a:lnTo>
                  <a:pt x="2304" y="910"/>
                </a:lnTo>
                <a:lnTo>
                  <a:pt x="2304" y="907"/>
                </a:lnTo>
                <a:lnTo>
                  <a:pt x="2304" y="905"/>
                </a:lnTo>
                <a:lnTo>
                  <a:pt x="2305" y="903"/>
                </a:lnTo>
                <a:lnTo>
                  <a:pt x="2305" y="901"/>
                </a:lnTo>
                <a:lnTo>
                  <a:pt x="2305" y="899"/>
                </a:lnTo>
                <a:lnTo>
                  <a:pt x="2305" y="897"/>
                </a:lnTo>
                <a:lnTo>
                  <a:pt x="2305" y="896"/>
                </a:lnTo>
                <a:lnTo>
                  <a:pt x="2305" y="894"/>
                </a:lnTo>
                <a:lnTo>
                  <a:pt x="2305" y="892"/>
                </a:lnTo>
                <a:lnTo>
                  <a:pt x="2306" y="891"/>
                </a:lnTo>
                <a:lnTo>
                  <a:pt x="2306" y="891"/>
                </a:lnTo>
                <a:lnTo>
                  <a:pt x="2306" y="889"/>
                </a:lnTo>
                <a:lnTo>
                  <a:pt x="2306" y="889"/>
                </a:lnTo>
                <a:lnTo>
                  <a:pt x="2306" y="888"/>
                </a:lnTo>
                <a:lnTo>
                  <a:pt x="2306" y="888"/>
                </a:lnTo>
                <a:lnTo>
                  <a:pt x="2306" y="887"/>
                </a:lnTo>
                <a:lnTo>
                  <a:pt x="2307" y="887"/>
                </a:lnTo>
                <a:lnTo>
                  <a:pt x="2307" y="887"/>
                </a:lnTo>
                <a:lnTo>
                  <a:pt x="2307" y="888"/>
                </a:lnTo>
                <a:lnTo>
                  <a:pt x="2307" y="888"/>
                </a:lnTo>
                <a:lnTo>
                  <a:pt x="2307" y="889"/>
                </a:lnTo>
                <a:lnTo>
                  <a:pt x="2308" y="889"/>
                </a:lnTo>
                <a:lnTo>
                  <a:pt x="2308" y="891"/>
                </a:lnTo>
                <a:lnTo>
                  <a:pt x="2308" y="891"/>
                </a:lnTo>
                <a:lnTo>
                  <a:pt x="2308" y="892"/>
                </a:lnTo>
                <a:lnTo>
                  <a:pt x="2308" y="894"/>
                </a:lnTo>
                <a:lnTo>
                  <a:pt x="2308" y="895"/>
                </a:lnTo>
                <a:lnTo>
                  <a:pt x="2308" y="897"/>
                </a:lnTo>
                <a:lnTo>
                  <a:pt x="2309" y="899"/>
                </a:lnTo>
                <a:lnTo>
                  <a:pt x="2309" y="900"/>
                </a:lnTo>
                <a:lnTo>
                  <a:pt x="2309" y="902"/>
                </a:lnTo>
                <a:lnTo>
                  <a:pt x="2309" y="905"/>
                </a:lnTo>
                <a:lnTo>
                  <a:pt x="2310" y="907"/>
                </a:lnTo>
                <a:lnTo>
                  <a:pt x="2310" y="909"/>
                </a:lnTo>
                <a:lnTo>
                  <a:pt x="2310" y="912"/>
                </a:lnTo>
                <a:lnTo>
                  <a:pt x="2310" y="915"/>
                </a:lnTo>
                <a:lnTo>
                  <a:pt x="2310" y="917"/>
                </a:lnTo>
                <a:lnTo>
                  <a:pt x="2310" y="920"/>
                </a:lnTo>
                <a:lnTo>
                  <a:pt x="2310" y="923"/>
                </a:lnTo>
                <a:lnTo>
                  <a:pt x="2311" y="926"/>
                </a:lnTo>
                <a:lnTo>
                  <a:pt x="2311" y="930"/>
                </a:lnTo>
                <a:lnTo>
                  <a:pt x="2311" y="933"/>
                </a:lnTo>
                <a:lnTo>
                  <a:pt x="2311" y="936"/>
                </a:lnTo>
                <a:lnTo>
                  <a:pt x="2311" y="940"/>
                </a:lnTo>
                <a:lnTo>
                  <a:pt x="2311" y="943"/>
                </a:lnTo>
                <a:lnTo>
                  <a:pt x="2311" y="946"/>
                </a:lnTo>
                <a:lnTo>
                  <a:pt x="2312" y="950"/>
                </a:lnTo>
                <a:lnTo>
                  <a:pt x="2312" y="954"/>
                </a:lnTo>
                <a:lnTo>
                  <a:pt x="2312" y="958"/>
                </a:lnTo>
                <a:lnTo>
                  <a:pt x="2312" y="961"/>
                </a:lnTo>
                <a:lnTo>
                  <a:pt x="2312" y="965"/>
                </a:lnTo>
                <a:lnTo>
                  <a:pt x="2313" y="969"/>
                </a:lnTo>
                <a:lnTo>
                  <a:pt x="2313" y="973"/>
                </a:lnTo>
                <a:lnTo>
                  <a:pt x="2313" y="977"/>
                </a:lnTo>
                <a:lnTo>
                  <a:pt x="2313" y="981"/>
                </a:lnTo>
                <a:lnTo>
                  <a:pt x="2313" y="985"/>
                </a:lnTo>
                <a:lnTo>
                  <a:pt x="2313" y="989"/>
                </a:lnTo>
                <a:lnTo>
                  <a:pt x="2314" y="993"/>
                </a:lnTo>
                <a:lnTo>
                  <a:pt x="2314" y="997"/>
                </a:lnTo>
                <a:lnTo>
                  <a:pt x="2314" y="1001"/>
                </a:lnTo>
                <a:lnTo>
                  <a:pt x="2314" y="1005"/>
                </a:lnTo>
                <a:lnTo>
                  <a:pt x="2314" y="1009"/>
                </a:lnTo>
                <a:lnTo>
                  <a:pt x="2315" y="1013"/>
                </a:lnTo>
                <a:lnTo>
                  <a:pt x="2315" y="1017"/>
                </a:lnTo>
                <a:lnTo>
                  <a:pt x="2315" y="1021"/>
                </a:lnTo>
                <a:lnTo>
                  <a:pt x="2315" y="1025"/>
                </a:lnTo>
                <a:lnTo>
                  <a:pt x="2315" y="1029"/>
                </a:lnTo>
                <a:lnTo>
                  <a:pt x="2315" y="1032"/>
                </a:lnTo>
                <a:lnTo>
                  <a:pt x="2315" y="1036"/>
                </a:lnTo>
                <a:lnTo>
                  <a:pt x="2316" y="1039"/>
                </a:lnTo>
                <a:lnTo>
                  <a:pt x="2316" y="1043"/>
                </a:lnTo>
                <a:lnTo>
                  <a:pt x="2316" y="1046"/>
                </a:lnTo>
                <a:lnTo>
                  <a:pt x="2316" y="1050"/>
                </a:lnTo>
                <a:lnTo>
                  <a:pt x="2316" y="1053"/>
                </a:lnTo>
                <a:lnTo>
                  <a:pt x="2316" y="1056"/>
                </a:lnTo>
                <a:lnTo>
                  <a:pt x="2316" y="1059"/>
                </a:lnTo>
                <a:lnTo>
                  <a:pt x="2317" y="1062"/>
                </a:lnTo>
                <a:lnTo>
                  <a:pt x="2317" y="1065"/>
                </a:lnTo>
                <a:lnTo>
                  <a:pt x="2317" y="1068"/>
                </a:lnTo>
                <a:lnTo>
                  <a:pt x="2317" y="1070"/>
                </a:lnTo>
                <a:lnTo>
                  <a:pt x="2317" y="1073"/>
                </a:lnTo>
                <a:lnTo>
                  <a:pt x="2318" y="1075"/>
                </a:lnTo>
                <a:lnTo>
                  <a:pt x="2318" y="1078"/>
                </a:lnTo>
                <a:lnTo>
                  <a:pt x="2318" y="1080"/>
                </a:lnTo>
                <a:lnTo>
                  <a:pt x="2318" y="1082"/>
                </a:lnTo>
                <a:lnTo>
                  <a:pt x="2318" y="1084"/>
                </a:lnTo>
                <a:lnTo>
                  <a:pt x="2318" y="1086"/>
                </a:lnTo>
                <a:lnTo>
                  <a:pt x="2319" y="1087"/>
                </a:lnTo>
                <a:lnTo>
                  <a:pt x="2319" y="1089"/>
                </a:lnTo>
                <a:lnTo>
                  <a:pt x="2319" y="1090"/>
                </a:lnTo>
                <a:lnTo>
                  <a:pt x="2319" y="1091"/>
                </a:lnTo>
                <a:lnTo>
                  <a:pt x="2319" y="1093"/>
                </a:lnTo>
                <a:lnTo>
                  <a:pt x="2319" y="1093"/>
                </a:lnTo>
                <a:lnTo>
                  <a:pt x="2319" y="1094"/>
                </a:lnTo>
                <a:lnTo>
                  <a:pt x="2320" y="1095"/>
                </a:lnTo>
                <a:lnTo>
                  <a:pt x="2320" y="1096"/>
                </a:lnTo>
                <a:lnTo>
                  <a:pt x="2320" y="1096"/>
                </a:lnTo>
                <a:lnTo>
                  <a:pt x="2320" y="1096"/>
                </a:lnTo>
                <a:lnTo>
                  <a:pt x="2320" y="1096"/>
                </a:lnTo>
                <a:lnTo>
                  <a:pt x="2321" y="1096"/>
                </a:lnTo>
                <a:lnTo>
                  <a:pt x="2321" y="1096"/>
                </a:lnTo>
                <a:lnTo>
                  <a:pt x="2321" y="1095"/>
                </a:lnTo>
                <a:lnTo>
                  <a:pt x="2321" y="1095"/>
                </a:lnTo>
                <a:lnTo>
                  <a:pt x="2321" y="1094"/>
                </a:lnTo>
                <a:lnTo>
                  <a:pt x="2321" y="1093"/>
                </a:lnTo>
                <a:lnTo>
                  <a:pt x="2321" y="1092"/>
                </a:lnTo>
                <a:lnTo>
                  <a:pt x="2322" y="1091"/>
                </a:lnTo>
                <a:lnTo>
                  <a:pt x="2322" y="1090"/>
                </a:lnTo>
                <a:lnTo>
                  <a:pt x="2322" y="1089"/>
                </a:lnTo>
                <a:lnTo>
                  <a:pt x="2322" y="1087"/>
                </a:lnTo>
                <a:lnTo>
                  <a:pt x="2323" y="1085"/>
                </a:lnTo>
                <a:lnTo>
                  <a:pt x="2323" y="1084"/>
                </a:lnTo>
                <a:lnTo>
                  <a:pt x="2323" y="1082"/>
                </a:lnTo>
                <a:lnTo>
                  <a:pt x="2323" y="1080"/>
                </a:lnTo>
                <a:lnTo>
                  <a:pt x="2323" y="1078"/>
                </a:lnTo>
                <a:lnTo>
                  <a:pt x="2323" y="1075"/>
                </a:lnTo>
                <a:lnTo>
                  <a:pt x="2323" y="1073"/>
                </a:lnTo>
                <a:lnTo>
                  <a:pt x="2324" y="1070"/>
                </a:lnTo>
                <a:lnTo>
                  <a:pt x="2324" y="1068"/>
                </a:lnTo>
                <a:lnTo>
                  <a:pt x="2324" y="1065"/>
                </a:lnTo>
                <a:lnTo>
                  <a:pt x="2324" y="1062"/>
                </a:lnTo>
                <a:lnTo>
                  <a:pt x="2324" y="1059"/>
                </a:lnTo>
                <a:lnTo>
                  <a:pt x="2324" y="1056"/>
                </a:lnTo>
                <a:lnTo>
                  <a:pt x="2324" y="1053"/>
                </a:lnTo>
                <a:lnTo>
                  <a:pt x="2325" y="1050"/>
                </a:lnTo>
                <a:lnTo>
                  <a:pt x="2325" y="1047"/>
                </a:lnTo>
                <a:lnTo>
                  <a:pt x="2325" y="1043"/>
                </a:lnTo>
                <a:lnTo>
                  <a:pt x="2325" y="1040"/>
                </a:lnTo>
                <a:lnTo>
                  <a:pt x="2325" y="1037"/>
                </a:lnTo>
                <a:lnTo>
                  <a:pt x="2326" y="1033"/>
                </a:lnTo>
                <a:lnTo>
                  <a:pt x="2326" y="1030"/>
                </a:lnTo>
                <a:lnTo>
                  <a:pt x="2326" y="1026"/>
                </a:lnTo>
                <a:lnTo>
                  <a:pt x="2326" y="1022"/>
                </a:lnTo>
                <a:lnTo>
                  <a:pt x="2326" y="1019"/>
                </a:lnTo>
                <a:lnTo>
                  <a:pt x="2326" y="1015"/>
                </a:lnTo>
                <a:lnTo>
                  <a:pt x="2326" y="1011"/>
                </a:lnTo>
                <a:lnTo>
                  <a:pt x="2327" y="1007"/>
                </a:lnTo>
                <a:lnTo>
                  <a:pt x="2327" y="1004"/>
                </a:lnTo>
                <a:lnTo>
                  <a:pt x="2327" y="1000"/>
                </a:lnTo>
                <a:lnTo>
                  <a:pt x="2327" y="996"/>
                </a:lnTo>
                <a:lnTo>
                  <a:pt x="2328" y="992"/>
                </a:lnTo>
                <a:lnTo>
                  <a:pt x="2328" y="989"/>
                </a:lnTo>
                <a:lnTo>
                  <a:pt x="2328" y="985"/>
                </a:lnTo>
                <a:lnTo>
                  <a:pt x="2328" y="981"/>
                </a:lnTo>
                <a:lnTo>
                  <a:pt x="2328" y="978"/>
                </a:lnTo>
                <a:lnTo>
                  <a:pt x="2328" y="974"/>
                </a:lnTo>
                <a:lnTo>
                  <a:pt x="2328" y="971"/>
                </a:lnTo>
                <a:lnTo>
                  <a:pt x="2329" y="967"/>
                </a:lnTo>
                <a:lnTo>
                  <a:pt x="2329" y="963"/>
                </a:lnTo>
                <a:lnTo>
                  <a:pt x="2329" y="960"/>
                </a:lnTo>
                <a:lnTo>
                  <a:pt x="2329" y="956"/>
                </a:lnTo>
                <a:lnTo>
                  <a:pt x="2329" y="953"/>
                </a:lnTo>
                <a:lnTo>
                  <a:pt x="2329" y="950"/>
                </a:lnTo>
                <a:lnTo>
                  <a:pt x="2329" y="947"/>
                </a:lnTo>
                <a:lnTo>
                  <a:pt x="2330" y="943"/>
                </a:lnTo>
                <a:lnTo>
                  <a:pt x="2330" y="940"/>
                </a:lnTo>
                <a:lnTo>
                  <a:pt x="2330" y="938"/>
                </a:lnTo>
                <a:lnTo>
                  <a:pt x="2330" y="935"/>
                </a:lnTo>
                <a:lnTo>
                  <a:pt x="2330" y="932"/>
                </a:lnTo>
                <a:lnTo>
                  <a:pt x="2331" y="929"/>
                </a:lnTo>
                <a:lnTo>
                  <a:pt x="2331" y="927"/>
                </a:lnTo>
                <a:lnTo>
                  <a:pt x="2331" y="924"/>
                </a:lnTo>
                <a:lnTo>
                  <a:pt x="2331" y="922"/>
                </a:lnTo>
                <a:lnTo>
                  <a:pt x="2331" y="920"/>
                </a:lnTo>
                <a:lnTo>
                  <a:pt x="2331" y="917"/>
                </a:lnTo>
                <a:lnTo>
                  <a:pt x="2331" y="915"/>
                </a:lnTo>
                <a:lnTo>
                  <a:pt x="2332" y="914"/>
                </a:lnTo>
                <a:lnTo>
                  <a:pt x="2332" y="912"/>
                </a:lnTo>
                <a:lnTo>
                  <a:pt x="2332" y="910"/>
                </a:lnTo>
                <a:lnTo>
                  <a:pt x="2332" y="909"/>
                </a:lnTo>
                <a:lnTo>
                  <a:pt x="2333" y="907"/>
                </a:lnTo>
                <a:lnTo>
                  <a:pt x="2333" y="906"/>
                </a:lnTo>
                <a:lnTo>
                  <a:pt x="2333" y="905"/>
                </a:lnTo>
                <a:lnTo>
                  <a:pt x="2333" y="904"/>
                </a:lnTo>
                <a:lnTo>
                  <a:pt x="2333" y="903"/>
                </a:lnTo>
                <a:lnTo>
                  <a:pt x="2333" y="902"/>
                </a:lnTo>
                <a:lnTo>
                  <a:pt x="2333" y="902"/>
                </a:lnTo>
                <a:lnTo>
                  <a:pt x="2334" y="901"/>
                </a:lnTo>
                <a:lnTo>
                  <a:pt x="2334" y="901"/>
                </a:lnTo>
                <a:lnTo>
                  <a:pt x="2334" y="900"/>
                </a:lnTo>
                <a:lnTo>
                  <a:pt x="2334" y="900"/>
                </a:lnTo>
                <a:lnTo>
                  <a:pt x="2334" y="901"/>
                </a:lnTo>
                <a:lnTo>
                  <a:pt x="2334" y="901"/>
                </a:lnTo>
                <a:lnTo>
                  <a:pt x="2334" y="901"/>
                </a:lnTo>
                <a:lnTo>
                  <a:pt x="2335" y="902"/>
                </a:lnTo>
                <a:lnTo>
                  <a:pt x="2335" y="902"/>
                </a:lnTo>
                <a:lnTo>
                  <a:pt x="2335" y="903"/>
                </a:lnTo>
                <a:lnTo>
                  <a:pt x="2335" y="904"/>
                </a:lnTo>
                <a:lnTo>
                  <a:pt x="2335" y="905"/>
                </a:lnTo>
                <a:lnTo>
                  <a:pt x="2336" y="907"/>
                </a:lnTo>
                <a:lnTo>
                  <a:pt x="2336" y="908"/>
                </a:lnTo>
                <a:lnTo>
                  <a:pt x="2336" y="909"/>
                </a:lnTo>
                <a:lnTo>
                  <a:pt x="2336" y="911"/>
                </a:lnTo>
                <a:lnTo>
                  <a:pt x="2336" y="912"/>
                </a:lnTo>
                <a:lnTo>
                  <a:pt x="2336" y="914"/>
                </a:lnTo>
                <a:lnTo>
                  <a:pt x="2336" y="916"/>
                </a:lnTo>
                <a:lnTo>
                  <a:pt x="2337" y="918"/>
                </a:lnTo>
                <a:lnTo>
                  <a:pt x="2337" y="920"/>
                </a:lnTo>
                <a:lnTo>
                  <a:pt x="2337" y="923"/>
                </a:lnTo>
                <a:lnTo>
                  <a:pt x="2337" y="925"/>
                </a:lnTo>
                <a:lnTo>
                  <a:pt x="2338" y="927"/>
                </a:lnTo>
                <a:lnTo>
                  <a:pt x="2338" y="930"/>
                </a:lnTo>
                <a:lnTo>
                  <a:pt x="2338" y="933"/>
                </a:lnTo>
                <a:lnTo>
                  <a:pt x="2338" y="935"/>
                </a:lnTo>
                <a:lnTo>
                  <a:pt x="2338" y="938"/>
                </a:lnTo>
                <a:lnTo>
                  <a:pt x="2338" y="941"/>
                </a:lnTo>
                <a:lnTo>
                  <a:pt x="2338" y="944"/>
                </a:lnTo>
                <a:lnTo>
                  <a:pt x="2339" y="947"/>
                </a:lnTo>
                <a:lnTo>
                  <a:pt x="2339" y="950"/>
                </a:lnTo>
                <a:lnTo>
                  <a:pt x="2339" y="953"/>
                </a:lnTo>
                <a:lnTo>
                  <a:pt x="2339" y="956"/>
                </a:lnTo>
                <a:lnTo>
                  <a:pt x="2339" y="960"/>
                </a:lnTo>
                <a:lnTo>
                  <a:pt x="2339" y="963"/>
                </a:lnTo>
                <a:lnTo>
                  <a:pt x="2339" y="966"/>
                </a:lnTo>
                <a:lnTo>
                  <a:pt x="2340" y="970"/>
                </a:lnTo>
                <a:lnTo>
                  <a:pt x="2340" y="973"/>
                </a:lnTo>
                <a:lnTo>
                  <a:pt x="2340" y="977"/>
                </a:lnTo>
                <a:lnTo>
                  <a:pt x="2340" y="980"/>
                </a:lnTo>
                <a:lnTo>
                  <a:pt x="2340" y="984"/>
                </a:lnTo>
                <a:lnTo>
                  <a:pt x="2341" y="987"/>
                </a:lnTo>
                <a:lnTo>
                  <a:pt x="2341" y="991"/>
                </a:lnTo>
                <a:lnTo>
                  <a:pt x="2341" y="994"/>
                </a:lnTo>
                <a:lnTo>
                  <a:pt x="2341" y="997"/>
                </a:lnTo>
                <a:lnTo>
                  <a:pt x="2341" y="1001"/>
                </a:lnTo>
                <a:lnTo>
                  <a:pt x="2341" y="1004"/>
                </a:lnTo>
                <a:lnTo>
                  <a:pt x="2341" y="1008"/>
                </a:lnTo>
                <a:lnTo>
                  <a:pt x="2342" y="1011"/>
                </a:lnTo>
                <a:lnTo>
                  <a:pt x="2342" y="1015"/>
                </a:lnTo>
                <a:lnTo>
                  <a:pt x="2342" y="1018"/>
                </a:lnTo>
                <a:lnTo>
                  <a:pt x="2342" y="1021"/>
                </a:lnTo>
                <a:lnTo>
                  <a:pt x="2343" y="1025"/>
                </a:lnTo>
                <a:lnTo>
                  <a:pt x="2343" y="1028"/>
                </a:lnTo>
                <a:lnTo>
                  <a:pt x="2343" y="1031"/>
                </a:lnTo>
                <a:lnTo>
                  <a:pt x="2343" y="1034"/>
                </a:lnTo>
                <a:lnTo>
                  <a:pt x="2343" y="1037"/>
                </a:lnTo>
                <a:lnTo>
                  <a:pt x="2343" y="1040"/>
                </a:lnTo>
                <a:lnTo>
                  <a:pt x="2343" y="1043"/>
                </a:lnTo>
                <a:lnTo>
                  <a:pt x="2344" y="1046"/>
                </a:lnTo>
                <a:lnTo>
                  <a:pt x="2344" y="1048"/>
                </a:lnTo>
                <a:lnTo>
                  <a:pt x="2344" y="1051"/>
                </a:lnTo>
                <a:lnTo>
                  <a:pt x="2344" y="1054"/>
                </a:lnTo>
                <a:lnTo>
                  <a:pt x="2344" y="1056"/>
                </a:lnTo>
                <a:lnTo>
                  <a:pt x="2344" y="1058"/>
                </a:lnTo>
                <a:lnTo>
                  <a:pt x="2344" y="1061"/>
                </a:lnTo>
                <a:lnTo>
                  <a:pt x="2345" y="1063"/>
                </a:lnTo>
                <a:lnTo>
                  <a:pt x="2345" y="1065"/>
                </a:lnTo>
                <a:lnTo>
                  <a:pt x="2345" y="1067"/>
                </a:lnTo>
                <a:lnTo>
                  <a:pt x="2345" y="1069"/>
                </a:lnTo>
                <a:lnTo>
                  <a:pt x="2345" y="1071"/>
                </a:lnTo>
                <a:lnTo>
                  <a:pt x="2346" y="1072"/>
                </a:lnTo>
                <a:lnTo>
                  <a:pt x="2346" y="1074"/>
                </a:lnTo>
                <a:lnTo>
                  <a:pt x="2346" y="1075"/>
                </a:lnTo>
                <a:lnTo>
                  <a:pt x="2346" y="1076"/>
                </a:lnTo>
                <a:lnTo>
                  <a:pt x="2346" y="1078"/>
                </a:lnTo>
                <a:lnTo>
                  <a:pt x="2346" y="1079"/>
                </a:lnTo>
                <a:lnTo>
                  <a:pt x="2347" y="1080"/>
                </a:lnTo>
                <a:lnTo>
                  <a:pt x="2347" y="1080"/>
                </a:lnTo>
                <a:lnTo>
                  <a:pt x="2347" y="1081"/>
                </a:lnTo>
                <a:lnTo>
                  <a:pt x="2347" y="1081"/>
                </a:lnTo>
                <a:lnTo>
                  <a:pt x="2347" y="1082"/>
                </a:lnTo>
                <a:lnTo>
                  <a:pt x="2348" y="1082"/>
                </a:lnTo>
                <a:lnTo>
                  <a:pt x="2348" y="1082"/>
                </a:lnTo>
                <a:lnTo>
                  <a:pt x="2348" y="1083"/>
                </a:lnTo>
                <a:lnTo>
                  <a:pt x="2348" y="1082"/>
                </a:lnTo>
                <a:lnTo>
                  <a:pt x="2348" y="1082"/>
                </a:lnTo>
                <a:lnTo>
                  <a:pt x="2348" y="1082"/>
                </a:lnTo>
                <a:lnTo>
                  <a:pt x="2348" y="1081"/>
                </a:lnTo>
                <a:lnTo>
                  <a:pt x="2349" y="1081"/>
                </a:lnTo>
                <a:lnTo>
                  <a:pt x="2349" y="1080"/>
                </a:lnTo>
                <a:lnTo>
                  <a:pt x="2349" y="1079"/>
                </a:lnTo>
                <a:lnTo>
                  <a:pt x="2349" y="1078"/>
                </a:lnTo>
                <a:lnTo>
                  <a:pt x="2349" y="1077"/>
                </a:lnTo>
                <a:lnTo>
                  <a:pt x="2349" y="1076"/>
                </a:lnTo>
                <a:lnTo>
                  <a:pt x="2349" y="1074"/>
                </a:lnTo>
                <a:lnTo>
                  <a:pt x="2350" y="1073"/>
                </a:lnTo>
                <a:lnTo>
                  <a:pt x="2350" y="1071"/>
                </a:lnTo>
                <a:lnTo>
                  <a:pt x="2350" y="1070"/>
                </a:lnTo>
                <a:lnTo>
                  <a:pt x="2350" y="1068"/>
                </a:lnTo>
                <a:lnTo>
                  <a:pt x="2351" y="1066"/>
                </a:lnTo>
                <a:lnTo>
                  <a:pt x="2351" y="1064"/>
                </a:lnTo>
                <a:lnTo>
                  <a:pt x="2351" y="1062"/>
                </a:lnTo>
                <a:lnTo>
                  <a:pt x="2351" y="1060"/>
                </a:lnTo>
                <a:lnTo>
                  <a:pt x="2351" y="1057"/>
                </a:lnTo>
                <a:lnTo>
                  <a:pt x="2351" y="1055"/>
                </a:lnTo>
                <a:lnTo>
                  <a:pt x="2351" y="1052"/>
                </a:lnTo>
                <a:lnTo>
                  <a:pt x="2352" y="1050"/>
                </a:lnTo>
                <a:lnTo>
                  <a:pt x="2352" y="1047"/>
                </a:lnTo>
                <a:lnTo>
                  <a:pt x="2352" y="1045"/>
                </a:lnTo>
                <a:lnTo>
                  <a:pt x="2352" y="1042"/>
                </a:lnTo>
                <a:lnTo>
                  <a:pt x="2352" y="1039"/>
                </a:lnTo>
                <a:lnTo>
                  <a:pt x="2352" y="1036"/>
                </a:lnTo>
                <a:lnTo>
                  <a:pt x="2352" y="1033"/>
                </a:lnTo>
                <a:lnTo>
                  <a:pt x="2353" y="1030"/>
                </a:lnTo>
                <a:lnTo>
                  <a:pt x="2353" y="1027"/>
                </a:lnTo>
                <a:lnTo>
                  <a:pt x="2353" y="1024"/>
                </a:lnTo>
                <a:lnTo>
                  <a:pt x="2353" y="1021"/>
                </a:lnTo>
                <a:lnTo>
                  <a:pt x="2353" y="1018"/>
                </a:lnTo>
                <a:lnTo>
                  <a:pt x="2354" y="1015"/>
                </a:lnTo>
                <a:lnTo>
                  <a:pt x="2354" y="1012"/>
                </a:lnTo>
                <a:lnTo>
                  <a:pt x="2354" y="1009"/>
                </a:lnTo>
                <a:lnTo>
                  <a:pt x="2354" y="1005"/>
                </a:lnTo>
                <a:lnTo>
                  <a:pt x="2354" y="1002"/>
                </a:lnTo>
                <a:lnTo>
                  <a:pt x="2354" y="999"/>
                </a:lnTo>
                <a:lnTo>
                  <a:pt x="2354" y="996"/>
                </a:lnTo>
                <a:lnTo>
                  <a:pt x="2355" y="992"/>
                </a:lnTo>
                <a:lnTo>
                  <a:pt x="2355" y="989"/>
                </a:lnTo>
                <a:lnTo>
                  <a:pt x="2355" y="986"/>
                </a:lnTo>
                <a:lnTo>
                  <a:pt x="2355" y="983"/>
                </a:lnTo>
                <a:lnTo>
                  <a:pt x="2356" y="980"/>
                </a:lnTo>
                <a:lnTo>
                  <a:pt x="2356" y="977"/>
                </a:lnTo>
                <a:lnTo>
                  <a:pt x="2356" y="973"/>
                </a:lnTo>
                <a:lnTo>
                  <a:pt x="2356" y="971"/>
                </a:lnTo>
                <a:lnTo>
                  <a:pt x="2356" y="968"/>
                </a:lnTo>
                <a:lnTo>
                  <a:pt x="2356" y="965"/>
                </a:lnTo>
                <a:lnTo>
                  <a:pt x="2356" y="961"/>
                </a:lnTo>
                <a:lnTo>
                  <a:pt x="2357" y="959"/>
                </a:lnTo>
                <a:lnTo>
                  <a:pt x="2357" y="956"/>
                </a:lnTo>
                <a:lnTo>
                  <a:pt x="2357" y="953"/>
                </a:lnTo>
                <a:lnTo>
                  <a:pt x="2357" y="951"/>
                </a:lnTo>
                <a:lnTo>
                  <a:pt x="2357" y="948"/>
                </a:lnTo>
                <a:lnTo>
                  <a:pt x="2357" y="945"/>
                </a:lnTo>
                <a:lnTo>
                  <a:pt x="2357" y="943"/>
                </a:lnTo>
                <a:lnTo>
                  <a:pt x="2358" y="941"/>
                </a:lnTo>
                <a:lnTo>
                  <a:pt x="2358" y="938"/>
                </a:lnTo>
                <a:lnTo>
                  <a:pt x="2358" y="936"/>
                </a:lnTo>
                <a:lnTo>
                  <a:pt x="2358" y="934"/>
                </a:lnTo>
                <a:lnTo>
                  <a:pt x="2358" y="932"/>
                </a:lnTo>
                <a:lnTo>
                  <a:pt x="2359" y="930"/>
                </a:lnTo>
                <a:lnTo>
                  <a:pt x="2359" y="928"/>
                </a:lnTo>
                <a:lnTo>
                  <a:pt x="2359" y="927"/>
                </a:lnTo>
                <a:lnTo>
                  <a:pt x="2359" y="925"/>
                </a:lnTo>
                <a:lnTo>
                  <a:pt x="2359" y="924"/>
                </a:lnTo>
                <a:lnTo>
                  <a:pt x="2359" y="922"/>
                </a:lnTo>
                <a:lnTo>
                  <a:pt x="2359" y="921"/>
                </a:lnTo>
                <a:lnTo>
                  <a:pt x="2360" y="920"/>
                </a:lnTo>
                <a:lnTo>
                  <a:pt x="2360" y="919"/>
                </a:lnTo>
                <a:lnTo>
                  <a:pt x="2360" y="918"/>
                </a:lnTo>
                <a:lnTo>
                  <a:pt x="2360" y="917"/>
                </a:lnTo>
                <a:lnTo>
                  <a:pt x="2361" y="917"/>
                </a:lnTo>
                <a:lnTo>
                  <a:pt x="2361" y="916"/>
                </a:lnTo>
                <a:lnTo>
                  <a:pt x="2361" y="915"/>
                </a:lnTo>
                <a:lnTo>
                  <a:pt x="2361" y="915"/>
                </a:lnTo>
                <a:lnTo>
                  <a:pt x="2361" y="915"/>
                </a:lnTo>
                <a:lnTo>
                  <a:pt x="2361" y="915"/>
                </a:lnTo>
                <a:lnTo>
                  <a:pt x="2361" y="915"/>
                </a:lnTo>
                <a:lnTo>
                  <a:pt x="2362" y="915"/>
                </a:lnTo>
                <a:lnTo>
                  <a:pt x="2362" y="915"/>
                </a:lnTo>
                <a:lnTo>
                  <a:pt x="2362" y="915"/>
                </a:lnTo>
                <a:lnTo>
                  <a:pt x="2362" y="916"/>
                </a:lnTo>
                <a:lnTo>
                  <a:pt x="2362" y="917"/>
                </a:lnTo>
                <a:lnTo>
                  <a:pt x="2362" y="917"/>
                </a:lnTo>
                <a:lnTo>
                  <a:pt x="2362" y="918"/>
                </a:lnTo>
                <a:lnTo>
                  <a:pt x="2363" y="919"/>
                </a:lnTo>
                <a:lnTo>
                  <a:pt x="2363" y="920"/>
                </a:lnTo>
                <a:lnTo>
                  <a:pt x="2363" y="921"/>
                </a:lnTo>
                <a:lnTo>
                  <a:pt x="2363" y="922"/>
                </a:lnTo>
                <a:lnTo>
                  <a:pt x="2363" y="924"/>
                </a:lnTo>
                <a:lnTo>
                  <a:pt x="2364" y="925"/>
                </a:lnTo>
                <a:lnTo>
                  <a:pt x="2364" y="927"/>
                </a:lnTo>
                <a:lnTo>
                  <a:pt x="2364" y="928"/>
                </a:lnTo>
                <a:lnTo>
                  <a:pt x="2364" y="930"/>
                </a:lnTo>
                <a:lnTo>
                  <a:pt x="2364" y="932"/>
                </a:lnTo>
                <a:lnTo>
                  <a:pt x="2364" y="934"/>
                </a:lnTo>
                <a:lnTo>
                  <a:pt x="2364" y="936"/>
                </a:lnTo>
                <a:lnTo>
                  <a:pt x="2365" y="938"/>
                </a:lnTo>
                <a:lnTo>
                  <a:pt x="2365" y="940"/>
                </a:lnTo>
                <a:lnTo>
                  <a:pt x="2365" y="943"/>
                </a:lnTo>
                <a:lnTo>
                  <a:pt x="2365" y="945"/>
                </a:lnTo>
                <a:lnTo>
                  <a:pt x="2366" y="947"/>
                </a:lnTo>
                <a:lnTo>
                  <a:pt x="2366" y="950"/>
                </a:lnTo>
                <a:lnTo>
                  <a:pt x="2366" y="952"/>
                </a:lnTo>
                <a:lnTo>
                  <a:pt x="2366" y="955"/>
                </a:lnTo>
                <a:lnTo>
                  <a:pt x="2366" y="958"/>
                </a:lnTo>
                <a:lnTo>
                  <a:pt x="2366" y="960"/>
                </a:lnTo>
                <a:lnTo>
                  <a:pt x="2366" y="963"/>
                </a:lnTo>
                <a:lnTo>
                  <a:pt x="2367" y="966"/>
                </a:lnTo>
                <a:lnTo>
                  <a:pt x="2367" y="968"/>
                </a:lnTo>
                <a:lnTo>
                  <a:pt x="2367" y="971"/>
                </a:lnTo>
                <a:lnTo>
                  <a:pt x="2367" y="974"/>
                </a:lnTo>
                <a:lnTo>
                  <a:pt x="2367" y="977"/>
                </a:lnTo>
                <a:lnTo>
                  <a:pt x="2367" y="980"/>
                </a:lnTo>
                <a:lnTo>
                  <a:pt x="2367" y="983"/>
                </a:lnTo>
                <a:lnTo>
                  <a:pt x="2368" y="986"/>
                </a:lnTo>
                <a:lnTo>
                  <a:pt x="2368" y="989"/>
                </a:lnTo>
                <a:lnTo>
                  <a:pt x="2368" y="992"/>
                </a:lnTo>
                <a:lnTo>
                  <a:pt x="2368" y="995"/>
                </a:lnTo>
                <a:lnTo>
                  <a:pt x="2368" y="997"/>
                </a:lnTo>
                <a:lnTo>
                  <a:pt x="2369" y="1001"/>
                </a:lnTo>
                <a:lnTo>
                  <a:pt x="2369" y="1003"/>
                </a:lnTo>
                <a:lnTo>
                  <a:pt x="2369" y="1006"/>
                </a:lnTo>
                <a:lnTo>
                  <a:pt x="2369" y="1009"/>
                </a:lnTo>
                <a:lnTo>
                  <a:pt x="2369" y="1012"/>
                </a:lnTo>
                <a:lnTo>
                  <a:pt x="2369" y="1015"/>
                </a:lnTo>
                <a:lnTo>
                  <a:pt x="2369" y="1017"/>
                </a:lnTo>
                <a:lnTo>
                  <a:pt x="2370" y="1020"/>
                </a:lnTo>
                <a:lnTo>
                  <a:pt x="2370" y="1023"/>
                </a:lnTo>
                <a:lnTo>
                  <a:pt x="2370" y="1025"/>
                </a:lnTo>
                <a:lnTo>
                  <a:pt x="2370" y="1028"/>
                </a:lnTo>
                <a:lnTo>
                  <a:pt x="2371" y="1031"/>
                </a:lnTo>
                <a:lnTo>
                  <a:pt x="2371" y="1033"/>
                </a:lnTo>
                <a:lnTo>
                  <a:pt x="2371" y="1036"/>
                </a:lnTo>
                <a:lnTo>
                  <a:pt x="2371" y="1038"/>
                </a:lnTo>
                <a:lnTo>
                  <a:pt x="2371" y="1040"/>
                </a:lnTo>
                <a:lnTo>
                  <a:pt x="2371" y="1042"/>
                </a:lnTo>
                <a:lnTo>
                  <a:pt x="2371" y="1045"/>
                </a:lnTo>
                <a:lnTo>
                  <a:pt x="2372" y="1047"/>
                </a:lnTo>
                <a:lnTo>
                  <a:pt x="2372" y="1049"/>
                </a:lnTo>
                <a:lnTo>
                  <a:pt x="2372" y="1050"/>
                </a:lnTo>
                <a:lnTo>
                  <a:pt x="2372" y="1052"/>
                </a:lnTo>
                <a:lnTo>
                  <a:pt x="2372" y="1054"/>
                </a:lnTo>
                <a:lnTo>
                  <a:pt x="2372" y="1056"/>
                </a:lnTo>
                <a:lnTo>
                  <a:pt x="2372" y="1057"/>
                </a:lnTo>
                <a:lnTo>
                  <a:pt x="2373" y="1059"/>
                </a:lnTo>
                <a:lnTo>
                  <a:pt x="2373" y="1060"/>
                </a:lnTo>
                <a:lnTo>
                  <a:pt x="2373" y="1061"/>
                </a:lnTo>
                <a:lnTo>
                  <a:pt x="2373" y="1062"/>
                </a:lnTo>
                <a:lnTo>
                  <a:pt x="2373" y="1063"/>
                </a:lnTo>
                <a:lnTo>
                  <a:pt x="2374" y="1065"/>
                </a:lnTo>
                <a:lnTo>
                  <a:pt x="2374" y="1065"/>
                </a:lnTo>
                <a:lnTo>
                  <a:pt x="2374" y="1066"/>
                </a:lnTo>
                <a:lnTo>
                  <a:pt x="2374" y="1066"/>
                </a:lnTo>
                <a:lnTo>
                  <a:pt x="2374" y="1067"/>
                </a:lnTo>
                <a:lnTo>
                  <a:pt x="2374" y="1068"/>
                </a:lnTo>
                <a:lnTo>
                  <a:pt x="2374" y="1068"/>
                </a:lnTo>
                <a:lnTo>
                  <a:pt x="2375" y="1068"/>
                </a:lnTo>
                <a:lnTo>
                  <a:pt x="2375" y="1068"/>
                </a:lnTo>
                <a:lnTo>
                  <a:pt x="2375" y="1068"/>
                </a:lnTo>
                <a:lnTo>
                  <a:pt x="2375" y="1068"/>
                </a:lnTo>
                <a:lnTo>
                  <a:pt x="2376" y="1068"/>
                </a:lnTo>
                <a:lnTo>
                  <a:pt x="2376" y="1067"/>
                </a:lnTo>
                <a:lnTo>
                  <a:pt x="2376" y="1067"/>
                </a:lnTo>
                <a:lnTo>
                  <a:pt x="2376" y="1066"/>
                </a:lnTo>
                <a:lnTo>
                  <a:pt x="2376" y="1066"/>
                </a:lnTo>
                <a:lnTo>
                  <a:pt x="2376" y="1065"/>
                </a:lnTo>
                <a:lnTo>
                  <a:pt x="2376" y="1064"/>
                </a:lnTo>
                <a:lnTo>
                  <a:pt x="2377" y="1063"/>
                </a:lnTo>
                <a:lnTo>
                  <a:pt x="2377" y="1062"/>
                </a:lnTo>
                <a:lnTo>
                  <a:pt x="2377" y="1061"/>
                </a:lnTo>
                <a:lnTo>
                  <a:pt x="2377" y="1060"/>
                </a:lnTo>
                <a:lnTo>
                  <a:pt x="2377" y="1058"/>
                </a:lnTo>
                <a:lnTo>
                  <a:pt x="2377" y="1057"/>
                </a:lnTo>
                <a:lnTo>
                  <a:pt x="2377" y="1055"/>
                </a:lnTo>
                <a:lnTo>
                  <a:pt x="2378" y="1054"/>
                </a:lnTo>
                <a:lnTo>
                  <a:pt x="2378" y="1052"/>
                </a:lnTo>
                <a:lnTo>
                  <a:pt x="2378" y="1050"/>
                </a:lnTo>
                <a:lnTo>
                  <a:pt x="2378" y="1048"/>
                </a:lnTo>
                <a:lnTo>
                  <a:pt x="2378" y="1047"/>
                </a:lnTo>
                <a:lnTo>
                  <a:pt x="2379" y="1044"/>
                </a:lnTo>
                <a:lnTo>
                  <a:pt x="2379" y="1042"/>
                </a:lnTo>
                <a:lnTo>
                  <a:pt x="2379" y="1040"/>
                </a:lnTo>
                <a:lnTo>
                  <a:pt x="2379" y="1038"/>
                </a:lnTo>
                <a:lnTo>
                  <a:pt x="2379" y="1036"/>
                </a:lnTo>
                <a:lnTo>
                  <a:pt x="2379" y="1034"/>
                </a:lnTo>
                <a:lnTo>
                  <a:pt x="2380" y="1031"/>
                </a:lnTo>
                <a:lnTo>
                  <a:pt x="2380" y="1029"/>
                </a:lnTo>
                <a:lnTo>
                  <a:pt x="2380" y="1026"/>
                </a:lnTo>
                <a:lnTo>
                  <a:pt x="2380" y="1024"/>
                </a:lnTo>
                <a:lnTo>
                  <a:pt x="2380" y="1021"/>
                </a:lnTo>
                <a:lnTo>
                  <a:pt x="2380" y="1019"/>
                </a:lnTo>
                <a:lnTo>
                  <a:pt x="2380" y="1016"/>
                </a:lnTo>
                <a:lnTo>
                  <a:pt x="2381" y="1014"/>
                </a:lnTo>
                <a:lnTo>
                  <a:pt x="2381" y="1011"/>
                </a:lnTo>
                <a:lnTo>
                  <a:pt x="2381" y="1008"/>
                </a:lnTo>
                <a:lnTo>
                  <a:pt x="2381" y="1006"/>
                </a:lnTo>
                <a:lnTo>
                  <a:pt x="2381" y="1003"/>
                </a:lnTo>
                <a:lnTo>
                  <a:pt x="2382" y="1001"/>
                </a:lnTo>
                <a:lnTo>
                  <a:pt x="2382" y="998"/>
                </a:lnTo>
                <a:lnTo>
                  <a:pt x="2382" y="995"/>
                </a:lnTo>
                <a:lnTo>
                  <a:pt x="2382" y="992"/>
                </a:lnTo>
                <a:lnTo>
                  <a:pt x="2382" y="990"/>
                </a:lnTo>
                <a:lnTo>
                  <a:pt x="2382" y="987"/>
                </a:lnTo>
                <a:lnTo>
                  <a:pt x="2382" y="984"/>
                </a:lnTo>
                <a:lnTo>
                  <a:pt x="2383" y="982"/>
                </a:lnTo>
                <a:lnTo>
                  <a:pt x="2383" y="979"/>
                </a:lnTo>
                <a:lnTo>
                  <a:pt x="2383" y="977"/>
                </a:lnTo>
                <a:lnTo>
                  <a:pt x="2383" y="974"/>
                </a:lnTo>
                <a:lnTo>
                  <a:pt x="2384" y="972"/>
                </a:lnTo>
                <a:lnTo>
                  <a:pt x="2384" y="969"/>
                </a:lnTo>
                <a:lnTo>
                  <a:pt x="2384" y="967"/>
                </a:lnTo>
                <a:lnTo>
                  <a:pt x="2384" y="965"/>
                </a:lnTo>
                <a:lnTo>
                  <a:pt x="2384" y="963"/>
                </a:lnTo>
                <a:lnTo>
                  <a:pt x="2384" y="960"/>
                </a:lnTo>
                <a:lnTo>
                  <a:pt x="2384" y="958"/>
                </a:lnTo>
                <a:lnTo>
                  <a:pt x="2385" y="956"/>
                </a:lnTo>
                <a:lnTo>
                  <a:pt x="2385" y="954"/>
                </a:lnTo>
                <a:lnTo>
                  <a:pt x="2385" y="952"/>
                </a:lnTo>
                <a:lnTo>
                  <a:pt x="2385" y="950"/>
                </a:lnTo>
                <a:lnTo>
                  <a:pt x="2385" y="948"/>
                </a:lnTo>
                <a:lnTo>
                  <a:pt x="2385" y="946"/>
                </a:lnTo>
                <a:lnTo>
                  <a:pt x="2385" y="945"/>
                </a:lnTo>
                <a:lnTo>
                  <a:pt x="2386" y="943"/>
                </a:lnTo>
                <a:lnTo>
                  <a:pt x="2386" y="942"/>
                </a:lnTo>
                <a:lnTo>
                  <a:pt x="2386" y="940"/>
                </a:lnTo>
                <a:lnTo>
                  <a:pt x="2386" y="939"/>
                </a:lnTo>
                <a:lnTo>
                  <a:pt x="2386" y="937"/>
                </a:lnTo>
                <a:lnTo>
                  <a:pt x="2387" y="936"/>
                </a:lnTo>
                <a:lnTo>
                  <a:pt x="2387" y="935"/>
                </a:lnTo>
                <a:lnTo>
                  <a:pt x="2387" y="934"/>
                </a:lnTo>
                <a:lnTo>
                  <a:pt x="2387" y="933"/>
                </a:lnTo>
                <a:lnTo>
                  <a:pt x="2387" y="932"/>
                </a:lnTo>
                <a:lnTo>
                  <a:pt x="2387" y="932"/>
                </a:lnTo>
                <a:lnTo>
                  <a:pt x="2387" y="931"/>
                </a:lnTo>
                <a:lnTo>
                  <a:pt x="2388" y="930"/>
                </a:lnTo>
                <a:lnTo>
                  <a:pt x="2388" y="930"/>
                </a:lnTo>
                <a:lnTo>
                  <a:pt x="2388" y="930"/>
                </a:lnTo>
                <a:lnTo>
                  <a:pt x="2388" y="930"/>
                </a:lnTo>
                <a:lnTo>
                  <a:pt x="2389" y="929"/>
                </a:lnTo>
                <a:lnTo>
                  <a:pt x="2389" y="929"/>
                </a:lnTo>
                <a:lnTo>
                  <a:pt x="2389" y="929"/>
                </a:lnTo>
                <a:lnTo>
                  <a:pt x="2389" y="929"/>
                </a:lnTo>
                <a:lnTo>
                  <a:pt x="2389" y="930"/>
                </a:lnTo>
                <a:lnTo>
                  <a:pt x="2389" y="930"/>
                </a:lnTo>
                <a:lnTo>
                  <a:pt x="2389" y="930"/>
                </a:lnTo>
                <a:lnTo>
                  <a:pt x="2390" y="931"/>
                </a:lnTo>
                <a:lnTo>
                  <a:pt x="2390" y="932"/>
                </a:lnTo>
                <a:lnTo>
                  <a:pt x="2390" y="932"/>
                </a:lnTo>
                <a:lnTo>
                  <a:pt x="2390" y="933"/>
                </a:lnTo>
                <a:lnTo>
                  <a:pt x="2390" y="934"/>
                </a:lnTo>
                <a:lnTo>
                  <a:pt x="2390" y="935"/>
                </a:lnTo>
                <a:lnTo>
                  <a:pt x="2390" y="936"/>
                </a:lnTo>
                <a:lnTo>
                  <a:pt x="2391" y="937"/>
                </a:lnTo>
                <a:lnTo>
                  <a:pt x="2391" y="938"/>
                </a:lnTo>
                <a:lnTo>
                  <a:pt x="2391" y="940"/>
                </a:lnTo>
                <a:lnTo>
                  <a:pt x="2391" y="941"/>
                </a:lnTo>
                <a:lnTo>
                  <a:pt x="2391" y="942"/>
                </a:lnTo>
                <a:lnTo>
                  <a:pt x="2392" y="944"/>
                </a:lnTo>
                <a:lnTo>
                  <a:pt x="2392" y="946"/>
                </a:lnTo>
                <a:lnTo>
                  <a:pt x="2392" y="947"/>
                </a:lnTo>
                <a:lnTo>
                  <a:pt x="2392" y="949"/>
                </a:lnTo>
                <a:lnTo>
                  <a:pt x="2392" y="951"/>
                </a:lnTo>
                <a:lnTo>
                  <a:pt x="2392" y="953"/>
                </a:lnTo>
                <a:lnTo>
                  <a:pt x="2392" y="955"/>
                </a:lnTo>
                <a:lnTo>
                  <a:pt x="2393" y="956"/>
                </a:lnTo>
                <a:lnTo>
                  <a:pt x="2393" y="958"/>
                </a:lnTo>
                <a:lnTo>
                  <a:pt x="2393" y="961"/>
                </a:lnTo>
                <a:lnTo>
                  <a:pt x="2393" y="963"/>
                </a:lnTo>
                <a:lnTo>
                  <a:pt x="2394" y="965"/>
                </a:lnTo>
                <a:lnTo>
                  <a:pt x="2394" y="967"/>
                </a:lnTo>
                <a:lnTo>
                  <a:pt x="2394" y="969"/>
                </a:lnTo>
                <a:lnTo>
                  <a:pt x="2394" y="971"/>
                </a:lnTo>
                <a:lnTo>
                  <a:pt x="2394" y="974"/>
                </a:lnTo>
                <a:lnTo>
                  <a:pt x="2394" y="976"/>
                </a:lnTo>
                <a:lnTo>
                  <a:pt x="2394" y="978"/>
                </a:lnTo>
                <a:lnTo>
                  <a:pt x="2395" y="981"/>
                </a:lnTo>
                <a:lnTo>
                  <a:pt x="2395" y="983"/>
                </a:lnTo>
                <a:lnTo>
                  <a:pt x="2395" y="986"/>
                </a:lnTo>
                <a:lnTo>
                  <a:pt x="2395" y="988"/>
                </a:lnTo>
                <a:lnTo>
                  <a:pt x="2395" y="990"/>
                </a:lnTo>
                <a:lnTo>
                  <a:pt x="2395" y="993"/>
                </a:lnTo>
                <a:lnTo>
                  <a:pt x="2395" y="995"/>
                </a:lnTo>
                <a:lnTo>
                  <a:pt x="2396" y="997"/>
                </a:lnTo>
                <a:lnTo>
                  <a:pt x="2396" y="1000"/>
                </a:lnTo>
                <a:lnTo>
                  <a:pt x="2396" y="1002"/>
                </a:lnTo>
                <a:lnTo>
                  <a:pt x="2396" y="1004"/>
                </a:lnTo>
                <a:lnTo>
                  <a:pt x="2396" y="1007"/>
                </a:lnTo>
                <a:lnTo>
                  <a:pt x="2397" y="1009"/>
                </a:lnTo>
                <a:lnTo>
                  <a:pt x="2397" y="1011"/>
                </a:lnTo>
                <a:lnTo>
                  <a:pt x="2397" y="1014"/>
                </a:lnTo>
                <a:lnTo>
                  <a:pt x="2397" y="1016"/>
                </a:lnTo>
                <a:lnTo>
                  <a:pt x="2397" y="1018"/>
                </a:lnTo>
                <a:lnTo>
                  <a:pt x="2397" y="1020"/>
                </a:lnTo>
                <a:lnTo>
                  <a:pt x="2397" y="1022"/>
                </a:lnTo>
                <a:lnTo>
                  <a:pt x="2398" y="1024"/>
                </a:lnTo>
                <a:lnTo>
                  <a:pt x="2398" y="1026"/>
                </a:lnTo>
                <a:lnTo>
                  <a:pt x="2398" y="1028"/>
                </a:lnTo>
                <a:lnTo>
                  <a:pt x="2398" y="1030"/>
                </a:lnTo>
                <a:lnTo>
                  <a:pt x="2399" y="1032"/>
                </a:lnTo>
                <a:lnTo>
                  <a:pt x="2399" y="1034"/>
                </a:lnTo>
                <a:lnTo>
                  <a:pt x="2399" y="1035"/>
                </a:lnTo>
                <a:lnTo>
                  <a:pt x="2399" y="1037"/>
                </a:lnTo>
                <a:lnTo>
                  <a:pt x="2399" y="1038"/>
                </a:lnTo>
                <a:lnTo>
                  <a:pt x="2399" y="1040"/>
                </a:lnTo>
                <a:lnTo>
                  <a:pt x="2399" y="1041"/>
                </a:lnTo>
                <a:lnTo>
                  <a:pt x="2400" y="1043"/>
                </a:lnTo>
                <a:lnTo>
                  <a:pt x="2400" y="1044"/>
                </a:lnTo>
                <a:lnTo>
                  <a:pt x="2400" y="1045"/>
                </a:lnTo>
                <a:lnTo>
                  <a:pt x="2400" y="1046"/>
                </a:lnTo>
                <a:lnTo>
                  <a:pt x="2400" y="1047"/>
                </a:lnTo>
                <a:lnTo>
                  <a:pt x="2400" y="1048"/>
                </a:lnTo>
                <a:lnTo>
                  <a:pt x="2400" y="1049"/>
                </a:lnTo>
                <a:lnTo>
                  <a:pt x="2401" y="1050"/>
                </a:lnTo>
                <a:lnTo>
                  <a:pt x="2401" y="1051"/>
                </a:lnTo>
                <a:lnTo>
                  <a:pt x="2401" y="1051"/>
                </a:lnTo>
                <a:lnTo>
                  <a:pt x="2401" y="1052"/>
                </a:lnTo>
                <a:lnTo>
                  <a:pt x="2401" y="1052"/>
                </a:lnTo>
                <a:lnTo>
                  <a:pt x="2402" y="1053"/>
                </a:lnTo>
                <a:lnTo>
                  <a:pt x="2402" y="1053"/>
                </a:lnTo>
                <a:lnTo>
                  <a:pt x="2402" y="1053"/>
                </a:lnTo>
                <a:lnTo>
                  <a:pt x="2402" y="1053"/>
                </a:lnTo>
                <a:lnTo>
                  <a:pt x="2402" y="1053"/>
                </a:lnTo>
                <a:lnTo>
                  <a:pt x="2402" y="1053"/>
                </a:lnTo>
                <a:lnTo>
                  <a:pt x="2402" y="1053"/>
                </a:lnTo>
                <a:lnTo>
                  <a:pt x="2403" y="1053"/>
                </a:lnTo>
                <a:lnTo>
                  <a:pt x="2403" y="1053"/>
                </a:lnTo>
                <a:lnTo>
                  <a:pt x="2403" y="1052"/>
                </a:lnTo>
                <a:lnTo>
                  <a:pt x="2403" y="1052"/>
                </a:lnTo>
                <a:lnTo>
                  <a:pt x="2404" y="1051"/>
                </a:lnTo>
                <a:lnTo>
                  <a:pt x="2404" y="1050"/>
                </a:lnTo>
                <a:lnTo>
                  <a:pt x="2404" y="1050"/>
                </a:lnTo>
                <a:lnTo>
                  <a:pt x="2404" y="1049"/>
                </a:lnTo>
                <a:lnTo>
                  <a:pt x="2404" y="1048"/>
                </a:lnTo>
                <a:lnTo>
                  <a:pt x="2404" y="1047"/>
                </a:lnTo>
                <a:lnTo>
                  <a:pt x="2404" y="1046"/>
                </a:lnTo>
                <a:lnTo>
                  <a:pt x="2405" y="1045"/>
                </a:lnTo>
                <a:lnTo>
                  <a:pt x="2405" y="1044"/>
                </a:lnTo>
                <a:lnTo>
                  <a:pt x="2405" y="1043"/>
                </a:lnTo>
                <a:lnTo>
                  <a:pt x="2405" y="1042"/>
                </a:lnTo>
                <a:lnTo>
                  <a:pt x="2405" y="1040"/>
                </a:lnTo>
                <a:lnTo>
                  <a:pt x="2405" y="1038"/>
                </a:lnTo>
                <a:lnTo>
                  <a:pt x="2405" y="1037"/>
                </a:lnTo>
                <a:lnTo>
                  <a:pt x="2406" y="1035"/>
                </a:lnTo>
                <a:lnTo>
                  <a:pt x="2406" y="1034"/>
                </a:lnTo>
                <a:lnTo>
                  <a:pt x="2406" y="1032"/>
                </a:lnTo>
                <a:lnTo>
                  <a:pt x="2406" y="1030"/>
                </a:lnTo>
                <a:lnTo>
                  <a:pt x="2406" y="1029"/>
                </a:lnTo>
                <a:lnTo>
                  <a:pt x="2407" y="1027"/>
                </a:lnTo>
                <a:lnTo>
                  <a:pt x="2407" y="1025"/>
                </a:lnTo>
                <a:lnTo>
                  <a:pt x="2407" y="1023"/>
                </a:lnTo>
                <a:lnTo>
                  <a:pt x="2407" y="1022"/>
                </a:lnTo>
                <a:lnTo>
                  <a:pt x="2407" y="1019"/>
                </a:lnTo>
                <a:lnTo>
                  <a:pt x="2407" y="1017"/>
                </a:lnTo>
                <a:lnTo>
                  <a:pt x="2408" y="1015"/>
                </a:lnTo>
                <a:lnTo>
                  <a:pt x="2408" y="1014"/>
                </a:lnTo>
                <a:lnTo>
                  <a:pt x="2408" y="1011"/>
                </a:lnTo>
                <a:lnTo>
                  <a:pt x="2408" y="1009"/>
                </a:lnTo>
                <a:lnTo>
                  <a:pt x="2408" y="1007"/>
                </a:lnTo>
                <a:lnTo>
                  <a:pt x="2408" y="1005"/>
                </a:lnTo>
                <a:lnTo>
                  <a:pt x="2408" y="1003"/>
                </a:lnTo>
                <a:lnTo>
                  <a:pt x="2409" y="1001"/>
                </a:lnTo>
                <a:lnTo>
                  <a:pt x="2409" y="999"/>
                </a:lnTo>
                <a:lnTo>
                  <a:pt x="2409" y="997"/>
                </a:lnTo>
                <a:lnTo>
                  <a:pt x="2409" y="995"/>
                </a:lnTo>
                <a:lnTo>
                  <a:pt x="2409" y="992"/>
                </a:lnTo>
                <a:lnTo>
                  <a:pt x="2410" y="991"/>
                </a:lnTo>
                <a:lnTo>
                  <a:pt x="2410" y="989"/>
                </a:lnTo>
                <a:lnTo>
                  <a:pt x="2410" y="986"/>
                </a:lnTo>
                <a:lnTo>
                  <a:pt x="2410" y="984"/>
                </a:lnTo>
                <a:lnTo>
                  <a:pt x="2410" y="983"/>
                </a:lnTo>
                <a:lnTo>
                  <a:pt x="2410" y="980"/>
                </a:lnTo>
                <a:lnTo>
                  <a:pt x="2410" y="978"/>
                </a:lnTo>
                <a:lnTo>
                  <a:pt x="2411" y="976"/>
                </a:lnTo>
                <a:lnTo>
                  <a:pt x="2411" y="974"/>
                </a:lnTo>
                <a:lnTo>
                  <a:pt x="2411" y="973"/>
                </a:lnTo>
                <a:lnTo>
                  <a:pt x="2411" y="971"/>
                </a:lnTo>
                <a:lnTo>
                  <a:pt x="2412" y="969"/>
                </a:lnTo>
                <a:lnTo>
                  <a:pt x="2412" y="968"/>
                </a:lnTo>
                <a:lnTo>
                  <a:pt x="2412" y="966"/>
                </a:lnTo>
                <a:lnTo>
                  <a:pt x="2412" y="964"/>
                </a:lnTo>
                <a:lnTo>
                  <a:pt x="2412" y="963"/>
                </a:lnTo>
                <a:lnTo>
                  <a:pt x="2412" y="961"/>
                </a:lnTo>
                <a:lnTo>
                  <a:pt x="2412" y="960"/>
                </a:lnTo>
                <a:lnTo>
                  <a:pt x="2413" y="958"/>
                </a:lnTo>
                <a:lnTo>
                  <a:pt x="2413" y="957"/>
                </a:lnTo>
                <a:lnTo>
                  <a:pt x="2413" y="955"/>
                </a:lnTo>
                <a:lnTo>
                  <a:pt x="2413" y="954"/>
                </a:lnTo>
                <a:lnTo>
                  <a:pt x="2413" y="953"/>
                </a:lnTo>
                <a:lnTo>
                  <a:pt x="2413" y="952"/>
                </a:lnTo>
                <a:lnTo>
                  <a:pt x="2413" y="951"/>
                </a:lnTo>
                <a:lnTo>
                  <a:pt x="2414" y="950"/>
                </a:lnTo>
                <a:lnTo>
                  <a:pt x="2414" y="949"/>
                </a:lnTo>
                <a:lnTo>
                  <a:pt x="2414" y="948"/>
                </a:lnTo>
                <a:lnTo>
                  <a:pt x="2414" y="947"/>
                </a:lnTo>
                <a:lnTo>
                  <a:pt x="2414" y="947"/>
                </a:lnTo>
                <a:lnTo>
                  <a:pt x="2415" y="946"/>
                </a:lnTo>
                <a:lnTo>
                  <a:pt x="2415" y="946"/>
                </a:lnTo>
                <a:lnTo>
                  <a:pt x="2415" y="945"/>
                </a:lnTo>
                <a:lnTo>
                  <a:pt x="2415" y="945"/>
                </a:lnTo>
                <a:lnTo>
                  <a:pt x="2415" y="945"/>
                </a:lnTo>
                <a:lnTo>
                  <a:pt x="2415" y="944"/>
                </a:lnTo>
                <a:lnTo>
                  <a:pt x="2415" y="944"/>
                </a:lnTo>
                <a:lnTo>
                  <a:pt x="2416" y="944"/>
                </a:lnTo>
                <a:lnTo>
                  <a:pt x="2416" y="944"/>
                </a:lnTo>
                <a:lnTo>
                  <a:pt x="2416" y="944"/>
                </a:lnTo>
                <a:lnTo>
                  <a:pt x="2416" y="944"/>
                </a:lnTo>
                <a:lnTo>
                  <a:pt x="2417" y="944"/>
                </a:lnTo>
                <a:lnTo>
                  <a:pt x="2417" y="945"/>
                </a:lnTo>
                <a:lnTo>
                  <a:pt x="2417" y="945"/>
                </a:lnTo>
                <a:lnTo>
                  <a:pt x="2417" y="945"/>
                </a:lnTo>
                <a:lnTo>
                  <a:pt x="2417" y="946"/>
                </a:lnTo>
                <a:lnTo>
                  <a:pt x="2417" y="946"/>
                </a:lnTo>
                <a:lnTo>
                  <a:pt x="2417" y="947"/>
                </a:lnTo>
                <a:lnTo>
                  <a:pt x="2418" y="948"/>
                </a:lnTo>
                <a:lnTo>
                  <a:pt x="2418" y="949"/>
                </a:lnTo>
                <a:lnTo>
                  <a:pt x="2418" y="950"/>
                </a:lnTo>
                <a:lnTo>
                  <a:pt x="2418" y="950"/>
                </a:lnTo>
                <a:lnTo>
                  <a:pt x="2418" y="951"/>
                </a:lnTo>
                <a:lnTo>
                  <a:pt x="2418" y="952"/>
                </a:lnTo>
                <a:lnTo>
                  <a:pt x="2418" y="953"/>
                </a:lnTo>
                <a:lnTo>
                  <a:pt x="2419" y="955"/>
                </a:lnTo>
                <a:lnTo>
                  <a:pt x="2419" y="956"/>
                </a:lnTo>
                <a:lnTo>
                  <a:pt x="2419" y="957"/>
                </a:lnTo>
                <a:lnTo>
                  <a:pt x="2419" y="958"/>
                </a:lnTo>
                <a:lnTo>
                  <a:pt x="2419" y="960"/>
                </a:lnTo>
                <a:lnTo>
                  <a:pt x="2420" y="961"/>
                </a:lnTo>
                <a:lnTo>
                  <a:pt x="2420" y="963"/>
                </a:lnTo>
                <a:lnTo>
                  <a:pt x="2420" y="964"/>
                </a:lnTo>
                <a:lnTo>
                  <a:pt x="2420" y="966"/>
                </a:lnTo>
                <a:lnTo>
                  <a:pt x="2420" y="967"/>
                </a:lnTo>
                <a:lnTo>
                  <a:pt x="2420" y="969"/>
                </a:lnTo>
                <a:lnTo>
                  <a:pt x="2420" y="970"/>
                </a:lnTo>
                <a:lnTo>
                  <a:pt x="2421" y="972"/>
                </a:lnTo>
                <a:lnTo>
                  <a:pt x="2421" y="974"/>
                </a:lnTo>
                <a:lnTo>
                  <a:pt x="2421" y="976"/>
                </a:lnTo>
                <a:lnTo>
                  <a:pt x="2421" y="977"/>
                </a:lnTo>
                <a:lnTo>
                  <a:pt x="2422" y="979"/>
                </a:lnTo>
                <a:lnTo>
                  <a:pt x="2422" y="981"/>
                </a:lnTo>
                <a:lnTo>
                  <a:pt x="2422" y="983"/>
                </a:lnTo>
                <a:lnTo>
                  <a:pt x="2422" y="984"/>
                </a:lnTo>
                <a:lnTo>
                  <a:pt x="2422" y="986"/>
                </a:lnTo>
                <a:lnTo>
                  <a:pt x="2422" y="988"/>
                </a:lnTo>
                <a:lnTo>
                  <a:pt x="2422" y="990"/>
                </a:lnTo>
                <a:lnTo>
                  <a:pt x="2423" y="992"/>
                </a:lnTo>
                <a:lnTo>
                  <a:pt x="2423" y="994"/>
                </a:lnTo>
                <a:lnTo>
                  <a:pt x="2423" y="995"/>
                </a:lnTo>
                <a:lnTo>
                  <a:pt x="2423" y="997"/>
                </a:lnTo>
                <a:lnTo>
                  <a:pt x="2423" y="999"/>
                </a:lnTo>
                <a:lnTo>
                  <a:pt x="2423" y="1001"/>
                </a:lnTo>
                <a:lnTo>
                  <a:pt x="2423" y="1002"/>
                </a:lnTo>
                <a:lnTo>
                  <a:pt x="2424" y="1004"/>
                </a:lnTo>
                <a:lnTo>
                  <a:pt x="2424" y="1006"/>
                </a:lnTo>
                <a:lnTo>
                  <a:pt x="2424" y="1008"/>
                </a:lnTo>
                <a:lnTo>
                  <a:pt x="2424" y="1009"/>
                </a:lnTo>
                <a:lnTo>
                  <a:pt x="2424" y="1011"/>
                </a:lnTo>
                <a:lnTo>
                  <a:pt x="2425" y="1013"/>
                </a:lnTo>
                <a:lnTo>
                  <a:pt x="2425" y="1014"/>
                </a:lnTo>
                <a:lnTo>
                  <a:pt x="2425" y="1016"/>
                </a:lnTo>
                <a:lnTo>
                  <a:pt x="2425" y="1017"/>
                </a:lnTo>
                <a:lnTo>
                  <a:pt x="2425" y="1019"/>
                </a:lnTo>
                <a:lnTo>
                  <a:pt x="2425" y="1020"/>
                </a:lnTo>
                <a:lnTo>
                  <a:pt x="2425" y="1022"/>
                </a:lnTo>
                <a:lnTo>
                  <a:pt x="2426" y="1023"/>
                </a:lnTo>
                <a:lnTo>
                  <a:pt x="2426" y="1024"/>
                </a:lnTo>
                <a:lnTo>
                  <a:pt x="2426" y="1026"/>
                </a:lnTo>
                <a:lnTo>
                  <a:pt x="2426" y="1027"/>
                </a:lnTo>
                <a:lnTo>
                  <a:pt x="2427" y="1028"/>
                </a:lnTo>
                <a:lnTo>
                  <a:pt x="2427" y="1029"/>
                </a:lnTo>
                <a:lnTo>
                  <a:pt x="2427" y="1030"/>
                </a:lnTo>
                <a:lnTo>
                  <a:pt x="2427" y="1031"/>
                </a:lnTo>
                <a:lnTo>
                  <a:pt x="2427" y="1032"/>
                </a:lnTo>
                <a:lnTo>
                  <a:pt x="2427" y="1033"/>
                </a:lnTo>
                <a:lnTo>
                  <a:pt x="2427" y="1034"/>
                </a:lnTo>
                <a:lnTo>
                  <a:pt x="2428" y="1035"/>
                </a:lnTo>
                <a:lnTo>
                  <a:pt x="2428" y="1035"/>
                </a:lnTo>
                <a:lnTo>
                  <a:pt x="2428" y="1036"/>
                </a:lnTo>
                <a:lnTo>
                  <a:pt x="2428" y="1037"/>
                </a:lnTo>
                <a:lnTo>
                  <a:pt x="2428" y="1037"/>
                </a:lnTo>
                <a:lnTo>
                  <a:pt x="2428" y="1037"/>
                </a:lnTo>
                <a:lnTo>
                  <a:pt x="2428" y="1038"/>
                </a:lnTo>
                <a:lnTo>
                  <a:pt x="2429" y="1038"/>
                </a:lnTo>
                <a:lnTo>
                  <a:pt x="2429" y="1038"/>
                </a:lnTo>
                <a:lnTo>
                  <a:pt x="2429" y="1038"/>
                </a:lnTo>
                <a:lnTo>
                  <a:pt x="2429" y="1039"/>
                </a:lnTo>
                <a:lnTo>
                  <a:pt x="2429" y="1039"/>
                </a:lnTo>
                <a:lnTo>
                  <a:pt x="2430" y="1039"/>
                </a:lnTo>
                <a:lnTo>
                  <a:pt x="2430" y="1039"/>
                </a:lnTo>
                <a:lnTo>
                  <a:pt x="2430" y="1038"/>
                </a:lnTo>
                <a:lnTo>
                  <a:pt x="2430" y="1038"/>
                </a:lnTo>
                <a:lnTo>
                  <a:pt x="2430" y="1038"/>
                </a:lnTo>
                <a:lnTo>
                  <a:pt x="2430" y="1038"/>
                </a:lnTo>
                <a:lnTo>
                  <a:pt x="2430" y="1037"/>
                </a:lnTo>
                <a:lnTo>
                  <a:pt x="2431" y="1037"/>
                </a:lnTo>
                <a:lnTo>
                  <a:pt x="2431" y="1037"/>
                </a:lnTo>
                <a:lnTo>
                  <a:pt x="2431" y="1036"/>
                </a:lnTo>
                <a:lnTo>
                  <a:pt x="2431" y="1035"/>
                </a:lnTo>
                <a:lnTo>
                  <a:pt x="2432" y="1035"/>
                </a:lnTo>
                <a:lnTo>
                  <a:pt x="2432" y="1034"/>
                </a:lnTo>
                <a:lnTo>
                  <a:pt x="2432" y="1033"/>
                </a:lnTo>
                <a:lnTo>
                  <a:pt x="2432" y="1032"/>
                </a:lnTo>
                <a:lnTo>
                  <a:pt x="2432" y="1031"/>
                </a:lnTo>
                <a:lnTo>
                  <a:pt x="2432" y="1030"/>
                </a:lnTo>
                <a:lnTo>
                  <a:pt x="2432" y="1029"/>
                </a:lnTo>
                <a:lnTo>
                  <a:pt x="2433" y="1029"/>
                </a:lnTo>
                <a:lnTo>
                  <a:pt x="2433" y="1027"/>
                </a:lnTo>
                <a:lnTo>
                  <a:pt x="2433" y="1026"/>
                </a:lnTo>
                <a:lnTo>
                  <a:pt x="2433" y="1025"/>
                </a:lnTo>
                <a:lnTo>
                  <a:pt x="2433" y="1024"/>
                </a:lnTo>
                <a:lnTo>
                  <a:pt x="2433" y="1022"/>
                </a:lnTo>
                <a:lnTo>
                  <a:pt x="2433" y="1021"/>
                </a:lnTo>
                <a:lnTo>
                  <a:pt x="2434" y="1020"/>
                </a:lnTo>
                <a:lnTo>
                  <a:pt x="2434" y="1019"/>
                </a:lnTo>
                <a:lnTo>
                  <a:pt x="2434" y="1017"/>
                </a:lnTo>
                <a:lnTo>
                  <a:pt x="2434" y="1016"/>
                </a:lnTo>
                <a:lnTo>
                  <a:pt x="2434" y="1014"/>
                </a:lnTo>
                <a:lnTo>
                  <a:pt x="2435" y="1013"/>
                </a:lnTo>
                <a:lnTo>
                  <a:pt x="2435" y="1011"/>
                </a:lnTo>
                <a:lnTo>
                  <a:pt x="2435" y="1010"/>
                </a:lnTo>
                <a:lnTo>
                  <a:pt x="2435" y="1009"/>
                </a:lnTo>
                <a:lnTo>
                  <a:pt x="2435" y="1007"/>
                </a:lnTo>
                <a:lnTo>
                  <a:pt x="2435" y="1006"/>
                </a:lnTo>
                <a:lnTo>
                  <a:pt x="2435" y="1004"/>
                </a:lnTo>
                <a:lnTo>
                  <a:pt x="2436" y="1002"/>
                </a:lnTo>
                <a:lnTo>
                  <a:pt x="2436" y="1001"/>
                </a:lnTo>
                <a:lnTo>
                  <a:pt x="2436" y="999"/>
                </a:lnTo>
                <a:lnTo>
                  <a:pt x="2436" y="997"/>
                </a:lnTo>
                <a:lnTo>
                  <a:pt x="2436" y="996"/>
                </a:lnTo>
                <a:lnTo>
                  <a:pt x="2436" y="994"/>
                </a:lnTo>
                <a:lnTo>
                  <a:pt x="2437" y="993"/>
                </a:lnTo>
                <a:lnTo>
                  <a:pt x="2437" y="991"/>
                </a:lnTo>
                <a:lnTo>
                  <a:pt x="2437" y="990"/>
                </a:lnTo>
                <a:lnTo>
                  <a:pt x="2437" y="988"/>
                </a:lnTo>
                <a:lnTo>
                  <a:pt x="2437" y="987"/>
                </a:lnTo>
                <a:lnTo>
                  <a:pt x="2438" y="986"/>
                </a:lnTo>
                <a:lnTo>
                  <a:pt x="2438" y="984"/>
                </a:lnTo>
                <a:lnTo>
                  <a:pt x="2438" y="983"/>
                </a:lnTo>
                <a:lnTo>
                  <a:pt x="2438" y="981"/>
                </a:lnTo>
                <a:lnTo>
                  <a:pt x="2438" y="980"/>
                </a:lnTo>
                <a:lnTo>
                  <a:pt x="2438" y="979"/>
                </a:lnTo>
                <a:lnTo>
                  <a:pt x="2438" y="977"/>
                </a:lnTo>
                <a:lnTo>
                  <a:pt x="2439" y="976"/>
                </a:lnTo>
                <a:lnTo>
                  <a:pt x="2439" y="975"/>
                </a:lnTo>
                <a:lnTo>
                  <a:pt x="2439" y="973"/>
                </a:lnTo>
                <a:lnTo>
                  <a:pt x="2439" y="972"/>
                </a:lnTo>
                <a:lnTo>
                  <a:pt x="2439" y="971"/>
                </a:lnTo>
                <a:lnTo>
                  <a:pt x="2440" y="970"/>
                </a:lnTo>
                <a:lnTo>
                  <a:pt x="2440" y="969"/>
                </a:lnTo>
                <a:lnTo>
                  <a:pt x="2440" y="968"/>
                </a:lnTo>
                <a:lnTo>
                  <a:pt x="2440" y="967"/>
                </a:lnTo>
                <a:lnTo>
                  <a:pt x="2440" y="966"/>
                </a:lnTo>
                <a:lnTo>
                  <a:pt x="2440" y="965"/>
                </a:lnTo>
                <a:lnTo>
                  <a:pt x="2441" y="965"/>
                </a:lnTo>
                <a:lnTo>
                  <a:pt x="2441" y="964"/>
                </a:lnTo>
                <a:lnTo>
                  <a:pt x="2441" y="963"/>
                </a:lnTo>
                <a:lnTo>
                  <a:pt x="2441" y="962"/>
                </a:lnTo>
                <a:lnTo>
                  <a:pt x="2441" y="961"/>
                </a:lnTo>
                <a:lnTo>
                  <a:pt x="2441" y="961"/>
                </a:lnTo>
                <a:lnTo>
                  <a:pt x="2441" y="961"/>
                </a:lnTo>
                <a:lnTo>
                  <a:pt x="2442" y="960"/>
                </a:lnTo>
                <a:lnTo>
                  <a:pt x="2442" y="960"/>
                </a:lnTo>
                <a:lnTo>
                  <a:pt x="2442" y="959"/>
                </a:lnTo>
                <a:lnTo>
                  <a:pt x="2442" y="959"/>
                </a:lnTo>
                <a:lnTo>
                  <a:pt x="2442" y="959"/>
                </a:lnTo>
                <a:lnTo>
                  <a:pt x="2443" y="958"/>
                </a:lnTo>
                <a:lnTo>
                  <a:pt x="2443" y="958"/>
                </a:lnTo>
                <a:lnTo>
                  <a:pt x="2443" y="958"/>
                </a:lnTo>
                <a:lnTo>
                  <a:pt x="2443" y="958"/>
                </a:lnTo>
                <a:lnTo>
                  <a:pt x="2443" y="958"/>
                </a:lnTo>
                <a:lnTo>
                  <a:pt x="2443" y="958"/>
                </a:lnTo>
                <a:lnTo>
                  <a:pt x="2443" y="958"/>
                </a:lnTo>
                <a:lnTo>
                  <a:pt x="2444" y="959"/>
                </a:lnTo>
                <a:lnTo>
                  <a:pt x="2444" y="959"/>
                </a:lnTo>
                <a:lnTo>
                  <a:pt x="2444" y="959"/>
                </a:lnTo>
                <a:lnTo>
                  <a:pt x="2444" y="960"/>
                </a:lnTo>
                <a:lnTo>
                  <a:pt x="2445" y="960"/>
                </a:lnTo>
                <a:lnTo>
                  <a:pt x="2445" y="960"/>
                </a:lnTo>
                <a:lnTo>
                  <a:pt x="2445" y="961"/>
                </a:lnTo>
                <a:lnTo>
                  <a:pt x="2445" y="961"/>
                </a:lnTo>
                <a:lnTo>
                  <a:pt x="2445" y="962"/>
                </a:lnTo>
                <a:lnTo>
                  <a:pt x="2445" y="963"/>
                </a:lnTo>
                <a:lnTo>
                  <a:pt x="2445" y="963"/>
                </a:lnTo>
                <a:lnTo>
                  <a:pt x="2446" y="964"/>
                </a:lnTo>
                <a:lnTo>
                  <a:pt x="2446" y="965"/>
                </a:lnTo>
                <a:lnTo>
                  <a:pt x="2446" y="966"/>
                </a:lnTo>
                <a:lnTo>
                  <a:pt x="2446" y="966"/>
                </a:lnTo>
                <a:lnTo>
                  <a:pt x="2446" y="967"/>
                </a:lnTo>
                <a:lnTo>
                  <a:pt x="2446" y="968"/>
                </a:lnTo>
                <a:lnTo>
                  <a:pt x="2446" y="969"/>
                </a:lnTo>
                <a:lnTo>
                  <a:pt x="2447" y="970"/>
                </a:lnTo>
                <a:lnTo>
                  <a:pt x="2447" y="971"/>
                </a:lnTo>
                <a:lnTo>
                  <a:pt x="2447" y="972"/>
                </a:lnTo>
                <a:lnTo>
                  <a:pt x="2447" y="973"/>
                </a:lnTo>
                <a:lnTo>
                  <a:pt x="2447" y="974"/>
                </a:lnTo>
                <a:lnTo>
                  <a:pt x="2448" y="976"/>
                </a:lnTo>
                <a:lnTo>
                  <a:pt x="2448" y="977"/>
                </a:lnTo>
                <a:lnTo>
                  <a:pt x="2448" y="978"/>
                </a:lnTo>
                <a:lnTo>
                  <a:pt x="2448" y="979"/>
                </a:lnTo>
                <a:lnTo>
                  <a:pt x="2448" y="980"/>
                </a:lnTo>
                <a:lnTo>
                  <a:pt x="2448" y="981"/>
                </a:lnTo>
                <a:lnTo>
                  <a:pt x="2448" y="983"/>
                </a:lnTo>
                <a:lnTo>
                  <a:pt x="2449" y="984"/>
                </a:lnTo>
                <a:lnTo>
                  <a:pt x="2449" y="985"/>
                </a:lnTo>
                <a:lnTo>
                  <a:pt x="2449" y="986"/>
                </a:lnTo>
                <a:lnTo>
                  <a:pt x="2449" y="988"/>
                </a:lnTo>
                <a:lnTo>
                  <a:pt x="2450" y="989"/>
                </a:lnTo>
                <a:lnTo>
                  <a:pt x="2450" y="990"/>
                </a:lnTo>
                <a:lnTo>
                  <a:pt x="2450" y="992"/>
                </a:lnTo>
                <a:lnTo>
                  <a:pt x="2450" y="993"/>
                </a:lnTo>
                <a:lnTo>
                  <a:pt x="2450" y="994"/>
                </a:lnTo>
                <a:lnTo>
                  <a:pt x="2450" y="996"/>
                </a:lnTo>
                <a:lnTo>
                  <a:pt x="2450" y="997"/>
                </a:lnTo>
                <a:lnTo>
                  <a:pt x="2451" y="998"/>
                </a:lnTo>
                <a:lnTo>
                  <a:pt x="2451" y="999"/>
                </a:lnTo>
                <a:lnTo>
                  <a:pt x="2451" y="1001"/>
                </a:lnTo>
                <a:lnTo>
                  <a:pt x="2451" y="1002"/>
                </a:lnTo>
                <a:lnTo>
                  <a:pt x="2451" y="1003"/>
                </a:lnTo>
                <a:lnTo>
                  <a:pt x="2451" y="1004"/>
                </a:lnTo>
                <a:lnTo>
                  <a:pt x="2451" y="1005"/>
                </a:lnTo>
                <a:lnTo>
                  <a:pt x="2452" y="1006"/>
                </a:lnTo>
                <a:lnTo>
                  <a:pt x="2452" y="1007"/>
                </a:lnTo>
                <a:lnTo>
                  <a:pt x="2452" y="1009"/>
                </a:lnTo>
                <a:lnTo>
                  <a:pt x="2452" y="1010"/>
                </a:lnTo>
                <a:lnTo>
                  <a:pt x="2452" y="1011"/>
                </a:lnTo>
                <a:lnTo>
                  <a:pt x="2453" y="1012"/>
                </a:lnTo>
                <a:lnTo>
                  <a:pt x="2453" y="1013"/>
                </a:lnTo>
                <a:lnTo>
                  <a:pt x="2453" y="1014"/>
                </a:lnTo>
                <a:lnTo>
                  <a:pt x="2453" y="1015"/>
                </a:lnTo>
                <a:lnTo>
                  <a:pt x="2453" y="1015"/>
                </a:lnTo>
                <a:lnTo>
                  <a:pt x="2453" y="1016"/>
                </a:lnTo>
                <a:lnTo>
                  <a:pt x="2453" y="1017"/>
                </a:lnTo>
                <a:lnTo>
                  <a:pt x="2454" y="1018"/>
                </a:lnTo>
                <a:lnTo>
                  <a:pt x="2454" y="1019"/>
                </a:lnTo>
                <a:lnTo>
                  <a:pt x="2454" y="1019"/>
                </a:lnTo>
                <a:lnTo>
                  <a:pt x="2454" y="1020"/>
                </a:lnTo>
                <a:lnTo>
                  <a:pt x="2455" y="1020"/>
                </a:lnTo>
                <a:lnTo>
                  <a:pt x="2455" y="1021"/>
                </a:lnTo>
                <a:lnTo>
                  <a:pt x="2455" y="1022"/>
                </a:lnTo>
                <a:lnTo>
                  <a:pt x="2455" y="1022"/>
                </a:lnTo>
                <a:lnTo>
                  <a:pt x="2455" y="1023"/>
                </a:lnTo>
                <a:lnTo>
                  <a:pt x="2455" y="1023"/>
                </a:lnTo>
                <a:lnTo>
                  <a:pt x="2455" y="1024"/>
                </a:lnTo>
                <a:lnTo>
                  <a:pt x="2456" y="1024"/>
                </a:lnTo>
                <a:lnTo>
                  <a:pt x="2456" y="1024"/>
                </a:lnTo>
                <a:lnTo>
                  <a:pt x="2456" y="1024"/>
                </a:lnTo>
                <a:lnTo>
                  <a:pt x="2456" y="1024"/>
                </a:lnTo>
                <a:lnTo>
                  <a:pt x="2456" y="1025"/>
                </a:lnTo>
                <a:lnTo>
                  <a:pt x="2456" y="1025"/>
                </a:lnTo>
                <a:lnTo>
                  <a:pt x="2456" y="1025"/>
                </a:lnTo>
                <a:lnTo>
                  <a:pt x="2457" y="1025"/>
                </a:lnTo>
                <a:lnTo>
                  <a:pt x="2457" y="1025"/>
                </a:lnTo>
                <a:lnTo>
                  <a:pt x="2457" y="1025"/>
                </a:lnTo>
                <a:lnTo>
                  <a:pt x="2457" y="1025"/>
                </a:lnTo>
                <a:lnTo>
                  <a:pt x="2457" y="1024"/>
                </a:lnTo>
                <a:lnTo>
                  <a:pt x="2458" y="1024"/>
                </a:lnTo>
                <a:lnTo>
                  <a:pt x="2458" y="1024"/>
                </a:lnTo>
                <a:lnTo>
                  <a:pt x="2458" y="1024"/>
                </a:lnTo>
                <a:lnTo>
                  <a:pt x="2458" y="1023"/>
                </a:lnTo>
                <a:lnTo>
                  <a:pt x="2458" y="1023"/>
                </a:lnTo>
                <a:lnTo>
                  <a:pt x="2458" y="1022"/>
                </a:lnTo>
                <a:lnTo>
                  <a:pt x="2458" y="1022"/>
                </a:lnTo>
                <a:lnTo>
                  <a:pt x="2459" y="1022"/>
                </a:lnTo>
                <a:lnTo>
                  <a:pt x="2459" y="1021"/>
                </a:lnTo>
                <a:lnTo>
                  <a:pt x="2459" y="1020"/>
                </a:lnTo>
                <a:lnTo>
                  <a:pt x="2459" y="1020"/>
                </a:lnTo>
                <a:lnTo>
                  <a:pt x="2460" y="1019"/>
                </a:lnTo>
                <a:lnTo>
                  <a:pt x="2460" y="1019"/>
                </a:lnTo>
                <a:lnTo>
                  <a:pt x="2460" y="1018"/>
                </a:lnTo>
                <a:lnTo>
                  <a:pt x="2460" y="1017"/>
                </a:lnTo>
                <a:lnTo>
                  <a:pt x="2460" y="1016"/>
                </a:lnTo>
                <a:lnTo>
                  <a:pt x="2460" y="1015"/>
                </a:lnTo>
                <a:lnTo>
                  <a:pt x="2460" y="1015"/>
                </a:lnTo>
                <a:lnTo>
                  <a:pt x="2461" y="1014"/>
                </a:lnTo>
                <a:lnTo>
                  <a:pt x="2461" y="1013"/>
                </a:lnTo>
                <a:lnTo>
                  <a:pt x="2461" y="1012"/>
                </a:lnTo>
                <a:lnTo>
                  <a:pt x="2461" y="1011"/>
                </a:lnTo>
                <a:lnTo>
                  <a:pt x="2461" y="1011"/>
                </a:lnTo>
                <a:lnTo>
                  <a:pt x="2461" y="1010"/>
                </a:lnTo>
                <a:lnTo>
                  <a:pt x="2461" y="1009"/>
                </a:lnTo>
                <a:lnTo>
                  <a:pt x="2462" y="1008"/>
                </a:lnTo>
                <a:lnTo>
                  <a:pt x="2462" y="1007"/>
                </a:lnTo>
                <a:lnTo>
                  <a:pt x="2462" y="1006"/>
                </a:lnTo>
                <a:lnTo>
                  <a:pt x="2462" y="1005"/>
                </a:lnTo>
                <a:lnTo>
                  <a:pt x="2462" y="1004"/>
                </a:lnTo>
                <a:lnTo>
                  <a:pt x="2463" y="1003"/>
                </a:lnTo>
                <a:lnTo>
                  <a:pt x="2463" y="1002"/>
                </a:lnTo>
                <a:lnTo>
                  <a:pt x="2463" y="1001"/>
                </a:lnTo>
                <a:lnTo>
                  <a:pt x="2463" y="1000"/>
                </a:lnTo>
                <a:lnTo>
                  <a:pt x="2463" y="999"/>
                </a:lnTo>
                <a:lnTo>
                  <a:pt x="2463" y="997"/>
                </a:lnTo>
                <a:lnTo>
                  <a:pt x="2463" y="997"/>
                </a:lnTo>
                <a:lnTo>
                  <a:pt x="2464" y="996"/>
                </a:lnTo>
                <a:lnTo>
                  <a:pt x="2464" y="994"/>
                </a:lnTo>
                <a:lnTo>
                  <a:pt x="2464" y="994"/>
                </a:lnTo>
                <a:lnTo>
                  <a:pt x="2464" y="992"/>
                </a:lnTo>
                <a:lnTo>
                  <a:pt x="2464" y="992"/>
                </a:lnTo>
                <a:lnTo>
                  <a:pt x="2464" y="991"/>
                </a:lnTo>
                <a:lnTo>
                  <a:pt x="2465" y="989"/>
                </a:lnTo>
                <a:lnTo>
                  <a:pt x="2465" y="989"/>
                </a:lnTo>
                <a:lnTo>
                  <a:pt x="2465" y="988"/>
                </a:lnTo>
                <a:lnTo>
                  <a:pt x="2465" y="987"/>
                </a:lnTo>
                <a:lnTo>
                  <a:pt x="2465" y="986"/>
                </a:lnTo>
                <a:lnTo>
                  <a:pt x="2466" y="985"/>
                </a:lnTo>
                <a:lnTo>
                  <a:pt x="2466" y="984"/>
                </a:lnTo>
                <a:lnTo>
                  <a:pt x="2466" y="983"/>
                </a:lnTo>
                <a:lnTo>
                  <a:pt x="2466" y="983"/>
                </a:lnTo>
                <a:lnTo>
                  <a:pt x="2466" y="982"/>
                </a:lnTo>
                <a:lnTo>
                  <a:pt x="2466" y="981"/>
                </a:lnTo>
                <a:lnTo>
                  <a:pt x="2466" y="980"/>
                </a:lnTo>
                <a:lnTo>
                  <a:pt x="2467" y="979"/>
                </a:lnTo>
                <a:lnTo>
                  <a:pt x="2467" y="979"/>
                </a:lnTo>
                <a:lnTo>
                  <a:pt x="2467" y="978"/>
                </a:lnTo>
                <a:lnTo>
                  <a:pt x="2467" y="978"/>
                </a:lnTo>
                <a:lnTo>
                  <a:pt x="2467" y="977"/>
                </a:lnTo>
                <a:lnTo>
                  <a:pt x="2468" y="976"/>
                </a:lnTo>
                <a:lnTo>
                  <a:pt x="2468" y="976"/>
                </a:lnTo>
                <a:lnTo>
                  <a:pt x="2468" y="975"/>
                </a:lnTo>
                <a:lnTo>
                  <a:pt x="2468" y="975"/>
                </a:lnTo>
                <a:lnTo>
                  <a:pt x="2468" y="974"/>
                </a:lnTo>
                <a:lnTo>
                  <a:pt x="2468" y="974"/>
                </a:lnTo>
                <a:lnTo>
                  <a:pt x="2469" y="974"/>
                </a:lnTo>
                <a:lnTo>
                  <a:pt x="2469" y="973"/>
                </a:lnTo>
                <a:lnTo>
                  <a:pt x="2469" y="973"/>
                </a:lnTo>
                <a:lnTo>
                  <a:pt x="2469" y="973"/>
                </a:lnTo>
                <a:lnTo>
                  <a:pt x="2469" y="973"/>
                </a:lnTo>
                <a:lnTo>
                  <a:pt x="2469" y="972"/>
                </a:lnTo>
                <a:lnTo>
                  <a:pt x="2469" y="972"/>
                </a:lnTo>
                <a:lnTo>
                  <a:pt x="2470" y="972"/>
                </a:lnTo>
                <a:lnTo>
                  <a:pt x="2470" y="972"/>
                </a:lnTo>
                <a:lnTo>
                  <a:pt x="2470" y="972"/>
                </a:lnTo>
                <a:lnTo>
                  <a:pt x="2470" y="972"/>
                </a:lnTo>
                <a:lnTo>
                  <a:pt x="2470" y="972"/>
                </a:lnTo>
                <a:lnTo>
                  <a:pt x="2471" y="972"/>
                </a:lnTo>
                <a:lnTo>
                  <a:pt x="2471" y="972"/>
                </a:lnTo>
                <a:lnTo>
                  <a:pt x="2471" y="972"/>
                </a:lnTo>
                <a:lnTo>
                  <a:pt x="2471" y="972"/>
                </a:lnTo>
                <a:lnTo>
                  <a:pt x="2471" y="973"/>
                </a:lnTo>
                <a:lnTo>
                  <a:pt x="2471" y="973"/>
                </a:lnTo>
                <a:lnTo>
                  <a:pt x="2471" y="973"/>
                </a:lnTo>
                <a:lnTo>
                  <a:pt x="2472" y="973"/>
                </a:lnTo>
                <a:lnTo>
                  <a:pt x="2472" y="973"/>
                </a:lnTo>
                <a:lnTo>
                  <a:pt x="2472" y="974"/>
                </a:lnTo>
                <a:lnTo>
                  <a:pt x="2472" y="974"/>
                </a:lnTo>
                <a:lnTo>
                  <a:pt x="2472" y="974"/>
                </a:lnTo>
                <a:lnTo>
                  <a:pt x="2473" y="975"/>
                </a:lnTo>
                <a:lnTo>
                  <a:pt x="2473" y="976"/>
                </a:lnTo>
                <a:lnTo>
                  <a:pt x="2473" y="976"/>
                </a:lnTo>
                <a:lnTo>
                  <a:pt x="2473" y="976"/>
                </a:lnTo>
                <a:lnTo>
                  <a:pt x="2473" y="977"/>
                </a:lnTo>
                <a:lnTo>
                  <a:pt x="2473" y="978"/>
                </a:lnTo>
                <a:lnTo>
                  <a:pt x="2474" y="978"/>
                </a:lnTo>
                <a:lnTo>
                  <a:pt x="2474" y="979"/>
                </a:lnTo>
                <a:lnTo>
                  <a:pt x="2474" y="979"/>
                </a:lnTo>
                <a:lnTo>
                  <a:pt x="2474" y="980"/>
                </a:lnTo>
                <a:lnTo>
                  <a:pt x="2474" y="981"/>
                </a:lnTo>
                <a:lnTo>
                  <a:pt x="2474" y="981"/>
                </a:lnTo>
                <a:lnTo>
                  <a:pt x="2474" y="982"/>
                </a:lnTo>
                <a:lnTo>
                  <a:pt x="2475" y="983"/>
                </a:lnTo>
                <a:lnTo>
                  <a:pt x="2475" y="983"/>
                </a:lnTo>
                <a:lnTo>
                  <a:pt x="2475" y="984"/>
                </a:lnTo>
                <a:lnTo>
                  <a:pt x="2475" y="985"/>
                </a:lnTo>
                <a:lnTo>
                  <a:pt x="2475" y="986"/>
                </a:lnTo>
                <a:lnTo>
                  <a:pt x="2476" y="986"/>
                </a:lnTo>
                <a:lnTo>
                  <a:pt x="2476" y="987"/>
                </a:lnTo>
                <a:lnTo>
                  <a:pt x="2476" y="988"/>
                </a:lnTo>
                <a:lnTo>
                  <a:pt x="2476" y="988"/>
                </a:lnTo>
                <a:lnTo>
                  <a:pt x="2476" y="989"/>
                </a:lnTo>
                <a:lnTo>
                  <a:pt x="2476" y="990"/>
                </a:lnTo>
                <a:lnTo>
                  <a:pt x="2476" y="991"/>
                </a:lnTo>
                <a:lnTo>
                  <a:pt x="2477" y="992"/>
                </a:lnTo>
                <a:lnTo>
                  <a:pt x="2477" y="992"/>
                </a:lnTo>
                <a:lnTo>
                  <a:pt x="2477" y="993"/>
                </a:lnTo>
                <a:lnTo>
                  <a:pt x="2477" y="994"/>
                </a:lnTo>
                <a:lnTo>
                  <a:pt x="2478" y="995"/>
                </a:lnTo>
                <a:lnTo>
                  <a:pt x="2478" y="995"/>
                </a:lnTo>
                <a:lnTo>
                  <a:pt x="2478" y="996"/>
                </a:lnTo>
                <a:lnTo>
                  <a:pt x="2478" y="997"/>
                </a:lnTo>
                <a:lnTo>
                  <a:pt x="2478" y="997"/>
                </a:lnTo>
                <a:lnTo>
                  <a:pt x="2478" y="998"/>
                </a:lnTo>
                <a:lnTo>
                  <a:pt x="2478" y="999"/>
                </a:lnTo>
                <a:lnTo>
                  <a:pt x="2479" y="1000"/>
                </a:lnTo>
                <a:lnTo>
                  <a:pt x="2479" y="1001"/>
                </a:lnTo>
                <a:lnTo>
                  <a:pt x="2479" y="1001"/>
                </a:lnTo>
                <a:lnTo>
                  <a:pt x="2479" y="1002"/>
                </a:lnTo>
                <a:lnTo>
                  <a:pt x="2479" y="1002"/>
                </a:lnTo>
                <a:lnTo>
                  <a:pt x="2479" y="1003"/>
                </a:lnTo>
                <a:lnTo>
                  <a:pt x="2479" y="1004"/>
                </a:lnTo>
                <a:lnTo>
                  <a:pt x="2480" y="1004"/>
                </a:lnTo>
                <a:lnTo>
                  <a:pt x="2480" y="1005"/>
                </a:lnTo>
                <a:lnTo>
                  <a:pt x="2480" y="1005"/>
                </a:lnTo>
                <a:lnTo>
                  <a:pt x="2480" y="1006"/>
                </a:lnTo>
                <a:lnTo>
                  <a:pt x="2480" y="1006"/>
                </a:lnTo>
                <a:lnTo>
                  <a:pt x="2481" y="1007"/>
                </a:lnTo>
                <a:lnTo>
                  <a:pt x="2481" y="1007"/>
                </a:lnTo>
                <a:lnTo>
                  <a:pt x="2481" y="1008"/>
                </a:lnTo>
                <a:lnTo>
                  <a:pt x="2481" y="1008"/>
                </a:lnTo>
                <a:lnTo>
                  <a:pt x="2481" y="1009"/>
                </a:lnTo>
                <a:lnTo>
                  <a:pt x="2481" y="1009"/>
                </a:lnTo>
                <a:lnTo>
                  <a:pt x="2481" y="1009"/>
                </a:lnTo>
                <a:lnTo>
                  <a:pt x="2482" y="1010"/>
                </a:lnTo>
                <a:lnTo>
                  <a:pt x="2482" y="1010"/>
                </a:lnTo>
                <a:lnTo>
                  <a:pt x="2482" y="1010"/>
                </a:lnTo>
                <a:lnTo>
                  <a:pt x="2482" y="1011"/>
                </a:lnTo>
                <a:lnTo>
                  <a:pt x="2483" y="1011"/>
                </a:lnTo>
                <a:lnTo>
                  <a:pt x="2483" y="1011"/>
                </a:lnTo>
                <a:lnTo>
                  <a:pt x="2483" y="1011"/>
                </a:lnTo>
                <a:lnTo>
                  <a:pt x="2483" y="1011"/>
                </a:lnTo>
                <a:lnTo>
                  <a:pt x="2483" y="1011"/>
                </a:lnTo>
                <a:lnTo>
                  <a:pt x="2483" y="1011"/>
                </a:lnTo>
                <a:lnTo>
                  <a:pt x="2483" y="1012"/>
                </a:lnTo>
                <a:lnTo>
                  <a:pt x="2484" y="1012"/>
                </a:lnTo>
                <a:lnTo>
                  <a:pt x="2484" y="1012"/>
                </a:lnTo>
                <a:lnTo>
                  <a:pt x="2484" y="1012"/>
                </a:lnTo>
                <a:lnTo>
                  <a:pt x="2484" y="1012"/>
                </a:lnTo>
                <a:lnTo>
                  <a:pt x="2484" y="1012"/>
                </a:lnTo>
                <a:lnTo>
                  <a:pt x="2484" y="1011"/>
                </a:lnTo>
                <a:lnTo>
                  <a:pt x="2484" y="1011"/>
                </a:lnTo>
                <a:lnTo>
                  <a:pt x="2485" y="1011"/>
                </a:lnTo>
                <a:lnTo>
                  <a:pt x="2485" y="1011"/>
                </a:lnTo>
                <a:lnTo>
                  <a:pt x="2485" y="1011"/>
                </a:lnTo>
                <a:lnTo>
                  <a:pt x="2485" y="1011"/>
                </a:lnTo>
                <a:lnTo>
                  <a:pt x="2485" y="1011"/>
                </a:lnTo>
                <a:lnTo>
                  <a:pt x="2486" y="1010"/>
                </a:lnTo>
                <a:lnTo>
                  <a:pt x="2486" y="1010"/>
                </a:lnTo>
                <a:lnTo>
                  <a:pt x="2486" y="1010"/>
                </a:lnTo>
                <a:lnTo>
                  <a:pt x="2486" y="1009"/>
                </a:lnTo>
                <a:lnTo>
                  <a:pt x="2486" y="1009"/>
                </a:lnTo>
                <a:lnTo>
                  <a:pt x="2486" y="1009"/>
                </a:lnTo>
                <a:lnTo>
                  <a:pt x="2486" y="1008"/>
                </a:lnTo>
                <a:lnTo>
                  <a:pt x="2487" y="1008"/>
                </a:lnTo>
                <a:lnTo>
                  <a:pt x="2487" y="1007"/>
                </a:lnTo>
                <a:lnTo>
                  <a:pt x="2487" y="1007"/>
                </a:lnTo>
                <a:lnTo>
                  <a:pt x="2487" y="1007"/>
                </a:lnTo>
                <a:lnTo>
                  <a:pt x="2488" y="1006"/>
                </a:lnTo>
                <a:lnTo>
                  <a:pt x="2488" y="1006"/>
                </a:lnTo>
                <a:lnTo>
                  <a:pt x="2488" y="1006"/>
                </a:lnTo>
                <a:lnTo>
                  <a:pt x="2488" y="1005"/>
                </a:lnTo>
                <a:lnTo>
                  <a:pt x="2488" y="1004"/>
                </a:lnTo>
                <a:lnTo>
                  <a:pt x="2488" y="1004"/>
                </a:lnTo>
                <a:lnTo>
                  <a:pt x="2488" y="1004"/>
                </a:lnTo>
                <a:lnTo>
                  <a:pt x="2489" y="1003"/>
                </a:lnTo>
                <a:lnTo>
                  <a:pt x="2489" y="1002"/>
                </a:lnTo>
                <a:lnTo>
                  <a:pt x="2489" y="1002"/>
                </a:lnTo>
                <a:lnTo>
                  <a:pt x="2489" y="1002"/>
                </a:lnTo>
                <a:lnTo>
                  <a:pt x="2489" y="1001"/>
                </a:lnTo>
                <a:lnTo>
                  <a:pt x="2489" y="1001"/>
                </a:lnTo>
                <a:lnTo>
                  <a:pt x="2489" y="1000"/>
                </a:lnTo>
                <a:lnTo>
                  <a:pt x="2490" y="999"/>
                </a:lnTo>
                <a:lnTo>
                  <a:pt x="2490" y="999"/>
                </a:lnTo>
                <a:lnTo>
                  <a:pt x="2490" y="998"/>
                </a:lnTo>
                <a:lnTo>
                  <a:pt x="2490" y="998"/>
                </a:lnTo>
                <a:lnTo>
                  <a:pt x="2490" y="997"/>
                </a:lnTo>
                <a:lnTo>
                  <a:pt x="2491" y="997"/>
                </a:lnTo>
                <a:lnTo>
                  <a:pt x="2491" y="996"/>
                </a:lnTo>
                <a:lnTo>
                  <a:pt x="2491" y="996"/>
                </a:lnTo>
                <a:lnTo>
                  <a:pt x="2491" y="995"/>
                </a:lnTo>
                <a:lnTo>
                  <a:pt x="2491" y="995"/>
                </a:lnTo>
                <a:lnTo>
                  <a:pt x="2491" y="994"/>
                </a:lnTo>
                <a:lnTo>
                  <a:pt x="2491" y="994"/>
                </a:lnTo>
                <a:lnTo>
                  <a:pt x="2492" y="993"/>
                </a:lnTo>
                <a:lnTo>
                  <a:pt x="2492" y="993"/>
                </a:lnTo>
                <a:lnTo>
                  <a:pt x="2492" y="992"/>
                </a:lnTo>
                <a:lnTo>
                  <a:pt x="2492" y="992"/>
                </a:lnTo>
                <a:lnTo>
                  <a:pt x="2492" y="991"/>
                </a:lnTo>
                <a:lnTo>
                  <a:pt x="2492" y="991"/>
                </a:lnTo>
                <a:lnTo>
                  <a:pt x="2492" y="991"/>
                </a:lnTo>
                <a:lnTo>
                  <a:pt x="2493" y="990"/>
                </a:lnTo>
                <a:lnTo>
                  <a:pt x="2493" y="989"/>
                </a:lnTo>
                <a:lnTo>
                  <a:pt x="2493" y="989"/>
                </a:lnTo>
                <a:lnTo>
                  <a:pt x="2493" y="989"/>
                </a:lnTo>
                <a:lnTo>
                  <a:pt x="2494" y="989"/>
                </a:lnTo>
                <a:lnTo>
                  <a:pt x="2494" y="988"/>
                </a:lnTo>
                <a:lnTo>
                  <a:pt x="2494" y="988"/>
                </a:lnTo>
                <a:lnTo>
                  <a:pt x="2494" y="988"/>
                </a:lnTo>
                <a:lnTo>
                  <a:pt x="2494" y="987"/>
                </a:lnTo>
                <a:lnTo>
                  <a:pt x="2494" y="987"/>
                </a:lnTo>
                <a:lnTo>
                  <a:pt x="2494" y="987"/>
                </a:lnTo>
                <a:lnTo>
                  <a:pt x="2495" y="986"/>
                </a:lnTo>
                <a:lnTo>
                  <a:pt x="2495" y="986"/>
                </a:lnTo>
                <a:lnTo>
                  <a:pt x="2495" y="986"/>
                </a:lnTo>
                <a:lnTo>
                  <a:pt x="2495" y="986"/>
                </a:lnTo>
                <a:lnTo>
                  <a:pt x="2495" y="986"/>
                </a:lnTo>
                <a:lnTo>
                  <a:pt x="2496" y="985"/>
                </a:lnTo>
                <a:lnTo>
                  <a:pt x="2496" y="985"/>
                </a:lnTo>
                <a:lnTo>
                  <a:pt x="2496" y="985"/>
                </a:lnTo>
                <a:lnTo>
                  <a:pt x="2496" y="985"/>
                </a:lnTo>
                <a:lnTo>
                  <a:pt x="2496" y="985"/>
                </a:lnTo>
                <a:lnTo>
                  <a:pt x="2496" y="985"/>
                </a:lnTo>
                <a:lnTo>
                  <a:pt x="2496" y="984"/>
                </a:lnTo>
                <a:lnTo>
                  <a:pt x="2497" y="984"/>
                </a:lnTo>
                <a:lnTo>
                  <a:pt x="2497" y="984"/>
                </a:lnTo>
                <a:lnTo>
                  <a:pt x="2497" y="984"/>
                </a:lnTo>
                <a:lnTo>
                  <a:pt x="2497" y="984"/>
                </a:lnTo>
                <a:lnTo>
                  <a:pt x="2497" y="984"/>
                </a:lnTo>
                <a:lnTo>
                  <a:pt x="2497" y="984"/>
                </a:lnTo>
                <a:lnTo>
                  <a:pt x="2498" y="984"/>
                </a:lnTo>
                <a:lnTo>
                  <a:pt x="2498" y="985"/>
                </a:lnTo>
                <a:lnTo>
                  <a:pt x="2498" y="985"/>
                </a:lnTo>
                <a:lnTo>
                  <a:pt x="2498" y="985"/>
                </a:lnTo>
                <a:lnTo>
                  <a:pt x="2498" y="985"/>
                </a:lnTo>
                <a:lnTo>
                  <a:pt x="2499" y="985"/>
                </a:lnTo>
                <a:lnTo>
                  <a:pt x="2499" y="985"/>
                </a:lnTo>
                <a:lnTo>
                  <a:pt x="2499" y="985"/>
                </a:lnTo>
                <a:lnTo>
                  <a:pt x="2499" y="986"/>
                </a:lnTo>
                <a:lnTo>
                  <a:pt x="2499" y="986"/>
                </a:lnTo>
                <a:lnTo>
                  <a:pt x="2499" y="986"/>
                </a:lnTo>
                <a:lnTo>
                  <a:pt x="2499" y="986"/>
                </a:lnTo>
                <a:lnTo>
                  <a:pt x="2500" y="986"/>
                </a:lnTo>
                <a:lnTo>
                  <a:pt x="2500" y="986"/>
                </a:lnTo>
                <a:lnTo>
                  <a:pt x="2500" y="987"/>
                </a:lnTo>
                <a:lnTo>
                  <a:pt x="2500" y="987"/>
                </a:lnTo>
                <a:lnTo>
                  <a:pt x="2500" y="987"/>
                </a:lnTo>
                <a:lnTo>
                  <a:pt x="2501" y="988"/>
                </a:lnTo>
                <a:lnTo>
                  <a:pt x="2501" y="988"/>
                </a:lnTo>
                <a:lnTo>
                  <a:pt x="2501" y="988"/>
                </a:lnTo>
                <a:lnTo>
                  <a:pt x="2501" y="988"/>
                </a:lnTo>
                <a:lnTo>
                  <a:pt x="2501" y="989"/>
                </a:lnTo>
                <a:lnTo>
                  <a:pt x="2501" y="989"/>
                </a:lnTo>
                <a:lnTo>
                  <a:pt x="2502" y="989"/>
                </a:lnTo>
                <a:lnTo>
                  <a:pt x="2502" y="989"/>
                </a:lnTo>
                <a:lnTo>
                  <a:pt x="2502" y="990"/>
                </a:lnTo>
                <a:lnTo>
                  <a:pt x="2502" y="990"/>
                </a:lnTo>
                <a:lnTo>
                  <a:pt x="2502" y="990"/>
                </a:lnTo>
                <a:lnTo>
                  <a:pt x="2502" y="991"/>
                </a:lnTo>
                <a:lnTo>
                  <a:pt x="2502" y="991"/>
                </a:lnTo>
                <a:lnTo>
                  <a:pt x="2503" y="991"/>
                </a:lnTo>
                <a:lnTo>
                  <a:pt x="2503" y="992"/>
                </a:lnTo>
                <a:lnTo>
                  <a:pt x="2503" y="992"/>
                </a:lnTo>
                <a:lnTo>
                  <a:pt x="2503" y="992"/>
                </a:lnTo>
                <a:lnTo>
                  <a:pt x="2503" y="992"/>
                </a:lnTo>
                <a:lnTo>
                  <a:pt x="2504" y="993"/>
                </a:lnTo>
                <a:lnTo>
                  <a:pt x="2504" y="993"/>
                </a:lnTo>
                <a:lnTo>
                  <a:pt x="2504" y="993"/>
                </a:lnTo>
                <a:lnTo>
                  <a:pt x="2504" y="994"/>
                </a:lnTo>
                <a:lnTo>
                  <a:pt x="2504" y="994"/>
                </a:lnTo>
                <a:lnTo>
                  <a:pt x="2504" y="994"/>
                </a:lnTo>
                <a:lnTo>
                  <a:pt x="2504" y="994"/>
                </a:lnTo>
                <a:lnTo>
                  <a:pt x="2505" y="995"/>
                </a:lnTo>
                <a:lnTo>
                  <a:pt x="2505" y="995"/>
                </a:lnTo>
                <a:lnTo>
                  <a:pt x="2505" y="996"/>
                </a:lnTo>
                <a:lnTo>
                  <a:pt x="2505" y="996"/>
                </a:lnTo>
                <a:lnTo>
                  <a:pt x="2506" y="996"/>
                </a:lnTo>
                <a:lnTo>
                  <a:pt x="2506" y="996"/>
                </a:lnTo>
                <a:lnTo>
                  <a:pt x="2506" y="996"/>
                </a:lnTo>
                <a:lnTo>
                  <a:pt x="2506" y="997"/>
                </a:lnTo>
                <a:lnTo>
                  <a:pt x="2506" y="997"/>
                </a:lnTo>
                <a:lnTo>
                  <a:pt x="2506" y="997"/>
                </a:lnTo>
                <a:lnTo>
                  <a:pt x="2506" y="997"/>
                </a:lnTo>
                <a:lnTo>
                  <a:pt x="2507" y="997"/>
                </a:lnTo>
                <a:lnTo>
                  <a:pt x="2507" y="998"/>
                </a:lnTo>
                <a:lnTo>
                  <a:pt x="2507" y="998"/>
                </a:lnTo>
                <a:lnTo>
                  <a:pt x="2507" y="998"/>
                </a:lnTo>
                <a:lnTo>
                  <a:pt x="2507" y="998"/>
                </a:lnTo>
                <a:lnTo>
                  <a:pt x="2507" y="999"/>
                </a:lnTo>
                <a:lnTo>
                  <a:pt x="2507" y="999"/>
                </a:lnTo>
                <a:lnTo>
                  <a:pt x="2508" y="999"/>
                </a:lnTo>
                <a:lnTo>
                  <a:pt x="2508" y="999"/>
                </a:lnTo>
                <a:lnTo>
                  <a:pt x="2508" y="999"/>
                </a:lnTo>
                <a:lnTo>
                  <a:pt x="2508" y="999"/>
                </a:lnTo>
                <a:lnTo>
                  <a:pt x="2508" y="999"/>
                </a:lnTo>
                <a:lnTo>
                  <a:pt x="2509" y="999"/>
                </a:lnTo>
                <a:lnTo>
                  <a:pt x="2509" y="999"/>
                </a:lnTo>
                <a:lnTo>
                  <a:pt x="2509" y="999"/>
                </a:lnTo>
                <a:lnTo>
                  <a:pt x="2509" y="999"/>
                </a:lnTo>
                <a:lnTo>
                  <a:pt x="2509" y="999"/>
                </a:lnTo>
                <a:lnTo>
                  <a:pt x="2509" y="1000"/>
                </a:lnTo>
                <a:lnTo>
                  <a:pt x="2509" y="1000"/>
                </a:lnTo>
                <a:lnTo>
                  <a:pt x="2510" y="1000"/>
                </a:lnTo>
                <a:lnTo>
                  <a:pt x="2510" y="1000"/>
                </a:lnTo>
                <a:lnTo>
                  <a:pt x="2510" y="1000"/>
                </a:lnTo>
                <a:lnTo>
                  <a:pt x="2510" y="1000"/>
                </a:lnTo>
                <a:lnTo>
                  <a:pt x="2511" y="1000"/>
                </a:lnTo>
                <a:lnTo>
                  <a:pt x="2511" y="1000"/>
                </a:lnTo>
                <a:lnTo>
                  <a:pt x="2511" y="1000"/>
                </a:lnTo>
                <a:lnTo>
                  <a:pt x="2511" y="999"/>
                </a:lnTo>
                <a:lnTo>
                  <a:pt x="2511" y="999"/>
                </a:lnTo>
                <a:lnTo>
                  <a:pt x="2511" y="999"/>
                </a:lnTo>
                <a:lnTo>
                  <a:pt x="2511" y="999"/>
                </a:lnTo>
                <a:lnTo>
                  <a:pt x="2512" y="999"/>
                </a:lnTo>
                <a:lnTo>
                  <a:pt x="2512" y="999"/>
                </a:lnTo>
                <a:lnTo>
                  <a:pt x="2512" y="999"/>
                </a:lnTo>
                <a:lnTo>
                  <a:pt x="2512" y="999"/>
                </a:lnTo>
                <a:lnTo>
                  <a:pt x="2512" y="999"/>
                </a:lnTo>
                <a:lnTo>
                  <a:pt x="2512" y="999"/>
                </a:lnTo>
                <a:lnTo>
                  <a:pt x="2512" y="999"/>
                </a:lnTo>
                <a:lnTo>
                  <a:pt x="2513" y="999"/>
                </a:lnTo>
                <a:lnTo>
                  <a:pt x="2513" y="999"/>
                </a:lnTo>
                <a:lnTo>
                  <a:pt x="2513" y="999"/>
                </a:lnTo>
                <a:lnTo>
                  <a:pt x="2513" y="998"/>
                </a:lnTo>
                <a:lnTo>
                  <a:pt x="2513" y="998"/>
                </a:lnTo>
                <a:lnTo>
                  <a:pt x="2514" y="998"/>
                </a:lnTo>
                <a:lnTo>
                  <a:pt x="2514" y="998"/>
                </a:lnTo>
                <a:lnTo>
                  <a:pt x="2514" y="998"/>
                </a:lnTo>
                <a:lnTo>
                  <a:pt x="2514" y="998"/>
                </a:lnTo>
                <a:lnTo>
                  <a:pt x="2514" y="997"/>
                </a:lnTo>
                <a:lnTo>
                  <a:pt x="2514" y="997"/>
                </a:lnTo>
                <a:lnTo>
                  <a:pt x="2514" y="997"/>
                </a:lnTo>
                <a:lnTo>
                  <a:pt x="2515" y="997"/>
                </a:lnTo>
                <a:lnTo>
                  <a:pt x="2515" y="997"/>
                </a:lnTo>
                <a:lnTo>
                  <a:pt x="2515" y="997"/>
                </a:lnTo>
                <a:lnTo>
                  <a:pt x="2515" y="997"/>
                </a:lnTo>
                <a:lnTo>
                  <a:pt x="2516" y="997"/>
                </a:lnTo>
                <a:lnTo>
                  <a:pt x="2516" y="997"/>
                </a:lnTo>
                <a:lnTo>
                  <a:pt x="2516" y="996"/>
                </a:lnTo>
                <a:lnTo>
                  <a:pt x="2516" y="996"/>
                </a:lnTo>
                <a:lnTo>
                  <a:pt x="2516" y="996"/>
                </a:lnTo>
                <a:lnTo>
                  <a:pt x="2516" y="996"/>
                </a:lnTo>
                <a:lnTo>
                  <a:pt x="2516" y="996"/>
                </a:lnTo>
                <a:lnTo>
                  <a:pt x="2517" y="996"/>
                </a:lnTo>
                <a:lnTo>
                  <a:pt x="2517" y="996"/>
                </a:lnTo>
                <a:lnTo>
                  <a:pt x="2517" y="996"/>
                </a:lnTo>
                <a:lnTo>
                  <a:pt x="2517" y="996"/>
                </a:lnTo>
                <a:lnTo>
                  <a:pt x="2517" y="996"/>
                </a:lnTo>
                <a:lnTo>
                  <a:pt x="2517" y="996"/>
                </a:lnTo>
                <a:lnTo>
                  <a:pt x="2517" y="995"/>
                </a:lnTo>
                <a:lnTo>
                  <a:pt x="2518" y="995"/>
                </a:lnTo>
                <a:lnTo>
                  <a:pt x="2518" y="995"/>
                </a:lnTo>
                <a:lnTo>
                  <a:pt x="2518" y="995"/>
                </a:lnTo>
                <a:lnTo>
                  <a:pt x="2518" y="995"/>
                </a:lnTo>
                <a:lnTo>
                  <a:pt x="2518" y="995"/>
                </a:lnTo>
                <a:lnTo>
                  <a:pt x="2519" y="995"/>
                </a:lnTo>
                <a:lnTo>
                  <a:pt x="2519" y="995"/>
                </a:lnTo>
                <a:lnTo>
                  <a:pt x="2519" y="995"/>
                </a:lnTo>
                <a:lnTo>
                  <a:pt x="2519" y="995"/>
                </a:lnTo>
                <a:lnTo>
                  <a:pt x="2519" y="995"/>
                </a:lnTo>
                <a:lnTo>
                  <a:pt x="2519" y="995"/>
                </a:lnTo>
                <a:lnTo>
                  <a:pt x="2519" y="995"/>
                </a:lnTo>
                <a:lnTo>
                  <a:pt x="2520" y="995"/>
                </a:lnTo>
                <a:lnTo>
                  <a:pt x="2520" y="995"/>
                </a:lnTo>
                <a:lnTo>
                  <a:pt x="2520" y="995"/>
                </a:lnTo>
                <a:lnTo>
                  <a:pt x="2520" y="995"/>
                </a:lnTo>
                <a:lnTo>
                  <a:pt x="2520" y="995"/>
                </a:lnTo>
                <a:lnTo>
                  <a:pt x="2520" y="995"/>
                </a:lnTo>
                <a:lnTo>
                  <a:pt x="2520" y="995"/>
                </a:lnTo>
                <a:lnTo>
                  <a:pt x="2521" y="995"/>
                </a:lnTo>
                <a:lnTo>
                  <a:pt x="2521" y="995"/>
                </a:lnTo>
                <a:lnTo>
                  <a:pt x="2521" y="995"/>
                </a:lnTo>
                <a:lnTo>
                  <a:pt x="2521" y="995"/>
                </a:lnTo>
                <a:lnTo>
                  <a:pt x="2522" y="995"/>
                </a:lnTo>
                <a:lnTo>
                  <a:pt x="2522" y="995"/>
                </a:lnTo>
                <a:lnTo>
                  <a:pt x="2522" y="995"/>
                </a:lnTo>
                <a:lnTo>
                  <a:pt x="2522" y="995"/>
                </a:lnTo>
                <a:lnTo>
                  <a:pt x="2522" y="995"/>
                </a:lnTo>
                <a:lnTo>
                  <a:pt x="2522" y="995"/>
                </a:lnTo>
                <a:lnTo>
                  <a:pt x="2522" y="995"/>
                </a:lnTo>
                <a:lnTo>
                  <a:pt x="2523" y="995"/>
                </a:lnTo>
                <a:lnTo>
                  <a:pt x="2523" y="995"/>
                </a:lnTo>
                <a:lnTo>
                  <a:pt x="2523" y="995"/>
                </a:lnTo>
                <a:lnTo>
                  <a:pt x="2523" y="995"/>
                </a:lnTo>
                <a:lnTo>
                  <a:pt x="2523" y="996"/>
                </a:lnTo>
                <a:lnTo>
                  <a:pt x="2524" y="996"/>
                </a:lnTo>
                <a:lnTo>
                  <a:pt x="2524" y="996"/>
                </a:lnTo>
                <a:lnTo>
                  <a:pt x="2524" y="996"/>
                </a:lnTo>
                <a:lnTo>
                  <a:pt x="2524" y="996"/>
                </a:lnTo>
                <a:lnTo>
                  <a:pt x="2524" y="996"/>
                </a:lnTo>
                <a:lnTo>
                  <a:pt x="2524" y="996"/>
                </a:lnTo>
                <a:lnTo>
                  <a:pt x="2524" y="996"/>
                </a:lnTo>
                <a:lnTo>
                  <a:pt x="2525" y="996"/>
                </a:lnTo>
                <a:lnTo>
                  <a:pt x="2525" y="996"/>
                </a:lnTo>
                <a:lnTo>
                  <a:pt x="2525" y="996"/>
                </a:lnTo>
                <a:lnTo>
                  <a:pt x="2525" y="996"/>
                </a:lnTo>
                <a:lnTo>
                  <a:pt x="2525" y="996"/>
                </a:lnTo>
                <a:lnTo>
                  <a:pt x="2525" y="996"/>
                </a:lnTo>
                <a:lnTo>
                  <a:pt x="2525" y="996"/>
                </a:lnTo>
                <a:lnTo>
                  <a:pt x="2526" y="996"/>
                </a:lnTo>
                <a:lnTo>
                  <a:pt x="2526" y="996"/>
                </a:lnTo>
                <a:lnTo>
                  <a:pt x="2526" y="997"/>
                </a:lnTo>
                <a:lnTo>
                  <a:pt x="2526" y="997"/>
                </a:lnTo>
                <a:lnTo>
                  <a:pt x="2527" y="997"/>
                </a:lnTo>
                <a:lnTo>
                  <a:pt x="2527" y="997"/>
                </a:lnTo>
                <a:lnTo>
                  <a:pt x="2527" y="997"/>
                </a:lnTo>
                <a:lnTo>
                  <a:pt x="2527" y="997"/>
                </a:lnTo>
                <a:lnTo>
                  <a:pt x="2527" y="997"/>
                </a:lnTo>
                <a:lnTo>
                  <a:pt x="2527" y="997"/>
                </a:lnTo>
                <a:lnTo>
                  <a:pt x="2527" y="997"/>
                </a:lnTo>
                <a:lnTo>
                  <a:pt x="2528" y="997"/>
                </a:lnTo>
                <a:lnTo>
                  <a:pt x="2528" y="997"/>
                </a:lnTo>
                <a:lnTo>
                  <a:pt x="2528" y="997"/>
                </a:lnTo>
                <a:lnTo>
                  <a:pt x="2528" y="997"/>
                </a:lnTo>
                <a:lnTo>
                  <a:pt x="2528" y="997"/>
                </a:lnTo>
                <a:lnTo>
                  <a:pt x="2529" y="997"/>
                </a:lnTo>
                <a:lnTo>
                  <a:pt x="2529" y="997"/>
                </a:lnTo>
                <a:lnTo>
                  <a:pt x="2529" y="997"/>
                </a:lnTo>
                <a:lnTo>
                  <a:pt x="2529" y="997"/>
                </a:lnTo>
                <a:lnTo>
                  <a:pt x="2529" y="997"/>
                </a:lnTo>
                <a:lnTo>
                  <a:pt x="2529" y="997"/>
                </a:lnTo>
                <a:lnTo>
                  <a:pt x="2529" y="997"/>
                </a:lnTo>
                <a:lnTo>
                  <a:pt x="2530" y="996"/>
                </a:lnTo>
                <a:lnTo>
                  <a:pt x="2530" y="996"/>
                </a:lnTo>
                <a:lnTo>
                  <a:pt x="2530" y="996"/>
                </a:lnTo>
                <a:lnTo>
                  <a:pt x="2530" y="996"/>
                </a:lnTo>
                <a:lnTo>
                  <a:pt x="2530" y="996"/>
                </a:lnTo>
                <a:lnTo>
                  <a:pt x="2530" y="996"/>
                </a:lnTo>
                <a:lnTo>
                  <a:pt x="2531" y="996"/>
                </a:lnTo>
                <a:lnTo>
                  <a:pt x="2531" y="996"/>
                </a:lnTo>
                <a:lnTo>
                  <a:pt x="2531" y="996"/>
                </a:lnTo>
                <a:lnTo>
                  <a:pt x="2531" y="996"/>
                </a:lnTo>
                <a:lnTo>
                  <a:pt x="2531" y="996"/>
                </a:lnTo>
                <a:lnTo>
                  <a:pt x="2532" y="996"/>
                </a:lnTo>
                <a:lnTo>
                  <a:pt x="2532" y="995"/>
                </a:lnTo>
                <a:lnTo>
                  <a:pt x="2532" y="995"/>
                </a:lnTo>
                <a:lnTo>
                  <a:pt x="2532" y="995"/>
                </a:lnTo>
                <a:lnTo>
                  <a:pt x="2532" y="995"/>
                </a:lnTo>
                <a:lnTo>
                  <a:pt x="2532" y="995"/>
                </a:lnTo>
                <a:lnTo>
                  <a:pt x="2532" y="994"/>
                </a:lnTo>
                <a:lnTo>
                  <a:pt x="2533" y="994"/>
                </a:lnTo>
                <a:lnTo>
                  <a:pt x="2533" y="994"/>
                </a:lnTo>
                <a:lnTo>
                  <a:pt x="2533" y="994"/>
                </a:lnTo>
                <a:lnTo>
                  <a:pt x="2533" y="994"/>
                </a:lnTo>
                <a:lnTo>
                  <a:pt x="2533" y="994"/>
                </a:lnTo>
                <a:lnTo>
                  <a:pt x="2534" y="994"/>
                </a:lnTo>
                <a:lnTo>
                  <a:pt x="2534" y="993"/>
                </a:lnTo>
                <a:lnTo>
                  <a:pt x="2534" y="993"/>
                </a:lnTo>
                <a:lnTo>
                  <a:pt x="2534" y="993"/>
                </a:lnTo>
                <a:lnTo>
                  <a:pt x="2534" y="993"/>
                </a:lnTo>
                <a:lnTo>
                  <a:pt x="2534" y="992"/>
                </a:lnTo>
                <a:lnTo>
                  <a:pt x="2535" y="992"/>
                </a:lnTo>
                <a:lnTo>
                  <a:pt x="2535" y="992"/>
                </a:lnTo>
                <a:lnTo>
                  <a:pt x="2535" y="992"/>
                </a:lnTo>
                <a:lnTo>
                  <a:pt x="2535" y="992"/>
                </a:lnTo>
                <a:lnTo>
                  <a:pt x="2535" y="992"/>
                </a:lnTo>
                <a:lnTo>
                  <a:pt x="2535" y="991"/>
                </a:lnTo>
                <a:lnTo>
                  <a:pt x="2535" y="991"/>
                </a:lnTo>
                <a:lnTo>
                  <a:pt x="2536" y="991"/>
                </a:lnTo>
                <a:lnTo>
                  <a:pt x="2536" y="991"/>
                </a:lnTo>
                <a:lnTo>
                  <a:pt x="2536" y="991"/>
                </a:lnTo>
                <a:lnTo>
                  <a:pt x="2536" y="991"/>
                </a:lnTo>
                <a:lnTo>
                  <a:pt x="2536" y="990"/>
                </a:lnTo>
                <a:lnTo>
                  <a:pt x="2537" y="990"/>
                </a:lnTo>
                <a:lnTo>
                  <a:pt x="2537" y="990"/>
                </a:lnTo>
                <a:lnTo>
                  <a:pt x="2537" y="990"/>
                </a:lnTo>
                <a:lnTo>
                  <a:pt x="2537" y="990"/>
                </a:lnTo>
                <a:lnTo>
                  <a:pt x="2537" y="989"/>
                </a:lnTo>
                <a:lnTo>
                  <a:pt x="2537" y="989"/>
                </a:lnTo>
                <a:lnTo>
                  <a:pt x="2537" y="989"/>
                </a:lnTo>
                <a:lnTo>
                  <a:pt x="2538" y="989"/>
                </a:lnTo>
                <a:lnTo>
                  <a:pt x="2538" y="989"/>
                </a:lnTo>
                <a:lnTo>
                  <a:pt x="2538" y="989"/>
                </a:lnTo>
                <a:lnTo>
                  <a:pt x="2538" y="989"/>
                </a:lnTo>
                <a:lnTo>
                  <a:pt x="2539" y="989"/>
                </a:lnTo>
                <a:lnTo>
                  <a:pt x="2539" y="989"/>
                </a:lnTo>
                <a:lnTo>
                  <a:pt x="2539" y="989"/>
                </a:lnTo>
                <a:lnTo>
                  <a:pt x="2539" y="989"/>
                </a:lnTo>
                <a:lnTo>
                  <a:pt x="2539" y="989"/>
                </a:lnTo>
                <a:lnTo>
                  <a:pt x="2539" y="988"/>
                </a:lnTo>
                <a:lnTo>
                  <a:pt x="2539" y="988"/>
                </a:lnTo>
                <a:lnTo>
                  <a:pt x="2540" y="988"/>
                </a:lnTo>
                <a:lnTo>
                  <a:pt x="2540" y="988"/>
                </a:lnTo>
                <a:lnTo>
                  <a:pt x="2540" y="988"/>
                </a:lnTo>
                <a:lnTo>
                  <a:pt x="2540" y="988"/>
                </a:lnTo>
                <a:lnTo>
                  <a:pt x="2540" y="988"/>
                </a:lnTo>
                <a:lnTo>
                  <a:pt x="2540" y="988"/>
                </a:lnTo>
                <a:lnTo>
                  <a:pt x="2540" y="988"/>
                </a:lnTo>
                <a:lnTo>
                  <a:pt x="2541" y="989"/>
                </a:lnTo>
                <a:lnTo>
                  <a:pt x="2541" y="989"/>
                </a:lnTo>
                <a:lnTo>
                  <a:pt x="2541" y="989"/>
                </a:lnTo>
                <a:lnTo>
                  <a:pt x="2541" y="989"/>
                </a:lnTo>
                <a:lnTo>
                  <a:pt x="2541" y="989"/>
                </a:lnTo>
                <a:lnTo>
                  <a:pt x="2542" y="989"/>
                </a:lnTo>
                <a:lnTo>
                  <a:pt x="2542" y="989"/>
                </a:lnTo>
                <a:lnTo>
                  <a:pt x="2542" y="989"/>
                </a:lnTo>
                <a:lnTo>
                  <a:pt x="2542" y="989"/>
                </a:lnTo>
                <a:lnTo>
                  <a:pt x="2542" y="989"/>
                </a:lnTo>
                <a:lnTo>
                  <a:pt x="2542" y="989"/>
                </a:lnTo>
                <a:lnTo>
                  <a:pt x="2542" y="990"/>
                </a:lnTo>
                <a:lnTo>
                  <a:pt x="2543" y="990"/>
                </a:lnTo>
                <a:lnTo>
                  <a:pt x="2543" y="990"/>
                </a:lnTo>
                <a:lnTo>
                  <a:pt x="2543" y="990"/>
                </a:lnTo>
                <a:lnTo>
                  <a:pt x="2543" y="991"/>
                </a:lnTo>
                <a:lnTo>
                  <a:pt x="2544" y="991"/>
                </a:lnTo>
                <a:lnTo>
                  <a:pt x="2544" y="991"/>
                </a:lnTo>
                <a:lnTo>
                  <a:pt x="2544" y="991"/>
                </a:lnTo>
                <a:lnTo>
                  <a:pt x="2544" y="992"/>
                </a:lnTo>
                <a:lnTo>
                  <a:pt x="2544" y="992"/>
                </a:lnTo>
                <a:lnTo>
                  <a:pt x="2544" y="992"/>
                </a:lnTo>
                <a:lnTo>
                  <a:pt x="2544" y="992"/>
                </a:lnTo>
                <a:lnTo>
                  <a:pt x="2545" y="993"/>
                </a:lnTo>
                <a:lnTo>
                  <a:pt x="2545" y="993"/>
                </a:lnTo>
                <a:lnTo>
                  <a:pt x="2545" y="993"/>
                </a:lnTo>
                <a:lnTo>
                  <a:pt x="2545" y="994"/>
                </a:lnTo>
                <a:lnTo>
                  <a:pt x="2545" y="994"/>
                </a:lnTo>
                <a:lnTo>
                  <a:pt x="2545" y="994"/>
                </a:lnTo>
                <a:lnTo>
                  <a:pt x="2545" y="995"/>
                </a:lnTo>
                <a:lnTo>
                  <a:pt x="2546" y="995"/>
                </a:lnTo>
                <a:lnTo>
                  <a:pt x="2546" y="995"/>
                </a:lnTo>
                <a:lnTo>
                  <a:pt x="2546" y="996"/>
                </a:lnTo>
                <a:lnTo>
                  <a:pt x="2546" y="996"/>
                </a:lnTo>
                <a:lnTo>
                  <a:pt x="2546" y="996"/>
                </a:lnTo>
                <a:lnTo>
                  <a:pt x="2547" y="997"/>
                </a:lnTo>
                <a:lnTo>
                  <a:pt x="2547" y="997"/>
                </a:lnTo>
                <a:lnTo>
                  <a:pt x="2547" y="997"/>
                </a:lnTo>
                <a:lnTo>
                  <a:pt x="2547" y="998"/>
                </a:lnTo>
                <a:lnTo>
                  <a:pt x="2547" y="998"/>
                </a:lnTo>
                <a:lnTo>
                  <a:pt x="2547" y="999"/>
                </a:lnTo>
                <a:lnTo>
                  <a:pt x="2547" y="999"/>
                </a:lnTo>
                <a:lnTo>
                  <a:pt x="2548" y="999"/>
                </a:lnTo>
                <a:lnTo>
                  <a:pt x="2548" y="999"/>
                </a:lnTo>
                <a:lnTo>
                  <a:pt x="2548" y="1000"/>
                </a:lnTo>
                <a:lnTo>
                  <a:pt x="2548" y="1000"/>
                </a:lnTo>
                <a:lnTo>
                  <a:pt x="2548" y="1001"/>
                </a:lnTo>
                <a:lnTo>
                  <a:pt x="2548" y="1001"/>
                </a:lnTo>
                <a:lnTo>
                  <a:pt x="2548" y="1001"/>
                </a:lnTo>
                <a:lnTo>
                  <a:pt x="2549" y="1002"/>
                </a:lnTo>
                <a:lnTo>
                  <a:pt x="2549" y="1002"/>
                </a:lnTo>
                <a:lnTo>
                  <a:pt x="2549" y="1002"/>
                </a:lnTo>
                <a:lnTo>
                  <a:pt x="2549" y="1002"/>
                </a:lnTo>
                <a:lnTo>
                  <a:pt x="2550" y="1003"/>
                </a:lnTo>
                <a:lnTo>
                  <a:pt x="2550" y="1003"/>
                </a:lnTo>
                <a:lnTo>
                  <a:pt x="2550" y="1004"/>
                </a:lnTo>
                <a:lnTo>
                  <a:pt x="2550" y="1004"/>
                </a:lnTo>
                <a:lnTo>
                  <a:pt x="2550" y="1004"/>
                </a:lnTo>
                <a:lnTo>
                  <a:pt x="2550" y="1004"/>
                </a:lnTo>
                <a:lnTo>
                  <a:pt x="2550" y="1004"/>
                </a:lnTo>
                <a:lnTo>
                  <a:pt x="2551" y="1005"/>
                </a:lnTo>
                <a:lnTo>
                  <a:pt x="2551" y="1005"/>
                </a:lnTo>
                <a:lnTo>
                  <a:pt x="2551" y="1005"/>
                </a:lnTo>
                <a:lnTo>
                  <a:pt x="2551" y="1005"/>
                </a:lnTo>
                <a:lnTo>
                  <a:pt x="2551" y="1006"/>
                </a:lnTo>
                <a:lnTo>
                  <a:pt x="2552" y="1006"/>
                </a:lnTo>
                <a:lnTo>
                  <a:pt x="2552" y="1006"/>
                </a:lnTo>
                <a:lnTo>
                  <a:pt x="2552" y="1006"/>
                </a:lnTo>
                <a:lnTo>
                  <a:pt x="2552" y="1006"/>
                </a:lnTo>
                <a:lnTo>
                  <a:pt x="2552" y="1006"/>
                </a:lnTo>
                <a:lnTo>
                  <a:pt x="2552" y="1006"/>
                </a:lnTo>
                <a:lnTo>
                  <a:pt x="2552" y="1006"/>
                </a:lnTo>
                <a:lnTo>
                  <a:pt x="2553" y="1006"/>
                </a:lnTo>
                <a:lnTo>
                  <a:pt x="2553" y="1006"/>
                </a:lnTo>
                <a:lnTo>
                  <a:pt x="2553" y="1006"/>
                </a:lnTo>
                <a:lnTo>
                  <a:pt x="2553" y="1006"/>
                </a:lnTo>
                <a:lnTo>
                  <a:pt x="2553" y="1006"/>
                </a:lnTo>
                <a:lnTo>
                  <a:pt x="2553" y="1006"/>
                </a:lnTo>
                <a:lnTo>
                  <a:pt x="2553" y="1006"/>
                </a:lnTo>
                <a:lnTo>
                  <a:pt x="2554" y="1006"/>
                </a:lnTo>
                <a:lnTo>
                  <a:pt x="2554" y="1006"/>
                </a:lnTo>
                <a:lnTo>
                  <a:pt x="2554" y="1006"/>
                </a:lnTo>
                <a:lnTo>
                  <a:pt x="2554" y="1006"/>
                </a:lnTo>
                <a:lnTo>
                  <a:pt x="2555" y="1006"/>
                </a:lnTo>
                <a:lnTo>
                  <a:pt x="2555" y="1006"/>
                </a:lnTo>
                <a:lnTo>
                  <a:pt x="2555" y="1006"/>
                </a:lnTo>
                <a:lnTo>
                  <a:pt x="2555" y="1005"/>
                </a:lnTo>
                <a:lnTo>
                  <a:pt x="2555" y="1005"/>
                </a:lnTo>
                <a:lnTo>
                  <a:pt x="2555" y="1005"/>
                </a:lnTo>
                <a:lnTo>
                  <a:pt x="2555" y="1004"/>
                </a:lnTo>
                <a:lnTo>
                  <a:pt x="2556" y="1004"/>
                </a:lnTo>
                <a:lnTo>
                  <a:pt x="2556" y="1004"/>
                </a:lnTo>
                <a:lnTo>
                  <a:pt x="2556" y="1004"/>
                </a:lnTo>
                <a:lnTo>
                  <a:pt x="2556" y="1003"/>
                </a:lnTo>
                <a:lnTo>
                  <a:pt x="2556" y="1003"/>
                </a:lnTo>
                <a:lnTo>
                  <a:pt x="2557" y="1002"/>
                </a:lnTo>
                <a:lnTo>
                  <a:pt x="2557" y="1002"/>
                </a:lnTo>
                <a:lnTo>
                  <a:pt x="2557" y="1002"/>
                </a:lnTo>
                <a:lnTo>
                  <a:pt x="2557" y="1002"/>
                </a:lnTo>
                <a:lnTo>
                  <a:pt x="2557" y="1001"/>
                </a:lnTo>
                <a:lnTo>
                  <a:pt x="2557" y="1001"/>
                </a:lnTo>
                <a:lnTo>
                  <a:pt x="2557" y="1000"/>
                </a:lnTo>
                <a:lnTo>
                  <a:pt x="2558" y="1000"/>
                </a:lnTo>
                <a:lnTo>
                  <a:pt x="2558" y="999"/>
                </a:lnTo>
                <a:lnTo>
                  <a:pt x="2558" y="999"/>
                </a:lnTo>
                <a:lnTo>
                  <a:pt x="2558" y="999"/>
                </a:lnTo>
                <a:lnTo>
                  <a:pt x="2558" y="998"/>
                </a:lnTo>
                <a:lnTo>
                  <a:pt x="2558" y="997"/>
                </a:lnTo>
                <a:lnTo>
                  <a:pt x="2559" y="997"/>
                </a:lnTo>
                <a:lnTo>
                  <a:pt x="2559" y="996"/>
                </a:lnTo>
                <a:lnTo>
                  <a:pt x="2559" y="996"/>
                </a:lnTo>
                <a:lnTo>
                  <a:pt x="2559" y="996"/>
                </a:lnTo>
                <a:lnTo>
                  <a:pt x="2559" y="995"/>
                </a:lnTo>
                <a:lnTo>
                  <a:pt x="2560" y="994"/>
                </a:lnTo>
                <a:lnTo>
                  <a:pt x="2560" y="994"/>
                </a:lnTo>
                <a:lnTo>
                  <a:pt x="2560" y="993"/>
                </a:lnTo>
                <a:lnTo>
                  <a:pt x="2560" y="993"/>
                </a:lnTo>
                <a:lnTo>
                  <a:pt x="2560" y="992"/>
                </a:lnTo>
                <a:lnTo>
                  <a:pt x="2560" y="992"/>
                </a:lnTo>
                <a:lnTo>
                  <a:pt x="2560" y="991"/>
                </a:lnTo>
                <a:lnTo>
                  <a:pt x="2561" y="991"/>
                </a:lnTo>
                <a:lnTo>
                  <a:pt x="2561" y="990"/>
                </a:lnTo>
                <a:lnTo>
                  <a:pt x="2561" y="990"/>
                </a:lnTo>
                <a:lnTo>
                  <a:pt x="2561" y="989"/>
                </a:lnTo>
                <a:lnTo>
                  <a:pt x="2561" y="989"/>
                </a:lnTo>
                <a:lnTo>
                  <a:pt x="2562" y="988"/>
                </a:lnTo>
                <a:lnTo>
                  <a:pt x="2562" y="988"/>
                </a:lnTo>
                <a:lnTo>
                  <a:pt x="2562" y="987"/>
                </a:lnTo>
                <a:lnTo>
                  <a:pt x="2562" y="987"/>
                </a:lnTo>
                <a:lnTo>
                  <a:pt x="2562" y="986"/>
                </a:lnTo>
                <a:lnTo>
                  <a:pt x="2562" y="986"/>
                </a:lnTo>
                <a:lnTo>
                  <a:pt x="2563" y="985"/>
                </a:lnTo>
                <a:lnTo>
                  <a:pt x="2563" y="985"/>
                </a:lnTo>
                <a:lnTo>
                  <a:pt x="2563" y="984"/>
                </a:lnTo>
                <a:lnTo>
                  <a:pt x="2563" y="984"/>
                </a:lnTo>
                <a:lnTo>
                  <a:pt x="2563" y="984"/>
                </a:lnTo>
                <a:lnTo>
                  <a:pt x="2563" y="983"/>
                </a:lnTo>
                <a:lnTo>
                  <a:pt x="2563" y="983"/>
                </a:lnTo>
                <a:lnTo>
                  <a:pt x="2564" y="983"/>
                </a:lnTo>
                <a:lnTo>
                  <a:pt x="2564" y="982"/>
                </a:lnTo>
                <a:lnTo>
                  <a:pt x="2564" y="982"/>
                </a:lnTo>
                <a:lnTo>
                  <a:pt x="2564" y="981"/>
                </a:lnTo>
                <a:lnTo>
                  <a:pt x="2564" y="981"/>
                </a:lnTo>
                <a:lnTo>
                  <a:pt x="2565" y="981"/>
                </a:lnTo>
                <a:lnTo>
                  <a:pt x="2565" y="981"/>
                </a:lnTo>
                <a:lnTo>
                  <a:pt x="2565" y="980"/>
                </a:lnTo>
                <a:lnTo>
                  <a:pt x="2565" y="980"/>
                </a:lnTo>
                <a:lnTo>
                  <a:pt x="2565" y="980"/>
                </a:lnTo>
                <a:lnTo>
                  <a:pt x="2565" y="980"/>
                </a:lnTo>
                <a:lnTo>
                  <a:pt x="2565" y="979"/>
                </a:lnTo>
                <a:lnTo>
                  <a:pt x="2566" y="979"/>
                </a:lnTo>
                <a:lnTo>
                  <a:pt x="2566" y="979"/>
                </a:lnTo>
                <a:lnTo>
                  <a:pt x="2566" y="979"/>
                </a:lnTo>
                <a:lnTo>
                  <a:pt x="2566" y="979"/>
                </a:lnTo>
                <a:lnTo>
                  <a:pt x="2566" y="979"/>
                </a:lnTo>
                <a:lnTo>
                  <a:pt x="2567" y="979"/>
                </a:lnTo>
                <a:lnTo>
                  <a:pt x="2567" y="979"/>
                </a:lnTo>
                <a:lnTo>
                  <a:pt x="2567" y="979"/>
                </a:lnTo>
                <a:lnTo>
                  <a:pt x="2567" y="979"/>
                </a:lnTo>
                <a:lnTo>
                  <a:pt x="2567" y="979"/>
                </a:lnTo>
                <a:lnTo>
                  <a:pt x="2567" y="979"/>
                </a:lnTo>
                <a:lnTo>
                  <a:pt x="2568" y="979"/>
                </a:lnTo>
                <a:lnTo>
                  <a:pt x="2568" y="980"/>
                </a:lnTo>
                <a:lnTo>
                  <a:pt x="2568" y="980"/>
                </a:lnTo>
                <a:lnTo>
                  <a:pt x="2568" y="980"/>
                </a:lnTo>
                <a:lnTo>
                  <a:pt x="2568" y="980"/>
                </a:lnTo>
                <a:lnTo>
                  <a:pt x="2568" y="981"/>
                </a:lnTo>
                <a:lnTo>
                  <a:pt x="2568" y="981"/>
                </a:lnTo>
                <a:lnTo>
                  <a:pt x="2569" y="981"/>
                </a:lnTo>
                <a:lnTo>
                  <a:pt x="2569" y="981"/>
                </a:lnTo>
                <a:lnTo>
                  <a:pt x="2569" y="982"/>
                </a:lnTo>
                <a:lnTo>
                  <a:pt x="2569" y="982"/>
                </a:lnTo>
                <a:lnTo>
                  <a:pt x="2569" y="983"/>
                </a:lnTo>
                <a:lnTo>
                  <a:pt x="2570" y="983"/>
                </a:lnTo>
                <a:lnTo>
                  <a:pt x="2570" y="983"/>
                </a:lnTo>
                <a:lnTo>
                  <a:pt x="2570" y="984"/>
                </a:lnTo>
                <a:lnTo>
                  <a:pt x="2570" y="984"/>
                </a:lnTo>
                <a:lnTo>
                  <a:pt x="2570" y="985"/>
                </a:lnTo>
                <a:lnTo>
                  <a:pt x="2570" y="985"/>
                </a:lnTo>
                <a:lnTo>
                  <a:pt x="2570" y="986"/>
                </a:lnTo>
                <a:lnTo>
                  <a:pt x="2571" y="986"/>
                </a:lnTo>
                <a:lnTo>
                  <a:pt x="2571" y="987"/>
                </a:lnTo>
                <a:lnTo>
                  <a:pt x="2571" y="988"/>
                </a:lnTo>
                <a:lnTo>
                  <a:pt x="2571" y="988"/>
                </a:lnTo>
                <a:lnTo>
                  <a:pt x="2572" y="989"/>
                </a:lnTo>
                <a:lnTo>
                  <a:pt x="2572" y="989"/>
                </a:lnTo>
                <a:lnTo>
                  <a:pt x="2572" y="990"/>
                </a:lnTo>
                <a:lnTo>
                  <a:pt x="2572" y="991"/>
                </a:lnTo>
                <a:lnTo>
                  <a:pt x="2572" y="991"/>
                </a:lnTo>
                <a:lnTo>
                  <a:pt x="2572" y="992"/>
                </a:lnTo>
                <a:lnTo>
                  <a:pt x="2572" y="992"/>
                </a:lnTo>
                <a:lnTo>
                  <a:pt x="2573" y="993"/>
                </a:lnTo>
                <a:lnTo>
                  <a:pt x="2573" y="994"/>
                </a:lnTo>
                <a:lnTo>
                  <a:pt x="2573" y="994"/>
                </a:lnTo>
                <a:lnTo>
                  <a:pt x="2573" y="995"/>
                </a:lnTo>
                <a:lnTo>
                  <a:pt x="2573" y="996"/>
                </a:lnTo>
                <a:lnTo>
                  <a:pt x="2573" y="996"/>
                </a:lnTo>
                <a:lnTo>
                  <a:pt x="2573" y="997"/>
                </a:lnTo>
                <a:lnTo>
                  <a:pt x="2574" y="998"/>
                </a:lnTo>
                <a:lnTo>
                  <a:pt x="2574" y="999"/>
                </a:lnTo>
                <a:lnTo>
                  <a:pt x="2574" y="999"/>
                </a:lnTo>
                <a:lnTo>
                  <a:pt x="2574" y="1000"/>
                </a:lnTo>
                <a:lnTo>
                  <a:pt x="2574" y="1001"/>
                </a:lnTo>
                <a:lnTo>
                  <a:pt x="2575" y="1001"/>
                </a:lnTo>
                <a:lnTo>
                  <a:pt x="2575" y="1002"/>
                </a:lnTo>
                <a:lnTo>
                  <a:pt x="2575" y="1002"/>
                </a:lnTo>
                <a:lnTo>
                  <a:pt x="2575" y="1003"/>
                </a:lnTo>
                <a:lnTo>
                  <a:pt x="2575" y="1004"/>
                </a:lnTo>
                <a:lnTo>
                  <a:pt x="2575" y="1004"/>
                </a:lnTo>
                <a:lnTo>
                  <a:pt x="2575" y="1005"/>
                </a:lnTo>
                <a:lnTo>
                  <a:pt x="2576" y="1006"/>
                </a:lnTo>
                <a:lnTo>
                  <a:pt x="2576" y="1006"/>
                </a:lnTo>
                <a:lnTo>
                  <a:pt x="2576" y="1007"/>
                </a:lnTo>
                <a:lnTo>
                  <a:pt x="2576" y="1007"/>
                </a:lnTo>
                <a:lnTo>
                  <a:pt x="2576" y="1008"/>
                </a:lnTo>
                <a:lnTo>
                  <a:pt x="2576" y="1009"/>
                </a:lnTo>
                <a:lnTo>
                  <a:pt x="2576" y="1009"/>
                </a:lnTo>
                <a:lnTo>
                  <a:pt x="2577" y="1010"/>
                </a:lnTo>
                <a:lnTo>
                  <a:pt x="2577" y="1010"/>
                </a:lnTo>
                <a:lnTo>
                  <a:pt x="2577" y="1011"/>
                </a:lnTo>
                <a:lnTo>
                  <a:pt x="2577" y="1011"/>
                </a:lnTo>
                <a:lnTo>
                  <a:pt x="2578" y="1011"/>
                </a:lnTo>
                <a:lnTo>
                  <a:pt x="2578" y="1012"/>
                </a:lnTo>
                <a:lnTo>
                  <a:pt x="2578" y="1012"/>
                </a:lnTo>
                <a:lnTo>
                  <a:pt x="2578" y="1012"/>
                </a:lnTo>
                <a:lnTo>
                  <a:pt x="2578" y="1013"/>
                </a:lnTo>
                <a:lnTo>
                  <a:pt x="2578" y="1013"/>
                </a:lnTo>
                <a:lnTo>
                  <a:pt x="2578" y="1014"/>
                </a:lnTo>
                <a:lnTo>
                  <a:pt x="2579" y="1014"/>
                </a:lnTo>
                <a:lnTo>
                  <a:pt x="2579" y="1014"/>
                </a:lnTo>
                <a:lnTo>
                  <a:pt x="2579" y="1014"/>
                </a:lnTo>
                <a:lnTo>
                  <a:pt x="2579" y="1014"/>
                </a:lnTo>
                <a:lnTo>
                  <a:pt x="2579" y="1014"/>
                </a:lnTo>
                <a:lnTo>
                  <a:pt x="2580" y="1015"/>
                </a:lnTo>
                <a:lnTo>
                  <a:pt x="2580" y="1015"/>
                </a:lnTo>
                <a:lnTo>
                  <a:pt x="2580" y="1015"/>
                </a:lnTo>
                <a:lnTo>
                  <a:pt x="2580" y="1015"/>
                </a:lnTo>
                <a:lnTo>
                  <a:pt x="2580" y="1015"/>
                </a:lnTo>
                <a:lnTo>
                  <a:pt x="2580" y="1015"/>
                </a:lnTo>
                <a:lnTo>
                  <a:pt x="2580" y="1015"/>
                </a:lnTo>
                <a:lnTo>
                  <a:pt x="2581" y="1015"/>
                </a:lnTo>
                <a:lnTo>
                  <a:pt x="2581" y="1014"/>
                </a:lnTo>
                <a:lnTo>
                  <a:pt x="2581" y="1014"/>
                </a:lnTo>
                <a:lnTo>
                  <a:pt x="2581" y="1014"/>
                </a:lnTo>
                <a:lnTo>
                  <a:pt x="2581" y="1014"/>
                </a:lnTo>
                <a:lnTo>
                  <a:pt x="2581" y="1014"/>
                </a:lnTo>
                <a:lnTo>
                  <a:pt x="2581" y="1014"/>
                </a:lnTo>
                <a:lnTo>
                  <a:pt x="2582" y="1013"/>
                </a:lnTo>
                <a:lnTo>
                  <a:pt x="2582" y="1013"/>
                </a:lnTo>
                <a:lnTo>
                  <a:pt x="2582" y="1012"/>
                </a:lnTo>
                <a:lnTo>
                  <a:pt x="2582" y="1012"/>
                </a:lnTo>
                <a:lnTo>
                  <a:pt x="2583" y="1012"/>
                </a:lnTo>
                <a:lnTo>
                  <a:pt x="2583" y="1011"/>
                </a:lnTo>
                <a:lnTo>
                  <a:pt x="2583" y="1011"/>
                </a:lnTo>
                <a:lnTo>
                  <a:pt x="2583" y="1010"/>
                </a:lnTo>
                <a:lnTo>
                  <a:pt x="2583" y="1010"/>
                </a:lnTo>
                <a:lnTo>
                  <a:pt x="2583" y="1009"/>
                </a:lnTo>
                <a:lnTo>
                  <a:pt x="2583" y="1009"/>
                </a:lnTo>
                <a:lnTo>
                  <a:pt x="2584" y="1008"/>
                </a:lnTo>
                <a:lnTo>
                  <a:pt x="2584" y="1007"/>
                </a:lnTo>
                <a:lnTo>
                  <a:pt x="2584" y="1007"/>
                </a:lnTo>
                <a:lnTo>
                  <a:pt x="2584" y="1006"/>
                </a:lnTo>
                <a:lnTo>
                  <a:pt x="2584" y="1006"/>
                </a:lnTo>
                <a:lnTo>
                  <a:pt x="2585" y="1005"/>
                </a:lnTo>
                <a:lnTo>
                  <a:pt x="2585" y="1004"/>
                </a:lnTo>
                <a:lnTo>
                  <a:pt x="2585" y="1004"/>
                </a:lnTo>
                <a:lnTo>
                  <a:pt x="2585" y="1003"/>
                </a:lnTo>
                <a:lnTo>
                  <a:pt x="2585" y="1002"/>
                </a:lnTo>
                <a:lnTo>
                  <a:pt x="2585" y="1001"/>
                </a:lnTo>
                <a:lnTo>
                  <a:pt x="2585" y="1001"/>
                </a:lnTo>
                <a:lnTo>
                  <a:pt x="2586" y="1000"/>
                </a:lnTo>
                <a:lnTo>
                  <a:pt x="2586" y="999"/>
                </a:lnTo>
                <a:lnTo>
                  <a:pt x="2586" y="998"/>
                </a:lnTo>
                <a:lnTo>
                  <a:pt x="2586" y="997"/>
                </a:lnTo>
                <a:lnTo>
                  <a:pt x="2586" y="996"/>
                </a:lnTo>
                <a:lnTo>
                  <a:pt x="2586" y="996"/>
                </a:lnTo>
                <a:lnTo>
                  <a:pt x="2586" y="995"/>
                </a:lnTo>
                <a:lnTo>
                  <a:pt x="2587" y="994"/>
                </a:lnTo>
                <a:lnTo>
                  <a:pt x="2587" y="993"/>
                </a:lnTo>
                <a:lnTo>
                  <a:pt x="2587" y="992"/>
                </a:lnTo>
                <a:lnTo>
                  <a:pt x="2587" y="991"/>
                </a:lnTo>
                <a:lnTo>
                  <a:pt x="2588" y="991"/>
                </a:lnTo>
                <a:lnTo>
                  <a:pt x="2588" y="990"/>
                </a:lnTo>
                <a:lnTo>
                  <a:pt x="2588" y="989"/>
                </a:lnTo>
                <a:lnTo>
                  <a:pt x="2588" y="988"/>
                </a:lnTo>
                <a:lnTo>
                  <a:pt x="2588" y="988"/>
                </a:lnTo>
                <a:lnTo>
                  <a:pt x="2588" y="987"/>
                </a:lnTo>
                <a:lnTo>
                  <a:pt x="2588" y="986"/>
                </a:lnTo>
                <a:lnTo>
                  <a:pt x="2589" y="985"/>
                </a:lnTo>
                <a:lnTo>
                  <a:pt x="2589" y="984"/>
                </a:lnTo>
                <a:lnTo>
                  <a:pt x="2589" y="983"/>
                </a:lnTo>
                <a:lnTo>
                  <a:pt x="2589" y="983"/>
                </a:lnTo>
                <a:lnTo>
                  <a:pt x="2589" y="982"/>
                </a:lnTo>
                <a:lnTo>
                  <a:pt x="2590" y="981"/>
                </a:lnTo>
                <a:lnTo>
                  <a:pt x="2590" y="981"/>
                </a:lnTo>
                <a:lnTo>
                  <a:pt x="2590" y="980"/>
                </a:lnTo>
                <a:lnTo>
                  <a:pt x="2590" y="979"/>
                </a:lnTo>
                <a:lnTo>
                  <a:pt x="2590" y="979"/>
                </a:lnTo>
                <a:lnTo>
                  <a:pt x="2590" y="978"/>
                </a:lnTo>
                <a:lnTo>
                  <a:pt x="2590" y="978"/>
                </a:lnTo>
                <a:lnTo>
                  <a:pt x="2591" y="977"/>
                </a:lnTo>
                <a:lnTo>
                  <a:pt x="2591" y="976"/>
                </a:lnTo>
                <a:lnTo>
                  <a:pt x="2591" y="976"/>
                </a:lnTo>
                <a:lnTo>
                  <a:pt x="2591" y="975"/>
                </a:lnTo>
                <a:lnTo>
                  <a:pt x="2591" y="975"/>
                </a:lnTo>
                <a:lnTo>
                  <a:pt x="2591" y="974"/>
                </a:lnTo>
                <a:lnTo>
                  <a:pt x="2592" y="974"/>
                </a:lnTo>
                <a:lnTo>
                  <a:pt x="2592" y="974"/>
                </a:lnTo>
                <a:lnTo>
                  <a:pt x="2592" y="973"/>
                </a:lnTo>
                <a:lnTo>
                  <a:pt x="2592" y="973"/>
                </a:lnTo>
                <a:lnTo>
                  <a:pt x="2592" y="973"/>
                </a:lnTo>
                <a:lnTo>
                  <a:pt x="2593" y="973"/>
                </a:lnTo>
                <a:lnTo>
                  <a:pt x="2593" y="972"/>
                </a:lnTo>
                <a:lnTo>
                  <a:pt x="2593" y="972"/>
                </a:lnTo>
                <a:lnTo>
                  <a:pt x="2593" y="972"/>
                </a:lnTo>
                <a:lnTo>
                  <a:pt x="2593" y="972"/>
                </a:lnTo>
                <a:lnTo>
                  <a:pt x="2593" y="972"/>
                </a:lnTo>
                <a:lnTo>
                  <a:pt x="2593" y="971"/>
                </a:lnTo>
                <a:lnTo>
                  <a:pt x="2594" y="971"/>
                </a:lnTo>
                <a:lnTo>
                  <a:pt x="2594" y="971"/>
                </a:lnTo>
                <a:lnTo>
                  <a:pt x="2594" y="972"/>
                </a:lnTo>
                <a:lnTo>
                  <a:pt x="2594" y="972"/>
                </a:lnTo>
                <a:lnTo>
                  <a:pt x="2594" y="972"/>
                </a:lnTo>
                <a:lnTo>
                  <a:pt x="2595" y="972"/>
                </a:lnTo>
                <a:lnTo>
                  <a:pt x="2595" y="972"/>
                </a:lnTo>
                <a:lnTo>
                  <a:pt x="2595" y="973"/>
                </a:lnTo>
                <a:lnTo>
                  <a:pt x="2595" y="973"/>
                </a:lnTo>
                <a:lnTo>
                  <a:pt x="2595" y="973"/>
                </a:lnTo>
                <a:lnTo>
                  <a:pt x="2595" y="973"/>
                </a:lnTo>
                <a:lnTo>
                  <a:pt x="2596" y="974"/>
                </a:lnTo>
                <a:lnTo>
                  <a:pt x="2596" y="974"/>
                </a:lnTo>
                <a:lnTo>
                  <a:pt x="2596" y="974"/>
                </a:lnTo>
                <a:lnTo>
                  <a:pt x="2596" y="975"/>
                </a:lnTo>
                <a:lnTo>
                  <a:pt x="2596" y="975"/>
                </a:lnTo>
                <a:lnTo>
                  <a:pt x="2596" y="976"/>
                </a:lnTo>
                <a:lnTo>
                  <a:pt x="2596" y="976"/>
                </a:lnTo>
                <a:lnTo>
                  <a:pt x="2597" y="977"/>
                </a:lnTo>
                <a:lnTo>
                  <a:pt x="2597" y="978"/>
                </a:lnTo>
                <a:lnTo>
                  <a:pt x="2597" y="978"/>
                </a:lnTo>
                <a:lnTo>
                  <a:pt x="2597" y="979"/>
                </a:lnTo>
                <a:lnTo>
                  <a:pt x="2597" y="979"/>
                </a:lnTo>
                <a:lnTo>
                  <a:pt x="2598" y="980"/>
                </a:lnTo>
                <a:lnTo>
                  <a:pt x="2598" y="981"/>
                </a:lnTo>
                <a:lnTo>
                  <a:pt x="2598" y="982"/>
                </a:lnTo>
                <a:lnTo>
                  <a:pt x="2598" y="983"/>
                </a:lnTo>
                <a:lnTo>
                  <a:pt x="2598" y="983"/>
                </a:lnTo>
                <a:lnTo>
                  <a:pt x="2598" y="984"/>
                </a:lnTo>
                <a:lnTo>
                  <a:pt x="2598" y="985"/>
                </a:lnTo>
                <a:lnTo>
                  <a:pt x="2599" y="986"/>
                </a:lnTo>
                <a:lnTo>
                  <a:pt x="2599" y="987"/>
                </a:lnTo>
                <a:lnTo>
                  <a:pt x="2599" y="988"/>
                </a:lnTo>
                <a:lnTo>
                  <a:pt x="2599" y="989"/>
                </a:lnTo>
                <a:lnTo>
                  <a:pt x="2600" y="989"/>
                </a:lnTo>
                <a:lnTo>
                  <a:pt x="2600" y="991"/>
                </a:lnTo>
                <a:lnTo>
                  <a:pt x="2600" y="991"/>
                </a:lnTo>
                <a:lnTo>
                  <a:pt x="2600" y="992"/>
                </a:lnTo>
                <a:lnTo>
                  <a:pt x="2600" y="993"/>
                </a:lnTo>
                <a:lnTo>
                  <a:pt x="2600" y="994"/>
                </a:lnTo>
                <a:lnTo>
                  <a:pt x="2600" y="995"/>
                </a:lnTo>
                <a:lnTo>
                  <a:pt x="2601" y="996"/>
                </a:lnTo>
                <a:lnTo>
                  <a:pt x="2601" y="997"/>
                </a:lnTo>
                <a:lnTo>
                  <a:pt x="2601" y="998"/>
                </a:lnTo>
                <a:lnTo>
                  <a:pt x="2601" y="999"/>
                </a:lnTo>
                <a:lnTo>
                  <a:pt x="2601" y="1000"/>
                </a:lnTo>
                <a:lnTo>
                  <a:pt x="2601" y="1001"/>
                </a:lnTo>
                <a:lnTo>
                  <a:pt x="2601" y="1002"/>
                </a:lnTo>
                <a:lnTo>
                  <a:pt x="2602" y="1003"/>
                </a:lnTo>
                <a:lnTo>
                  <a:pt x="2602" y="1004"/>
                </a:lnTo>
                <a:lnTo>
                  <a:pt x="2602" y="1005"/>
                </a:lnTo>
                <a:lnTo>
                  <a:pt x="2602" y="1006"/>
                </a:lnTo>
                <a:lnTo>
                  <a:pt x="2602" y="1007"/>
                </a:lnTo>
                <a:lnTo>
                  <a:pt x="2603" y="1007"/>
                </a:lnTo>
                <a:lnTo>
                  <a:pt x="2603" y="1008"/>
                </a:lnTo>
                <a:lnTo>
                  <a:pt x="2603" y="1009"/>
                </a:lnTo>
                <a:lnTo>
                  <a:pt x="2603" y="1010"/>
                </a:lnTo>
                <a:lnTo>
                  <a:pt x="2603" y="1011"/>
                </a:lnTo>
                <a:lnTo>
                  <a:pt x="2603" y="1012"/>
                </a:lnTo>
                <a:lnTo>
                  <a:pt x="2603" y="1012"/>
                </a:lnTo>
                <a:lnTo>
                  <a:pt x="2604" y="1013"/>
                </a:lnTo>
                <a:lnTo>
                  <a:pt x="2604" y="1014"/>
                </a:lnTo>
                <a:lnTo>
                  <a:pt x="2604" y="1014"/>
                </a:lnTo>
                <a:lnTo>
                  <a:pt x="2604" y="1015"/>
                </a:lnTo>
                <a:lnTo>
                  <a:pt x="2604" y="1016"/>
                </a:lnTo>
                <a:lnTo>
                  <a:pt x="2604" y="1016"/>
                </a:lnTo>
                <a:lnTo>
                  <a:pt x="2604" y="1017"/>
                </a:lnTo>
                <a:lnTo>
                  <a:pt x="2605" y="1017"/>
                </a:lnTo>
                <a:lnTo>
                  <a:pt x="2605" y="1018"/>
                </a:lnTo>
                <a:lnTo>
                  <a:pt x="2605" y="1019"/>
                </a:lnTo>
                <a:lnTo>
                  <a:pt x="2605" y="1019"/>
                </a:lnTo>
                <a:lnTo>
                  <a:pt x="2606" y="1019"/>
                </a:lnTo>
                <a:lnTo>
                  <a:pt x="2606" y="1020"/>
                </a:lnTo>
                <a:lnTo>
                  <a:pt x="2606" y="1020"/>
                </a:lnTo>
                <a:lnTo>
                  <a:pt x="2606" y="1020"/>
                </a:lnTo>
                <a:lnTo>
                  <a:pt x="2606" y="1021"/>
                </a:lnTo>
                <a:lnTo>
                  <a:pt x="2606" y="1021"/>
                </a:lnTo>
                <a:lnTo>
                  <a:pt x="2606" y="1021"/>
                </a:lnTo>
                <a:lnTo>
                  <a:pt x="2607" y="1021"/>
                </a:lnTo>
                <a:lnTo>
                  <a:pt x="2607" y="1022"/>
                </a:lnTo>
                <a:lnTo>
                  <a:pt x="2607" y="1022"/>
                </a:lnTo>
                <a:lnTo>
                  <a:pt x="2607" y="1022"/>
                </a:lnTo>
                <a:lnTo>
                  <a:pt x="2607" y="1022"/>
                </a:lnTo>
                <a:lnTo>
                  <a:pt x="2608" y="1022"/>
                </a:lnTo>
                <a:lnTo>
                  <a:pt x="2608" y="1022"/>
                </a:lnTo>
                <a:lnTo>
                  <a:pt x="2608" y="1021"/>
                </a:lnTo>
                <a:lnTo>
                  <a:pt x="2608" y="1021"/>
                </a:lnTo>
                <a:lnTo>
                  <a:pt x="2608" y="1021"/>
                </a:lnTo>
                <a:lnTo>
                  <a:pt x="2608" y="1021"/>
                </a:lnTo>
                <a:lnTo>
                  <a:pt x="2608" y="1020"/>
                </a:lnTo>
                <a:lnTo>
                  <a:pt x="2609" y="1020"/>
                </a:lnTo>
                <a:lnTo>
                  <a:pt x="2609" y="1020"/>
                </a:lnTo>
                <a:lnTo>
                  <a:pt x="2609" y="1019"/>
                </a:lnTo>
                <a:lnTo>
                  <a:pt x="2609" y="1019"/>
                </a:lnTo>
                <a:lnTo>
                  <a:pt x="2609" y="1019"/>
                </a:lnTo>
                <a:lnTo>
                  <a:pt x="2609" y="1018"/>
                </a:lnTo>
                <a:lnTo>
                  <a:pt x="2609" y="1017"/>
                </a:lnTo>
                <a:lnTo>
                  <a:pt x="2610" y="1017"/>
                </a:lnTo>
                <a:lnTo>
                  <a:pt x="2610" y="1016"/>
                </a:lnTo>
                <a:lnTo>
                  <a:pt x="2610" y="1016"/>
                </a:lnTo>
                <a:lnTo>
                  <a:pt x="2610" y="1015"/>
                </a:lnTo>
                <a:lnTo>
                  <a:pt x="2611" y="1014"/>
                </a:lnTo>
                <a:lnTo>
                  <a:pt x="2611" y="1014"/>
                </a:lnTo>
                <a:lnTo>
                  <a:pt x="2611" y="1013"/>
                </a:lnTo>
                <a:lnTo>
                  <a:pt x="2611" y="1012"/>
                </a:lnTo>
                <a:lnTo>
                  <a:pt x="2611" y="1011"/>
                </a:lnTo>
                <a:lnTo>
                  <a:pt x="2611" y="1011"/>
                </a:lnTo>
                <a:lnTo>
                  <a:pt x="2611" y="1010"/>
                </a:lnTo>
                <a:lnTo>
                  <a:pt x="2612" y="1009"/>
                </a:lnTo>
                <a:lnTo>
                  <a:pt x="2612" y="1008"/>
                </a:lnTo>
                <a:lnTo>
                  <a:pt x="2612" y="1007"/>
                </a:lnTo>
                <a:lnTo>
                  <a:pt x="2612" y="1006"/>
                </a:lnTo>
                <a:lnTo>
                  <a:pt x="2612" y="1005"/>
                </a:lnTo>
                <a:lnTo>
                  <a:pt x="2613" y="1004"/>
                </a:lnTo>
                <a:lnTo>
                  <a:pt x="2613" y="1003"/>
                </a:lnTo>
                <a:lnTo>
                  <a:pt x="2613" y="1002"/>
                </a:lnTo>
                <a:lnTo>
                  <a:pt x="2613" y="1001"/>
                </a:lnTo>
                <a:lnTo>
                  <a:pt x="2613" y="1000"/>
                </a:lnTo>
                <a:lnTo>
                  <a:pt x="2613" y="999"/>
                </a:lnTo>
                <a:lnTo>
                  <a:pt x="2613" y="998"/>
                </a:lnTo>
                <a:lnTo>
                  <a:pt x="2614" y="997"/>
                </a:lnTo>
                <a:lnTo>
                  <a:pt x="2614" y="996"/>
                </a:lnTo>
                <a:lnTo>
                  <a:pt x="2614" y="995"/>
                </a:lnTo>
                <a:lnTo>
                  <a:pt x="2614" y="994"/>
                </a:lnTo>
                <a:lnTo>
                  <a:pt x="2614" y="992"/>
                </a:lnTo>
                <a:lnTo>
                  <a:pt x="2614" y="991"/>
                </a:lnTo>
                <a:lnTo>
                  <a:pt x="2614" y="990"/>
                </a:lnTo>
                <a:lnTo>
                  <a:pt x="2615" y="989"/>
                </a:lnTo>
                <a:lnTo>
                  <a:pt x="2615" y="988"/>
                </a:lnTo>
                <a:lnTo>
                  <a:pt x="2615" y="987"/>
                </a:lnTo>
                <a:lnTo>
                  <a:pt x="2615" y="986"/>
                </a:lnTo>
                <a:lnTo>
                  <a:pt x="2616" y="985"/>
                </a:lnTo>
                <a:lnTo>
                  <a:pt x="2616" y="984"/>
                </a:lnTo>
                <a:lnTo>
                  <a:pt x="2616" y="983"/>
                </a:lnTo>
                <a:lnTo>
                  <a:pt x="2616" y="982"/>
                </a:lnTo>
                <a:lnTo>
                  <a:pt x="2616" y="981"/>
                </a:lnTo>
                <a:lnTo>
                  <a:pt x="2616" y="980"/>
                </a:lnTo>
                <a:lnTo>
                  <a:pt x="2616" y="979"/>
                </a:lnTo>
                <a:lnTo>
                  <a:pt x="2617" y="978"/>
                </a:lnTo>
                <a:lnTo>
                  <a:pt x="2617" y="977"/>
                </a:lnTo>
                <a:lnTo>
                  <a:pt x="2617" y="976"/>
                </a:lnTo>
                <a:lnTo>
                  <a:pt x="2617" y="976"/>
                </a:lnTo>
                <a:lnTo>
                  <a:pt x="2617" y="975"/>
                </a:lnTo>
                <a:lnTo>
                  <a:pt x="2618" y="974"/>
                </a:lnTo>
                <a:lnTo>
                  <a:pt x="2618" y="973"/>
                </a:lnTo>
                <a:lnTo>
                  <a:pt x="2618" y="973"/>
                </a:lnTo>
                <a:lnTo>
                  <a:pt x="2618" y="972"/>
                </a:lnTo>
                <a:lnTo>
                  <a:pt x="2618" y="971"/>
                </a:lnTo>
                <a:lnTo>
                  <a:pt x="2618" y="971"/>
                </a:lnTo>
                <a:lnTo>
                  <a:pt x="2618" y="970"/>
                </a:lnTo>
                <a:lnTo>
                  <a:pt x="2619" y="969"/>
                </a:lnTo>
                <a:lnTo>
                  <a:pt x="2619" y="969"/>
                </a:lnTo>
                <a:lnTo>
                  <a:pt x="2619" y="968"/>
                </a:lnTo>
                <a:lnTo>
                  <a:pt x="2619" y="968"/>
                </a:lnTo>
                <a:lnTo>
                  <a:pt x="2619" y="968"/>
                </a:lnTo>
                <a:lnTo>
                  <a:pt x="2619" y="967"/>
                </a:lnTo>
                <a:lnTo>
                  <a:pt x="2620" y="967"/>
                </a:lnTo>
                <a:lnTo>
                  <a:pt x="2620" y="966"/>
                </a:lnTo>
                <a:lnTo>
                  <a:pt x="2620" y="966"/>
                </a:lnTo>
                <a:lnTo>
                  <a:pt x="2620" y="966"/>
                </a:lnTo>
                <a:lnTo>
                  <a:pt x="2620" y="966"/>
                </a:lnTo>
                <a:lnTo>
                  <a:pt x="2621" y="966"/>
                </a:lnTo>
                <a:lnTo>
                  <a:pt x="2621" y="966"/>
                </a:lnTo>
                <a:lnTo>
                  <a:pt x="2621" y="966"/>
                </a:lnTo>
                <a:lnTo>
                  <a:pt x="2621" y="966"/>
                </a:lnTo>
                <a:lnTo>
                  <a:pt x="2621" y="966"/>
                </a:lnTo>
                <a:lnTo>
                  <a:pt x="2621" y="966"/>
                </a:lnTo>
                <a:lnTo>
                  <a:pt x="2621" y="966"/>
                </a:lnTo>
                <a:lnTo>
                  <a:pt x="2622" y="966"/>
                </a:lnTo>
                <a:lnTo>
                  <a:pt x="2622" y="966"/>
                </a:lnTo>
                <a:lnTo>
                  <a:pt x="2622" y="966"/>
                </a:lnTo>
                <a:lnTo>
                  <a:pt x="2622" y="967"/>
                </a:lnTo>
                <a:lnTo>
                  <a:pt x="2622" y="967"/>
                </a:lnTo>
                <a:lnTo>
                  <a:pt x="2623" y="968"/>
                </a:lnTo>
                <a:lnTo>
                  <a:pt x="2623" y="968"/>
                </a:lnTo>
                <a:lnTo>
                  <a:pt x="2623" y="968"/>
                </a:lnTo>
                <a:lnTo>
                  <a:pt x="2623" y="969"/>
                </a:lnTo>
                <a:lnTo>
                  <a:pt x="2623" y="969"/>
                </a:lnTo>
                <a:lnTo>
                  <a:pt x="2623" y="970"/>
                </a:lnTo>
                <a:lnTo>
                  <a:pt x="2623" y="971"/>
                </a:lnTo>
                <a:lnTo>
                  <a:pt x="2624" y="971"/>
                </a:lnTo>
                <a:lnTo>
                  <a:pt x="2624" y="972"/>
                </a:lnTo>
                <a:lnTo>
                  <a:pt x="2624" y="973"/>
                </a:lnTo>
                <a:lnTo>
                  <a:pt x="2624" y="974"/>
                </a:lnTo>
                <a:lnTo>
                  <a:pt x="2624" y="974"/>
                </a:lnTo>
                <a:lnTo>
                  <a:pt x="2624" y="975"/>
                </a:lnTo>
                <a:lnTo>
                  <a:pt x="2625" y="976"/>
                </a:lnTo>
                <a:lnTo>
                  <a:pt x="2625" y="977"/>
                </a:lnTo>
                <a:lnTo>
                  <a:pt x="2625" y="978"/>
                </a:lnTo>
                <a:lnTo>
                  <a:pt x="2625" y="979"/>
                </a:lnTo>
                <a:lnTo>
                  <a:pt x="2625" y="980"/>
                </a:lnTo>
                <a:lnTo>
                  <a:pt x="2626" y="981"/>
                </a:lnTo>
                <a:lnTo>
                  <a:pt x="2626" y="982"/>
                </a:lnTo>
                <a:lnTo>
                  <a:pt x="2626" y="983"/>
                </a:lnTo>
                <a:lnTo>
                  <a:pt x="2626" y="984"/>
                </a:lnTo>
                <a:lnTo>
                  <a:pt x="2626" y="985"/>
                </a:lnTo>
                <a:lnTo>
                  <a:pt x="2626" y="986"/>
                </a:lnTo>
                <a:lnTo>
                  <a:pt x="2626" y="988"/>
                </a:lnTo>
                <a:lnTo>
                  <a:pt x="2627" y="989"/>
                </a:lnTo>
                <a:lnTo>
                  <a:pt x="2627" y="990"/>
                </a:lnTo>
                <a:lnTo>
                  <a:pt x="2627" y="991"/>
                </a:lnTo>
                <a:lnTo>
                  <a:pt x="2627" y="992"/>
                </a:lnTo>
                <a:lnTo>
                  <a:pt x="2627" y="993"/>
                </a:lnTo>
                <a:lnTo>
                  <a:pt x="2628" y="994"/>
                </a:lnTo>
                <a:lnTo>
                  <a:pt x="2628" y="996"/>
                </a:lnTo>
                <a:lnTo>
                  <a:pt x="2628" y="997"/>
                </a:lnTo>
                <a:lnTo>
                  <a:pt x="2628" y="998"/>
                </a:lnTo>
                <a:lnTo>
                  <a:pt x="2628" y="999"/>
                </a:lnTo>
                <a:lnTo>
                  <a:pt x="2628" y="1000"/>
                </a:lnTo>
                <a:lnTo>
                  <a:pt x="2629" y="1001"/>
                </a:lnTo>
                <a:lnTo>
                  <a:pt x="2629" y="1002"/>
                </a:lnTo>
                <a:lnTo>
                  <a:pt x="2629" y="1004"/>
                </a:lnTo>
                <a:lnTo>
                  <a:pt x="2629" y="1005"/>
                </a:lnTo>
                <a:lnTo>
                  <a:pt x="2629" y="1006"/>
                </a:lnTo>
                <a:lnTo>
                  <a:pt x="2629" y="1007"/>
                </a:lnTo>
                <a:lnTo>
                  <a:pt x="2629" y="1008"/>
                </a:lnTo>
                <a:lnTo>
                  <a:pt x="2630" y="1009"/>
                </a:lnTo>
                <a:lnTo>
                  <a:pt x="2630" y="1010"/>
                </a:lnTo>
                <a:lnTo>
                  <a:pt x="2630" y="1011"/>
                </a:lnTo>
                <a:lnTo>
                  <a:pt x="2630" y="1012"/>
                </a:lnTo>
                <a:lnTo>
                  <a:pt x="2630" y="1013"/>
                </a:lnTo>
                <a:lnTo>
                  <a:pt x="2631" y="1014"/>
                </a:lnTo>
                <a:lnTo>
                  <a:pt x="2631" y="1015"/>
                </a:lnTo>
                <a:lnTo>
                  <a:pt x="2631" y="1016"/>
                </a:lnTo>
                <a:lnTo>
                  <a:pt x="2631" y="1017"/>
                </a:lnTo>
                <a:lnTo>
                  <a:pt x="2631" y="1018"/>
                </a:lnTo>
                <a:lnTo>
                  <a:pt x="2631" y="1019"/>
                </a:lnTo>
                <a:lnTo>
                  <a:pt x="2631" y="1019"/>
                </a:lnTo>
                <a:lnTo>
                  <a:pt x="2632" y="1020"/>
                </a:lnTo>
                <a:lnTo>
                  <a:pt x="2632" y="1021"/>
                </a:lnTo>
                <a:lnTo>
                  <a:pt x="2632" y="1022"/>
                </a:lnTo>
                <a:lnTo>
                  <a:pt x="2632" y="1022"/>
                </a:lnTo>
                <a:lnTo>
                  <a:pt x="2633" y="1023"/>
                </a:lnTo>
                <a:lnTo>
                  <a:pt x="2633" y="1024"/>
                </a:lnTo>
                <a:lnTo>
                  <a:pt x="2633" y="1024"/>
                </a:lnTo>
                <a:lnTo>
                  <a:pt x="2633" y="1024"/>
                </a:lnTo>
                <a:lnTo>
                  <a:pt x="2633" y="1025"/>
                </a:lnTo>
                <a:lnTo>
                  <a:pt x="2633" y="1025"/>
                </a:lnTo>
                <a:lnTo>
                  <a:pt x="2633" y="1025"/>
                </a:lnTo>
                <a:lnTo>
                  <a:pt x="2634" y="1026"/>
                </a:lnTo>
                <a:lnTo>
                  <a:pt x="2634" y="1026"/>
                </a:lnTo>
                <a:lnTo>
                  <a:pt x="2634" y="1026"/>
                </a:lnTo>
                <a:lnTo>
                  <a:pt x="2634" y="1027"/>
                </a:lnTo>
                <a:lnTo>
                  <a:pt x="2634" y="1027"/>
                </a:lnTo>
                <a:lnTo>
                  <a:pt x="2634" y="1027"/>
                </a:lnTo>
                <a:lnTo>
                  <a:pt x="2634" y="1027"/>
                </a:lnTo>
                <a:lnTo>
                  <a:pt x="2635" y="1027"/>
                </a:lnTo>
                <a:lnTo>
                  <a:pt x="2635" y="1027"/>
                </a:lnTo>
                <a:lnTo>
                  <a:pt x="2635" y="1027"/>
                </a:lnTo>
                <a:lnTo>
                  <a:pt x="2635" y="1026"/>
                </a:lnTo>
                <a:lnTo>
                  <a:pt x="2635" y="1026"/>
                </a:lnTo>
                <a:lnTo>
                  <a:pt x="2636" y="1026"/>
                </a:lnTo>
                <a:lnTo>
                  <a:pt x="2636" y="1025"/>
                </a:lnTo>
                <a:lnTo>
                  <a:pt x="2636" y="1025"/>
                </a:lnTo>
                <a:lnTo>
                  <a:pt x="2636" y="1025"/>
                </a:lnTo>
                <a:lnTo>
                  <a:pt x="2636" y="1024"/>
                </a:lnTo>
                <a:lnTo>
                  <a:pt x="2636" y="1024"/>
                </a:lnTo>
                <a:lnTo>
                  <a:pt x="2636" y="1024"/>
                </a:lnTo>
                <a:lnTo>
                  <a:pt x="2637" y="1023"/>
                </a:lnTo>
                <a:lnTo>
                  <a:pt x="2637" y="1022"/>
                </a:lnTo>
                <a:lnTo>
                  <a:pt x="2637" y="1022"/>
                </a:lnTo>
                <a:lnTo>
                  <a:pt x="2637" y="1021"/>
                </a:lnTo>
                <a:lnTo>
                  <a:pt x="2637" y="1020"/>
                </a:lnTo>
                <a:lnTo>
                  <a:pt x="2637" y="1019"/>
                </a:lnTo>
                <a:lnTo>
                  <a:pt x="2637" y="1019"/>
                </a:lnTo>
                <a:lnTo>
                  <a:pt x="2638" y="1018"/>
                </a:lnTo>
                <a:lnTo>
                  <a:pt x="2638" y="1017"/>
                </a:lnTo>
                <a:lnTo>
                  <a:pt x="2638" y="1016"/>
                </a:lnTo>
                <a:lnTo>
                  <a:pt x="2638" y="1015"/>
                </a:lnTo>
                <a:lnTo>
                  <a:pt x="2639" y="1014"/>
                </a:lnTo>
                <a:lnTo>
                  <a:pt x="2639" y="1013"/>
                </a:lnTo>
                <a:lnTo>
                  <a:pt x="2639" y="1012"/>
                </a:lnTo>
                <a:lnTo>
                  <a:pt x="2639" y="1011"/>
                </a:lnTo>
                <a:lnTo>
                  <a:pt x="2639" y="1010"/>
                </a:lnTo>
                <a:lnTo>
                  <a:pt x="2639" y="1009"/>
                </a:lnTo>
                <a:lnTo>
                  <a:pt x="2639" y="1008"/>
                </a:lnTo>
                <a:lnTo>
                  <a:pt x="2640" y="1007"/>
                </a:lnTo>
                <a:lnTo>
                  <a:pt x="2640" y="1006"/>
                </a:lnTo>
                <a:lnTo>
                  <a:pt x="2640" y="1004"/>
                </a:lnTo>
                <a:lnTo>
                  <a:pt x="2640" y="1003"/>
                </a:lnTo>
                <a:lnTo>
                  <a:pt x="2640" y="1002"/>
                </a:lnTo>
                <a:lnTo>
                  <a:pt x="2641" y="1001"/>
                </a:lnTo>
                <a:lnTo>
                  <a:pt x="2641" y="999"/>
                </a:lnTo>
                <a:lnTo>
                  <a:pt x="2641" y="998"/>
                </a:lnTo>
                <a:lnTo>
                  <a:pt x="2641" y="997"/>
                </a:lnTo>
                <a:lnTo>
                  <a:pt x="2641" y="996"/>
                </a:lnTo>
                <a:lnTo>
                  <a:pt x="2641" y="994"/>
                </a:lnTo>
                <a:lnTo>
                  <a:pt x="2641" y="993"/>
                </a:lnTo>
                <a:lnTo>
                  <a:pt x="2642" y="992"/>
                </a:lnTo>
                <a:lnTo>
                  <a:pt x="2642" y="991"/>
                </a:lnTo>
                <a:lnTo>
                  <a:pt x="2642" y="989"/>
                </a:lnTo>
                <a:lnTo>
                  <a:pt x="2642" y="988"/>
                </a:lnTo>
                <a:lnTo>
                  <a:pt x="2642" y="987"/>
                </a:lnTo>
                <a:lnTo>
                  <a:pt x="2642" y="986"/>
                </a:lnTo>
                <a:lnTo>
                  <a:pt x="2642" y="984"/>
                </a:lnTo>
                <a:lnTo>
                  <a:pt x="2643" y="983"/>
                </a:lnTo>
                <a:lnTo>
                  <a:pt x="2643" y="982"/>
                </a:lnTo>
                <a:lnTo>
                  <a:pt x="2643" y="981"/>
                </a:lnTo>
                <a:lnTo>
                  <a:pt x="2643" y="980"/>
                </a:lnTo>
                <a:lnTo>
                  <a:pt x="2644" y="979"/>
                </a:lnTo>
                <a:lnTo>
                  <a:pt x="2644" y="978"/>
                </a:lnTo>
                <a:lnTo>
                  <a:pt x="2644" y="976"/>
                </a:lnTo>
                <a:lnTo>
                  <a:pt x="2644" y="975"/>
                </a:lnTo>
                <a:lnTo>
                  <a:pt x="2644" y="974"/>
                </a:lnTo>
                <a:lnTo>
                  <a:pt x="2644" y="973"/>
                </a:lnTo>
                <a:lnTo>
                  <a:pt x="2644" y="973"/>
                </a:lnTo>
                <a:lnTo>
                  <a:pt x="2645" y="971"/>
                </a:lnTo>
                <a:lnTo>
                  <a:pt x="2645" y="971"/>
                </a:lnTo>
                <a:lnTo>
                  <a:pt x="2645" y="970"/>
                </a:lnTo>
                <a:lnTo>
                  <a:pt x="2645" y="969"/>
                </a:lnTo>
                <a:lnTo>
                  <a:pt x="2645" y="968"/>
                </a:lnTo>
                <a:lnTo>
                  <a:pt x="2646" y="967"/>
                </a:lnTo>
                <a:lnTo>
                  <a:pt x="2646" y="966"/>
                </a:lnTo>
                <a:lnTo>
                  <a:pt x="2646" y="966"/>
                </a:lnTo>
                <a:lnTo>
                  <a:pt x="2646" y="965"/>
                </a:lnTo>
                <a:lnTo>
                  <a:pt x="2646" y="965"/>
                </a:lnTo>
                <a:lnTo>
                  <a:pt x="2646" y="964"/>
                </a:lnTo>
                <a:lnTo>
                  <a:pt x="2646" y="964"/>
                </a:lnTo>
                <a:lnTo>
                  <a:pt x="2647" y="963"/>
                </a:lnTo>
                <a:lnTo>
                  <a:pt x="2647" y="963"/>
                </a:lnTo>
                <a:lnTo>
                  <a:pt x="2647" y="963"/>
                </a:lnTo>
                <a:lnTo>
                  <a:pt x="2647" y="962"/>
                </a:lnTo>
                <a:lnTo>
                  <a:pt x="2647" y="962"/>
                </a:lnTo>
                <a:lnTo>
                  <a:pt x="2647" y="962"/>
                </a:lnTo>
                <a:lnTo>
                  <a:pt x="2647" y="961"/>
                </a:lnTo>
                <a:lnTo>
                  <a:pt x="2648" y="961"/>
                </a:lnTo>
                <a:lnTo>
                  <a:pt x="2648" y="961"/>
                </a:lnTo>
                <a:lnTo>
                  <a:pt x="2648" y="961"/>
                </a:lnTo>
                <a:lnTo>
                  <a:pt x="2648" y="961"/>
                </a:lnTo>
                <a:lnTo>
                  <a:pt x="2649" y="961"/>
                </a:lnTo>
                <a:lnTo>
                  <a:pt x="2649" y="961"/>
                </a:lnTo>
                <a:lnTo>
                  <a:pt x="2649" y="962"/>
                </a:lnTo>
                <a:lnTo>
                  <a:pt x="2649" y="962"/>
                </a:lnTo>
                <a:lnTo>
                  <a:pt x="2649" y="962"/>
                </a:lnTo>
                <a:lnTo>
                  <a:pt x="2649" y="963"/>
                </a:lnTo>
                <a:lnTo>
                  <a:pt x="2649" y="963"/>
                </a:lnTo>
                <a:lnTo>
                  <a:pt x="2650" y="963"/>
                </a:lnTo>
                <a:lnTo>
                  <a:pt x="2650" y="964"/>
                </a:lnTo>
                <a:lnTo>
                  <a:pt x="2650" y="964"/>
                </a:lnTo>
                <a:lnTo>
                  <a:pt x="2650" y="965"/>
                </a:lnTo>
                <a:lnTo>
                  <a:pt x="2650" y="965"/>
                </a:lnTo>
                <a:lnTo>
                  <a:pt x="2651" y="966"/>
                </a:lnTo>
                <a:lnTo>
                  <a:pt x="2651" y="967"/>
                </a:lnTo>
                <a:lnTo>
                  <a:pt x="2651" y="968"/>
                </a:lnTo>
                <a:lnTo>
                  <a:pt x="2651" y="968"/>
                </a:lnTo>
                <a:lnTo>
                  <a:pt x="2651" y="969"/>
                </a:lnTo>
                <a:lnTo>
                  <a:pt x="2651" y="970"/>
                </a:lnTo>
                <a:lnTo>
                  <a:pt x="2651" y="971"/>
                </a:lnTo>
                <a:lnTo>
                  <a:pt x="2652" y="972"/>
                </a:lnTo>
                <a:lnTo>
                  <a:pt x="2652" y="973"/>
                </a:lnTo>
                <a:lnTo>
                  <a:pt x="2652" y="974"/>
                </a:lnTo>
                <a:lnTo>
                  <a:pt x="2652" y="975"/>
                </a:lnTo>
                <a:lnTo>
                  <a:pt x="2652" y="976"/>
                </a:lnTo>
                <a:lnTo>
                  <a:pt x="2652" y="977"/>
                </a:lnTo>
                <a:lnTo>
                  <a:pt x="2653" y="978"/>
                </a:lnTo>
                <a:lnTo>
                  <a:pt x="2653" y="979"/>
                </a:lnTo>
                <a:lnTo>
                  <a:pt x="2653" y="980"/>
                </a:lnTo>
                <a:lnTo>
                  <a:pt x="2653" y="982"/>
                </a:lnTo>
                <a:lnTo>
                  <a:pt x="2653" y="983"/>
                </a:lnTo>
                <a:lnTo>
                  <a:pt x="2654" y="984"/>
                </a:lnTo>
                <a:lnTo>
                  <a:pt x="2654" y="985"/>
                </a:lnTo>
                <a:lnTo>
                  <a:pt x="2654" y="987"/>
                </a:lnTo>
                <a:lnTo>
                  <a:pt x="2654" y="988"/>
                </a:lnTo>
                <a:lnTo>
                  <a:pt x="2654" y="989"/>
                </a:lnTo>
                <a:lnTo>
                  <a:pt x="2654" y="991"/>
                </a:lnTo>
                <a:lnTo>
                  <a:pt x="2654" y="992"/>
                </a:lnTo>
                <a:lnTo>
                  <a:pt x="2655" y="993"/>
                </a:lnTo>
                <a:lnTo>
                  <a:pt x="2655" y="994"/>
                </a:lnTo>
                <a:lnTo>
                  <a:pt x="2655" y="996"/>
                </a:lnTo>
                <a:lnTo>
                  <a:pt x="2655" y="997"/>
                </a:lnTo>
                <a:lnTo>
                  <a:pt x="2655" y="998"/>
                </a:lnTo>
                <a:lnTo>
                  <a:pt x="2656" y="1000"/>
                </a:lnTo>
                <a:lnTo>
                  <a:pt x="2656" y="1001"/>
                </a:lnTo>
                <a:lnTo>
                  <a:pt x="2656" y="1002"/>
                </a:lnTo>
                <a:lnTo>
                  <a:pt x="2656" y="1004"/>
                </a:lnTo>
                <a:lnTo>
                  <a:pt x="2656" y="1005"/>
                </a:lnTo>
                <a:lnTo>
                  <a:pt x="2656" y="1006"/>
                </a:lnTo>
                <a:lnTo>
                  <a:pt x="2657" y="1007"/>
                </a:lnTo>
                <a:lnTo>
                  <a:pt x="2657" y="1009"/>
                </a:lnTo>
                <a:lnTo>
                  <a:pt x="2657" y="1010"/>
                </a:lnTo>
                <a:lnTo>
                  <a:pt x="2657" y="1011"/>
                </a:lnTo>
                <a:lnTo>
                  <a:pt x="2657" y="1012"/>
                </a:lnTo>
                <a:lnTo>
                  <a:pt x="2657" y="1014"/>
                </a:lnTo>
                <a:lnTo>
                  <a:pt x="2657" y="1014"/>
                </a:lnTo>
                <a:lnTo>
                  <a:pt x="2658" y="1015"/>
                </a:lnTo>
                <a:lnTo>
                  <a:pt x="2658" y="1017"/>
                </a:lnTo>
                <a:lnTo>
                  <a:pt x="2658" y="1018"/>
                </a:lnTo>
                <a:lnTo>
                  <a:pt x="2658" y="1019"/>
                </a:lnTo>
                <a:lnTo>
                  <a:pt x="2658" y="1020"/>
                </a:lnTo>
                <a:lnTo>
                  <a:pt x="2659" y="1020"/>
                </a:lnTo>
                <a:lnTo>
                  <a:pt x="2659" y="1022"/>
                </a:lnTo>
                <a:lnTo>
                  <a:pt x="2659" y="1022"/>
                </a:lnTo>
                <a:lnTo>
                  <a:pt x="2659" y="1023"/>
                </a:lnTo>
                <a:lnTo>
                  <a:pt x="2659" y="1024"/>
                </a:lnTo>
                <a:lnTo>
                  <a:pt x="2659" y="1025"/>
                </a:lnTo>
                <a:lnTo>
                  <a:pt x="2659" y="1025"/>
                </a:lnTo>
                <a:lnTo>
                  <a:pt x="2660" y="1026"/>
                </a:lnTo>
                <a:lnTo>
                  <a:pt x="2660" y="1027"/>
                </a:lnTo>
                <a:lnTo>
                  <a:pt x="2660" y="1027"/>
                </a:lnTo>
                <a:lnTo>
                  <a:pt x="2660" y="1028"/>
                </a:lnTo>
                <a:lnTo>
                  <a:pt x="2660" y="1028"/>
                </a:lnTo>
                <a:lnTo>
                  <a:pt x="2661" y="1029"/>
                </a:lnTo>
                <a:lnTo>
                  <a:pt x="2661" y="1029"/>
                </a:lnTo>
                <a:lnTo>
                  <a:pt x="2661" y="1029"/>
                </a:lnTo>
                <a:lnTo>
                  <a:pt x="2661" y="1030"/>
                </a:lnTo>
                <a:lnTo>
                  <a:pt x="2661" y="1030"/>
                </a:lnTo>
                <a:lnTo>
                  <a:pt x="2661" y="1030"/>
                </a:lnTo>
                <a:lnTo>
                  <a:pt x="2662" y="1030"/>
                </a:lnTo>
                <a:lnTo>
                  <a:pt x="2662" y="1030"/>
                </a:lnTo>
                <a:lnTo>
                  <a:pt x="2662" y="1030"/>
                </a:lnTo>
                <a:lnTo>
                  <a:pt x="2662" y="1030"/>
                </a:lnTo>
                <a:lnTo>
                  <a:pt x="2662" y="1030"/>
                </a:lnTo>
                <a:lnTo>
                  <a:pt x="2662" y="1030"/>
                </a:lnTo>
                <a:lnTo>
                  <a:pt x="2662" y="1030"/>
                </a:lnTo>
                <a:lnTo>
                  <a:pt x="2663" y="1030"/>
                </a:lnTo>
                <a:lnTo>
                  <a:pt x="2663" y="1029"/>
                </a:lnTo>
                <a:lnTo>
                  <a:pt x="2663" y="1029"/>
                </a:lnTo>
                <a:lnTo>
                  <a:pt x="2663" y="1029"/>
                </a:lnTo>
                <a:lnTo>
                  <a:pt x="2663" y="1028"/>
                </a:lnTo>
                <a:lnTo>
                  <a:pt x="2664" y="1027"/>
                </a:lnTo>
                <a:lnTo>
                  <a:pt x="2664" y="1027"/>
                </a:lnTo>
                <a:lnTo>
                  <a:pt x="2664" y="1026"/>
                </a:lnTo>
                <a:lnTo>
                  <a:pt x="2664" y="1026"/>
                </a:lnTo>
                <a:lnTo>
                  <a:pt x="2664" y="1025"/>
                </a:lnTo>
                <a:lnTo>
                  <a:pt x="2664" y="1024"/>
                </a:lnTo>
                <a:lnTo>
                  <a:pt x="2664" y="1024"/>
                </a:lnTo>
                <a:lnTo>
                  <a:pt x="2665" y="1023"/>
                </a:lnTo>
                <a:lnTo>
                  <a:pt x="2665" y="1022"/>
                </a:lnTo>
                <a:lnTo>
                  <a:pt x="2665" y="1021"/>
                </a:lnTo>
                <a:lnTo>
                  <a:pt x="2665" y="1020"/>
                </a:lnTo>
                <a:lnTo>
                  <a:pt x="2665" y="1019"/>
                </a:lnTo>
                <a:lnTo>
                  <a:pt x="2665" y="1018"/>
                </a:lnTo>
                <a:lnTo>
                  <a:pt x="2665" y="1017"/>
                </a:lnTo>
                <a:lnTo>
                  <a:pt x="2666" y="1016"/>
                </a:lnTo>
                <a:lnTo>
                  <a:pt x="2666" y="1015"/>
                </a:lnTo>
                <a:lnTo>
                  <a:pt x="2666" y="1014"/>
                </a:lnTo>
                <a:lnTo>
                  <a:pt x="2666" y="1012"/>
                </a:lnTo>
                <a:lnTo>
                  <a:pt x="2667" y="1011"/>
                </a:lnTo>
                <a:lnTo>
                  <a:pt x="2667" y="1010"/>
                </a:lnTo>
                <a:lnTo>
                  <a:pt x="2667" y="1009"/>
                </a:lnTo>
                <a:lnTo>
                  <a:pt x="2667" y="1007"/>
                </a:lnTo>
                <a:lnTo>
                  <a:pt x="2667" y="1006"/>
                </a:lnTo>
                <a:lnTo>
                  <a:pt x="2667" y="1005"/>
                </a:lnTo>
                <a:lnTo>
                  <a:pt x="2667" y="1004"/>
                </a:lnTo>
                <a:lnTo>
                  <a:pt x="2668" y="1002"/>
                </a:lnTo>
                <a:lnTo>
                  <a:pt x="2668" y="1001"/>
                </a:lnTo>
                <a:lnTo>
                  <a:pt x="2668" y="999"/>
                </a:lnTo>
                <a:lnTo>
                  <a:pt x="2668" y="998"/>
                </a:lnTo>
                <a:lnTo>
                  <a:pt x="2668" y="997"/>
                </a:lnTo>
                <a:lnTo>
                  <a:pt x="2669" y="996"/>
                </a:lnTo>
                <a:lnTo>
                  <a:pt x="2669" y="994"/>
                </a:lnTo>
                <a:lnTo>
                  <a:pt x="2669" y="993"/>
                </a:lnTo>
                <a:lnTo>
                  <a:pt x="2669" y="991"/>
                </a:lnTo>
                <a:lnTo>
                  <a:pt x="2669" y="990"/>
                </a:lnTo>
                <a:lnTo>
                  <a:pt x="2669" y="989"/>
                </a:lnTo>
                <a:lnTo>
                  <a:pt x="2669" y="987"/>
                </a:lnTo>
                <a:lnTo>
                  <a:pt x="2670" y="986"/>
                </a:lnTo>
                <a:lnTo>
                  <a:pt x="2670" y="984"/>
                </a:lnTo>
                <a:lnTo>
                  <a:pt x="2670" y="983"/>
                </a:lnTo>
                <a:lnTo>
                  <a:pt x="2670" y="982"/>
                </a:lnTo>
                <a:lnTo>
                  <a:pt x="2670" y="981"/>
                </a:lnTo>
                <a:lnTo>
                  <a:pt x="2670" y="979"/>
                </a:lnTo>
                <a:lnTo>
                  <a:pt x="2670" y="978"/>
                </a:lnTo>
                <a:lnTo>
                  <a:pt x="2671" y="977"/>
                </a:lnTo>
                <a:lnTo>
                  <a:pt x="2671" y="976"/>
                </a:lnTo>
                <a:lnTo>
                  <a:pt x="2671" y="974"/>
                </a:lnTo>
                <a:lnTo>
                  <a:pt x="2671" y="973"/>
                </a:lnTo>
                <a:lnTo>
                  <a:pt x="2672" y="973"/>
                </a:lnTo>
                <a:lnTo>
                  <a:pt x="2672" y="971"/>
                </a:lnTo>
                <a:lnTo>
                  <a:pt x="2672" y="970"/>
                </a:lnTo>
                <a:lnTo>
                  <a:pt x="2672" y="969"/>
                </a:lnTo>
                <a:lnTo>
                  <a:pt x="2672" y="968"/>
                </a:lnTo>
                <a:lnTo>
                  <a:pt x="2672" y="967"/>
                </a:lnTo>
                <a:lnTo>
                  <a:pt x="2672" y="966"/>
                </a:lnTo>
                <a:lnTo>
                  <a:pt x="2673" y="966"/>
                </a:lnTo>
                <a:lnTo>
                  <a:pt x="2673" y="965"/>
                </a:lnTo>
                <a:lnTo>
                  <a:pt x="2673" y="964"/>
                </a:lnTo>
                <a:lnTo>
                  <a:pt x="2673" y="963"/>
                </a:lnTo>
                <a:lnTo>
                  <a:pt x="2673" y="963"/>
                </a:lnTo>
                <a:lnTo>
                  <a:pt x="2674" y="962"/>
                </a:lnTo>
                <a:lnTo>
                  <a:pt x="2674" y="961"/>
                </a:lnTo>
                <a:lnTo>
                  <a:pt x="2674" y="961"/>
                </a:lnTo>
                <a:lnTo>
                  <a:pt x="2674" y="961"/>
                </a:lnTo>
                <a:lnTo>
                  <a:pt x="2674" y="960"/>
                </a:lnTo>
                <a:lnTo>
                  <a:pt x="2674" y="960"/>
                </a:lnTo>
                <a:lnTo>
                  <a:pt x="2674" y="960"/>
                </a:lnTo>
                <a:lnTo>
                  <a:pt x="2675" y="959"/>
                </a:lnTo>
                <a:lnTo>
                  <a:pt x="2675" y="959"/>
                </a:lnTo>
                <a:lnTo>
                  <a:pt x="2675" y="959"/>
                </a:lnTo>
                <a:lnTo>
                  <a:pt x="2675" y="959"/>
                </a:lnTo>
                <a:lnTo>
                  <a:pt x="2675" y="959"/>
                </a:lnTo>
                <a:lnTo>
                  <a:pt x="2675" y="959"/>
                </a:lnTo>
                <a:lnTo>
                  <a:pt x="2675" y="959"/>
                </a:lnTo>
                <a:lnTo>
                  <a:pt x="2676" y="959"/>
                </a:lnTo>
                <a:lnTo>
                  <a:pt x="2676" y="959"/>
                </a:lnTo>
                <a:lnTo>
                  <a:pt x="2676" y="959"/>
                </a:lnTo>
                <a:lnTo>
                  <a:pt x="2676" y="960"/>
                </a:lnTo>
                <a:lnTo>
                  <a:pt x="2677" y="960"/>
                </a:lnTo>
                <a:lnTo>
                  <a:pt x="2677" y="960"/>
                </a:lnTo>
                <a:lnTo>
                  <a:pt x="2677" y="961"/>
                </a:lnTo>
                <a:lnTo>
                  <a:pt x="2677" y="961"/>
                </a:lnTo>
                <a:lnTo>
                  <a:pt x="2677" y="961"/>
                </a:lnTo>
                <a:lnTo>
                  <a:pt x="2677" y="962"/>
                </a:lnTo>
                <a:lnTo>
                  <a:pt x="2677" y="963"/>
                </a:lnTo>
                <a:lnTo>
                  <a:pt x="2678" y="963"/>
                </a:lnTo>
                <a:lnTo>
                  <a:pt x="2678" y="964"/>
                </a:lnTo>
                <a:lnTo>
                  <a:pt x="2678" y="965"/>
                </a:lnTo>
                <a:lnTo>
                  <a:pt x="2678" y="966"/>
                </a:lnTo>
                <a:lnTo>
                  <a:pt x="2678" y="966"/>
                </a:lnTo>
                <a:lnTo>
                  <a:pt x="2679" y="967"/>
                </a:lnTo>
                <a:lnTo>
                  <a:pt x="2679" y="968"/>
                </a:lnTo>
                <a:lnTo>
                  <a:pt x="2679" y="969"/>
                </a:lnTo>
                <a:lnTo>
                  <a:pt x="2679" y="970"/>
                </a:lnTo>
                <a:lnTo>
                  <a:pt x="2679" y="971"/>
                </a:lnTo>
                <a:lnTo>
                  <a:pt x="2679" y="973"/>
                </a:lnTo>
                <a:lnTo>
                  <a:pt x="2679" y="974"/>
                </a:lnTo>
                <a:lnTo>
                  <a:pt x="2680" y="975"/>
                </a:lnTo>
                <a:lnTo>
                  <a:pt x="2680" y="976"/>
                </a:lnTo>
                <a:lnTo>
                  <a:pt x="2680" y="977"/>
                </a:lnTo>
                <a:lnTo>
                  <a:pt x="2680" y="978"/>
                </a:lnTo>
                <a:lnTo>
                  <a:pt x="2680" y="979"/>
                </a:lnTo>
                <a:lnTo>
                  <a:pt x="2680" y="981"/>
                </a:lnTo>
                <a:lnTo>
                  <a:pt x="2680" y="982"/>
                </a:lnTo>
                <a:lnTo>
                  <a:pt x="2681" y="984"/>
                </a:lnTo>
                <a:lnTo>
                  <a:pt x="2681" y="985"/>
                </a:lnTo>
                <a:lnTo>
                  <a:pt x="2681" y="986"/>
                </a:lnTo>
                <a:lnTo>
                  <a:pt x="2681" y="988"/>
                </a:lnTo>
                <a:lnTo>
                  <a:pt x="2682" y="989"/>
                </a:lnTo>
                <a:lnTo>
                  <a:pt x="2682" y="990"/>
                </a:lnTo>
                <a:lnTo>
                  <a:pt x="2682" y="992"/>
                </a:lnTo>
                <a:lnTo>
                  <a:pt x="2682" y="993"/>
                </a:lnTo>
                <a:lnTo>
                  <a:pt x="2682" y="994"/>
                </a:lnTo>
                <a:lnTo>
                  <a:pt x="2682" y="996"/>
                </a:lnTo>
                <a:lnTo>
                  <a:pt x="2682" y="997"/>
                </a:lnTo>
                <a:lnTo>
                  <a:pt x="2683" y="999"/>
                </a:lnTo>
                <a:lnTo>
                  <a:pt x="2683" y="1000"/>
                </a:lnTo>
                <a:lnTo>
                  <a:pt x="2683" y="1002"/>
                </a:lnTo>
                <a:lnTo>
                  <a:pt x="2683" y="1003"/>
                </a:lnTo>
                <a:lnTo>
                  <a:pt x="2683" y="1004"/>
                </a:lnTo>
                <a:lnTo>
                  <a:pt x="2684" y="1006"/>
                </a:lnTo>
                <a:lnTo>
                  <a:pt x="2684" y="1007"/>
                </a:lnTo>
                <a:lnTo>
                  <a:pt x="2684" y="1009"/>
                </a:lnTo>
                <a:lnTo>
                  <a:pt x="2684" y="1010"/>
                </a:lnTo>
                <a:lnTo>
                  <a:pt x="2684" y="1011"/>
                </a:lnTo>
                <a:lnTo>
                  <a:pt x="2684" y="1012"/>
                </a:lnTo>
                <a:lnTo>
                  <a:pt x="2684" y="1014"/>
                </a:lnTo>
                <a:lnTo>
                  <a:pt x="2685" y="1015"/>
                </a:lnTo>
                <a:lnTo>
                  <a:pt x="2685" y="1016"/>
                </a:lnTo>
                <a:lnTo>
                  <a:pt x="2685" y="1017"/>
                </a:lnTo>
                <a:lnTo>
                  <a:pt x="2685" y="1018"/>
                </a:lnTo>
                <a:lnTo>
                  <a:pt x="2685" y="1019"/>
                </a:lnTo>
                <a:lnTo>
                  <a:pt x="2685" y="1020"/>
                </a:lnTo>
                <a:lnTo>
                  <a:pt x="2686" y="1021"/>
                </a:lnTo>
                <a:lnTo>
                  <a:pt x="2686" y="1022"/>
                </a:lnTo>
                <a:lnTo>
                  <a:pt x="2686" y="1023"/>
                </a:lnTo>
                <a:lnTo>
                  <a:pt x="2686" y="1024"/>
                </a:lnTo>
                <a:lnTo>
                  <a:pt x="2686" y="1025"/>
                </a:lnTo>
                <a:lnTo>
                  <a:pt x="2687" y="1026"/>
                </a:lnTo>
                <a:lnTo>
                  <a:pt x="2687" y="1027"/>
                </a:lnTo>
                <a:lnTo>
                  <a:pt x="2687" y="1027"/>
                </a:lnTo>
                <a:lnTo>
                  <a:pt x="2687" y="1028"/>
                </a:lnTo>
                <a:lnTo>
                  <a:pt x="2687" y="1029"/>
                </a:lnTo>
                <a:lnTo>
                  <a:pt x="2687" y="1029"/>
                </a:lnTo>
                <a:lnTo>
                  <a:pt x="2687" y="1030"/>
                </a:lnTo>
                <a:lnTo>
                  <a:pt x="2688" y="1030"/>
                </a:lnTo>
                <a:lnTo>
                  <a:pt x="2688" y="1030"/>
                </a:lnTo>
                <a:lnTo>
                  <a:pt x="2688" y="1031"/>
                </a:lnTo>
                <a:lnTo>
                  <a:pt x="2688" y="1031"/>
                </a:lnTo>
                <a:lnTo>
                  <a:pt x="2688" y="1032"/>
                </a:lnTo>
                <a:lnTo>
                  <a:pt x="2689" y="1032"/>
                </a:lnTo>
                <a:lnTo>
                  <a:pt x="2689" y="1032"/>
                </a:lnTo>
                <a:lnTo>
                  <a:pt x="2689" y="1032"/>
                </a:lnTo>
                <a:lnTo>
                  <a:pt x="2689" y="1032"/>
                </a:lnTo>
                <a:lnTo>
                  <a:pt x="2689" y="1032"/>
                </a:lnTo>
                <a:lnTo>
                  <a:pt x="2689" y="1032"/>
                </a:lnTo>
                <a:lnTo>
                  <a:pt x="2690" y="1032"/>
                </a:lnTo>
                <a:lnTo>
                  <a:pt x="2690" y="1032"/>
                </a:lnTo>
                <a:lnTo>
                  <a:pt x="2690" y="1032"/>
                </a:lnTo>
                <a:lnTo>
                  <a:pt x="2690" y="1031"/>
                </a:lnTo>
                <a:lnTo>
                  <a:pt x="2690" y="1031"/>
                </a:lnTo>
                <a:lnTo>
                  <a:pt x="2690" y="1030"/>
                </a:lnTo>
                <a:lnTo>
                  <a:pt x="2690" y="1030"/>
                </a:lnTo>
                <a:lnTo>
                  <a:pt x="2691" y="1030"/>
                </a:lnTo>
                <a:lnTo>
                  <a:pt x="2691" y="1029"/>
                </a:lnTo>
                <a:lnTo>
                  <a:pt x="2691" y="1029"/>
                </a:lnTo>
                <a:lnTo>
                  <a:pt x="2691" y="1028"/>
                </a:lnTo>
                <a:lnTo>
                  <a:pt x="2691" y="1027"/>
                </a:lnTo>
                <a:lnTo>
                  <a:pt x="2692" y="1026"/>
                </a:lnTo>
                <a:lnTo>
                  <a:pt x="2692" y="1025"/>
                </a:lnTo>
                <a:lnTo>
                  <a:pt x="2692" y="1025"/>
                </a:lnTo>
                <a:lnTo>
                  <a:pt x="2692" y="1024"/>
                </a:lnTo>
                <a:lnTo>
                  <a:pt x="2692" y="1023"/>
                </a:lnTo>
                <a:lnTo>
                  <a:pt x="2692" y="1022"/>
                </a:lnTo>
                <a:lnTo>
                  <a:pt x="2692" y="1021"/>
                </a:lnTo>
                <a:lnTo>
                  <a:pt x="2693" y="1020"/>
                </a:lnTo>
                <a:lnTo>
                  <a:pt x="2693" y="1019"/>
                </a:lnTo>
                <a:lnTo>
                  <a:pt x="2693" y="1018"/>
                </a:lnTo>
                <a:lnTo>
                  <a:pt x="2693" y="1017"/>
                </a:lnTo>
                <a:lnTo>
                  <a:pt x="2693" y="1015"/>
                </a:lnTo>
                <a:lnTo>
                  <a:pt x="2693" y="1014"/>
                </a:lnTo>
                <a:lnTo>
                  <a:pt x="2693" y="1013"/>
                </a:lnTo>
                <a:lnTo>
                  <a:pt x="2694" y="1012"/>
                </a:lnTo>
                <a:lnTo>
                  <a:pt x="2694" y="1011"/>
                </a:lnTo>
                <a:lnTo>
                  <a:pt x="2694" y="1009"/>
                </a:lnTo>
                <a:lnTo>
                  <a:pt x="2694" y="1008"/>
                </a:lnTo>
                <a:lnTo>
                  <a:pt x="2695" y="1007"/>
                </a:lnTo>
                <a:lnTo>
                  <a:pt x="2695" y="1005"/>
                </a:lnTo>
                <a:lnTo>
                  <a:pt x="2695" y="1004"/>
                </a:lnTo>
                <a:lnTo>
                  <a:pt x="2695" y="1002"/>
                </a:lnTo>
                <a:lnTo>
                  <a:pt x="2695" y="1001"/>
                </a:lnTo>
                <a:lnTo>
                  <a:pt x="2695" y="999"/>
                </a:lnTo>
                <a:lnTo>
                  <a:pt x="2695" y="998"/>
                </a:lnTo>
                <a:lnTo>
                  <a:pt x="2696" y="997"/>
                </a:lnTo>
                <a:lnTo>
                  <a:pt x="2696" y="995"/>
                </a:lnTo>
                <a:lnTo>
                  <a:pt x="2696" y="994"/>
                </a:lnTo>
                <a:lnTo>
                  <a:pt x="2696" y="992"/>
                </a:lnTo>
                <a:lnTo>
                  <a:pt x="2696" y="991"/>
                </a:lnTo>
                <a:lnTo>
                  <a:pt x="2697" y="989"/>
                </a:lnTo>
                <a:lnTo>
                  <a:pt x="2697" y="988"/>
                </a:lnTo>
                <a:lnTo>
                  <a:pt x="2697" y="987"/>
                </a:lnTo>
                <a:lnTo>
                  <a:pt x="2697" y="985"/>
                </a:lnTo>
                <a:lnTo>
                  <a:pt x="2697" y="984"/>
                </a:lnTo>
                <a:lnTo>
                  <a:pt x="2697" y="983"/>
                </a:lnTo>
                <a:lnTo>
                  <a:pt x="2697" y="981"/>
                </a:lnTo>
                <a:lnTo>
                  <a:pt x="2698" y="980"/>
                </a:lnTo>
                <a:lnTo>
                  <a:pt x="2698" y="979"/>
                </a:lnTo>
                <a:lnTo>
                  <a:pt x="2698" y="977"/>
                </a:lnTo>
                <a:lnTo>
                  <a:pt x="2698" y="976"/>
                </a:lnTo>
                <a:lnTo>
                  <a:pt x="2698" y="975"/>
                </a:lnTo>
                <a:lnTo>
                  <a:pt x="2698" y="974"/>
                </a:lnTo>
                <a:lnTo>
                  <a:pt x="2698" y="973"/>
                </a:lnTo>
                <a:lnTo>
                  <a:pt x="2699" y="971"/>
                </a:lnTo>
                <a:lnTo>
                  <a:pt x="2699" y="970"/>
                </a:lnTo>
                <a:lnTo>
                  <a:pt x="2699" y="969"/>
                </a:lnTo>
                <a:lnTo>
                  <a:pt x="2699" y="968"/>
                </a:lnTo>
                <a:lnTo>
                  <a:pt x="2700" y="967"/>
                </a:lnTo>
                <a:lnTo>
                  <a:pt x="2700" y="966"/>
                </a:lnTo>
                <a:lnTo>
                  <a:pt x="2700" y="965"/>
                </a:lnTo>
                <a:lnTo>
                  <a:pt x="2700" y="965"/>
                </a:lnTo>
                <a:lnTo>
                  <a:pt x="2700" y="964"/>
                </a:lnTo>
                <a:lnTo>
                  <a:pt x="2700" y="963"/>
                </a:lnTo>
                <a:lnTo>
                  <a:pt x="2700" y="962"/>
                </a:lnTo>
                <a:lnTo>
                  <a:pt x="2701" y="961"/>
                </a:lnTo>
                <a:lnTo>
                  <a:pt x="2701" y="961"/>
                </a:lnTo>
                <a:lnTo>
                  <a:pt x="2701" y="960"/>
                </a:lnTo>
                <a:lnTo>
                  <a:pt x="2701" y="960"/>
                </a:lnTo>
                <a:lnTo>
                  <a:pt x="2701" y="959"/>
                </a:lnTo>
                <a:lnTo>
                  <a:pt x="2702" y="959"/>
                </a:lnTo>
                <a:lnTo>
                  <a:pt x="2702" y="958"/>
                </a:lnTo>
                <a:lnTo>
                  <a:pt x="2702" y="958"/>
                </a:lnTo>
                <a:lnTo>
                  <a:pt x="2702" y="958"/>
                </a:lnTo>
                <a:lnTo>
                  <a:pt x="2702" y="958"/>
                </a:lnTo>
                <a:lnTo>
                  <a:pt x="2702" y="958"/>
                </a:lnTo>
                <a:lnTo>
                  <a:pt x="2702" y="958"/>
                </a:lnTo>
                <a:lnTo>
                  <a:pt x="2703" y="958"/>
                </a:lnTo>
                <a:lnTo>
                  <a:pt x="2703" y="958"/>
                </a:lnTo>
                <a:lnTo>
                  <a:pt x="2703" y="958"/>
                </a:lnTo>
                <a:lnTo>
                  <a:pt x="2703" y="958"/>
                </a:lnTo>
                <a:lnTo>
                  <a:pt x="2703" y="958"/>
                </a:lnTo>
                <a:lnTo>
                  <a:pt x="2703" y="958"/>
                </a:lnTo>
                <a:lnTo>
                  <a:pt x="2703" y="958"/>
                </a:lnTo>
                <a:lnTo>
                  <a:pt x="2704" y="959"/>
                </a:lnTo>
                <a:lnTo>
                  <a:pt x="2704" y="959"/>
                </a:lnTo>
                <a:lnTo>
                  <a:pt x="2704" y="960"/>
                </a:lnTo>
                <a:lnTo>
                  <a:pt x="2704" y="960"/>
                </a:lnTo>
                <a:lnTo>
                  <a:pt x="2705" y="961"/>
                </a:lnTo>
                <a:lnTo>
                  <a:pt x="2705" y="961"/>
                </a:lnTo>
                <a:lnTo>
                  <a:pt x="2705" y="962"/>
                </a:lnTo>
                <a:lnTo>
                  <a:pt x="2705" y="963"/>
                </a:lnTo>
                <a:lnTo>
                  <a:pt x="2705" y="963"/>
                </a:lnTo>
                <a:lnTo>
                  <a:pt x="2705" y="964"/>
                </a:lnTo>
                <a:lnTo>
                  <a:pt x="2705" y="965"/>
                </a:lnTo>
                <a:lnTo>
                  <a:pt x="2706" y="966"/>
                </a:lnTo>
                <a:lnTo>
                  <a:pt x="2706" y="967"/>
                </a:lnTo>
                <a:lnTo>
                  <a:pt x="2706" y="968"/>
                </a:lnTo>
                <a:lnTo>
                  <a:pt x="2706" y="969"/>
                </a:lnTo>
                <a:lnTo>
                  <a:pt x="2706" y="970"/>
                </a:lnTo>
                <a:lnTo>
                  <a:pt x="2707" y="971"/>
                </a:lnTo>
                <a:lnTo>
                  <a:pt x="2707" y="972"/>
                </a:lnTo>
                <a:lnTo>
                  <a:pt x="2707" y="973"/>
                </a:lnTo>
                <a:lnTo>
                  <a:pt x="2707" y="974"/>
                </a:lnTo>
                <a:lnTo>
                  <a:pt x="2707" y="976"/>
                </a:lnTo>
                <a:lnTo>
                  <a:pt x="2707" y="977"/>
                </a:lnTo>
                <a:lnTo>
                  <a:pt x="2707" y="978"/>
                </a:lnTo>
                <a:lnTo>
                  <a:pt x="2708" y="979"/>
                </a:lnTo>
                <a:lnTo>
                  <a:pt x="2708" y="981"/>
                </a:lnTo>
                <a:lnTo>
                  <a:pt x="2708" y="982"/>
                </a:lnTo>
                <a:lnTo>
                  <a:pt x="2708" y="983"/>
                </a:lnTo>
                <a:lnTo>
                  <a:pt x="2708" y="985"/>
                </a:lnTo>
                <a:lnTo>
                  <a:pt x="2708" y="986"/>
                </a:lnTo>
                <a:lnTo>
                  <a:pt x="2708" y="988"/>
                </a:lnTo>
                <a:lnTo>
                  <a:pt x="2709" y="989"/>
                </a:lnTo>
                <a:lnTo>
                  <a:pt x="2709" y="991"/>
                </a:lnTo>
                <a:lnTo>
                  <a:pt x="2709" y="992"/>
                </a:lnTo>
                <a:lnTo>
                  <a:pt x="2709" y="993"/>
                </a:lnTo>
                <a:lnTo>
                  <a:pt x="2710" y="995"/>
                </a:lnTo>
                <a:lnTo>
                  <a:pt x="2710" y="996"/>
                </a:lnTo>
                <a:lnTo>
                  <a:pt x="2710" y="998"/>
                </a:lnTo>
                <a:lnTo>
                  <a:pt x="2710" y="999"/>
                </a:lnTo>
                <a:lnTo>
                  <a:pt x="2710" y="1001"/>
                </a:lnTo>
                <a:lnTo>
                  <a:pt x="2710" y="1002"/>
                </a:lnTo>
                <a:lnTo>
                  <a:pt x="2710" y="1003"/>
                </a:lnTo>
                <a:lnTo>
                  <a:pt x="2711" y="1005"/>
                </a:lnTo>
                <a:lnTo>
                  <a:pt x="2711" y="1006"/>
                </a:lnTo>
                <a:lnTo>
                  <a:pt x="2711" y="1007"/>
                </a:lnTo>
                <a:lnTo>
                  <a:pt x="2711" y="1009"/>
                </a:lnTo>
                <a:lnTo>
                  <a:pt x="2711" y="1010"/>
                </a:lnTo>
                <a:lnTo>
                  <a:pt x="2712" y="1012"/>
                </a:lnTo>
                <a:lnTo>
                  <a:pt x="2712" y="1013"/>
                </a:lnTo>
                <a:lnTo>
                  <a:pt x="2712" y="1014"/>
                </a:lnTo>
                <a:lnTo>
                  <a:pt x="2712" y="1015"/>
                </a:lnTo>
                <a:lnTo>
                  <a:pt x="2712" y="1016"/>
                </a:lnTo>
                <a:lnTo>
                  <a:pt x="2712" y="1018"/>
                </a:lnTo>
                <a:lnTo>
                  <a:pt x="2712" y="1019"/>
                </a:lnTo>
                <a:lnTo>
                  <a:pt x="2713" y="1020"/>
                </a:lnTo>
                <a:lnTo>
                  <a:pt x="2713" y="1021"/>
                </a:lnTo>
                <a:lnTo>
                  <a:pt x="2713" y="1022"/>
                </a:lnTo>
                <a:lnTo>
                  <a:pt x="2713" y="1023"/>
                </a:lnTo>
                <a:lnTo>
                  <a:pt x="2713" y="1024"/>
                </a:lnTo>
                <a:lnTo>
                  <a:pt x="2713" y="1025"/>
                </a:lnTo>
                <a:lnTo>
                  <a:pt x="2714" y="1025"/>
                </a:lnTo>
                <a:lnTo>
                  <a:pt x="2714" y="1026"/>
                </a:lnTo>
                <a:lnTo>
                  <a:pt x="2714" y="1027"/>
                </a:lnTo>
                <a:lnTo>
                  <a:pt x="2714" y="1028"/>
                </a:lnTo>
                <a:lnTo>
                  <a:pt x="2714" y="1029"/>
                </a:lnTo>
                <a:lnTo>
                  <a:pt x="2715" y="1029"/>
                </a:lnTo>
                <a:lnTo>
                  <a:pt x="2715" y="1030"/>
                </a:lnTo>
                <a:lnTo>
                  <a:pt x="2715" y="1030"/>
                </a:lnTo>
                <a:lnTo>
                  <a:pt x="2715" y="1031"/>
                </a:lnTo>
                <a:lnTo>
                  <a:pt x="2715" y="1031"/>
                </a:lnTo>
                <a:lnTo>
                  <a:pt x="2715" y="1032"/>
                </a:lnTo>
                <a:lnTo>
                  <a:pt x="2715" y="1032"/>
                </a:lnTo>
                <a:lnTo>
                  <a:pt x="2716" y="1032"/>
                </a:lnTo>
                <a:lnTo>
                  <a:pt x="2716" y="1032"/>
                </a:lnTo>
                <a:lnTo>
                  <a:pt x="2716" y="1032"/>
                </a:lnTo>
                <a:lnTo>
                  <a:pt x="2716" y="1032"/>
                </a:lnTo>
                <a:lnTo>
                  <a:pt x="2716" y="1032"/>
                </a:lnTo>
                <a:lnTo>
                  <a:pt x="2717" y="1032"/>
                </a:lnTo>
                <a:lnTo>
                  <a:pt x="2717" y="1032"/>
                </a:lnTo>
                <a:lnTo>
                  <a:pt x="2717" y="1032"/>
                </a:lnTo>
                <a:lnTo>
                  <a:pt x="2717" y="1032"/>
                </a:lnTo>
                <a:lnTo>
                  <a:pt x="2717" y="1032"/>
                </a:lnTo>
                <a:lnTo>
                  <a:pt x="2717" y="1032"/>
                </a:lnTo>
                <a:lnTo>
                  <a:pt x="2717" y="1031"/>
                </a:lnTo>
                <a:lnTo>
                  <a:pt x="2718" y="1031"/>
                </a:lnTo>
                <a:lnTo>
                  <a:pt x="2718" y="1030"/>
                </a:lnTo>
                <a:lnTo>
                  <a:pt x="2718" y="1030"/>
                </a:lnTo>
                <a:lnTo>
                  <a:pt x="2718" y="1029"/>
                </a:lnTo>
                <a:lnTo>
                  <a:pt x="2718" y="1029"/>
                </a:lnTo>
                <a:lnTo>
                  <a:pt x="2718" y="1028"/>
                </a:lnTo>
                <a:lnTo>
                  <a:pt x="2719" y="1027"/>
                </a:lnTo>
                <a:lnTo>
                  <a:pt x="2719" y="1027"/>
                </a:lnTo>
                <a:lnTo>
                  <a:pt x="2719" y="1026"/>
                </a:lnTo>
                <a:lnTo>
                  <a:pt x="2719" y="1025"/>
                </a:lnTo>
                <a:lnTo>
                  <a:pt x="2719" y="1024"/>
                </a:lnTo>
                <a:lnTo>
                  <a:pt x="2720" y="1023"/>
                </a:lnTo>
                <a:lnTo>
                  <a:pt x="2720" y="1022"/>
                </a:lnTo>
                <a:lnTo>
                  <a:pt x="2720" y="1021"/>
                </a:lnTo>
                <a:lnTo>
                  <a:pt x="2720" y="1020"/>
                </a:lnTo>
                <a:lnTo>
                  <a:pt x="2720" y="1019"/>
                </a:lnTo>
                <a:lnTo>
                  <a:pt x="2720" y="1018"/>
                </a:lnTo>
                <a:lnTo>
                  <a:pt x="2720" y="1017"/>
                </a:lnTo>
                <a:lnTo>
                  <a:pt x="2721" y="1015"/>
                </a:lnTo>
                <a:lnTo>
                  <a:pt x="2721" y="1014"/>
                </a:lnTo>
                <a:lnTo>
                  <a:pt x="2721" y="1013"/>
                </a:lnTo>
                <a:lnTo>
                  <a:pt x="2721" y="1012"/>
                </a:lnTo>
                <a:lnTo>
                  <a:pt x="2721" y="1011"/>
                </a:lnTo>
                <a:lnTo>
                  <a:pt x="2721" y="1009"/>
                </a:lnTo>
                <a:lnTo>
                  <a:pt x="2721" y="1008"/>
                </a:lnTo>
                <a:lnTo>
                  <a:pt x="2722" y="1006"/>
                </a:lnTo>
                <a:lnTo>
                  <a:pt x="2722" y="1005"/>
                </a:lnTo>
                <a:lnTo>
                  <a:pt x="2722" y="1004"/>
                </a:lnTo>
                <a:lnTo>
                  <a:pt x="2722" y="1002"/>
                </a:lnTo>
                <a:lnTo>
                  <a:pt x="2723" y="1001"/>
                </a:lnTo>
                <a:lnTo>
                  <a:pt x="2723" y="999"/>
                </a:lnTo>
                <a:lnTo>
                  <a:pt x="2723" y="998"/>
                </a:lnTo>
                <a:lnTo>
                  <a:pt x="2723" y="996"/>
                </a:lnTo>
                <a:lnTo>
                  <a:pt x="2723" y="995"/>
                </a:lnTo>
                <a:lnTo>
                  <a:pt x="2723" y="994"/>
                </a:lnTo>
                <a:lnTo>
                  <a:pt x="2723" y="992"/>
                </a:lnTo>
                <a:lnTo>
                  <a:pt x="2724" y="991"/>
                </a:lnTo>
                <a:lnTo>
                  <a:pt x="2724" y="989"/>
                </a:lnTo>
                <a:lnTo>
                  <a:pt x="2724" y="988"/>
                </a:lnTo>
                <a:lnTo>
                  <a:pt x="2724" y="986"/>
                </a:lnTo>
                <a:lnTo>
                  <a:pt x="2724" y="985"/>
                </a:lnTo>
                <a:lnTo>
                  <a:pt x="2725" y="984"/>
                </a:lnTo>
                <a:lnTo>
                  <a:pt x="2725" y="983"/>
                </a:lnTo>
                <a:lnTo>
                  <a:pt x="2725" y="981"/>
                </a:lnTo>
                <a:lnTo>
                  <a:pt x="2725" y="980"/>
                </a:lnTo>
                <a:lnTo>
                  <a:pt x="2725" y="978"/>
                </a:lnTo>
                <a:lnTo>
                  <a:pt x="2725" y="977"/>
                </a:lnTo>
                <a:lnTo>
                  <a:pt x="2725" y="976"/>
                </a:lnTo>
                <a:lnTo>
                  <a:pt x="2726" y="975"/>
                </a:lnTo>
                <a:lnTo>
                  <a:pt x="2726" y="974"/>
                </a:lnTo>
                <a:lnTo>
                  <a:pt x="2726" y="973"/>
                </a:lnTo>
                <a:lnTo>
                  <a:pt x="2726" y="971"/>
                </a:lnTo>
                <a:lnTo>
                  <a:pt x="2726" y="970"/>
                </a:lnTo>
                <a:lnTo>
                  <a:pt x="2726" y="969"/>
                </a:lnTo>
                <a:lnTo>
                  <a:pt x="2726" y="968"/>
                </a:lnTo>
                <a:lnTo>
                  <a:pt x="2727" y="967"/>
                </a:lnTo>
                <a:lnTo>
                  <a:pt x="2727" y="966"/>
                </a:lnTo>
                <a:lnTo>
                  <a:pt x="2727" y="965"/>
                </a:lnTo>
                <a:lnTo>
                  <a:pt x="2727" y="965"/>
                </a:lnTo>
                <a:lnTo>
                  <a:pt x="2728" y="964"/>
                </a:lnTo>
                <a:lnTo>
                  <a:pt x="2728" y="963"/>
                </a:lnTo>
                <a:lnTo>
                  <a:pt x="2728" y="962"/>
                </a:lnTo>
                <a:lnTo>
                  <a:pt x="2728" y="961"/>
                </a:lnTo>
                <a:lnTo>
                  <a:pt x="2728" y="961"/>
                </a:lnTo>
                <a:lnTo>
                  <a:pt x="2728" y="960"/>
                </a:lnTo>
                <a:lnTo>
                  <a:pt x="2728" y="960"/>
                </a:lnTo>
                <a:lnTo>
                  <a:pt x="2729" y="960"/>
                </a:lnTo>
                <a:lnTo>
                  <a:pt x="2729" y="959"/>
                </a:lnTo>
                <a:lnTo>
                  <a:pt x="2729" y="959"/>
                </a:lnTo>
                <a:lnTo>
                  <a:pt x="2729" y="958"/>
                </a:lnTo>
                <a:lnTo>
                  <a:pt x="2729" y="958"/>
                </a:lnTo>
                <a:lnTo>
                  <a:pt x="2730" y="958"/>
                </a:lnTo>
                <a:lnTo>
                  <a:pt x="2730" y="958"/>
                </a:lnTo>
                <a:lnTo>
                  <a:pt x="2730" y="958"/>
                </a:lnTo>
                <a:lnTo>
                  <a:pt x="2730" y="958"/>
                </a:lnTo>
              </a:path>
            </a:pathLst>
          </a:custGeom>
          <a:noFill/>
          <a:ln w="15875" cap="flat">
            <a:solidFill>
              <a:schemeClr val="accent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900"/>
          </a:p>
        </p:txBody>
      </p:sp>
      <p:sp>
        <p:nvSpPr>
          <p:cNvPr id="48" name="Freeform 121">
            <a:extLst>
              <a:ext uri="{FF2B5EF4-FFF2-40B4-BE49-F238E27FC236}">
                <a16:creationId xmlns:a16="http://schemas.microsoft.com/office/drawing/2014/main" id="{EBFA9826-389A-49C7-A4D7-FBED4432CB21}"/>
              </a:ext>
            </a:extLst>
          </p:cNvPr>
          <p:cNvSpPr>
            <a:spLocks/>
          </p:cNvSpPr>
          <p:nvPr/>
        </p:nvSpPr>
        <p:spPr bwMode="auto">
          <a:xfrm>
            <a:off x="1263317" y="4746857"/>
            <a:ext cx="7134728" cy="761894"/>
          </a:xfrm>
          <a:custGeom>
            <a:avLst/>
            <a:gdLst>
              <a:gd name="T0" fmla="*/ 43 w 2730"/>
              <a:gd name="T1" fmla="*/ 1029 h 1989"/>
              <a:gd name="T2" fmla="*/ 86 w 2730"/>
              <a:gd name="T3" fmla="*/ 973 h 1989"/>
              <a:gd name="T4" fmla="*/ 128 w 2730"/>
              <a:gd name="T5" fmla="*/ 1003 h 1989"/>
              <a:gd name="T6" fmla="*/ 171 w 2730"/>
              <a:gd name="T7" fmla="*/ 996 h 1989"/>
              <a:gd name="T8" fmla="*/ 214 w 2730"/>
              <a:gd name="T9" fmla="*/ 996 h 1989"/>
              <a:gd name="T10" fmla="*/ 257 w 2730"/>
              <a:gd name="T11" fmla="*/ 977 h 1989"/>
              <a:gd name="T12" fmla="*/ 300 w 2730"/>
              <a:gd name="T13" fmla="*/ 1038 h 1989"/>
              <a:gd name="T14" fmla="*/ 343 w 2730"/>
              <a:gd name="T15" fmla="*/ 931 h 1989"/>
              <a:gd name="T16" fmla="*/ 385 w 2730"/>
              <a:gd name="T17" fmla="*/ 1063 h 1989"/>
              <a:gd name="T18" fmla="*/ 428 w 2730"/>
              <a:gd name="T19" fmla="*/ 948 h 1989"/>
              <a:gd name="T20" fmla="*/ 471 w 2730"/>
              <a:gd name="T21" fmla="*/ 996 h 1989"/>
              <a:gd name="T22" fmla="*/ 514 w 2730"/>
              <a:gd name="T23" fmla="*/ 1051 h 1989"/>
              <a:gd name="T24" fmla="*/ 557 w 2730"/>
              <a:gd name="T25" fmla="*/ 889 h 1989"/>
              <a:gd name="T26" fmla="*/ 599 w 2730"/>
              <a:gd name="T27" fmla="*/ 1125 h 1989"/>
              <a:gd name="T28" fmla="*/ 642 w 2730"/>
              <a:gd name="T29" fmla="*/ 877 h 1989"/>
              <a:gd name="T30" fmla="*/ 685 w 2730"/>
              <a:gd name="T31" fmla="*/ 1071 h 1989"/>
              <a:gd name="T32" fmla="*/ 728 w 2730"/>
              <a:gd name="T33" fmla="*/ 968 h 1989"/>
              <a:gd name="T34" fmla="*/ 771 w 2730"/>
              <a:gd name="T35" fmla="*/ 995 h 1989"/>
              <a:gd name="T36" fmla="*/ 814 w 2730"/>
              <a:gd name="T37" fmla="*/ 975 h 1989"/>
              <a:gd name="T38" fmla="*/ 856 w 2730"/>
              <a:gd name="T39" fmla="*/ 1090 h 1989"/>
              <a:gd name="T40" fmla="*/ 899 w 2730"/>
              <a:gd name="T41" fmla="*/ 785 h 1989"/>
              <a:gd name="T42" fmla="*/ 942 w 2730"/>
              <a:gd name="T43" fmla="*/ 1315 h 1989"/>
              <a:gd name="T44" fmla="*/ 985 w 2730"/>
              <a:gd name="T45" fmla="*/ 619 h 1989"/>
              <a:gd name="T46" fmla="*/ 1028 w 2730"/>
              <a:gd name="T47" fmla="*/ 1323 h 1989"/>
              <a:gd name="T48" fmla="*/ 1070 w 2730"/>
              <a:gd name="T49" fmla="*/ 839 h 1989"/>
              <a:gd name="T50" fmla="*/ 1113 w 2730"/>
              <a:gd name="T51" fmla="*/ 874 h 1989"/>
              <a:gd name="T52" fmla="*/ 1156 w 2730"/>
              <a:gd name="T53" fmla="*/ 1443 h 1989"/>
              <a:gd name="T54" fmla="*/ 1199 w 2730"/>
              <a:gd name="T55" fmla="*/ 255 h 1989"/>
              <a:gd name="T56" fmla="*/ 1242 w 2730"/>
              <a:gd name="T57" fmla="*/ 1909 h 1989"/>
              <a:gd name="T58" fmla="*/ 1285 w 2730"/>
              <a:gd name="T59" fmla="*/ 84 h 1989"/>
              <a:gd name="T60" fmla="*/ 1327 w 2730"/>
              <a:gd name="T61" fmla="*/ 1712 h 1989"/>
              <a:gd name="T62" fmla="*/ 1370 w 2730"/>
              <a:gd name="T63" fmla="*/ 624 h 1989"/>
              <a:gd name="T64" fmla="*/ 1413 w 2730"/>
              <a:gd name="T65" fmla="*/ 947 h 1989"/>
              <a:gd name="T66" fmla="*/ 1456 w 2730"/>
              <a:gd name="T67" fmla="*/ 1435 h 1989"/>
              <a:gd name="T68" fmla="*/ 1499 w 2730"/>
              <a:gd name="T69" fmla="*/ 279 h 1989"/>
              <a:gd name="T70" fmla="*/ 1541 w 2730"/>
              <a:gd name="T71" fmla="*/ 1817 h 1989"/>
              <a:gd name="T72" fmla="*/ 1584 w 2730"/>
              <a:gd name="T73" fmla="*/ 242 h 1989"/>
              <a:gd name="T74" fmla="*/ 1627 w 2730"/>
              <a:gd name="T75" fmla="*/ 1545 h 1989"/>
              <a:gd name="T76" fmla="*/ 1670 w 2730"/>
              <a:gd name="T77" fmla="*/ 709 h 1989"/>
              <a:gd name="T78" fmla="*/ 1713 w 2730"/>
              <a:gd name="T79" fmla="*/ 1032 h 1989"/>
              <a:gd name="T80" fmla="*/ 1756 w 2730"/>
              <a:gd name="T81" fmla="*/ 1132 h 1989"/>
              <a:gd name="T82" fmla="*/ 1798 w 2730"/>
              <a:gd name="T83" fmla="*/ 784 h 1989"/>
              <a:gd name="T84" fmla="*/ 1841 w 2730"/>
              <a:gd name="T85" fmla="*/ 1189 h 1989"/>
              <a:gd name="T86" fmla="*/ 1884 w 2730"/>
              <a:gd name="T87" fmla="*/ 871 h 1989"/>
              <a:gd name="T88" fmla="*/ 1927 w 2730"/>
              <a:gd name="T89" fmla="*/ 1039 h 1989"/>
              <a:gd name="T90" fmla="*/ 1970 w 2730"/>
              <a:gd name="T91" fmla="*/ 1002 h 1989"/>
              <a:gd name="T92" fmla="*/ 2013 w 2730"/>
              <a:gd name="T93" fmla="*/ 983 h 1989"/>
              <a:gd name="T94" fmla="*/ 2055 w 2730"/>
              <a:gd name="T95" fmla="*/ 972 h 1989"/>
              <a:gd name="T96" fmla="*/ 2098 w 2730"/>
              <a:gd name="T97" fmla="*/ 1071 h 1989"/>
              <a:gd name="T98" fmla="*/ 2141 w 2730"/>
              <a:gd name="T99" fmla="*/ 873 h 1989"/>
              <a:gd name="T100" fmla="*/ 2184 w 2730"/>
              <a:gd name="T101" fmla="*/ 1136 h 1989"/>
              <a:gd name="T102" fmla="*/ 2227 w 2730"/>
              <a:gd name="T103" fmla="*/ 869 h 1989"/>
              <a:gd name="T104" fmla="*/ 2269 w 2730"/>
              <a:gd name="T105" fmla="*/ 1079 h 1989"/>
              <a:gd name="T106" fmla="*/ 2312 w 2730"/>
              <a:gd name="T107" fmla="*/ 961 h 1989"/>
              <a:gd name="T108" fmla="*/ 2355 w 2730"/>
              <a:gd name="T109" fmla="*/ 986 h 1989"/>
              <a:gd name="T110" fmla="*/ 2398 w 2730"/>
              <a:gd name="T111" fmla="*/ 1026 h 1989"/>
              <a:gd name="T112" fmla="*/ 2441 w 2730"/>
              <a:gd name="T113" fmla="*/ 964 h 1989"/>
              <a:gd name="T114" fmla="*/ 2484 w 2730"/>
              <a:gd name="T115" fmla="*/ 1012 h 1989"/>
              <a:gd name="T116" fmla="*/ 2526 w 2730"/>
              <a:gd name="T117" fmla="*/ 997 h 1989"/>
              <a:gd name="T118" fmla="*/ 2569 w 2730"/>
              <a:gd name="T119" fmla="*/ 982 h 1989"/>
              <a:gd name="T120" fmla="*/ 2612 w 2730"/>
              <a:gd name="T121" fmla="*/ 1007 h 1989"/>
              <a:gd name="T122" fmla="*/ 2655 w 2730"/>
              <a:gd name="T123" fmla="*/ 994 h 1989"/>
              <a:gd name="T124" fmla="*/ 2698 w 2730"/>
              <a:gd name="T125" fmla="*/ 980 h 19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30" h="1989">
                <a:moveTo>
                  <a:pt x="0" y="958"/>
                </a:moveTo>
                <a:lnTo>
                  <a:pt x="0" y="958"/>
                </a:lnTo>
                <a:lnTo>
                  <a:pt x="0" y="958"/>
                </a:lnTo>
                <a:lnTo>
                  <a:pt x="0" y="958"/>
                </a:lnTo>
                <a:lnTo>
                  <a:pt x="1" y="958"/>
                </a:lnTo>
                <a:lnTo>
                  <a:pt x="1" y="958"/>
                </a:lnTo>
                <a:lnTo>
                  <a:pt x="1" y="959"/>
                </a:lnTo>
                <a:lnTo>
                  <a:pt x="1" y="959"/>
                </a:lnTo>
                <a:lnTo>
                  <a:pt x="1" y="960"/>
                </a:lnTo>
                <a:lnTo>
                  <a:pt x="2" y="960"/>
                </a:lnTo>
                <a:lnTo>
                  <a:pt x="2" y="960"/>
                </a:lnTo>
                <a:lnTo>
                  <a:pt x="2" y="961"/>
                </a:lnTo>
                <a:lnTo>
                  <a:pt x="2" y="961"/>
                </a:lnTo>
                <a:lnTo>
                  <a:pt x="2" y="962"/>
                </a:lnTo>
                <a:lnTo>
                  <a:pt x="2" y="963"/>
                </a:lnTo>
                <a:lnTo>
                  <a:pt x="2" y="964"/>
                </a:lnTo>
                <a:lnTo>
                  <a:pt x="3" y="965"/>
                </a:lnTo>
                <a:lnTo>
                  <a:pt x="3" y="965"/>
                </a:lnTo>
                <a:lnTo>
                  <a:pt x="3" y="966"/>
                </a:lnTo>
                <a:lnTo>
                  <a:pt x="3" y="967"/>
                </a:lnTo>
                <a:lnTo>
                  <a:pt x="3" y="968"/>
                </a:lnTo>
                <a:lnTo>
                  <a:pt x="3" y="969"/>
                </a:lnTo>
                <a:lnTo>
                  <a:pt x="3" y="970"/>
                </a:lnTo>
                <a:lnTo>
                  <a:pt x="4" y="971"/>
                </a:lnTo>
                <a:lnTo>
                  <a:pt x="4" y="973"/>
                </a:lnTo>
                <a:lnTo>
                  <a:pt x="4" y="974"/>
                </a:lnTo>
                <a:lnTo>
                  <a:pt x="4" y="975"/>
                </a:lnTo>
                <a:lnTo>
                  <a:pt x="5" y="976"/>
                </a:lnTo>
                <a:lnTo>
                  <a:pt x="5" y="977"/>
                </a:lnTo>
                <a:lnTo>
                  <a:pt x="5" y="978"/>
                </a:lnTo>
                <a:lnTo>
                  <a:pt x="5" y="980"/>
                </a:lnTo>
                <a:lnTo>
                  <a:pt x="5" y="981"/>
                </a:lnTo>
                <a:lnTo>
                  <a:pt x="5" y="983"/>
                </a:lnTo>
                <a:lnTo>
                  <a:pt x="5" y="984"/>
                </a:lnTo>
                <a:lnTo>
                  <a:pt x="6" y="985"/>
                </a:lnTo>
                <a:lnTo>
                  <a:pt x="6" y="986"/>
                </a:lnTo>
                <a:lnTo>
                  <a:pt x="6" y="988"/>
                </a:lnTo>
                <a:lnTo>
                  <a:pt x="6" y="989"/>
                </a:lnTo>
                <a:lnTo>
                  <a:pt x="6" y="991"/>
                </a:lnTo>
                <a:lnTo>
                  <a:pt x="7" y="992"/>
                </a:lnTo>
                <a:lnTo>
                  <a:pt x="7" y="994"/>
                </a:lnTo>
                <a:lnTo>
                  <a:pt x="7" y="995"/>
                </a:lnTo>
                <a:lnTo>
                  <a:pt x="7" y="996"/>
                </a:lnTo>
                <a:lnTo>
                  <a:pt x="7" y="998"/>
                </a:lnTo>
                <a:lnTo>
                  <a:pt x="7" y="999"/>
                </a:lnTo>
                <a:lnTo>
                  <a:pt x="7" y="1001"/>
                </a:lnTo>
                <a:lnTo>
                  <a:pt x="8" y="1002"/>
                </a:lnTo>
                <a:lnTo>
                  <a:pt x="8" y="1004"/>
                </a:lnTo>
                <a:lnTo>
                  <a:pt x="8" y="1005"/>
                </a:lnTo>
                <a:lnTo>
                  <a:pt x="8" y="1006"/>
                </a:lnTo>
                <a:lnTo>
                  <a:pt x="8" y="1008"/>
                </a:lnTo>
                <a:lnTo>
                  <a:pt x="8" y="1009"/>
                </a:lnTo>
                <a:lnTo>
                  <a:pt x="8" y="1011"/>
                </a:lnTo>
                <a:lnTo>
                  <a:pt x="9" y="1012"/>
                </a:lnTo>
                <a:lnTo>
                  <a:pt x="9" y="1013"/>
                </a:lnTo>
                <a:lnTo>
                  <a:pt x="9" y="1014"/>
                </a:lnTo>
                <a:lnTo>
                  <a:pt x="9" y="1015"/>
                </a:lnTo>
                <a:lnTo>
                  <a:pt x="10" y="1017"/>
                </a:lnTo>
                <a:lnTo>
                  <a:pt x="10" y="1018"/>
                </a:lnTo>
                <a:lnTo>
                  <a:pt x="10" y="1019"/>
                </a:lnTo>
                <a:lnTo>
                  <a:pt x="10" y="1020"/>
                </a:lnTo>
                <a:lnTo>
                  <a:pt x="10" y="1021"/>
                </a:lnTo>
                <a:lnTo>
                  <a:pt x="10" y="1022"/>
                </a:lnTo>
                <a:lnTo>
                  <a:pt x="10" y="1023"/>
                </a:lnTo>
                <a:lnTo>
                  <a:pt x="11" y="1024"/>
                </a:lnTo>
                <a:lnTo>
                  <a:pt x="11" y="1025"/>
                </a:lnTo>
                <a:lnTo>
                  <a:pt x="11" y="1026"/>
                </a:lnTo>
                <a:lnTo>
                  <a:pt x="11" y="1027"/>
                </a:lnTo>
                <a:lnTo>
                  <a:pt x="11" y="1027"/>
                </a:lnTo>
                <a:lnTo>
                  <a:pt x="11" y="1028"/>
                </a:lnTo>
                <a:lnTo>
                  <a:pt x="11" y="1029"/>
                </a:lnTo>
                <a:lnTo>
                  <a:pt x="12" y="1029"/>
                </a:lnTo>
                <a:lnTo>
                  <a:pt x="12" y="1030"/>
                </a:lnTo>
                <a:lnTo>
                  <a:pt x="12" y="1030"/>
                </a:lnTo>
                <a:lnTo>
                  <a:pt x="12" y="1031"/>
                </a:lnTo>
                <a:lnTo>
                  <a:pt x="12" y="1031"/>
                </a:lnTo>
                <a:lnTo>
                  <a:pt x="13" y="1032"/>
                </a:lnTo>
                <a:lnTo>
                  <a:pt x="13" y="1032"/>
                </a:lnTo>
                <a:lnTo>
                  <a:pt x="13" y="1032"/>
                </a:lnTo>
                <a:lnTo>
                  <a:pt x="13" y="1032"/>
                </a:lnTo>
                <a:lnTo>
                  <a:pt x="13" y="1032"/>
                </a:lnTo>
                <a:lnTo>
                  <a:pt x="13" y="1032"/>
                </a:lnTo>
                <a:lnTo>
                  <a:pt x="13" y="1032"/>
                </a:lnTo>
                <a:lnTo>
                  <a:pt x="14" y="1032"/>
                </a:lnTo>
                <a:lnTo>
                  <a:pt x="14" y="1032"/>
                </a:lnTo>
                <a:lnTo>
                  <a:pt x="14" y="1032"/>
                </a:lnTo>
                <a:lnTo>
                  <a:pt x="14" y="1032"/>
                </a:lnTo>
                <a:lnTo>
                  <a:pt x="15" y="1032"/>
                </a:lnTo>
                <a:lnTo>
                  <a:pt x="15" y="1032"/>
                </a:lnTo>
                <a:lnTo>
                  <a:pt x="15" y="1031"/>
                </a:lnTo>
                <a:lnTo>
                  <a:pt x="15" y="1031"/>
                </a:lnTo>
                <a:lnTo>
                  <a:pt x="15" y="1030"/>
                </a:lnTo>
                <a:lnTo>
                  <a:pt x="15" y="1030"/>
                </a:lnTo>
                <a:lnTo>
                  <a:pt x="15" y="1029"/>
                </a:lnTo>
                <a:lnTo>
                  <a:pt x="16" y="1029"/>
                </a:lnTo>
                <a:lnTo>
                  <a:pt x="16" y="1028"/>
                </a:lnTo>
                <a:lnTo>
                  <a:pt x="16" y="1027"/>
                </a:lnTo>
                <a:lnTo>
                  <a:pt x="16" y="1026"/>
                </a:lnTo>
                <a:lnTo>
                  <a:pt x="16" y="1025"/>
                </a:lnTo>
                <a:lnTo>
                  <a:pt x="16" y="1025"/>
                </a:lnTo>
                <a:lnTo>
                  <a:pt x="16" y="1024"/>
                </a:lnTo>
                <a:lnTo>
                  <a:pt x="17" y="1023"/>
                </a:lnTo>
                <a:lnTo>
                  <a:pt x="17" y="1022"/>
                </a:lnTo>
                <a:lnTo>
                  <a:pt x="17" y="1021"/>
                </a:lnTo>
                <a:lnTo>
                  <a:pt x="17" y="1020"/>
                </a:lnTo>
                <a:lnTo>
                  <a:pt x="17" y="1019"/>
                </a:lnTo>
                <a:lnTo>
                  <a:pt x="18" y="1018"/>
                </a:lnTo>
                <a:lnTo>
                  <a:pt x="18" y="1016"/>
                </a:lnTo>
                <a:lnTo>
                  <a:pt x="18" y="1015"/>
                </a:lnTo>
                <a:lnTo>
                  <a:pt x="18" y="1014"/>
                </a:lnTo>
                <a:lnTo>
                  <a:pt x="18" y="1013"/>
                </a:lnTo>
                <a:lnTo>
                  <a:pt x="18" y="1012"/>
                </a:lnTo>
                <a:lnTo>
                  <a:pt x="19" y="1010"/>
                </a:lnTo>
                <a:lnTo>
                  <a:pt x="19" y="1009"/>
                </a:lnTo>
                <a:lnTo>
                  <a:pt x="19" y="1007"/>
                </a:lnTo>
                <a:lnTo>
                  <a:pt x="19" y="1006"/>
                </a:lnTo>
                <a:lnTo>
                  <a:pt x="19" y="1005"/>
                </a:lnTo>
                <a:lnTo>
                  <a:pt x="20" y="1003"/>
                </a:lnTo>
                <a:lnTo>
                  <a:pt x="20" y="1002"/>
                </a:lnTo>
                <a:lnTo>
                  <a:pt x="20" y="1001"/>
                </a:lnTo>
                <a:lnTo>
                  <a:pt x="20" y="999"/>
                </a:lnTo>
                <a:lnTo>
                  <a:pt x="20" y="998"/>
                </a:lnTo>
                <a:lnTo>
                  <a:pt x="20" y="996"/>
                </a:lnTo>
                <a:lnTo>
                  <a:pt x="20" y="995"/>
                </a:lnTo>
                <a:lnTo>
                  <a:pt x="21" y="993"/>
                </a:lnTo>
                <a:lnTo>
                  <a:pt x="21" y="992"/>
                </a:lnTo>
                <a:lnTo>
                  <a:pt x="21" y="991"/>
                </a:lnTo>
                <a:lnTo>
                  <a:pt x="21" y="989"/>
                </a:lnTo>
                <a:lnTo>
                  <a:pt x="21" y="988"/>
                </a:lnTo>
                <a:lnTo>
                  <a:pt x="21" y="986"/>
                </a:lnTo>
                <a:lnTo>
                  <a:pt x="21" y="985"/>
                </a:lnTo>
                <a:lnTo>
                  <a:pt x="22" y="983"/>
                </a:lnTo>
                <a:lnTo>
                  <a:pt x="22" y="982"/>
                </a:lnTo>
                <a:lnTo>
                  <a:pt x="22" y="981"/>
                </a:lnTo>
                <a:lnTo>
                  <a:pt x="22" y="979"/>
                </a:lnTo>
                <a:lnTo>
                  <a:pt x="23" y="978"/>
                </a:lnTo>
                <a:lnTo>
                  <a:pt x="23" y="977"/>
                </a:lnTo>
                <a:lnTo>
                  <a:pt x="23" y="976"/>
                </a:lnTo>
                <a:lnTo>
                  <a:pt x="23" y="974"/>
                </a:lnTo>
                <a:lnTo>
                  <a:pt x="23" y="973"/>
                </a:lnTo>
                <a:lnTo>
                  <a:pt x="23" y="972"/>
                </a:lnTo>
                <a:lnTo>
                  <a:pt x="23" y="971"/>
                </a:lnTo>
                <a:lnTo>
                  <a:pt x="24" y="970"/>
                </a:lnTo>
                <a:lnTo>
                  <a:pt x="24" y="969"/>
                </a:lnTo>
                <a:lnTo>
                  <a:pt x="24" y="968"/>
                </a:lnTo>
                <a:lnTo>
                  <a:pt x="24" y="967"/>
                </a:lnTo>
                <a:lnTo>
                  <a:pt x="24" y="966"/>
                </a:lnTo>
                <a:lnTo>
                  <a:pt x="25" y="965"/>
                </a:lnTo>
                <a:lnTo>
                  <a:pt x="25" y="964"/>
                </a:lnTo>
                <a:lnTo>
                  <a:pt x="25" y="963"/>
                </a:lnTo>
                <a:lnTo>
                  <a:pt x="25" y="963"/>
                </a:lnTo>
                <a:lnTo>
                  <a:pt x="25" y="962"/>
                </a:lnTo>
                <a:lnTo>
                  <a:pt x="25" y="961"/>
                </a:lnTo>
                <a:lnTo>
                  <a:pt x="25" y="961"/>
                </a:lnTo>
                <a:lnTo>
                  <a:pt x="26" y="960"/>
                </a:lnTo>
                <a:lnTo>
                  <a:pt x="26" y="960"/>
                </a:lnTo>
                <a:lnTo>
                  <a:pt x="26" y="959"/>
                </a:lnTo>
                <a:lnTo>
                  <a:pt x="26" y="959"/>
                </a:lnTo>
                <a:lnTo>
                  <a:pt x="26" y="958"/>
                </a:lnTo>
                <a:lnTo>
                  <a:pt x="26" y="958"/>
                </a:lnTo>
                <a:lnTo>
                  <a:pt x="26" y="958"/>
                </a:lnTo>
                <a:lnTo>
                  <a:pt x="27" y="958"/>
                </a:lnTo>
                <a:lnTo>
                  <a:pt x="27" y="958"/>
                </a:lnTo>
                <a:lnTo>
                  <a:pt x="27" y="958"/>
                </a:lnTo>
                <a:lnTo>
                  <a:pt x="27" y="958"/>
                </a:lnTo>
                <a:lnTo>
                  <a:pt x="28" y="958"/>
                </a:lnTo>
                <a:lnTo>
                  <a:pt x="28" y="958"/>
                </a:lnTo>
                <a:lnTo>
                  <a:pt x="28" y="958"/>
                </a:lnTo>
                <a:lnTo>
                  <a:pt x="28" y="958"/>
                </a:lnTo>
                <a:lnTo>
                  <a:pt x="28" y="958"/>
                </a:lnTo>
                <a:lnTo>
                  <a:pt x="28" y="958"/>
                </a:lnTo>
                <a:lnTo>
                  <a:pt x="28" y="959"/>
                </a:lnTo>
                <a:lnTo>
                  <a:pt x="29" y="959"/>
                </a:lnTo>
                <a:lnTo>
                  <a:pt x="29" y="960"/>
                </a:lnTo>
                <a:lnTo>
                  <a:pt x="29" y="960"/>
                </a:lnTo>
                <a:lnTo>
                  <a:pt x="29" y="961"/>
                </a:lnTo>
                <a:lnTo>
                  <a:pt x="29" y="961"/>
                </a:lnTo>
                <a:lnTo>
                  <a:pt x="30" y="962"/>
                </a:lnTo>
                <a:lnTo>
                  <a:pt x="30" y="963"/>
                </a:lnTo>
                <a:lnTo>
                  <a:pt x="30" y="964"/>
                </a:lnTo>
                <a:lnTo>
                  <a:pt x="30" y="965"/>
                </a:lnTo>
                <a:lnTo>
                  <a:pt x="30" y="965"/>
                </a:lnTo>
                <a:lnTo>
                  <a:pt x="30" y="966"/>
                </a:lnTo>
                <a:lnTo>
                  <a:pt x="30" y="967"/>
                </a:lnTo>
                <a:lnTo>
                  <a:pt x="31" y="968"/>
                </a:lnTo>
                <a:lnTo>
                  <a:pt x="31" y="969"/>
                </a:lnTo>
                <a:lnTo>
                  <a:pt x="31" y="970"/>
                </a:lnTo>
                <a:lnTo>
                  <a:pt x="31" y="971"/>
                </a:lnTo>
                <a:lnTo>
                  <a:pt x="31" y="973"/>
                </a:lnTo>
                <a:lnTo>
                  <a:pt x="31" y="974"/>
                </a:lnTo>
                <a:lnTo>
                  <a:pt x="31" y="975"/>
                </a:lnTo>
                <a:lnTo>
                  <a:pt x="32" y="976"/>
                </a:lnTo>
                <a:lnTo>
                  <a:pt x="32" y="977"/>
                </a:lnTo>
                <a:lnTo>
                  <a:pt x="32" y="979"/>
                </a:lnTo>
                <a:lnTo>
                  <a:pt x="32" y="980"/>
                </a:lnTo>
                <a:lnTo>
                  <a:pt x="33" y="981"/>
                </a:lnTo>
                <a:lnTo>
                  <a:pt x="33" y="983"/>
                </a:lnTo>
                <a:lnTo>
                  <a:pt x="33" y="984"/>
                </a:lnTo>
                <a:lnTo>
                  <a:pt x="33" y="985"/>
                </a:lnTo>
                <a:lnTo>
                  <a:pt x="33" y="987"/>
                </a:lnTo>
                <a:lnTo>
                  <a:pt x="33" y="988"/>
                </a:lnTo>
                <a:lnTo>
                  <a:pt x="33" y="989"/>
                </a:lnTo>
                <a:lnTo>
                  <a:pt x="34" y="991"/>
                </a:lnTo>
                <a:lnTo>
                  <a:pt x="34" y="992"/>
                </a:lnTo>
                <a:lnTo>
                  <a:pt x="34" y="994"/>
                </a:lnTo>
                <a:lnTo>
                  <a:pt x="34" y="995"/>
                </a:lnTo>
                <a:lnTo>
                  <a:pt x="34" y="997"/>
                </a:lnTo>
                <a:lnTo>
                  <a:pt x="35" y="998"/>
                </a:lnTo>
                <a:lnTo>
                  <a:pt x="35" y="999"/>
                </a:lnTo>
                <a:lnTo>
                  <a:pt x="35" y="1001"/>
                </a:lnTo>
                <a:lnTo>
                  <a:pt x="35" y="1002"/>
                </a:lnTo>
                <a:lnTo>
                  <a:pt x="35" y="1004"/>
                </a:lnTo>
                <a:lnTo>
                  <a:pt x="35" y="1005"/>
                </a:lnTo>
                <a:lnTo>
                  <a:pt x="35" y="1007"/>
                </a:lnTo>
                <a:lnTo>
                  <a:pt x="36" y="1008"/>
                </a:lnTo>
                <a:lnTo>
                  <a:pt x="36" y="1009"/>
                </a:lnTo>
                <a:lnTo>
                  <a:pt x="36" y="1011"/>
                </a:lnTo>
                <a:lnTo>
                  <a:pt x="36" y="1012"/>
                </a:lnTo>
                <a:lnTo>
                  <a:pt x="36" y="1013"/>
                </a:lnTo>
                <a:lnTo>
                  <a:pt x="36" y="1014"/>
                </a:lnTo>
                <a:lnTo>
                  <a:pt x="36" y="1015"/>
                </a:lnTo>
                <a:lnTo>
                  <a:pt x="37" y="1017"/>
                </a:lnTo>
                <a:lnTo>
                  <a:pt x="37" y="1018"/>
                </a:lnTo>
                <a:lnTo>
                  <a:pt x="37" y="1019"/>
                </a:lnTo>
                <a:lnTo>
                  <a:pt x="37" y="1020"/>
                </a:lnTo>
                <a:lnTo>
                  <a:pt x="38" y="1021"/>
                </a:lnTo>
                <a:lnTo>
                  <a:pt x="38" y="1022"/>
                </a:lnTo>
                <a:lnTo>
                  <a:pt x="38" y="1023"/>
                </a:lnTo>
                <a:lnTo>
                  <a:pt x="38" y="1024"/>
                </a:lnTo>
                <a:lnTo>
                  <a:pt x="38" y="1025"/>
                </a:lnTo>
                <a:lnTo>
                  <a:pt x="38" y="1025"/>
                </a:lnTo>
                <a:lnTo>
                  <a:pt x="38" y="1026"/>
                </a:lnTo>
                <a:lnTo>
                  <a:pt x="39" y="1027"/>
                </a:lnTo>
                <a:lnTo>
                  <a:pt x="39" y="1028"/>
                </a:lnTo>
                <a:lnTo>
                  <a:pt x="39" y="1029"/>
                </a:lnTo>
                <a:lnTo>
                  <a:pt x="39" y="1029"/>
                </a:lnTo>
                <a:lnTo>
                  <a:pt x="39" y="1030"/>
                </a:lnTo>
                <a:lnTo>
                  <a:pt x="39" y="1030"/>
                </a:lnTo>
                <a:lnTo>
                  <a:pt x="39" y="1030"/>
                </a:lnTo>
                <a:lnTo>
                  <a:pt x="40" y="1031"/>
                </a:lnTo>
                <a:lnTo>
                  <a:pt x="40" y="1031"/>
                </a:lnTo>
                <a:lnTo>
                  <a:pt x="40" y="1032"/>
                </a:lnTo>
                <a:lnTo>
                  <a:pt x="40" y="1032"/>
                </a:lnTo>
                <a:lnTo>
                  <a:pt x="40" y="1032"/>
                </a:lnTo>
                <a:lnTo>
                  <a:pt x="41" y="1032"/>
                </a:lnTo>
                <a:lnTo>
                  <a:pt x="41" y="1032"/>
                </a:lnTo>
                <a:lnTo>
                  <a:pt x="41" y="1032"/>
                </a:lnTo>
                <a:lnTo>
                  <a:pt x="41" y="1032"/>
                </a:lnTo>
                <a:lnTo>
                  <a:pt x="41" y="1032"/>
                </a:lnTo>
                <a:lnTo>
                  <a:pt x="41" y="1032"/>
                </a:lnTo>
                <a:lnTo>
                  <a:pt x="41" y="1032"/>
                </a:lnTo>
                <a:lnTo>
                  <a:pt x="42" y="1031"/>
                </a:lnTo>
                <a:lnTo>
                  <a:pt x="42" y="1031"/>
                </a:lnTo>
                <a:lnTo>
                  <a:pt x="42" y="1030"/>
                </a:lnTo>
                <a:lnTo>
                  <a:pt x="42" y="1030"/>
                </a:lnTo>
                <a:lnTo>
                  <a:pt x="43" y="1030"/>
                </a:lnTo>
                <a:lnTo>
                  <a:pt x="43" y="1029"/>
                </a:lnTo>
                <a:lnTo>
                  <a:pt x="43" y="1029"/>
                </a:lnTo>
                <a:lnTo>
                  <a:pt x="43" y="1028"/>
                </a:lnTo>
                <a:lnTo>
                  <a:pt x="43" y="1027"/>
                </a:lnTo>
                <a:lnTo>
                  <a:pt x="43" y="1027"/>
                </a:lnTo>
                <a:lnTo>
                  <a:pt x="43" y="1026"/>
                </a:lnTo>
                <a:lnTo>
                  <a:pt x="44" y="1025"/>
                </a:lnTo>
                <a:lnTo>
                  <a:pt x="44" y="1024"/>
                </a:lnTo>
                <a:lnTo>
                  <a:pt x="44" y="1023"/>
                </a:lnTo>
                <a:lnTo>
                  <a:pt x="44" y="1022"/>
                </a:lnTo>
                <a:lnTo>
                  <a:pt x="44" y="1021"/>
                </a:lnTo>
                <a:lnTo>
                  <a:pt x="44" y="1020"/>
                </a:lnTo>
                <a:lnTo>
                  <a:pt x="44" y="1019"/>
                </a:lnTo>
                <a:lnTo>
                  <a:pt x="45" y="1018"/>
                </a:lnTo>
                <a:lnTo>
                  <a:pt x="45" y="1017"/>
                </a:lnTo>
                <a:lnTo>
                  <a:pt x="45" y="1016"/>
                </a:lnTo>
                <a:lnTo>
                  <a:pt x="45" y="1015"/>
                </a:lnTo>
                <a:lnTo>
                  <a:pt x="45" y="1014"/>
                </a:lnTo>
                <a:lnTo>
                  <a:pt x="46" y="1012"/>
                </a:lnTo>
                <a:lnTo>
                  <a:pt x="46" y="1011"/>
                </a:lnTo>
                <a:lnTo>
                  <a:pt x="46" y="1010"/>
                </a:lnTo>
                <a:lnTo>
                  <a:pt x="46" y="1009"/>
                </a:lnTo>
                <a:lnTo>
                  <a:pt x="46" y="1007"/>
                </a:lnTo>
                <a:lnTo>
                  <a:pt x="46" y="1006"/>
                </a:lnTo>
                <a:lnTo>
                  <a:pt x="46" y="1004"/>
                </a:lnTo>
                <a:lnTo>
                  <a:pt x="47" y="1003"/>
                </a:lnTo>
                <a:lnTo>
                  <a:pt x="47" y="1002"/>
                </a:lnTo>
                <a:lnTo>
                  <a:pt x="47" y="1000"/>
                </a:lnTo>
                <a:lnTo>
                  <a:pt x="47" y="999"/>
                </a:lnTo>
                <a:lnTo>
                  <a:pt x="48" y="997"/>
                </a:lnTo>
                <a:lnTo>
                  <a:pt x="48" y="996"/>
                </a:lnTo>
                <a:lnTo>
                  <a:pt x="48" y="994"/>
                </a:lnTo>
                <a:lnTo>
                  <a:pt x="48" y="993"/>
                </a:lnTo>
                <a:lnTo>
                  <a:pt x="48" y="992"/>
                </a:lnTo>
                <a:lnTo>
                  <a:pt x="48" y="990"/>
                </a:lnTo>
                <a:lnTo>
                  <a:pt x="48" y="989"/>
                </a:lnTo>
                <a:lnTo>
                  <a:pt x="49" y="988"/>
                </a:lnTo>
                <a:lnTo>
                  <a:pt x="49" y="986"/>
                </a:lnTo>
                <a:lnTo>
                  <a:pt x="49" y="985"/>
                </a:lnTo>
                <a:lnTo>
                  <a:pt x="49" y="984"/>
                </a:lnTo>
                <a:lnTo>
                  <a:pt x="49" y="982"/>
                </a:lnTo>
                <a:lnTo>
                  <a:pt x="49" y="981"/>
                </a:lnTo>
                <a:lnTo>
                  <a:pt x="49" y="979"/>
                </a:lnTo>
                <a:lnTo>
                  <a:pt x="50" y="978"/>
                </a:lnTo>
                <a:lnTo>
                  <a:pt x="50" y="977"/>
                </a:lnTo>
                <a:lnTo>
                  <a:pt x="50" y="976"/>
                </a:lnTo>
                <a:lnTo>
                  <a:pt x="50" y="975"/>
                </a:lnTo>
                <a:lnTo>
                  <a:pt x="50" y="974"/>
                </a:lnTo>
                <a:lnTo>
                  <a:pt x="51" y="973"/>
                </a:lnTo>
                <a:lnTo>
                  <a:pt x="51" y="971"/>
                </a:lnTo>
                <a:lnTo>
                  <a:pt x="51" y="970"/>
                </a:lnTo>
                <a:lnTo>
                  <a:pt x="51" y="969"/>
                </a:lnTo>
                <a:lnTo>
                  <a:pt x="51" y="968"/>
                </a:lnTo>
                <a:lnTo>
                  <a:pt x="51" y="967"/>
                </a:lnTo>
                <a:lnTo>
                  <a:pt x="52" y="966"/>
                </a:lnTo>
                <a:lnTo>
                  <a:pt x="52" y="966"/>
                </a:lnTo>
                <a:lnTo>
                  <a:pt x="52" y="965"/>
                </a:lnTo>
                <a:lnTo>
                  <a:pt x="52" y="964"/>
                </a:lnTo>
                <a:lnTo>
                  <a:pt x="52" y="963"/>
                </a:lnTo>
                <a:lnTo>
                  <a:pt x="53" y="963"/>
                </a:lnTo>
                <a:lnTo>
                  <a:pt x="53" y="962"/>
                </a:lnTo>
                <a:lnTo>
                  <a:pt x="53" y="961"/>
                </a:lnTo>
                <a:lnTo>
                  <a:pt x="53" y="961"/>
                </a:lnTo>
                <a:lnTo>
                  <a:pt x="53" y="961"/>
                </a:lnTo>
                <a:lnTo>
                  <a:pt x="53" y="960"/>
                </a:lnTo>
                <a:lnTo>
                  <a:pt x="53" y="960"/>
                </a:lnTo>
                <a:lnTo>
                  <a:pt x="54" y="960"/>
                </a:lnTo>
                <a:lnTo>
                  <a:pt x="54" y="959"/>
                </a:lnTo>
                <a:lnTo>
                  <a:pt x="54" y="959"/>
                </a:lnTo>
                <a:lnTo>
                  <a:pt x="54" y="959"/>
                </a:lnTo>
                <a:lnTo>
                  <a:pt x="54" y="959"/>
                </a:lnTo>
                <a:lnTo>
                  <a:pt x="54" y="959"/>
                </a:lnTo>
                <a:lnTo>
                  <a:pt x="54" y="959"/>
                </a:lnTo>
                <a:lnTo>
                  <a:pt x="55" y="959"/>
                </a:lnTo>
                <a:lnTo>
                  <a:pt x="55" y="959"/>
                </a:lnTo>
                <a:lnTo>
                  <a:pt x="55" y="959"/>
                </a:lnTo>
                <a:lnTo>
                  <a:pt x="55" y="959"/>
                </a:lnTo>
                <a:lnTo>
                  <a:pt x="56" y="960"/>
                </a:lnTo>
                <a:lnTo>
                  <a:pt x="56" y="960"/>
                </a:lnTo>
                <a:lnTo>
                  <a:pt x="56" y="960"/>
                </a:lnTo>
                <a:lnTo>
                  <a:pt x="56" y="961"/>
                </a:lnTo>
                <a:lnTo>
                  <a:pt x="56" y="961"/>
                </a:lnTo>
                <a:lnTo>
                  <a:pt x="56" y="961"/>
                </a:lnTo>
                <a:lnTo>
                  <a:pt x="56" y="962"/>
                </a:lnTo>
                <a:lnTo>
                  <a:pt x="57" y="963"/>
                </a:lnTo>
                <a:lnTo>
                  <a:pt x="57" y="963"/>
                </a:lnTo>
                <a:lnTo>
                  <a:pt x="57" y="964"/>
                </a:lnTo>
                <a:lnTo>
                  <a:pt x="57" y="965"/>
                </a:lnTo>
                <a:lnTo>
                  <a:pt x="57" y="966"/>
                </a:lnTo>
                <a:lnTo>
                  <a:pt x="58" y="966"/>
                </a:lnTo>
                <a:lnTo>
                  <a:pt x="58" y="967"/>
                </a:lnTo>
                <a:lnTo>
                  <a:pt x="58" y="968"/>
                </a:lnTo>
                <a:lnTo>
                  <a:pt x="58" y="969"/>
                </a:lnTo>
                <a:lnTo>
                  <a:pt x="58" y="970"/>
                </a:lnTo>
                <a:lnTo>
                  <a:pt x="58" y="971"/>
                </a:lnTo>
                <a:lnTo>
                  <a:pt x="58" y="973"/>
                </a:lnTo>
                <a:lnTo>
                  <a:pt x="59" y="973"/>
                </a:lnTo>
                <a:lnTo>
                  <a:pt x="59" y="974"/>
                </a:lnTo>
                <a:lnTo>
                  <a:pt x="59" y="976"/>
                </a:lnTo>
                <a:lnTo>
                  <a:pt x="59" y="977"/>
                </a:lnTo>
                <a:lnTo>
                  <a:pt x="59" y="978"/>
                </a:lnTo>
                <a:lnTo>
                  <a:pt x="59" y="979"/>
                </a:lnTo>
                <a:lnTo>
                  <a:pt x="59" y="981"/>
                </a:lnTo>
                <a:lnTo>
                  <a:pt x="60" y="982"/>
                </a:lnTo>
                <a:lnTo>
                  <a:pt x="60" y="983"/>
                </a:lnTo>
                <a:lnTo>
                  <a:pt x="60" y="984"/>
                </a:lnTo>
                <a:lnTo>
                  <a:pt x="60" y="986"/>
                </a:lnTo>
                <a:lnTo>
                  <a:pt x="61" y="987"/>
                </a:lnTo>
                <a:lnTo>
                  <a:pt x="61" y="989"/>
                </a:lnTo>
                <a:lnTo>
                  <a:pt x="61" y="990"/>
                </a:lnTo>
                <a:lnTo>
                  <a:pt x="61" y="991"/>
                </a:lnTo>
                <a:lnTo>
                  <a:pt x="61" y="993"/>
                </a:lnTo>
                <a:lnTo>
                  <a:pt x="61" y="994"/>
                </a:lnTo>
                <a:lnTo>
                  <a:pt x="61" y="996"/>
                </a:lnTo>
                <a:lnTo>
                  <a:pt x="62" y="997"/>
                </a:lnTo>
                <a:lnTo>
                  <a:pt x="62" y="998"/>
                </a:lnTo>
                <a:lnTo>
                  <a:pt x="62" y="999"/>
                </a:lnTo>
                <a:lnTo>
                  <a:pt x="62" y="1001"/>
                </a:lnTo>
                <a:lnTo>
                  <a:pt x="62" y="1002"/>
                </a:lnTo>
                <a:lnTo>
                  <a:pt x="63" y="1004"/>
                </a:lnTo>
                <a:lnTo>
                  <a:pt x="63" y="1005"/>
                </a:lnTo>
                <a:lnTo>
                  <a:pt x="63" y="1006"/>
                </a:lnTo>
                <a:lnTo>
                  <a:pt x="63" y="1007"/>
                </a:lnTo>
                <a:lnTo>
                  <a:pt x="63" y="1009"/>
                </a:lnTo>
                <a:lnTo>
                  <a:pt x="63" y="1010"/>
                </a:lnTo>
                <a:lnTo>
                  <a:pt x="63" y="1011"/>
                </a:lnTo>
                <a:lnTo>
                  <a:pt x="64" y="1012"/>
                </a:lnTo>
                <a:lnTo>
                  <a:pt x="64" y="1014"/>
                </a:lnTo>
                <a:lnTo>
                  <a:pt x="64" y="1015"/>
                </a:lnTo>
                <a:lnTo>
                  <a:pt x="64" y="1016"/>
                </a:lnTo>
                <a:lnTo>
                  <a:pt x="64" y="1017"/>
                </a:lnTo>
                <a:lnTo>
                  <a:pt x="64" y="1018"/>
                </a:lnTo>
                <a:lnTo>
                  <a:pt x="64" y="1019"/>
                </a:lnTo>
                <a:lnTo>
                  <a:pt x="65" y="1020"/>
                </a:lnTo>
                <a:lnTo>
                  <a:pt x="65" y="1021"/>
                </a:lnTo>
                <a:lnTo>
                  <a:pt x="65" y="1022"/>
                </a:lnTo>
                <a:lnTo>
                  <a:pt x="65" y="1023"/>
                </a:lnTo>
                <a:lnTo>
                  <a:pt x="66" y="1024"/>
                </a:lnTo>
                <a:lnTo>
                  <a:pt x="66" y="1024"/>
                </a:lnTo>
                <a:lnTo>
                  <a:pt x="66" y="1025"/>
                </a:lnTo>
                <a:lnTo>
                  <a:pt x="66" y="1026"/>
                </a:lnTo>
                <a:lnTo>
                  <a:pt x="66" y="1026"/>
                </a:lnTo>
                <a:lnTo>
                  <a:pt x="66" y="1027"/>
                </a:lnTo>
                <a:lnTo>
                  <a:pt x="66" y="1027"/>
                </a:lnTo>
                <a:lnTo>
                  <a:pt x="67" y="1028"/>
                </a:lnTo>
                <a:lnTo>
                  <a:pt x="67" y="1029"/>
                </a:lnTo>
                <a:lnTo>
                  <a:pt x="67" y="1029"/>
                </a:lnTo>
                <a:lnTo>
                  <a:pt x="67" y="1029"/>
                </a:lnTo>
                <a:lnTo>
                  <a:pt x="67" y="1030"/>
                </a:lnTo>
                <a:lnTo>
                  <a:pt x="67" y="1030"/>
                </a:lnTo>
                <a:lnTo>
                  <a:pt x="67" y="1030"/>
                </a:lnTo>
                <a:lnTo>
                  <a:pt x="68" y="1030"/>
                </a:lnTo>
                <a:lnTo>
                  <a:pt x="68" y="1030"/>
                </a:lnTo>
                <a:lnTo>
                  <a:pt x="68" y="1030"/>
                </a:lnTo>
                <a:lnTo>
                  <a:pt x="68" y="1030"/>
                </a:lnTo>
                <a:lnTo>
                  <a:pt x="68" y="1030"/>
                </a:lnTo>
                <a:lnTo>
                  <a:pt x="69" y="1030"/>
                </a:lnTo>
                <a:lnTo>
                  <a:pt x="69" y="1030"/>
                </a:lnTo>
                <a:lnTo>
                  <a:pt x="69" y="1030"/>
                </a:lnTo>
                <a:lnTo>
                  <a:pt x="69" y="1029"/>
                </a:lnTo>
                <a:lnTo>
                  <a:pt x="69" y="1029"/>
                </a:lnTo>
                <a:lnTo>
                  <a:pt x="69" y="1029"/>
                </a:lnTo>
                <a:lnTo>
                  <a:pt x="69" y="1028"/>
                </a:lnTo>
                <a:lnTo>
                  <a:pt x="70" y="1028"/>
                </a:lnTo>
                <a:lnTo>
                  <a:pt x="70" y="1027"/>
                </a:lnTo>
                <a:lnTo>
                  <a:pt x="70" y="1027"/>
                </a:lnTo>
                <a:lnTo>
                  <a:pt x="70" y="1026"/>
                </a:lnTo>
                <a:lnTo>
                  <a:pt x="71" y="1025"/>
                </a:lnTo>
                <a:lnTo>
                  <a:pt x="71" y="1025"/>
                </a:lnTo>
                <a:lnTo>
                  <a:pt x="71" y="1024"/>
                </a:lnTo>
                <a:lnTo>
                  <a:pt x="71" y="1023"/>
                </a:lnTo>
                <a:lnTo>
                  <a:pt x="71" y="1022"/>
                </a:lnTo>
                <a:lnTo>
                  <a:pt x="71" y="1022"/>
                </a:lnTo>
                <a:lnTo>
                  <a:pt x="71" y="1020"/>
                </a:lnTo>
                <a:lnTo>
                  <a:pt x="72" y="1020"/>
                </a:lnTo>
                <a:lnTo>
                  <a:pt x="72" y="1019"/>
                </a:lnTo>
                <a:lnTo>
                  <a:pt x="72" y="1018"/>
                </a:lnTo>
                <a:lnTo>
                  <a:pt x="72" y="1017"/>
                </a:lnTo>
                <a:lnTo>
                  <a:pt x="72" y="1015"/>
                </a:lnTo>
                <a:lnTo>
                  <a:pt x="72" y="1014"/>
                </a:lnTo>
                <a:lnTo>
                  <a:pt x="72" y="1014"/>
                </a:lnTo>
                <a:lnTo>
                  <a:pt x="73" y="1012"/>
                </a:lnTo>
                <a:lnTo>
                  <a:pt x="73" y="1011"/>
                </a:lnTo>
                <a:lnTo>
                  <a:pt x="73" y="1010"/>
                </a:lnTo>
                <a:lnTo>
                  <a:pt x="73" y="1009"/>
                </a:lnTo>
                <a:lnTo>
                  <a:pt x="73" y="1007"/>
                </a:lnTo>
                <a:lnTo>
                  <a:pt x="74" y="1006"/>
                </a:lnTo>
                <a:lnTo>
                  <a:pt x="74" y="1005"/>
                </a:lnTo>
                <a:lnTo>
                  <a:pt x="74" y="1004"/>
                </a:lnTo>
                <a:lnTo>
                  <a:pt x="74" y="1002"/>
                </a:lnTo>
                <a:lnTo>
                  <a:pt x="74" y="1001"/>
                </a:lnTo>
                <a:lnTo>
                  <a:pt x="74" y="1000"/>
                </a:lnTo>
                <a:lnTo>
                  <a:pt x="74" y="998"/>
                </a:lnTo>
                <a:lnTo>
                  <a:pt x="75" y="997"/>
                </a:lnTo>
                <a:lnTo>
                  <a:pt x="75" y="996"/>
                </a:lnTo>
                <a:lnTo>
                  <a:pt x="75" y="994"/>
                </a:lnTo>
                <a:lnTo>
                  <a:pt x="75" y="993"/>
                </a:lnTo>
                <a:lnTo>
                  <a:pt x="76" y="992"/>
                </a:lnTo>
                <a:lnTo>
                  <a:pt x="76" y="991"/>
                </a:lnTo>
                <a:lnTo>
                  <a:pt x="76" y="989"/>
                </a:lnTo>
                <a:lnTo>
                  <a:pt x="76" y="988"/>
                </a:lnTo>
                <a:lnTo>
                  <a:pt x="76" y="987"/>
                </a:lnTo>
                <a:lnTo>
                  <a:pt x="76" y="985"/>
                </a:lnTo>
                <a:lnTo>
                  <a:pt x="76" y="984"/>
                </a:lnTo>
                <a:lnTo>
                  <a:pt x="77" y="983"/>
                </a:lnTo>
                <a:lnTo>
                  <a:pt x="77" y="982"/>
                </a:lnTo>
                <a:lnTo>
                  <a:pt x="77" y="980"/>
                </a:lnTo>
                <a:lnTo>
                  <a:pt x="77" y="979"/>
                </a:lnTo>
                <a:lnTo>
                  <a:pt x="77" y="978"/>
                </a:lnTo>
                <a:lnTo>
                  <a:pt x="77" y="977"/>
                </a:lnTo>
                <a:lnTo>
                  <a:pt x="77" y="976"/>
                </a:lnTo>
                <a:lnTo>
                  <a:pt x="78" y="975"/>
                </a:lnTo>
                <a:lnTo>
                  <a:pt x="78" y="974"/>
                </a:lnTo>
                <a:lnTo>
                  <a:pt x="78" y="973"/>
                </a:lnTo>
                <a:lnTo>
                  <a:pt x="78" y="972"/>
                </a:lnTo>
                <a:lnTo>
                  <a:pt x="78" y="971"/>
                </a:lnTo>
                <a:lnTo>
                  <a:pt x="79" y="970"/>
                </a:lnTo>
                <a:lnTo>
                  <a:pt x="79" y="969"/>
                </a:lnTo>
                <a:lnTo>
                  <a:pt x="79" y="968"/>
                </a:lnTo>
                <a:lnTo>
                  <a:pt x="79" y="968"/>
                </a:lnTo>
                <a:lnTo>
                  <a:pt x="79" y="967"/>
                </a:lnTo>
                <a:lnTo>
                  <a:pt x="79" y="966"/>
                </a:lnTo>
                <a:lnTo>
                  <a:pt x="80" y="965"/>
                </a:lnTo>
                <a:lnTo>
                  <a:pt x="80" y="965"/>
                </a:lnTo>
                <a:lnTo>
                  <a:pt x="80" y="964"/>
                </a:lnTo>
                <a:lnTo>
                  <a:pt x="80" y="964"/>
                </a:lnTo>
                <a:lnTo>
                  <a:pt x="80" y="963"/>
                </a:lnTo>
                <a:lnTo>
                  <a:pt x="81" y="963"/>
                </a:lnTo>
                <a:lnTo>
                  <a:pt x="81" y="963"/>
                </a:lnTo>
                <a:lnTo>
                  <a:pt x="81" y="962"/>
                </a:lnTo>
                <a:lnTo>
                  <a:pt x="81" y="962"/>
                </a:lnTo>
                <a:lnTo>
                  <a:pt x="81" y="962"/>
                </a:lnTo>
                <a:lnTo>
                  <a:pt x="81" y="961"/>
                </a:lnTo>
                <a:lnTo>
                  <a:pt x="81" y="961"/>
                </a:lnTo>
                <a:lnTo>
                  <a:pt x="82" y="961"/>
                </a:lnTo>
                <a:lnTo>
                  <a:pt x="82" y="961"/>
                </a:lnTo>
                <a:lnTo>
                  <a:pt x="82" y="961"/>
                </a:lnTo>
                <a:lnTo>
                  <a:pt x="82" y="961"/>
                </a:lnTo>
                <a:lnTo>
                  <a:pt x="82" y="961"/>
                </a:lnTo>
                <a:lnTo>
                  <a:pt x="82" y="962"/>
                </a:lnTo>
                <a:lnTo>
                  <a:pt x="82" y="962"/>
                </a:lnTo>
                <a:lnTo>
                  <a:pt x="83" y="962"/>
                </a:lnTo>
                <a:lnTo>
                  <a:pt x="83" y="963"/>
                </a:lnTo>
                <a:lnTo>
                  <a:pt x="83" y="963"/>
                </a:lnTo>
                <a:lnTo>
                  <a:pt x="83" y="963"/>
                </a:lnTo>
                <a:lnTo>
                  <a:pt x="83" y="964"/>
                </a:lnTo>
                <a:lnTo>
                  <a:pt x="84" y="964"/>
                </a:lnTo>
                <a:lnTo>
                  <a:pt x="84" y="965"/>
                </a:lnTo>
                <a:lnTo>
                  <a:pt x="84" y="965"/>
                </a:lnTo>
                <a:lnTo>
                  <a:pt x="84" y="966"/>
                </a:lnTo>
                <a:lnTo>
                  <a:pt x="84" y="966"/>
                </a:lnTo>
                <a:lnTo>
                  <a:pt x="84" y="967"/>
                </a:lnTo>
                <a:lnTo>
                  <a:pt x="85" y="968"/>
                </a:lnTo>
                <a:lnTo>
                  <a:pt x="85" y="969"/>
                </a:lnTo>
                <a:lnTo>
                  <a:pt x="85" y="970"/>
                </a:lnTo>
                <a:lnTo>
                  <a:pt x="85" y="971"/>
                </a:lnTo>
                <a:lnTo>
                  <a:pt x="85" y="971"/>
                </a:lnTo>
                <a:lnTo>
                  <a:pt x="86" y="973"/>
                </a:lnTo>
                <a:lnTo>
                  <a:pt x="86" y="973"/>
                </a:lnTo>
                <a:lnTo>
                  <a:pt x="86" y="974"/>
                </a:lnTo>
                <a:lnTo>
                  <a:pt x="86" y="975"/>
                </a:lnTo>
                <a:lnTo>
                  <a:pt x="86" y="976"/>
                </a:lnTo>
                <a:lnTo>
                  <a:pt x="86" y="978"/>
                </a:lnTo>
                <a:lnTo>
                  <a:pt x="86" y="979"/>
                </a:lnTo>
                <a:lnTo>
                  <a:pt x="87" y="980"/>
                </a:lnTo>
                <a:lnTo>
                  <a:pt x="87" y="981"/>
                </a:lnTo>
                <a:lnTo>
                  <a:pt x="87" y="982"/>
                </a:lnTo>
                <a:lnTo>
                  <a:pt x="87" y="983"/>
                </a:lnTo>
                <a:lnTo>
                  <a:pt x="87" y="984"/>
                </a:lnTo>
                <a:lnTo>
                  <a:pt x="87" y="986"/>
                </a:lnTo>
                <a:lnTo>
                  <a:pt x="87" y="987"/>
                </a:lnTo>
                <a:lnTo>
                  <a:pt x="88" y="988"/>
                </a:lnTo>
                <a:lnTo>
                  <a:pt x="88" y="989"/>
                </a:lnTo>
                <a:lnTo>
                  <a:pt x="88" y="991"/>
                </a:lnTo>
                <a:lnTo>
                  <a:pt x="88" y="992"/>
                </a:lnTo>
                <a:lnTo>
                  <a:pt x="89" y="993"/>
                </a:lnTo>
                <a:lnTo>
                  <a:pt x="89" y="994"/>
                </a:lnTo>
                <a:lnTo>
                  <a:pt x="89" y="996"/>
                </a:lnTo>
                <a:lnTo>
                  <a:pt x="89" y="997"/>
                </a:lnTo>
                <a:lnTo>
                  <a:pt x="89" y="998"/>
                </a:lnTo>
                <a:lnTo>
                  <a:pt x="89" y="999"/>
                </a:lnTo>
                <a:lnTo>
                  <a:pt x="89" y="1001"/>
                </a:lnTo>
                <a:lnTo>
                  <a:pt x="90" y="1002"/>
                </a:lnTo>
                <a:lnTo>
                  <a:pt x="90" y="1003"/>
                </a:lnTo>
                <a:lnTo>
                  <a:pt x="90" y="1004"/>
                </a:lnTo>
                <a:lnTo>
                  <a:pt x="90" y="1006"/>
                </a:lnTo>
                <a:lnTo>
                  <a:pt x="90" y="1007"/>
                </a:lnTo>
                <a:lnTo>
                  <a:pt x="91" y="1008"/>
                </a:lnTo>
                <a:lnTo>
                  <a:pt x="91" y="1009"/>
                </a:lnTo>
                <a:lnTo>
                  <a:pt x="91" y="1010"/>
                </a:lnTo>
                <a:lnTo>
                  <a:pt x="91" y="1011"/>
                </a:lnTo>
                <a:lnTo>
                  <a:pt x="91" y="1012"/>
                </a:lnTo>
                <a:lnTo>
                  <a:pt x="91" y="1013"/>
                </a:lnTo>
                <a:lnTo>
                  <a:pt x="91" y="1014"/>
                </a:lnTo>
                <a:lnTo>
                  <a:pt x="92" y="1015"/>
                </a:lnTo>
                <a:lnTo>
                  <a:pt x="92" y="1016"/>
                </a:lnTo>
                <a:lnTo>
                  <a:pt x="92" y="1017"/>
                </a:lnTo>
                <a:lnTo>
                  <a:pt x="92" y="1018"/>
                </a:lnTo>
                <a:lnTo>
                  <a:pt x="92" y="1019"/>
                </a:lnTo>
                <a:lnTo>
                  <a:pt x="92" y="1019"/>
                </a:lnTo>
                <a:lnTo>
                  <a:pt x="92" y="1020"/>
                </a:lnTo>
                <a:lnTo>
                  <a:pt x="93" y="1021"/>
                </a:lnTo>
                <a:lnTo>
                  <a:pt x="93" y="1022"/>
                </a:lnTo>
                <a:lnTo>
                  <a:pt x="93" y="1022"/>
                </a:lnTo>
                <a:lnTo>
                  <a:pt x="93" y="1023"/>
                </a:lnTo>
                <a:lnTo>
                  <a:pt x="94" y="1024"/>
                </a:lnTo>
                <a:lnTo>
                  <a:pt x="94" y="1024"/>
                </a:lnTo>
                <a:lnTo>
                  <a:pt x="94" y="1024"/>
                </a:lnTo>
                <a:lnTo>
                  <a:pt x="94" y="1025"/>
                </a:lnTo>
                <a:lnTo>
                  <a:pt x="94" y="1025"/>
                </a:lnTo>
                <a:lnTo>
                  <a:pt x="94" y="1025"/>
                </a:lnTo>
                <a:lnTo>
                  <a:pt x="94" y="1026"/>
                </a:lnTo>
                <a:lnTo>
                  <a:pt x="95" y="1026"/>
                </a:lnTo>
                <a:lnTo>
                  <a:pt x="95" y="1026"/>
                </a:lnTo>
                <a:lnTo>
                  <a:pt x="95" y="1027"/>
                </a:lnTo>
                <a:lnTo>
                  <a:pt x="95" y="1027"/>
                </a:lnTo>
                <a:lnTo>
                  <a:pt x="95" y="1027"/>
                </a:lnTo>
                <a:lnTo>
                  <a:pt x="95" y="1027"/>
                </a:lnTo>
                <a:lnTo>
                  <a:pt x="95" y="1027"/>
                </a:lnTo>
                <a:lnTo>
                  <a:pt x="96" y="1027"/>
                </a:lnTo>
                <a:lnTo>
                  <a:pt x="96" y="1027"/>
                </a:lnTo>
                <a:lnTo>
                  <a:pt x="96" y="1026"/>
                </a:lnTo>
                <a:lnTo>
                  <a:pt x="96" y="1026"/>
                </a:lnTo>
                <a:lnTo>
                  <a:pt x="96" y="1026"/>
                </a:lnTo>
                <a:lnTo>
                  <a:pt x="97" y="1025"/>
                </a:lnTo>
                <a:lnTo>
                  <a:pt x="97" y="1025"/>
                </a:lnTo>
                <a:lnTo>
                  <a:pt x="97" y="1025"/>
                </a:lnTo>
                <a:lnTo>
                  <a:pt x="97" y="1024"/>
                </a:lnTo>
                <a:lnTo>
                  <a:pt x="97" y="1024"/>
                </a:lnTo>
                <a:lnTo>
                  <a:pt x="97" y="1024"/>
                </a:lnTo>
                <a:lnTo>
                  <a:pt x="97" y="1023"/>
                </a:lnTo>
                <a:lnTo>
                  <a:pt x="98" y="1022"/>
                </a:lnTo>
                <a:lnTo>
                  <a:pt x="98" y="1022"/>
                </a:lnTo>
                <a:lnTo>
                  <a:pt x="98" y="1021"/>
                </a:lnTo>
                <a:lnTo>
                  <a:pt x="98" y="1020"/>
                </a:lnTo>
                <a:lnTo>
                  <a:pt x="99" y="1019"/>
                </a:lnTo>
                <a:lnTo>
                  <a:pt x="99" y="1019"/>
                </a:lnTo>
                <a:lnTo>
                  <a:pt x="99" y="1018"/>
                </a:lnTo>
                <a:lnTo>
                  <a:pt x="99" y="1017"/>
                </a:lnTo>
                <a:lnTo>
                  <a:pt x="99" y="1016"/>
                </a:lnTo>
                <a:lnTo>
                  <a:pt x="99" y="1015"/>
                </a:lnTo>
                <a:lnTo>
                  <a:pt x="99" y="1014"/>
                </a:lnTo>
                <a:lnTo>
                  <a:pt x="100" y="1013"/>
                </a:lnTo>
                <a:lnTo>
                  <a:pt x="100" y="1012"/>
                </a:lnTo>
                <a:lnTo>
                  <a:pt x="100" y="1011"/>
                </a:lnTo>
                <a:lnTo>
                  <a:pt x="100" y="1010"/>
                </a:lnTo>
                <a:lnTo>
                  <a:pt x="100" y="1009"/>
                </a:lnTo>
                <a:lnTo>
                  <a:pt x="100" y="1008"/>
                </a:lnTo>
                <a:lnTo>
                  <a:pt x="100" y="1007"/>
                </a:lnTo>
                <a:lnTo>
                  <a:pt x="101" y="1006"/>
                </a:lnTo>
                <a:lnTo>
                  <a:pt x="101" y="1005"/>
                </a:lnTo>
                <a:lnTo>
                  <a:pt x="101" y="1004"/>
                </a:lnTo>
                <a:lnTo>
                  <a:pt x="101" y="1002"/>
                </a:lnTo>
                <a:lnTo>
                  <a:pt x="101" y="1001"/>
                </a:lnTo>
                <a:lnTo>
                  <a:pt x="102" y="1000"/>
                </a:lnTo>
                <a:lnTo>
                  <a:pt x="102" y="999"/>
                </a:lnTo>
                <a:lnTo>
                  <a:pt x="102" y="998"/>
                </a:lnTo>
                <a:lnTo>
                  <a:pt x="102" y="997"/>
                </a:lnTo>
                <a:lnTo>
                  <a:pt x="102" y="996"/>
                </a:lnTo>
                <a:lnTo>
                  <a:pt x="102" y="994"/>
                </a:lnTo>
                <a:lnTo>
                  <a:pt x="102" y="993"/>
                </a:lnTo>
                <a:lnTo>
                  <a:pt x="103" y="992"/>
                </a:lnTo>
                <a:lnTo>
                  <a:pt x="103" y="991"/>
                </a:lnTo>
                <a:lnTo>
                  <a:pt x="103" y="990"/>
                </a:lnTo>
                <a:lnTo>
                  <a:pt x="103" y="989"/>
                </a:lnTo>
                <a:lnTo>
                  <a:pt x="104" y="988"/>
                </a:lnTo>
                <a:lnTo>
                  <a:pt x="104" y="986"/>
                </a:lnTo>
                <a:lnTo>
                  <a:pt x="104" y="985"/>
                </a:lnTo>
                <a:lnTo>
                  <a:pt x="104" y="984"/>
                </a:lnTo>
                <a:lnTo>
                  <a:pt x="104" y="983"/>
                </a:lnTo>
                <a:lnTo>
                  <a:pt x="104" y="982"/>
                </a:lnTo>
                <a:lnTo>
                  <a:pt x="104" y="981"/>
                </a:lnTo>
                <a:lnTo>
                  <a:pt x="105" y="980"/>
                </a:lnTo>
                <a:lnTo>
                  <a:pt x="105" y="979"/>
                </a:lnTo>
                <a:lnTo>
                  <a:pt x="105" y="978"/>
                </a:lnTo>
                <a:lnTo>
                  <a:pt x="105" y="977"/>
                </a:lnTo>
                <a:lnTo>
                  <a:pt x="105" y="976"/>
                </a:lnTo>
                <a:lnTo>
                  <a:pt x="105" y="975"/>
                </a:lnTo>
                <a:lnTo>
                  <a:pt x="105" y="974"/>
                </a:lnTo>
                <a:lnTo>
                  <a:pt x="106" y="974"/>
                </a:lnTo>
                <a:lnTo>
                  <a:pt x="106" y="973"/>
                </a:lnTo>
                <a:lnTo>
                  <a:pt x="106" y="972"/>
                </a:lnTo>
                <a:lnTo>
                  <a:pt x="106" y="971"/>
                </a:lnTo>
                <a:lnTo>
                  <a:pt x="106" y="971"/>
                </a:lnTo>
                <a:lnTo>
                  <a:pt x="107" y="970"/>
                </a:lnTo>
                <a:lnTo>
                  <a:pt x="107" y="969"/>
                </a:lnTo>
                <a:lnTo>
                  <a:pt x="107" y="969"/>
                </a:lnTo>
                <a:lnTo>
                  <a:pt x="107" y="968"/>
                </a:lnTo>
                <a:lnTo>
                  <a:pt x="107" y="968"/>
                </a:lnTo>
                <a:lnTo>
                  <a:pt x="107" y="968"/>
                </a:lnTo>
                <a:lnTo>
                  <a:pt x="107" y="967"/>
                </a:lnTo>
                <a:lnTo>
                  <a:pt x="108" y="967"/>
                </a:lnTo>
                <a:lnTo>
                  <a:pt x="108" y="966"/>
                </a:lnTo>
                <a:lnTo>
                  <a:pt x="108" y="966"/>
                </a:lnTo>
                <a:lnTo>
                  <a:pt x="108" y="966"/>
                </a:lnTo>
                <a:lnTo>
                  <a:pt x="109" y="966"/>
                </a:lnTo>
                <a:lnTo>
                  <a:pt x="109" y="966"/>
                </a:lnTo>
                <a:lnTo>
                  <a:pt x="109" y="966"/>
                </a:lnTo>
                <a:lnTo>
                  <a:pt x="109" y="966"/>
                </a:lnTo>
                <a:lnTo>
                  <a:pt x="109" y="966"/>
                </a:lnTo>
                <a:lnTo>
                  <a:pt x="109" y="966"/>
                </a:lnTo>
                <a:lnTo>
                  <a:pt x="109" y="966"/>
                </a:lnTo>
                <a:lnTo>
                  <a:pt x="110" y="966"/>
                </a:lnTo>
                <a:lnTo>
                  <a:pt x="110" y="966"/>
                </a:lnTo>
                <a:lnTo>
                  <a:pt x="110" y="966"/>
                </a:lnTo>
                <a:lnTo>
                  <a:pt x="110" y="966"/>
                </a:lnTo>
                <a:lnTo>
                  <a:pt x="110" y="967"/>
                </a:lnTo>
                <a:lnTo>
                  <a:pt x="110" y="967"/>
                </a:lnTo>
                <a:lnTo>
                  <a:pt x="110" y="968"/>
                </a:lnTo>
                <a:lnTo>
                  <a:pt x="111" y="968"/>
                </a:lnTo>
                <a:lnTo>
                  <a:pt x="111" y="968"/>
                </a:lnTo>
                <a:lnTo>
                  <a:pt x="111" y="969"/>
                </a:lnTo>
                <a:lnTo>
                  <a:pt x="111" y="969"/>
                </a:lnTo>
                <a:lnTo>
                  <a:pt x="111" y="970"/>
                </a:lnTo>
                <a:lnTo>
                  <a:pt x="112" y="971"/>
                </a:lnTo>
                <a:lnTo>
                  <a:pt x="112" y="971"/>
                </a:lnTo>
                <a:lnTo>
                  <a:pt x="112" y="972"/>
                </a:lnTo>
                <a:lnTo>
                  <a:pt x="112" y="973"/>
                </a:lnTo>
                <a:lnTo>
                  <a:pt x="112" y="973"/>
                </a:lnTo>
                <a:lnTo>
                  <a:pt x="112" y="974"/>
                </a:lnTo>
                <a:lnTo>
                  <a:pt x="113" y="975"/>
                </a:lnTo>
                <a:lnTo>
                  <a:pt x="113" y="976"/>
                </a:lnTo>
                <a:lnTo>
                  <a:pt x="113" y="976"/>
                </a:lnTo>
                <a:lnTo>
                  <a:pt x="113" y="977"/>
                </a:lnTo>
                <a:lnTo>
                  <a:pt x="113" y="978"/>
                </a:lnTo>
                <a:lnTo>
                  <a:pt x="114" y="979"/>
                </a:lnTo>
                <a:lnTo>
                  <a:pt x="114" y="980"/>
                </a:lnTo>
                <a:lnTo>
                  <a:pt x="114" y="981"/>
                </a:lnTo>
                <a:lnTo>
                  <a:pt x="114" y="982"/>
                </a:lnTo>
                <a:lnTo>
                  <a:pt x="114" y="983"/>
                </a:lnTo>
                <a:lnTo>
                  <a:pt x="114" y="984"/>
                </a:lnTo>
                <a:lnTo>
                  <a:pt x="114" y="985"/>
                </a:lnTo>
                <a:lnTo>
                  <a:pt x="115" y="986"/>
                </a:lnTo>
                <a:lnTo>
                  <a:pt x="115" y="987"/>
                </a:lnTo>
                <a:lnTo>
                  <a:pt x="115" y="988"/>
                </a:lnTo>
                <a:lnTo>
                  <a:pt x="115" y="989"/>
                </a:lnTo>
                <a:lnTo>
                  <a:pt x="115" y="990"/>
                </a:lnTo>
                <a:lnTo>
                  <a:pt x="115" y="991"/>
                </a:lnTo>
                <a:lnTo>
                  <a:pt x="115" y="992"/>
                </a:lnTo>
                <a:lnTo>
                  <a:pt x="116" y="994"/>
                </a:lnTo>
                <a:lnTo>
                  <a:pt x="116" y="995"/>
                </a:lnTo>
                <a:lnTo>
                  <a:pt x="116" y="996"/>
                </a:lnTo>
                <a:lnTo>
                  <a:pt x="116" y="997"/>
                </a:lnTo>
                <a:lnTo>
                  <a:pt x="117" y="998"/>
                </a:lnTo>
                <a:lnTo>
                  <a:pt x="117" y="999"/>
                </a:lnTo>
                <a:lnTo>
                  <a:pt x="117" y="1000"/>
                </a:lnTo>
                <a:lnTo>
                  <a:pt x="117" y="1001"/>
                </a:lnTo>
                <a:lnTo>
                  <a:pt x="117" y="1002"/>
                </a:lnTo>
                <a:lnTo>
                  <a:pt x="117" y="1003"/>
                </a:lnTo>
                <a:lnTo>
                  <a:pt x="117" y="1004"/>
                </a:lnTo>
                <a:lnTo>
                  <a:pt x="118" y="1005"/>
                </a:lnTo>
                <a:lnTo>
                  <a:pt x="118" y="1006"/>
                </a:lnTo>
                <a:lnTo>
                  <a:pt x="118" y="1007"/>
                </a:lnTo>
                <a:lnTo>
                  <a:pt x="118" y="1008"/>
                </a:lnTo>
                <a:lnTo>
                  <a:pt x="118" y="1009"/>
                </a:lnTo>
                <a:lnTo>
                  <a:pt x="119" y="1010"/>
                </a:lnTo>
                <a:lnTo>
                  <a:pt x="119" y="1011"/>
                </a:lnTo>
                <a:lnTo>
                  <a:pt x="119" y="1011"/>
                </a:lnTo>
                <a:lnTo>
                  <a:pt x="119" y="1012"/>
                </a:lnTo>
                <a:lnTo>
                  <a:pt x="119" y="1013"/>
                </a:lnTo>
                <a:lnTo>
                  <a:pt x="119" y="1014"/>
                </a:lnTo>
                <a:lnTo>
                  <a:pt x="119" y="1014"/>
                </a:lnTo>
                <a:lnTo>
                  <a:pt x="120" y="1015"/>
                </a:lnTo>
                <a:lnTo>
                  <a:pt x="120" y="1016"/>
                </a:lnTo>
                <a:lnTo>
                  <a:pt x="120" y="1016"/>
                </a:lnTo>
                <a:lnTo>
                  <a:pt x="120" y="1017"/>
                </a:lnTo>
                <a:lnTo>
                  <a:pt x="120" y="1017"/>
                </a:lnTo>
                <a:lnTo>
                  <a:pt x="120" y="1018"/>
                </a:lnTo>
                <a:lnTo>
                  <a:pt x="120" y="1019"/>
                </a:lnTo>
                <a:lnTo>
                  <a:pt x="121" y="1019"/>
                </a:lnTo>
                <a:lnTo>
                  <a:pt x="121" y="1019"/>
                </a:lnTo>
                <a:lnTo>
                  <a:pt x="121" y="1020"/>
                </a:lnTo>
                <a:lnTo>
                  <a:pt x="121" y="1020"/>
                </a:lnTo>
                <a:lnTo>
                  <a:pt x="122" y="1020"/>
                </a:lnTo>
                <a:lnTo>
                  <a:pt x="122" y="1021"/>
                </a:lnTo>
                <a:lnTo>
                  <a:pt x="122" y="1021"/>
                </a:lnTo>
                <a:lnTo>
                  <a:pt x="122" y="1021"/>
                </a:lnTo>
                <a:lnTo>
                  <a:pt x="122" y="1021"/>
                </a:lnTo>
                <a:lnTo>
                  <a:pt x="122" y="1022"/>
                </a:lnTo>
                <a:lnTo>
                  <a:pt x="122" y="1022"/>
                </a:lnTo>
                <a:lnTo>
                  <a:pt x="123" y="1022"/>
                </a:lnTo>
                <a:lnTo>
                  <a:pt x="123" y="1022"/>
                </a:lnTo>
                <a:lnTo>
                  <a:pt x="123" y="1022"/>
                </a:lnTo>
                <a:lnTo>
                  <a:pt x="123" y="1022"/>
                </a:lnTo>
                <a:lnTo>
                  <a:pt x="123" y="1021"/>
                </a:lnTo>
                <a:lnTo>
                  <a:pt x="124" y="1021"/>
                </a:lnTo>
                <a:lnTo>
                  <a:pt x="124" y="1021"/>
                </a:lnTo>
                <a:lnTo>
                  <a:pt x="124" y="1021"/>
                </a:lnTo>
                <a:lnTo>
                  <a:pt x="124" y="1020"/>
                </a:lnTo>
                <a:lnTo>
                  <a:pt x="124" y="1020"/>
                </a:lnTo>
                <a:lnTo>
                  <a:pt x="124" y="1020"/>
                </a:lnTo>
                <a:lnTo>
                  <a:pt x="124" y="1019"/>
                </a:lnTo>
                <a:lnTo>
                  <a:pt x="125" y="1019"/>
                </a:lnTo>
                <a:lnTo>
                  <a:pt x="125" y="1019"/>
                </a:lnTo>
                <a:lnTo>
                  <a:pt x="125" y="1018"/>
                </a:lnTo>
                <a:lnTo>
                  <a:pt x="125" y="1017"/>
                </a:lnTo>
                <a:lnTo>
                  <a:pt x="125" y="1017"/>
                </a:lnTo>
                <a:lnTo>
                  <a:pt x="125" y="1016"/>
                </a:lnTo>
                <a:lnTo>
                  <a:pt x="125" y="1016"/>
                </a:lnTo>
                <a:lnTo>
                  <a:pt x="126" y="1015"/>
                </a:lnTo>
                <a:lnTo>
                  <a:pt x="126" y="1014"/>
                </a:lnTo>
                <a:lnTo>
                  <a:pt x="126" y="1014"/>
                </a:lnTo>
                <a:lnTo>
                  <a:pt x="126" y="1013"/>
                </a:lnTo>
                <a:lnTo>
                  <a:pt x="127" y="1012"/>
                </a:lnTo>
                <a:lnTo>
                  <a:pt x="127" y="1012"/>
                </a:lnTo>
                <a:lnTo>
                  <a:pt x="127" y="1011"/>
                </a:lnTo>
                <a:lnTo>
                  <a:pt x="127" y="1010"/>
                </a:lnTo>
                <a:lnTo>
                  <a:pt x="127" y="1009"/>
                </a:lnTo>
                <a:lnTo>
                  <a:pt x="127" y="1008"/>
                </a:lnTo>
                <a:lnTo>
                  <a:pt x="127" y="1007"/>
                </a:lnTo>
                <a:lnTo>
                  <a:pt x="128" y="1007"/>
                </a:lnTo>
                <a:lnTo>
                  <a:pt x="128" y="1006"/>
                </a:lnTo>
                <a:lnTo>
                  <a:pt x="128" y="1005"/>
                </a:lnTo>
                <a:lnTo>
                  <a:pt x="128" y="1004"/>
                </a:lnTo>
                <a:lnTo>
                  <a:pt x="128" y="1003"/>
                </a:lnTo>
                <a:lnTo>
                  <a:pt x="128" y="1002"/>
                </a:lnTo>
                <a:lnTo>
                  <a:pt x="128" y="1001"/>
                </a:lnTo>
                <a:lnTo>
                  <a:pt x="129" y="1000"/>
                </a:lnTo>
                <a:lnTo>
                  <a:pt x="129" y="999"/>
                </a:lnTo>
                <a:lnTo>
                  <a:pt x="129" y="998"/>
                </a:lnTo>
                <a:lnTo>
                  <a:pt x="129" y="997"/>
                </a:lnTo>
                <a:lnTo>
                  <a:pt x="129" y="996"/>
                </a:lnTo>
                <a:lnTo>
                  <a:pt x="130" y="995"/>
                </a:lnTo>
                <a:lnTo>
                  <a:pt x="130" y="994"/>
                </a:lnTo>
                <a:lnTo>
                  <a:pt x="130" y="993"/>
                </a:lnTo>
                <a:lnTo>
                  <a:pt x="130" y="992"/>
                </a:lnTo>
                <a:lnTo>
                  <a:pt x="130" y="991"/>
                </a:lnTo>
                <a:lnTo>
                  <a:pt x="130" y="991"/>
                </a:lnTo>
                <a:lnTo>
                  <a:pt x="130" y="989"/>
                </a:lnTo>
                <a:lnTo>
                  <a:pt x="131" y="989"/>
                </a:lnTo>
                <a:lnTo>
                  <a:pt x="131" y="988"/>
                </a:lnTo>
                <a:lnTo>
                  <a:pt x="131" y="987"/>
                </a:lnTo>
                <a:lnTo>
                  <a:pt x="131" y="986"/>
                </a:lnTo>
                <a:lnTo>
                  <a:pt x="132" y="985"/>
                </a:lnTo>
                <a:lnTo>
                  <a:pt x="132" y="984"/>
                </a:lnTo>
                <a:lnTo>
                  <a:pt x="132" y="983"/>
                </a:lnTo>
                <a:lnTo>
                  <a:pt x="132" y="983"/>
                </a:lnTo>
                <a:lnTo>
                  <a:pt x="132" y="982"/>
                </a:lnTo>
                <a:lnTo>
                  <a:pt x="132" y="981"/>
                </a:lnTo>
                <a:lnTo>
                  <a:pt x="132" y="980"/>
                </a:lnTo>
                <a:lnTo>
                  <a:pt x="133" y="979"/>
                </a:lnTo>
                <a:lnTo>
                  <a:pt x="133" y="979"/>
                </a:lnTo>
                <a:lnTo>
                  <a:pt x="133" y="978"/>
                </a:lnTo>
                <a:lnTo>
                  <a:pt x="133" y="978"/>
                </a:lnTo>
                <a:lnTo>
                  <a:pt x="133" y="977"/>
                </a:lnTo>
                <a:lnTo>
                  <a:pt x="133" y="976"/>
                </a:lnTo>
                <a:lnTo>
                  <a:pt x="133" y="976"/>
                </a:lnTo>
                <a:lnTo>
                  <a:pt x="134" y="975"/>
                </a:lnTo>
                <a:lnTo>
                  <a:pt x="134" y="975"/>
                </a:lnTo>
                <a:lnTo>
                  <a:pt x="134" y="974"/>
                </a:lnTo>
                <a:lnTo>
                  <a:pt x="134" y="974"/>
                </a:lnTo>
                <a:lnTo>
                  <a:pt x="134" y="974"/>
                </a:lnTo>
                <a:lnTo>
                  <a:pt x="135" y="973"/>
                </a:lnTo>
                <a:lnTo>
                  <a:pt x="135" y="973"/>
                </a:lnTo>
                <a:lnTo>
                  <a:pt x="135" y="973"/>
                </a:lnTo>
                <a:lnTo>
                  <a:pt x="135" y="973"/>
                </a:lnTo>
                <a:lnTo>
                  <a:pt x="135" y="972"/>
                </a:lnTo>
                <a:lnTo>
                  <a:pt x="135" y="972"/>
                </a:lnTo>
                <a:lnTo>
                  <a:pt x="135" y="972"/>
                </a:lnTo>
                <a:lnTo>
                  <a:pt x="136" y="972"/>
                </a:lnTo>
                <a:lnTo>
                  <a:pt x="136" y="972"/>
                </a:lnTo>
                <a:lnTo>
                  <a:pt x="136" y="971"/>
                </a:lnTo>
                <a:lnTo>
                  <a:pt x="136" y="971"/>
                </a:lnTo>
                <a:lnTo>
                  <a:pt x="137" y="971"/>
                </a:lnTo>
                <a:lnTo>
                  <a:pt x="137" y="972"/>
                </a:lnTo>
                <a:lnTo>
                  <a:pt x="137" y="972"/>
                </a:lnTo>
                <a:lnTo>
                  <a:pt x="137" y="972"/>
                </a:lnTo>
                <a:lnTo>
                  <a:pt x="137" y="972"/>
                </a:lnTo>
                <a:lnTo>
                  <a:pt x="137" y="972"/>
                </a:lnTo>
                <a:lnTo>
                  <a:pt x="137" y="973"/>
                </a:lnTo>
                <a:lnTo>
                  <a:pt x="138" y="973"/>
                </a:lnTo>
                <a:lnTo>
                  <a:pt x="138" y="973"/>
                </a:lnTo>
                <a:lnTo>
                  <a:pt x="138" y="973"/>
                </a:lnTo>
                <a:lnTo>
                  <a:pt x="138" y="974"/>
                </a:lnTo>
                <a:lnTo>
                  <a:pt x="138" y="974"/>
                </a:lnTo>
                <a:lnTo>
                  <a:pt x="138" y="974"/>
                </a:lnTo>
                <a:lnTo>
                  <a:pt x="138" y="975"/>
                </a:lnTo>
                <a:lnTo>
                  <a:pt x="139" y="975"/>
                </a:lnTo>
                <a:lnTo>
                  <a:pt x="139" y="976"/>
                </a:lnTo>
                <a:lnTo>
                  <a:pt x="139" y="976"/>
                </a:lnTo>
                <a:lnTo>
                  <a:pt x="139" y="977"/>
                </a:lnTo>
                <a:lnTo>
                  <a:pt x="139" y="978"/>
                </a:lnTo>
                <a:lnTo>
                  <a:pt x="140" y="978"/>
                </a:lnTo>
                <a:lnTo>
                  <a:pt x="140" y="979"/>
                </a:lnTo>
                <a:lnTo>
                  <a:pt x="140" y="979"/>
                </a:lnTo>
                <a:lnTo>
                  <a:pt x="140" y="980"/>
                </a:lnTo>
                <a:lnTo>
                  <a:pt x="140" y="981"/>
                </a:lnTo>
                <a:lnTo>
                  <a:pt x="140" y="981"/>
                </a:lnTo>
                <a:lnTo>
                  <a:pt x="140" y="982"/>
                </a:lnTo>
                <a:lnTo>
                  <a:pt x="141" y="983"/>
                </a:lnTo>
                <a:lnTo>
                  <a:pt x="141" y="983"/>
                </a:lnTo>
                <a:lnTo>
                  <a:pt x="141" y="984"/>
                </a:lnTo>
                <a:lnTo>
                  <a:pt x="141" y="985"/>
                </a:lnTo>
                <a:lnTo>
                  <a:pt x="142" y="986"/>
                </a:lnTo>
                <a:lnTo>
                  <a:pt x="142" y="987"/>
                </a:lnTo>
                <a:lnTo>
                  <a:pt x="142" y="988"/>
                </a:lnTo>
                <a:lnTo>
                  <a:pt x="142" y="988"/>
                </a:lnTo>
                <a:lnTo>
                  <a:pt x="142" y="989"/>
                </a:lnTo>
                <a:lnTo>
                  <a:pt x="142" y="990"/>
                </a:lnTo>
                <a:lnTo>
                  <a:pt x="142" y="991"/>
                </a:lnTo>
                <a:lnTo>
                  <a:pt x="143" y="991"/>
                </a:lnTo>
                <a:lnTo>
                  <a:pt x="143" y="992"/>
                </a:lnTo>
                <a:lnTo>
                  <a:pt x="143" y="993"/>
                </a:lnTo>
                <a:lnTo>
                  <a:pt x="143" y="994"/>
                </a:lnTo>
                <a:lnTo>
                  <a:pt x="143" y="995"/>
                </a:lnTo>
                <a:lnTo>
                  <a:pt x="143" y="996"/>
                </a:lnTo>
                <a:lnTo>
                  <a:pt x="143" y="996"/>
                </a:lnTo>
                <a:lnTo>
                  <a:pt x="144" y="997"/>
                </a:lnTo>
                <a:lnTo>
                  <a:pt x="144" y="998"/>
                </a:lnTo>
                <a:lnTo>
                  <a:pt x="144" y="999"/>
                </a:lnTo>
                <a:lnTo>
                  <a:pt x="144" y="1000"/>
                </a:lnTo>
                <a:lnTo>
                  <a:pt x="144" y="1001"/>
                </a:lnTo>
                <a:lnTo>
                  <a:pt x="145" y="1001"/>
                </a:lnTo>
                <a:lnTo>
                  <a:pt x="145" y="1002"/>
                </a:lnTo>
                <a:lnTo>
                  <a:pt x="145" y="1003"/>
                </a:lnTo>
                <a:lnTo>
                  <a:pt x="145" y="1004"/>
                </a:lnTo>
                <a:lnTo>
                  <a:pt x="145" y="1004"/>
                </a:lnTo>
                <a:lnTo>
                  <a:pt x="145" y="1005"/>
                </a:lnTo>
                <a:lnTo>
                  <a:pt x="146" y="1006"/>
                </a:lnTo>
                <a:lnTo>
                  <a:pt x="146" y="1006"/>
                </a:lnTo>
                <a:lnTo>
                  <a:pt x="146" y="1007"/>
                </a:lnTo>
                <a:lnTo>
                  <a:pt x="146" y="1007"/>
                </a:lnTo>
                <a:lnTo>
                  <a:pt x="146" y="1008"/>
                </a:lnTo>
                <a:lnTo>
                  <a:pt x="147" y="1009"/>
                </a:lnTo>
                <a:lnTo>
                  <a:pt x="147" y="1009"/>
                </a:lnTo>
                <a:lnTo>
                  <a:pt x="147" y="1010"/>
                </a:lnTo>
                <a:lnTo>
                  <a:pt x="147" y="1010"/>
                </a:lnTo>
                <a:lnTo>
                  <a:pt x="147" y="1011"/>
                </a:lnTo>
                <a:lnTo>
                  <a:pt x="147" y="1011"/>
                </a:lnTo>
                <a:lnTo>
                  <a:pt x="147" y="1012"/>
                </a:lnTo>
                <a:lnTo>
                  <a:pt x="148" y="1012"/>
                </a:lnTo>
                <a:lnTo>
                  <a:pt x="148" y="1012"/>
                </a:lnTo>
                <a:lnTo>
                  <a:pt x="148" y="1013"/>
                </a:lnTo>
                <a:lnTo>
                  <a:pt x="148" y="1013"/>
                </a:lnTo>
                <a:lnTo>
                  <a:pt x="148" y="1014"/>
                </a:lnTo>
                <a:lnTo>
                  <a:pt x="148" y="1014"/>
                </a:lnTo>
                <a:lnTo>
                  <a:pt x="148" y="1014"/>
                </a:lnTo>
                <a:lnTo>
                  <a:pt x="149" y="1014"/>
                </a:lnTo>
                <a:lnTo>
                  <a:pt x="149" y="1014"/>
                </a:lnTo>
                <a:lnTo>
                  <a:pt x="149" y="1014"/>
                </a:lnTo>
                <a:lnTo>
                  <a:pt x="149" y="1015"/>
                </a:lnTo>
                <a:lnTo>
                  <a:pt x="150" y="1015"/>
                </a:lnTo>
                <a:lnTo>
                  <a:pt x="150" y="1015"/>
                </a:lnTo>
                <a:lnTo>
                  <a:pt x="150" y="1015"/>
                </a:lnTo>
                <a:lnTo>
                  <a:pt x="150" y="1015"/>
                </a:lnTo>
                <a:lnTo>
                  <a:pt x="150" y="1015"/>
                </a:lnTo>
                <a:lnTo>
                  <a:pt x="150" y="1015"/>
                </a:lnTo>
                <a:lnTo>
                  <a:pt x="150" y="1015"/>
                </a:lnTo>
                <a:lnTo>
                  <a:pt x="151" y="1014"/>
                </a:lnTo>
                <a:lnTo>
                  <a:pt x="151" y="1014"/>
                </a:lnTo>
                <a:lnTo>
                  <a:pt x="151" y="1014"/>
                </a:lnTo>
                <a:lnTo>
                  <a:pt x="151" y="1014"/>
                </a:lnTo>
                <a:lnTo>
                  <a:pt x="151" y="1014"/>
                </a:lnTo>
                <a:lnTo>
                  <a:pt x="152" y="1014"/>
                </a:lnTo>
                <a:lnTo>
                  <a:pt x="152" y="1013"/>
                </a:lnTo>
                <a:lnTo>
                  <a:pt x="152" y="1013"/>
                </a:lnTo>
                <a:lnTo>
                  <a:pt x="152" y="1012"/>
                </a:lnTo>
                <a:lnTo>
                  <a:pt x="152" y="1012"/>
                </a:lnTo>
                <a:lnTo>
                  <a:pt x="152" y="1012"/>
                </a:lnTo>
                <a:lnTo>
                  <a:pt x="152" y="1011"/>
                </a:lnTo>
                <a:lnTo>
                  <a:pt x="153" y="1011"/>
                </a:lnTo>
                <a:lnTo>
                  <a:pt x="153" y="1011"/>
                </a:lnTo>
                <a:lnTo>
                  <a:pt x="153" y="1010"/>
                </a:lnTo>
                <a:lnTo>
                  <a:pt x="153" y="1010"/>
                </a:lnTo>
                <a:lnTo>
                  <a:pt x="153" y="1009"/>
                </a:lnTo>
                <a:lnTo>
                  <a:pt x="153" y="1009"/>
                </a:lnTo>
                <a:lnTo>
                  <a:pt x="153" y="1008"/>
                </a:lnTo>
                <a:lnTo>
                  <a:pt x="154" y="1007"/>
                </a:lnTo>
                <a:lnTo>
                  <a:pt x="154" y="1007"/>
                </a:lnTo>
                <a:lnTo>
                  <a:pt x="154" y="1006"/>
                </a:lnTo>
                <a:lnTo>
                  <a:pt x="154" y="1006"/>
                </a:lnTo>
                <a:lnTo>
                  <a:pt x="155" y="1005"/>
                </a:lnTo>
                <a:lnTo>
                  <a:pt x="155" y="1004"/>
                </a:lnTo>
                <a:lnTo>
                  <a:pt x="155" y="1004"/>
                </a:lnTo>
                <a:lnTo>
                  <a:pt x="155" y="1003"/>
                </a:lnTo>
                <a:lnTo>
                  <a:pt x="155" y="1002"/>
                </a:lnTo>
                <a:lnTo>
                  <a:pt x="155" y="1002"/>
                </a:lnTo>
                <a:lnTo>
                  <a:pt x="155" y="1001"/>
                </a:lnTo>
                <a:lnTo>
                  <a:pt x="156" y="1001"/>
                </a:lnTo>
                <a:lnTo>
                  <a:pt x="156" y="1000"/>
                </a:lnTo>
                <a:lnTo>
                  <a:pt x="156" y="999"/>
                </a:lnTo>
                <a:lnTo>
                  <a:pt x="156" y="999"/>
                </a:lnTo>
                <a:lnTo>
                  <a:pt x="156" y="998"/>
                </a:lnTo>
                <a:lnTo>
                  <a:pt x="156" y="997"/>
                </a:lnTo>
                <a:lnTo>
                  <a:pt x="156" y="996"/>
                </a:lnTo>
                <a:lnTo>
                  <a:pt x="157" y="996"/>
                </a:lnTo>
                <a:lnTo>
                  <a:pt x="157" y="995"/>
                </a:lnTo>
                <a:lnTo>
                  <a:pt x="157" y="994"/>
                </a:lnTo>
                <a:lnTo>
                  <a:pt x="157" y="994"/>
                </a:lnTo>
                <a:lnTo>
                  <a:pt x="157" y="993"/>
                </a:lnTo>
                <a:lnTo>
                  <a:pt x="158" y="992"/>
                </a:lnTo>
                <a:lnTo>
                  <a:pt x="158" y="992"/>
                </a:lnTo>
                <a:lnTo>
                  <a:pt x="158" y="991"/>
                </a:lnTo>
                <a:lnTo>
                  <a:pt x="158" y="991"/>
                </a:lnTo>
                <a:lnTo>
                  <a:pt x="158" y="990"/>
                </a:lnTo>
                <a:lnTo>
                  <a:pt x="158" y="989"/>
                </a:lnTo>
                <a:lnTo>
                  <a:pt x="158" y="989"/>
                </a:lnTo>
                <a:lnTo>
                  <a:pt x="159" y="988"/>
                </a:lnTo>
                <a:lnTo>
                  <a:pt x="159" y="988"/>
                </a:lnTo>
                <a:lnTo>
                  <a:pt x="159" y="987"/>
                </a:lnTo>
                <a:lnTo>
                  <a:pt x="159" y="986"/>
                </a:lnTo>
                <a:lnTo>
                  <a:pt x="160" y="986"/>
                </a:lnTo>
                <a:lnTo>
                  <a:pt x="160" y="985"/>
                </a:lnTo>
                <a:lnTo>
                  <a:pt x="160" y="985"/>
                </a:lnTo>
                <a:lnTo>
                  <a:pt x="160" y="984"/>
                </a:lnTo>
                <a:lnTo>
                  <a:pt x="160" y="984"/>
                </a:lnTo>
                <a:lnTo>
                  <a:pt x="160" y="983"/>
                </a:lnTo>
                <a:lnTo>
                  <a:pt x="160" y="983"/>
                </a:lnTo>
                <a:lnTo>
                  <a:pt x="161" y="983"/>
                </a:lnTo>
                <a:lnTo>
                  <a:pt x="161" y="982"/>
                </a:lnTo>
                <a:lnTo>
                  <a:pt x="161" y="982"/>
                </a:lnTo>
                <a:lnTo>
                  <a:pt x="161" y="981"/>
                </a:lnTo>
                <a:lnTo>
                  <a:pt x="161" y="981"/>
                </a:lnTo>
                <a:lnTo>
                  <a:pt x="161" y="981"/>
                </a:lnTo>
                <a:lnTo>
                  <a:pt x="161" y="981"/>
                </a:lnTo>
                <a:lnTo>
                  <a:pt x="162" y="980"/>
                </a:lnTo>
                <a:lnTo>
                  <a:pt x="162" y="980"/>
                </a:lnTo>
                <a:lnTo>
                  <a:pt x="162" y="980"/>
                </a:lnTo>
                <a:lnTo>
                  <a:pt x="162" y="980"/>
                </a:lnTo>
                <a:lnTo>
                  <a:pt x="162" y="979"/>
                </a:lnTo>
                <a:lnTo>
                  <a:pt x="163" y="979"/>
                </a:lnTo>
                <a:lnTo>
                  <a:pt x="163" y="979"/>
                </a:lnTo>
                <a:lnTo>
                  <a:pt x="163" y="979"/>
                </a:lnTo>
                <a:lnTo>
                  <a:pt x="163" y="979"/>
                </a:lnTo>
                <a:lnTo>
                  <a:pt x="163" y="979"/>
                </a:lnTo>
                <a:lnTo>
                  <a:pt x="163" y="979"/>
                </a:lnTo>
                <a:lnTo>
                  <a:pt x="163" y="979"/>
                </a:lnTo>
                <a:lnTo>
                  <a:pt x="164" y="979"/>
                </a:lnTo>
                <a:lnTo>
                  <a:pt x="164" y="979"/>
                </a:lnTo>
                <a:lnTo>
                  <a:pt x="164" y="979"/>
                </a:lnTo>
                <a:lnTo>
                  <a:pt x="164" y="979"/>
                </a:lnTo>
                <a:lnTo>
                  <a:pt x="165" y="979"/>
                </a:lnTo>
                <a:lnTo>
                  <a:pt x="165" y="980"/>
                </a:lnTo>
                <a:lnTo>
                  <a:pt x="165" y="980"/>
                </a:lnTo>
                <a:lnTo>
                  <a:pt x="165" y="980"/>
                </a:lnTo>
                <a:lnTo>
                  <a:pt x="165" y="980"/>
                </a:lnTo>
                <a:lnTo>
                  <a:pt x="165" y="981"/>
                </a:lnTo>
                <a:lnTo>
                  <a:pt x="165" y="981"/>
                </a:lnTo>
                <a:lnTo>
                  <a:pt x="166" y="981"/>
                </a:lnTo>
                <a:lnTo>
                  <a:pt x="166" y="981"/>
                </a:lnTo>
                <a:lnTo>
                  <a:pt x="166" y="982"/>
                </a:lnTo>
                <a:lnTo>
                  <a:pt x="166" y="982"/>
                </a:lnTo>
                <a:lnTo>
                  <a:pt x="166" y="983"/>
                </a:lnTo>
                <a:lnTo>
                  <a:pt x="166" y="983"/>
                </a:lnTo>
                <a:lnTo>
                  <a:pt x="166" y="983"/>
                </a:lnTo>
                <a:lnTo>
                  <a:pt x="167" y="984"/>
                </a:lnTo>
                <a:lnTo>
                  <a:pt x="167" y="984"/>
                </a:lnTo>
                <a:lnTo>
                  <a:pt x="167" y="984"/>
                </a:lnTo>
                <a:lnTo>
                  <a:pt x="167" y="985"/>
                </a:lnTo>
                <a:lnTo>
                  <a:pt x="167" y="985"/>
                </a:lnTo>
                <a:lnTo>
                  <a:pt x="168" y="986"/>
                </a:lnTo>
                <a:lnTo>
                  <a:pt x="168" y="986"/>
                </a:lnTo>
                <a:lnTo>
                  <a:pt x="168" y="987"/>
                </a:lnTo>
                <a:lnTo>
                  <a:pt x="168" y="987"/>
                </a:lnTo>
                <a:lnTo>
                  <a:pt x="168" y="988"/>
                </a:lnTo>
                <a:lnTo>
                  <a:pt x="168" y="988"/>
                </a:lnTo>
                <a:lnTo>
                  <a:pt x="168" y="989"/>
                </a:lnTo>
                <a:lnTo>
                  <a:pt x="169" y="989"/>
                </a:lnTo>
                <a:lnTo>
                  <a:pt x="169" y="990"/>
                </a:lnTo>
                <a:lnTo>
                  <a:pt x="169" y="990"/>
                </a:lnTo>
                <a:lnTo>
                  <a:pt x="169" y="991"/>
                </a:lnTo>
                <a:lnTo>
                  <a:pt x="170" y="991"/>
                </a:lnTo>
                <a:lnTo>
                  <a:pt x="170" y="992"/>
                </a:lnTo>
                <a:lnTo>
                  <a:pt x="170" y="992"/>
                </a:lnTo>
                <a:lnTo>
                  <a:pt x="170" y="993"/>
                </a:lnTo>
                <a:lnTo>
                  <a:pt x="170" y="993"/>
                </a:lnTo>
                <a:lnTo>
                  <a:pt x="170" y="994"/>
                </a:lnTo>
                <a:lnTo>
                  <a:pt x="170" y="994"/>
                </a:lnTo>
                <a:lnTo>
                  <a:pt x="171" y="995"/>
                </a:lnTo>
                <a:lnTo>
                  <a:pt x="171" y="996"/>
                </a:lnTo>
                <a:lnTo>
                  <a:pt x="171" y="996"/>
                </a:lnTo>
                <a:lnTo>
                  <a:pt x="171" y="996"/>
                </a:lnTo>
                <a:lnTo>
                  <a:pt x="171" y="997"/>
                </a:lnTo>
                <a:lnTo>
                  <a:pt x="171" y="997"/>
                </a:lnTo>
                <a:lnTo>
                  <a:pt x="171" y="998"/>
                </a:lnTo>
                <a:lnTo>
                  <a:pt x="172" y="999"/>
                </a:lnTo>
                <a:lnTo>
                  <a:pt x="172" y="999"/>
                </a:lnTo>
                <a:lnTo>
                  <a:pt x="172" y="999"/>
                </a:lnTo>
                <a:lnTo>
                  <a:pt x="172" y="1000"/>
                </a:lnTo>
                <a:lnTo>
                  <a:pt x="172" y="1000"/>
                </a:lnTo>
                <a:lnTo>
                  <a:pt x="173" y="1001"/>
                </a:lnTo>
                <a:lnTo>
                  <a:pt x="173" y="1001"/>
                </a:lnTo>
                <a:lnTo>
                  <a:pt x="173" y="1002"/>
                </a:lnTo>
                <a:lnTo>
                  <a:pt x="173" y="1002"/>
                </a:lnTo>
                <a:lnTo>
                  <a:pt x="173" y="1002"/>
                </a:lnTo>
                <a:lnTo>
                  <a:pt x="173" y="1002"/>
                </a:lnTo>
                <a:lnTo>
                  <a:pt x="174" y="1003"/>
                </a:lnTo>
                <a:lnTo>
                  <a:pt x="174" y="1003"/>
                </a:lnTo>
                <a:lnTo>
                  <a:pt x="174" y="1004"/>
                </a:lnTo>
                <a:lnTo>
                  <a:pt x="174" y="1004"/>
                </a:lnTo>
                <a:lnTo>
                  <a:pt x="174" y="1004"/>
                </a:lnTo>
                <a:lnTo>
                  <a:pt x="175" y="1004"/>
                </a:lnTo>
                <a:lnTo>
                  <a:pt x="175" y="1005"/>
                </a:lnTo>
                <a:lnTo>
                  <a:pt x="175" y="1005"/>
                </a:lnTo>
                <a:lnTo>
                  <a:pt x="175" y="1005"/>
                </a:lnTo>
                <a:lnTo>
                  <a:pt x="175" y="1006"/>
                </a:lnTo>
                <a:lnTo>
                  <a:pt x="175" y="1006"/>
                </a:lnTo>
                <a:lnTo>
                  <a:pt x="175" y="1006"/>
                </a:lnTo>
                <a:lnTo>
                  <a:pt x="176" y="1006"/>
                </a:lnTo>
                <a:lnTo>
                  <a:pt x="176" y="1006"/>
                </a:lnTo>
                <a:lnTo>
                  <a:pt x="176" y="1006"/>
                </a:lnTo>
                <a:lnTo>
                  <a:pt x="176" y="1006"/>
                </a:lnTo>
                <a:lnTo>
                  <a:pt x="176" y="1006"/>
                </a:lnTo>
                <a:lnTo>
                  <a:pt x="176" y="1006"/>
                </a:lnTo>
                <a:lnTo>
                  <a:pt x="176" y="1006"/>
                </a:lnTo>
                <a:lnTo>
                  <a:pt x="177" y="1006"/>
                </a:lnTo>
                <a:lnTo>
                  <a:pt x="177" y="1006"/>
                </a:lnTo>
                <a:lnTo>
                  <a:pt x="177" y="1006"/>
                </a:lnTo>
                <a:lnTo>
                  <a:pt x="177" y="1006"/>
                </a:lnTo>
                <a:lnTo>
                  <a:pt x="178" y="1006"/>
                </a:lnTo>
                <a:lnTo>
                  <a:pt x="178" y="1006"/>
                </a:lnTo>
                <a:lnTo>
                  <a:pt x="178" y="1006"/>
                </a:lnTo>
                <a:lnTo>
                  <a:pt x="178" y="1006"/>
                </a:lnTo>
                <a:lnTo>
                  <a:pt x="178" y="1006"/>
                </a:lnTo>
                <a:lnTo>
                  <a:pt x="178" y="1006"/>
                </a:lnTo>
                <a:lnTo>
                  <a:pt x="178" y="1006"/>
                </a:lnTo>
                <a:lnTo>
                  <a:pt x="179" y="1006"/>
                </a:lnTo>
                <a:lnTo>
                  <a:pt x="179" y="1005"/>
                </a:lnTo>
                <a:lnTo>
                  <a:pt x="179" y="1005"/>
                </a:lnTo>
                <a:lnTo>
                  <a:pt x="179" y="1005"/>
                </a:lnTo>
                <a:lnTo>
                  <a:pt x="179" y="1005"/>
                </a:lnTo>
                <a:lnTo>
                  <a:pt x="180" y="1004"/>
                </a:lnTo>
                <a:lnTo>
                  <a:pt x="180" y="1004"/>
                </a:lnTo>
                <a:lnTo>
                  <a:pt x="180" y="1004"/>
                </a:lnTo>
                <a:lnTo>
                  <a:pt x="180" y="1004"/>
                </a:lnTo>
                <a:lnTo>
                  <a:pt x="180" y="1004"/>
                </a:lnTo>
                <a:lnTo>
                  <a:pt x="180" y="1003"/>
                </a:lnTo>
                <a:lnTo>
                  <a:pt x="180" y="1003"/>
                </a:lnTo>
                <a:lnTo>
                  <a:pt x="181" y="1002"/>
                </a:lnTo>
                <a:lnTo>
                  <a:pt x="181" y="1002"/>
                </a:lnTo>
                <a:lnTo>
                  <a:pt x="181" y="1002"/>
                </a:lnTo>
                <a:lnTo>
                  <a:pt x="181" y="1002"/>
                </a:lnTo>
                <a:lnTo>
                  <a:pt x="181" y="1001"/>
                </a:lnTo>
                <a:lnTo>
                  <a:pt x="181" y="1001"/>
                </a:lnTo>
                <a:lnTo>
                  <a:pt x="181" y="1001"/>
                </a:lnTo>
                <a:lnTo>
                  <a:pt x="182" y="1000"/>
                </a:lnTo>
                <a:lnTo>
                  <a:pt x="182" y="1000"/>
                </a:lnTo>
                <a:lnTo>
                  <a:pt x="182" y="999"/>
                </a:lnTo>
                <a:lnTo>
                  <a:pt x="182" y="999"/>
                </a:lnTo>
                <a:lnTo>
                  <a:pt x="183" y="999"/>
                </a:lnTo>
                <a:lnTo>
                  <a:pt x="183" y="999"/>
                </a:lnTo>
                <a:lnTo>
                  <a:pt x="183" y="998"/>
                </a:lnTo>
                <a:lnTo>
                  <a:pt x="183" y="998"/>
                </a:lnTo>
                <a:lnTo>
                  <a:pt x="183" y="997"/>
                </a:lnTo>
                <a:lnTo>
                  <a:pt x="183" y="997"/>
                </a:lnTo>
                <a:lnTo>
                  <a:pt x="183" y="997"/>
                </a:lnTo>
                <a:lnTo>
                  <a:pt x="184" y="996"/>
                </a:lnTo>
                <a:lnTo>
                  <a:pt x="184" y="996"/>
                </a:lnTo>
                <a:lnTo>
                  <a:pt x="184" y="996"/>
                </a:lnTo>
                <a:lnTo>
                  <a:pt x="184" y="995"/>
                </a:lnTo>
                <a:lnTo>
                  <a:pt x="184" y="995"/>
                </a:lnTo>
                <a:lnTo>
                  <a:pt x="184" y="995"/>
                </a:lnTo>
                <a:lnTo>
                  <a:pt x="184" y="994"/>
                </a:lnTo>
                <a:lnTo>
                  <a:pt x="185" y="994"/>
                </a:lnTo>
                <a:lnTo>
                  <a:pt x="185" y="994"/>
                </a:lnTo>
                <a:lnTo>
                  <a:pt x="185" y="993"/>
                </a:lnTo>
                <a:lnTo>
                  <a:pt x="185" y="993"/>
                </a:lnTo>
                <a:lnTo>
                  <a:pt x="185" y="993"/>
                </a:lnTo>
                <a:lnTo>
                  <a:pt x="186" y="992"/>
                </a:lnTo>
                <a:lnTo>
                  <a:pt x="186" y="992"/>
                </a:lnTo>
                <a:lnTo>
                  <a:pt x="186" y="992"/>
                </a:lnTo>
                <a:lnTo>
                  <a:pt x="186" y="992"/>
                </a:lnTo>
                <a:lnTo>
                  <a:pt x="186" y="991"/>
                </a:lnTo>
                <a:lnTo>
                  <a:pt x="186" y="991"/>
                </a:lnTo>
                <a:lnTo>
                  <a:pt x="186" y="991"/>
                </a:lnTo>
                <a:lnTo>
                  <a:pt x="187" y="991"/>
                </a:lnTo>
                <a:lnTo>
                  <a:pt x="187" y="990"/>
                </a:lnTo>
                <a:lnTo>
                  <a:pt x="187" y="990"/>
                </a:lnTo>
                <a:lnTo>
                  <a:pt x="187" y="990"/>
                </a:lnTo>
                <a:lnTo>
                  <a:pt x="188" y="990"/>
                </a:lnTo>
                <a:lnTo>
                  <a:pt x="188" y="989"/>
                </a:lnTo>
                <a:lnTo>
                  <a:pt x="188" y="989"/>
                </a:lnTo>
                <a:lnTo>
                  <a:pt x="188" y="989"/>
                </a:lnTo>
                <a:lnTo>
                  <a:pt x="188" y="989"/>
                </a:lnTo>
                <a:lnTo>
                  <a:pt x="188" y="989"/>
                </a:lnTo>
                <a:lnTo>
                  <a:pt x="188" y="989"/>
                </a:lnTo>
                <a:lnTo>
                  <a:pt x="189" y="989"/>
                </a:lnTo>
                <a:lnTo>
                  <a:pt x="189" y="989"/>
                </a:lnTo>
                <a:lnTo>
                  <a:pt x="189" y="989"/>
                </a:lnTo>
                <a:lnTo>
                  <a:pt x="189" y="989"/>
                </a:lnTo>
                <a:lnTo>
                  <a:pt x="189" y="989"/>
                </a:lnTo>
                <a:lnTo>
                  <a:pt x="189" y="988"/>
                </a:lnTo>
                <a:lnTo>
                  <a:pt x="189" y="988"/>
                </a:lnTo>
                <a:lnTo>
                  <a:pt x="190" y="988"/>
                </a:lnTo>
                <a:lnTo>
                  <a:pt x="190" y="988"/>
                </a:lnTo>
                <a:lnTo>
                  <a:pt x="190" y="988"/>
                </a:lnTo>
                <a:lnTo>
                  <a:pt x="190" y="988"/>
                </a:lnTo>
                <a:lnTo>
                  <a:pt x="190" y="988"/>
                </a:lnTo>
                <a:lnTo>
                  <a:pt x="191" y="988"/>
                </a:lnTo>
                <a:lnTo>
                  <a:pt x="191" y="988"/>
                </a:lnTo>
                <a:lnTo>
                  <a:pt x="191" y="989"/>
                </a:lnTo>
                <a:lnTo>
                  <a:pt x="191" y="989"/>
                </a:lnTo>
                <a:lnTo>
                  <a:pt x="191" y="989"/>
                </a:lnTo>
                <a:lnTo>
                  <a:pt x="191" y="989"/>
                </a:lnTo>
                <a:lnTo>
                  <a:pt x="191" y="989"/>
                </a:lnTo>
                <a:lnTo>
                  <a:pt x="192" y="989"/>
                </a:lnTo>
                <a:lnTo>
                  <a:pt x="192" y="989"/>
                </a:lnTo>
                <a:lnTo>
                  <a:pt x="192" y="989"/>
                </a:lnTo>
                <a:lnTo>
                  <a:pt x="192" y="989"/>
                </a:lnTo>
                <a:lnTo>
                  <a:pt x="193" y="989"/>
                </a:lnTo>
                <a:lnTo>
                  <a:pt x="193" y="989"/>
                </a:lnTo>
                <a:lnTo>
                  <a:pt x="193" y="989"/>
                </a:lnTo>
                <a:lnTo>
                  <a:pt x="193" y="990"/>
                </a:lnTo>
                <a:lnTo>
                  <a:pt x="193" y="990"/>
                </a:lnTo>
                <a:lnTo>
                  <a:pt x="193" y="990"/>
                </a:lnTo>
                <a:lnTo>
                  <a:pt x="193" y="990"/>
                </a:lnTo>
                <a:lnTo>
                  <a:pt x="194" y="990"/>
                </a:lnTo>
                <a:lnTo>
                  <a:pt x="194" y="991"/>
                </a:lnTo>
                <a:lnTo>
                  <a:pt x="194" y="991"/>
                </a:lnTo>
                <a:lnTo>
                  <a:pt x="194" y="991"/>
                </a:lnTo>
                <a:lnTo>
                  <a:pt x="194" y="991"/>
                </a:lnTo>
                <a:lnTo>
                  <a:pt x="194" y="991"/>
                </a:lnTo>
                <a:lnTo>
                  <a:pt x="194" y="991"/>
                </a:lnTo>
                <a:lnTo>
                  <a:pt x="195" y="992"/>
                </a:lnTo>
                <a:lnTo>
                  <a:pt x="195" y="992"/>
                </a:lnTo>
                <a:lnTo>
                  <a:pt x="195" y="992"/>
                </a:lnTo>
                <a:lnTo>
                  <a:pt x="195" y="992"/>
                </a:lnTo>
                <a:lnTo>
                  <a:pt x="195" y="992"/>
                </a:lnTo>
                <a:lnTo>
                  <a:pt x="196" y="992"/>
                </a:lnTo>
                <a:lnTo>
                  <a:pt x="196" y="993"/>
                </a:lnTo>
                <a:lnTo>
                  <a:pt x="196" y="993"/>
                </a:lnTo>
                <a:lnTo>
                  <a:pt x="196" y="993"/>
                </a:lnTo>
                <a:lnTo>
                  <a:pt x="196" y="993"/>
                </a:lnTo>
                <a:lnTo>
                  <a:pt x="196" y="994"/>
                </a:lnTo>
                <a:lnTo>
                  <a:pt x="196" y="994"/>
                </a:lnTo>
                <a:lnTo>
                  <a:pt x="197" y="994"/>
                </a:lnTo>
                <a:lnTo>
                  <a:pt x="197" y="994"/>
                </a:lnTo>
                <a:lnTo>
                  <a:pt x="197" y="994"/>
                </a:lnTo>
                <a:lnTo>
                  <a:pt x="197" y="994"/>
                </a:lnTo>
                <a:lnTo>
                  <a:pt x="198" y="994"/>
                </a:lnTo>
                <a:lnTo>
                  <a:pt x="198" y="995"/>
                </a:lnTo>
                <a:lnTo>
                  <a:pt x="198" y="995"/>
                </a:lnTo>
                <a:lnTo>
                  <a:pt x="198" y="995"/>
                </a:lnTo>
                <a:lnTo>
                  <a:pt x="198" y="995"/>
                </a:lnTo>
                <a:lnTo>
                  <a:pt x="198" y="995"/>
                </a:lnTo>
                <a:lnTo>
                  <a:pt x="198" y="996"/>
                </a:lnTo>
                <a:lnTo>
                  <a:pt x="199" y="996"/>
                </a:lnTo>
                <a:lnTo>
                  <a:pt x="199" y="996"/>
                </a:lnTo>
                <a:lnTo>
                  <a:pt x="199" y="996"/>
                </a:lnTo>
                <a:lnTo>
                  <a:pt x="199" y="996"/>
                </a:lnTo>
                <a:lnTo>
                  <a:pt x="199" y="996"/>
                </a:lnTo>
                <a:lnTo>
                  <a:pt x="199" y="996"/>
                </a:lnTo>
                <a:lnTo>
                  <a:pt x="199" y="996"/>
                </a:lnTo>
                <a:lnTo>
                  <a:pt x="200" y="996"/>
                </a:lnTo>
                <a:lnTo>
                  <a:pt x="200" y="996"/>
                </a:lnTo>
                <a:lnTo>
                  <a:pt x="200" y="996"/>
                </a:lnTo>
                <a:lnTo>
                  <a:pt x="200" y="996"/>
                </a:lnTo>
                <a:lnTo>
                  <a:pt x="200" y="997"/>
                </a:lnTo>
                <a:lnTo>
                  <a:pt x="201" y="997"/>
                </a:lnTo>
                <a:lnTo>
                  <a:pt x="201" y="997"/>
                </a:lnTo>
                <a:lnTo>
                  <a:pt x="201" y="997"/>
                </a:lnTo>
                <a:lnTo>
                  <a:pt x="201" y="997"/>
                </a:lnTo>
                <a:lnTo>
                  <a:pt x="201" y="997"/>
                </a:lnTo>
                <a:lnTo>
                  <a:pt x="201" y="997"/>
                </a:lnTo>
                <a:lnTo>
                  <a:pt x="201" y="997"/>
                </a:lnTo>
                <a:lnTo>
                  <a:pt x="202" y="997"/>
                </a:lnTo>
                <a:lnTo>
                  <a:pt x="202" y="997"/>
                </a:lnTo>
                <a:lnTo>
                  <a:pt x="202" y="997"/>
                </a:lnTo>
                <a:lnTo>
                  <a:pt x="202" y="997"/>
                </a:lnTo>
                <a:lnTo>
                  <a:pt x="203" y="997"/>
                </a:lnTo>
                <a:lnTo>
                  <a:pt x="203" y="997"/>
                </a:lnTo>
                <a:lnTo>
                  <a:pt x="203" y="997"/>
                </a:lnTo>
                <a:lnTo>
                  <a:pt x="203" y="997"/>
                </a:lnTo>
                <a:lnTo>
                  <a:pt x="203" y="997"/>
                </a:lnTo>
                <a:lnTo>
                  <a:pt x="203" y="997"/>
                </a:lnTo>
                <a:lnTo>
                  <a:pt x="203" y="997"/>
                </a:lnTo>
                <a:lnTo>
                  <a:pt x="204" y="997"/>
                </a:lnTo>
                <a:lnTo>
                  <a:pt x="204" y="997"/>
                </a:lnTo>
                <a:lnTo>
                  <a:pt x="204" y="996"/>
                </a:lnTo>
                <a:lnTo>
                  <a:pt x="204" y="996"/>
                </a:lnTo>
                <a:lnTo>
                  <a:pt x="204" y="996"/>
                </a:lnTo>
                <a:lnTo>
                  <a:pt x="204" y="996"/>
                </a:lnTo>
                <a:lnTo>
                  <a:pt x="204" y="996"/>
                </a:lnTo>
                <a:lnTo>
                  <a:pt x="205" y="996"/>
                </a:lnTo>
                <a:lnTo>
                  <a:pt x="205" y="996"/>
                </a:lnTo>
                <a:lnTo>
                  <a:pt x="205" y="996"/>
                </a:lnTo>
                <a:lnTo>
                  <a:pt x="205" y="996"/>
                </a:lnTo>
                <a:lnTo>
                  <a:pt x="205" y="996"/>
                </a:lnTo>
                <a:lnTo>
                  <a:pt x="206" y="996"/>
                </a:lnTo>
                <a:lnTo>
                  <a:pt x="206" y="996"/>
                </a:lnTo>
                <a:lnTo>
                  <a:pt x="206" y="996"/>
                </a:lnTo>
                <a:lnTo>
                  <a:pt x="206" y="996"/>
                </a:lnTo>
                <a:lnTo>
                  <a:pt x="206" y="996"/>
                </a:lnTo>
                <a:lnTo>
                  <a:pt x="206" y="996"/>
                </a:lnTo>
                <a:lnTo>
                  <a:pt x="207" y="996"/>
                </a:lnTo>
                <a:lnTo>
                  <a:pt x="207" y="995"/>
                </a:lnTo>
                <a:lnTo>
                  <a:pt x="207" y="995"/>
                </a:lnTo>
                <a:lnTo>
                  <a:pt x="207" y="995"/>
                </a:lnTo>
                <a:lnTo>
                  <a:pt x="207" y="995"/>
                </a:lnTo>
                <a:lnTo>
                  <a:pt x="208" y="995"/>
                </a:lnTo>
                <a:lnTo>
                  <a:pt x="208" y="995"/>
                </a:lnTo>
                <a:lnTo>
                  <a:pt x="208" y="995"/>
                </a:lnTo>
                <a:lnTo>
                  <a:pt x="208" y="995"/>
                </a:lnTo>
                <a:lnTo>
                  <a:pt x="208" y="995"/>
                </a:lnTo>
                <a:lnTo>
                  <a:pt x="208" y="995"/>
                </a:lnTo>
                <a:lnTo>
                  <a:pt x="208" y="995"/>
                </a:lnTo>
                <a:lnTo>
                  <a:pt x="209" y="995"/>
                </a:lnTo>
                <a:lnTo>
                  <a:pt x="209" y="995"/>
                </a:lnTo>
                <a:lnTo>
                  <a:pt x="209" y="995"/>
                </a:lnTo>
                <a:lnTo>
                  <a:pt x="209" y="995"/>
                </a:lnTo>
                <a:lnTo>
                  <a:pt x="209" y="995"/>
                </a:lnTo>
                <a:lnTo>
                  <a:pt x="209" y="995"/>
                </a:lnTo>
                <a:lnTo>
                  <a:pt x="209" y="995"/>
                </a:lnTo>
                <a:lnTo>
                  <a:pt x="210" y="995"/>
                </a:lnTo>
                <a:lnTo>
                  <a:pt x="210" y="995"/>
                </a:lnTo>
                <a:lnTo>
                  <a:pt x="210" y="995"/>
                </a:lnTo>
                <a:lnTo>
                  <a:pt x="210" y="995"/>
                </a:lnTo>
                <a:lnTo>
                  <a:pt x="211" y="995"/>
                </a:lnTo>
                <a:lnTo>
                  <a:pt x="211" y="995"/>
                </a:lnTo>
                <a:lnTo>
                  <a:pt x="211" y="995"/>
                </a:lnTo>
                <a:lnTo>
                  <a:pt x="211" y="995"/>
                </a:lnTo>
                <a:lnTo>
                  <a:pt x="211" y="995"/>
                </a:lnTo>
                <a:lnTo>
                  <a:pt x="211" y="995"/>
                </a:lnTo>
                <a:lnTo>
                  <a:pt x="211" y="995"/>
                </a:lnTo>
                <a:lnTo>
                  <a:pt x="212" y="995"/>
                </a:lnTo>
                <a:lnTo>
                  <a:pt x="212" y="995"/>
                </a:lnTo>
                <a:lnTo>
                  <a:pt x="212" y="995"/>
                </a:lnTo>
                <a:lnTo>
                  <a:pt x="212" y="995"/>
                </a:lnTo>
                <a:lnTo>
                  <a:pt x="212" y="995"/>
                </a:lnTo>
                <a:lnTo>
                  <a:pt x="212" y="995"/>
                </a:lnTo>
                <a:lnTo>
                  <a:pt x="212" y="996"/>
                </a:lnTo>
                <a:lnTo>
                  <a:pt x="213" y="996"/>
                </a:lnTo>
                <a:lnTo>
                  <a:pt x="213" y="996"/>
                </a:lnTo>
                <a:lnTo>
                  <a:pt x="213" y="996"/>
                </a:lnTo>
                <a:lnTo>
                  <a:pt x="213" y="996"/>
                </a:lnTo>
                <a:lnTo>
                  <a:pt x="213" y="996"/>
                </a:lnTo>
                <a:lnTo>
                  <a:pt x="214" y="996"/>
                </a:lnTo>
                <a:lnTo>
                  <a:pt x="214" y="996"/>
                </a:lnTo>
                <a:lnTo>
                  <a:pt x="214" y="996"/>
                </a:lnTo>
                <a:lnTo>
                  <a:pt x="214" y="996"/>
                </a:lnTo>
                <a:lnTo>
                  <a:pt x="214" y="996"/>
                </a:lnTo>
                <a:lnTo>
                  <a:pt x="214" y="997"/>
                </a:lnTo>
                <a:lnTo>
                  <a:pt x="214" y="997"/>
                </a:lnTo>
                <a:lnTo>
                  <a:pt x="215" y="997"/>
                </a:lnTo>
                <a:lnTo>
                  <a:pt x="215" y="997"/>
                </a:lnTo>
                <a:lnTo>
                  <a:pt x="215" y="997"/>
                </a:lnTo>
                <a:lnTo>
                  <a:pt x="215" y="997"/>
                </a:lnTo>
                <a:lnTo>
                  <a:pt x="216" y="997"/>
                </a:lnTo>
                <a:lnTo>
                  <a:pt x="216" y="997"/>
                </a:lnTo>
                <a:lnTo>
                  <a:pt x="216" y="997"/>
                </a:lnTo>
                <a:lnTo>
                  <a:pt x="216" y="998"/>
                </a:lnTo>
                <a:lnTo>
                  <a:pt x="216" y="998"/>
                </a:lnTo>
                <a:lnTo>
                  <a:pt x="216" y="998"/>
                </a:lnTo>
                <a:lnTo>
                  <a:pt x="216" y="998"/>
                </a:lnTo>
                <a:lnTo>
                  <a:pt x="217" y="998"/>
                </a:lnTo>
                <a:lnTo>
                  <a:pt x="217" y="998"/>
                </a:lnTo>
                <a:lnTo>
                  <a:pt x="217" y="999"/>
                </a:lnTo>
                <a:lnTo>
                  <a:pt x="217" y="999"/>
                </a:lnTo>
                <a:lnTo>
                  <a:pt x="217" y="999"/>
                </a:lnTo>
                <a:lnTo>
                  <a:pt x="217" y="999"/>
                </a:lnTo>
                <a:lnTo>
                  <a:pt x="217" y="999"/>
                </a:lnTo>
                <a:lnTo>
                  <a:pt x="218" y="999"/>
                </a:lnTo>
                <a:lnTo>
                  <a:pt x="218" y="999"/>
                </a:lnTo>
                <a:lnTo>
                  <a:pt x="218" y="999"/>
                </a:lnTo>
                <a:lnTo>
                  <a:pt x="218" y="999"/>
                </a:lnTo>
                <a:lnTo>
                  <a:pt x="218" y="999"/>
                </a:lnTo>
                <a:lnTo>
                  <a:pt x="219" y="999"/>
                </a:lnTo>
                <a:lnTo>
                  <a:pt x="219" y="999"/>
                </a:lnTo>
                <a:lnTo>
                  <a:pt x="219" y="999"/>
                </a:lnTo>
                <a:lnTo>
                  <a:pt x="219" y="999"/>
                </a:lnTo>
                <a:lnTo>
                  <a:pt x="219" y="1000"/>
                </a:lnTo>
                <a:lnTo>
                  <a:pt x="219" y="1000"/>
                </a:lnTo>
                <a:lnTo>
                  <a:pt x="219" y="1000"/>
                </a:lnTo>
                <a:lnTo>
                  <a:pt x="220" y="1000"/>
                </a:lnTo>
                <a:lnTo>
                  <a:pt x="220" y="1000"/>
                </a:lnTo>
                <a:lnTo>
                  <a:pt x="220" y="1000"/>
                </a:lnTo>
                <a:lnTo>
                  <a:pt x="220" y="1000"/>
                </a:lnTo>
                <a:lnTo>
                  <a:pt x="221" y="1000"/>
                </a:lnTo>
                <a:lnTo>
                  <a:pt x="221" y="1000"/>
                </a:lnTo>
                <a:lnTo>
                  <a:pt x="221" y="999"/>
                </a:lnTo>
                <a:lnTo>
                  <a:pt x="221" y="999"/>
                </a:lnTo>
                <a:lnTo>
                  <a:pt x="221" y="999"/>
                </a:lnTo>
                <a:lnTo>
                  <a:pt x="221" y="999"/>
                </a:lnTo>
                <a:lnTo>
                  <a:pt x="221" y="999"/>
                </a:lnTo>
                <a:lnTo>
                  <a:pt x="222" y="999"/>
                </a:lnTo>
                <a:lnTo>
                  <a:pt x="222" y="999"/>
                </a:lnTo>
                <a:lnTo>
                  <a:pt x="222" y="999"/>
                </a:lnTo>
                <a:lnTo>
                  <a:pt x="222" y="999"/>
                </a:lnTo>
                <a:lnTo>
                  <a:pt x="222" y="999"/>
                </a:lnTo>
                <a:lnTo>
                  <a:pt x="222" y="999"/>
                </a:lnTo>
                <a:lnTo>
                  <a:pt x="222" y="999"/>
                </a:lnTo>
                <a:lnTo>
                  <a:pt x="223" y="998"/>
                </a:lnTo>
                <a:lnTo>
                  <a:pt x="223" y="998"/>
                </a:lnTo>
                <a:lnTo>
                  <a:pt x="223" y="998"/>
                </a:lnTo>
                <a:lnTo>
                  <a:pt x="223" y="998"/>
                </a:lnTo>
                <a:lnTo>
                  <a:pt x="223" y="997"/>
                </a:lnTo>
                <a:lnTo>
                  <a:pt x="224" y="997"/>
                </a:lnTo>
                <a:lnTo>
                  <a:pt x="224" y="997"/>
                </a:lnTo>
                <a:lnTo>
                  <a:pt x="224" y="997"/>
                </a:lnTo>
                <a:lnTo>
                  <a:pt x="224" y="997"/>
                </a:lnTo>
                <a:lnTo>
                  <a:pt x="224" y="996"/>
                </a:lnTo>
                <a:lnTo>
                  <a:pt x="224" y="996"/>
                </a:lnTo>
                <a:lnTo>
                  <a:pt x="224" y="996"/>
                </a:lnTo>
                <a:lnTo>
                  <a:pt x="225" y="996"/>
                </a:lnTo>
                <a:lnTo>
                  <a:pt x="225" y="996"/>
                </a:lnTo>
                <a:lnTo>
                  <a:pt x="225" y="995"/>
                </a:lnTo>
                <a:lnTo>
                  <a:pt x="225" y="995"/>
                </a:lnTo>
                <a:lnTo>
                  <a:pt x="226" y="994"/>
                </a:lnTo>
                <a:lnTo>
                  <a:pt x="226" y="994"/>
                </a:lnTo>
                <a:lnTo>
                  <a:pt x="226" y="994"/>
                </a:lnTo>
                <a:lnTo>
                  <a:pt x="226" y="994"/>
                </a:lnTo>
                <a:lnTo>
                  <a:pt x="226" y="993"/>
                </a:lnTo>
                <a:lnTo>
                  <a:pt x="226" y="993"/>
                </a:lnTo>
                <a:lnTo>
                  <a:pt x="226" y="993"/>
                </a:lnTo>
                <a:lnTo>
                  <a:pt x="227" y="992"/>
                </a:lnTo>
                <a:lnTo>
                  <a:pt x="227" y="992"/>
                </a:lnTo>
                <a:lnTo>
                  <a:pt x="227" y="992"/>
                </a:lnTo>
                <a:lnTo>
                  <a:pt x="227" y="992"/>
                </a:lnTo>
                <a:lnTo>
                  <a:pt x="227" y="991"/>
                </a:lnTo>
                <a:lnTo>
                  <a:pt x="227" y="991"/>
                </a:lnTo>
                <a:lnTo>
                  <a:pt x="227" y="991"/>
                </a:lnTo>
                <a:lnTo>
                  <a:pt x="228" y="990"/>
                </a:lnTo>
                <a:lnTo>
                  <a:pt x="228" y="990"/>
                </a:lnTo>
                <a:lnTo>
                  <a:pt x="228" y="990"/>
                </a:lnTo>
                <a:lnTo>
                  <a:pt x="228" y="989"/>
                </a:lnTo>
                <a:lnTo>
                  <a:pt x="228" y="989"/>
                </a:lnTo>
                <a:lnTo>
                  <a:pt x="229" y="989"/>
                </a:lnTo>
                <a:lnTo>
                  <a:pt x="229" y="989"/>
                </a:lnTo>
                <a:lnTo>
                  <a:pt x="229" y="988"/>
                </a:lnTo>
                <a:lnTo>
                  <a:pt x="229" y="988"/>
                </a:lnTo>
                <a:lnTo>
                  <a:pt x="229" y="988"/>
                </a:lnTo>
                <a:lnTo>
                  <a:pt x="229" y="988"/>
                </a:lnTo>
                <a:lnTo>
                  <a:pt x="229" y="987"/>
                </a:lnTo>
                <a:lnTo>
                  <a:pt x="230" y="987"/>
                </a:lnTo>
                <a:lnTo>
                  <a:pt x="230" y="987"/>
                </a:lnTo>
                <a:lnTo>
                  <a:pt x="230" y="986"/>
                </a:lnTo>
                <a:lnTo>
                  <a:pt x="230" y="986"/>
                </a:lnTo>
                <a:lnTo>
                  <a:pt x="231" y="986"/>
                </a:lnTo>
                <a:lnTo>
                  <a:pt x="231" y="986"/>
                </a:lnTo>
                <a:lnTo>
                  <a:pt x="231" y="986"/>
                </a:lnTo>
                <a:lnTo>
                  <a:pt x="231" y="986"/>
                </a:lnTo>
                <a:lnTo>
                  <a:pt x="231" y="985"/>
                </a:lnTo>
                <a:lnTo>
                  <a:pt x="231" y="985"/>
                </a:lnTo>
                <a:lnTo>
                  <a:pt x="231" y="985"/>
                </a:lnTo>
                <a:lnTo>
                  <a:pt x="232" y="985"/>
                </a:lnTo>
                <a:lnTo>
                  <a:pt x="232" y="985"/>
                </a:lnTo>
                <a:lnTo>
                  <a:pt x="232" y="985"/>
                </a:lnTo>
                <a:lnTo>
                  <a:pt x="232" y="985"/>
                </a:lnTo>
                <a:lnTo>
                  <a:pt x="232" y="984"/>
                </a:lnTo>
                <a:lnTo>
                  <a:pt x="232" y="984"/>
                </a:lnTo>
                <a:lnTo>
                  <a:pt x="232" y="984"/>
                </a:lnTo>
                <a:lnTo>
                  <a:pt x="233" y="984"/>
                </a:lnTo>
                <a:lnTo>
                  <a:pt x="233" y="984"/>
                </a:lnTo>
                <a:lnTo>
                  <a:pt x="233" y="984"/>
                </a:lnTo>
                <a:lnTo>
                  <a:pt x="233" y="984"/>
                </a:lnTo>
                <a:lnTo>
                  <a:pt x="233" y="984"/>
                </a:lnTo>
                <a:lnTo>
                  <a:pt x="234" y="985"/>
                </a:lnTo>
                <a:lnTo>
                  <a:pt x="234" y="985"/>
                </a:lnTo>
                <a:lnTo>
                  <a:pt x="234" y="985"/>
                </a:lnTo>
                <a:lnTo>
                  <a:pt x="234" y="985"/>
                </a:lnTo>
                <a:lnTo>
                  <a:pt x="234" y="985"/>
                </a:lnTo>
                <a:lnTo>
                  <a:pt x="234" y="985"/>
                </a:lnTo>
                <a:lnTo>
                  <a:pt x="234" y="986"/>
                </a:lnTo>
                <a:lnTo>
                  <a:pt x="235" y="986"/>
                </a:lnTo>
                <a:lnTo>
                  <a:pt x="235" y="986"/>
                </a:lnTo>
                <a:lnTo>
                  <a:pt x="235" y="986"/>
                </a:lnTo>
                <a:lnTo>
                  <a:pt x="235" y="986"/>
                </a:lnTo>
                <a:lnTo>
                  <a:pt x="236" y="987"/>
                </a:lnTo>
                <a:lnTo>
                  <a:pt x="236" y="987"/>
                </a:lnTo>
                <a:lnTo>
                  <a:pt x="236" y="987"/>
                </a:lnTo>
                <a:lnTo>
                  <a:pt x="236" y="988"/>
                </a:lnTo>
                <a:lnTo>
                  <a:pt x="236" y="988"/>
                </a:lnTo>
                <a:lnTo>
                  <a:pt x="236" y="988"/>
                </a:lnTo>
                <a:lnTo>
                  <a:pt x="236" y="989"/>
                </a:lnTo>
                <a:lnTo>
                  <a:pt x="237" y="989"/>
                </a:lnTo>
                <a:lnTo>
                  <a:pt x="237" y="989"/>
                </a:lnTo>
                <a:lnTo>
                  <a:pt x="237" y="989"/>
                </a:lnTo>
                <a:lnTo>
                  <a:pt x="237" y="990"/>
                </a:lnTo>
                <a:lnTo>
                  <a:pt x="237" y="991"/>
                </a:lnTo>
                <a:lnTo>
                  <a:pt x="237" y="991"/>
                </a:lnTo>
                <a:lnTo>
                  <a:pt x="237" y="991"/>
                </a:lnTo>
                <a:lnTo>
                  <a:pt x="238" y="992"/>
                </a:lnTo>
                <a:lnTo>
                  <a:pt x="238" y="992"/>
                </a:lnTo>
                <a:lnTo>
                  <a:pt x="238" y="993"/>
                </a:lnTo>
                <a:lnTo>
                  <a:pt x="238" y="993"/>
                </a:lnTo>
                <a:lnTo>
                  <a:pt x="238" y="994"/>
                </a:lnTo>
                <a:lnTo>
                  <a:pt x="239" y="994"/>
                </a:lnTo>
                <a:lnTo>
                  <a:pt x="239" y="995"/>
                </a:lnTo>
                <a:lnTo>
                  <a:pt x="239" y="995"/>
                </a:lnTo>
                <a:lnTo>
                  <a:pt x="239" y="996"/>
                </a:lnTo>
                <a:lnTo>
                  <a:pt x="239" y="996"/>
                </a:lnTo>
                <a:lnTo>
                  <a:pt x="239" y="997"/>
                </a:lnTo>
                <a:lnTo>
                  <a:pt x="240" y="997"/>
                </a:lnTo>
                <a:lnTo>
                  <a:pt x="240" y="998"/>
                </a:lnTo>
                <a:lnTo>
                  <a:pt x="240" y="998"/>
                </a:lnTo>
                <a:lnTo>
                  <a:pt x="240" y="999"/>
                </a:lnTo>
                <a:lnTo>
                  <a:pt x="240" y="999"/>
                </a:lnTo>
                <a:lnTo>
                  <a:pt x="240" y="1000"/>
                </a:lnTo>
                <a:lnTo>
                  <a:pt x="240" y="1001"/>
                </a:lnTo>
                <a:lnTo>
                  <a:pt x="241" y="1001"/>
                </a:lnTo>
                <a:lnTo>
                  <a:pt x="241" y="1002"/>
                </a:lnTo>
                <a:lnTo>
                  <a:pt x="241" y="1002"/>
                </a:lnTo>
                <a:lnTo>
                  <a:pt x="241" y="1002"/>
                </a:lnTo>
                <a:lnTo>
                  <a:pt x="241" y="1003"/>
                </a:lnTo>
                <a:lnTo>
                  <a:pt x="242" y="1004"/>
                </a:lnTo>
                <a:lnTo>
                  <a:pt x="242" y="1004"/>
                </a:lnTo>
                <a:lnTo>
                  <a:pt x="242" y="1004"/>
                </a:lnTo>
                <a:lnTo>
                  <a:pt x="242" y="1005"/>
                </a:lnTo>
                <a:lnTo>
                  <a:pt x="242" y="1006"/>
                </a:lnTo>
                <a:lnTo>
                  <a:pt x="242" y="1006"/>
                </a:lnTo>
                <a:lnTo>
                  <a:pt x="242" y="1006"/>
                </a:lnTo>
                <a:lnTo>
                  <a:pt x="243" y="1007"/>
                </a:lnTo>
                <a:lnTo>
                  <a:pt x="243" y="1007"/>
                </a:lnTo>
                <a:lnTo>
                  <a:pt x="243" y="1007"/>
                </a:lnTo>
                <a:lnTo>
                  <a:pt x="243" y="1008"/>
                </a:lnTo>
                <a:lnTo>
                  <a:pt x="244" y="1008"/>
                </a:lnTo>
                <a:lnTo>
                  <a:pt x="244" y="1009"/>
                </a:lnTo>
                <a:lnTo>
                  <a:pt x="244" y="1009"/>
                </a:lnTo>
                <a:lnTo>
                  <a:pt x="244" y="1009"/>
                </a:lnTo>
                <a:lnTo>
                  <a:pt x="244" y="1010"/>
                </a:lnTo>
                <a:lnTo>
                  <a:pt x="244" y="1010"/>
                </a:lnTo>
                <a:lnTo>
                  <a:pt x="244" y="1010"/>
                </a:lnTo>
                <a:lnTo>
                  <a:pt x="245" y="1011"/>
                </a:lnTo>
                <a:lnTo>
                  <a:pt x="245" y="1011"/>
                </a:lnTo>
                <a:lnTo>
                  <a:pt x="245" y="1011"/>
                </a:lnTo>
                <a:lnTo>
                  <a:pt x="245" y="1011"/>
                </a:lnTo>
                <a:lnTo>
                  <a:pt x="245" y="1011"/>
                </a:lnTo>
                <a:lnTo>
                  <a:pt x="245" y="1011"/>
                </a:lnTo>
                <a:lnTo>
                  <a:pt x="245" y="1011"/>
                </a:lnTo>
                <a:lnTo>
                  <a:pt x="246" y="1012"/>
                </a:lnTo>
                <a:lnTo>
                  <a:pt x="246" y="1012"/>
                </a:lnTo>
                <a:lnTo>
                  <a:pt x="246" y="1012"/>
                </a:lnTo>
                <a:lnTo>
                  <a:pt x="246" y="1012"/>
                </a:lnTo>
                <a:lnTo>
                  <a:pt x="246" y="1012"/>
                </a:lnTo>
                <a:lnTo>
                  <a:pt x="247" y="1012"/>
                </a:lnTo>
                <a:lnTo>
                  <a:pt x="247" y="1011"/>
                </a:lnTo>
                <a:lnTo>
                  <a:pt x="247" y="1011"/>
                </a:lnTo>
                <a:lnTo>
                  <a:pt x="247" y="1011"/>
                </a:lnTo>
                <a:lnTo>
                  <a:pt x="247" y="1011"/>
                </a:lnTo>
                <a:lnTo>
                  <a:pt x="247" y="1011"/>
                </a:lnTo>
                <a:lnTo>
                  <a:pt x="247" y="1011"/>
                </a:lnTo>
                <a:lnTo>
                  <a:pt x="248" y="1011"/>
                </a:lnTo>
                <a:lnTo>
                  <a:pt x="248" y="1010"/>
                </a:lnTo>
                <a:lnTo>
                  <a:pt x="248" y="1010"/>
                </a:lnTo>
                <a:lnTo>
                  <a:pt x="248" y="1010"/>
                </a:lnTo>
                <a:lnTo>
                  <a:pt x="249" y="1009"/>
                </a:lnTo>
                <a:lnTo>
                  <a:pt x="249" y="1009"/>
                </a:lnTo>
                <a:lnTo>
                  <a:pt x="249" y="1009"/>
                </a:lnTo>
                <a:lnTo>
                  <a:pt x="249" y="1008"/>
                </a:lnTo>
                <a:lnTo>
                  <a:pt x="249" y="1008"/>
                </a:lnTo>
                <a:lnTo>
                  <a:pt x="249" y="1007"/>
                </a:lnTo>
                <a:lnTo>
                  <a:pt x="249" y="1007"/>
                </a:lnTo>
                <a:lnTo>
                  <a:pt x="250" y="1006"/>
                </a:lnTo>
                <a:lnTo>
                  <a:pt x="250" y="1006"/>
                </a:lnTo>
                <a:lnTo>
                  <a:pt x="250" y="1005"/>
                </a:lnTo>
                <a:lnTo>
                  <a:pt x="250" y="1005"/>
                </a:lnTo>
                <a:lnTo>
                  <a:pt x="250" y="1004"/>
                </a:lnTo>
                <a:lnTo>
                  <a:pt x="250" y="1004"/>
                </a:lnTo>
                <a:lnTo>
                  <a:pt x="250" y="1003"/>
                </a:lnTo>
                <a:lnTo>
                  <a:pt x="251" y="1002"/>
                </a:lnTo>
                <a:lnTo>
                  <a:pt x="251" y="1002"/>
                </a:lnTo>
                <a:lnTo>
                  <a:pt x="251" y="1001"/>
                </a:lnTo>
                <a:lnTo>
                  <a:pt x="251" y="1001"/>
                </a:lnTo>
                <a:lnTo>
                  <a:pt x="251" y="1000"/>
                </a:lnTo>
                <a:lnTo>
                  <a:pt x="252" y="999"/>
                </a:lnTo>
                <a:lnTo>
                  <a:pt x="252" y="998"/>
                </a:lnTo>
                <a:lnTo>
                  <a:pt x="252" y="997"/>
                </a:lnTo>
                <a:lnTo>
                  <a:pt x="252" y="997"/>
                </a:lnTo>
                <a:lnTo>
                  <a:pt x="252" y="996"/>
                </a:lnTo>
                <a:lnTo>
                  <a:pt x="252" y="995"/>
                </a:lnTo>
                <a:lnTo>
                  <a:pt x="252" y="995"/>
                </a:lnTo>
                <a:lnTo>
                  <a:pt x="253" y="994"/>
                </a:lnTo>
                <a:lnTo>
                  <a:pt x="253" y="993"/>
                </a:lnTo>
                <a:lnTo>
                  <a:pt x="253" y="992"/>
                </a:lnTo>
                <a:lnTo>
                  <a:pt x="253" y="992"/>
                </a:lnTo>
                <a:lnTo>
                  <a:pt x="254" y="991"/>
                </a:lnTo>
                <a:lnTo>
                  <a:pt x="254" y="990"/>
                </a:lnTo>
                <a:lnTo>
                  <a:pt x="254" y="989"/>
                </a:lnTo>
                <a:lnTo>
                  <a:pt x="254" y="988"/>
                </a:lnTo>
                <a:lnTo>
                  <a:pt x="254" y="988"/>
                </a:lnTo>
                <a:lnTo>
                  <a:pt x="254" y="987"/>
                </a:lnTo>
                <a:lnTo>
                  <a:pt x="254" y="986"/>
                </a:lnTo>
                <a:lnTo>
                  <a:pt x="255" y="986"/>
                </a:lnTo>
                <a:lnTo>
                  <a:pt x="255" y="985"/>
                </a:lnTo>
                <a:lnTo>
                  <a:pt x="255" y="984"/>
                </a:lnTo>
                <a:lnTo>
                  <a:pt x="255" y="983"/>
                </a:lnTo>
                <a:lnTo>
                  <a:pt x="255" y="983"/>
                </a:lnTo>
                <a:lnTo>
                  <a:pt x="255" y="982"/>
                </a:lnTo>
                <a:lnTo>
                  <a:pt x="255" y="981"/>
                </a:lnTo>
                <a:lnTo>
                  <a:pt x="256" y="981"/>
                </a:lnTo>
                <a:lnTo>
                  <a:pt x="256" y="980"/>
                </a:lnTo>
                <a:lnTo>
                  <a:pt x="256" y="979"/>
                </a:lnTo>
                <a:lnTo>
                  <a:pt x="256" y="979"/>
                </a:lnTo>
                <a:lnTo>
                  <a:pt x="256" y="978"/>
                </a:lnTo>
                <a:lnTo>
                  <a:pt x="257" y="978"/>
                </a:lnTo>
                <a:lnTo>
                  <a:pt x="257" y="977"/>
                </a:lnTo>
                <a:lnTo>
                  <a:pt x="257" y="976"/>
                </a:lnTo>
                <a:lnTo>
                  <a:pt x="257" y="976"/>
                </a:lnTo>
                <a:lnTo>
                  <a:pt x="257" y="976"/>
                </a:lnTo>
                <a:lnTo>
                  <a:pt x="257" y="975"/>
                </a:lnTo>
                <a:lnTo>
                  <a:pt x="257" y="974"/>
                </a:lnTo>
                <a:lnTo>
                  <a:pt x="258" y="974"/>
                </a:lnTo>
                <a:lnTo>
                  <a:pt x="258" y="974"/>
                </a:lnTo>
                <a:lnTo>
                  <a:pt x="258" y="973"/>
                </a:lnTo>
                <a:lnTo>
                  <a:pt x="258" y="973"/>
                </a:lnTo>
                <a:lnTo>
                  <a:pt x="259" y="973"/>
                </a:lnTo>
                <a:lnTo>
                  <a:pt x="259" y="973"/>
                </a:lnTo>
                <a:lnTo>
                  <a:pt x="259" y="973"/>
                </a:lnTo>
                <a:lnTo>
                  <a:pt x="259" y="972"/>
                </a:lnTo>
                <a:lnTo>
                  <a:pt x="259" y="972"/>
                </a:lnTo>
                <a:lnTo>
                  <a:pt x="259" y="972"/>
                </a:lnTo>
                <a:lnTo>
                  <a:pt x="259" y="972"/>
                </a:lnTo>
                <a:lnTo>
                  <a:pt x="260" y="972"/>
                </a:lnTo>
                <a:lnTo>
                  <a:pt x="260" y="972"/>
                </a:lnTo>
                <a:lnTo>
                  <a:pt x="260" y="972"/>
                </a:lnTo>
                <a:lnTo>
                  <a:pt x="260" y="972"/>
                </a:lnTo>
                <a:lnTo>
                  <a:pt x="260" y="972"/>
                </a:lnTo>
                <a:lnTo>
                  <a:pt x="260" y="972"/>
                </a:lnTo>
                <a:lnTo>
                  <a:pt x="260" y="972"/>
                </a:lnTo>
                <a:lnTo>
                  <a:pt x="261" y="973"/>
                </a:lnTo>
                <a:lnTo>
                  <a:pt x="261" y="973"/>
                </a:lnTo>
                <a:lnTo>
                  <a:pt x="261" y="973"/>
                </a:lnTo>
                <a:lnTo>
                  <a:pt x="261" y="973"/>
                </a:lnTo>
                <a:lnTo>
                  <a:pt x="261" y="974"/>
                </a:lnTo>
                <a:lnTo>
                  <a:pt x="262" y="974"/>
                </a:lnTo>
                <a:lnTo>
                  <a:pt x="262" y="974"/>
                </a:lnTo>
                <a:lnTo>
                  <a:pt x="262" y="975"/>
                </a:lnTo>
                <a:lnTo>
                  <a:pt x="262" y="975"/>
                </a:lnTo>
                <a:lnTo>
                  <a:pt x="262" y="976"/>
                </a:lnTo>
                <a:lnTo>
                  <a:pt x="262" y="976"/>
                </a:lnTo>
                <a:lnTo>
                  <a:pt x="262" y="977"/>
                </a:lnTo>
                <a:lnTo>
                  <a:pt x="263" y="978"/>
                </a:lnTo>
                <a:lnTo>
                  <a:pt x="263" y="978"/>
                </a:lnTo>
                <a:lnTo>
                  <a:pt x="263" y="979"/>
                </a:lnTo>
                <a:lnTo>
                  <a:pt x="263" y="979"/>
                </a:lnTo>
                <a:lnTo>
                  <a:pt x="264" y="980"/>
                </a:lnTo>
                <a:lnTo>
                  <a:pt x="264" y="981"/>
                </a:lnTo>
                <a:lnTo>
                  <a:pt x="264" y="982"/>
                </a:lnTo>
                <a:lnTo>
                  <a:pt x="264" y="983"/>
                </a:lnTo>
                <a:lnTo>
                  <a:pt x="264" y="983"/>
                </a:lnTo>
                <a:lnTo>
                  <a:pt x="264" y="984"/>
                </a:lnTo>
                <a:lnTo>
                  <a:pt x="264" y="985"/>
                </a:lnTo>
                <a:lnTo>
                  <a:pt x="265" y="986"/>
                </a:lnTo>
                <a:lnTo>
                  <a:pt x="265" y="987"/>
                </a:lnTo>
                <a:lnTo>
                  <a:pt x="265" y="988"/>
                </a:lnTo>
                <a:lnTo>
                  <a:pt x="265" y="989"/>
                </a:lnTo>
                <a:lnTo>
                  <a:pt x="265" y="989"/>
                </a:lnTo>
                <a:lnTo>
                  <a:pt x="265" y="991"/>
                </a:lnTo>
                <a:lnTo>
                  <a:pt x="265" y="992"/>
                </a:lnTo>
                <a:lnTo>
                  <a:pt x="266" y="992"/>
                </a:lnTo>
                <a:lnTo>
                  <a:pt x="266" y="994"/>
                </a:lnTo>
                <a:lnTo>
                  <a:pt x="266" y="994"/>
                </a:lnTo>
                <a:lnTo>
                  <a:pt x="266" y="996"/>
                </a:lnTo>
                <a:lnTo>
                  <a:pt x="266" y="997"/>
                </a:lnTo>
                <a:lnTo>
                  <a:pt x="267" y="997"/>
                </a:lnTo>
                <a:lnTo>
                  <a:pt x="267" y="999"/>
                </a:lnTo>
                <a:lnTo>
                  <a:pt x="267" y="1000"/>
                </a:lnTo>
                <a:lnTo>
                  <a:pt x="267" y="1001"/>
                </a:lnTo>
                <a:lnTo>
                  <a:pt x="267" y="1002"/>
                </a:lnTo>
                <a:lnTo>
                  <a:pt x="267" y="1003"/>
                </a:lnTo>
                <a:lnTo>
                  <a:pt x="268" y="1004"/>
                </a:lnTo>
                <a:lnTo>
                  <a:pt x="268" y="1005"/>
                </a:lnTo>
                <a:lnTo>
                  <a:pt x="268" y="1006"/>
                </a:lnTo>
                <a:lnTo>
                  <a:pt x="268" y="1007"/>
                </a:lnTo>
                <a:lnTo>
                  <a:pt x="268" y="1008"/>
                </a:lnTo>
                <a:lnTo>
                  <a:pt x="268" y="1009"/>
                </a:lnTo>
                <a:lnTo>
                  <a:pt x="268" y="1010"/>
                </a:lnTo>
                <a:lnTo>
                  <a:pt x="269" y="1011"/>
                </a:lnTo>
                <a:lnTo>
                  <a:pt x="269" y="1011"/>
                </a:lnTo>
                <a:lnTo>
                  <a:pt x="269" y="1012"/>
                </a:lnTo>
                <a:lnTo>
                  <a:pt x="269" y="1013"/>
                </a:lnTo>
                <a:lnTo>
                  <a:pt x="269" y="1014"/>
                </a:lnTo>
                <a:lnTo>
                  <a:pt x="270" y="1015"/>
                </a:lnTo>
                <a:lnTo>
                  <a:pt x="270" y="1015"/>
                </a:lnTo>
                <a:lnTo>
                  <a:pt x="270" y="1016"/>
                </a:lnTo>
                <a:lnTo>
                  <a:pt x="270" y="1017"/>
                </a:lnTo>
                <a:lnTo>
                  <a:pt x="270" y="1018"/>
                </a:lnTo>
                <a:lnTo>
                  <a:pt x="270" y="1019"/>
                </a:lnTo>
                <a:lnTo>
                  <a:pt x="270" y="1019"/>
                </a:lnTo>
                <a:lnTo>
                  <a:pt x="271" y="1020"/>
                </a:lnTo>
                <a:lnTo>
                  <a:pt x="271" y="1020"/>
                </a:lnTo>
                <a:lnTo>
                  <a:pt x="271" y="1021"/>
                </a:lnTo>
                <a:lnTo>
                  <a:pt x="271" y="1022"/>
                </a:lnTo>
                <a:lnTo>
                  <a:pt x="272" y="1022"/>
                </a:lnTo>
                <a:lnTo>
                  <a:pt x="272" y="1022"/>
                </a:lnTo>
                <a:lnTo>
                  <a:pt x="272" y="1023"/>
                </a:lnTo>
                <a:lnTo>
                  <a:pt x="272" y="1023"/>
                </a:lnTo>
                <a:lnTo>
                  <a:pt x="272" y="1024"/>
                </a:lnTo>
                <a:lnTo>
                  <a:pt x="272" y="1024"/>
                </a:lnTo>
                <a:lnTo>
                  <a:pt x="272" y="1024"/>
                </a:lnTo>
                <a:lnTo>
                  <a:pt x="273" y="1024"/>
                </a:lnTo>
                <a:lnTo>
                  <a:pt x="273" y="1025"/>
                </a:lnTo>
                <a:lnTo>
                  <a:pt x="273" y="1025"/>
                </a:lnTo>
                <a:lnTo>
                  <a:pt x="273" y="1025"/>
                </a:lnTo>
                <a:lnTo>
                  <a:pt x="273" y="1025"/>
                </a:lnTo>
                <a:lnTo>
                  <a:pt x="273" y="1025"/>
                </a:lnTo>
                <a:lnTo>
                  <a:pt x="273" y="1025"/>
                </a:lnTo>
                <a:lnTo>
                  <a:pt x="274" y="1025"/>
                </a:lnTo>
                <a:lnTo>
                  <a:pt x="274" y="1024"/>
                </a:lnTo>
                <a:lnTo>
                  <a:pt x="274" y="1024"/>
                </a:lnTo>
                <a:lnTo>
                  <a:pt x="274" y="1024"/>
                </a:lnTo>
                <a:lnTo>
                  <a:pt x="274" y="1024"/>
                </a:lnTo>
                <a:lnTo>
                  <a:pt x="275" y="1024"/>
                </a:lnTo>
                <a:lnTo>
                  <a:pt x="275" y="1023"/>
                </a:lnTo>
                <a:lnTo>
                  <a:pt x="275" y="1023"/>
                </a:lnTo>
                <a:lnTo>
                  <a:pt x="275" y="1022"/>
                </a:lnTo>
                <a:lnTo>
                  <a:pt x="275" y="1022"/>
                </a:lnTo>
                <a:lnTo>
                  <a:pt x="275" y="1021"/>
                </a:lnTo>
                <a:lnTo>
                  <a:pt x="275" y="1020"/>
                </a:lnTo>
                <a:lnTo>
                  <a:pt x="276" y="1020"/>
                </a:lnTo>
                <a:lnTo>
                  <a:pt x="276" y="1019"/>
                </a:lnTo>
                <a:lnTo>
                  <a:pt x="276" y="1019"/>
                </a:lnTo>
                <a:lnTo>
                  <a:pt x="276" y="1018"/>
                </a:lnTo>
                <a:lnTo>
                  <a:pt x="277" y="1017"/>
                </a:lnTo>
                <a:lnTo>
                  <a:pt x="277" y="1016"/>
                </a:lnTo>
                <a:lnTo>
                  <a:pt x="277" y="1015"/>
                </a:lnTo>
                <a:lnTo>
                  <a:pt x="277" y="1015"/>
                </a:lnTo>
                <a:lnTo>
                  <a:pt x="277" y="1014"/>
                </a:lnTo>
                <a:lnTo>
                  <a:pt x="277" y="1013"/>
                </a:lnTo>
                <a:lnTo>
                  <a:pt x="277" y="1012"/>
                </a:lnTo>
                <a:lnTo>
                  <a:pt x="278" y="1011"/>
                </a:lnTo>
                <a:lnTo>
                  <a:pt x="278" y="1010"/>
                </a:lnTo>
                <a:lnTo>
                  <a:pt x="278" y="1009"/>
                </a:lnTo>
                <a:lnTo>
                  <a:pt x="278" y="1007"/>
                </a:lnTo>
                <a:lnTo>
                  <a:pt x="278" y="1006"/>
                </a:lnTo>
                <a:lnTo>
                  <a:pt x="278" y="1005"/>
                </a:lnTo>
                <a:lnTo>
                  <a:pt x="278" y="1004"/>
                </a:lnTo>
                <a:lnTo>
                  <a:pt x="279" y="1003"/>
                </a:lnTo>
                <a:lnTo>
                  <a:pt x="279" y="1002"/>
                </a:lnTo>
                <a:lnTo>
                  <a:pt x="279" y="1001"/>
                </a:lnTo>
                <a:lnTo>
                  <a:pt x="279" y="999"/>
                </a:lnTo>
                <a:lnTo>
                  <a:pt x="279" y="998"/>
                </a:lnTo>
                <a:lnTo>
                  <a:pt x="280" y="997"/>
                </a:lnTo>
                <a:lnTo>
                  <a:pt x="280" y="996"/>
                </a:lnTo>
                <a:lnTo>
                  <a:pt x="280" y="994"/>
                </a:lnTo>
                <a:lnTo>
                  <a:pt x="280" y="993"/>
                </a:lnTo>
                <a:lnTo>
                  <a:pt x="280" y="992"/>
                </a:lnTo>
                <a:lnTo>
                  <a:pt x="280" y="990"/>
                </a:lnTo>
                <a:lnTo>
                  <a:pt x="280" y="989"/>
                </a:lnTo>
                <a:lnTo>
                  <a:pt x="281" y="988"/>
                </a:lnTo>
                <a:lnTo>
                  <a:pt x="281" y="986"/>
                </a:lnTo>
                <a:lnTo>
                  <a:pt x="281" y="985"/>
                </a:lnTo>
                <a:lnTo>
                  <a:pt x="281" y="984"/>
                </a:lnTo>
                <a:lnTo>
                  <a:pt x="282" y="983"/>
                </a:lnTo>
                <a:lnTo>
                  <a:pt x="282" y="981"/>
                </a:lnTo>
                <a:lnTo>
                  <a:pt x="282" y="980"/>
                </a:lnTo>
                <a:lnTo>
                  <a:pt x="282" y="979"/>
                </a:lnTo>
                <a:lnTo>
                  <a:pt x="282" y="978"/>
                </a:lnTo>
                <a:lnTo>
                  <a:pt x="282" y="977"/>
                </a:lnTo>
                <a:lnTo>
                  <a:pt x="282" y="976"/>
                </a:lnTo>
                <a:lnTo>
                  <a:pt x="283" y="974"/>
                </a:lnTo>
                <a:lnTo>
                  <a:pt x="283" y="973"/>
                </a:lnTo>
                <a:lnTo>
                  <a:pt x="283" y="972"/>
                </a:lnTo>
                <a:lnTo>
                  <a:pt x="283" y="971"/>
                </a:lnTo>
                <a:lnTo>
                  <a:pt x="283" y="970"/>
                </a:lnTo>
                <a:lnTo>
                  <a:pt x="283" y="969"/>
                </a:lnTo>
                <a:lnTo>
                  <a:pt x="283" y="968"/>
                </a:lnTo>
                <a:lnTo>
                  <a:pt x="284" y="967"/>
                </a:lnTo>
                <a:lnTo>
                  <a:pt x="284" y="966"/>
                </a:lnTo>
                <a:lnTo>
                  <a:pt x="284" y="966"/>
                </a:lnTo>
                <a:lnTo>
                  <a:pt x="284" y="965"/>
                </a:lnTo>
                <a:lnTo>
                  <a:pt x="284" y="964"/>
                </a:lnTo>
                <a:lnTo>
                  <a:pt x="285" y="963"/>
                </a:lnTo>
                <a:lnTo>
                  <a:pt x="285" y="963"/>
                </a:lnTo>
                <a:lnTo>
                  <a:pt x="285" y="962"/>
                </a:lnTo>
                <a:lnTo>
                  <a:pt x="285" y="961"/>
                </a:lnTo>
                <a:lnTo>
                  <a:pt x="285" y="961"/>
                </a:lnTo>
                <a:lnTo>
                  <a:pt x="285" y="960"/>
                </a:lnTo>
                <a:lnTo>
                  <a:pt x="285" y="960"/>
                </a:lnTo>
                <a:lnTo>
                  <a:pt x="286" y="960"/>
                </a:lnTo>
                <a:lnTo>
                  <a:pt x="286" y="959"/>
                </a:lnTo>
                <a:lnTo>
                  <a:pt x="286" y="959"/>
                </a:lnTo>
                <a:lnTo>
                  <a:pt x="286" y="959"/>
                </a:lnTo>
                <a:lnTo>
                  <a:pt x="287" y="958"/>
                </a:lnTo>
                <a:lnTo>
                  <a:pt x="287" y="958"/>
                </a:lnTo>
                <a:lnTo>
                  <a:pt x="287" y="958"/>
                </a:lnTo>
                <a:lnTo>
                  <a:pt x="287" y="958"/>
                </a:lnTo>
                <a:lnTo>
                  <a:pt x="287" y="958"/>
                </a:lnTo>
                <a:lnTo>
                  <a:pt x="287" y="958"/>
                </a:lnTo>
                <a:lnTo>
                  <a:pt x="287" y="958"/>
                </a:lnTo>
                <a:lnTo>
                  <a:pt x="288" y="959"/>
                </a:lnTo>
                <a:lnTo>
                  <a:pt x="288" y="959"/>
                </a:lnTo>
                <a:lnTo>
                  <a:pt x="288" y="959"/>
                </a:lnTo>
                <a:lnTo>
                  <a:pt x="288" y="960"/>
                </a:lnTo>
                <a:lnTo>
                  <a:pt x="288" y="960"/>
                </a:lnTo>
                <a:lnTo>
                  <a:pt x="288" y="961"/>
                </a:lnTo>
                <a:lnTo>
                  <a:pt x="288" y="961"/>
                </a:lnTo>
                <a:lnTo>
                  <a:pt x="289" y="961"/>
                </a:lnTo>
                <a:lnTo>
                  <a:pt x="289" y="962"/>
                </a:lnTo>
                <a:lnTo>
                  <a:pt x="289" y="963"/>
                </a:lnTo>
                <a:lnTo>
                  <a:pt x="289" y="964"/>
                </a:lnTo>
                <a:lnTo>
                  <a:pt x="289" y="965"/>
                </a:lnTo>
                <a:lnTo>
                  <a:pt x="290" y="965"/>
                </a:lnTo>
                <a:lnTo>
                  <a:pt x="290" y="966"/>
                </a:lnTo>
                <a:lnTo>
                  <a:pt x="290" y="967"/>
                </a:lnTo>
                <a:lnTo>
                  <a:pt x="290" y="968"/>
                </a:lnTo>
                <a:lnTo>
                  <a:pt x="290" y="969"/>
                </a:lnTo>
                <a:lnTo>
                  <a:pt x="290" y="970"/>
                </a:lnTo>
                <a:lnTo>
                  <a:pt x="290" y="971"/>
                </a:lnTo>
                <a:lnTo>
                  <a:pt x="291" y="972"/>
                </a:lnTo>
                <a:lnTo>
                  <a:pt x="291" y="973"/>
                </a:lnTo>
                <a:lnTo>
                  <a:pt x="291" y="975"/>
                </a:lnTo>
                <a:lnTo>
                  <a:pt x="291" y="976"/>
                </a:lnTo>
                <a:lnTo>
                  <a:pt x="292" y="977"/>
                </a:lnTo>
                <a:lnTo>
                  <a:pt x="292" y="979"/>
                </a:lnTo>
                <a:lnTo>
                  <a:pt x="292" y="980"/>
                </a:lnTo>
                <a:lnTo>
                  <a:pt x="292" y="981"/>
                </a:lnTo>
                <a:lnTo>
                  <a:pt x="292" y="983"/>
                </a:lnTo>
                <a:lnTo>
                  <a:pt x="292" y="984"/>
                </a:lnTo>
                <a:lnTo>
                  <a:pt x="292" y="986"/>
                </a:lnTo>
                <a:lnTo>
                  <a:pt x="293" y="987"/>
                </a:lnTo>
                <a:lnTo>
                  <a:pt x="293" y="988"/>
                </a:lnTo>
                <a:lnTo>
                  <a:pt x="293" y="990"/>
                </a:lnTo>
                <a:lnTo>
                  <a:pt x="293" y="991"/>
                </a:lnTo>
                <a:lnTo>
                  <a:pt x="293" y="993"/>
                </a:lnTo>
                <a:lnTo>
                  <a:pt x="293" y="994"/>
                </a:lnTo>
                <a:lnTo>
                  <a:pt x="293" y="996"/>
                </a:lnTo>
                <a:lnTo>
                  <a:pt x="294" y="997"/>
                </a:lnTo>
                <a:lnTo>
                  <a:pt x="294" y="999"/>
                </a:lnTo>
                <a:lnTo>
                  <a:pt x="294" y="1001"/>
                </a:lnTo>
                <a:lnTo>
                  <a:pt x="294" y="1002"/>
                </a:lnTo>
                <a:lnTo>
                  <a:pt x="294" y="1004"/>
                </a:lnTo>
                <a:lnTo>
                  <a:pt x="295" y="1006"/>
                </a:lnTo>
                <a:lnTo>
                  <a:pt x="295" y="1007"/>
                </a:lnTo>
                <a:lnTo>
                  <a:pt x="295" y="1009"/>
                </a:lnTo>
                <a:lnTo>
                  <a:pt x="295" y="1010"/>
                </a:lnTo>
                <a:lnTo>
                  <a:pt x="295" y="1011"/>
                </a:lnTo>
                <a:lnTo>
                  <a:pt x="295" y="1013"/>
                </a:lnTo>
                <a:lnTo>
                  <a:pt x="295" y="1014"/>
                </a:lnTo>
                <a:lnTo>
                  <a:pt x="296" y="1016"/>
                </a:lnTo>
                <a:lnTo>
                  <a:pt x="296" y="1017"/>
                </a:lnTo>
                <a:lnTo>
                  <a:pt x="296" y="1019"/>
                </a:lnTo>
                <a:lnTo>
                  <a:pt x="296" y="1020"/>
                </a:lnTo>
                <a:lnTo>
                  <a:pt x="296" y="1021"/>
                </a:lnTo>
                <a:lnTo>
                  <a:pt x="296" y="1022"/>
                </a:lnTo>
                <a:lnTo>
                  <a:pt x="297" y="1024"/>
                </a:lnTo>
                <a:lnTo>
                  <a:pt x="297" y="1025"/>
                </a:lnTo>
                <a:lnTo>
                  <a:pt x="297" y="1026"/>
                </a:lnTo>
                <a:lnTo>
                  <a:pt x="297" y="1027"/>
                </a:lnTo>
                <a:lnTo>
                  <a:pt x="297" y="1029"/>
                </a:lnTo>
                <a:lnTo>
                  <a:pt x="298" y="1029"/>
                </a:lnTo>
                <a:lnTo>
                  <a:pt x="298" y="1030"/>
                </a:lnTo>
                <a:lnTo>
                  <a:pt x="298" y="1031"/>
                </a:lnTo>
                <a:lnTo>
                  <a:pt x="298" y="1032"/>
                </a:lnTo>
                <a:lnTo>
                  <a:pt x="298" y="1033"/>
                </a:lnTo>
                <a:lnTo>
                  <a:pt x="298" y="1034"/>
                </a:lnTo>
                <a:lnTo>
                  <a:pt x="298" y="1035"/>
                </a:lnTo>
                <a:lnTo>
                  <a:pt x="299" y="1035"/>
                </a:lnTo>
                <a:lnTo>
                  <a:pt x="299" y="1036"/>
                </a:lnTo>
                <a:lnTo>
                  <a:pt x="299" y="1037"/>
                </a:lnTo>
                <a:lnTo>
                  <a:pt x="299" y="1037"/>
                </a:lnTo>
                <a:lnTo>
                  <a:pt x="299" y="1037"/>
                </a:lnTo>
                <a:lnTo>
                  <a:pt x="300" y="1038"/>
                </a:lnTo>
                <a:lnTo>
                  <a:pt x="300" y="1038"/>
                </a:lnTo>
                <a:lnTo>
                  <a:pt x="300" y="1038"/>
                </a:lnTo>
                <a:lnTo>
                  <a:pt x="300" y="1038"/>
                </a:lnTo>
                <a:lnTo>
                  <a:pt x="300" y="1039"/>
                </a:lnTo>
                <a:lnTo>
                  <a:pt x="300" y="1039"/>
                </a:lnTo>
                <a:lnTo>
                  <a:pt x="301" y="1039"/>
                </a:lnTo>
                <a:lnTo>
                  <a:pt x="301" y="1039"/>
                </a:lnTo>
                <a:lnTo>
                  <a:pt x="301" y="1038"/>
                </a:lnTo>
                <a:lnTo>
                  <a:pt x="301" y="1038"/>
                </a:lnTo>
                <a:lnTo>
                  <a:pt x="301" y="1038"/>
                </a:lnTo>
                <a:lnTo>
                  <a:pt x="301" y="1038"/>
                </a:lnTo>
                <a:lnTo>
                  <a:pt x="301" y="1037"/>
                </a:lnTo>
                <a:lnTo>
                  <a:pt x="302" y="1037"/>
                </a:lnTo>
                <a:lnTo>
                  <a:pt x="302" y="1037"/>
                </a:lnTo>
                <a:lnTo>
                  <a:pt x="302" y="1036"/>
                </a:lnTo>
                <a:lnTo>
                  <a:pt x="302" y="1035"/>
                </a:lnTo>
                <a:lnTo>
                  <a:pt x="302" y="1035"/>
                </a:lnTo>
                <a:lnTo>
                  <a:pt x="303" y="1034"/>
                </a:lnTo>
                <a:lnTo>
                  <a:pt x="303" y="1033"/>
                </a:lnTo>
                <a:lnTo>
                  <a:pt x="303" y="1032"/>
                </a:lnTo>
                <a:lnTo>
                  <a:pt x="303" y="1031"/>
                </a:lnTo>
                <a:lnTo>
                  <a:pt x="303" y="1030"/>
                </a:lnTo>
                <a:lnTo>
                  <a:pt x="303" y="1029"/>
                </a:lnTo>
                <a:lnTo>
                  <a:pt x="303" y="1028"/>
                </a:lnTo>
                <a:lnTo>
                  <a:pt x="304" y="1027"/>
                </a:lnTo>
                <a:lnTo>
                  <a:pt x="304" y="1026"/>
                </a:lnTo>
                <a:lnTo>
                  <a:pt x="304" y="1024"/>
                </a:lnTo>
                <a:lnTo>
                  <a:pt x="304" y="1023"/>
                </a:lnTo>
                <a:lnTo>
                  <a:pt x="305" y="1022"/>
                </a:lnTo>
                <a:lnTo>
                  <a:pt x="305" y="1020"/>
                </a:lnTo>
                <a:lnTo>
                  <a:pt x="305" y="1019"/>
                </a:lnTo>
                <a:lnTo>
                  <a:pt x="305" y="1017"/>
                </a:lnTo>
                <a:lnTo>
                  <a:pt x="305" y="1016"/>
                </a:lnTo>
                <a:lnTo>
                  <a:pt x="305" y="1014"/>
                </a:lnTo>
                <a:lnTo>
                  <a:pt x="305" y="1013"/>
                </a:lnTo>
                <a:lnTo>
                  <a:pt x="306" y="1011"/>
                </a:lnTo>
                <a:lnTo>
                  <a:pt x="306" y="1009"/>
                </a:lnTo>
                <a:lnTo>
                  <a:pt x="306" y="1008"/>
                </a:lnTo>
                <a:lnTo>
                  <a:pt x="306" y="1006"/>
                </a:lnTo>
                <a:lnTo>
                  <a:pt x="306" y="1004"/>
                </a:lnTo>
                <a:lnTo>
                  <a:pt x="306" y="1002"/>
                </a:lnTo>
                <a:lnTo>
                  <a:pt x="306" y="1001"/>
                </a:lnTo>
                <a:lnTo>
                  <a:pt x="307" y="999"/>
                </a:lnTo>
                <a:lnTo>
                  <a:pt x="307" y="997"/>
                </a:lnTo>
                <a:lnTo>
                  <a:pt x="307" y="995"/>
                </a:lnTo>
                <a:lnTo>
                  <a:pt x="307" y="994"/>
                </a:lnTo>
                <a:lnTo>
                  <a:pt x="307" y="992"/>
                </a:lnTo>
                <a:lnTo>
                  <a:pt x="308" y="990"/>
                </a:lnTo>
                <a:lnTo>
                  <a:pt x="308" y="988"/>
                </a:lnTo>
                <a:lnTo>
                  <a:pt x="308" y="986"/>
                </a:lnTo>
                <a:lnTo>
                  <a:pt x="308" y="984"/>
                </a:lnTo>
                <a:lnTo>
                  <a:pt x="308" y="983"/>
                </a:lnTo>
                <a:lnTo>
                  <a:pt x="308" y="981"/>
                </a:lnTo>
                <a:lnTo>
                  <a:pt x="308" y="979"/>
                </a:lnTo>
                <a:lnTo>
                  <a:pt x="309" y="977"/>
                </a:lnTo>
                <a:lnTo>
                  <a:pt x="309" y="976"/>
                </a:lnTo>
                <a:lnTo>
                  <a:pt x="309" y="974"/>
                </a:lnTo>
                <a:lnTo>
                  <a:pt x="309" y="972"/>
                </a:lnTo>
                <a:lnTo>
                  <a:pt x="310" y="970"/>
                </a:lnTo>
                <a:lnTo>
                  <a:pt x="310" y="969"/>
                </a:lnTo>
                <a:lnTo>
                  <a:pt x="310" y="967"/>
                </a:lnTo>
                <a:lnTo>
                  <a:pt x="310" y="966"/>
                </a:lnTo>
                <a:lnTo>
                  <a:pt x="310" y="964"/>
                </a:lnTo>
                <a:lnTo>
                  <a:pt x="310" y="963"/>
                </a:lnTo>
                <a:lnTo>
                  <a:pt x="310" y="961"/>
                </a:lnTo>
                <a:lnTo>
                  <a:pt x="311" y="960"/>
                </a:lnTo>
                <a:lnTo>
                  <a:pt x="311" y="958"/>
                </a:lnTo>
                <a:lnTo>
                  <a:pt x="311" y="957"/>
                </a:lnTo>
                <a:lnTo>
                  <a:pt x="311" y="956"/>
                </a:lnTo>
                <a:lnTo>
                  <a:pt x="311" y="955"/>
                </a:lnTo>
                <a:lnTo>
                  <a:pt x="311" y="953"/>
                </a:lnTo>
                <a:lnTo>
                  <a:pt x="311" y="952"/>
                </a:lnTo>
                <a:lnTo>
                  <a:pt x="312" y="951"/>
                </a:lnTo>
                <a:lnTo>
                  <a:pt x="312" y="950"/>
                </a:lnTo>
                <a:lnTo>
                  <a:pt x="312" y="950"/>
                </a:lnTo>
                <a:lnTo>
                  <a:pt x="312" y="949"/>
                </a:lnTo>
                <a:lnTo>
                  <a:pt x="312" y="948"/>
                </a:lnTo>
                <a:lnTo>
                  <a:pt x="313" y="947"/>
                </a:lnTo>
                <a:lnTo>
                  <a:pt x="313" y="946"/>
                </a:lnTo>
                <a:lnTo>
                  <a:pt x="313" y="946"/>
                </a:lnTo>
                <a:lnTo>
                  <a:pt x="313" y="945"/>
                </a:lnTo>
                <a:lnTo>
                  <a:pt x="313" y="945"/>
                </a:lnTo>
                <a:lnTo>
                  <a:pt x="313" y="945"/>
                </a:lnTo>
                <a:lnTo>
                  <a:pt x="313" y="944"/>
                </a:lnTo>
                <a:lnTo>
                  <a:pt x="314" y="944"/>
                </a:lnTo>
                <a:lnTo>
                  <a:pt x="314" y="944"/>
                </a:lnTo>
                <a:lnTo>
                  <a:pt x="314" y="944"/>
                </a:lnTo>
                <a:lnTo>
                  <a:pt x="314" y="944"/>
                </a:lnTo>
                <a:lnTo>
                  <a:pt x="315" y="944"/>
                </a:lnTo>
                <a:lnTo>
                  <a:pt x="315" y="944"/>
                </a:lnTo>
                <a:lnTo>
                  <a:pt x="315" y="945"/>
                </a:lnTo>
                <a:lnTo>
                  <a:pt x="315" y="945"/>
                </a:lnTo>
                <a:lnTo>
                  <a:pt x="315" y="945"/>
                </a:lnTo>
                <a:lnTo>
                  <a:pt x="315" y="946"/>
                </a:lnTo>
                <a:lnTo>
                  <a:pt x="315" y="946"/>
                </a:lnTo>
                <a:lnTo>
                  <a:pt x="316" y="947"/>
                </a:lnTo>
                <a:lnTo>
                  <a:pt x="316" y="947"/>
                </a:lnTo>
                <a:lnTo>
                  <a:pt x="316" y="948"/>
                </a:lnTo>
                <a:lnTo>
                  <a:pt x="316" y="949"/>
                </a:lnTo>
                <a:lnTo>
                  <a:pt x="316" y="950"/>
                </a:lnTo>
                <a:lnTo>
                  <a:pt x="316" y="951"/>
                </a:lnTo>
                <a:lnTo>
                  <a:pt x="316" y="952"/>
                </a:lnTo>
                <a:lnTo>
                  <a:pt x="317" y="953"/>
                </a:lnTo>
                <a:lnTo>
                  <a:pt x="317" y="954"/>
                </a:lnTo>
                <a:lnTo>
                  <a:pt x="317" y="955"/>
                </a:lnTo>
                <a:lnTo>
                  <a:pt x="317" y="957"/>
                </a:lnTo>
                <a:lnTo>
                  <a:pt x="317" y="958"/>
                </a:lnTo>
                <a:lnTo>
                  <a:pt x="318" y="960"/>
                </a:lnTo>
                <a:lnTo>
                  <a:pt x="318" y="961"/>
                </a:lnTo>
                <a:lnTo>
                  <a:pt x="318" y="963"/>
                </a:lnTo>
                <a:lnTo>
                  <a:pt x="318" y="964"/>
                </a:lnTo>
                <a:lnTo>
                  <a:pt x="318" y="966"/>
                </a:lnTo>
                <a:lnTo>
                  <a:pt x="318" y="968"/>
                </a:lnTo>
                <a:lnTo>
                  <a:pt x="318" y="969"/>
                </a:lnTo>
                <a:lnTo>
                  <a:pt x="319" y="971"/>
                </a:lnTo>
                <a:lnTo>
                  <a:pt x="319" y="973"/>
                </a:lnTo>
                <a:lnTo>
                  <a:pt x="319" y="974"/>
                </a:lnTo>
                <a:lnTo>
                  <a:pt x="319" y="976"/>
                </a:lnTo>
                <a:lnTo>
                  <a:pt x="320" y="978"/>
                </a:lnTo>
                <a:lnTo>
                  <a:pt x="320" y="980"/>
                </a:lnTo>
                <a:lnTo>
                  <a:pt x="320" y="983"/>
                </a:lnTo>
                <a:lnTo>
                  <a:pt x="320" y="984"/>
                </a:lnTo>
                <a:lnTo>
                  <a:pt x="320" y="986"/>
                </a:lnTo>
                <a:lnTo>
                  <a:pt x="320" y="989"/>
                </a:lnTo>
                <a:lnTo>
                  <a:pt x="320" y="991"/>
                </a:lnTo>
                <a:lnTo>
                  <a:pt x="321" y="992"/>
                </a:lnTo>
                <a:lnTo>
                  <a:pt x="321" y="995"/>
                </a:lnTo>
                <a:lnTo>
                  <a:pt x="321" y="997"/>
                </a:lnTo>
                <a:lnTo>
                  <a:pt x="321" y="999"/>
                </a:lnTo>
                <a:lnTo>
                  <a:pt x="321" y="1001"/>
                </a:lnTo>
                <a:lnTo>
                  <a:pt x="321" y="1003"/>
                </a:lnTo>
                <a:lnTo>
                  <a:pt x="321" y="1005"/>
                </a:lnTo>
                <a:lnTo>
                  <a:pt x="322" y="1007"/>
                </a:lnTo>
                <a:lnTo>
                  <a:pt x="322" y="1009"/>
                </a:lnTo>
                <a:lnTo>
                  <a:pt x="322" y="1011"/>
                </a:lnTo>
                <a:lnTo>
                  <a:pt x="322" y="1014"/>
                </a:lnTo>
                <a:lnTo>
                  <a:pt x="322" y="1015"/>
                </a:lnTo>
                <a:lnTo>
                  <a:pt x="323" y="1017"/>
                </a:lnTo>
                <a:lnTo>
                  <a:pt x="323" y="1019"/>
                </a:lnTo>
                <a:lnTo>
                  <a:pt x="323" y="1022"/>
                </a:lnTo>
                <a:lnTo>
                  <a:pt x="323" y="1023"/>
                </a:lnTo>
                <a:lnTo>
                  <a:pt x="323" y="1025"/>
                </a:lnTo>
                <a:lnTo>
                  <a:pt x="323" y="1027"/>
                </a:lnTo>
                <a:lnTo>
                  <a:pt x="323" y="1029"/>
                </a:lnTo>
                <a:lnTo>
                  <a:pt x="324" y="1030"/>
                </a:lnTo>
                <a:lnTo>
                  <a:pt x="324" y="1032"/>
                </a:lnTo>
                <a:lnTo>
                  <a:pt x="324" y="1034"/>
                </a:lnTo>
                <a:lnTo>
                  <a:pt x="324" y="1035"/>
                </a:lnTo>
                <a:lnTo>
                  <a:pt x="324" y="1037"/>
                </a:lnTo>
                <a:lnTo>
                  <a:pt x="324" y="1038"/>
                </a:lnTo>
                <a:lnTo>
                  <a:pt x="325" y="1040"/>
                </a:lnTo>
                <a:lnTo>
                  <a:pt x="325" y="1042"/>
                </a:lnTo>
                <a:lnTo>
                  <a:pt x="325" y="1043"/>
                </a:lnTo>
                <a:lnTo>
                  <a:pt x="325" y="1044"/>
                </a:lnTo>
                <a:lnTo>
                  <a:pt x="325" y="1045"/>
                </a:lnTo>
                <a:lnTo>
                  <a:pt x="326" y="1046"/>
                </a:lnTo>
                <a:lnTo>
                  <a:pt x="326" y="1047"/>
                </a:lnTo>
                <a:lnTo>
                  <a:pt x="326" y="1048"/>
                </a:lnTo>
                <a:lnTo>
                  <a:pt x="326" y="1049"/>
                </a:lnTo>
                <a:lnTo>
                  <a:pt x="326" y="1050"/>
                </a:lnTo>
                <a:lnTo>
                  <a:pt x="326" y="1050"/>
                </a:lnTo>
                <a:lnTo>
                  <a:pt x="326" y="1051"/>
                </a:lnTo>
                <a:lnTo>
                  <a:pt x="327" y="1052"/>
                </a:lnTo>
                <a:lnTo>
                  <a:pt x="327" y="1052"/>
                </a:lnTo>
                <a:lnTo>
                  <a:pt x="327" y="1053"/>
                </a:lnTo>
                <a:lnTo>
                  <a:pt x="327" y="1053"/>
                </a:lnTo>
                <a:lnTo>
                  <a:pt x="327" y="1053"/>
                </a:lnTo>
                <a:lnTo>
                  <a:pt x="328" y="1053"/>
                </a:lnTo>
                <a:lnTo>
                  <a:pt x="328" y="1053"/>
                </a:lnTo>
                <a:lnTo>
                  <a:pt x="328" y="1053"/>
                </a:lnTo>
                <a:lnTo>
                  <a:pt x="328" y="1053"/>
                </a:lnTo>
                <a:lnTo>
                  <a:pt x="328" y="1053"/>
                </a:lnTo>
                <a:lnTo>
                  <a:pt x="328" y="1053"/>
                </a:lnTo>
                <a:lnTo>
                  <a:pt x="329" y="1052"/>
                </a:lnTo>
                <a:lnTo>
                  <a:pt x="329" y="1052"/>
                </a:lnTo>
                <a:lnTo>
                  <a:pt x="329" y="1051"/>
                </a:lnTo>
                <a:lnTo>
                  <a:pt x="329" y="1051"/>
                </a:lnTo>
                <a:lnTo>
                  <a:pt x="329" y="1050"/>
                </a:lnTo>
                <a:lnTo>
                  <a:pt x="329" y="1049"/>
                </a:lnTo>
                <a:lnTo>
                  <a:pt x="329" y="1048"/>
                </a:lnTo>
                <a:lnTo>
                  <a:pt x="330" y="1047"/>
                </a:lnTo>
                <a:lnTo>
                  <a:pt x="330" y="1046"/>
                </a:lnTo>
                <a:lnTo>
                  <a:pt x="330" y="1045"/>
                </a:lnTo>
                <a:lnTo>
                  <a:pt x="330" y="1044"/>
                </a:lnTo>
                <a:lnTo>
                  <a:pt x="330" y="1043"/>
                </a:lnTo>
                <a:lnTo>
                  <a:pt x="331" y="1041"/>
                </a:lnTo>
                <a:lnTo>
                  <a:pt x="331" y="1040"/>
                </a:lnTo>
                <a:lnTo>
                  <a:pt x="331" y="1038"/>
                </a:lnTo>
                <a:lnTo>
                  <a:pt x="331" y="1037"/>
                </a:lnTo>
                <a:lnTo>
                  <a:pt x="331" y="1035"/>
                </a:lnTo>
                <a:lnTo>
                  <a:pt x="331" y="1034"/>
                </a:lnTo>
                <a:lnTo>
                  <a:pt x="331" y="1032"/>
                </a:lnTo>
                <a:lnTo>
                  <a:pt x="332" y="1030"/>
                </a:lnTo>
                <a:lnTo>
                  <a:pt x="332" y="1028"/>
                </a:lnTo>
                <a:lnTo>
                  <a:pt x="332" y="1026"/>
                </a:lnTo>
                <a:lnTo>
                  <a:pt x="332" y="1024"/>
                </a:lnTo>
                <a:lnTo>
                  <a:pt x="332" y="1022"/>
                </a:lnTo>
                <a:lnTo>
                  <a:pt x="333" y="1020"/>
                </a:lnTo>
                <a:lnTo>
                  <a:pt x="333" y="1018"/>
                </a:lnTo>
                <a:lnTo>
                  <a:pt x="333" y="1016"/>
                </a:lnTo>
                <a:lnTo>
                  <a:pt x="333" y="1014"/>
                </a:lnTo>
                <a:lnTo>
                  <a:pt x="333" y="1011"/>
                </a:lnTo>
                <a:lnTo>
                  <a:pt x="333" y="1009"/>
                </a:lnTo>
                <a:lnTo>
                  <a:pt x="334" y="1007"/>
                </a:lnTo>
                <a:lnTo>
                  <a:pt x="334" y="1004"/>
                </a:lnTo>
                <a:lnTo>
                  <a:pt x="334" y="1002"/>
                </a:lnTo>
                <a:lnTo>
                  <a:pt x="334" y="1000"/>
                </a:lnTo>
                <a:lnTo>
                  <a:pt x="334" y="997"/>
                </a:lnTo>
                <a:lnTo>
                  <a:pt x="334" y="995"/>
                </a:lnTo>
                <a:lnTo>
                  <a:pt x="334" y="993"/>
                </a:lnTo>
                <a:lnTo>
                  <a:pt x="335" y="990"/>
                </a:lnTo>
                <a:lnTo>
                  <a:pt x="335" y="988"/>
                </a:lnTo>
                <a:lnTo>
                  <a:pt x="335" y="986"/>
                </a:lnTo>
                <a:lnTo>
                  <a:pt x="335" y="983"/>
                </a:lnTo>
                <a:lnTo>
                  <a:pt x="335" y="981"/>
                </a:lnTo>
                <a:lnTo>
                  <a:pt x="336" y="978"/>
                </a:lnTo>
                <a:lnTo>
                  <a:pt x="336" y="976"/>
                </a:lnTo>
                <a:lnTo>
                  <a:pt x="336" y="974"/>
                </a:lnTo>
                <a:lnTo>
                  <a:pt x="336" y="971"/>
                </a:lnTo>
                <a:lnTo>
                  <a:pt x="336" y="969"/>
                </a:lnTo>
                <a:lnTo>
                  <a:pt x="336" y="967"/>
                </a:lnTo>
                <a:lnTo>
                  <a:pt x="336" y="965"/>
                </a:lnTo>
                <a:lnTo>
                  <a:pt x="337" y="963"/>
                </a:lnTo>
                <a:lnTo>
                  <a:pt x="337" y="961"/>
                </a:lnTo>
                <a:lnTo>
                  <a:pt x="337" y="958"/>
                </a:lnTo>
                <a:lnTo>
                  <a:pt x="337" y="956"/>
                </a:lnTo>
                <a:lnTo>
                  <a:pt x="338" y="955"/>
                </a:lnTo>
                <a:lnTo>
                  <a:pt x="338" y="953"/>
                </a:lnTo>
                <a:lnTo>
                  <a:pt x="338" y="951"/>
                </a:lnTo>
                <a:lnTo>
                  <a:pt x="338" y="949"/>
                </a:lnTo>
                <a:lnTo>
                  <a:pt x="338" y="947"/>
                </a:lnTo>
                <a:lnTo>
                  <a:pt x="338" y="946"/>
                </a:lnTo>
                <a:lnTo>
                  <a:pt x="338" y="944"/>
                </a:lnTo>
                <a:lnTo>
                  <a:pt x="339" y="942"/>
                </a:lnTo>
                <a:lnTo>
                  <a:pt x="339" y="941"/>
                </a:lnTo>
                <a:lnTo>
                  <a:pt x="339" y="940"/>
                </a:lnTo>
                <a:lnTo>
                  <a:pt x="339" y="938"/>
                </a:lnTo>
                <a:lnTo>
                  <a:pt x="339" y="937"/>
                </a:lnTo>
                <a:lnTo>
                  <a:pt x="339" y="936"/>
                </a:lnTo>
                <a:lnTo>
                  <a:pt x="339" y="935"/>
                </a:lnTo>
                <a:lnTo>
                  <a:pt x="340" y="934"/>
                </a:lnTo>
                <a:lnTo>
                  <a:pt x="340" y="933"/>
                </a:lnTo>
                <a:lnTo>
                  <a:pt x="340" y="932"/>
                </a:lnTo>
                <a:lnTo>
                  <a:pt x="340" y="932"/>
                </a:lnTo>
                <a:lnTo>
                  <a:pt x="340" y="931"/>
                </a:lnTo>
                <a:lnTo>
                  <a:pt x="341" y="930"/>
                </a:lnTo>
                <a:lnTo>
                  <a:pt x="341" y="930"/>
                </a:lnTo>
                <a:lnTo>
                  <a:pt x="341" y="930"/>
                </a:lnTo>
                <a:lnTo>
                  <a:pt x="341" y="929"/>
                </a:lnTo>
                <a:lnTo>
                  <a:pt x="341" y="929"/>
                </a:lnTo>
                <a:lnTo>
                  <a:pt x="341" y="929"/>
                </a:lnTo>
                <a:lnTo>
                  <a:pt x="341" y="929"/>
                </a:lnTo>
                <a:lnTo>
                  <a:pt x="342" y="930"/>
                </a:lnTo>
                <a:lnTo>
                  <a:pt x="342" y="930"/>
                </a:lnTo>
                <a:lnTo>
                  <a:pt x="342" y="930"/>
                </a:lnTo>
                <a:lnTo>
                  <a:pt x="342" y="930"/>
                </a:lnTo>
                <a:lnTo>
                  <a:pt x="343" y="931"/>
                </a:lnTo>
                <a:lnTo>
                  <a:pt x="343" y="932"/>
                </a:lnTo>
                <a:lnTo>
                  <a:pt x="343" y="932"/>
                </a:lnTo>
                <a:lnTo>
                  <a:pt x="343" y="933"/>
                </a:lnTo>
                <a:lnTo>
                  <a:pt x="343" y="934"/>
                </a:lnTo>
                <a:lnTo>
                  <a:pt x="343" y="935"/>
                </a:lnTo>
                <a:lnTo>
                  <a:pt x="343" y="936"/>
                </a:lnTo>
                <a:lnTo>
                  <a:pt x="344" y="937"/>
                </a:lnTo>
                <a:lnTo>
                  <a:pt x="344" y="939"/>
                </a:lnTo>
                <a:lnTo>
                  <a:pt x="344" y="940"/>
                </a:lnTo>
                <a:lnTo>
                  <a:pt x="344" y="942"/>
                </a:lnTo>
                <a:lnTo>
                  <a:pt x="344" y="943"/>
                </a:lnTo>
                <a:lnTo>
                  <a:pt x="344" y="945"/>
                </a:lnTo>
                <a:lnTo>
                  <a:pt x="344" y="946"/>
                </a:lnTo>
                <a:lnTo>
                  <a:pt x="345" y="948"/>
                </a:lnTo>
                <a:lnTo>
                  <a:pt x="345" y="950"/>
                </a:lnTo>
                <a:lnTo>
                  <a:pt x="345" y="952"/>
                </a:lnTo>
                <a:lnTo>
                  <a:pt x="345" y="954"/>
                </a:lnTo>
                <a:lnTo>
                  <a:pt x="345" y="956"/>
                </a:lnTo>
                <a:lnTo>
                  <a:pt x="346" y="958"/>
                </a:lnTo>
                <a:lnTo>
                  <a:pt x="346" y="960"/>
                </a:lnTo>
                <a:lnTo>
                  <a:pt x="346" y="963"/>
                </a:lnTo>
                <a:lnTo>
                  <a:pt x="346" y="965"/>
                </a:lnTo>
                <a:lnTo>
                  <a:pt x="346" y="967"/>
                </a:lnTo>
                <a:lnTo>
                  <a:pt x="346" y="969"/>
                </a:lnTo>
                <a:lnTo>
                  <a:pt x="346" y="972"/>
                </a:lnTo>
                <a:lnTo>
                  <a:pt x="347" y="974"/>
                </a:lnTo>
                <a:lnTo>
                  <a:pt x="347" y="977"/>
                </a:lnTo>
                <a:lnTo>
                  <a:pt x="347" y="979"/>
                </a:lnTo>
                <a:lnTo>
                  <a:pt x="347" y="982"/>
                </a:lnTo>
                <a:lnTo>
                  <a:pt x="348" y="984"/>
                </a:lnTo>
                <a:lnTo>
                  <a:pt x="348" y="987"/>
                </a:lnTo>
                <a:lnTo>
                  <a:pt x="348" y="990"/>
                </a:lnTo>
                <a:lnTo>
                  <a:pt x="348" y="992"/>
                </a:lnTo>
                <a:lnTo>
                  <a:pt x="348" y="995"/>
                </a:lnTo>
                <a:lnTo>
                  <a:pt x="348" y="998"/>
                </a:lnTo>
                <a:lnTo>
                  <a:pt x="348" y="1001"/>
                </a:lnTo>
                <a:lnTo>
                  <a:pt x="349" y="1003"/>
                </a:lnTo>
                <a:lnTo>
                  <a:pt x="349" y="1006"/>
                </a:lnTo>
                <a:lnTo>
                  <a:pt x="349" y="1008"/>
                </a:lnTo>
                <a:lnTo>
                  <a:pt x="349" y="1011"/>
                </a:lnTo>
                <a:lnTo>
                  <a:pt x="349" y="1014"/>
                </a:lnTo>
                <a:lnTo>
                  <a:pt x="349" y="1016"/>
                </a:lnTo>
                <a:lnTo>
                  <a:pt x="349" y="1019"/>
                </a:lnTo>
                <a:lnTo>
                  <a:pt x="350" y="1021"/>
                </a:lnTo>
                <a:lnTo>
                  <a:pt x="350" y="1024"/>
                </a:lnTo>
                <a:lnTo>
                  <a:pt x="350" y="1026"/>
                </a:lnTo>
                <a:lnTo>
                  <a:pt x="350" y="1029"/>
                </a:lnTo>
                <a:lnTo>
                  <a:pt x="350" y="1031"/>
                </a:lnTo>
                <a:lnTo>
                  <a:pt x="351" y="1034"/>
                </a:lnTo>
                <a:lnTo>
                  <a:pt x="351" y="1036"/>
                </a:lnTo>
                <a:lnTo>
                  <a:pt x="351" y="1038"/>
                </a:lnTo>
                <a:lnTo>
                  <a:pt x="351" y="1040"/>
                </a:lnTo>
                <a:lnTo>
                  <a:pt x="351" y="1042"/>
                </a:lnTo>
                <a:lnTo>
                  <a:pt x="351" y="1044"/>
                </a:lnTo>
                <a:lnTo>
                  <a:pt x="351" y="1047"/>
                </a:lnTo>
                <a:lnTo>
                  <a:pt x="352" y="1048"/>
                </a:lnTo>
                <a:lnTo>
                  <a:pt x="352" y="1050"/>
                </a:lnTo>
                <a:lnTo>
                  <a:pt x="352" y="1052"/>
                </a:lnTo>
                <a:lnTo>
                  <a:pt x="352" y="1054"/>
                </a:lnTo>
                <a:lnTo>
                  <a:pt x="352" y="1055"/>
                </a:lnTo>
                <a:lnTo>
                  <a:pt x="352" y="1057"/>
                </a:lnTo>
                <a:lnTo>
                  <a:pt x="352" y="1058"/>
                </a:lnTo>
                <a:lnTo>
                  <a:pt x="353" y="1060"/>
                </a:lnTo>
                <a:lnTo>
                  <a:pt x="353" y="1061"/>
                </a:lnTo>
                <a:lnTo>
                  <a:pt x="353" y="1062"/>
                </a:lnTo>
                <a:lnTo>
                  <a:pt x="353" y="1063"/>
                </a:lnTo>
                <a:lnTo>
                  <a:pt x="354" y="1064"/>
                </a:lnTo>
                <a:lnTo>
                  <a:pt x="354" y="1065"/>
                </a:lnTo>
                <a:lnTo>
                  <a:pt x="354" y="1066"/>
                </a:lnTo>
                <a:lnTo>
                  <a:pt x="354" y="1066"/>
                </a:lnTo>
                <a:lnTo>
                  <a:pt x="354" y="1067"/>
                </a:lnTo>
                <a:lnTo>
                  <a:pt x="354" y="1067"/>
                </a:lnTo>
                <a:lnTo>
                  <a:pt x="354" y="1068"/>
                </a:lnTo>
                <a:lnTo>
                  <a:pt x="355" y="1068"/>
                </a:lnTo>
                <a:lnTo>
                  <a:pt x="355" y="1068"/>
                </a:lnTo>
                <a:lnTo>
                  <a:pt x="355" y="1068"/>
                </a:lnTo>
                <a:lnTo>
                  <a:pt x="355" y="1068"/>
                </a:lnTo>
                <a:lnTo>
                  <a:pt x="355" y="1068"/>
                </a:lnTo>
                <a:lnTo>
                  <a:pt x="356" y="1068"/>
                </a:lnTo>
                <a:lnTo>
                  <a:pt x="356" y="1067"/>
                </a:lnTo>
                <a:lnTo>
                  <a:pt x="356" y="1066"/>
                </a:lnTo>
                <a:lnTo>
                  <a:pt x="356" y="1066"/>
                </a:lnTo>
                <a:lnTo>
                  <a:pt x="356" y="1065"/>
                </a:lnTo>
                <a:lnTo>
                  <a:pt x="356" y="1065"/>
                </a:lnTo>
                <a:lnTo>
                  <a:pt x="356" y="1063"/>
                </a:lnTo>
                <a:lnTo>
                  <a:pt x="357" y="1062"/>
                </a:lnTo>
                <a:lnTo>
                  <a:pt x="357" y="1061"/>
                </a:lnTo>
                <a:lnTo>
                  <a:pt x="357" y="1060"/>
                </a:lnTo>
                <a:lnTo>
                  <a:pt x="357" y="1059"/>
                </a:lnTo>
                <a:lnTo>
                  <a:pt x="357" y="1057"/>
                </a:lnTo>
                <a:lnTo>
                  <a:pt x="357" y="1056"/>
                </a:lnTo>
                <a:lnTo>
                  <a:pt x="358" y="1054"/>
                </a:lnTo>
                <a:lnTo>
                  <a:pt x="358" y="1052"/>
                </a:lnTo>
                <a:lnTo>
                  <a:pt x="358" y="1050"/>
                </a:lnTo>
                <a:lnTo>
                  <a:pt x="358" y="1049"/>
                </a:lnTo>
                <a:lnTo>
                  <a:pt x="358" y="1047"/>
                </a:lnTo>
                <a:lnTo>
                  <a:pt x="359" y="1045"/>
                </a:lnTo>
                <a:lnTo>
                  <a:pt x="359" y="1042"/>
                </a:lnTo>
                <a:lnTo>
                  <a:pt x="359" y="1040"/>
                </a:lnTo>
                <a:lnTo>
                  <a:pt x="359" y="1038"/>
                </a:lnTo>
                <a:lnTo>
                  <a:pt x="359" y="1036"/>
                </a:lnTo>
                <a:lnTo>
                  <a:pt x="359" y="1033"/>
                </a:lnTo>
                <a:lnTo>
                  <a:pt x="359" y="1031"/>
                </a:lnTo>
                <a:lnTo>
                  <a:pt x="360" y="1028"/>
                </a:lnTo>
                <a:lnTo>
                  <a:pt x="360" y="1025"/>
                </a:lnTo>
                <a:lnTo>
                  <a:pt x="360" y="1023"/>
                </a:lnTo>
                <a:lnTo>
                  <a:pt x="360" y="1020"/>
                </a:lnTo>
                <a:lnTo>
                  <a:pt x="360" y="1017"/>
                </a:lnTo>
                <a:lnTo>
                  <a:pt x="361" y="1015"/>
                </a:lnTo>
                <a:lnTo>
                  <a:pt x="361" y="1012"/>
                </a:lnTo>
                <a:lnTo>
                  <a:pt x="361" y="1009"/>
                </a:lnTo>
                <a:lnTo>
                  <a:pt x="361" y="1006"/>
                </a:lnTo>
                <a:lnTo>
                  <a:pt x="361" y="1003"/>
                </a:lnTo>
                <a:lnTo>
                  <a:pt x="361" y="1001"/>
                </a:lnTo>
                <a:lnTo>
                  <a:pt x="362" y="997"/>
                </a:lnTo>
                <a:lnTo>
                  <a:pt x="362" y="995"/>
                </a:lnTo>
                <a:lnTo>
                  <a:pt x="362" y="992"/>
                </a:lnTo>
                <a:lnTo>
                  <a:pt x="362" y="989"/>
                </a:lnTo>
                <a:lnTo>
                  <a:pt x="362" y="986"/>
                </a:lnTo>
                <a:lnTo>
                  <a:pt x="362" y="983"/>
                </a:lnTo>
                <a:lnTo>
                  <a:pt x="362" y="980"/>
                </a:lnTo>
                <a:lnTo>
                  <a:pt x="363" y="977"/>
                </a:lnTo>
                <a:lnTo>
                  <a:pt x="363" y="974"/>
                </a:lnTo>
                <a:lnTo>
                  <a:pt x="363" y="971"/>
                </a:lnTo>
                <a:lnTo>
                  <a:pt x="363" y="968"/>
                </a:lnTo>
                <a:lnTo>
                  <a:pt x="363" y="966"/>
                </a:lnTo>
                <a:lnTo>
                  <a:pt x="364" y="963"/>
                </a:lnTo>
                <a:lnTo>
                  <a:pt x="364" y="960"/>
                </a:lnTo>
                <a:lnTo>
                  <a:pt x="364" y="958"/>
                </a:lnTo>
                <a:lnTo>
                  <a:pt x="364" y="955"/>
                </a:lnTo>
                <a:lnTo>
                  <a:pt x="364" y="952"/>
                </a:lnTo>
                <a:lnTo>
                  <a:pt x="364" y="950"/>
                </a:lnTo>
                <a:lnTo>
                  <a:pt x="364" y="947"/>
                </a:lnTo>
                <a:lnTo>
                  <a:pt x="365" y="945"/>
                </a:lnTo>
                <a:lnTo>
                  <a:pt x="365" y="943"/>
                </a:lnTo>
                <a:lnTo>
                  <a:pt x="365" y="940"/>
                </a:lnTo>
                <a:lnTo>
                  <a:pt x="365" y="938"/>
                </a:lnTo>
                <a:lnTo>
                  <a:pt x="366" y="936"/>
                </a:lnTo>
                <a:lnTo>
                  <a:pt x="366" y="934"/>
                </a:lnTo>
                <a:lnTo>
                  <a:pt x="366" y="932"/>
                </a:lnTo>
                <a:lnTo>
                  <a:pt x="366" y="930"/>
                </a:lnTo>
                <a:lnTo>
                  <a:pt x="366" y="928"/>
                </a:lnTo>
                <a:lnTo>
                  <a:pt x="366" y="927"/>
                </a:lnTo>
                <a:lnTo>
                  <a:pt x="366" y="925"/>
                </a:lnTo>
                <a:lnTo>
                  <a:pt x="367" y="924"/>
                </a:lnTo>
                <a:lnTo>
                  <a:pt x="367" y="922"/>
                </a:lnTo>
                <a:lnTo>
                  <a:pt x="367" y="921"/>
                </a:lnTo>
                <a:lnTo>
                  <a:pt x="367" y="920"/>
                </a:lnTo>
                <a:lnTo>
                  <a:pt x="367" y="919"/>
                </a:lnTo>
                <a:lnTo>
                  <a:pt x="367" y="918"/>
                </a:lnTo>
                <a:lnTo>
                  <a:pt x="367" y="917"/>
                </a:lnTo>
                <a:lnTo>
                  <a:pt x="368" y="917"/>
                </a:lnTo>
                <a:lnTo>
                  <a:pt x="368" y="916"/>
                </a:lnTo>
                <a:lnTo>
                  <a:pt x="368" y="915"/>
                </a:lnTo>
                <a:lnTo>
                  <a:pt x="368" y="915"/>
                </a:lnTo>
                <a:lnTo>
                  <a:pt x="368" y="915"/>
                </a:lnTo>
                <a:lnTo>
                  <a:pt x="369" y="915"/>
                </a:lnTo>
                <a:lnTo>
                  <a:pt x="369" y="915"/>
                </a:lnTo>
                <a:lnTo>
                  <a:pt x="369" y="915"/>
                </a:lnTo>
                <a:lnTo>
                  <a:pt x="369" y="915"/>
                </a:lnTo>
                <a:lnTo>
                  <a:pt x="369" y="915"/>
                </a:lnTo>
                <a:lnTo>
                  <a:pt x="369" y="916"/>
                </a:lnTo>
                <a:lnTo>
                  <a:pt x="369" y="917"/>
                </a:lnTo>
                <a:lnTo>
                  <a:pt x="370" y="917"/>
                </a:lnTo>
                <a:lnTo>
                  <a:pt x="370" y="918"/>
                </a:lnTo>
                <a:lnTo>
                  <a:pt x="370" y="919"/>
                </a:lnTo>
                <a:lnTo>
                  <a:pt x="370" y="920"/>
                </a:lnTo>
                <a:lnTo>
                  <a:pt x="371" y="921"/>
                </a:lnTo>
                <a:lnTo>
                  <a:pt x="371" y="922"/>
                </a:lnTo>
                <a:lnTo>
                  <a:pt x="371" y="924"/>
                </a:lnTo>
                <a:lnTo>
                  <a:pt x="371" y="925"/>
                </a:lnTo>
                <a:lnTo>
                  <a:pt x="371" y="927"/>
                </a:lnTo>
                <a:lnTo>
                  <a:pt x="371" y="928"/>
                </a:lnTo>
                <a:lnTo>
                  <a:pt x="371" y="930"/>
                </a:lnTo>
                <a:lnTo>
                  <a:pt x="372" y="932"/>
                </a:lnTo>
                <a:lnTo>
                  <a:pt x="372" y="934"/>
                </a:lnTo>
                <a:lnTo>
                  <a:pt x="372" y="936"/>
                </a:lnTo>
                <a:lnTo>
                  <a:pt x="372" y="938"/>
                </a:lnTo>
                <a:lnTo>
                  <a:pt x="372" y="941"/>
                </a:lnTo>
                <a:lnTo>
                  <a:pt x="372" y="943"/>
                </a:lnTo>
                <a:lnTo>
                  <a:pt x="372" y="945"/>
                </a:lnTo>
                <a:lnTo>
                  <a:pt x="373" y="948"/>
                </a:lnTo>
                <a:lnTo>
                  <a:pt x="373" y="951"/>
                </a:lnTo>
                <a:lnTo>
                  <a:pt x="373" y="953"/>
                </a:lnTo>
                <a:lnTo>
                  <a:pt x="373" y="956"/>
                </a:lnTo>
                <a:lnTo>
                  <a:pt x="373" y="959"/>
                </a:lnTo>
                <a:lnTo>
                  <a:pt x="374" y="961"/>
                </a:lnTo>
                <a:lnTo>
                  <a:pt x="374" y="965"/>
                </a:lnTo>
                <a:lnTo>
                  <a:pt x="374" y="968"/>
                </a:lnTo>
                <a:lnTo>
                  <a:pt x="374" y="971"/>
                </a:lnTo>
                <a:lnTo>
                  <a:pt x="374" y="973"/>
                </a:lnTo>
                <a:lnTo>
                  <a:pt x="374" y="977"/>
                </a:lnTo>
                <a:lnTo>
                  <a:pt x="374" y="980"/>
                </a:lnTo>
                <a:lnTo>
                  <a:pt x="375" y="983"/>
                </a:lnTo>
                <a:lnTo>
                  <a:pt x="375" y="986"/>
                </a:lnTo>
                <a:lnTo>
                  <a:pt x="375" y="989"/>
                </a:lnTo>
                <a:lnTo>
                  <a:pt x="375" y="992"/>
                </a:lnTo>
                <a:lnTo>
                  <a:pt x="376" y="996"/>
                </a:lnTo>
                <a:lnTo>
                  <a:pt x="376" y="999"/>
                </a:lnTo>
                <a:lnTo>
                  <a:pt x="376" y="1002"/>
                </a:lnTo>
                <a:lnTo>
                  <a:pt x="376" y="1005"/>
                </a:lnTo>
                <a:lnTo>
                  <a:pt x="376" y="1009"/>
                </a:lnTo>
                <a:lnTo>
                  <a:pt x="376" y="1012"/>
                </a:lnTo>
                <a:lnTo>
                  <a:pt x="376" y="1015"/>
                </a:lnTo>
                <a:lnTo>
                  <a:pt x="377" y="1018"/>
                </a:lnTo>
                <a:lnTo>
                  <a:pt x="377" y="1021"/>
                </a:lnTo>
                <a:lnTo>
                  <a:pt x="377" y="1024"/>
                </a:lnTo>
                <a:lnTo>
                  <a:pt x="377" y="1027"/>
                </a:lnTo>
                <a:lnTo>
                  <a:pt x="377" y="1030"/>
                </a:lnTo>
                <a:lnTo>
                  <a:pt x="377" y="1033"/>
                </a:lnTo>
                <a:lnTo>
                  <a:pt x="377" y="1036"/>
                </a:lnTo>
                <a:lnTo>
                  <a:pt x="378" y="1039"/>
                </a:lnTo>
                <a:lnTo>
                  <a:pt x="378" y="1042"/>
                </a:lnTo>
                <a:lnTo>
                  <a:pt x="378" y="1045"/>
                </a:lnTo>
                <a:lnTo>
                  <a:pt x="378" y="1047"/>
                </a:lnTo>
                <a:lnTo>
                  <a:pt x="378" y="1050"/>
                </a:lnTo>
                <a:lnTo>
                  <a:pt x="379" y="1052"/>
                </a:lnTo>
                <a:lnTo>
                  <a:pt x="379" y="1055"/>
                </a:lnTo>
                <a:lnTo>
                  <a:pt x="379" y="1057"/>
                </a:lnTo>
                <a:lnTo>
                  <a:pt x="379" y="1060"/>
                </a:lnTo>
                <a:lnTo>
                  <a:pt x="379" y="1062"/>
                </a:lnTo>
                <a:lnTo>
                  <a:pt x="379" y="1064"/>
                </a:lnTo>
                <a:lnTo>
                  <a:pt x="379" y="1066"/>
                </a:lnTo>
                <a:lnTo>
                  <a:pt x="380" y="1068"/>
                </a:lnTo>
                <a:lnTo>
                  <a:pt x="380" y="1070"/>
                </a:lnTo>
                <a:lnTo>
                  <a:pt x="380" y="1071"/>
                </a:lnTo>
                <a:lnTo>
                  <a:pt x="380" y="1073"/>
                </a:lnTo>
                <a:lnTo>
                  <a:pt x="380" y="1074"/>
                </a:lnTo>
                <a:lnTo>
                  <a:pt x="380" y="1076"/>
                </a:lnTo>
                <a:lnTo>
                  <a:pt x="380" y="1077"/>
                </a:lnTo>
                <a:lnTo>
                  <a:pt x="381" y="1078"/>
                </a:lnTo>
                <a:lnTo>
                  <a:pt x="381" y="1079"/>
                </a:lnTo>
                <a:lnTo>
                  <a:pt x="381" y="1080"/>
                </a:lnTo>
                <a:lnTo>
                  <a:pt x="381" y="1081"/>
                </a:lnTo>
                <a:lnTo>
                  <a:pt x="382" y="1081"/>
                </a:lnTo>
                <a:lnTo>
                  <a:pt x="382" y="1082"/>
                </a:lnTo>
                <a:lnTo>
                  <a:pt x="382" y="1082"/>
                </a:lnTo>
                <a:lnTo>
                  <a:pt x="382" y="1082"/>
                </a:lnTo>
                <a:lnTo>
                  <a:pt x="382" y="1083"/>
                </a:lnTo>
                <a:lnTo>
                  <a:pt x="382" y="1082"/>
                </a:lnTo>
                <a:lnTo>
                  <a:pt x="382" y="1082"/>
                </a:lnTo>
                <a:lnTo>
                  <a:pt x="383" y="1082"/>
                </a:lnTo>
                <a:lnTo>
                  <a:pt x="383" y="1081"/>
                </a:lnTo>
                <a:lnTo>
                  <a:pt x="383" y="1081"/>
                </a:lnTo>
                <a:lnTo>
                  <a:pt x="383" y="1080"/>
                </a:lnTo>
                <a:lnTo>
                  <a:pt x="383" y="1080"/>
                </a:lnTo>
                <a:lnTo>
                  <a:pt x="384" y="1079"/>
                </a:lnTo>
                <a:lnTo>
                  <a:pt x="384" y="1078"/>
                </a:lnTo>
                <a:lnTo>
                  <a:pt x="384" y="1076"/>
                </a:lnTo>
                <a:lnTo>
                  <a:pt x="384" y="1075"/>
                </a:lnTo>
                <a:lnTo>
                  <a:pt x="384" y="1074"/>
                </a:lnTo>
                <a:lnTo>
                  <a:pt x="384" y="1072"/>
                </a:lnTo>
                <a:lnTo>
                  <a:pt x="384" y="1071"/>
                </a:lnTo>
                <a:lnTo>
                  <a:pt x="385" y="1069"/>
                </a:lnTo>
                <a:lnTo>
                  <a:pt x="385" y="1067"/>
                </a:lnTo>
                <a:lnTo>
                  <a:pt x="385" y="1065"/>
                </a:lnTo>
                <a:lnTo>
                  <a:pt x="385" y="1063"/>
                </a:lnTo>
                <a:lnTo>
                  <a:pt x="385" y="1061"/>
                </a:lnTo>
                <a:lnTo>
                  <a:pt x="385" y="1058"/>
                </a:lnTo>
                <a:lnTo>
                  <a:pt x="386" y="1056"/>
                </a:lnTo>
                <a:lnTo>
                  <a:pt x="386" y="1054"/>
                </a:lnTo>
                <a:lnTo>
                  <a:pt x="386" y="1051"/>
                </a:lnTo>
                <a:lnTo>
                  <a:pt x="386" y="1048"/>
                </a:lnTo>
                <a:lnTo>
                  <a:pt x="386" y="1046"/>
                </a:lnTo>
                <a:lnTo>
                  <a:pt x="387" y="1043"/>
                </a:lnTo>
                <a:lnTo>
                  <a:pt x="387" y="1040"/>
                </a:lnTo>
                <a:lnTo>
                  <a:pt x="387" y="1037"/>
                </a:lnTo>
                <a:lnTo>
                  <a:pt x="387" y="1034"/>
                </a:lnTo>
                <a:lnTo>
                  <a:pt x="387" y="1031"/>
                </a:lnTo>
                <a:lnTo>
                  <a:pt x="387" y="1028"/>
                </a:lnTo>
                <a:lnTo>
                  <a:pt x="387" y="1025"/>
                </a:lnTo>
                <a:lnTo>
                  <a:pt x="388" y="1021"/>
                </a:lnTo>
                <a:lnTo>
                  <a:pt x="388" y="1018"/>
                </a:lnTo>
                <a:lnTo>
                  <a:pt x="388" y="1015"/>
                </a:lnTo>
                <a:lnTo>
                  <a:pt x="388" y="1011"/>
                </a:lnTo>
                <a:lnTo>
                  <a:pt x="388" y="1008"/>
                </a:lnTo>
                <a:lnTo>
                  <a:pt x="389" y="1004"/>
                </a:lnTo>
                <a:lnTo>
                  <a:pt x="389" y="1001"/>
                </a:lnTo>
                <a:lnTo>
                  <a:pt x="389" y="997"/>
                </a:lnTo>
                <a:lnTo>
                  <a:pt x="389" y="994"/>
                </a:lnTo>
                <a:lnTo>
                  <a:pt x="389" y="991"/>
                </a:lnTo>
                <a:lnTo>
                  <a:pt x="389" y="987"/>
                </a:lnTo>
                <a:lnTo>
                  <a:pt x="389" y="984"/>
                </a:lnTo>
                <a:lnTo>
                  <a:pt x="390" y="980"/>
                </a:lnTo>
                <a:lnTo>
                  <a:pt x="390" y="977"/>
                </a:lnTo>
                <a:lnTo>
                  <a:pt x="390" y="973"/>
                </a:lnTo>
                <a:lnTo>
                  <a:pt x="390" y="970"/>
                </a:lnTo>
                <a:lnTo>
                  <a:pt x="390" y="966"/>
                </a:lnTo>
                <a:lnTo>
                  <a:pt x="390" y="963"/>
                </a:lnTo>
                <a:lnTo>
                  <a:pt x="391" y="960"/>
                </a:lnTo>
                <a:lnTo>
                  <a:pt x="391" y="956"/>
                </a:lnTo>
                <a:lnTo>
                  <a:pt x="391" y="953"/>
                </a:lnTo>
                <a:lnTo>
                  <a:pt x="391" y="950"/>
                </a:lnTo>
                <a:lnTo>
                  <a:pt x="391" y="947"/>
                </a:lnTo>
                <a:lnTo>
                  <a:pt x="392" y="944"/>
                </a:lnTo>
                <a:lnTo>
                  <a:pt x="392" y="941"/>
                </a:lnTo>
                <a:lnTo>
                  <a:pt x="392" y="938"/>
                </a:lnTo>
                <a:lnTo>
                  <a:pt x="392" y="935"/>
                </a:lnTo>
                <a:lnTo>
                  <a:pt x="392" y="933"/>
                </a:lnTo>
                <a:lnTo>
                  <a:pt x="392" y="930"/>
                </a:lnTo>
                <a:lnTo>
                  <a:pt x="392" y="927"/>
                </a:lnTo>
                <a:lnTo>
                  <a:pt x="393" y="925"/>
                </a:lnTo>
                <a:lnTo>
                  <a:pt x="393" y="923"/>
                </a:lnTo>
                <a:lnTo>
                  <a:pt x="393" y="920"/>
                </a:lnTo>
                <a:lnTo>
                  <a:pt x="393" y="918"/>
                </a:lnTo>
                <a:lnTo>
                  <a:pt x="393" y="916"/>
                </a:lnTo>
                <a:lnTo>
                  <a:pt x="394" y="914"/>
                </a:lnTo>
                <a:lnTo>
                  <a:pt x="394" y="912"/>
                </a:lnTo>
                <a:lnTo>
                  <a:pt x="394" y="911"/>
                </a:lnTo>
                <a:lnTo>
                  <a:pt x="394" y="909"/>
                </a:lnTo>
                <a:lnTo>
                  <a:pt x="394" y="908"/>
                </a:lnTo>
                <a:lnTo>
                  <a:pt x="394" y="907"/>
                </a:lnTo>
                <a:lnTo>
                  <a:pt x="395" y="905"/>
                </a:lnTo>
                <a:lnTo>
                  <a:pt x="395" y="904"/>
                </a:lnTo>
                <a:lnTo>
                  <a:pt x="395" y="903"/>
                </a:lnTo>
                <a:lnTo>
                  <a:pt x="395" y="902"/>
                </a:lnTo>
                <a:lnTo>
                  <a:pt x="395" y="902"/>
                </a:lnTo>
                <a:lnTo>
                  <a:pt x="395" y="901"/>
                </a:lnTo>
                <a:lnTo>
                  <a:pt x="395" y="901"/>
                </a:lnTo>
                <a:lnTo>
                  <a:pt x="396" y="901"/>
                </a:lnTo>
                <a:lnTo>
                  <a:pt x="396" y="900"/>
                </a:lnTo>
                <a:lnTo>
                  <a:pt x="396" y="900"/>
                </a:lnTo>
                <a:lnTo>
                  <a:pt x="396" y="901"/>
                </a:lnTo>
                <a:lnTo>
                  <a:pt x="396" y="901"/>
                </a:lnTo>
                <a:lnTo>
                  <a:pt x="397" y="902"/>
                </a:lnTo>
                <a:lnTo>
                  <a:pt x="397" y="902"/>
                </a:lnTo>
                <a:lnTo>
                  <a:pt x="397" y="903"/>
                </a:lnTo>
                <a:lnTo>
                  <a:pt x="397" y="904"/>
                </a:lnTo>
                <a:lnTo>
                  <a:pt x="397" y="905"/>
                </a:lnTo>
                <a:lnTo>
                  <a:pt x="397" y="906"/>
                </a:lnTo>
                <a:lnTo>
                  <a:pt x="397" y="907"/>
                </a:lnTo>
                <a:lnTo>
                  <a:pt x="398" y="909"/>
                </a:lnTo>
                <a:lnTo>
                  <a:pt x="398" y="910"/>
                </a:lnTo>
                <a:lnTo>
                  <a:pt x="398" y="912"/>
                </a:lnTo>
                <a:lnTo>
                  <a:pt x="398" y="914"/>
                </a:lnTo>
                <a:lnTo>
                  <a:pt x="399" y="915"/>
                </a:lnTo>
                <a:lnTo>
                  <a:pt x="399" y="917"/>
                </a:lnTo>
                <a:lnTo>
                  <a:pt x="399" y="920"/>
                </a:lnTo>
                <a:lnTo>
                  <a:pt x="399" y="922"/>
                </a:lnTo>
                <a:lnTo>
                  <a:pt x="399" y="924"/>
                </a:lnTo>
                <a:lnTo>
                  <a:pt x="399" y="927"/>
                </a:lnTo>
                <a:lnTo>
                  <a:pt x="399" y="929"/>
                </a:lnTo>
                <a:lnTo>
                  <a:pt x="400" y="932"/>
                </a:lnTo>
                <a:lnTo>
                  <a:pt x="400" y="935"/>
                </a:lnTo>
                <a:lnTo>
                  <a:pt x="400" y="938"/>
                </a:lnTo>
                <a:lnTo>
                  <a:pt x="400" y="940"/>
                </a:lnTo>
                <a:lnTo>
                  <a:pt x="400" y="943"/>
                </a:lnTo>
                <a:lnTo>
                  <a:pt x="400" y="947"/>
                </a:lnTo>
                <a:lnTo>
                  <a:pt x="400" y="950"/>
                </a:lnTo>
                <a:lnTo>
                  <a:pt x="401" y="953"/>
                </a:lnTo>
                <a:lnTo>
                  <a:pt x="401" y="956"/>
                </a:lnTo>
                <a:lnTo>
                  <a:pt x="401" y="960"/>
                </a:lnTo>
                <a:lnTo>
                  <a:pt x="401" y="963"/>
                </a:lnTo>
                <a:lnTo>
                  <a:pt x="401" y="967"/>
                </a:lnTo>
                <a:lnTo>
                  <a:pt x="402" y="971"/>
                </a:lnTo>
                <a:lnTo>
                  <a:pt x="402" y="974"/>
                </a:lnTo>
                <a:lnTo>
                  <a:pt x="402" y="978"/>
                </a:lnTo>
                <a:lnTo>
                  <a:pt x="402" y="981"/>
                </a:lnTo>
                <a:lnTo>
                  <a:pt x="402" y="985"/>
                </a:lnTo>
                <a:lnTo>
                  <a:pt x="402" y="989"/>
                </a:lnTo>
                <a:lnTo>
                  <a:pt x="402" y="992"/>
                </a:lnTo>
                <a:lnTo>
                  <a:pt x="403" y="996"/>
                </a:lnTo>
                <a:lnTo>
                  <a:pt x="403" y="1000"/>
                </a:lnTo>
                <a:lnTo>
                  <a:pt x="403" y="1004"/>
                </a:lnTo>
                <a:lnTo>
                  <a:pt x="403" y="1007"/>
                </a:lnTo>
                <a:lnTo>
                  <a:pt x="404" y="1011"/>
                </a:lnTo>
                <a:lnTo>
                  <a:pt x="404" y="1015"/>
                </a:lnTo>
                <a:lnTo>
                  <a:pt x="404" y="1019"/>
                </a:lnTo>
                <a:lnTo>
                  <a:pt x="404" y="1022"/>
                </a:lnTo>
                <a:lnTo>
                  <a:pt x="404" y="1026"/>
                </a:lnTo>
                <a:lnTo>
                  <a:pt x="404" y="1030"/>
                </a:lnTo>
                <a:lnTo>
                  <a:pt x="404" y="1033"/>
                </a:lnTo>
                <a:lnTo>
                  <a:pt x="405" y="1037"/>
                </a:lnTo>
                <a:lnTo>
                  <a:pt x="405" y="1040"/>
                </a:lnTo>
                <a:lnTo>
                  <a:pt x="405" y="1043"/>
                </a:lnTo>
                <a:lnTo>
                  <a:pt x="405" y="1047"/>
                </a:lnTo>
                <a:lnTo>
                  <a:pt x="405" y="1050"/>
                </a:lnTo>
                <a:lnTo>
                  <a:pt x="405" y="1053"/>
                </a:lnTo>
                <a:lnTo>
                  <a:pt x="405" y="1056"/>
                </a:lnTo>
                <a:lnTo>
                  <a:pt x="406" y="1059"/>
                </a:lnTo>
                <a:lnTo>
                  <a:pt x="406" y="1062"/>
                </a:lnTo>
                <a:lnTo>
                  <a:pt x="406" y="1065"/>
                </a:lnTo>
                <a:lnTo>
                  <a:pt x="406" y="1068"/>
                </a:lnTo>
                <a:lnTo>
                  <a:pt x="406" y="1070"/>
                </a:lnTo>
                <a:lnTo>
                  <a:pt x="407" y="1073"/>
                </a:lnTo>
                <a:lnTo>
                  <a:pt x="407" y="1075"/>
                </a:lnTo>
                <a:lnTo>
                  <a:pt x="407" y="1078"/>
                </a:lnTo>
                <a:lnTo>
                  <a:pt x="407" y="1080"/>
                </a:lnTo>
                <a:lnTo>
                  <a:pt x="407" y="1082"/>
                </a:lnTo>
                <a:lnTo>
                  <a:pt x="407" y="1084"/>
                </a:lnTo>
                <a:lnTo>
                  <a:pt x="407" y="1085"/>
                </a:lnTo>
                <a:lnTo>
                  <a:pt x="408" y="1087"/>
                </a:lnTo>
                <a:lnTo>
                  <a:pt x="408" y="1089"/>
                </a:lnTo>
                <a:lnTo>
                  <a:pt x="408" y="1090"/>
                </a:lnTo>
                <a:lnTo>
                  <a:pt x="408" y="1091"/>
                </a:lnTo>
                <a:lnTo>
                  <a:pt x="409" y="1092"/>
                </a:lnTo>
                <a:lnTo>
                  <a:pt x="409" y="1093"/>
                </a:lnTo>
                <a:lnTo>
                  <a:pt x="409" y="1094"/>
                </a:lnTo>
                <a:lnTo>
                  <a:pt x="409" y="1095"/>
                </a:lnTo>
                <a:lnTo>
                  <a:pt x="409" y="1095"/>
                </a:lnTo>
                <a:lnTo>
                  <a:pt x="409" y="1096"/>
                </a:lnTo>
                <a:lnTo>
                  <a:pt x="409" y="1096"/>
                </a:lnTo>
                <a:lnTo>
                  <a:pt x="410" y="1096"/>
                </a:lnTo>
                <a:lnTo>
                  <a:pt x="410" y="1096"/>
                </a:lnTo>
                <a:lnTo>
                  <a:pt x="410" y="1096"/>
                </a:lnTo>
                <a:lnTo>
                  <a:pt x="410" y="1096"/>
                </a:lnTo>
                <a:lnTo>
                  <a:pt x="410" y="1095"/>
                </a:lnTo>
                <a:lnTo>
                  <a:pt x="410" y="1094"/>
                </a:lnTo>
                <a:lnTo>
                  <a:pt x="410" y="1093"/>
                </a:lnTo>
                <a:lnTo>
                  <a:pt x="411" y="1093"/>
                </a:lnTo>
                <a:lnTo>
                  <a:pt x="411" y="1091"/>
                </a:lnTo>
                <a:lnTo>
                  <a:pt x="411" y="1090"/>
                </a:lnTo>
                <a:lnTo>
                  <a:pt x="411" y="1089"/>
                </a:lnTo>
                <a:lnTo>
                  <a:pt x="411" y="1087"/>
                </a:lnTo>
                <a:lnTo>
                  <a:pt x="412" y="1086"/>
                </a:lnTo>
                <a:lnTo>
                  <a:pt x="412" y="1084"/>
                </a:lnTo>
                <a:lnTo>
                  <a:pt x="412" y="1082"/>
                </a:lnTo>
                <a:lnTo>
                  <a:pt x="412" y="1080"/>
                </a:lnTo>
                <a:lnTo>
                  <a:pt x="412" y="1078"/>
                </a:lnTo>
                <a:lnTo>
                  <a:pt x="412" y="1075"/>
                </a:lnTo>
                <a:lnTo>
                  <a:pt x="412" y="1073"/>
                </a:lnTo>
                <a:lnTo>
                  <a:pt x="413" y="1070"/>
                </a:lnTo>
                <a:lnTo>
                  <a:pt x="413" y="1068"/>
                </a:lnTo>
                <a:lnTo>
                  <a:pt x="413" y="1065"/>
                </a:lnTo>
                <a:lnTo>
                  <a:pt x="413" y="1062"/>
                </a:lnTo>
                <a:lnTo>
                  <a:pt x="413" y="1059"/>
                </a:lnTo>
                <a:lnTo>
                  <a:pt x="413" y="1056"/>
                </a:lnTo>
                <a:lnTo>
                  <a:pt x="413" y="1053"/>
                </a:lnTo>
                <a:lnTo>
                  <a:pt x="414" y="1050"/>
                </a:lnTo>
                <a:lnTo>
                  <a:pt x="414" y="1046"/>
                </a:lnTo>
                <a:lnTo>
                  <a:pt x="414" y="1043"/>
                </a:lnTo>
                <a:lnTo>
                  <a:pt x="414" y="1039"/>
                </a:lnTo>
                <a:lnTo>
                  <a:pt x="415" y="1036"/>
                </a:lnTo>
                <a:lnTo>
                  <a:pt x="415" y="1032"/>
                </a:lnTo>
                <a:lnTo>
                  <a:pt x="415" y="1029"/>
                </a:lnTo>
                <a:lnTo>
                  <a:pt x="415" y="1025"/>
                </a:lnTo>
                <a:lnTo>
                  <a:pt x="415" y="1021"/>
                </a:lnTo>
                <a:lnTo>
                  <a:pt x="415" y="1017"/>
                </a:lnTo>
                <a:lnTo>
                  <a:pt x="415" y="1013"/>
                </a:lnTo>
                <a:lnTo>
                  <a:pt x="416" y="1009"/>
                </a:lnTo>
                <a:lnTo>
                  <a:pt x="416" y="1005"/>
                </a:lnTo>
                <a:lnTo>
                  <a:pt x="416" y="1001"/>
                </a:lnTo>
                <a:lnTo>
                  <a:pt x="416" y="997"/>
                </a:lnTo>
                <a:lnTo>
                  <a:pt x="416" y="993"/>
                </a:lnTo>
                <a:lnTo>
                  <a:pt x="417" y="989"/>
                </a:lnTo>
                <a:lnTo>
                  <a:pt x="417" y="985"/>
                </a:lnTo>
                <a:lnTo>
                  <a:pt x="417" y="981"/>
                </a:lnTo>
                <a:lnTo>
                  <a:pt x="417" y="977"/>
                </a:lnTo>
                <a:lnTo>
                  <a:pt x="417" y="973"/>
                </a:lnTo>
                <a:lnTo>
                  <a:pt x="417" y="969"/>
                </a:lnTo>
                <a:lnTo>
                  <a:pt x="417" y="965"/>
                </a:lnTo>
                <a:lnTo>
                  <a:pt x="418" y="961"/>
                </a:lnTo>
                <a:lnTo>
                  <a:pt x="418" y="958"/>
                </a:lnTo>
                <a:lnTo>
                  <a:pt x="418" y="954"/>
                </a:lnTo>
                <a:lnTo>
                  <a:pt x="418" y="950"/>
                </a:lnTo>
                <a:lnTo>
                  <a:pt x="418" y="946"/>
                </a:lnTo>
                <a:lnTo>
                  <a:pt x="418" y="943"/>
                </a:lnTo>
                <a:lnTo>
                  <a:pt x="419" y="940"/>
                </a:lnTo>
                <a:lnTo>
                  <a:pt x="419" y="936"/>
                </a:lnTo>
                <a:lnTo>
                  <a:pt x="419" y="933"/>
                </a:lnTo>
                <a:lnTo>
                  <a:pt x="419" y="930"/>
                </a:lnTo>
                <a:lnTo>
                  <a:pt x="419" y="926"/>
                </a:lnTo>
                <a:lnTo>
                  <a:pt x="420" y="923"/>
                </a:lnTo>
                <a:lnTo>
                  <a:pt x="420" y="920"/>
                </a:lnTo>
                <a:lnTo>
                  <a:pt x="420" y="917"/>
                </a:lnTo>
                <a:lnTo>
                  <a:pt x="420" y="915"/>
                </a:lnTo>
                <a:lnTo>
                  <a:pt x="420" y="912"/>
                </a:lnTo>
                <a:lnTo>
                  <a:pt x="420" y="909"/>
                </a:lnTo>
                <a:lnTo>
                  <a:pt x="420" y="907"/>
                </a:lnTo>
                <a:lnTo>
                  <a:pt x="421" y="905"/>
                </a:lnTo>
                <a:lnTo>
                  <a:pt x="421" y="902"/>
                </a:lnTo>
                <a:lnTo>
                  <a:pt x="421" y="900"/>
                </a:lnTo>
                <a:lnTo>
                  <a:pt x="421" y="899"/>
                </a:lnTo>
                <a:lnTo>
                  <a:pt x="421" y="897"/>
                </a:lnTo>
                <a:lnTo>
                  <a:pt x="422" y="895"/>
                </a:lnTo>
                <a:lnTo>
                  <a:pt x="422" y="894"/>
                </a:lnTo>
                <a:lnTo>
                  <a:pt x="422" y="892"/>
                </a:lnTo>
                <a:lnTo>
                  <a:pt x="422" y="891"/>
                </a:lnTo>
                <a:lnTo>
                  <a:pt x="422" y="891"/>
                </a:lnTo>
                <a:lnTo>
                  <a:pt x="422" y="889"/>
                </a:lnTo>
                <a:lnTo>
                  <a:pt x="423" y="889"/>
                </a:lnTo>
                <a:lnTo>
                  <a:pt x="423" y="888"/>
                </a:lnTo>
                <a:lnTo>
                  <a:pt x="423" y="888"/>
                </a:lnTo>
                <a:lnTo>
                  <a:pt x="423" y="887"/>
                </a:lnTo>
                <a:lnTo>
                  <a:pt x="423" y="887"/>
                </a:lnTo>
                <a:lnTo>
                  <a:pt x="423" y="887"/>
                </a:lnTo>
                <a:lnTo>
                  <a:pt x="423" y="888"/>
                </a:lnTo>
                <a:lnTo>
                  <a:pt x="424" y="888"/>
                </a:lnTo>
                <a:lnTo>
                  <a:pt x="424" y="889"/>
                </a:lnTo>
                <a:lnTo>
                  <a:pt x="424" y="889"/>
                </a:lnTo>
                <a:lnTo>
                  <a:pt x="424" y="891"/>
                </a:lnTo>
                <a:lnTo>
                  <a:pt x="424" y="891"/>
                </a:lnTo>
                <a:lnTo>
                  <a:pt x="425" y="892"/>
                </a:lnTo>
                <a:lnTo>
                  <a:pt x="425" y="894"/>
                </a:lnTo>
                <a:lnTo>
                  <a:pt x="425" y="896"/>
                </a:lnTo>
                <a:lnTo>
                  <a:pt x="425" y="897"/>
                </a:lnTo>
                <a:lnTo>
                  <a:pt x="425" y="899"/>
                </a:lnTo>
                <a:lnTo>
                  <a:pt x="425" y="901"/>
                </a:lnTo>
                <a:lnTo>
                  <a:pt x="425" y="903"/>
                </a:lnTo>
                <a:lnTo>
                  <a:pt x="426" y="905"/>
                </a:lnTo>
                <a:lnTo>
                  <a:pt x="426" y="907"/>
                </a:lnTo>
                <a:lnTo>
                  <a:pt x="426" y="910"/>
                </a:lnTo>
                <a:lnTo>
                  <a:pt x="426" y="912"/>
                </a:lnTo>
                <a:lnTo>
                  <a:pt x="426" y="915"/>
                </a:lnTo>
                <a:lnTo>
                  <a:pt x="427" y="918"/>
                </a:lnTo>
                <a:lnTo>
                  <a:pt x="427" y="921"/>
                </a:lnTo>
                <a:lnTo>
                  <a:pt x="427" y="924"/>
                </a:lnTo>
                <a:lnTo>
                  <a:pt x="427" y="927"/>
                </a:lnTo>
                <a:lnTo>
                  <a:pt x="427" y="930"/>
                </a:lnTo>
                <a:lnTo>
                  <a:pt x="427" y="934"/>
                </a:lnTo>
                <a:lnTo>
                  <a:pt x="428" y="937"/>
                </a:lnTo>
                <a:lnTo>
                  <a:pt x="428" y="941"/>
                </a:lnTo>
                <a:lnTo>
                  <a:pt x="428" y="945"/>
                </a:lnTo>
                <a:lnTo>
                  <a:pt x="428" y="948"/>
                </a:lnTo>
                <a:lnTo>
                  <a:pt x="428" y="952"/>
                </a:lnTo>
                <a:lnTo>
                  <a:pt x="428" y="956"/>
                </a:lnTo>
                <a:lnTo>
                  <a:pt x="428" y="960"/>
                </a:lnTo>
                <a:lnTo>
                  <a:pt x="429" y="964"/>
                </a:lnTo>
                <a:lnTo>
                  <a:pt x="429" y="968"/>
                </a:lnTo>
                <a:lnTo>
                  <a:pt x="429" y="972"/>
                </a:lnTo>
                <a:lnTo>
                  <a:pt x="429" y="976"/>
                </a:lnTo>
                <a:lnTo>
                  <a:pt x="429" y="980"/>
                </a:lnTo>
                <a:lnTo>
                  <a:pt x="430" y="984"/>
                </a:lnTo>
                <a:lnTo>
                  <a:pt x="430" y="989"/>
                </a:lnTo>
                <a:lnTo>
                  <a:pt x="430" y="993"/>
                </a:lnTo>
                <a:lnTo>
                  <a:pt x="430" y="997"/>
                </a:lnTo>
                <a:lnTo>
                  <a:pt x="430" y="1001"/>
                </a:lnTo>
                <a:lnTo>
                  <a:pt x="430" y="1006"/>
                </a:lnTo>
                <a:lnTo>
                  <a:pt x="430" y="1010"/>
                </a:lnTo>
                <a:lnTo>
                  <a:pt x="431" y="1014"/>
                </a:lnTo>
                <a:lnTo>
                  <a:pt x="431" y="1018"/>
                </a:lnTo>
                <a:lnTo>
                  <a:pt x="431" y="1022"/>
                </a:lnTo>
                <a:lnTo>
                  <a:pt x="431" y="1027"/>
                </a:lnTo>
                <a:lnTo>
                  <a:pt x="432" y="1031"/>
                </a:lnTo>
                <a:lnTo>
                  <a:pt x="432" y="1035"/>
                </a:lnTo>
                <a:lnTo>
                  <a:pt x="432" y="1038"/>
                </a:lnTo>
                <a:lnTo>
                  <a:pt x="432" y="1043"/>
                </a:lnTo>
                <a:lnTo>
                  <a:pt x="432" y="1047"/>
                </a:lnTo>
                <a:lnTo>
                  <a:pt x="432" y="1050"/>
                </a:lnTo>
                <a:lnTo>
                  <a:pt x="432" y="1054"/>
                </a:lnTo>
                <a:lnTo>
                  <a:pt x="433" y="1058"/>
                </a:lnTo>
                <a:lnTo>
                  <a:pt x="433" y="1061"/>
                </a:lnTo>
                <a:lnTo>
                  <a:pt x="433" y="1065"/>
                </a:lnTo>
                <a:lnTo>
                  <a:pt x="433" y="1068"/>
                </a:lnTo>
                <a:lnTo>
                  <a:pt x="433" y="1071"/>
                </a:lnTo>
                <a:lnTo>
                  <a:pt x="433" y="1074"/>
                </a:lnTo>
                <a:lnTo>
                  <a:pt x="433" y="1077"/>
                </a:lnTo>
                <a:lnTo>
                  <a:pt x="434" y="1080"/>
                </a:lnTo>
                <a:lnTo>
                  <a:pt x="434" y="1083"/>
                </a:lnTo>
                <a:lnTo>
                  <a:pt x="434" y="1086"/>
                </a:lnTo>
                <a:lnTo>
                  <a:pt x="434" y="1088"/>
                </a:lnTo>
                <a:lnTo>
                  <a:pt x="434" y="1091"/>
                </a:lnTo>
                <a:lnTo>
                  <a:pt x="435" y="1093"/>
                </a:lnTo>
                <a:lnTo>
                  <a:pt x="435" y="1095"/>
                </a:lnTo>
                <a:lnTo>
                  <a:pt x="435" y="1097"/>
                </a:lnTo>
                <a:lnTo>
                  <a:pt x="435" y="1099"/>
                </a:lnTo>
                <a:lnTo>
                  <a:pt x="435" y="1101"/>
                </a:lnTo>
                <a:lnTo>
                  <a:pt x="435" y="1102"/>
                </a:lnTo>
                <a:lnTo>
                  <a:pt x="435" y="1103"/>
                </a:lnTo>
                <a:lnTo>
                  <a:pt x="436" y="1104"/>
                </a:lnTo>
                <a:lnTo>
                  <a:pt x="436" y="1106"/>
                </a:lnTo>
                <a:lnTo>
                  <a:pt x="436" y="1106"/>
                </a:lnTo>
                <a:lnTo>
                  <a:pt x="436" y="1107"/>
                </a:lnTo>
                <a:lnTo>
                  <a:pt x="437" y="1108"/>
                </a:lnTo>
                <a:lnTo>
                  <a:pt x="437" y="1108"/>
                </a:lnTo>
                <a:lnTo>
                  <a:pt x="437" y="1108"/>
                </a:lnTo>
                <a:lnTo>
                  <a:pt x="437" y="1109"/>
                </a:lnTo>
                <a:lnTo>
                  <a:pt x="437" y="1108"/>
                </a:lnTo>
                <a:lnTo>
                  <a:pt x="437" y="1108"/>
                </a:lnTo>
                <a:lnTo>
                  <a:pt x="437" y="1108"/>
                </a:lnTo>
                <a:lnTo>
                  <a:pt x="438" y="1107"/>
                </a:lnTo>
                <a:lnTo>
                  <a:pt x="438" y="1106"/>
                </a:lnTo>
                <a:lnTo>
                  <a:pt x="438" y="1105"/>
                </a:lnTo>
                <a:lnTo>
                  <a:pt x="438" y="1104"/>
                </a:lnTo>
                <a:lnTo>
                  <a:pt x="438" y="1103"/>
                </a:lnTo>
                <a:lnTo>
                  <a:pt x="438" y="1101"/>
                </a:lnTo>
                <a:lnTo>
                  <a:pt x="438" y="1100"/>
                </a:lnTo>
                <a:lnTo>
                  <a:pt x="439" y="1098"/>
                </a:lnTo>
                <a:lnTo>
                  <a:pt x="439" y="1096"/>
                </a:lnTo>
                <a:lnTo>
                  <a:pt x="439" y="1094"/>
                </a:lnTo>
                <a:lnTo>
                  <a:pt x="439" y="1092"/>
                </a:lnTo>
                <a:lnTo>
                  <a:pt x="439" y="1090"/>
                </a:lnTo>
                <a:lnTo>
                  <a:pt x="440" y="1087"/>
                </a:lnTo>
                <a:lnTo>
                  <a:pt x="440" y="1085"/>
                </a:lnTo>
                <a:lnTo>
                  <a:pt x="440" y="1082"/>
                </a:lnTo>
                <a:lnTo>
                  <a:pt x="440" y="1079"/>
                </a:lnTo>
                <a:lnTo>
                  <a:pt x="440" y="1076"/>
                </a:lnTo>
                <a:lnTo>
                  <a:pt x="440" y="1073"/>
                </a:lnTo>
                <a:lnTo>
                  <a:pt x="440" y="1070"/>
                </a:lnTo>
                <a:lnTo>
                  <a:pt x="441" y="1066"/>
                </a:lnTo>
                <a:lnTo>
                  <a:pt x="441" y="1063"/>
                </a:lnTo>
                <a:lnTo>
                  <a:pt x="441" y="1059"/>
                </a:lnTo>
                <a:lnTo>
                  <a:pt x="441" y="1055"/>
                </a:lnTo>
                <a:lnTo>
                  <a:pt x="441" y="1052"/>
                </a:lnTo>
                <a:lnTo>
                  <a:pt x="441" y="1048"/>
                </a:lnTo>
                <a:lnTo>
                  <a:pt x="441" y="1044"/>
                </a:lnTo>
                <a:lnTo>
                  <a:pt x="442" y="1040"/>
                </a:lnTo>
                <a:lnTo>
                  <a:pt x="442" y="1036"/>
                </a:lnTo>
                <a:lnTo>
                  <a:pt x="442" y="1032"/>
                </a:lnTo>
                <a:lnTo>
                  <a:pt x="442" y="1027"/>
                </a:lnTo>
                <a:lnTo>
                  <a:pt x="443" y="1023"/>
                </a:lnTo>
                <a:lnTo>
                  <a:pt x="443" y="1019"/>
                </a:lnTo>
                <a:lnTo>
                  <a:pt x="443" y="1014"/>
                </a:lnTo>
                <a:lnTo>
                  <a:pt x="443" y="1010"/>
                </a:lnTo>
                <a:lnTo>
                  <a:pt x="443" y="1006"/>
                </a:lnTo>
                <a:lnTo>
                  <a:pt x="443" y="1001"/>
                </a:lnTo>
                <a:lnTo>
                  <a:pt x="443" y="997"/>
                </a:lnTo>
                <a:lnTo>
                  <a:pt x="444" y="992"/>
                </a:lnTo>
                <a:lnTo>
                  <a:pt x="444" y="988"/>
                </a:lnTo>
                <a:lnTo>
                  <a:pt x="444" y="983"/>
                </a:lnTo>
                <a:lnTo>
                  <a:pt x="444" y="979"/>
                </a:lnTo>
                <a:lnTo>
                  <a:pt x="444" y="974"/>
                </a:lnTo>
                <a:lnTo>
                  <a:pt x="445" y="970"/>
                </a:lnTo>
                <a:lnTo>
                  <a:pt x="445" y="966"/>
                </a:lnTo>
                <a:lnTo>
                  <a:pt x="445" y="961"/>
                </a:lnTo>
                <a:lnTo>
                  <a:pt x="445" y="957"/>
                </a:lnTo>
                <a:lnTo>
                  <a:pt x="445" y="953"/>
                </a:lnTo>
                <a:lnTo>
                  <a:pt x="445" y="949"/>
                </a:lnTo>
                <a:lnTo>
                  <a:pt x="445" y="945"/>
                </a:lnTo>
                <a:lnTo>
                  <a:pt x="446" y="940"/>
                </a:lnTo>
                <a:lnTo>
                  <a:pt x="446" y="937"/>
                </a:lnTo>
                <a:lnTo>
                  <a:pt x="446" y="933"/>
                </a:lnTo>
                <a:lnTo>
                  <a:pt x="446" y="929"/>
                </a:lnTo>
                <a:lnTo>
                  <a:pt x="446" y="925"/>
                </a:lnTo>
                <a:lnTo>
                  <a:pt x="446" y="922"/>
                </a:lnTo>
                <a:lnTo>
                  <a:pt x="446" y="918"/>
                </a:lnTo>
                <a:lnTo>
                  <a:pt x="447" y="915"/>
                </a:lnTo>
                <a:lnTo>
                  <a:pt x="447" y="911"/>
                </a:lnTo>
                <a:lnTo>
                  <a:pt x="447" y="908"/>
                </a:lnTo>
                <a:lnTo>
                  <a:pt x="447" y="905"/>
                </a:lnTo>
                <a:lnTo>
                  <a:pt x="448" y="902"/>
                </a:lnTo>
                <a:lnTo>
                  <a:pt x="448" y="899"/>
                </a:lnTo>
                <a:lnTo>
                  <a:pt x="448" y="897"/>
                </a:lnTo>
                <a:lnTo>
                  <a:pt x="448" y="894"/>
                </a:lnTo>
                <a:lnTo>
                  <a:pt x="448" y="892"/>
                </a:lnTo>
                <a:lnTo>
                  <a:pt x="448" y="890"/>
                </a:lnTo>
                <a:lnTo>
                  <a:pt x="448" y="888"/>
                </a:lnTo>
                <a:lnTo>
                  <a:pt x="449" y="886"/>
                </a:lnTo>
                <a:lnTo>
                  <a:pt x="449" y="884"/>
                </a:lnTo>
                <a:lnTo>
                  <a:pt x="449" y="882"/>
                </a:lnTo>
                <a:lnTo>
                  <a:pt x="449" y="881"/>
                </a:lnTo>
                <a:lnTo>
                  <a:pt x="449" y="880"/>
                </a:lnTo>
                <a:lnTo>
                  <a:pt x="450" y="879"/>
                </a:lnTo>
                <a:lnTo>
                  <a:pt x="450" y="878"/>
                </a:lnTo>
                <a:lnTo>
                  <a:pt x="450" y="877"/>
                </a:lnTo>
                <a:lnTo>
                  <a:pt x="450" y="877"/>
                </a:lnTo>
                <a:lnTo>
                  <a:pt x="450" y="876"/>
                </a:lnTo>
                <a:lnTo>
                  <a:pt x="450" y="876"/>
                </a:lnTo>
                <a:lnTo>
                  <a:pt x="450" y="876"/>
                </a:lnTo>
                <a:lnTo>
                  <a:pt x="451" y="876"/>
                </a:lnTo>
                <a:lnTo>
                  <a:pt x="451" y="876"/>
                </a:lnTo>
                <a:lnTo>
                  <a:pt x="451" y="877"/>
                </a:lnTo>
                <a:lnTo>
                  <a:pt x="451" y="877"/>
                </a:lnTo>
                <a:lnTo>
                  <a:pt x="451" y="878"/>
                </a:lnTo>
                <a:lnTo>
                  <a:pt x="451" y="879"/>
                </a:lnTo>
                <a:lnTo>
                  <a:pt x="452" y="881"/>
                </a:lnTo>
                <a:lnTo>
                  <a:pt x="452" y="882"/>
                </a:lnTo>
                <a:lnTo>
                  <a:pt x="452" y="883"/>
                </a:lnTo>
                <a:lnTo>
                  <a:pt x="452" y="885"/>
                </a:lnTo>
                <a:lnTo>
                  <a:pt x="452" y="887"/>
                </a:lnTo>
                <a:lnTo>
                  <a:pt x="453" y="889"/>
                </a:lnTo>
                <a:lnTo>
                  <a:pt x="453" y="891"/>
                </a:lnTo>
                <a:lnTo>
                  <a:pt x="453" y="893"/>
                </a:lnTo>
                <a:lnTo>
                  <a:pt x="453" y="896"/>
                </a:lnTo>
                <a:lnTo>
                  <a:pt x="453" y="899"/>
                </a:lnTo>
                <a:lnTo>
                  <a:pt x="453" y="901"/>
                </a:lnTo>
                <a:lnTo>
                  <a:pt x="453" y="904"/>
                </a:lnTo>
                <a:lnTo>
                  <a:pt x="454" y="907"/>
                </a:lnTo>
                <a:lnTo>
                  <a:pt x="454" y="910"/>
                </a:lnTo>
                <a:lnTo>
                  <a:pt x="454" y="914"/>
                </a:lnTo>
                <a:lnTo>
                  <a:pt x="454" y="917"/>
                </a:lnTo>
                <a:lnTo>
                  <a:pt x="454" y="921"/>
                </a:lnTo>
                <a:lnTo>
                  <a:pt x="455" y="924"/>
                </a:lnTo>
                <a:lnTo>
                  <a:pt x="455" y="928"/>
                </a:lnTo>
                <a:lnTo>
                  <a:pt x="455" y="932"/>
                </a:lnTo>
                <a:lnTo>
                  <a:pt x="455" y="936"/>
                </a:lnTo>
                <a:lnTo>
                  <a:pt x="455" y="940"/>
                </a:lnTo>
                <a:lnTo>
                  <a:pt x="455" y="944"/>
                </a:lnTo>
                <a:lnTo>
                  <a:pt x="456" y="948"/>
                </a:lnTo>
                <a:lnTo>
                  <a:pt x="456" y="953"/>
                </a:lnTo>
                <a:lnTo>
                  <a:pt x="456" y="957"/>
                </a:lnTo>
                <a:lnTo>
                  <a:pt x="456" y="961"/>
                </a:lnTo>
                <a:lnTo>
                  <a:pt x="456" y="966"/>
                </a:lnTo>
                <a:lnTo>
                  <a:pt x="456" y="970"/>
                </a:lnTo>
                <a:lnTo>
                  <a:pt x="456" y="975"/>
                </a:lnTo>
                <a:lnTo>
                  <a:pt x="457" y="979"/>
                </a:lnTo>
                <a:lnTo>
                  <a:pt x="457" y="984"/>
                </a:lnTo>
                <a:lnTo>
                  <a:pt x="457" y="989"/>
                </a:lnTo>
                <a:lnTo>
                  <a:pt x="457" y="994"/>
                </a:lnTo>
                <a:lnTo>
                  <a:pt x="457" y="998"/>
                </a:lnTo>
                <a:lnTo>
                  <a:pt x="458" y="1003"/>
                </a:lnTo>
                <a:lnTo>
                  <a:pt x="458" y="1007"/>
                </a:lnTo>
                <a:lnTo>
                  <a:pt x="458" y="1012"/>
                </a:lnTo>
                <a:lnTo>
                  <a:pt x="458" y="1017"/>
                </a:lnTo>
                <a:lnTo>
                  <a:pt x="458" y="1021"/>
                </a:lnTo>
                <a:lnTo>
                  <a:pt x="458" y="1026"/>
                </a:lnTo>
                <a:lnTo>
                  <a:pt x="458" y="1030"/>
                </a:lnTo>
                <a:lnTo>
                  <a:pt x="459" y="1035"/>
                </a:lnTo>
                <a:lnTo>
                  <a:pt x="459" y="1039"/>
                </a:lnTo>
                <a:lnTo>
                  <a:pt x="459" y="1044"/>
                </a:lnTo>
                <a:lnTo>
                  <a:pt x="459" y="1048"/>
                </a:lnTo>
                <a:lnTo>
                  <a:pt x="460" y="1052"/>
                </a:lnTo>
                <a:lnTo>
                  <a:pt x="460" y="1057"/>
                </a:lnTo>
                <a:lnTo>
                  <a:pt x="460" y="1060"/>
                </a:lnTo>
                <a:lnTo>
                  <a:pt x="460" y="1064"/>
                </a:lnTo>
                <a:lnTo>
                  <a:pt x="460" y="1068"/>
                </a:lnTo>
                <a:lnTo>
                  <a:pt x="460" y="1072"/>
                </a:lnTo>
                <a:lnTo>
                  <a:pt x="460" y="1076"/>
                </a:lnTo>
                <a:lnTo>
                  <a:pt x="461" y="1079"/>
                </a:lnTo>
                <a:lnTo>
                  <a:pt x="461" y="1083"/>
                </a:lnTo>
                <a:lnTo>
                  <a:pt x="461" y="1086"/>
                </a:lnTo>
                <a:lnTo>
                  <a:pt x="461" y="1089"/>
                </a:lnTo>
                <a:lnTo>
                  <a:pt x="461" y="1092"/>
                </a:lnTo>
                <a:lnTo>
                  <a:pt x="461" y="1095"/>
                </a:lnTo>
                <a:lnTo>
                  <a:pt x="461" y="1098"/>
                </a:lnTo>
                <a:lnTo>
                  <a:pt x="462" y="1100"/>
                </a:lnTo>
                <a:lnTo>
                  <a:pt x="462" y="1103"/>
                </a:lnTo>
                <a:lnTo>
                  <a:pt x="462" y="1105"/>
                </a:lnTo>
                <a:lnTo>
                  <a:pt x="462" y="1107"/>
                </a:lnTo>
                <a:lnTo>
                  <a:pt x="462" y="1109"/>
                </a:lnTo>
                <a:lnTo>
                  <a:pt x="463" y="1111"/>
                </a:lnTo>
                <a:lnTo>
                  <a:pt x="463" y="1112"/>
                </a:lnTo>
                <a:lnTo>
                  <a:pt x="463" y="1114"/>
                </a:lnTo>
                <a:lnTo>
                  <a:pt x="463" y="1115"/>
                </a:lnTo>
                <a:lnTo>
                  <a:pt x="463" y="1116"/>
                </a:lnTo>
                <a:lnTo>
                  <a:pt x="463" y="1117"/>
                </a:lnTo>
                <a:lnTo>
                  <a:pt x="463" y="1118"/>
                </a:lnTo>
                <a:lnTo>
                  <a:pt x="464" y="1119"/>
                </a:lnTo>
                <a:lnTo>
                  <a:pt x="464" y="1119"/>
                </a:lnTo>
                <a:lnTo>
                  <a:pt x="464" y="1119"/>
                </a:lnTo>
                <a:lnTo>
                  <a:pt x="464" y="1119"/>
                </a:lnTo>
                <a:lnTo>
                  <a:pt x="465" y="1119"/>
                </a:lnTo>
                <a:lnTo>
                  <a:pt x="465" y="1119"/>
                </a:lnTo>
                <a:lnTo>
                  <a:pt x="465" y="1118"/>
                </a:lnTo>
                <a:lnTo>
                  <a:pt x="465" y="1117"/>
                </a:lnTo>
                <a:lnTo>
                  <a:pt x="465" y="1117"/>
                </a:lnTo>
                <a:lnTo>
                  <a:pt x="465" y="1116"/>
                </a:lnTo>
                <a:lnTo>
                  <a:pt x="465" y="1114"/>
                </a:lnTo>
                <a:lnTo>
                  <a:pt x="466" y="1113"/>
                </a:lnTo>
                <a:lnTo>
                  <a:pt x="466" y="1111"/>
                </a:lnTo>
                <a:lnTo>
                  <a:pt x="466" y="1109"/>
                </a:lnTo>
                <a:lnTo>
                  <a:pt x="466" y="1108"/>
                </a:lnTo>
                <a:lnTo>
                  <a:pt x="466" y="1105"/>
                </a:lnTo>
                <a:lnTo>
                  <a:pt x="466" y="1103"/>
                </a:lnTo>
                <a:lnTo>
                  <a:pt x="466" y="1101"/>
                </a:lnTo>
                <a:lnTo>
                  <a:pt x="467" y="1098"/>
                </a:lnTo>
                <a:lnTo>
                  <a:pt x="467" y="1095"/>
                </a:lnTo>
                <a:lnTo>
                  <a:pt x="467" y="1093"/>
                </a:lnTo>
                <a:lnTo>
                  <a:pt x="467" y="1089"/>
                </a:lnTo>
                <a:lnTo>
                  <a:pt x="467" y="1086"/>
                </a:lnTo>
                <a:lnTo>
                  <a:pt x="468" y="1083"/>
                </a:lnTo>
                <a:lnTo>
                  <a:pt x="468" y="1080"/>
                </a:lnTo>
                <a:lnTo>
                  <a:pt x="468" y="1076"/>
                </a:lnTo>
                <a:lnTo>
                  <a:pt x="468" y="1072"/>
                </a:lnTo>
                <a:lnTo>
                  <a:pt x="468" y="1068"/>
                </a:lnTo>
                <a:lnTo>
                  <a:pt x="468" y="1064"/>
                </a:lnTo>
                <a:lnTo>
                  <a:pt x="468" y="1060"/>
                </a:lnTo>
                <a:lnTo>
                  <a:pt x="469" y="1056"/>
                </a:lnTo>
                <a:lnTo>
                  <a:pt x="469" y="1052"/>
                </a:lnTo>
                <a:lnTo>
                  <a:pt x="469" y="1048"/>
                </a:lnTo>
                <a:lnTo>
                  <a:pt x="469" y="1043"/>
                </a:lnTo>
                <a:lnTo>
                  <a:pt x="469" y="1039"/>
                </a:lnTo>
                <a:lnTo>
                  <a:pt x="469" y="1034"/>
                </a:lnTo>
                <a:lnTo>
                  <a:pt x="469" y="1030"/>
                </a:lnTo>
                <a:lnTo>
                  <a:pt x="470" y="1025"/>
                </a:lnTo>
                <a:lnTo>
                  <a:pt x="470" y="1020"/>
                </a:lnTo>
                <a:lnTo>
                  <a:pt x="470" y="1015"/>
                </a:lnTo>
                <a:lnTo>
                  <a:pt x="470" y="1011"/>
                </a:lnTo>
                <a:lnTo>
                  <a:pt x="471" y="1006"/>
                </a:lnTo>
                <a:lnTo>
                  <a:pt x="471" y="1001"/>
                </a:lnTo>
                <a:lnTo>
                  <a:pt x="471" y="996"/>
                </a:lnTo>
                <a:lnTo>
                  <a:pt x="471" y="991"/>
                </a:lnTo>
                <a:lnTo>
                  <a:pt x="471" y="986"/>
                </a:lnTo>
                <a:lnTo>
                  <a:pt x="471" y="982"/>
                </a:lnTo>
                <a:lnTo>
                  <a:pt x="471" y="977"/>
                </a:lnTo>
                <a:lnTo>
                  <a:pt x="472" y="972"/>
                </a:lnTo>
                <a:lnTo>
                  <a:pt x="472" y="967"/>
                </a:lnTo>
                <a:lnTo>
                  <a:pt x="472" y="963"/>
                </a:lnTo>
                <a:lnTo>
                  <a:pt x="472" y="958"/>
                </a:lnTo>
                <a:lnTo>
                  <a:pt x="472" y="953"/>
                </a:lnTo>
                <a:lnTo>
                  <a:pt x="473" y="948"/>
                </a:lnTo>
                <a:lnTo>
                  <a:pt x="473" y="944"/>
                </a:lnTo>
                <a:lnTo>
                  <a:pt x="473" y="940"/>
                </a:lnTo>
                <a:lnTo>
                  <a:pt x="473" y="935"/>
                </a:lnTo>
                <a:lnTo>
                  <a:pt x="473" y="931"/>
                </a:lnTo>
                <a:lnTo>
                  <a:pt x="473" y="927"/>
                </a:lnTo>
                <a:lnTo>
                  <a:pt x="473" y="923"/>
                </a:lnTo>
                <a:lnTo>
                  <a:pt x="474" y="919"/>
                </a:lnTo>
                <a:lnTo>
                  <a:pt x="474" y="915"/>
                </a:lnTo>
                <a:lnTo>
                  <a:pt x="474" y="911"/>
                </a:lnTo>
                <a:lnTo>
                  <a:pt x="474" y="907"/>
                </a:lnTo>
                <a:lnTo>
                  <a:pt x="474" y="904"/>
                </a:lnTo>
                <a:lnTo>
                  <a:pt x="474" y="900"/>
                </a:lnTo>
                <a:lnTo>
                  <a:pt x="474" y="897"/>
                </a:lnTo>
                <a:lnTo>
                  <a:pt x="475" y="894"/>
                </a:lnTo>
                <a:lnTo>
                  <a:pt x="475" y="891"/>
                </a:lnTo>
                <a:lnTo>
                  <a:pt x="475" y="888"/>
                </a:lnTo>
                <a:lnTo>
                  <a:pt x="475" y="886"/>
                </a:lnTo>
                <a:lnTo>
                  <a:pt x="476" y="883"/>
                </a:lnTo>
                <a:lnTo>
                  <a:pt x="476" y="881"/>
                </a:lnTo>
                <a:lnTo>
                  <a:pt x="476" y="879"/>
                </a:lnTo>
                <a:lnTo>
                  <a:pt x="476" y="876"/>
                </a:lnTo>
                <a:lnTo>
                  <a:pt x="476" y="875"/>
                </a:lnTo>
                <a:lnTo>
                  <a:pt x="476" y="873"/>
                </a:lnTo>
                <a:lnTo>
                  <a:pt x="476" y="871"/>
                </a:lnTo>
                <a:lnTo>
                  <a:pt x="477" y="870"/>
                </a:lnTo>
                <a:lnTo>
                  <a:pt x="477" y="869"/>
                </a:lnTo>
                <a:lnTo>
                  <a:pt x="477" y="868"/>
                </a:lnTo>
                <a:lnTo>
                  <a:pt x="477" y="868"/>
                </a:lnTo>
                <a:lnTo>
                  <a:pt x="477" y="867"/>
                </a:lnTo>
                <a:lnTo>
                  <a:pt x="478" y="866"/>
                </a:lnTo>
                <a:lnTo>
                  <a:pt x="478" y="866"/>
                </a:lnTo>
                <a:lnTo>
                  <a:pt x="478" y="866"/>
                </a:lnTo>
                <a:lnTo>
                  <a:pt x="478" y="866"/>
                </a:lnTo>
                <a:lnTo>
                  <a:pt x="478" y="867"/>
                </a:lnTo>
                <a:lnTo>
                  <a:pt x="478" y="868"/>
                </a:lnTo>
                <a:lnTo>
                  <a:pt x="478" y="868"/>
                </a:lnTo>
                <a:lnTo>
                  <a:pt x="479" y="869"/>
                </a:lnTo>
                <a:lnTo>
                  <a:pt x="479" y="870"/>
                </a:lnTo>
                <a:lnTo>
                  <a:pt x="479" y="872"/>
                </a:lnTo>
                <a:lnTo>
                  <a:pt x="479" y="873"/>
                </a:lnTo>
                <a:lnTo>
                  <a:pt x="479" y="875"/>
                </a:lnTo>
                <a:lnTo>
                  <a:pt x="479" y="877"/>
                </a:lnTo>
                <a:lnTo>
                  <a:pt x="480" y="879"/>
                </a:lnTo>
                <a:lnTo>
                  <a:pt x="480" y="881"/>
                </a:lnTo>
                <a:lnTo>
                  <a:pt x="480" y="883"/>
                </a:lnTo>
                <a:lnTo>
                  <a:pt x="480" y="886"/>
                </a:lnTo>
                <a:lnTo>
                  <a:pt x="480" y="889"/>
                </a:lnTo>
                <a:lnTo>
                  <a:pt x="481" y="891"/>
                </a:lnTo>
                <a:lnTo>
                  <a:pt x="481" y="894"/>
                </a:lnTo>
                <a:lnTo>
                  <a:pt x="481" y="897"/>
                </a:lnTo>
                <a:lnTo>
                  <a:pt x="481" y="901"/>
                </a:lnTo>
                <a:lnTo>
                  <a:pt x="481" y="904"/>
                </a:lnTo>
                <a:lnTo>
                  <a:pt x="481" y="908"/>
                </a:lnTo>
                <a:lnTo>
                  <a:pt x="481" y="912"/>
                </a:lnTo>
                <a:lnTo>
                  <a:pt x="482" y="915"/>
                </a:lnTo>
                <a:lnTo>
                  <a:pt x="482" y="919"/>
                </a:lnTo>
                <a:lnTo>
                  <a:pt x="482" y="923"/>
                </a:lnTo>
                <a:lnTo>
                  <a:pt x="482" y="928"/>
                </a:lnTo>
                <a:lnTo>
                  <a:pt x="482" y="932"/>
                </a:lnTo>
                <a:lnTo>
                  <a:pt x="483" y="937"/>
                </a:lnTo>
                <a:lnTo>
                  <a:pt x="483" y="941"/>
                </a:lnTo>
                <a:lnTo>
                  <a:pt x="483" y="945"/>
                </a:lnTo>
                <a:lnTo>
                  <a:pt x="483" y="950"/>
                </a:lnTo>
                <a:lnTo>
                  <a:pt x="483" y="955"/>
                </a:lnTo>
                <a:lnTo>
                  <a:pt x="483" y="960"/>
                </a:lnTo>
                <a:lnTo>
                  <a:pt x="483" y="965"/>
                </a:lnTo>
                <a:lnTo>
                  <a:pt x="484" y="969"/>
                </a:lnTo>
                <a:lnTo>
                  <a:pt x="484" y="974"/>
                </a:lnTo>
                <a:lnTo>
                  <a:pt x="484" y="979"/>
                </a:lnTo>
                <a:lnTo>
                  <a:pt x="484" y="984"/>
                </a:lnTo>
                <a:lnTo>
                  <a:pt x="484" y="989"/>
                </a:lnTo>
                <a:lnTo>
                  <a:pt x="484" y="994"/>
                </a:lnTo>
                <a:lnTo>
                  <a:pt x="485" y="999"/>
                </a:lnTo>
                <a:lnTo>
                  <a:pt x="485" y="1004"/>
                </a:lnTo>
                <a:lnTo>
                  <a:pt x="485" y="1009"/>
                </a:lnTo>
                <a:lnTo>
                  <a:pt x="485" y="1014"/>
                </a:lnTo>
                <a:lnTo>
                  <a:pt x="485" y="1019"/>
                </a:lnTo>
                <a:lnTo>
                  <a:pt x="486" y="1024"/>
                </a:lnTo>
                <a:lnTo>
                  <a:pt x="486" y="1029"/>
                </a:lnTo>
                <a:lnTo>
                  <a:pt x="486" y="1034"/>
                </a:lnTo>
                <a:lnTo>
                  <a:pt x="486" y="1038"/>
                </a:lnTo>
                <a:lnTo>
                  <a:pt x="486" y="1043"/>
                </a:lnTo>
                <a:lnTo>
                  <a:pt x="486" y="1048"/>
                </a:lnTo>
                <a:lnTo>
                  <a:pt x="486" y="1053"/>
                </a:lnTo>
                <a:lnTo>
                  <a:pt x="487" y="1057"/>
                </a:lnTo>
                <a:lnTo>
                  <a:pt x="487" y="1062"/>
                </a:lnTo>
                <a:lnTo>
                  <a:pt x="487" y="1066"/>
                </a:lnTo>
                <a:lnTo>
                  <a:pt x="487" y="1070"/>
                </a:lnTo>
                <a:lnTo>
                  <a:pt x="487" y="1074"/>
                </a:lnTo>
                <a:lnTo>
                  <a:pt x="488" y="1078"/>
                </a:lnTo>
                <a:lnTo>
                  <a:pt x="488" y="1082"/>
                </a:lnTo>
                <a:lnTo>
                  <a:pt x="488" y="1086"/>
                </a:lnTo>
                <a:lnTo>
                  <a:pt x="488" y="1089"/>
                </a:lnTo>
                <a:lnTo>
                  <a:pt x="488" y="1093"/>
                </a:lnTo>
                <a:lnTo>
                  <a:pt x="488" y="1096"/>
                </a:lnTo>
                <a:lnTo>
                  <a:pt x="489" y="1099"/>
                </a:lnTo>
                <a:lnTo>
                  <a:pt x="489" y="1103"/>
                </a:lnTo>
                <a:lnTo>
                  <a:pt x="489" y="1106"/>
                </a:lnTo>
                <a:lnTo>
                  <a:pt x="489" y="1108"/>
                </a:lnTo>
                <a:lnTo>
                  <a:pt x="489" y="1111"/>
                </a:lnTo>
                <a:lnTo>
                  <a:pt x="489" y="1113"/>
                </a:lnTo>
                <a:lnTo>
                  <a:pt x="489" y="1115"/>
                </a:lnTo>
                <a:lnTo>
                  <a:pt x="490" y="1117"/>
                </a:lnTo>
                <a:lnTo>
                  <a:pt x="490" y="1119"/>
                </a:lnTo>
                <a:lnTo>
                  <a:pt x="490" y="1121"/>
                </a:lnTo>
                <a:lnTo>
                  <a:pt x="490" y="1122"/>
                </a:lnTo>
                <a:lnTo>
                  <a:pt x="490" y="1124"/>
                </a:lnTo>
                <a:lnTo>
                  <a:pt x="491" y="1125"/>
                </a:lnTo>
                <a:lnTo>
                  <a:pt x="491" y="1126"/>
                </a:lnTo>
                <a:lnTo>
                  <a:pt x="491" y="1127"/>
                </a:lnTo>
                <a:lnTo>
                  <a:pt x="491" y="1127"/>
                </a:lnTo>
                <a:lnTo>
                  <a:pt x="491" y="1127"/>
                </a:lnTo>
                <a:lnTo>
                  <a:pt x="491" y="1128"/>
                </a:lnTo>
                <a:lnTo>
                  <a:pt x="491" y="1128"/>
                </a:lnTo>
                <a:lnTo>
                  <a:pt x="492" y="1127"/>
                </a:lnTo>
                <a:lnTo>
                  <a:pt x="492" y="1127"/>
                </a:lnTo>
                <a:lnTo>
                  <a:pt x="492" y="1126"/>
                </a:lnTo>
                <a:lnTo>
                  <a:pt x="492" y="1126"/>
                </a:lnTo>
                <a:lnTo>
                  <a:pt x="493" y="1124"/>
                </a:lnTo>
                <a:lnTo>
                  <a:pt x="493" y="1123"/>
                </a:lnTo>
                <a:lnTo>
                  <a:pt x="493" y="1122"/>
                </a:lnTo>
                <a:lnTo>
                  <a:pt x="493" y="1121"/>
                </a:lnTo>
                <a:lnTo>
                  <a:pt x="493" y="1119"/>
                </a:lnTo>
                <a:lnTo>
                  <a:pt x="493" y="1117"/>
                </a:lnTo>
                <a:lnTo>
                  <a:pt x="493" y="1115"/>
                </a:lnTo>
                <a:lnTo>
                  <a:pt x="494" y="1112"/>
                </a:lnTo>
                <a:lnTo>
                  <a:pt x="494" y="1110"/>
                </a:lnTo>
                <a:lnTo>
                  <a:pt x="494" y="1107"/>
                </a:lnTo>
                <a:lnTo>
                  <a:pt x="494" y="1104"/>
                </a:lnTo>
                <a:lnTo>
                  <a:pt x="494" y="1101"/>
                </a:lnTo>
                <a:lnTo>
                  <a:pt x="494" y="1098"/>
                </a:lnTo>
                <a:lnTo>
                  <a:pt x="494" y="1095"/>
                </a:lnTo>
                <a:lnTo>
                  <a:pt x="495" y="1091"/>
                </a:lnTo>
                <a:lnTo>
                  <a:pt x="495" y="1088"/>
                </a:lnTo>
                <a:lnTo>
                  <a:pt x="495" y="1084"/>
                </a:lnTo>
                <a:lnTo>
                  <a:pt x="495" y="1080"/>
                </a:lnTo>
                <a:lnTo>
                  <a:pt x="495" y="1076"/>
                </a:lnTo>
                <a:lnTo>
                  <a:pt x="496" y="1072"/>
                </a:lnTo>
                <a:lnTo>
                  <a:pt x="496" y="1068"/>
                </a:lnTo>
                <a:lnTo>
                  <a:pt x="496" y="1064"/>
                </a:lnTo>
                <a:lnTo>
                  <a:pt x="496" y="1059"/>
                </a:lnTo>
                <a:lnTo>
                  <a:pt x="496" y="1055"/>
                </a:lnTo>
                <a:lnTo>
                  <a:pt x="496" y="1050"/>
                </a:lnTo>
                <a:lnTo>
                  <a:pt x="496" y="1045"/>
                </a:lnTo>
                <a:lnTo>
                  <a:pt x="497" y="1041"/>
                </a:lnTo>
                <a:lnTo>
                  <a:pt x="497" y="1036"/>
                </a:lnTo>
                <a:lnTo>
                  <a:pt x="497" y="1031"/>
                </a:lnTo>
                <a:lnTo>
                  <a:pt x="497" y="1026"/>
                </a:lnTo>
                <a:lnTo>
                  <a:pt x="497" y="1021"/>
                </a:lnTo>
                <a:lnTo>
                  <a:pt x="497" y="1016"/>
                </a:lnTo>
                <a:lnTo>
                  <a:pt x="497" y="1011"/>
                </a:lnTo>
                <a:lnTo>
                  <a:pt x="498" y="1006"/>
                </a:lnTo>
                <a:lnTo>
                  <a:pt x="498" y="1001"/>
                </a:lnTo>
                <a:lnTo>
                  <a:pt x="498" y="996"/>
                </a:lnTo>
                <a:lnTo>
                  <a:pt x="498" y="990"/>
                </a:lnTo>
                <a:lnTo>
                  <a:pt x="499" y="985"/>
                </a:lnTo>
                <a:lnTo>
                  <a:pt x="499" y="980"/>
                </a:lnTo>
                <a:lnTo>
                  <a:pt x="499" y="975"/>
                </a:lnTo>
                <a:lnTo>
                  <a:pt x="499" y="970"/>
                </a:lnTo>
                <a:lnTo>
                  <a:pt x="499" y="965"/>
                </a:lnTo>
                <a:lnTo>
                  <a:pt x="499" y="960"/>
                </a:lnTo>
                <a:lnTo>
                  <a:pt x="499" y="955"/>
                </a:lnTo>
                <a:lnTo>
                  <a:pt x="500" y="950"/>
                </a:lnTo>
                <a:lnTo>
                  <a:pt x="500" y="945"/>
                </a:lnTo>
                <a:lnTo>
                  <a:pt x="500" y="940"/>
                </a:lnTo>
                <a:lnTo>
                  <a:pt x="500" y="935"/>
                </a:lnTo>
                <a:lnTo>
                  <a:pt x="500" y="931"/>
                </a:lnTo>
                <a:lnTo>
                  <a:pt x="501" y="926"/>
                </a:lnTo>
                <a:lnTo>
                  <a:pt x="501" y="922"/>
                </a:lnTo>
                <a:lnTo>
                  <a:pt x="501" y="918"/>
                </a:lnTo>
                <a:lnTo>
                  <a:pt x="501" y="914"/>
                </a:lnTo>
                <a:lnTo>
                  <a:pt x="501" y="909"/>
                </a:lnTo>
                <a:lnTo>
                  <a:pt x="501" y="905"/>
                </a:lnTo>
                <a:lnTo>
                  <a:pt x="501" y="902"/>
                </a:lnTo>
                <a:lnTo>
                  <a:pt x="502" y="898"/>
                </a:lnTo>
                <a:lnTo>
                  <a:pt x="502" y="894"/>
                </a:lnTo>
                <a:lnTo>
                  <a:pt x="502" y="891"/>
                </a:lnTo>
                <a:lnTo>
                  <a:pt x="502" y="887"/>
                </a:lnTo>
                <a:lnTo>
                  <a:pt x="502" y="884"/>
                </a:lnTo>
                <a:lnTo>
                  <a:pt x="502" y="881"/>
                </a:lnTo>
                <a:lnTo>
                  <a:pt x="502" y="879"/>
                </a:lnTo>
                <a:lnTo>
                  <a:pt x="503" y="876"/>
                </a:lnTo>
                <a:lnTo>
                  <a:pt x="503" y="874"/>
                </a:lnTo>
                <a:lnTo>
                  <a:pt x="503" y="871"/>
                </a:lnTo>
                <a:lnTo>
                  <a:pt x="503" y="869"/>
                </a:lnTo>
                <a:lnTo>
                  <a:pt x="504" y="868"/>
                </a:lnTo>
                <a:lnTo>
                  <a:pt x="504" y="866"/>
                </a:lnTo>
                <a:lnTo>
                  <a:pt x="504" y="864"/>
                </a:lnTo>
                <a:lnTo>
                  <a:pt x="504" y="863"/>
                </a:lnTo>
                <a:lnTo>
                  <a:pt x="504" y="862"/>
                </a:lnTo>
                <a:lnTo>
                  <a:pt x="504" y="861"/>
                </a:lnTo>
                <a:lnTo>
                  <a:pt x="504" y="860"/>
                </a:lnTo>
                <a:lnTo>
                  <a:pt x="505" y="859"/>
                </a:lnTo>
                <a:lnTo>
                  <a:pt x="505" y="859"/>
                </a:lnTo>
                <a:lnTo>
                  <a:pt x="505" y="859"/>
                </a:lnTo>
                <a:lnTo>
                  <a:pt x="505" y="859"/>
                </a:lnTo>
                <a:lnTo>
                  <a:pt x="505" y="859"/>
                </a:lnTo>
                <a:lnTo>
                  <a:pt x="506" y="860"/>
                </a:lnTo>
                <a:lnTo>
                  <a:pt x="506" y="861"/>
                </a:lnTo>
                <a:lnTo>
                  <a:pt x="506" y="861"/>
                </a:lnTo>
                <a:lnTo>
                  <a:pt x="506" y="862"/>
                </a:lnTo>
                <a:lnTo>
                  <a:pt x="506" y="864"/>
                </a:lnTo>
                <a:lnTo>
                  <a:pt x="506" y="865"/>
                </a:lnTo>
                <a:lnTo>
                  <a:pt x="506" y="867"/>
                </a:lnTo>
                <a:lnTo>
                  <a:pt x="507" y="869"/>
                </a:lnTo>
                <a:lnTo>
                  <a:pt x="507" y="871"/>
                </a:lnTo>
                <a:lnTo>
                  <a:pt x="507" y="873"/>
                </a:lnTo>
                <a:lnTo>
                  <a:pt x="507" y="875"/>
                </a:lnTo>
                <a:lnTo>
                  <a:pt x="507" y="877"/>
                </a:lnTo>
                <a:lnTo>
                  <a:pt x="507" y="880"/>
                </a:lnTo>
                <a:lnTo>
                  <a:pt x="507" y="883"/>
                </a:lnTo>
                <a:lnTo>
                  <a:pt x="508" y="886"/>
                </a:lnTo>
                <a:lnTo>
                  <a:pt x="508" y="889"/>
                </a:lnTo>
                <a:lnTo>
                  <a:pt x="508" y="893"/>
                </a:lnTo>
                <a:lnTo>
                  <a:pt x="508" y="896"/>
                </a:lnTo>
                <a:lnTo>
                  <a:pt x="509" y="900"/>
                </a:lnTo>
                <a:lnTo>
                  <a:pt x="509" y="904"/>
                </a:lnTo>
                <a:lnTo>
                  <a:pt x="509" y="908"/>
                </a:lnTo>
                <a:lnTo>
                  <a:pt x="509" y="912"/>
                </a:lnTo>
                <a:lnTo>
                  <a:pt x="509" y="916"/>
                </a:lnTo>
                <a:lnTo>
                  <a:pt x="509" y="920"/>
                </a:lnTo>
                <a:lnTo>
                  <a:pt x="509" y="925"/>
                </a:lnTo>
                <a:lnTo>
                  <a:pt x="510" y="930"/>
                </a:lnTo>
                <a:lnTo>
                  <a:pt x="510" y="934"/>
                </a:lnTo>
                <a:lnTo>
                  <a:pt x="510" y="939"/>
                </a:lnTo>
                <a:lnTo>
                  <a:pt x="510" y="944"/>
                </a:lnTo>
                <a:lnTo>
                  <a:pt x="510" y="949"/>
                </a:lnTo>
                <a:lnTo>
                  <a:pt x="511" y="953"/>
                </a:lnTo>
                <a:lnTo>
                  <a:pt x="511" y="959"/>
                </a:lnTo>
                <a:lnTo>
                  <a:pt x="511" y="964"/>
                </a:lnTo>
                <a:lnTo>
                  <a:pt x="511" y="969"/>
                </a:lnTo>
                <a:lnTo>
                  <a:pt x="511" y="974"/>
                </a:lnTo>
                <a:lnTo>
                  <a:pt x="511" y="979"/>
                </a:lnTo>
                <a:lnTo>
                  <a:pt x="511" y="984"/>
                </a:lnTo>
                <a:lnTo>
                  <a:pt x="512" y="990"/>
                </a:lnTo>
                <a:lnTo>
                  <a:pt x="512" y="995"/>
                </a:lnTo>
                <a:lnTo>
                  <a:pt x="512" y="1000"/>
                </a:lnTo>
                <a:lnTo>
                  <a:pt x="512" y="1006"/>
                </a:lnTo>
                <a:lnTo>
                  <a:pt x="512" y="1011"/>
                </a:lnTo>
                <a:lnTo>
                  <a:pt x="512" y="1016"/>
                </a:lnTo>
                <a:lnTo>
                  <a:pt x="513" y="1021"/>
                </a:lnTo>
                <a:lnTo>
                  <a:pt x="513" y="1026"/>
                </a:lnTo>
                <a:lnTo>
                  <a:pt x="513" y="1032"/>
                </a:lnTo>
                <a:lnTo>
                  <a:pt x="513" y="1037"/>
                </a:lnTo>
                <a:lnTo>
                  <a:pt x="513" y="1042"/>
                </a:lnTo>
                <a:lnTo>
                  <a:pt x="514" y="1047"/>
                </a:lnTo>
                <a:lnTo>
                  <a:pt x="514" y="1051"/>
                </a:lnTo>
                <a:lnTo>
                  <a:pt x="514" y="1056"/>
                </a:lnTo>
                <a:lnTo>
                  <a:pt x="514" y="1061"/>
                </a:lnTo>
                <a:lnTo>
                  <a:pt x="514" y="1065"/>
                </a:lnTo>
                <a:lnTo>
                  <a:pt x="514" y="1070"/>
                </a:lnTo>
                <a:lnTo>
                  <a:pt x="514" y="1074"/>
                </a:lnTo>
                <a:lnTo>
                  <a:pt x="515" y="1079"/>
                </a:lnTo>
                <a:lnTo>
                  <a:pt x="515" y="1083"/>
                </a:lnTo>
                <a:lnTo>
                  <a:pt x="515" y="1087"/>
                </a:lnTo>
                <a:lnTo>
                  <a:pt x="515" y="1091"/>
                </a:lnTo>
                <a:lnTo>
                  <a:pt x="515" y="1094"/>
                </a:lnTo>
                <a:lnTo>
                  <a:pt x="516" y="1098"/>
                </a:lnTo>
                <a:lnTo>
                  <a:pt x="516" y="1101"/>
                </a:lnTo>
                <a:lnTo>
                  <a:pt x="516" y="1105"/>
                </a:lnTo>
                <a:lnTo>
                  <a:pt x="516" y="1108"/>
                </a:lnTo>
                <a:lnTo>
                  <a:pt x="516" y="1111"/>
                </a:lnTo>
                <a:lnTo>
                  <a:pt x="516" y="1114"/>
                </a:lnTo>
                <a:lnTo>
                  <a:pt x="517" y="1116"/>
                </a:lnTo>
                <a:lnTo>
                  <a:pt x="517" y="1119"/>
                </a:lnTo>
                <a:lnTo>
                  <a:pt x="517" y="1121"/>
                </a:lnTo>
                <a:lnTo>
                  <a:pt x="517" y="1123"/>
                </a:lnTo>
                <a:lnTo>
                  <a:pt x="517" y="1125"/>
                </a:lnTo>
                <a:lnTo>
                  <a:pt x="517" y="1127"/>
                </a:lnTo>
                <a:lnTo>
                  <a:pt x="517" y="1128"/>
                </a:lnTo>
                <a:lnTo>
                  <a:pt x="518" y="1130"/>
                </a:lnTo>
                <a:lnTo>
                  <a:pt x="518" y="1131"/>
                </a:lnTo>
                <a:lnTo>
                  <a:pt x="518" y="1132"/>
                </a:lnTo>
                <a:lnTo>
                  <a:pt x="518" y="1132"/>
                </a:lnTo>
                <a:lnTo>
                  <a:pt x="518" y="1133"/>
                </a:lnTo>
                <a:lnTo>
                  <a:pt x="519" y="1133"/>
                </a:lnTo>
                <a:lnTo>
                  <a:pt x="519" y="1134"/>
                </a:lnTo>
                <a:lnTo>
                  <a:pt x="519" y="1134"/>
                </a:lnTo>
                <a:lnTo>
                  <a:pt x="519" y="1133"/>
                </a:lnTo>
                <a:lnTo>
                  <a:pt x="519" y="1133"/>
                </a:lnTo>
                <a:lnTo>
                  <a:pt x="519" y="1132"/>
                </a:lnTo>
                <a:lnTo>
                  <a:pt x="519" y="1131"/>
                </a:lnTo>
                <a:lnTo>
                  <a:pt x="520" y="1130"/>
                </a:lnTo>
                <a:lnTo>
                  <a:pt x="520" y="1129"/>
                </a:lnTo>
                <a:lnTo>
                  <a:pt x="520" y="1127"/>
                </a:lnTo>
                <a:lnTo>
                  <a:pt x="520" y="1126"/>
                </a:lnTo>
                <a:lnTo>
                  <a:pt x="520" y="1124"/>
                </a:lnTo>
                <a:lnTo>
                  <a:pt x="521" y="1122"/>
                </a:lnTo>
                <a:lnTo>
                  <a:pt x="521" y="1119"/>
                </a:lnTo>
                <a:lnTo>
                  <a:pt x="521" y="1117"/>
                </a:lnTo>
                <a:lnTo>
                  <a:pt x="521" y="1114"/>
                </a:lnTo>
                <a:lnTo>
                  <a:pt x="521" y="1111"/>
                </a:lnTo>
                <a:lnTo>
                  <a:pt x="521" y="1108"/>
                </a:lnTo>
                <a:lnTo>
                  <a:pt x="522" y="1105"/>
                </a:lnTo>
                <a:lnTo>
                  <a:pt x="522" y="1102"/>
                </a:lnTo>
                <a:lnTo>
                  <a:pt x="522" y="1099"/>
                </a:lnTo>
                <a:lnTo>
                  <a:pt x="522" y="1095"/>
                </a:lnTo>
                <a:lnTo>
                  <a:pt x="522" y="1091"/>
                </a:lnTo>
                <a:lnTo>
                  <a:pt x="522" y="1087"/>
                </a:lnTo>
                <a:lnTo>
                  <a:pt x="522" y="1083"/>
                </a:lnTo>
                <a:lnTo>
                  <a:pt x="523" y="1079"/>
                </a:lnTo>
                <a:lnTo>
                  <a:pt x="523" y="1075"/>
                </a:lnTo>
                <a:lnTo>
                  <a:pt x="523" y="1070"/>
                </a:lnTo>
                <a:lnTo>
                  <a:pt x="523" y="1066"/>
                </a:lnTo>
                <a:lnTo>
                  <a:pt x="523" y="1061"/>
                </a:lnTo>
                <a:lnTo>
                  <a:pt x="524" y="1057"/>
                </a:lnTo>
                <a:lnTo>
                  <a:pt x="524" y="1052"/>
                </a:lnTo>
                <a:lnTo>
                  <a:pt x="524" y="1047"/>
                </a:lnTo>
                <a:lnTo>
                  <a:pt x="524" y="1042"/>
                </a:lnTo>
                <a:lnTo>
                  <a:pt x="524" y="1037"/>
                </a:lnTo>
                <a:lnTo>
                  <a:pt x="524" y="1032"/>
                </a:lnTo>
                <a:lnTo>
                  <a:pt x="524" y="1026"/>
                </a:lnTo>
                <a:lnTo>
                  <a:pt x="525" y="1021"/>
                </a:lnTo>
                <a:lnTo>
                  <a:pt x="525" y="1016"/>
                </a:lnTo>
                <a:lnTo>
                  <a:pt x="525" y="1011"/>
                </a:lnTo>
                <a:lnTo>
                  <a:pt x="525" y="1005"/>
                </a:lnTo>
                <a:lnTo>
                  <a:pt x="525" y="1000"/>
                </a:lnTo>
                <a:lnTo>
                  <a:pt x="525" y="994"/>
                </a:lnTo>
                <a:lnTo>
                  <a:pt x="525" y="989"/>
                </a:lnTo>
                <a:lnTo>
                  <a:pt x="526" y="984"/>
                </a:lnTo>
                <a:lnTo>
                  <a:pt x="526" y="979"/>
                </a:lnTo>
                <a:lnTo>
                  <a:pt x="526" y="973"/>
                </a:lnTo>
                <a:lnTo>
                  <a:pt x="526" y="968"/>
                </a:lnTo>
                <a:lnTo>
                  <a:pt x="527" y="963"/>
                </a:lnTo>
                <a:lnTo>
                  <a:pt x="527" y="958"/>
                </a:lnTo>
                <a:lnTo>
                  <a:pt x="527" y="952"/>
                </a:lnTo>
                <a:lnTo>
                  <a:pt x="527" y="947"/>
                </a:lnTo>
                <a:lnTo>
                  <a:pt x="527" y="942"/>
                </a:lnTo>
                <a:lnTo>
                  <a:pt x="527" y="937"/>
                </a:lnTo>
                <a:lnTo>
                  <a:pt x="527" y="933"/>
                </a:lnTo>
                <a:lnTo>
                  <a:pt x="528" y="928"/>
                </a:lnTo>
                <a:lnTo>
                  <a:pt x="528" y="923"/>
                </a:lnTo>
                <a:lnTo>
                  <a:pt x="528" y="919"/>
                </a:lnTo>
                <a:lnTo>
                  <a:pt x="528" y="914"/>
                </a:lnTo>
                <a:lnTo>
                  <a:pt x="528" y="910"/>
                </a:lnTo>
                <a:lnTo>
                  <a:pt x="529" y="905"/>
                </a:lnTo>
                <a:lnTo>
                  <a:pt x="529" y="902"/>
                </a:lnTo>
                <a:lnTo>
                  <a:pt x="529" y="897"/>
                </a:lnTo>
                <a:lnTo>
                  <a:pt x="529" y="894"/>
                </a:lnTo>
                <a:lnTo>
                  <a:pt x="529" y="890"/>
                </a:lnTo>
                <a:lnTo>
                  <a:pt x="529" y="887"/>
                </a:lnTo>
                <a:lnTo>
                  <a:pt x="529" y="883"/>
                </a:lnTo>
                <a:lnTo>
                  <a:pt x="530" y="880"/>
                </a:lnTo>
                <a:lnTo>
                  <a:pt x="530" y="877"/>
                </a:lnTo>
                <a:lnTo>
                  <a:pt x="530" y="874"/>
                </a:lnTo>
                <a:lnTo>
                  <a:pt x="530" y="872"/>
                </a:lnTo>
                <a:lnTo>
                  <a:pt x="530" y="869"/>
                </a:lnTo>
                <a:lnTo>
                  <a:pt x="530" y="867"/>
                </a:lnTo>
                <a:lnTo>
                  <a:pt x="530" y="865"/>
                </a:lnTo>
                <a:lnTo>
                  <a:pt x="531" y="863"/>
                </a:lnTo>
                <a:lnTo>
                  <a:pt x="531" y="861"/>
                </a:lnTo>
                <a:lnTo>
                  <a:pt x="531" y="860"/>
                </a:lnTo>
                <a:lnTo>
                  <a:pt x="531" y="858"/>
                </a:lnTo>
                <a:lnTo>
                  <a:pt x="532" y="857"/>
                </a:lnTo>
                <a:lnTo>
                  <a:pt x="532" y="856"/>
                </a:lnTo>
                <a:lnTo>
                  <a:pt x="532" y="856"/>
                </a:lnTo>
                <a:lnTo>
                  <a:pt x="532" y="855"/>
                </a:lnTo>
                <a:lnTo>
                  <a:pt x="532" y="855"/>
                </a:lnTo>
                <a:lnTo>
                  <a:pt x="532" y="855"/>
                </a:lnTo>
                <a:lnTo>
                  <a:pt x="532" y="855"/>
                </a:lnTo>
                <a:lnTo>
                  <a:pt x="533" y="855"/>
                </a:lnTo>
                <a:lnTo>
                  <a:pt x="533" y="856"/>
                </a:lnTo>
                <a:lnTo>
                  <a:pt x="533" y="856"/>
                </a:lnTo>
                <a:lnTo>
                  <a:pt x="533" y="857"/>
                </a:lnTo>
                <a:lnTo>
                  <a:pt x="533" y="858"/>
                </a:lnTo>
                <a:lnTo>
                  <a:pt x="534" y="860"/>
                </a:lnTo>
                <a:lnTo>
                  <a:pt x="534" y="861"/>
                </a:lnTo>
                <a:lnTo>
                  <a:pt x="534" y="863"/>
                </a:lnTo>
                <a:lnTo>
                  <a:pt x="534" y="865"/>
                </a:lnTo>
                <a:lnTo>
                  <a:pt x="534" y="867"/>
                </a:lnTo>
                <a:lnTo>
                  <a:pt x="534" y="869"/>
                </a:lnTo>
                <a:lnTo>
                  <a:pt x="534" y="872"/>
                </a:lnTo>
                <a:lnTo>
                  <a:pt x="535" y="874"/>
                </a:lnTo>
                <a:lnTo>
                  <a:pt x="535" y="877"/>
                </a:lnTo>
                <a:lnTo>
                  <a:pt x="535" y="881"/>
                </a:lnTo>
                <a:lnTo>
                  <a:pt x="535" y="884"/>
                </a:lnTo>
                <a:lnTo>
                  <a:pt x="535" y="887"/>
                </a:lnTo>
                <a:lnTo>
                  <a:pt x="535" y="891"/>
                </a:lnTo>
                <a:lnTo>
                  <a:pt x="535" y="894"/>
                </a:lnTo>
                <a:lnTo>
                  <a:pt x="536" y="898"/>
                </a:lnTo>
                <a:lnTo>
                  <a:pt x="536" y="902"/>
                </a:lnTo>
                <a:lnTo>
                  <a:pt x="536" y="906"/>
                </a:lnTo>
                <a:lnTo>
                  <a:pt x="536" y="910"/>
                </a:lnTo>
                <a:lnTo>
                  <a:pt x="537" y="915"/>
                </a:lnTo>
                <a:lnTo>
                  <a:pt x="537" y="919"/>
                </a:lnTo>
                <a:lnTo>
                  <a:pt x="537" y="924"/>
                </a:lnTo>
                <a:lnTo>
                  <a:pt x="537" y="928"/>
                </a:lnTo>
                <a:lnTo>
                  <a:pt x="537" y="933"/>
                </a:lnTo>
                <a:lnTo>
                  <a:pt x="537" y="938"/>
                </a:lnTo>
                <a:lnTo>
                  <a:pt x="537" y="943"/>
                </a:lnTo>
                <a:lnTo>
                  <a:pt x="538" y="948"/>
                </a:lnTo>
                <a:lnTo>
                  <a:pt x="538" y="953"/>
                </a:lnTo>
                <a:lnTo>
                  <a:pt x="538" y="958"/>
                </a:lnTo>
                <a:lnTo>
                  <a:pt x="538" y="964"/>
                </a:lnTo>
                <a:lnTo>
                  <a:pt x="538" y="969"/>
                </a:lnTo>
                <a:lnTo>
                  <a:pt x="539" y="974"/>
                </a:lnTo>
                <a:lnTo>
                  <a:pt x="539" y="980"/>
                </a:lnTo>
                <a:lnTo>
                  <a:pt x="539" y="985"/>
                </a:lnTo>
                <a:lnTo>
                  <a:pt x="539" y="991"/>
                </a:lnTo>
                <a:lnTo>
                  <a:pt x="539" y="996"/>
                </a:lnTo>
                <a:lnTo>
                  <a:pt x="539" y="1001"/>
                </a:lnTo>
                <a:lnTo>
                  <a:pt x="539" y="1007"/>
                </a:lnTo>
                <a:lnTo>
                  <a:pt x="540" y="1012"/>
                </a:lnTo>
                <a:lnTo>
                  <a:pt x="540" y="1017"/>
                </a:lnTo>
                <a:lnTo>
                  <a:pt x="540" y="1023"/>
                </a:lnTo>
                <a:lnTo>
                  <a:pt x="540" y="1028"/>
                </a:lnTo>
                <a:lnTo>
                  <a:pt x="540" y="1033"/>
                </a:lnTo>
                <a:lnTo>
                  <a:pt x="540" y="1038"/>
                </a:lnTo>
                <a:lnTo>
                  <a:pt x="540" y="1043"/>
                </a:lnTo>
                <a:lnTo>
                  <a:pt x="541" y="1048"/>
                </a:lnTo>
                <a:lnTo>
                  <a:pt x="541" y="1053"/>
                </a:lnTo>
                <a:lnTo>
                  <a:pt x="541" y="1058"/>
                </a:lnTo>
                <a:lnTo>
                  <a:pt x="541" y="1063"/>
                </a:lnTo>
                <a:lnTo>
                  <a:pt x="542" y="1068"/>
                </a:lnTo>
                <a:lnTo>
                  <a:pt x="542" y="1072"/>
                </a:lnTo>
                <a:lnTo>
                  <a:pt x="542" y="1077"/>
                </a:lnTo>
                <a:lnTo>
                  <a:pt x="542" y="1081"/>
                </a:lnTo>
                <a:lnTo>
                  <a:pt x="542" y="1085"/>
                </a:lnTo>
                <a:lnTo>
                  <a:pt x="542" y="1089"/>
                </a:lnTo>
                <a:lnTo>
                  <a:pt x="542" y="1093"/>
                </a:lnTo>
                <a:lnTo>
                  <a:pt x="543" y="1097"/>
                </a:lnTo>
                <a:lnTo>
                  <a:pt x="543" y="1101"/>
                </a:lnTo>
                <a:lnTo>
                  <a:pt x="543" y="1104"/>
                </a:lnTo>
                <a:lnTo>
                  <a:pt x="543" y="1108"/>
                </a:lnTo>
                <a:lnTo>
                  <a:pt x="543" y="1111"/>
                </a:lnTo>
                <a:lnTo>
                  <a:pt x="544" y="1114"/>
                </a:lnTo>
                <a:lnTo>
                  <a:pt x="544" y="1117"/>
                </a:lnTo>
                <a:lnTo>
                  <a:pt x="544" y="1119"/>
                </a:lnTo>
                <a:lnTo>
                  <a:pt x="544" y="1122"/>
                </a:lnTo>
                <a:lnTo>
                  <a:pt x="544" y="1124"/>
                </a:lnTo>
                <a:lnTo>
                  <a:pt x="544" y="1126"/>
                </a:lnTo>
                <a:lnTo>
                  <a:pt x="544" y="1128"/>
                </a:lnTo>
                <a:lnTo>
                  <a:pt x="545" y="1130"/>
                </a:lnTo>
                <a:lnTo>
                  <a:pt x="545" y="1131"/>
                </a:lnTo>
                <a:lnTo>
                  <a:pt x="545" y="1132"/>
                </a:lnTo>
                <a:lnTo>
                  <a:pt x="545" y="1134"/>
                </a:lnTo>
                <a:lnTo>
                  <a:pt x="545" y="1135"/>
                </a:lnTo>
                <a:lnTo>
                  <a:pt x="545" y="1135"/>
                </a:lnTo>
                <a:lnTo>
                  <a:pt x="546" y="1136"/>
                </a:lnTo>
                <a:lnTo>
                  <a:pt x="546" y="1136"/>
                </a:lnTo>
                <a:lnTo>
                  <a:pt x="546" y="1136"/>
                </a:lnTo>
                <a:lnTo>
                  <a:pt x="546" y="1136"/>
                </a:lnTo>
                <a:lnTo>
                  <a:pt x="546" y="1135"/>
                </a:lnTo>
                <a:lnTo>
                  <a:pt x="547" y="1135"/>
                </a:lnTo>
                <a:lnTo>
                  <a:pt x="547" y="1134"/>
                </a:lnTo>
                <a:lnTo>
                  <a:pt x="547" y="1133"/>
                </a:lnTo>
                <a:lnTo>
                  <a:pt x="547" y="1132"/>
                </a:lnTo>
                <a:lnTo>
                  <a:pt x="547" y="1131"/>
                </a:lnTo>
                <a:lnTo>
                  <a:pt x="547" y="1129"/>
                </a:lnTo>
                <a:lnTo>
                  <a:pt x="547" y="1127"/>
                </a:lnTo>
                <a:lnTo>
                  <a:pt x="548" y="1126"/>
                </a:lnTo>
                <a:lnTo>
                  <a:pt x="548" y="1123"/>
                </a:lnTo>
                <a:lnTo>
                  <a:pt x="548" y="1121"/>
                </a:lnTo>
                <a:lnTo>
                  <a:pt x="548" y="1119"/>
                </a:lnTo>
                <a:lnTo>
                  <a:pt x="548" y="1116"/>
                </a:lnTo>
                <a:lnTo>
                  <a:pt x="549" y="1113"/>
                </a:lnTo>
                <a:lnTo>
                  <a:pt x="549" y="1110"/>
                </a:lnTo>
                <a:lnTo>
                  <a:pt x="549" y="1107"/>
                </a:lnTo>
                <a:lnTo>
                  <a:pt x="549" y="1103"/>
                </a:lnTo>
                <a:lnTo>
                  <a:pt x="549" y="1099"/>
                </a:lnTo>
                <a:lnTo>
                  <a:pt x="549" y="1096"/>
                </a:lnTo>
                <a:lnTo>
                  <a:pt x="550" y="1092"/>
                </a:lnTo>
                <a:lnTo>
                  <a:pt x="550" y="1088"/>
                </a:lnTo>
                <a:lnTo>
                  <a:pt x="550" y="1084"/>
                </a:lnTo>
                <a:lnTo>
                  <a:pt x="550" y="1080"/>
                </a:lnTo>
                <a:lnTo>
                  <a:pt x="550" y="1075"/>
                </a:lnTo>
                <a:lnTo>
                  <a:pt x="550" y="1071"/>
                </a:lnTo>
                <a:lnTo>
                  <a:pt x="550" y="1066"/>
                </a:lnTo>
                <a:lnTo>
                  <a:pt x="551" y="1062"/>
                </a:lnTo>
                <a:lnTo>
                  <a:pt x="551" y="1057"/>
                </a:lnTo>
                <a:lnTo>
                  <a:pt x="551" y="1052"/>
                </a:lnTo>
                <a:lnTo>
                  <a:pt x="551" y="1047"/>
                </a:lnTo>
                <a:lnTo>
                  <a:pt x="551" y="1042"/>
                </a:lnTo>
                <a:lnTo>
                  <a:pt x="552" y="1037"/>
                </a:lnTo>
                <a:lnTo>
                  <a:pt x="552" y="1031"/>
                </a:lnTo>
                <a:lnTo>
                  <a:pt x="552" y="1026"/>
                </a:lnTo>
                <a:lnTo>
                  <a:pt x="552" y="1020"/>
                </a:lnTo>
                <a:lnTo>
                  <a:pt x="552" y="1015"/>
                </a:lnTo>
                <a:lnTo>
                  <a:pt x="552" y="1010"/>
                </a:lnTo>
                <a:lnTo>
                  <a:pt x="552" y="1004"/>
                </a:lnTo>
                <a:lnTo>
                  <a:pt x="553" y="999"/>
                </a:lnTo>
                <a:lnTo>
                  <a:pt x="553" y="994"/>
                </a:lnTo>
                <a:lnTo>
                  <a:pt x="553" y="988"/>
                </a:lnTo>
                <a:lnTo>
                  <a:pt x="553" y="983"/>
                </a:lnTo>
                <a:lnTo>
                  <a:pt x="553" y="978"/>
                </a:lnTo>
                <a:lnTo>
                  <a:pt x="553" y="972"/>
                </a:lnTo>
                <a:lnTo>
                  <a:pt x="553" y="967"/>
                </a:lnTo>
                <a:lnTo>
                  <a:pt x="554" y="961"/>
                </a:lnTo>
                <a:lnTo>
                  <a:pt x="554" y="956"/>
                </a:lnTo>
                <a:lnTo>
                  <a:pt x="554" y="951"/>
                </a:lnTo>
                <a:lnTo>
                  <a:pt x="554" y="946"/>
                </a:lnTo>
                <a:lnTo>
                  <a:pt x="555" y="941"/>
                </a:lnTo>
                <a:lnTo>
                  <a:pt x="555" y="936"/>
                </a:lnTo>
                <a:lnTo>
                  <a:pt x="555" y="931"/>
                </a:lnTo>
                <a:lnTo>
                  <a:pt x="555" y="926"/>
                </a:lnTo>
                <a:lnTo>
                  <a:pt x="555" y="922"/>
                </a:lnTo>
                <a:lnTo>
                  <a:pt x="555" y="917"/>
                </a:lnTo>
                <a:lnTo>
                  <a:pt x="555" y="913"/>
                </a:lnTo>
                <a:lnTo>
                  <a:pt x="556" y="908"/>
                </a:lnTo>
                <a:lnTo>
                  <a:pt x="556" y="904"/>
                </a:lnTo>
                <a:lnTo>
                  <a:pt x="556" y="900"/>
                </a:lnTo>
                <a:lnTo>
                  <a:pt x="556" y="896"/>
                </a:lnTo>
                <a:lnTo>
                  <a:pt x="556" y="892"/>
                </a:lnTo>
                <a:lnTo>
                  <a:pt x="557" y="889"/>
                </a:lnTo>
                <a:lnTo>
                  <a:pt x="557" y="885"/>
                </a:lnTo>
                <a:lnTo>
                  <a:pt x="557" y="882"/>
                </a:lnTo>
                <a:lnTo>
                  <a:pt x="557" y="879"/>
                </a:lnTo>
                <a:lnTo>
                  <a:pt x="557" y="876"/>
                </a:lnTo>
                <a:lnTo>
                  <a:pt x="557" y="873"/>
                </a:lnTo>
                <a:lnTo>
                  <a:pt x="557" y="870"/>
                </a:lnTo>
                <a:lnTo>
                  <a:pt x="558" y="868"/>
                </a:lnTo>
                <a:lnTo>
                  <a:pt x="558" y="866"/>
                </a:lnTo>
                <a:lnTo>
                  <a:pt x="558" y="863"/>
                </a:lnTo>
                <a:lnTo>
                  <a:pt x="558" y="862"/>
                </a:lnTo>
                <a:lnTo>
                  <a:pt x="558" y="860"/>
                </a:lnTo>
                <a:lnTo>
                  <a:pt x="558" y="858"/>
                </a:lnTo>
                <a:lnTo>
                  <a:pt x="558" y="857"/>
                </a:lnTo>
                <a:lnTo>
                  <a:pt x="559" y="856"/>
                </a:lnTo>
                <a:lnTo>
                  <a:pt x="559" y="855"/>
                </a:lnTo>
                <a:lnTo>
                  <a:pt x="559" y="854"/>
                </a:lnTo>
                <a:lnTo>
                  <a:pt x="559" y="854"/>
                </a:lnTo>
                <a:lnTo>
                  <a:pt x="560" y="854"/>
                </a:lnTo>
                <a:lnTo>
                  <a:pt x="560" y="854"/>
                </a:lnTo>
                <a:lnTo>
                  <a:pt x="560" y="854"/>
                </a:lnTo>
                <a:lnTo>
                  <a:pt x="560" y="854"/>
                </a:lnTo>
                <a:lnTo>
                  <a:pt x="560" y="855"/>
                </a:lnTo>
                <a:lnTo>
                  <a:pt x="560" y="856"/>
                </a:lnTo>
                <a:lnTo>
                  <a:pt x="560" y="857"/>
                </a:lnTo>
                <a:lnTo>
                  <a:pt x="561" y="858"/>
                </a:lnTo>
                <a:lnTo>
                  <a:pt x="561" y="859"/>
                </a:lnTo>
                <a:lnTo>
                  <a:pt x="561" y="861"/>
                </a:lnTo>
                <a:lnTo>
                  <a:pt x="561" y="863"/>
                </a:lnTo>
                <a:lnTo>
                  <a:pt x="561" y="865"/>
                </a:lnTo>
                <a:lnTo>
                  <a:pt x="562" y="867"/>
                </a:lnTo>
                <a:lnTo>
                  <a:pt x="562" y="869"/>
                </a:lnTo>
                <a:lnTo>
                  <a:pt x="562" y="872"/>
                </a:lnTo>
                <a:lnTo>
                  <a:pt x="562" y="874"/>
                </a:lnTo>
                <a:lnTo>
                  <a:pt x="562" y="877"/>
                </a:lnTo>
                <a:lnTo>
                  <a:pt x="562" y="881"/>
                </a:lnTo>
                <a:lnTo>
                  <a:pt x="562" y="884"/>
                </a:lnTo>
                <a:lnTo>
                  <a:pt x="563" y="887"/>
                </a:lnTo>
                <a:lnTo>
                  <a:pt x="563" y="891"/>
                </a:lnTo>
                <a:lnTo>
                  <a:pt x="563" y="894"/>
                </a:lnTo>
                <a:lnTo>
                  <a:pt x="563" y="899"/>
                </a:lnTo>
                <a:lnTo>
                  <a:pt x="563" y="902"/>
                </a:lnTo>
                <a:lnTo>
                  <a:pt x="563" y="907"/>
                </a:lnTo>
                <a:lnTo>
                  <a:pt x="563" y="911"/>
                </a:lnTo>
                <a:lnTo>
                  <a:pt x="564" y="915"/>
                </a:lnTo>
                <a:lnTo>
                  <a:pt x="564" y="920"/>
                </a:lnTo>
                <a:lnTo>
                  <a:pt x="564" y="924"/>
                </a:lnTo>
                <a:lnTo>
                  <a:pt x="564" y="929"/>
                </a:lnTo>
                <a:lnTo>
                  <a:pt x="565" y="934"/>
                </a:lnTo>
                <a:lnTo>
                  <a:pt x="565" y="939"/>
                </a:lnTo>
                <a:lnTo>
                  <a:pt x="565" y="944"/>
                </a:lnTo>
                <a:lnTo>
                  <a:pt x="565" y="949"/>
                </a:lnTo>
                <a:lnTo>
                  <a:pt x="565" y="954"/>
                </a:lnTo>
                <a:lnTo>
                  <a:pt x="565" y="959"/>
                </a:lnTo>
                <a:lnTo>
                  <a:pt x="565" y="965"/>
                </a:lnTo>
                <a:lnTo>
                  <a:pt x="566" y="970"/>
                </a:lnTo>
                <a:lnTo>
                  <a:pt x="566" y="975"/>
                </a:lnTo>
                <a:lnTo>
                  <a:pt x="566" y="981"/>
                </a:lnTo>
                <a:lnTo>
                  <a:pt x="566" y="986"/>
                </a:lnTo>
                <a:lnTo>
                  <a:pt x="566" y="991"/>
                </a:lnTo>
                <a:lnTo>
                  <a:pt x="567" y="997"/>
                </a:lnTo>
                <a:lnTo>
                  <a:pt x="567" y="1002"/>
                </a:lnTo>
                <a:lnTo>
                  <a:pt x="567" y="1007"/>
                </a:lnTo>
                <a:lnTo>
                  <a:pt x="567" y="1013"/>
                </a:lnTo>
                <a:lnTo>
                  <a:pt x="567" y="1018"/>
                </a:lnTo>
                <a:lnTo>
                  <a:pt x="567" y="1024"/>
                </a:lnTo>
                <a:lnTo>
                  <a:pt x="567" y="1029"/>
                </a:lnTo>
                <a:lnTo>
                  <a:pt x="568" y="1034"/>
                </a:lnTo>
                <a:lnTo>
                  <a:pt x="568" y="1039"/>
                </a:lnTo>
                <a:lnTo>
                  <a:pt x="568" y="1044"/>
                </a:lnTo>
                <a:lnTo>
                  <a:pt x="568" y="1049"/>
                </a:lnTo>
                <a:lnTo>
                  <a:pt x="568" y="1054"/>
                </a:lnTo>
                <a:lnTo>
                  <a:pt x="568" y="1059"/>
                </a:lnTo>
                <a:lnTo>
                  <a:pt x="568" y="1064"/>
                </a:lnTo>
                <a:lnTo>
                  <a:pt x="569" y="1068"/>
                </a:lnTo>
                <a:lnTo>
                  <a:pt x="569" y="1073"/>
                </a:lnTo>
                <a:lnTo>
                  <a:pt x="569" y="1077"/>
                </a:lnTo>
                <a:lnTo>
                  <a:pt x="569" y="1081"/>
                </a:lnTo>
                <a:lnTo>
                  <a:pt x="570" y="1086"/>
                </a:lnTo>
                <a:lnTo>
                  <a:pt x="570" y="1090"/>
                </a:lnTo>
                <a:lnTo>
                  <a:pt x="570" y="1094"/>
                </a:lnTo>
                <a:lnTo>
                  <a:pt x="570" y="1098"/>
                </a:lnTo>
                <a:lnTo>
                  <a:pt x="570" y="1101"/>
                </a:lnTo>
                <a:lnTo>
                  <a:pt x="570" y="1104"/>
                </a:lnTo>
                <a:lnTo>
                  <a:pt x="570" y="1108"/>
                </a:lnTo>
                <a:lnTo>
                  <a:pt x="571" y="1111"/>
                </a:lnTo>
                <a:lnTo>
                  <a:pt x="571" y="1114"/>
                </a:lnTo>
                <a:lnTo>
                  <a:pt x="571" y="1117"/>
                </a:lnTo>
                <a:lnTo>
                  <a:pt x="571" y="1119"/>
                </a:lnTo>
                <a:lnTo>
                  <a:pt x="571" y="1122"/>
                </a:lnTo>
                <a:lnTo>
                  <a:pt x="572" y="1124"/>
                </a:lnTo>
                <a:lnTo>
                  <a:pt x="572" y="1126"/>
                </a:lnTo>
                <a:lnTo>
                  <a:pt x="572" y="1128"/>
                </a:lnTo>
                <a:lnTo>
                  <a:pt x="572" y="1129"/>
                </a:lnTo>
                <a:lnTo>
                  <a:pt x="572" y="1131"/>
                </a:lnTo>
                <a:lnTo>
                  <a:pt x="572" y="1132"/>
                </a:lnTo>
                <a:lnTo>
                  <a:pt x="572" y="1133"/>
                </a:lnTo>
                <a:lnTo>
                  <a:pt x="573" y="1134"/>
                </a:lnTo>
                <a:lnTo>
                  <a:pt x="573" y="1134"/>
                </a:lnTo>
                <a:lnTo>
                  <a:pt x="573" y="1135"/>
                </a:lnTo>
                <a:lnTo>
                  <a:pt x="573" y="1135"/>
                </a:lnTo>
                <a:lnTo>
                  <a:pt x="573" y="1135"/>
                </a:lnTo>
                <a:lnTo>
                  <a:pt x="573" y="1135"/>
                </a:lnTo>
                <a:lnTo>
                  <a:pt x="574" y="1135"/>
                </a:lnTo>
                <a:lnTo>
                  <a:pt x="574" y="1134"/>
                </a:lnTo>
                <a:lnTo>
                  <a:pt x="574" y="1133"/>
                </a:lnTo>
                <a:lnTo>
                  <a:pt x="574" y="1132"/>
                </a:lnTo>
                <a:lnTo>
                  <a:pt x="574" y="1131"/>
                </a:lnTo>
                <a:lnTo>
                  <a:pt x="575" y="1129"/>
                </a:lnTo>
                <a:lnTo>
                  <a:pt x="575" y="1128"/>
                </a:lnTo>
                <a:lnTo>
                  <a:pt x="575" y="1126"/>
                </a:lnTo>
                <a:lnTo>
                  <a:pt x="575" y="1124"/>
                </a:lnTo>
                <a:lnTo>
                  <a:pt x="575" y="1122"/>
                </a:lnTo>
                <a:lnTo>
                  <a:pt x="575" y="1119"/>
                </a:lnTo>
                <a:lnTo>
                  <a:pt x="575" y="1117"/>
                </a:lnTo>
                <a:lnTo>
                  <a:pt x="576" y="1114"/>
                </a:lnTo>
                <a:lnTo>
                  <a:pt x="576" y="1111"/>
                </a:lnTo>
                <a:lnTo>
                  <a:pt x="576" y="1108"/>
                </a:lnTo>
                <a:lnTo>
                  <a:pt x="576" y="1105"/>
                </a:lnTo>
                <a:lnTo>
                  <a:pt x="576" y="1101"/>
                </a:lnTo>
                <a:lnTo>
                  <a:pt x="577" y="1098"/>
                </a:lnTo>
                <a:lnTo>
                  <a:pt x="577" y="1094"/>
                </a:lnTo>
                <a:lnTo>
                  <a:pt x="577" y="1090"/>
                </a:lnTo>
                <a:lnTo>
                  <a:pt x="577" y="1086"/>
                </a:lnTo>
                <a:lnTo>
                  <a:pt x="577" y="1082"/>
                </a:lnTo>
                <a:lnTo>
                  <a:pt x="577" y="1078"/>
                </a:lnTo>
                <a:lnTo>
                  <a:pt x="577" y="1074"/>
                </a:lnTo>
                <a:lnTo>
                  <a:pt x="578" y="1069"/>
                </a:lnTo>
                <a:lnTo>
                  <a:pt x="578" y="1065"/>
                </a:lnTo>
                <a:lnTo>
                  <a:pt x="578" y="1060"/>
                </a:lnTo>
                <a:lnTo>
                  <a:pt x="578" y="1055"/>
                </a:lnTo>
                <a:lnTo>
                  <a:pt x="578" y="1050"/>
                </a:lnTo>
                <a:lnTo>
                  <a:pt x="578" y="1045"/>
                </a:lnTo>
                <a:lnTo>
                  <a:pt x="579" y="1040"/>
                </a:lnTo>
                <a:lnTo>
                  <a:pt x="579" y="1035"/>
                </a:lnTo>
                <a:lnTo>
                  <a:pt x="579" y="1030"/>
                </a:lnTo>
                <a:lnTo>
                  <a:pt x="579" y="1025"/>
                </a:lnTo>
                <a:lnTo>
                  <a:pt x="579" y="1019"/>
                </a:lnTo>
                <a:lnTo>
                  <a:pt x="580" y="1014"/>
                </a:lnTo>
                <a:lnTo>
                  <a:pt x="580" y="1009"/>
                </a:lnTo>
                <a:lnTo>
                  <a:pt x="580" y="1004"/>
                </a:lnTo>
                <a:lnTo>
                  <a:pt x="580" y="998"/>
                </a:lnTo>
                <a:lnTo>
                  <a:pt x="580" y="993"/>
                </a:lnTo>
                <a:lnTo>
                  <a:pt x="580" y="988"/>
                </a:lnTo>
                <a:lnTo>
                  <a:pt x="580" y="982"/>
                </a:lnTo>
                <a:lnTo>
                  <a:pt x="581" y="977"/>
                </a:lnTo>
                <a:lnTo>
                  <a:pt x="581" y="971"/>
                </a:lnTo>
                <a:lnTo>
                  <a:pt x="581" y="966"/>
                </a:lnTo>
                <a:lnTo>
                  <a:pt x="581" y="961"/>
                </a:lnTo>
                <a:lnTo>
                  <a:pt x="581" y="956"/>
                </a:lnTo>
                <a:lnTo>
                  <a:pt x="581" y="951"/>
                </a:lnTo>
                <a:lnTo>
                  <a:pt x="581" y="946"/>
                </a:lnTo>
                <a:lnTo>
                  <a:pt x="582" y="941"/>
                </a:lnTo>
                <a:lnTo>
                  <a:pt x="582" y="936"/>
                </a:lnTo>
                <a:lnTo>
                  <a:pt x="582" y="931"/>
                </a:lnTo>
                <a:lnTo>
                  <a:pt x="582" y="927"/>
                </a:lnTo>
                <a:lnTo>
                  <a:pt x="583" y="922"/>
                </a:lnTo>
                <a:lnTo>
                  <a:pt x="583" y="918"/>
                </a:lnTo>
                <a:lnTo>
                  <a:pt x="583" y="913"/>
                </a:lnTo>
                <a:lnTo>
                  <a:pt x="583" y="909"/>
                </a:lnTo>
                <a:lnTo>
                  <a:pt x="583" y="905"/>
                </a:lnTo>
                <a:lnTo>
                  <a:pt x="583" y="901"/>
                </a:lnTo>
                <a:lnTo>
                  <a:pt x="583" y="897"/>
                </a:lnTo>
                <a:lnTo>
                  <a:pt x="584" y="894"/>
                </a:lnTo>
                <a:lnTo>
                  <a:pt x="584" y="890"/>
                </a:lnTo>
                <a:lnTo>
                  <a:pt x="584" y="887"/>
                </a:lnTo>
                <a:lnTo>
                  <a:pt x="584" y="883"/>
                </a:lnTo>
                <a:lnTo>
                  <a:pt x="584" y="880"/>
                </a:lnTo>
                <a:lnTo>
                  <a:pt x="585" y="877"/>
                </a:lnTo>
                <a:lnTo>
                  <a:pt x="585" y="875"/>
                </a:lnTo>
                <a:lnTo>
                  <a:pt x="585" y="872"/>
                </a:lnTo>
                <a:lnTo>
                  <a:pt x="585" y="870"/>
                </a:lnTo>
                <a:lnTo>
                  <a:pt x="585" y="868"/>
                </a:lnTo>
                <a:lnTo>
                  <a:pt x="585" y="866"/>
                </a:lnTo>
                <a:lnTo>
                  <a:pt x="585" y="864"/>
                </a:lnTo>
                <a:lnTo>
                  <a:pt x="586" y="862"/>
                </a:lnTo>
                <a:lnTo>
                  <a:pt x="586" y="861"/>
                </a:lnTo>
                <a:lnTo>
                  <a:pt x="586" y="860"/>
                </a:lnTo>
                <a:lnTo>
                  <a:pt x="586" y="859"/>
                </a:lnTo>
                <a:lnTo>
                  <a:pt x="586" y="858"/>
                </a:lnTo>
                <a:lnTo>
                  <a:pt x="586" y="857"/>
                </a:lnTo>
                <a:lnTo>
                  <a:pt x="586" y="857"/>
                </a:lnTo>
                <a:lnTo>
                  <a:pt x="587" y="857"/>
                </a:lnTo>
                <a:lnTo>
                  <a:pt x="587" y="857"/>
                </a:lnTo>
                <a:lnTo>
                  <a:pt x="587" y="857"/>
                </a:lnTo>
                <a:lnTo>
                  <a:pt x="587" y="858"/>
                </a:lnTo>
                <a:lnTo>
                  <a:pt x="588" y="858"/>
                </a:lnTo>
                <a:lnTo>
                  <a:pt x="588" y="859"/>
                </a:lnTo>
                <a:lnTo>
                  <a:pt x="588" y="860"/>
                </a:lnTo>
                <a:lnTo>
                  <a:pt x="588" y="861"/>
                </a:lnTo>
                <a:lnTo>
                  <a:pt x="588" y="863"/>
                </a:lnTo>
                <a:lnTo>
                  <a:pt x="588" y="864"/>
                </a:lnTo>
                <a:lnTo>
                  <a:pt x="588" y="866"/>
                </a:lnTo>
                <a:lnTo>
                  <a:pt x="589" y="868"/>
                </a:lnTo>
                <a:lnTo>
                  <a:pt x="589" y="870"/>
                </a:lnTo>
                <a:lnTo>
                  <a:pt x="589" y="873"/>
                </a:lnTo>
                <a:lnTo>
                  <a:pt x="589" y="875"/>
                </a:lnTo>
                <a:lnTo>
                  <a:pt x="589" y="878"/>
                </a:lnTo>
                <a:lnTo>
                  <a:pt x="590" y="881"/>
                </a:lnTo>
                <a:lnTo>
                  <a:pt x="590" y="884"/>
                </a:lnTo>
                <a:lnTo>
                  <a:pt x="590" y="887"/>
                </a:lnTo>
                <a:lnTo>
                  <a:pt x="590" y="891"/>
                </a:lnTo>
                <a:lnTo>
                  <a:pt x="590" y="894"/>
                </a:lnTo>
                <a:lnTo>
                  <a:pt x="590" y="897"/>
                </a:lnTo>
                <a:lnTo>
                  <a:pt x="590" y="901"/>
                </a:lnTo>
                <a:lnTo>
                  <a:pt x="591" y="905"/>
                </a:lnTo>
                <a:lnTo>
                  <a:pt x="591" y="909"/>
                </a:lnTo>
                <a:lnTo>
                  <a:pt x="591" y="914"/>
                </a:lnTo>
                <a:lnTo>
                  <a:pt x="591" y="918"/>
                </a:lnTo>
                <a:lnTo>
                  <a:pt x="591" y="922"/>
                </a:lnTo>
                <a:lnTo>
                  <a:pt x="591" y="927"/>
                </a:lnTo>
                <a:lnTo>
                  <a:pt x="591" y="932"/>
                </a:lnTo>
                <a:lnTo>
                  <a:pt x="592" y="936"/>
                </a:lnTo>
                <a:lnTo>
                  <a:pt x="592" y="941"/>
                </a:lnTo>
                <a:lnTo>
                  <a:pt x="592" y="946"/>
                </a:lnTo>
                <a:lnTo>
                  <a:pt x="592" y="951"/>
                </a:lnTo>
                <a:lnTo>
                  <a:pt x="593" y="956"/>
                </a:lnTo>
                <a:lnTo>
                  <a:pt x="593" y="961"/>
                </a:lnTo>
                <a:lnTo>
                  <a:pt x="593" y="966"/>
                </a:lnTo>
                <a:lnTo>
                  <a:pt x="593" y="971"/>
                </a:lnTo>
                <a:lnTo>
                  <a:pt x="593" y="976"/>
                </a:lnTo>
                <a:lnTo>
                  <a:pt x="593" y="982"/>
                </a:lnTo>
                <a:lnTo>
                  <a:pt x="593" y="987"/>
                </a:lnTo>
                <a:lnTo>
                  <a:pt x="594" y="992"/>
                </a:lnTo>
                <a:lnTo>
                  <a:pt x="594" y="997"/>
                </a:lnTo>
                <a:lnTo>
                  <a:pt x="594" y="1003"/>
                </a:lnTo>
                <a:lnTo>
                  <a:pt x="594" y="1008"/>
                </a:lnTo>
                <a:lnTo>
                  <a:pt x="594" y="1013"/>
                </a:lnTo>
                <a:lnTo>
                  <a:pt x="595" y="1018"/>
                </a:lnTo>
                <a:lnTo>
                  <a:pt x="595" y="1024"/>
                </a:lnTo>
                <a:lnTo>
                  <a:pt x="595" y="1029"/>
                </a:lnTo>
                <a:lnTo>
                  <a:pt x="595" y="1034"/>
                </a:lnTo>
                <a:lnTo>
                  <a:pt x="595" y="1038"/>
                </a:lnTo>
                <a:lnTo>
                  <a:pt x="595" y="1043"/>
                </a:lnTo>
                <a:lnTo>
                  <a:pt x="595" y="1048"/>
                </a:lnTo>
                <a:lnTo>
                  <a:pt x="596" y="1053"/>
                </a:lnTo>
                <a:lnTo>
                  <a:pt x="596" y="1058"/>
                </a:lnTo>
                <a:lnTo>
                  <a:pt x="596" y="1062"/>
                </a:lnTo>
                <a:lnTo>
                  <a:pt x="596" y="1067"/>
                </a:lnTo>
                <a:lnTo>
                  <a:pt x="596" y="1071"/>
                </a:lnTo>
                <a:lnTo>
                  <a:pt x="596" y="1075"/>
                </a:lnTo>
                <a:lnTo>
                  <a:pt x="596" y="1080"/>
                </a:lnTo>
                <a:lnTo>
                  <a:pt x="597" y="1084"/>
                </a:lnTo>
                <a:lnTo>
                  <a:pt x="597" y="1088"/>
                </a:lnTo>
                <a:lnTo>
                  <a:pt x="597" y="1091"/>
                </a:lnTo>
                <a:lnTo>
                  <a:pt x="597" y="1095"/>
                </a:lnTo>
                <a:lnTo>
                  <a:pt x="598" y="1098"/>
                </a:lnTo>
                <a:lnTo>
                  <a:pt x="598" y="1101"/>
                </a:lnTo>
                <a:lnTo>
                  <a:pt x="598" y="1104"/>
                </a:lnTo>
                <a:lnTo>
                  <a:pt x="598" y="1108"/>
                </a:lnTo>
                <a:lnTo>
                  <a:pt x="598" y="1110"/>
                </a:lnTo>
                <a:lnTo>
                  <a:pt x="598" y="1113"/>
                </a:lnTo>
                <a:lnTo>
                  <a:pt x="598" y="1116"/>
                </a:lnTo>
                <a:lnTo>
                  <a:pt x="599" y="1118"/>
                </a:lnTo>
                <a:lnTo>
                  <a:pt x="599" y="1120"/>
                </a:lnTo>
                <a:lnTo>
                  <a:pt x="599" y="1122"/>
                </a:lnTo>
                <a:lnTo>
                  <a:pt x="599" y="1124"/>
                </a:lnTo>
                <a:lnTo>
                  <a:pt x="599" y="1125"/>
                </a:lnTo>
                <a:lnTo>
                  <a:pt x="600" y="1126"/>
                </a:lnTo>
                <a:lnTo>
                  <a:pt x="600" y="1127"/>
                </a:lnTo>
                <a:lnTo>
                  <a:pt x="600" y="1128"/>
                </a:lnTo>
                <a:lnTo>
                  <a:pt x="600" y="1129"/>
                </a:lnTo>
                <a:lnTo>
                  <a:pt x="600" y="1130"/>
                </a:lnTo>
                <a:lnTo>
                  <a:pt x="600" y="1130"/>
                </a:lnTo>
                <a:lnTo>
                  <a:pt x="600" y="1130"/>
                </a:lnTo>
                <a:lnTo>
                  <a:pt x="601" y="1130"/>
                </a:lnTo>
                <a:lnTo>
                  <a:pt x="601" y="1130"/>
                </a:lnTo>
                <a:lnTo>
                  <a:pt x="601" y="1129"/>
                </a:lnTo>
                <a:lnTo>
                  <a:pt x="601" y="1129"/>
                </a:lnTo>
                <a:lnTo>
                  <a:pt x="601" y="1128"/>
                </a:lnTo>
                <a:lnTo>
                  <a:pt x="601" y="1127"/>
                </a:lnTo>
                <a:lnTo>
                  <a:pt x="601" y="1126"/>
                </a:lnTo>
                <a:lnTo>
                  <a:pt x="602" y="1124"/>
                </a:lnTo>
                <a:lnTo>
                  <a:pt x="602" y="1123"/>
                </a:lnTo>
                <a:lnTo>
                  <a:pt x="602" y="1121"/>
                </a:lnTo>
                <a:lnTo>
                  <a:pt x="602" y="1119"/>
                </a:lnTo>
                <a:lnTo>
                  <a:pt x="603" y="1117"/>
                </a:lnTo>
                <a:lnTo>
                  <a:pt x="603" y="1114"/>
                </a:lnTo>
                <a:lnTo>
                  <a:pt x="603" y="1112"/>
                </a:lnTo>
                <a:lnTo>
                  <a:pt x="603" y="1109"/>
                </a:lnTo>
                <a:lnTo>
                  <a:pt x="603" y="1106"/>
                </a:lnTo>
                <a:lnTo>
                  <a:pt x="603" y="1103"/>
                </a:lnTo>
                <a:lnTo>
                  <a:pt x="603" y="1100"/>
                </a:lnTo>
                <a:lnTo>
                  <a:pt x="604" y="1097"/>
                </a:lnTo>
                <a:lnTo>
                  <a:pt x="604" y="1093"/>
                </a:lnTo>
                <a:lnTo>
                  <a:pt x="604" y="1090"/>
                </a:lnTo>
                <a:lnTo>
                  <a:pt x="604" y="1086"/>
                </a:lnTo>
                <a:lnTo>
                  <a:pt x="604" y="1082"/>
                </a:lnTo>
                <a:lnTo>
                  <a:pt x="605" y="1078"/>
                </a:lnTo>
                <a:lnTo>
                  <a:pt x="605" y="1074"/>
                </a:lnTo>
                <a:lnTo>
                  <a:pt x="605" y="1070"/>
                </a:lnTo>
                <a:lnTo>
                  <a:pt x="605" y="1065"/>
                </a:lnTo>
                <a:lnTo>
                  <a:pt x="605" y="1061"/>
                </a:lnTo>
                <a:lnTo>
                  <a:pt x="605" y="1057"/>
                </a:lnTo>
                <a:lnTo>
                  <a:pt x="605" y="1052"/>
                </a:lnTo>
                <a:lnTo>
                  <a:pt x="606" y="1047"/>
                </a:lnTo>
                <a:lnTo>
                  <a:pt x="606" y="1042"/>
                </a:lnTo>
                <a:lnTo>
                  <a:pt x="606" y="1037"/>
                </a:lnTo>
                <a:lnTo>
                  <a:pt x="606" y="1033"/>
                </a:lnTo>
                <a:lnTo>
                  <a:pt x="606" y="1028"/>
                </a:lnTo>
                <a:lnTo>
                  <a:pt x="606" y="1023"/>
                </a:lnTo>
                <a:lnTo>
                  <a:pt x="607" y="1017"/>
                </a:lnTo>
                <a:lnTo>
                  <a:pt x="607" y="1012"/>
                </a:lnTo>
                <a:lnTo>
                  <a:pt x="607" y="1007"/>
                </a:lnTo>
                <a:lnTo>
                  <a:pt x="607" y="1002"/>
                </a:lnTo>
                <a:lnTo>
                  <a:pt x="607" y="997"/>
                </a:lnTo>
                <a:lnTo>
                  <a:pt x="608" y="992"/>
                </a:lnTo>
                <a:lnTo>
                  <a:pt x="608" y="987"/>
                </a:lnTo>
                <a:lnTo>
                  <a:pt x="608" y="982"/>
                </a:lnTo>
                <a:lnTo>
                  <a:pt x="608" y="977"/>
                </a:lnTo>
                <a:lnTo>
                  <a:pt x="608" y="972"/>
                </a:lnTo>
                <a:lnTo>
                  <a:pt x="608" y="967"/>
                </a:lnTo>
                <a:lnTo>
                  <a:pt x="608" y="962"/>
                </a:lnTo>
                <a:lnTo>
                  <a:pt x="609" y="957"/>
                </a:lnTo>
                <a:lnTo>
                  <a:pt x="609" y="952"/>
                </a:lnTo>
                <a:lnTo>
                  <a:pt x="609" y="947"/>
                </a:lnTo>
                <a:lnTo>
                  <a:pt x="609" y="943"/>
                </a:lnTo>
                <a:lnTo>
                  <a:pt x="609" y="938"/>
                </a:lnTo>
                <a:lnTo>
                  <a:pt x="609" y="933"/>
                </a:lnTo>
                <a:lnTo>
                  <a:pt x="609" y="929"/>
                </a:lnTo>
                <a:lnTo>
                  <a:pt x="610" y="925"/>
                </a:lnTo>
                <a:lnTo>
                  <a:pt x="610" y="920"/>
                </a:lnTo>
                <a:lnTo>
                  <a:pt x="610" y="917"/>
                </a:lnTo>
                <a:lnTo>
                  <a:pt x="610" y="912"/>
                </a:lnTo>
                <a:lnTo>
                  <a:pt x="611" y="909"/>
                </a:lnTo>
                <a:lnTo>
                  <a:pt x="611" y="905"/>
                </a:lnTo>
                <a:lnTo>
                  <a:pt x="611" y="901"/>
                </a:lnTo>
                <a:lnTo>
                  <a:pt x="611" y="898"/>
                </a:lnTo>
                <a:lnTo>
                  <a:pt x="611" y="894"/>
                </a:lnTo>
                <a:lnTo>
                  <a:pt x="611" y="891"/>
                </a:lnTo>
                <a:lnTo>
                  <a:pt x="611" y="888"/>
                </a:lnTo>
                <a:lnTo>
                  <a:pt x="612" y="886"/>
                </a:lnTo>
                <a:lnTo>
                  <a:pt x="612" y="883"/>
                </a:lnTo>
                <a:lnTo>
                  <a:pt x="612" y="880"/>
                </a:lnTo>
                <a:lnTo>
                  <a:pt x="612" y="878"/>
                </a:lnTo>
                <a:lnTo>
                  <a:pt x="612" y="876"/>
                </a:lnTo>
                <a:lnTo>
                  <a:pt x="613" y="874"/>
                </a:lnTo>
                <a:lnTo>
                  <a:pt x="613" y="872"/>
                </a:lnTo>
                <a:lnTo>
                  <a:pt x="613" y="870"/>
                </a:lnTo>
                <a:lnTo>
                  <a:pt x="613" y="869"/>
                </a:lnTo>
                <a:lnTo>
                  <a:pt x="613" y="868"/>
                </a:lnTo>
                <a:lnTo>
                  <a:pt x="613" y="866"/>
                </a:lnTo>
                <a:lnTo>
                  <a:pt x="613" y="866"/>
                </a:lnTo>
                <a:lnTo>
                  <a:pt x="614" y="865"/>
                </a:lnTo>
                <a:lnTo>
                  <a:pt x="614" y="864"/>
                </a:lnTo>
                <a:lnTo>
                  <a:pt x="614" y="864"/>
                </a:lnTo>
                <a:lnTo>
                  <a:pt x="614" y="864"/>
                </a:lnTo>
                <a:lnTo>
                  <a:pt x="614" y="864"/>
                </a:lnTo>
                <a:lnTo>
                  <a:pt x="614" y="864"/>
                </a:lnTo>
                <a:lnTo>
                  <a:pt x="614" y="865"/>
                </a:lnTo>
                <a:lnTo>
                  <a:pt x="615" y="865"/>
                </a:lnTo>
                <a:lnTo>
                  <a:pt x="615" y="866"/>
                </a:lnTo>
                <a:lnTo>
                  <a:pt x="615" y="867"/>
                </a:lnTo>
                <a:lnTo>
                  <a:pt x="615" y="868"/>
                </a:lnTo>
                <a:lnTo>
                  <a:pt x="616" y="870"/>
                </a:lnTo>
                <a:lnTo>
                  <a:pt x="616" y="871"/>
                </a:lnTo>
                <a:lnTo>
                  <a:pt x="616" y="873"/>
                </a:lnTo>
                <a:lnTo>
                  <a:pt x="616" y="875"/>
                </a:lnTo>
                <a:lnTo>
                  <a:pt x="616" y="877"/>
                </a:lnTo>
                <a:lnTo>
                  <a:pt x="616" y="879"/>
                </a:lnTo>
                <a:lnTo>
                  <a:pt x="616" y="882"/>
                </a:lnTo>
                <a:lnTo>
                  <a:pt x="617" y="885"/>
                </a:lnTo>
                <a:lnTo>
                  <a:pt x="617" y="887"/>
                </a:lnTo>
                <a:lnTo>
                  <a:pt x="617" y="891"/>
                </a:lnTo>
                <a:lnTo>
                  <a:pt x="617" y="894"/>
                </a:lnTo>
                <a:lnTo>
                  <a:pt x="617" y="897"/>
                </a:lnTo>
                <a:lnTo>
                  <a:pt x="618" y="900"/>
                </a:lnTo>
                <a:lnTo>
                  <a:pt x="618" y="904"/>
                </a:lnTo>
                <a:lnTo>
                  <a:pt x="618" y="907"/>
                </a:lnTo>
                <a:lnTo>
                  <a:pt x="618" y="911"/>
                </a:lnTo>
                <a:lnTo>
                  <a:pt x="618" y="915"/>
                </a:lnTo>
                <a:lnTo>
                  <a:pt x="618" y="919"/>
                </a:lnTo>
                <a:lnTo>
                  <a:pt x="618" y="923"/>
                </a:lnTo>
                <a:lnTo>
                  <a:pt x="619" y="927"/>
                </a:lnTo>
                <a:lnTo>
                  <a:pt x="619" y="932"/>
                </a:lnTo>
                <a:lnTo>
                  <a:pt x="619" y="936"/>
                </a:lnTo>
                <a:lnTo>
                  <a:pt x="619" y="940"/>
                </a:lnTo>
                <a:lnTo>
                  <a:pt x="619" y="945"/>
                </a:lnTo>
                <a:lnTo>
                  <a:pt x="619" y="950"/>
                </a:lnTo>
                <a:lnTo>
                  <a:pt x="619" y="954"/>
                </a:lnTo>
                <a:lnTo>
                  <a:pt x="620" y="959"/>
                </a:lnTo>
                <a:lnTo>
                  <a:pt x="620" y="964"/>
                </a:lnTo>
                <a:lnTo>
                  <a:pt x="620" y="969"/>
                </a:lnTo>
                <a:lnTo>
                  <a:pt x="620" y="974"/>
                </a:lnTo>
                <a:lnTo>
                  <a:pt x="621" y="978"/>
                </a:lnTo>
                <a:lnTo>
                  <a:pt x="621" y="983"/>
                </a:lnTo>
                <a:lnTo>
                  <a:pt x="621" y="988"/>
                </a:lnTo>
                <a:lnTo>
                  <a:pt x="621" y="993"/>
                </a:lnTo>
                <a:lnTo>
                  <a:pt x="621" y="998"/>
                </a:lnTo>
                <a:lnTo>
                  <a:pt x="621" y="1003"/>
                </a:lnTo>
                <a:lnTo>
                  <a:pt x="621" y="1008"/>
                </a:lnTo>
                <a:lnTo>
                  <a:pt x="622" y="1013"/>
                </a:lnTo>
                <a:lnTo>
                  <a:pt x="622" y="1018"/>
                </a:lnTo>
                <a:lnTo>
                  <a:pt x="622" y="1022"/>
                </a:lnTo>
                <a:lnTo>
                  <a:pt x="622" y="1027"/>
                </a:lnTo>
                <a:lnTo>
                  <a:pt x="622" y="1032"/>
                </a:lnTo>
                <a:lnTo>
                  <a:pt x="623" y="1037"/>
                </a:lnTo>
                <a:lnTo>
                  <a:pt x="623" y="1041"/>
                </a:lnTo>
                <a:lnTo>
                  <a:pt x="623" y="1046"/>
                </a:lnTo>
                <a:lnTo>
                  <a:pt x="623" y="1050"/>
                </a:lnTo>
                <a:lnTo>
                  <a:pt x="623" y="1055"/>
                </a:lnTo>
                <a:lnTo>
                  <a:pt x="623" y="1059"/>
                </a:lnTo>
                <a:lnTo>
                  <a:pt x="623" y="1063"/>
                </a:lnTo>
                <a:lnTo>
                  <a:pt x="624" y="1067"/>
                </a:lnTo>
                <a:lnTo>
                  <a:pt x="624" y="1071"/>
                </a:lnTo>
                <a:lnTo>
                  <a:pt x="624" y="1075"/>
                </a:lnTo>
                <a:lnTo>
                  <a:pt x="624" y="1078"/>
                </a:lnTo>
                <a:lnTo>
                  <a:pt x="624" y="1082"/>
                </a:lnTo>
                <a:lnTo>
                  <a:pt x="624" y="1086"/>
                </a:lnTo>
                <a:lnTo>
                  <a:pt x="624" y="1089"/>
                </a:lnTo>
                <a:lnTo>
                  <a:pt x="625" y="1092"/>
                </a:lnTo>
                <a:lnTo>
                  <a:pt x="625" y="1095"/>
                </a:lnTo>
                <a:lnTo>
                  <a:pt x="625" y="1098"/>
                </a:lnTo>
                <a:lnTo>
                  <a:pt x="625" y="1101"/>
                </a:lnTo>
                <a:lnTo>
                  <a:pt x="626" y="1103"/>
                </a:lnTo>
                <a:lnTo>
                  <a:pt x="626" y="1106"/>
                </a:lnTo>
                <a:lnTo>
                  <a:pt x="626" y="1108"/>
                </a:lnTo>
                <a:lnTo>
                  <a:pt x="626" y="1110"/>
                </a:lnTo>
                <a:lnTo>
                  <a:pt x="626" y="1112"/>
                </a:lnTo>
                <a:lnTo>
                  <a:pt x="626" y="1114"/>
                </a:lnTo>
                <a:lnTo>
                  <a:pt x="626" y="1115"/>
                </a:lnTo>
                <a:lnTo>
                  <a:pt x="627" y="1116"/>
                </a:lnTo>
                <a:lnTo>
                  <a:pt x="627" y="1117"/>
                </a:lnTo>
                <a:lnTo>
                  <a:pt x="627" y="1119"/>
                </a:lnTo>
                <a:lnTo>
                  <a:pt x="627" y="1119"/>
                </a:lnTo>
                <a:lnTo>
                  <a:pt x="627" y="1120"/>
                </a:lnTo>
                <a:lnTo>
                  <a:pt x="628" y="1121"/>
                </a:lnTo>
                <a:lnTo>
                  <a:pt x="628" y="1121"/>
                </a:lnTo>
                <a:lnTo>
                  <a:pt x="628" y="1121"/>
                </a:lnTo>
                <a:lnTo>
                  <a:pt x="628" y="1121"/>
                </a:lnTo>
                <a:lnTo>
                  <a:pt x="628" y="1121"/>
                </a:lnTo>
                <a:lnTo>
                  <a:pt x="628" y="1120"/>
                </a:lnTo>
                <a:lnTo>
                  <a:pt x="628" y="1119"/>
                </a:lnTo>
                <a:lnTo>
                  <a:pt x="629" y="1119"/>
                </a:lnTo>
                <a:lnTo>
                  <a:pt x="629" y="1117"/>
                </a:lnTo>
                <a:lnTo>
                  <a:pt x="629" y="1116"/>
                </a:lnTo>
                <a:lnTo>
                  <a:pt x="629" y="1115"/>
                </a:lnTo>
                <a:lnTo>
                  <a:pt x="629" y="1113"/>
                </a:lnTo>
                <a:lnTo>
                  <a:pt x="629" y="1112"/>
                </a:lnTo>
                <a:lnTo>
                  <a:pt x="629" y="1110"/>
                </a:lnTo>
                <a:lnTo>
                  <a:pt x="630" y="1108"/>
                </a:lnTo>
                <a:lnTo>
                  <a:pt x="630" y="1106"/>
                </a:lnTo>
                <a:lnTo>
                  <a:pt x="630" y="1103"/>
                </a:lnTo>
                <a:lnTo>
                  <a:pt x="630" y="1101"/>
                </a:lnTo>
                <a:lnTo>
                  <a:pt x="631" y="1098"/>
                </a:lnTo>
                <a:lnTo>
                  <a:pt x="631" y="1095"/>
                </a:lnTo>
                <a:lnTo>
                  <a:pt x="631" y="1092"/>
                </a:lnTo>
                <a:lnTo>
                  <a:pt x="631" y="1089"/>
                </a:lnTo>
                <a:lnTo>
                  <a:pt x="631" y="1086"/>
                </a:lnTo>
                <a:lnTo>
                  <a:pt x="631" y="1082"/>
                </a:lnTo>
                <a:lnTo>
                  <a:pt x="631" y="1079"/>
                </a:lnTo>
                <a:lnTo>
                  <a:pt x="632" y="1075"/>
                </a:lnTo>
                <a:lnTo>
                  <a:pt x="632" y="1071"/>
                </a:lnTo>
                <a:lnTo>
                  <a:pt x="632" y="1068"/>
                </a:lnTo>
                <a:lnTo>
                  <a:pt x="632" y="1063"/>
                </a:lnTo>
                <a:lnTo>
                  <a:pt x="632" y="1060"/>
                </a:lnTo>
                <a:lnTo>
                  <a:pt x="633" y="1055"/>
                </a:lnTo>
                <a:lnTo>
                  <a:pt x="633" y="1051"/>
                </a:lnTo>
                <a:lnTo>
                  <a:pt x="633" y="1047"/>
                </a:lnTo>
                <a:lnTo>
                  <a:pt x="633" y="1042"/>
                </a:lnTo>
                <a:lnTo>
                  <a:pt x="633" y="1038"/>
                </a:lnTo>
                <a:lnTo>
                  <a:pt x="633" y="1034"/>
                </a:lnTo>
                <a:lnTo>
                  <a:pt x="633" y="1029"/>
                </a:lnTo>
                <a:lnTo>
                  <a:pt x="634" y="1024"/>
                </a:lnTo>
                <a:lnTo>
                  <a:pt x="634" y="1020"/>
                </a:lnTo>
                <a:lnTo>
                  <a:pt x="634" y="1015"/>
                </a:lnTo>
                <a:lnTo>
                  <a:pt x="634" y="1011"/>
                </a:lnTo>
                <a:lnTo>
                  <a:pt x="634" y="1006"/>
                </a:lnTo>
                <a:lnTo>
                  <a:pt x="634" y="1001"/>
                </a:lnTo>
                <a:lnTo>
                  <a:pt x="634" y="996"/>
                </a:lnTo>
                <a:lnTo>
                  <a:pt x="635" y="992"/>
                </a:lnTo>
                <a:lnTo>
                  <a:pt x="635" y="987"/>
                </a:lnTo>
                <a:lnTo>
                  <a:pt x="635" y="982"/>
                </a:lnTo>
                <a:lnTo>
                  <a:pt x="635" y="978"/>
                </a:lnTo>
                <a:lnTo>
                  <a:pt x="636" y="973"/>
                </a:lnTo>
                <a:lnTo>
                  <a:pt x="636" y="968"/>
                </a:lnTo>
                <a:lnTo>
                  <a:pt x="636" y="964"/>
                </a:lnTo>
                <a:lnTo>
                  <a:pt x="636" y="960"/>
                </a:lnTo>
                <a:lnTo>
                  <a:pt x="636" y="955"/>
                </a:lnTo>
                <a:lnTo>
                  <a:pt x="636" y="951"/>
                </a:lnTo>
                <a:lnTo>
                  <a:pt x="636" y="946"/>
                </a:lnTo>
                <a:lnTo>
                  <a:pt x="637" y="942"/>
                </a:lnTo>
                <a:lnTo>
                  <a:pt x="637" y="938"/>
                </a:lnTo>
                <a:lnTo>
                  <a:pt x="637" y="934"/>
                </a:lnTo>
                <a:lnTo>
                  <a:pt x="637" y="930"/>
                </a:lnTo>
                <a:lnTo>
                  <a:pt x="637" y="926"/>
                </a:lnTo>
                <a:lnTo>
                  <a:pt x="637" y="922"/>
                </a:lnTo>
                <a:lnTo>
                  <a:pt x="637" y="919"/>
                </a:lnTo>
                <a:lnTo>
                  <a:pt x="638" y="915"/>
                </a:lnTo>
                <a:lnTo>
                  <a:pt x="638" y="912"/>
                </a:lnTo>
                <a:lnTo>
                  <a:pt x="638" y="909"/>
                </a:lnTo>
                <a:lnTo>
                  <a:pt x="638" y="905"/>
                </a:lnTo>
                <a:lnTo>
                  <a:pt x="638" y="902"/>
                </a:lnTo>
                <a:lnTo>
                  <a:pt x="639" y="900"/>
                </a:lnTo>
                <a:lnTo>
                  <a:pt x="639" y="897"/>
                </a:lnTo>
                <a:lnTo>
                  <a:pt x="639" y="894"/>
                </a:lnTo>
                <a:lnTo>
                  <a:pt x="639" y="892"/>
                </a:lnTo>
                <a:lnTo>
                  <a:pt x="639" y="890"/>
                </a:lnTo>
                <a:lnTo>
                  <a:pt x="639" y="887"/>
                </a:lnTo>
                <a:lnTo>
                  <a:pt x="640" y="886"/>
                </a:lnTo>
                <a:lnTo>
                  <a:pt x="640" y="884"/>
                </a:lnTo>
                <a:lnTo>
                  <a:pt x="640" y="882"/>
                </a:lnTo>
                <a:lnTo>
                  <a:pt x="640" y="881"/>
                </a:lnTo>
                <a:lnTo>
                  <a:pt x="640" y="879"/>
                </a:lnTo>
                <a:lnTo>
                  <a:pt x="641" y="879"/>
                </a:lnTo>
                <a:lnTo>
                  <a:pt x="641" y="877"/>
                </a:lnTo>
                <a:lnTo>
                  <a:pt x="641" y="877"/>
                </a:lnTo>
                <a:lnTo>
                  <a:pt x="641" y="876"/>
                </a:lnTo>
                <a:lnTo>
                  <a:pt x="641" y="876"/>
                </a:lnTo>
                <a:lnTo>
                  <a:pt x="641" y="876"/>
                </a:lnTo>
                <a:lnTo>
                  <a:pt x="641" y="876"/>
                </a:lnTo>
                <a:lnTo>
                  <a:pt x="642" y="876"/>
                </a:lnTo>
                <a:lnTo>
                  <a:pt x="642" y="876"/>
                </a:lnTo>
                <a:lnTo>
                  <a:pt x="642" y="876"/>
                </a:lnTo>
                <a:lnTo>
                  <a:pt x="642" y="877"/>
                </a:lnTo>
                <a:lnTo>
                  <a:pt x="642" y="878"/>
                </a:lnTo>
                <a:lnTo>
                  <a:pt x="642" y="879"/>
                </a:lnTo>
                <a:lnTo>
                  <a:pt x="642" y="880"/>
                </a:lnTo>
                <a:lnTo>
                  <a:pt x="643" y="881"/>
                </a:lnTo>
                <a:lnTo>
                  <a:pt x="643" y="883"/>
                </a:lnTo>
                <a:lnTo>
                  <a:pt x="643" y="885"/>
                </a:lnTo>
                <a:lnTo>
                  <a:pt x="643" y="886"/>
                </a:lnTo>
                <a:lnTo>
                  <a:pt x="644" y="889"/>
                </a:lnTo>
                <a:lnTo>
                  <a:pt x="644" y="891"/>
                </a:lnTo>
                <a:lnTo>
                  <a:pt x="644" y="893"/>
                </a:lnTo>
                <a:lnTo>
                  <a:pt x="644" y="895"/>
                </a:lnTo>
                <a:lnTo>
                  <a:pt x="644" y="898"/>
                </a:lnTo>
                <a:lnTo>
                  <a:pt x="644" y="900"/>
                </a:lnTo>
                <a:lnTo>
                  <a:pt x="644" y="904"/>
                </a:lnTo>
                <a:lnTo>
                  <a:pt x="645" y="906"/>
                </a:lnTo>
                <a:lnTo>
                  <a:pt x="645" y="909"/>
                </a:lnTo>
                <a:lnTo>
                  <a:pt x="645" y="913"/>
                </a:lnTo>
                <a:lnTo>
                  <a:pt x="645" y="916"/>
                </a:lnTo>
                <a:lnTo>
                  <a:pt x="645" y="920"/>
                </a:lnTo>
                <a:lnTo>
                  <a:pt x="646" y="923"/>
                </a:lnTo>
                <a:lnTo>
                  <a:pt x="646" y="927"/>
                </a:lnTo>
                <a:lnTo>
                  <a:pt x="646" y="930"/>
                </a:lnTo>
                <a:lnTo>
                  <a:pt x="646" y="934"/>
                </a:lnTo>
                <a:lnTo>
                  <a:pt x="646" y="938"/>
                </a:lnTo>
                <a:lnTo>
                  <a:pt x="646" y="942"/>
                </a:lnTo>
                <a:lnTo>
                  <a:pt x="646" y="946"/>
                </a:lnTo>
                <a:lnTo>
                  <a:pt x="647" y="950"/>
                </a:lnTo>
                <a:lnTo>
                  <a:pt x="647" y="955"/>
                </a:lnTo>
                <a:lnTo>
                  <a:pt x="647" y="959"/>
                </a:lnTo>
                <a:lnTo>
                  <a:pt x="647" y="963"/>
                </a:lnTo>
                <a:lnTo>
                  <a:pt x="647" y="968"/>
                </a:lnTo>
                <a:lnTo>
                  <a:pt x="647" y="972"/>
                </a:lnTo>
                <a:lnTo>
                  <a:pt x="647" y="976"/>
                </a:lnTo>
                <a:lnTo>
                  <a:pt x="648" y="981"/>
                </a:lnTo>
                <a:lnTo>
                  <a:pt x="648" y="985"/>
                </a:lnTo>
                <a:lnTo>
                  <a:pt x="648" y="990"/>
                </a:lnTo>
                <a:lnTo>
                  <a:pt x="648" y="994"/>
                </a:lnTo>
                <a:lnTo>
                  <a:pt x="649" y="999"/>
                </a:lnTo>
                <a:lnTo>
                  <a:pt x="649" y="1003"/>
                </a:lnTo>
                <a:lnTo>
                  <a:pt x="649" y="1007"/>
                </a:lnTo>
                <a:lnTo>
                  <a:pt x="649" y="1012"/>
                </a:lnTo>
                <a:lnTo>
                  <a:pt x="649" y="1016"/>
                </a:lnTo>
                <a:lnTo>
                  <a:pt x="649" y="1020"/>
                </a:lnTo>
                <a:lnTo>
                  <a:pt x="649" y="1025"/>
                </a:lnTo>
                <a:lnTo>
                  <a:pt x="650" y="1029"/>
                </a:lnTo>
                <a:lnTo>
                  <a:pt x="650" y="1033"/>
                </a:lnTo>
                <a:lnTo>
                  <a:pt x="650" y="1037"/>
                </a:lnTo>
                <a:lnTo>
                  <a:pt x="650" y="1041"/>
                </a:lnTo>
                <a:lnTo>
                  <a:pt x="650" y="1045"/>
                </a:lnTo>
                <a:lnTo>
                  <a:pt x="651" y="1049"/>
                </a:lnTo>
                <a:lnTo>
                  <a:pt x="651" y="1053"/>
                </a:lnTo>
                <a:lnTo>
                  <a:pt x="651" y="1057"/>
                </a:lnTo>
                <a:lnTo>
                  <a:pt x="651" y="1060"/>
                </a:lnTo>
                <a:lnTo>
                  <a:pt x="651" y="1063"/>
                </a:lnTo>
                <a:lnTo>
                  <a:pt x="651" y="1067"/>
                </a:lnTo>
                <a:lnTo>
                  <a:pt x="651" y="1070"/>
                </a:lnTo>
                <a:lnTo>
                  <a:pt x="652" y="1073"/>
                </a:lnTo>
                <a:lnTo>
                  <a:pt x="652" y="1076"/>
                </a:lnTo>
                <a:lnTo>
                  <a:pt x="652" y="1080"/>
                </a:lnTo>
                <a:lnTo>
                  <a:pt x="652" y="1082"/>
                </a:lnTo>
                <a:lnTo>
                  <a:pt x="652" y="1085"/>
                </a:lnTo>
                <a:lnTo>
                  <a:pt x="652" y="1087"/>
                </a:lnTo>
                <a:lnTo>
                  <a:pt x="652" y="1089"/>
                </a:lnTo>
                <a:lnTo>
                  <a:pt x="653" y="1092"/>
                </a:lnTo>
                <a:lnTo>
                  <a:pt x="653" y="1094"/>
                </a:lnTo>
                <a:lnTo>
                  <a:pt x="653" y="1096"/>
                </a:lnTo>
                <a:lnTo>
                  <a:pt x="653" y="1098"/>
                </a:lnTo>
                <a:lnTo>
                  <a:pt x="654" y="1099"/>
                </a:lnTo>
                <a:lnTo>
                  <a:pt x="654" y="1101"/>
                </a:lnTo>
                <a:lnTo>
                  <a:pt x="654" y="1102"/>
                </a:lnTo>
                <a:lnTo>
                  <a:pt x="654" y="1103"/>
                </a:lnTo>
                <a:lnTo>
                  <a:pt x="654" y="1104"/>
                </a:lnTo>
                <a:lnTo>
                  <a:pt x="654" y="1105"/>
                </a:lnTo>
                <a:lnTo>
                  <a:pt x="654" y="1106"/>
                </a:lnTo>
                <a:lnTo>
                  <a:pt x="655" y="1106"/>
                </a:lnTo>
                <a:lnTo>
                  <a:pt x="655" y="1107"/>
                </a:lnTo>
                <a:lnTo>
                  <a:pt x="655" y="1107"/>
                </a:lnTo>
                <a:lnTo>
                  <a:pt x="655" y="1107"/>
                </a:lnTo>
                <a:lnTo>
                  <a:pt x="655" y="1107"/>
                </a:lnTo>
                <a:lnTo>
                  <a:pt x="656" y="1106"/>
                </a:lnTo>
                <a:lnTo>
                  <a:pt x="656" y="1106"/>
                </a:lnTo>
                <a:lnTo>
                  <a:pt x="656" y="1105"/>
                </a:lnTo>
                <a:lnTo>
                  <a:pt x="656" y="1104"/>
                </a:lnTo>
                <a:lnTo>
                  <a:pt x="656" y="1103"/>
                </a:lnTo>
                <a:lnTo>
                  <a:pt x="656" y="1102"/>
                </a:lnTo>
                <a:lnTo>
                  <a:pt x="656" y="1101"/>
                </a:lnTo>
                <a:lnTo>
                  <a:pt x="657" y="1099"/>
                </a:lnTo>
                <a:lnTo>
                  <a:pt x="657" y="1098"/>
                </a:lnTo>
                <a:lnTo>
                  <a:pt x="657" y="1096"/>
                </a:lnTo>
                <a:lnTo>
                  <a:pt x="657" y="1094"/>
                </a:lnTo>
                <a:lnTo>
                  <a:pt x="657" y="1092"/>
                </a:lnTo>
                <a:lnTo>
                  <a:pt x="657" y="1090"/>
                </a:lnTo>
                <a:lnTo>
                  <a:pt x="657" y="1088"/>
                </a:lnTo>
                <a:lnTo>
                  <a:pt x="658" y="1085"/>
                </a:lnTo>
                <a:lnTo>
                  <a:pt x="658" y="1083"/>
                </a:lnTo>
                <a:lnTo>
                  <a:pt x="658" y="1080"/>
                </a:lnTo>
                <a:lnTo>
                  <a:pt x="658" y="1077"/>
                </a:lnTo>
                <a:lnTo>
                  <a:pt x="659" y="1075"/>
                </a:lnTo>
                <a:lnTo>
                  <a:pt x="659" y="1071"/>
                </a:lnTo>
                <a:lnTo>
                  <a:pt x="659" y="1068"/>
                </a:lnTo>
                <a:lnTo>
                  <a:pt x="659" y="1065"/>
                </a:lnTo>
                <a:lnTo>
                  <a:pt x="659" y="1062"/>
                </a:lnTo>
                <a:lnTo>
                  <a:pt x="659" y="1058"/>
                </a:lnTo>
                <a:lnTo>
                  <a:pt x="659" y="1055"/>
                </a:lnTo>
                <a:lnTo>
                  <a:pt x="660" y="1051"/>
                </a:lnTo>
                <a:lnTo>
                  <a:pt x="660" y="1047"/>
                </a:lnTo>
                <a:lnTo>
                  <a:pt x="660" y="1044"/>
                </a:lnTo>
                <a:lnTo>
                  <a:pt x="660" y="1040"/>
                </a:lnTo>
                <a:lnTo>
                  <a:pt x="660" y="1036"/>
                </a:lnTo>
                <a:lnTo>
                  <a:pt x="661" y="1032"/>
                </a:lnTo>
                <a:lnTo>
                  <a:pt x="661" y="1028"/>
                </a:lnTo>
                <a:lnTo>
                  <a:pt x="661" y="1024"/>
                </a:lnTo>
                <a:lnTo>
                  <a:pt x="661" y="1020"/>
                </a:lnTo>
                <a:lnTo>
                  <a:pt x="661" y="1016"/>
                </a:lnTo>
                <a:lnTo>
                  <a:pt x="661" y="1012"/>
                </a:lnTo>
                <a:lnTo>
                  <a:pt x="661" y="1008"/>
                </a:lnTo>
                <a:lnTo>
                  <a:pt x="662" y="1004"/>
                </a:lnTo>
                <a:lnTo>
                  <a:pt x="662" y="1000"/>
                </a:lnTo>
                <a:lnTo>
                  <a:pt x="662" y="996"/>
                </a:lnTo>
                <a:lnTo>
                  <a:pt x="662" y="991"/>
                </a:lnTo>
                <a:lnTo>
                  <a:pt x="662" y="987"/>
                </a:lnTo>
                <a:lnTo>
                  <a:pt x="662" y="983"/>
                </a:lnTo>
                <a:lnTo>
                  <a:pt x="662" y="979"/>
                </a:lnTo>
                <a:lnTo>
                  <a:pt x="663" y="975"/>
                </a:lnTo>
                <a:lnTo>
                  <a:pt x="663" y="971"/>
                </a:lnTo>
                <a:lnTo>
                  <a:pt x="663" y="967"/>
                </a:lnTo>
                <a:lnTo>
                  <a:pt x="663" y="963"/>
                </a:lnTo>
                <a:lnTo>
                  <a:pt x="664" y="960"/>
                </a:lnTo>
                <a:lnTo>
                  <a:pt x="664" y="956"/>
                </a:lnTo>
                <a:lnTo>
                  <a:pt x="664" y="952"/>
                </a:lnTo>
                <a:lnTo>
                  <a:pt x="664" y="948"/>
                </a:lnTo>
                <a:lnTo>
                  <a:pt x="664" y="945"/>
                </a:lnTo>
                <a:lnTo>
                  <a:pt x="664" y="941"/>
                </a:lnTo>
                <a:lnTo>
                  <a:pt x="664" y="938"/>
                </a:lnTo>
                <a:lnTo>
                  <a:pt x="665" y="935"/>
                </a:lnTo>
                <a:lnTo>
                  <a:pt x="665" y="931"/>
                </a:lnTo>
                <a:lnTo>
                  <a:pt x="665" y="928"/>
                </a:lnTo>
                <a:lnTo>
                  <a:pt x="665" y="925"/>
                </a:lnTo>
                <a:lnTo>
                  <a:pt x="665" y="922"/>
                </a:lnTo>
                <a:lnTo>
                  <a:pt x="665" y="919"/>
                </a:lnTo>
                <a:lnTo>
                  <a:pt x="665" y="917"/>
                </a:lnTo>
                <a:lnTo>
                  <a:pt x="666" y="914"/>
                </a:lnTo>
                <a:lnTo>
                  <a:pt x="666" y="912"/>
                </a:lnTo>
                <a:lnTo>
                  <a:pt x="666" y="909"/>
                </a:lnTo>
                <a:lnTo>
                  <a:pt x="666" y="907"/>
                </a:lnTo>
                <a:lnTo>
                  <a:pt x="666" y="905"/>
                </a:lnTo>
                <a:lnTo>
                  <a:pt x="667" y="904"/>
                </a:lnTo>
                <a:lnTo>
                  <a:pt x="667" y="902"/>
                </a:lnTo>
                <a:lnTo>
                  <a:pt x="667" y="900"/>
                </a:lnTo>
                <a:lnTo>
                  <a:pt x="667" y="899"/>
                </a:lnTo>
                <a:lnTo>
                  <a:pt x="667" y="897"/>
                </a:lnTo>
                <a:lnTo>
                  <a:pt x="667" y="896"/>
                </a:lnTo>
                <a:lnTo>
                  <a:pt x="668" y="895"/>
                </a:lnTo>
                <a:lnTo>
                  <a:pt x="668" y="894"/>
                </a:lnTo>
                <a:lnTo>
                  <a:pt x="668" y="893"/>
                </a:lnTo>
                <a:lnTo>
                  <a:pt x="668" y="893"/>
                </a:lnTo>
                <a:lnTo>
                  <a:pt x="668" y="892"/>
                </a:lnTo>
                <a:lnTo>
                  <a:pt x="669" y="892"/>
                </a:lnTo>
                <a:lnTo>
                  <a:pt x="669" y="892"/>
                </a:lnTo>
                <a:lnTo>
                  <a:pt x="669" y="892"/>
                </a:lnTo>
                <a:lnTo>
                  <a:pt x="669" y="892"/>
                </a:lnTo>
                <a:lnTo>
                  <a:pt x="669" y="892"/>
                </a:lnTo>
                <a:lnTo>
                  <a:pt x="669" y="893"/>
                </a:lnTo>
                <a:lnTo>
                  <a:pt x="669" y="894"/>
                </a:lnTo>
                <a:lnTo>
                  <a:pt x="670" y="894"/>
                </a:lnTo>
                <a:lnTo>
                  <a:pt x="670" y="895"/>
                </a:lnTo>
                <a:lnTo>
                  <a:pt x="670" y="896"/>
                </a:lnTo>
                <a:lnTo>
                  <a:pt x="670" y="897"/>
                </a:lnTo>
                <a:lnTo>
                  <a:pt x="670" y="899"/>
                </a:lnTo>
                <a:lnTo>
                  <a:pt x="670" y="900"/>
                </a:lnTo>
                <a:lnTo>
                  <a:pt x="670" y="902"/>
                </a:lnTo>
                <a:lnTo>
                  <a:pt x="671" y="904"/>
                </a:lnTo>
                <a:lnTo>
                  <a:pt x="671" y="906"/>
                </a:lnTo>
                <a:lnTo>
                  <a:pt x="671" y="908"/>
                </a:lnTo>
                <a:lnTo>
                  <a:pt x="671" y="910"/>
                </a:lnTo>
                <a:lnTo>
                  <a:pt x="671" y="912"/>
                </a:lnTo>
                <a:lnTo>
                  <a:pt x="672" y="915"/>
                </a:lnTo>
                <a:lnTo>
                  <a:pt x="672" y="917"/>
                </a:lnTo>
                <a:lnTo>
                  <a:pt x="672" y="920"/>
                </a:lnTo>
                <a:lnTo>
                  <a:pt x="672" y="922"/>
                </a:lnTo>
                <a:lnTo>
                  <a:pt x="672" y="925"/>
                </a:lnTo>
                <a:lnTo>
                  <a:pt x="672" y="928"/>
                </a:lnTo>
                <a:lnTo>
                  <a:pt x="673" y="931"/>
                </a:lnTo>
                <a:lnTo>
                  <a:pt x="673" y="934"/>
                </a:lnTo>
                <a:lnTo>
                  <a:pt x="673" y="937"/>
                </a:lnTo>
                <a:lnTo>
                  <a:pt x="673" y="940"/>
                </a:lnTo>
                <a:lnTo>
                  <a:pt x="673" y="944"/>
                </a:lnTo>
                <a:lnTo>
                  <a:pt x="674" y="947"/>
                </a:lnTo>
                <a:lnTo>
                  <a:pt x="674" y="951"/>
                </a:lnTo>
                <a:lnTo>
                  <a:pt x="674" y="954"/>
                </a:lnTo>
                <a:lnTo>
                  <a:pt x="674" y="958"/>
                </a:lnTo>
                <a:lnTo>
                  <a:pt x="674" y="961"/>
                </a:lnTo>
                <a:lnTo>
                  <a:pt x="674" y="965"/>
                </a:lnTo>
                <a:lnTo>
                  <a:pt x="674" y="969"/>
                </a:lnTo>
                <a:lnTo>
                  <a:pt x="675" y="972"/>
                </a:lnTo>
                <a:lnTo>
                  <a:pt x="675" y="976"/>
                </a:lnTo>
                <a:lnTo>
                  <a:pt x="675" y="980"/>
                </a:lnTo>
                <a:lnTo>
                  <a:pt x="675" y="984"/>
                </a:lnTo>
                <a:lnTo>
                  <a:pt x="675" y="987"/>
                </a:lnTo>
                <a:lnTo>
                  <a:pt x="675" y="991"/>
                </a:lnTo>
                <a:lnTo>
                  <a:pt x="675" y="995"/>
                </a:lnTo>
                <a:lnTo>
                  <a:pt x="676" y="999"/>
                </a:lnTo>
                <a:lnTo>
                  <a:pt x="676" y="1002"/>
                </a:lnTo>
                <a:lnTo>
                  <a:pt x="676" y="1006"/>
                </a:lnTo>
                <a:lnTo>
                  <a:pt x="676" y="1010"/>
                </a:lnTo>
                <a:lnTo>
                  <a:pt x="677" y="1014"/>
                </a:lnTo>
                <a:lnTo>
                  <a:pt x="677" y="1017"/>
                </a:lnTo>
                <a:lnTo>
                  <a:pt x="677" y="1020"/>
                </a:lnTo>
                <a:lnTo>
                  <a:pt x="677" y="1024"/>
                </a:lnTo>
                <a:lnTo>
                  <a:pt x="677" y="1028"/>
                </a:lnTo>
                <a:lnTo>
                  <a:pt x="677" y="1031"/>
                </a:lnTo>
                <a:lnTo>
                  <a:pt x="677" y="1034"/>
                </a:lnTo>
                <a:lnTo>
                  <a:pt x="678" y="1038"/>
                </a:lnTo>
                <a:lnTo>
                  <a:pt x="678" y="1041"/>
                </a:lnTo>
                <a:lnTo>
                  <a:pt x="678" y="1044"/>
                </a:lnTo>
                <a:lnTo>
                  <a:pt x="678" y="1047"/>
                </a:lnTo>
                <a:lnTo>
                  <a:pt x="678" y="1050"/>
                </a:lnTo>
                <a:lnTo>
                  <a:pt x="679" y="1053"/>
                </a:lnTo>
                <a:lnTo>
                  <a:pt x="679" y="1056"/>
                </a:lnTo>
                <a:lnTo>
                  <a:pt x="679" y="1058"/>
                </a:lnTo>
                <a:lnTo>
                  <a:pt x="679" y="1061"/>
                </a:lnTo>
                <a:lnTo>
                  <a:pt x="679" y="1064"/>
                </a:lnTo>
                <a:lnTo>
                  <a:pt x="679" y="1066"/>
                </a:lnTo>
                <a:lnTo>
                  <a:pt x="679" y="1068"/>
                </a:lnTo>
                <a:lnTo>
                  <a:pt x="680" y="1071"/>
                </a:lnTo>
                <a:lnTo>
                  <a:pt x="680" y="1073"/>
                </a:lnTo>
                <a:lnTo>
                  <a:pt x="680" y="1075"/>
                </a:lnTo>
                <a:lnTo>
                  <a:pt x="680" y="1076"/>
                </a:lnTo>
                <a:lnTo>
                  <a:pt x="680" y="1078"/>
                </a:lnTo>
                <a:lnTo>
                  <a:pt x="680" y="1080"/>
                </a:lnTo>
                <a:lnTo>
                  <a:pt x="680" y="1081"/>
                </a:lnTo>
                <a:lnTo>
                  <a:pt x="681" y="1082"/>
                </a:lnTo>
                <a:lnTo>
                  <a:pt x="681" y="1083"/>
                </a:lnTo>
                <a:lnTo>
                  <a:pt x="681" y="1085"/>
                </a:lnTo>
                <a:lnTo>
                  <a:pt x="681" y="1085"/>
                </a:lnTo>
                <a:lnTo>
                  <a:pt x="682" y="1086"/>
                </a:lnTo>
                <a:lnTo>
                  <a:pt x="682" y="1087"/>
                </a:lnTo>
                <a:lnTo>
                  <a:pt x="682" y="1087"/>
                </a:lnTo>
                <a:lnTo>
                  <a:pt x="682" y="1088"/>
                </a:lnTo>
                <a:lnTo>
                  <a:pt x="682" y="1088"/>
                </a:lnTo>
                <a:lnTo>
                  <a:pt x="682" y="1088"/>
                </a:lnTo>
                <a:lnTo>
                  <a:pt x="682" y="1088"/>
                </a:lnTo>
                <a:lnTo>
                  <a:pt x="683" y="1088"/>
                </a:lnTo>
                <a:lnTo>
                  <a:pt x="683" y="1087"/>
                </a:lnTo>
                <a:lnTo>
                  <a:pt x="683" y="1087"/>
                </a:lnTo>
                <a:lnTo>
                  <a:pt x="683" y="1086"/>
                </a:lnTo>
                <a:lnTo>
                  <a:pt x="683" y="1086"/>
                </a:lnTo>
                <a:lnTo>
                  <a:pt x="684" y="1085"/>
                </a:lnTo>
                <a:lnTo>
                  <a:pt x="684" y="1084"/>
                </a:lnTo>
                <a:lnTo>
                  <a:pt x="684" y="1083"/>
                </a:lnTo>
                <a:lnTo>
                  <a:pt x="684" y="1081"/>
                </a:lnTo>
                <a:lnTo>
                  <a:pt x="684" y="1080"/>
                </a:lnTo>
                <a:lnTo>
                  <a:pt x="684" y="1078"/>
                </a:lnTo>
                <a:lnTo>
                  <a:pt x="684" y="1077"/>
                </a:lnTo>
                <a:lnTo>
                  <a:pt x="685" y="1075"/>
                </a:lnTo>
                <a:lnTo>
                  <a:pt x="685" y="1073"/>
                </a:lnTo>
                <a:lnTo>
                  <a:pt x="685" y="1071"/>
                </a:lnTo>
                <a:lnTo>
                  <a:pt x="685" y="1069"/>
                </a:lnTo>
                <a:lnTo>
                  <a:pt x="685" y="1067"/>
                </a:lnTo>
                <a:lnTo>
                  <a:pt x="685" y="1065"/>
                </a:lnTo>
                <a:lnTo>
                  <a:pt x="685" y="1062"/>
                </a:lnTo>
                <a:lnTo>
                  <a:pt x="686" y="1060"/>
                </a:lnTo>
                <a:lnTo>
                  <a:pt x="686" y="1057"/>
                </a:lnTo>
                <a:lnTo>
                  <a:pt x="686" y="1055"/>
                </a:lnTo>
                <a:lnTo>
                  <a:pt x="686" y="1052"/>
                </a:lnTo>
                <a:lnTo>
                  <a:pt x="687" y="1049"/>
                </a:lnTo>
                <a:lnTo>
                  <a:pt x="687" y="1047"/>
                </a:lnTo>
                <a:lnTo>
                  <a:pt x="687" y="1043"/>
                </a:lnTo>
                <a:lnTo>
                  <a:pt x="687" y="1040"/>
                </a:lnTo>
                <a:lnTo>
                  <a:pt x="687" y="1037"/>
                </a:lnTo>
                <a:lnTo>
                  <a:pt x="687" y="1034"/>
                </a:lnTo>
                <a:lnTo>
                  <a:pt x="687" y="1031"/>
                </a:lnTo>
                <a:lnTo>
                  <a:pt x="688" y="1028"/>
                </a:lnTo>
                <a:lnTo>
                  <a:pt x="688" y="1025"/>
                </a:lnTo>
                <a:lnTo>
                  <a:pt x="688" y="1022"/>
                </a:lnTo>
                <a:lnTo>
                  <a:pt x="688" y="1018"/>
                </a:lnTo>
                <a:lnTo>
                  <a:pt x="688" y="1015"/>
                </a:lnTo>
                <a:lnTo>
                  <a:pt x="689" y="1012"/>
                </a:lnTo>
                <a:lnTo>
                  <a:pt x="689" y="1008"/>
                </a:lnTo>
                <a:lnTo>
                  <a:pt x="689" y="1005"/>
                </a:lnTo>
                <a:lnTo>
                  <a:pt x="689" y="1002"/>
                </a:lnTo>
                <a:lnTo>
                  <a:pt x="689" y="998"/>
                </a:lnTo>
                <a:lnTo>
                  <a:pt x="689" y="995"/>
                </a:lnTo>
                <a:lnTo>
                  <a:pt x="689" y="991"/>
                </a:lnTo>
                <a:lnTo>
                  <a:pt x="690" y="988"/>
                </a:lnTo>
                <a:lnTo>
                  <a:pt x="690" y="985"/>
                </a:lnTo>
                <a:lnTo>
                  <a:pt x="690" y="982"/>
                </a:lnTo>
                <a:lnTo>
                  <a:pt x="690" y="978"/>
                </a:lnTo>
                <a:lnTo>
                  <a:pt x="690" y="975"/>
                </a:lnTo>
                <a:lnTo>
                  <a:pt x="690" y="972"/>
                </a:lnTo>
                <a:lnTo>
                  <a:pt x="690" y="969"/>
                </a:lnTo>
                <a:lnTo>
                  <a:pt x="691" y="966"/>
                </a:lnTo>
                <a:lnTo>
                  <a:pt x="691" y="963"/>
                </a:lnTo>
                <a:lnTo>
                  <a:pt x="691" y="960"/>
                </a:lnTo>
                <a:lnTo>
                  <a:pt x="691" y="957"/>
                </a:lnTo>
                <a:lnTo>
                  <a:pt x="692" y="954"/>
                </a:lnTo>
                <a:lnTo>
                  <a:pt x="692" y="951"/>
                </a:lnTo>
                <a:lnTo>
                  <a:pt x="692" y="948"/>
                </a:lnTo>
                <a:lnTo>
                  <a:pt x="692" y="946"/>
                </a:lnTo>
                <a:lnTo>
                  <a:pt x="692" y="943"/>
                </a:lnTo>
                <a:lnTo>
                  <a:pt x="692" y="941"/>
                </a:lnTo>
                <a:lnTo>
                  <a:pt x="692" y="938"/>
                </a:lnTo>
                <a:lnTo>
                  <a:pt x="693" y="936"/>
                </a:lnTo>
                <a:lnTo>
                  <a:pt x="693" y="934"/>
                </a:lnTo>
                <a:lnTo>
                  <a:pt x="693" y="932"/>
                </a:lnTo>
                <a:lnTo>
                  <a:pt x="693" y="930"/>
                </a:lnTo>
                <a:lnTo>
                  <a:pt x="693" y="928"/>
                </a:lnTo>
                <a:lnTo>
                  <a:pt x="694" y="926"/>
                </a:lnTo>
                <a:lnTo>
                  <a:pt x="694" y="925"/>
                </a:lnTo>
                <a:lnTo>
                  <a:pt x="694" y="923"/>
                </a:lnTo>
                <a:lnTo>
                  <a:pt x="694" y="922"/>
                </a:lnTo>
                <a:lnTo>
                  <a:pt x="694" y="920"/>
                </a:lnTo>
                <a:lnTo>
                  <a:pt x="694" y="919"/>
                </a:lnTo>
                <a:lnTo>
                  <a:pt x="694" y="918"/>
                </a:lnTo>
                <a:lnTo>
                  <a:pt x="695" y="917"/>
                </a:lnTo>
                <a:lnTo>
                  <a:pt x="695" y="916"/>
                </a:lnTo>
                <a:lnTo>
                  <a:pt x="695" y="915"/>
                </a:lnTo>
                <a:lnTo>
                  <a:pt x="695" y="915"/>
                </a:lnTo>
                <a:lnTo>
                  <a:pt x="695" y="914"/>
                </a:lnTo>
                <a:lnTo>
                  <a:pt x="695" y="914"/>
                </a:lnTo>
                <a:lnTo>
                  <a:pt x="695" y="914"/>
                </a:lnTo>
                <a:lnTo>
                  <a:pt x="696" y="914"/>
                </a:lnTo>
                <a:lnTo>
                  <a:pt x="696" y="913"/>
                </a:lnTo>
                <a:lnTo>
                  <a:pt x="696" y="914"/>
                </a:lnTo>
                <a:lnTo>
                  <a:pt x="696" y="914"/>
                </a:lnTo>
                <a:lnTo>
                  <a:pt x="697" y="914"/>
                </a:lnTo>
                <a:lnTo>
                  <a:pt x="697" y="914"/>
                </a:lnTo>
                <a:lnTo>
                  <a:pt x="697" y="915"/>
                </a:lnTo>
                <a:lnTo>
                  <a:pt x="697" y="916"/>
                </a:lnTo>
                <a:lnTo>
                  <a:pt x="697" y="917"/>
                </a:lnTo>
                <a:lnTo>
                  <a:pt x="697" y="917"/>
                </a:lnTo>
                <a:lnTo>
                  <a:pt x="697" y="919"/>
                </a:lnTo>
                <a:lnTo>
                  <a:pt x="698" y="920"/>
                </a:lnTo>
                <a:lnTo>
                  <a:pt x="698" y="921"/>
                </a:lnTo>
                <a:lnTo>
                  <a:pt x="698" y="922"/>
                </a:lnTo>
                <a:lnTo>
                  <a:pt x="698" y="923"/>
                </a:lnTo>
                <a:lnTo>
                  <a:pt x="698" y="925"/>
                </a:lnTo>
                <a:lnTo>
                  <a:pt x="698" y="927"/>
                </a:lnTo>
                <a:lnTo>
                  <a:pt x="698" y="928"/>
                </a:lnTo>
                <a:lnTo>
                  <a:pt x="699" y="930"/>
                </a:lnTo>
                <a:lnTo>
                  <a:pt x="699" y="932"/>
                </a:lnTo>
                <a:lnTo>
                  <a:pt x="699" y="934"/>
                </a:lnTo>
                <a:lnTo>
                  <a:pt x="699" y="937"/>
                </a:lnTo>
                <a:lnTo>
                  <a:pt x="699" y="938"/>
                </a:lnTo>
                <a:lnTo>
                  <a:pt x="700" y="941"/>
                </a:lnTo>
                <a:lnTo>
                  <a:pt x="700" y="943"/>
                </a:lnTo>
                <a:lnTo>
                  <a:pt x="700" y="945"/>
                </a:lnTo>
                <a:lnTo>
                  <a:pt x="700" y="948"/>
                </a:lnTo>
                <a:lnTo>
                  <a:pt x="700" y="950"/>
                </a:lnTo>
                <a:lnTo>
                  <a:pt x="700" y="953"/>
                </a:lnTo>
                <a:lnTo>
                  <a:pt x="701" y="956"/>
                </a:lnTo>
                <a:lnTo>
                  <a:pt x="701" y="958"/>
                </a:lnTo>
                <a:lnTo>
                  <a:pt x="701" y="961"/>
                </a:lnTo>
                <a:lnTo>
                  <a:pt x="701" y="964"/>
                </a:lnTo>
                <a:lnTo>
                  <a:pt x="701" y="966"/>
                </a:lnTo>
                <a:lnTo>
                  <a:pt x="702" y="969"/>
                </a:lnTo>
                <a:lnTo>
                  <a:pt x="702" y="972"/>
                </a:lnTo>
                <a:lnTo>
                  <a:pt x="702" y="975"/>
                </a:lnTo>
                <a:lnTo>
                  <a:pt x="702" y="978"/>
                </a:lnTo>
                <a:lnTo>
                  <a:pt x="702" y="981"/>
                </a:lnTo>
                <a:lnTo>
                  <a:pt x="702" y="984"/>
                </a:lnTo>
                <a:lnTo>
                  <a:pt x="702" y="987"/>
                </a:lnTo>
                <a:lnTo>
                  <a:pt x="703" y="989"/>
                </a:lnTo>
                <a:lnTo>
                  <a:pt x="703" y="992"/>
                </a:lnTo>
                <a:lnTo>
                  <a:pt x="703" y="995"/>
                </a:lnTo>
                <a:lnTo>
                  <a:pt x="703" y="998"/>
                </a:lnTo>
                <a:lnTo>
                  <a:pt x="703" y="1001"/>
                </a:lnTo>
                <a:lnTo>
                  <a:pt x="703" y="1004"/>
                </a:lnTo>
                <a:lnTo>
                  <a:pt x="703" y="1007"/>
                </a:lnTo>
                <a:lnTo>
                  <a:pt x="704" y="1009"/>
                </a:lnTo>
                <a:lnTo>
                  <a:pt x="704" y="1012"/>
                </a:lnTo>
                <a:lnTo>
                  <a:pt x="704" y="1015"/>
                </a:lnTo>
                <a:lnTo>
                  <a:pt x="704" y="1018"/>
                </a:lnTo>
                <a:lnTo>
                  <a:pt x="705" y="1020"/>
                </a:lnTo>
                <a:lnTo>
                  <a:pt x="705" y="1023"/>
                </a:lnTo>
                <a:lnTo>
                  <a:pt x="705" y="1025"/>
                </a:lnTo>
                <a:lnTo>
                  <a:pt x="705" y="1028"/>
                </a:lnTo>
                <a:lnTo>
                  <a:pt x="705" y="1030"/>
                </a:lnTo>
                <a:lnTo>
                  <a:pt x="705" y="1033"/>
                </a:lnTo>
                <a:lnTo>
                  <a:pt x="705" y="1035"/>
                </a:lnTo>
                <a:lnTo>
                  <a:pt x="706" y="1037"/>
                </a:lnTo>
                <a:lnTo>
                  <a:pt x="706" y="1039"/>
                </a:lnTo>
                <a:lnTo>
                  <a:pt x="706" y="1042"/>
                </a:lnTo>
                <a:lnTo>
                  <a:pt x="706" y="1043"/>
                </a:lnTo>
                <a:lnTo>
                  <a:pt x="706" y="1045"/>
                </a:lnTo>
                <a:lnTo>
                  <a:pt x="707" y="1047"/>
                </a:lnTo>
                <a:lnTo>
                  <a:pt x="707" y="1049"/>
                </a:lnTo>
                <a:lnTo>
                  <a:pt x="707" y="1051"/>
                </a:lnTo>
                <a:lnTo>
                  <a:pt x="707" y="1052"/>
                </a:lnTo>
                <a:lnTo>
                  <a:pt x="707" y="1054"/>
                </a:lnTo>
                <a:lnTo>
                  <a:pt x="707" y="1055"/>
                </a:lnTo>
                <a:lnTo>
                  <a:pt x="707" y="1057"/>
                </a:lnTo>
                <a:lnTo>
                  <a:pt x="708" y="1058"/>
                </a:lnTo>
                <a:lnTo>
                  <a:pt x="708" y="1059"/>
                </a:lnTo>
                <a:lnTo>
                  <a:pt x="708" y="1060"/>
                </a:lnTo>
                <a:lnTo>
                  <a:pt x="708" y="1061"/>
                </a:lnTo>
                <a:lnTo>
                  <a:pt x="708" y="1062"/>
                </a:lnTo>
                <a:lnTo>
                  <a:pt x="708" y="1062"/>
                </a:lnTo>
                <a:lnTo>
                  <a:pt x="708" y="1063"/>
                </a:lnTo>
                <a:lnTo>
                  <a:pt x="709" y="1063"/>
                </a:lnTo>
                <a:lnTo>
                  <a:pt x="709" y="1063"/>
                </a:lnTo>
                <a:lnTo>
                  <a:pt x="709" y="1064"/>
                </a:lnTo>
                <a:lnTo>
                  <a:pt x="709" y="1064"/>
                </a:lnTo>
                <a:lnTo>
                  <a:pt x="710" y="1064"/>
                </a:lnTo>
                <a:lnTo>
                  <a:pt x="710" y="1064"/>
                </a:lnTo>
                <a:lnTo>
                  <a:pt x="710" y="1064"/>
                </a:lnTo>
                <a:lnTo>
                  <a:pt x="710" y="1064"/>
                </a:lnTo>
                <a:lnTo>
                  <a:pt x="710" y="1063"/>
                </a:lnTo>
                <a:lnTo>
                  <a:pt x="710" y="1063"/>
                </a:lnTo>
                <a:lnTo>
                  <a:pt x="710" y="1062"/>
                </a:lnTo>
                <a:lnTo>
                  <a:pt x="711" y="1062"/>
                </a:lnTo>
                <a:lnTo>
                  <a:pt x="711" y="1061"/>
                </a:lnTo>
                <a:lnTo>
                  <a:pt x="711" y="1060"/>
                </a:lnTo>
                <a:lnTo>
                  <a:pt x="711" y="1059"/>
                </a:lnTo>
                <a:lnTo>
                  <a:pt x="711" y="1058"/>
                </a:lnTo>
                <a:lnTo>
                  <a:pt x="712" y="1057"/>
                </a:lnTo>
                <a:lnTo>
                  <a:pt x="712" y="1056"/>
                </a:lnTo>
                <a:lnTo>
                  <a:pt x="712" y="1055"/>
                </a:lnTo>
                <a:lnTo>
                  <a:pt x="712" y="1053"/>
                </a:lnTo>
                <a:lnTo>
                  <a:pt x="712" y="1052"/>
                </a:lnTo>
                <a:lnTo>
                  <a:pt x="712" y="1050"/>
                </a:lnTo>
                <a:lnTo>
                  <a:pt x="712" y="1049"/>
                </a:lnTo>
                <a:lnTo>
                  <a:pt x="713" y="1047"/>
                </a:lnTo>
                <a:lnTo>
                  <a:pt x="713" y="1046"/>
                </a:lnTo>
                <a:lnTo>
                  <a:pt x="713" y="1044"/>
                </a:lnTo>
                <a:lnTo>
                  <a:pt x="713" y="1042"/>
                </a:lnTo>
                <a:lnTo>
                  <a:pt x="713" y="1040"/>
                </a:lnTo>
                <a:lnTo>
                  <a:pt x="713" y="1038"/>
                </a:lnTo>
                <a:lnTo>
                  <a:pt x="713" y="1036"/>
                </a:lnTo>
                <a:lnTo>
                  <a:pt x="714" y="1034"/>
                </a:lnTo>
                <a:lnTo>
                  <a:pt x="714" y="1032"/>
                </a:lnTo>
                <a:lnTo>
                  <a:pt x="714" y="1030"/>
                </a:lnTo>
                <a:lnTo>
                  <a:pt x="714" y="1027"/>
                </a:lnTo>
                <a:lnTo>
                  <a:pt x="715" y="1025"/>
                </a:lnTo>
                <a:lnTo>
                  <a:pt x="715" y="1023"/>
                </a:lnTo>
                <a:lnTo>
                  <a:pt x="715" y="1021"/>
                </a:lnTo>
                <a:lnTo>
                  <a:pt x="715" y="1019"/>
                </a:lnTo>
                <a:lnTo>
                  <a:pt x="715" y="1016"/>
                </a:lnTo>
                <a:lnTo>
                  <a:pt x="715" y="1014"/>
                </a:lnTo>
                <a:lnTo>
                  <a:pt x="715" y="1011"/>
                </a:lnTo>
                <a:lnTo>
                  <a:pt x="716" y="1009"/>
                </a:lnTo>
                <a:lnTo>
                  <a:pt x="716" y="1007"/>
                </a:lnTo>
                <a:lnTo>
                  <a:pt x="716" y="1004"/>
                </a:lnTo>
                <a:lnTo>
                  <a:pt x="716" y="1002"/>
                </a:lnTo>
                <a:lnTo>
                  <a:pt x="716" y="999"/>
                </a:lnTo>
                <a:lnTo>
                  <a:pt x="717" y="997"/>
                </a:lnTo>
                <a:lnTo>
                  <a:pt x="717" y="994"/>
                </a:lnTo>
                <a:lnTo>
                  <a:pt x="717" y="992"/>
                </a:lnTo>
                <a:lnTo>
                  <a:pt x="717" y="990"/>
                </a:lnTo>
                <a:lnTo>
                  <a:pt x="717" y="988"/>
                </a:lnTo>
                <a:lnTo>
                  <a:pt x="717" y="985"/>
                </a:lnTo>
                <a:lnTo>
                  <a:pt x="717" y="983"/>
                </a:lnTo>
                <a:lnTo>
                  <a:pt x="718" y="981"/>
                </a:lnTo>
                <a:lnTo>
                  <a:pt x="718" y="978"/>
                </a:lnTo>
                <a:lnTo>
                  <a:pt x="718" y="976"/>
                </a:lnTo>
                <a:lnTo>
                  <a:pt x="718" y="974"/>
                </a:lnTo>
                <a:lnTo>
                  <a:pt x="718" y="972"/>
                </a:lnTo>
                <a:lnTo>
                  <a:pt x="718" y="970"/>
                </a:lnTo>
                <a:lnTo>
                  <a:pt x="718" y="968"/>
                </a:lnTo>
                <a:lnTo>
                  <a:pt x="719" y="966"/>
                </a:lnTo>
                <a:lnTo>
                  <a:pt x="719" y="964"/>
                </a:lnTo>
                <a:lnTo>
                  <a:pt x="719" y="962"/>
                </a:lnTo>
                <a:lnTo>
                  <a:pt x="719" y="960"/>
                </a:lnTo>
                <a:lnTo>
                  <a:pt x="720" y="959"/>
                </a:lnTo>
                <a:lnTo>
                  <a:pt x="720" y="957"/>
                </a:lnTo>
                <a:lnTo>
                  <a:pt x="720" y="955"/>
                </a:lnTo>
                <a:lnTo>
                  <a:pt x="720" y="954"/>
                </a:lnTo>
                <a:lnTo>
                  <a:pt x="720" y="952"/>
                </a:lnTo>
                <a:lnTo>
                  <a:pt x="720" y="951"/>
                </a:lnTo>
                <a:lnTo>
                  <a:pt x="720" y="950"/>
                </a:lnTo>
                <a:lnTo>
                  <a:pt x="721" y="948"/>
                </a:lnTo>
                <a:lnTo>
                  <a:pt x="721" y="947"/>
                </a:lnTo>
                <a:lnTo>
                  <a:pt x="721" y="946"/>
                </a:lnTo>
                <a:lnTo>
                  <a:pt x="721" y="945"/>
                </a:lnTo>
                <a:lnTo>
                  <a:pt x="721" y="944"/>
                </a:lnTo>
                <a:lnTo>
                  <a:pt x="722" y="943"/>
                </a:lnTo>
                <a:lnTo>
                  <a:pt x="722" y="943"/>
                </a:lnTo>
                <a:lnTo>
                  <a:pt x="722" y="942"/>
                </a:lnTo>
                <a:lnTo>
                  <a:pt x="722" y="942"/>
                </a:lnTo>
                <a:lnTo>
                  <a:pt x="722" y="941"/>
                </a:lnTo>
                <a:lnTo>
                  <a:pt x="722" y="941"/>
                </a:lnTo>
                <a:lnTo>
                  <a:pt x="722" y="940"/>
                </a:lnTo>
                <a:lnTo>
                  <a:pt x="723" y="940"/>
                </a:lnTo>
                <a:lnTo>
                  <a:pt x="723" y="940"/>
                </a:lnTo>
                <a:lnTo>
                  <a:pt x="723" y="940"/>
                </a:lnTo>
                <a:lnTo>
                  <a:pt x="723" y="940"/>
                </a:lnTo>
                <a:lnTo>
                  <a:pt x="723" y="940"/>
                </a:lnTo>
                <a:lnTo>
                  <a:pt x="723" y="940"/>
                </a:lnTo>
                <a:lnTo>
                  <a:pt x="723" y="940"/>
                </a:lnTo>
                <a:lnTo>
                  <a:pt x="724" y="940"/>
                </a:lnTo>
                <a:lnTo>
                  <a:pt x="724" y="941"/>
                </a:lnTo>
                <a:lnTo>
                  <a:pt x="724" y="942"/>
                </a:lnTo>
                <a:lnTo>
                  <a:pt x="724" y="942"/>
                </a:lnTo>
                <a:lnTo>
                  <a:pt x="725" y="943"/>
                </a:lnTo>
                <a:lnTo>
                  <a:pt x="725" y="943"/>
                </a:lnTo>
                <a:lnTo>
                  <a:pt x="725" y="944"/>
                </a:lnTo>
                <a:lnTo>
                  <a:pt x="725" y="945"/>
                </a:lnTo>
                <a:lnTo>
                  <a:pt x="725" y="946"/>
                </a:lnTo>
                <a:lnTo>
                  <a:pt x="725" y="947"/>
                </a:lnTo>
                <a:lnTo>
                  <a:pt x="725" y="948"/>
                </a:lnTo>
                <a:lnTo>
                  <a:pt x="726" y="949"/>
                </a:lnTo>
                <a:lnTo>
                  <a:pt x="726" y="950"/>
                </a:lnTo>
                <a:lnTo>
                  <a:pt x="726" y="951"/>
                </a:lnTo>
                <a:lnTo>
                  <a:pt x="726" y="953"/>
                </a:lnTo>
                <a:lnTo>
                  <a:pt x="726" y="954"/>
                </a:lnTo>
                <a:lnTo>
                  <a:pt x="726" y="955"/>
                </a:lnTo>
                <a:lnTo>
                  <a:pt x="726" y="957"/>
                </a:lnTo>
                <a:lnTo>
                  <a:pt x="727" y="958"/>
                </a:lnTo>
                <a:lnTo>
                  <a:pt x="727" y="960"/>
                </a:lnTo>
                <a:lnTo>
                  <a:pt x="727" y="961"/>
                </a:lnTo>
                <a:lnTo>
                  <a:pt x="727" y="963"/>
                </a:lnTo>
                <a:lnTo>
                  <a:pt x="727" y="965"/>
                </a:lnTo>
                <a:lnTo>
                  <a:pt x="728" y="966"/>
                </a:lnTo>
                <a:lnTo>
                  <a:pt x="728" y="968"/>
                </a:lnTo>
                <a:lnTo>
                  <a:pt x="728" y="970"/>
                </a:lnTo>
                <a:lnTo>
                  <a:pt x="728" y="971"/>
                </a:lnTo>
                <a:lnTo>
                  <a:pt x="728" y="973"/>
                </a:lnTo>
                <a:lnTo>
                  <a:pt x="728" y="975"/>
                </a:lnTo>
                <a:lnTo>
                  <a:pt x="728" y="977"/>
                </a:lnTo>
                <a:lnTo>
                  <a:pt x="729" y="979"/>
                </a:lnTo>
                <a:lnTo>
                  <a:pt x="729" y="981"/>
                </a:lnTo>
                <a:lnTo>
                  <a:pt x="729" y="983"/>
                </a:lnTo>
                <a:lnTo>
                  <a:pt x="729" y="984"/>
                </a:lnTo>
                <a:lnTo>
                  <a:pt x="730" y="986"/>
                </a:lnTo>
                <a:lnTo>
                  <a:pt x="730" y="988"/>
                </a:lnTo>
                <a:lnTo>
                  <a:pt x="730" y="990"/>
                </a:lnTo>
                <a:lnTo>
                  <a:pt x="730" y="992"/>
                </a:lnTo>
                <a:lnTo>
                  <a:pt x="730" y="994"/>
                </a:lnTo>
                <a:lnTo>
                  <a:pt x="730" y="996"/>
                </a:lnTo>
                <a:lnTo>
                  <a:pt x="730" y="997"/>
                </a:lnTo>
                <a:lnTo>
                  <a:pt x="731" y="999"/>
                </a:lnTo>
                <a:lnTo>
                  <a:pt x="731" y="1001"/>
                </a:lnTo>
                <a:lnTo>
                  <a:pt x="731" y="1002"/>
                </a:lnTo>
                <a:lnTo>
                  <a:pt x="731" y="1004"/>
                </a:lnTo>
                <a:lnTo>
                  <a:pt x="731" y="1006"/>
                </a:lnTo>
                <a:lnTo>
                  <a:pt x="731" y="1008"/>
                </a:lnTo>
                <a:lnTo>
                  <a:pt x="731" y="1009"/>
                </a:lnTo>
                <a:lnTo>
                  <a:pt x="732" y="1011"/>
                </a:lnTo>
                <a:lnTo>
                  <a:pt x="732" y="1012"/>
                </a:lnTo>
                <a:lnTo>
                  <a:pt x="732" y="1014"/>
                </a:lnTo>
                <a:lnTo>
                  <a:pt x="732" y="1015"/>
                </a:lnTo>
                <a:lnTo>
                  <a:pt x="732" y="1017"/>
                </a:lnTo>
                <a:lnTo>
                  <a:pt x="733" y="1019"/>
                </a:lnTo>
                <a:lnTo>
                  <a:pt x="733" y="1020"/>
                </a:lnTo>
                <a:lnTo>
                  <a:pt x="733" y="1021"/>
                </a:lnTo>
                <a:lnTo>
                  <a:pt x="733" y="1022"/>
                </a:lnTo>
                <a:lnTo>
                  <a:pt x="733" y="1024"/>
                </a:lnTo>
                <a:lnTo>
                  <a:pt x="733" y="1025"/>
                </a:lnTo>
                <a:lnTo>
                  <a:pt x="734" y="1026"/>
                </a:lnTo>
                <a:lnTo>
                  <a:pt x="734" y="1027"/>
                </a:lnTo>
                <a:lnTo>
                  <a:pt x="734" y="1028"/>
                </a:lnTo>
                <a:lnTo>
                  <a:pt x="734" y="1029"/>
                </a:lnTo>
                <a:lnTo>
                  <a:pt x="734" y="1030"/>
                </a:lnTo>
                <a:lnTo>
                  <a:pt x="735" y="1030"/>
                </a:lnTo>
                <a:lnTo>
                  <a:pt x="735" y="1031"/>
                </a:lnTo>
                <a:lnTo>
                  <a:pt x="735" y="1032"/>
                </a:lnTo>
                <a:lnTo>
                  <a:pt x="735" y="1032"/>
                </a:lnTo>
                <a:lnTo>
                  <a:pt x="735" y="1033"/>
                </a:lnTo>
                <a:lnTo>
                  <a:pt x="735" y="1034"/>
                </a:lnTo>
                <a:lnTo>
                  <a:pt x="735" y="1034"/>
                </a:lnTo>
                <a:lnTo>
                  <a:pt x="736" y="1034"/>
                </a:lnTo>
                <a:lnTo>
                  <a:pt x="736" y="1035"/>
                </a:lnTo>
                <a:lnTo>
                  <a:pt x="736" y="1035"/>
                </a:lnTo>
                <a:lnTo>
                  <a:pt x="736" y="1035"/>
                </a:lnTo>
                <a:lnTo>
                  <a:pt x="736" y="1035"/>
                </a:lnTo>
                <a:lnTo>
                  <a:pt x="736" y="1035"/>
                </a:lnTo>
                <a:lnTo>
                  <a:pt x="736" y="1035"/>
                </a:lnTo>
                <a:lnTo>
                  <a:pt x="737" y="1035"/>
                </a:lnTo>
                <a:lnTo>
                  <a:pt x="737" y="1035"/>
                </a:lnTo>
                <a:lnTo>
                  <a:pt x="737" y="1035"/>
                </a:lnTo>
                <a:lnTo>
                  <a:pt x="737" y="1035"/>
                </a:lnTo>
                <a:lnTo>
                  <a:pt x="738" y="1034"/>
                </a:lnTo>
                <a:lnTo>
                  <a:pt x="738" y="1034"/>
                </a:lnTo>
                <a:lnTo>
                  <a:pt x="738" y="1034"/>
                </a:lnTo>
                <a:lnTo>
                  <a:pt x="738" y="1033"/>
                </a:lnTo>
                <a:lnTo>
                  <a:pt x="738" y="1033"/>
                </a:lnTo>
                <a:lnTo>
                  <a:pt x="738" y="1032"/>
                </a:lnTo>
                <a:lnTo>
                  <a:pt x="738" y="1031"/>
                </a:lnTo>
                <a:lnTo>
                  <a:pt x="739" y="1031"/>
                </a:lnTo>
                <a:lnTo>
                  <a:pt x="739" y="1030"/>
                </a:lnTo>
                <a:lnTo>
                  <a:pt x="739" y="1029"/>
                </a:lnTo>
                <a:lnTo>
                  <a:pt x="739" y="1029"/>
                </a:lnTo>
                <a:lnTo>
                  <a:pt x="739" y="1028"/>
                </a:lnTo>
                <a:lnTo>
                  <a:pt x="740" y="1027"/>
                </a:lnTo>
                <a:lnTo>
                  <a:pt x="740" y="1026"/>
                </a:lnTo>
                <a:lnTo>
                  <a:pt x="740" y="1025"/>
                </a:lnTo>
                <a:lnTo>
                  <a:pt x="740" y="1024"/>
                </a:lnTo>
                <a:lnTo>
                  <a:pt x="740" y="1023"/>
                </a:lnTo>
                <a:lnTo>
                  <a:pt x="740" y="1022"/>
                </a:lnTo>
                <a:lnTo>
                  <a:pt x="740" y="1020"/>
                </a:lnTo>
                <a:lnTo>
                  <a:pt x="741" y="1019"/>
                </a:lnTo>
                <a:lnTo>
                  <a:pt x="741" y="1018"/>
                </a:lnTo>
                <a:lnTo>
                  <a:pt x="741" y="1017"/>
                </a:lnTo>
                <a:lnTo>
                  <a:pt x="741" y="1016"/>
                </a:lnTo>
                <a:lnTo>
                  <a:pt x="741" y="1015"/>
                </a:lnTo>
                <a:lnTo>
                  <a:pt x="741" y="1014"/>
                </a:lnTo>
                <a:lnTo>
                  <a:pt x="741" y="1012"/>
                </a:lnTo>
                <a:lnTo>
                  <a:pt x="742" y="1011"/>
                </a:lnTo>
                <a:lnTo>
                  <a:pt x="742" y="1010"/>
                </a:lnTo>
                <a:lnTo>
                  <a:pt x="742" y="1009"/>
                </a:lnTo>
                <a:lnTo>
                  <a:pt x="742" y="1007"/>
                </a:lnTo>
                <a:lnTo>
                  <a:pt x="743" y="1006"/>
                </a:lnTo>
                <a:lnTo>
                  <a:pt x="743" y="1005"/>
                </a:lnTo>
                <a:lnTo>
                  <a:pt x="743" y="1003"/>
                </a:lnTo>
                <a:lnTo>
                  <a:pt x="743" y="1002"/>
                </a:lnTo>
                <a:lnTo>
                  <a:pt x="743" y="1001"/>
                </a:lnTo>
                <a:lnTo>
                  <a:pt x="743" y="999"/>
                </a:lnTo>
                <a:lnTo>
                  <a:pt x="743" y="998"/>
                </a:lnTo>
                <a:lnTo>
                  <a:pt x="744" y="997"/>
                </a:lnTo>
                <a:lnTo>
                  <a:pt x="744" y="996"/>
                </a:lnTo>
                <a:lnTo>
                  <a:pt x="744" y="994"/>
                </a:lnTo>
                <a:lnTo>
                  <a:pt x="744" y="993"/>
                </a:lnTo>
                <a:lnTo>
                  <a:pt x="744" y="992"/>
                </a:lnTo>
                <a:lnTo>
                  <a:pt x="745" y="991"/>
                </a:lnTo>
                <a:lnTo>
                  <a:pt x="745" y="990"/>
                </a:lnTo>
                <a:lnTo>
                  <a:pt x="745" y="989"/>
                </a:lnTo>
                <a:lnTo>
                  <a:pt x="745" y="988"/>
                </a:lnTo>
                <a:lnTo>
                  <a:pt x="745" y="986"/>
                </a:lnTo>
                <a:lnTo>
                  <a:pt x="745" y="986"/>
                </a:lnTo>
                <a:lnTo>
                  <a:pt x="745" y="984"/>
                </a:lnTo>
                <a:lnTo>
                  <a:pt x="746" y="983"/>
                </a:lnTo>
                <a:lnTo>
                  <a:pt x="746" y="983"/>
                </a:lnTo>
                <a:lnTo>
                  <a:pt x="746" y="981"/>
                </a:lnTo>
                <a:lnTo>
                  <a:pt x="746" y="981"/>
                </a:lnTo>
                <a:lnTo>
                  <a:pt x="746" y="980"/>
                </a:lnTo>
                <a:lnTo>
                  <a:pt x="746" y="979"/>
                </a:lnTo>
                <a:lnTo>
                  <a:pt x="746" y="978"/>
                </a:lnTo>
                <a:lnTo>
                  <a:pt x="747" y="978"/>
                </a:lnTo>
                <a:lnTo>
                  <a:pt x="747" y="977"/>
                </a:lnTo>
                <a:lnTo>
                  <a:pt x="747" y="976"/>
                </a:lnTo>
                <a:lnTo>
                  <a:pt x="747" y="975"/>
                </a:lnTo>
                <a:lnTo>
                  <a:pt x="748" y="975"/>
                </a:lnTo>
                <a:lnTo>
                  <a:pt x="748" y="974"/>
                </a:lnTo>
                <a:lnTo>
                  <a:pt x="748" y="974"/>
                </a:lnTo>
                <a:lnTo>
                  <a:pt x="748" y="973"/>
                </a:lnTo>
                <a:lnTo>
                  <a:pt x="748" y="973"/>
                </a:lnTo>
                <a:lnTo>
                  <a:pt x="748" y="973"/>
                </a:lnTo>
                <a:lnTo>
                  <a:pt x="748" y="972"/>
                </a:lnTo>
                <a:lnTo>
                  <a:pt x="749" y="972"/>
                </a:lnTo>
                <a:lnTo>
                  <a:pt x="749" y="971"/>
                </a:lnTo>
                <a:lnTo>
                  <a:pt x="749" y="971"/>
                </a:lnTo>
                <a:lnTo>
                  <a:pt x="749" y="971"/>
                </a:lnTo>
                <a:lnTo>
                  <a:pt x="749" y="971"/>
                </a:lnTo>
                <a:lnTo>
                  <a:pt x="750" y="971"/>
                </a:lnTo>
                <a:lnTo>
                  <a:pt x="750" y="971"/>
                </a:lnTo>
                <a:lnTo>
                  <a:pt x="750" y="971"/>
                </a:lnTo>
                <a:lnTo>
                  <a:pt x="750" y="971"/>
                </a:lnTo>
                <a:lnTo>
                  <a:pt x="750" y="971"/>
                </a:lnTo>
                <a:lnTo>
                  <a:pt x="750" y="971"/>
                </a:lnTo>
                <a:lnTo>
                  <a:pt x="750" y="971"/>
                </a:lnTo>
                <a:lnTo>
                  <a:pt x="751" y="971"/>
                </a:lnTo>
                <a:lnTo>
                  <a:pt x="751" y="971"/>
                </a:lnTo>
                <a:lnTo>
                  <a:pt x="751" y="972"/>
                </a:lnTo>
                <a:lnTo>
                  <a:pt x="751" y="972"/>
                </a:lnTo>
                <a:lnTo>
                  <a:pt x="751" y="972"/>
                </a:lnTo>
                <a:lnTo>
                  <a:pt x="751" y="973"/>
                </a:lnTo>
                <a:lnTo>
                  <a:pt x="751" y="973"/>
                </a:lnTo>
                <a:lnTo>
                  <a:pt x="752" y="973"/>
                </a:lnTo>
                <a:lnTo>
                  <a:pt x="752" y="974"/>
                </a:lnTo>
                <a:lnTo>
                  <a:pt x="752" y="974"/>
                </a:lnTo>
                <a:lnTo>
                  <a:pt x="752" y="975"/>
                </a:lnTo>
                <a:lnTo>
                  <a:pt x="753" y="975"/>
                </a:lnTo>
                <a:lnTo>
                  <a:pt x="753" y="976"/>
                </a:lnTo>
                <a:lnTo>
                  <a:pt x="753" y="976"/>
                </a:lnTo>
                <a:lnTo>
                  <a:pt x="753" y="977"/>
                </a:lnTo>
                <a:lnTo>
                  <a:pt x="753" y="978"/>
                </a:lnTo>
                <a:lnTo>
                  <a:pt x="753" y="978"/>
                </a:lnTo>
                <a:lnTo>
                  <a:pt x="753" y="979"/>
                </a:lnTo>
                <a:lnTo>
                  <a:pt x="754" y="979"/>
                </a:lnTo>
                <a:lnTo>
                  <a:pt x="754" y="980"/>
                </a:lnTo>
                <a:lnTo>
                  <a:pt x="754" y="981"/>
                </a:lnTo>
                <a:lnTo>
                  <a:pt x="754" y="981"/>
                </a:lnTo>
                <a:lnTo>
                  <a:pt x="754" y="982"/>
                </a:lnTo>
                <a:lnTo>
                  <a:pt x="754" y="983"/>
                </a:lnTo>
                <a:lnTo>
                  <a:pt x="754" y="983"/>
                </a:lnTo>
                <a:lnTo>
                  <a:pt x="755" y="984"/>
                </a:lnTo>
                <a:lnTo>
                  <a:pt x="755" y="985"/>
                </a:lnTo>
                <a:lnTo>
                  <a:pt x="755" y="986"/>
                </a:lnTo>
                <a:lnTo>
                  <a:pt x="755" y="986"/>
                </a:lnTo>
                <a:lnTo>
                  <a:pt x="755" y="987"/>
                </a:lnTo>
                <a:lnTo>
                  <a:pt x="756" y="988"/>
                </a:lnTo>
                <a:lnTo>
                  <a:pt x="756" y="988"/>
                </a:lnTo>
                <a:lnTo>
                  <a:pt x="756" y="989"/>
                </a:lnTo>
                <a:lnTo>
                  <a:pt x="756" y="989"/>
                </a:lnTo>
                <a:lnTo>
                  <a:pt x="756" y="990"/>
                </a:lnTo>
                <a:lnTo>
                  <a:pt x="756" y="991"/>
                </a:lnTo>
                <a:lnTo>
                  <a:pt x="756" y="992"/>
                </a:lnTo>
                <a:lnTo>
                  <a:pt x="757" y="992"/>
                </a:lnTo>
                <a:lnTo>
                  <a:pt x="757" y="993"/>
                </a:lnTo>
                <a:lnTo>
                  <a:pt x="757" y="994"/>
                </a:lnTo>
                <a:lnTo>
                  <a:pt x="757" y="994"/>
                </a:lnTo>
                <a:lnTo>
                  <a:pt x="758" y="995"/>
                </a:lnTo>
                <a:lnTo>
                  <a:pt x="758" y="995"/>
                </a:lnTo>
                <a:lnTo>
                  <a:pt x="758" y="996"/>
                </a:lnTo>
                <a:lnTo>
                  <a:pt x="758" y="996"/>
                </a:lnTo>
                <a:lnTo>
                  <a:pt x="758" y="997"/>
                </a:lnTo>
                <a:lnTo>
                  <a:pt x="758" y="997"/>
                </a:lnTo>
                <a:lnTo>
                  <a:pt x="758" y="998"/>
                </a:lnTo>
                <a:lnTo>
                  <a:pt x="759" y="998"/>
                </a:lnTo>
                <a:lnTo>
                  <a:pt x="759" y="999"/>
                </a:lnTo>
                <a:lnTo>
                  <a:pt x="759" y="999"/>
                </a:lnTo>
                <a:lnTo>
                  <a:pt x="759" y="999"/>
                </a:lnTo>
                <a:lnTo>
                  <a:pt x="759" y="1000"/>
                </a:lnTo>
                <a:lnTo>
                  <a:pt x="759" y="1000"/>
                </a:lnTo>
                <a:lnTo>
                  <a:pt x="759" y="1001"/>
                </a:lnTo>
                <a:lnTo>
                  <a:pt x="760" y="1001"/>
                </a:lnTo>
                <a:lnTo>
                  <a:pt x="760" y="1001"/>
                </a:lnTo>
                <a:lnTo>
                  <a:pt x="760" y="1001"/>
                </a:lnTo>
                <a:lnTo>
                  <a:pt x="760" y="1002"/>
                </a:lnTo>
                <a:lnTo>
                  <a:pt x="760" y="1002"/>
                </a:lnTo>
                <a:lnTo>
                  <a:pt x="761" y="1002"/>
                </a:lnTo>
                <a:lnTo>
                  <a:pt x="761" y="1002"/>
                </a:lnTo>
                <a:lnTo>
                  <a:pt x="761" y="1002"/>
                </a:lnTo>
                <a:lnTo>
                  <a:pt x="761" y="1002"/>
                </a:lnTo>
                <a:lnTo>
                  <a:pt x="761" y="1002"/>
                </a:lnTo>
                <a:lnTo>
                  <a:pt x="761" y="1002"/>
                </a:lnTo>
                <a:lnTo>
                  <a:pt x="762" y="1003"/>
                </a:lnTo>
                <a:lnTo>
                  <a:pt x="762" y="1003"/>
                </a:lnTo>
                <a:lnTo>
                  <a:pt x="762" y="1003"/>
                </a:lnTo>
                <a:lnTo>
                  <a:pt x="762" y="1003"/>
                </a:lnTo>
                <a:lnTo>
                  <a:pt x="762" y="1003"/>
                </a:lnTo>
                <a:lnTo>
                  <a:pt x="763" y="1002"/>
                </a:lnTo>
                <a:lnTo>
                  <a:pt x="763" y="1002"/>
                </a:lnTo>
                <a:lnTo>
                  <a:pt x="763" y="1002"/>
                </a:lnTo>
                <a:lnTo>
                  <a:pt x="763" y="1002"/>
                </a:lnTo>
                <a:lnTo>
                  <a:pt x="763" y="1002"/>
                </a:lnTo>
                <a:lnTo>
                  <a:pt x="763" y="1002"/>
                </a:lnTo>
                <a:lnTo>
                  <a:pt x="763" y="1002"/>
                </a:lnTo>
                <a:lnTo>
                  <a:pt x="764" y="1002"/>
                </a:lnTo>
                <a:lnTo>
                  <a:pt x="764" y="1002"/>
                </a:lnTo>
                <a:lnTo>
                  <a:pt x="764" y="1001"/>
                </a:lnTo>
                <a:lnTo>
                  <a:pt x="764" y="1001"/>
                </a:lnTo>
                <a:lnTo>
                  <a:pt x="764" y="1001"/>
                </a:lnTo>
                <a:lnTo>
                  <a:pt x="764" y="1001"/>
                </a:lnTo>
                <a:lnTo>
                  <a:pt x="764" y="1001"/>
                </a:lnTo>
                <a:lnTo>
                  <a:pt x="765" y="1000"/>
                </a:lnTo>
                <a:lnTo>
                  <a:pt x="765" y="1000"/>
                </a:lnTo>
                <a:lnTo>
                  <a:pt x="765" y="1000"/>
                </a:lnTo>
                <a:lnTo>
                  <a:pt x="765" y="999"/>
                </a:lnTo>
                <a:lnTo>
                  <a:pt x="765" y="999"/>
                </a:lnTo>
                <a:lnTo>
                  <a:pt x="766" y="999"/>
                </a:lnTo>
                <a:lnTo>
                  <a:pt x="766" y="999"/>
                </a:lnTo>
                <a:lnTo>
                  <a:pt x="766" y="999"/>
                </a:lnTo>
                <a:lnTo>
                  <a:pt x="766" y="998"/>
                </a:lnTo>
                <a:lnTo>
                  <a:pt x="766" y="998"/>
                </a:lnTo>
                <a:lnTo>
                  <a:pt x="766" y="998"/>
                </a:lnTo>
                <a:lnTo>
                  <a:pt x="767" y="997"/>
                </a:lnTo>
                <a:lnTo>
                  <a:pt x="767" y="997"/>
                </a:lnTo>
                <a:lnTo>
                  <a:pt x="767" y="997"/>
                </a:lnTo>
                <a:lnTo>
                  <a:pt x="767" y="997"/>
                </a:lnTo>
                <a:lnTo>
                  <a:pt x="767" y="997"/>
                </a:lnTo>
                <a:lnTo>
                  <a:pt x="768" y="996"/>
                </a:lnTo>
                <a:lnTo>
                  <a:pt x="768" y="996"/>
                </a:lnTo>
                <a:lnTo>
                  <a:pt x="768" y="996"/>
                </a:lnTo>
                <a:lnTo>
                  <a:pt x="768" y="996"/>
                </a:lnTo>
                <a:lnTo>
                  <a:pt x="768" y="996"/>
                </a:lnTo>
                <a:lnTo>
                  <a:pt x="768" y="996"/>
                </a:lnTo>
                <a:lnTo>
                  <a:pt x="768" y="995"/>
                </a:lnTo>
                <a:lnTo>
                  <a:pt x="769" y="995"/>
                </a:lnTo>
                <a:lnTo>
                  <a:pt x="769" y="995"/>
                </a:lnTo>
                <a:lnTo>
                  <a:pt x="769" y="995"/>
                </a:lnTo>
                <a:lnTo>
                  <a:pt x="769" y="995"/>
                </a:lnTo>
                <a:lnTo>
                  <a:pt x="769" y="995"/>
                </a:lnTo>
                <a:lnTo>
                  <a:pt x="769" y="994"/>
                </a:lnTo>
                <a:lnTo>
                  <a:pt x="769" y="994"/>
                </a:lnTo>
                <a:lnTo>
                  <a:pt x="770" y="994"/>
                </a:lnTo>
                <a:lnTo>
                  <a:pt x="770" y="994"/>
                </a:lnTo>
                <a:lnTo>
                  <a:pt x="770" y="994"/>
                </a:lnTo>
                <a:lnTo>
                  <a:pt x="770" y="994"/>
                </a:lnTo>
                <a:lnTo>
                  <a:pt x="771" y="994"/>
                </a:lnTo>
                <a:lnTo>
                  <a:pt x="771" y="995"/>
                </a:lnTo>
                <a:lnTo>
                  <a:pt x="771" y="995"/>
                </a:lnTo>
                <a:lnTo>
                  <a:pt x="771" y="995"/>
                </a:lnTo>
                <a:lnTo>
                  <a:pt x="771" y="995"/>
                </a:lnTo>
                <a:lnTo>
                  <a:pt x="771" y="995"/>
                </a:lnTo>
                <a:lnTo>
                  <a:pt x="771" y="995"/>
                </a:lnTo>
                <a:lnTo>
                  <a:pt x="772" y="995"/>
                </a:lnTo>
                <a:lnTo>
                  <a:pt x="772" y="996"/>
                </a:lnTo>
                <a:lnTo>
                  <a:pt x="772" y="996"/>
                </a:lnTo>
                <a:lnTo>
                  <a:pt x="772" y="996"/>
                </a:lnTo>
                <a:lnTo>
                  <a:pt x="772" y="996"/>
                </a:lnTo>
                <a:lnTo>
                  <a:pt x="773" y="996"/>
                </a:lnTo>
                <a:lnTo>
                  <a:pt x="773" y="997"/>
                </a:lnTo>
                <a:lnTo>
                  <a:pt x="773" y="997"/>
                </a:lnTo>
                <a:lnTo>
                  <a:pt x="773" y="997"/>
                </a:lnTo>
                <a:lnTo>
                  <a:pt x="773" y="997"/>
                </a:lnTo>
                <a:lnTo>
                  <a:pt x="773" y="998"/>
                </a:lnTo>
                <a:lnTo>
                  <a:pt x="773" y="998"/>
                </a:lnTo>
                <a:lnTo>
                  <a:pt x="774" y="999"/>
                </a:lnTo>
                <a:lnTo>
                  <a:pt x="774" y="999"/>
                </a:lnTo>
                <a:lnTo>
                  <a:pt x="774" y="999"/>
                </a:lnTo>
                <a:lnTo>
                  <a:pt x="774" y="1000"/>
                </a:lnTo>
                <a:lnTo>
                  <a:pt x="774" y="1000"/>
                </a:lnTo>
                <a:lnTo>
                  <a:pt x="774" y="1000"/>
                </a:lnTo>
                <a:lnTo>
                  <a:pt x="774" y="1001"/>
                </a:lnTo>
                <a:lnTo>
                  <a:pt x="775" y="1001"/>
                </a:lnTo>
                <a:lnTo>
                  <a:pt x="775" y="1002"/>
                </a:lnTo>
                <a:lnTo>
                  <a:pt x="775" y="1002"/>
                </a:lnTo>
                <a:lnTo>
                  <a:pt x="775" y="1002"/>
                </a:lnTo>
                <a:lnTo>
                  <a:pt x="776" y="1003"/>
                </a:lnTo>
                <a:lnTo>
                  <a:pt x="776" y="1003"/>
                </a:lnTo>
                <a:lnTo>
                  <a:pt x="776" y="1004"/>
                </a:lnTo>
                <a:lnTo>
                  <a:pt x="776" y="1004"/>
                </a:lnTo>
                <a:lnTo>
                  <a:pt x="776" y="1004"/>
                </a:lnTo>
                <a:lnTo>
                  <a:pt x="776" y="1005"/>
                </a:lnTo>
                <a:lnTo>
                  <a:pt x="776" y="1005"/>
                </a:lnTo>
                <a:lnTo>
                  <a:pt x="777" y="1006"/>
                </a:lnTo>
                <a:lnTo>
                  <a:pt x="777" y="1006"/>
                </a:lnTo>
                <a:lnTo>
                  <a:pt x="777" y="1006"/>
                </a:lnTo>
                <a:lnTo>
                  <a:pt x="777" y="1006"/>
                </a:lnTo>
                <a:lnTo>
                  <a:pt x="777" y="1007"/>
                </a:lnTo>
                <a:lnTo>
                  <a:pt x="778" y="1007"/>
                </a:lnTo>
                <a:lnTo>
                  <a:pt x="778" y="1007"/>
                </a:lnTo>
                <a:lnTo>
                  <a:pt x="778" y="1007"/>
                </a:lnTo>
                <a:lnTo>
                  <a:pt x="778" y="1008"/>
                </a:lnTo>
                <a:lnTo>
                  <a:pt x="778" y="1008"/>
                </a:lnTo>
                <a:lnTo>
                  <a:pt x="778" y="1008"/>
                </a:lnTo>
                <a:lnTo>
                  <a:pt x="778" y="1009"/>
                </a:lnTo>
                <a:lnTo>
                  <a:pt x="779" y="1009"/>
                </a:lnTo>
                <a:lnTo>
                  <a:pt x="779" y="1009"/>
                </a:lnTo>
                <a:lnTo>
                  <a:pt x="779" y="1009"/>
                </a:lnTo>
                <a:lnTo>
                  <a:pt x="779" y="1009"/>
                </a:lnTo>
                <a:lnTo>
                  <a:pt x="779" y="1009"/>
                </a:lnTo>
                <a:lnTo>
                  <a:pt x="779" y="1009"/>
                </a:lnTo>
                <a:lnTo>
                  <a:pt x="779" y="1009"/>
                </a:lnTo>
                <a:lnTo>
                  <a:pt x="780" y="1009"/>
                </a:lnTo>
                <a:lnTo>
                  <a:pt x="780" y="1009"/>
                </a:lnTo>
                <a:lnTo>
                  <a:pt x="780" y="1009"/>
                </a:lnTo>
                <a:lnTo>
                  <a:pt x="780" y="1009"/>
                </a:lnTo>
                <a:lnTo>
                  <a:pt x="781" y="1009"/>
                </a:lnTo>
                <a:lnTo>
                  <a:pt x="781" y="1009"/>
                </a:lnTo>
                <a:lnTo>
                  <a:pt x="781" y="1009"/>
                </a:lnTo>
                <a:lnTo>
                  <a:pt x="781" y="1008"/>
                </a:lnTo>
                <a:lnTo>
                  <a:pt x="781" y="1008"/>
                </a:lnTo>
                <a:lnTo>
                  <a:pt x="781" y="1008"/>
                </a:lnTo>
                <a:lnTo>
                  <a:pt x="781" y="1007"/>
                </a:lnTo>
                <a:lnTo>
                  <a:pt x="782" y="1007"/>
                </a:lnTo>
                <a:lnTo>
                  <a:pt x="782" y="1007"/>
                </a:lnTo>
                <a:lnTo>
                  <a:pt x="782" y="1007"/>
                </a:lnTo>
                <a:lnTo>
                  <a:pt x="782" y="1006"/>
                </a:lnTo>
                <a:lnTo>
                  <a:pt x="782" y="1006"/>
                </a:lnTo>
                <a:lnTo>
                  <a:pt x="782" y="1005"/>
                </a:lnTo>
                <a:lnTo>
                  <a:pt x="782" y="1005"/>
                </a:lnTo>
                <a:lnTo>
                  <a:pt x="783" y="1004"/>
                </a:lnTo>
                <a:lnTo>
                  <a:pt x="783" y="1004"/>
                </a:lnTo>
                <a:lnTo>
                  <a:pt x="783" y="1003"/>
                </a:lnTo>
                <a:lnTo>
                  <a:pt x="783" y="1002"/>
                </a:lnTo>
                <a:lnTo>
                  <a:pt x="783" y="1002"/>
                </a:lnTo>
                <a:lnTo>
                  <a:pt x="784" y="1001"/>
                </a:lnTo>
                <a:lnTo>
                  <a:pt x="784" y="1000"/>
                </a:lnTo>
                <a:lnTo>
                  <a:pt x="784" y="999"/>
                </a:lnTo>
                <a:lnTo>
                  <a:pt x="784" y="999"/>
                </a:lnTo>
                <a:lnTo>
                  <a:pt x="784" y="998"/>
                </a:lnTo>
                <a:lnTo>
                  <a:pt x="784" y="997"/>
                </a:lnTo>
                <a:lnTo>
                  <a:pt x="784" y="996"/>
                </a:lnTo>
                <a:lnTo>
                  <a:pt x="785" y="995"/>
                </a:lnTo>
                <a:lnTo>
                  <a:pt x="785" y="994"/>
                </a:lnTo>
                <a:lnTo>
                  <a:pt x="785" y="994"/>
                </a:lnTo>
                <a:lnTo>
                  <a:pt x="785" y="992"/>
                </a:lnTo>
                <a:lnTo>
                  <a:pt x="786" y="992"/>
                </a:lnTo>
                <a:lnTo>
                  <a:pt x="786" y="991"/>
                </a:lnTo>
                <a:lnTo>
                  <a:pt x="786" y="990"/>
                </a:lnTo>
                <a:lnTo>
                  <a:pt x="786" y="989"/>
                </a:lnTo>
                <a:lnTo>
                  <a:pt x="786" y="988"/>
                </a:lnTo>
                <a:lnTo>
                  <a:pt x="786" y="987"/>
                </a:lnTo>
                <a:lnTo>
                  <a:pt x="786" y="986"/>
                </a:lnTo>
                <a:lnTo>
                  <a:pt x="787" y="985"/>
                </a:lnTo>
                <a:lnTo>
                  <a:pt x="787" y="984"/>
                </a:lnTo>
                <a:lnTo>
                  <a:pt x="787" y="983"/>
                </a:lnTo>
                <a:lnTo>
                  <a:pt x="787" y="982"/>
                </a:lnTo>
                <a:lnTo>
                  <a:pt x="787" y="981"/>
                </a:lnTo>
                <a:lnTo>
                  <a:pt x="787" y="980"/>
                </a:lnTo>
                <a:lnTo>
                  <a:pt x="787" y="979"/>
                </a:lnTo>
                <a:lnTo>
                  <a:pt x="788" y="978"/>
                </a:lnTo>
                <a:lnTo>
                  <a:pt x="788" y="977"/>
                </a:lnTo>
                <a:lnTo>
                  <a:pt x="788" y="976"/>
                </a:lnTo>
                <a:lnTo>
                  <a:pt x="788" y="975"/>
                </a:lnTo>
                <a:lnTo>
                  <a:pt x="788" y="974"/>
                </a:lnTo>
                <a:lnTo>
                  <a:pt x="789" y="973"/>
                </a:lnTo>
                <a:lnTo>
                  <a:pt x="789" y="973"/>
                </a:lnTo>
                <a:lnTo>
                  <a:pt x="789" y="971"/>
                </a:lnTo>
                <a:lnTo>
                  <a:pt x="789" y="971"/>
                </a:lnTo>
                <a:lnTo>
                  <a:pt x="789" y="970"/>
                </a:lnTo>
                <a:lnTo>
                  <a:pt x="789" y="969"/>
                </a:lnTo>
                <a:lnTo>
                  <a:pt x="789" y="968"/>
                </a:lnTo>
                <a:lnTo>
                  <a:pt x="790" y="968"/>
                </a:lnTo>
                <a:lnTo>
                  <a:pt x="790" y="967"/>
                </a:lnTo>
                <a:lnTo>
                  <a:pt x="790" y="966"/>
                </a:lnTo>
                <a:lnTo>
                  <a:pt x="790" y="966"/>
                </a:lnTo>
                <a:lnTo>
                  <a:pt x="791" y="965"/>
                </a:lnTo>
                <a:lnTo>
                  <a:pt x="791" y="965"/>
                </a:lnTo>
                <a:lnTo>
                  <a:pt x="791" y="964"/>
                </a:lnTo>
                <a:lnTo>
                  <a:pt x="791" y="963"/>
                </a:lnTo>
                <a:lnTo>
                  <a:pt x="791" y="963"/>
                </a:lnTo>
                <a:lnTo>
                  <a:pt x="791" y="963"/>
                </a:lnTo>
                <a:lnTo>
                  <a:pt x="791" y="962"/>
                </a:lnTo>
                <a:lnTo>
                  <a:pt x="792" y="962"/>
                </a:lnTo>
                <a:lnTo>
                  <a:pt x="792" y="962"/>
                </a:lnTo>
                <a:lnTo>
                  <a:pt x="792" y="961"/>
                </a:lnTo>
                <a:lnTo>
                  <a:pt x="792" y="961"/>
                </a:lnTo>
                <a:lnTo>
                  <a:pt x="792" y="961"/>
                </a:lnTo>
                <a:lnTo>
                  <a:pt x="792" y="961"/>
                </a:lnTo>
                <a:lnTo>
                  <a:pt x="792" y="961"/>
                </a:lnTo>
                <a:lnTo>
                  <a:pt x="793" y="961"/>
                </a:lnTo>
                <a:lnTo>
                  <a:pt x="793" y="961"/>
                </a:lnTo>
                <a:lnTo>
                  <a:pt x="793" y="962"/>
                </a:lnTo>
                <a:lnTo>
                  <a:pt x="793" y="962"/>
                </a:lnTo>
                <a:lnTo>
                  <a:pt x="793" y="962"/>
                </a:lnTo>
                <a:lnTo>
                  <a:pt x="794" y="963"/>
                </a:lnTo>
                <a:lnTo>
                  <a:pt x="794" y="963"/>
                </a:lnTo>
                <a:lnTo>
                  <a:pt x="794" y="963"/>
                </a:lnTo>
                <a:lnTo>
                  <a:pt x="794" y="964"/>
                </a:lnTo>
                <a:lnTo>
                  <a:pt x="794" y="965"/>
                </a:lnTo>
                <a:lnTo>
                  <a:pt x="794" y="965"/>
                </a:lnTo>
                <a:lnTo>
                  <a:pt x="795" y="966"/>
                </a:lnTo>
                <a:lnTo>
                  <a:pt x="795" y="966"/>
                </a:lnTo>
                <a:lnTo>
                  <a:pt x="795" y="967"/>
                </a:lnTo>
                <a:lnTo>
                  <a:pt x="795" y="968"/>
                </a:lnTo>
                <a:lnTo>
                  <a:pt x="795" y="969"/>
                </a:lnTo>
                <a:lnTo>
                  <a:pt x="796" y="970"/>
                </a:lnTo>
                <a:lnTo>
                  <a:pt x="796" y="971"/>
                </a:lnTo>
                <a:lnTo>
                  <a:pt x="796" y="972"/>
                </a:lnTo>
                <a:lnTo>
                  <a:pt x="796" y="973"/>
                </a:lnTo>
                <a:lnTo>
                  <a:pt x="796" y="974"/>
                </a:lnTo>
                <a:lnTo>
                  <a:pt x="796" y="975"/>
                </a:lnTo>
                <a:lnTo>
                  <a:pt x="796" y="977"/>
                </a:lnTo>
                <a:lnTo>
                  <a:pt x="797" y="978"/>
                </a:lnTo>
                <a:lnTo>
                  <a:pt x="797" y="979"/>
                </a:lnTo>
                <a:lnTo>
                  <a:pt x="797" y="981"/>
                </a:lnTo>
                <a:lnTo>
                  <a:pt x="797" y="982"/>
                </a:lnTo>
                <a:lnTo>
                  <a:pt x="797" y="983"/>
                </a:lnTo>
                <a:lnTo>
                  <a:pt x="797" y="985"/>
                </a:lnTo>
                <a:lnTo>
                  <a:pt x="797" y="986"/>
                </a:lnTo>
                <a:lnTo>
                  <a:pt x="798" y="988"/>
                </a:lnTo>
                <a:lnTo>
                  <a:pt x="798" y="989"/>
                </a:lnTo>
                <a:lnTo>
                  <a:pt x="798" y="991"/>
                </a:lnTo>
                <a:lnTo>
                  <a:pt x="798" y="993"/>
                </a:lnTo>
                <a:lnTo>
                  <a:pt x="799" y="994"/>
                </a:lnTo>
                <a:lnTo>
                  <a:pt x="799" y="996"/>
                </a:lnTo>
                <a:lnTo>
                  <a:pt x="799" y="998"/>
                </a:lnTo>
                <a:lnTo>
                  <a:pt x="799" y="999"/>
                </a:lnTo>
                <a:lnTo>
                  <a:pt x="799" y="1001"/>
                </a:lnTo>
                <a:lnTo>
                  <a:pt x="799" y="1003"/>
                </a:lnTo>
                <a:lnTo>
                  <a:pt x="799" y="1005"/>
                </a:lnTo>
                <a:lnTo>
                  <a:pt x="800" y="1006"/>
                </a:lnTo>
                <a:lnTo>
                  <a:pt x="800" y="1008"/>
                </a:lnTo>
                <a:lnTo>
                  <a:pt x="800" y="1010"/>
                </a:lnTo>
                <a:lnTo>
                  <a:pt x="800" y="1012"/>
                </a:lnTo>
                <a:lnTo>
                  <a:pt x="800" y="1014"/>
                </a:lnTo>
                <a:lnTo>
                  <a:pt x="801" y="1015"/>
                </a:lnTo>
                <a:lnTo>
                  <a:pt x="801" y="1017"/>
                </a:lnTo>
                <a:lnTo>
                  <a:pt x="801" y="1019"/>
                </a:lnTo>
                <a:lnTo>
                  <a:pt x="801" y="1020"/>
                </a:lnTo>
                <a:lnTo>
                  <a:pt x="801" y="1022"/>
                </a:lnTo>
                <a:lnTo>
                  <a:pt x="801" y="1024"/>
                </a:lnTo>
                <a:lnTo>
                  <a:pt x="801" y="1025"/>
                </a:lnTo>
                <a:lnTo>
                  <a:pt x="802" y="1027"/>
                </a:lnTo>
                <a:lnTo>
                  <a:pt x="802" y="1028"/>
                </a:lnTo>
                <a:lnTo>
                  <a:pt x="802" y="1030"/>
                </a:lnTo>
                <a:lnTo>
                  <a:pt x="802" y="1031"/>
                </a:lnTo>
                <a:lnTo>
                  <a:pt x="802" y="1033"/>
                </a:lnTo>
                <a:lnTo>
                  <a:pt x="802" y="1034"/>
                </a:lnTo>
                <a:lnTo>
                  <a:pt x="802" y="1035"/>
                </a:lnTo>
                <a:lnTo>
                  <a:pt x="803" y="1037"/>
                </a:lnTo>
                <a:lnTo>
                  <a:pt x="803" y="1038"/>
                </a:lnTo>
                <a:lnTo>
                  <a:pt x="803" y="1039"/>
                </a:lnTo>
                <a:lnTo>
                  <a:pt x="803" y="1040"/>
                </a:lnTo>
                <a:lnTo>
                  <a:pt x="804" y="1042"/>
                </a:lnTo>
                <a:lnTo>
                  <a:pt x="804" y="1043"/>
                </a:lnTo>
                <a:lnTo>
                  <a:pt x="804" y="1043"/>
                </a:lnTo>
                <a:lnTo>
                  <a:pt x="804" y="1045"/>
                </a:lnTo>
                <a:lnTo>
                  <a:pt x="804" y="1045"/>
                </a:lnTo>
                <a:lnTo>
                  <a:pt x="804" y="1046"/>
                </a:lnTo>
                <a:lnTo>
                  <a:pt x="804" y="1047"/>
                </a:lnTo>
                <a:lnTo>
                  <a:pt x="805" y="1047"/>
                </a:lnTo>
                <a:lnTo>
                  <a:pt x="805" y="1048"/>
                </a:lnTo>
                <a:lnTo>
                  <a:pt x="805" y="1048"/>
                </a:lnTo>
                <a:lnTo>
                  <a:pt x="805" y="1049"/>
                </a:lnTo>
                <a:lnTo>
                  <a:pt x="805" y="1049"/>
                </a:lnTo>
                <a:lnTo>
                  <a:pt x="806" y="1050"/>
                </a:lnTo>
                <a:lnTo>
                  <a:pt x="806" y="1050"/>
                </a:lnTo>
                <a:lnTo>
                  <a:pt x="806" y="1050"/>
                </a:lnTo>
                <a:lnTo>
                  <a:pt x="806" y="1050"/>
                </a:lnTo>
                <a:lnTo>
                  <a:pt x="806" y="1050"/>
                </a:lnTo>
                <a:lnTo>
                  <a:pt x="806" y="1050"/>
                </a:lnTo>
                <a:lnTo>
                  <a:pt x="806" y="1049"/>
                </a:lnTo>
                <a:lnTo>
                  <a:pt x="807" y="1049"/>
                </a:lnTo>
                <a:lnTo>
                  <a:pt x="807" y="1048"/>
                </a:lnTo>
                <a:lnTo>
                  <a:pt x="807" y="1048"/>
                </a:lnTo>
                <a:lnTo>
                  <a:pt x="807" y="1047"/>
                </a:lnTo>
                <a:lnTo>
                  <a:pt x="807" y="1047"/>
                </a:lnTo>
                <a:lnTo>
                  <a:pt x="807" y="1046"/>
                </a:lnTo>
                <a:lnTo>
                  <a:pt x="807" y="1045"/>
                </a:lnTo>
                <a:lnTo>
                  <a:pt x="808" y="1044"/>
                </a:lnTo>
                <a:lnTo>
                  <a:pt x="808" y="1043"/>
                </a:lnTo>
                <a:lnTo>
                  <a:pt x="808" y="1042"/>
                </a:lnTo>
                <a:lnTo>
                  <a:pt x="808" y="1041"/>
                </a:lnTo>
                <a:lnTo>
                  <a:pt x="809" y="1040"/>
                </a:lnTo>
                <a:lnTo>
                  <a:pt x="809" y="1038"/>
                </a:lnTo>
                <a:lnTo>
                  <a:pt x="809" y="1037"/>
                </a:lnTo>
                <a:lnTo>
                  <a:pt x="809" y="1035"/>
                </a:lnTo>
                <a:lnTo>
                  <a:pt x="809" y="1034"/>
                </a:lnTo>
                <a:lnTo>
                  <a:pt x="809" y="1032"/>
                </a:lnTo>
                <a:lnTo>
                  <a:pt x="809" y="1030"/>
                </a:lnTo>
                <a:lnTo>
                  <a:pt x="810" y="1029"/>
                </a:lnTo>
                <a:lnTo>
                  <a:pt x="810" y="1027"/>
                </a:lnTo>
                <a:lnTo>
                  <a:pt x="810" y="1025"/>
                </a:lnTo>
                <a:lnTo>
                  <a:pt x="810" y="1023"/>
                </a:lnTo>
                <a:lnTo>
                  <a:pt x="810" y="1021"/>
                </a:lnTo>
                <a:lnTo>
                  <a:pt x="810" y="1019"/>
                </a:lnTo>
                <a:lnTo>
                  <a:pt x="810" y="1017"/>
                </a:lnTo>
                <a:lnTo>
                  <a:pt x="811" y="1015"/>
                </a:lnTo>
                <a:lnTo>
                  <a:pt x="811" y="1012"/>
                </a:lnTo>
                <a:lnTo>
                  <a:pt x="811" y="1010"/>
                </a:lnTo>
                <a:lnTo>
                  <a:pt x="811" y="1008"/>
                </a:lnTo>
                <a:lnTo>
                  <a:pt x="811" y="1006"/>
                </a:lnTo>
                <a:lnTo>
                  <a:pt x="812" y="1003"/>
                </a:lnTo>
                <a:lnTo>
                  <a:pt x="812" y="1001"/>
                </a:lnTo>
                <a:lnTo>
                  <a:pt x="812" y="998"/>
                </a:lnTo>
                <a:lnTo>
                  <a:pt x="812" y="996"/>
                </a:lnTo>
                <a:lnTo>
                  <a:pt x="812" y="993"/>
                </a:lnTo>
                <a:lnTo>
                  <a:pt x="812" y="991"/>
                </a:lnTo>
                <a:lnTo>
                  <a:pt x="812" y="988"/>
                </a:lnTo>
                <a:lnTo>
                  <a:pt x="813" y="986"/>
                </a:lnTo>
                <a:lnTo>
                  <a:pt x="813" y="983"/>
                </a:lnTo>
                <a:lnTo>
                  <a:pt x="813" y="980"/>
                </a:lnTo>
                <a:lnTo>
                  <a:pt x="813" y="978"/>
                </a:lnTo>
                <a:lnTo>
                  <a:pt x="814" y="975"/>
                </a:lnTo>
                <a:lnTo>
                  <a:pt x="814" y="973"/>
                </a:lnTo>
                <a:lnTo>
                  <a:pt x="814" y="970"/>
                </a:lnTo>
                <a:lnTo>
                  <a:pt x="814" y="968"/>
                </a:lnTo>
                <a:lnTo>
                  <a:pt x="814" y="965"/>
                </a:lnTo>
                <a:lnTo>
                  <a:pt x="814" y="963"/>
                </a:lnTo>
                <a:lnTo>
                  <a:pt x="814" y="960"/>
                </a:lnTo>
                <a:lnTo>
                  <a:pt x="815" y="958"/>
                </a:lnTo>
                <a:lnTo>
                  <a:pt x="815" y="955"/>
                </a:lnTo>
                <a:lnTo>
                  <a:pt x="815" y="953"/>
                </a:lnTo>
                <a:lnTo>
                  <a:pt x="815" y="951"/>
                </a:lnTo>
                <a:lnTo>
                  <a:pt x="815" y="948"/>
                </a:lnTo>
                <a:lnTo>
                  <a:pt x="815" y="946"/>
                </a:lnTo>
                <a:lnTo>
                  <a:pt x="815" y="944"/>
                </a:lnTo>
                <a:lnTo>
                  <a:pt x="816" y="942"/>
                </a:lnTo>
                <a:lnTo>
                  <a:pt x="816" y="940"/>
                </a:lnTo>
                <a:lnTo>
                  <a:pt x="816" y="938"/>
                </a:lnTo>
                <a:lnTo>
                  <a:pt x="816" y="936"/>
                </a:lnTo>
                <a:lnTo>
                  <a:pt x="816" y="935"/>
                </a:lnTo>
                <a:lnTo>
                  <a:pt x="817" y="933"/>
                </a:lnTo>
                <a:lnTo>
                  <a:pt x="817" y="931"/>
                </a:lnTo>
                <a:lnTo>
                  <a:pt x="817" y="930"/>
                </a:lnTo>
                <a:lnTo>
                  <a:pt x="817" y="928"/>
                </a:lnTo>
                <a:lnTo>
                  <a:pt x="817" y="927"/>
                </a:lnTo>
                <a:lnTo>
                  <a:pt x="817" y="925"/>
                </a:lnTo>
                <a:lnTo>
                  <a:pt x="817" y="924"/>
                </a:lnTo>
                <a:lnTo>
                  <a:pt x="818" y="923"/>
                </a:lnTo>
                <a:lnTo>
                  <a:pt x="818" y="922"/>
                </a:lnTo>
                <a:lnTo>
                  <a:pt x="818" y="921"/>
                </a:lnTo>
                <a:lnTo>
                  <a:pt x="818" y="920"/>
                </a:lnTo>
                <a:lnTo>
                  <a:pt x="819" y="920"/>
                </a:lnTo>
                <a:lnTo>
                  <a:pt x="819" y="919"/>
                </a:lnTo>
                <a:lnTo>
                  <a:pt x="819" y="919"/>
                </a:lnTo>
                <a:lnTo>
                  <a:pt x="819" y="919"/>
                </a:lnTo>
                <a:lnTo>
                  <a:pt x="819" y="918"/>
                </a:lnTo>
                <a:lnTo>
                  <a:pt x="819" y="918"/>
                </a:lnTo>
                <a:lnTo>
                  <a:pt x="819" y="918"/>
                </a:lnTo>
                <a:lnTo>
                  <a:pt x="820" y="918"/>
                </a:lnTo>
                <a:lnTo>
                  <a:pt x="820" y="918"/>
                </a:lnTo>
                <a:lnTo>
                  <a:pt x="820" y="919"/>
                </a:lnTo>
                <a:lnTo>
                  <a:pt x="820" y="919"/>
                </a:lnTo>
                <a:lnTo>
                  <a:pt x="820" y="920"/>
                </a:lnTo>
                <a:lnTo>
                  <a:pt x="820" y="920"/>
                </a:lnTo>
                <a:lnTo>
                  <a:pt x="820" y="921"/>
                </a:lnTo>
                <a:lnTo>
                  <a:pt x="821" y="922"/>
                </a:lnTo>
                <a:lnTo>
                  <a:pt x="821" y="923"/>
                </a:lnTo>
                <a:lnTo>
                  <a:pt x="821" y="924"/>
                </a:lnTo>
                <a:lnTo>
                  <a:pt x="821" y="925"/>
                </a:lnTo>
                <a:lnTo>
                  <a:pt x="821" y="927"/>
                </a:lnTo>
                <a:lnTo>
                  <a:pt x="822" y="928"/>
                </a:lnTo>
                <a:lnTo>
                  <a:pt x="822" y="930"/>
                </a:lnTo>
                <a:lnTo>
                  <a:pt x="822" y="932"/>
                </a:lnTo>
                <a:lnTo>
                  <a:pt x="822" y="933"/>
                </a:lnTo>
                <a:lnTo>
                  <a:pt x="822" y="935"/>
                </a:lnTo>
                <a:lnTo>
                  <a:pt x="822" y="937"/>
                </a:lnTo>
                <a:lnTo>
                  <a:pt x="822" y="940"/>
                </a:lnTo>
                <a:lnTo>
                  <a:pt x="823" y="942"/>
                </a:lnTo>
                <a:lnTo>
                  <a:pt x="823" y="944"/>
                </a:lnTo>
                <a:lnTo>
                  <a:pt x="823" y="946"/>
                </a:lnTo>
                <a:lnTo>
                  <a:pt x="823" y="949"/>
                </a:lnTo>
                <a:lnTo>
                  <a:pt x="824" y="951"/>
                </a:lnTo>
                <a:lnTo>
                  <a:pt x="824" y="954"/>
                </a:lnTo>
                <a:lnTo>
                  <a:pt x="824" y="957"/>
                </a:lnTo>
                <a:lnTo>
                  <a:pt x="824" y="960"/>
                </a:lnTo>
                <a:lnTo>
                  <a:pt x="824" y="963"/>
                </a:lnTo>
                <a:lnTo>
                  <a:pt x="824" y="966"/>
                </a:lnTo>
                <a:lnTo>
                  <a:pt x="824" y="968"/>
                </a:lnTo>
                <a:lnTo>
                  <a:pt x="825" y="971"/>
                </a:lnTo>
                <a:lnTo>
                  <a:pt x="825" y="975"/>
                </a:lnTo>
                <a:lnTo>
                  <a:pt x="825" y="978"/>
                </a:lnTo>
                <a:lnTo>
                  <a:pt x="825" y="981"/>
                </a:lnTo>
                <a:lnTo>
                  <a:pt x="825" y="984"/>
                </a:lnTo>
                <a:lnTo>
                  <a:pt x="825" y="988"/>
                </a:lnTo>
                <a:lnTo>
                  <a:pt x="825" y="991"/>
                </a:lnTo>
                <a:lnTo>
                  <a:pt x="826" y="994"/>
                </a:lnTo>
                <a:lnTo>
                  <a:pt x="826" y="998"/>
                </a:lnTo>
                <a:lnTo>
                  <a:pt x="826" y="1001"/>
                </a:lnTo>
                <a:lnTo>
                  <a:pt x="826" y="1005"/>
                </a:lnTo>
                <a:lnTo>
                  <a:pt x="826" y="1008"/>
                </a:lnTo>
                <a:lnTo>
                  <a:pt x="827" y="1012"/>
                </a:lnTo>
                <a:lnTo>
                  <a:pt x="827" y="1015"/>
                </a:lnTo>
                <a:lnTo>
                  <a:pt x="827" y="1019"/>
                </a:lnTo>
                <a:lnTo>
                  <a:pt x="827" y="1022"/>
                </a:lnTo>
                <a:lnTo>
                  <a:pt x="827" y="1025"/>
                </a:lnTo>
                <a:lnTo>
                  <a:pt x="827" y="1029"/>
                </a:lnTo>
                <a:lnTo>
                  <a:pt x="828" y="1032"/>
                </a:lnTo>
                <a:lnTo>
                  <a:pt x="828" y="1035"/>
                </a:lnTo>
                <a:lnTo>
                  <a:pt x="828" y="1038"/>
                </a:lnTo>
                <a:lnTo>
                  <a:pt x="828" y="1042"/>
                </a:lnTo>
                <a:lnTo>
                  <a:pt x="828" y="1045"/>
                </a:lnTo>
                <a:lnTo>
                  <a:pt x="829" y="1048"/>
                </a:lnTo>
                <a:lnTo>
                  <a:pt x="829" y="1051"/>
                </a:lnTo>
                <a:lnTo>
                  <a:pt x="829" y="1054"/>
                </a:lnTo>
                <a:lnTo>
                  <a:pt x="829" y="1057"/>
                </a:lnTo>
                <a:lnTo>
                  <a:pt x="829" y="1060"/>
                </a:lnTo>
                <a:lnTo>
                  <a:pt x="829" y="1063"/>
                </a:lnTo>
                <a:lnTo>
                  <a:pt x="829" y="1065"/>
                </a:lnTo>
                <a:lnTo>
                  <a:pt x="830" y="1068"/>
                </a:lnTo>
                <a:lnTo>
                  <a:pt x="830" y="1070"/>
                </a:lnTo>
                <a:lnTo>
                  <a:pt x="830" y="1073"/>
                </a:lnTo>
                <a:lnTo>
                  <a:pt x="830" y="1075"/>
                </a:lnTo>
                <a:lnTo>
                  <a:pt x="830" y="1077"/>
                </a:lnTo>
                <a:lnTo>
                  <a:pt x="830" y="1080"/>
                </a:lnTo>
                <a:lnTo>
                  <a:pt x="830" y="1081"/>
                </a:lnTo>
                <a:lnTo>
                  <a:pt x="831" y="1083"/>
                </a:lnTo>
                <a:lnTo>
                  <a:pt x="831" y="1085"/>
                </a:lnTo>
                <a:lnTo>
                  <a:pt x="831" y="1086"/>
                </a:lnTo>
                <a:lnTo>
                  <a:pt x="831" y="1088"/>
                </a:lnTo>
                <a:lnTo>
                  <a:pt x="832" y="1089"/>
                </a:lnTo>
                <a:lnTo>
                  <a:pt x="832" y="1091"/>
                </a:lnTo>
                <a:lnTo>
                  <a:pt x="832" y="1092"/>
                </a:lnTo>
                <a:lnTo>
                  <a:pt x="832" y="1093"/>
                </a:lnTo>
                <a:lnTo>
                  <a:pt x="832" y="1094"/>
                </a:lnTo>
                <a:lnTo>
                  <a:pt x="832" y="1094"/>
                </a:lnTo>
                <a:lnTo>
                  <a:pt x="832" y="1095"/>
                </a:lnTo>
                <a:lnTo>
                  <a:pt x="833" y="1095"/>
                </a:lnTo>
                <a:lnTo>
                  <a:pt x="833" y="1095"/>
                </a:lnTo>
                <a:lnTo>
                  <a:pt x="833" y="1096"/>
                </a:lnTo>
                <a:lnTo>
                  <a:pt x="833" y="1095"/>
                </a:lnTo>
                <a:lnTo>
                  <a:pt x="833" y="1095"/>
                </a:lnTo>
                <a:lnTo>
                  <a:pt x="834" y="1095"/>
                </a:lnTo>
                <a:lnTo>
                  <a:pt x="834" y="1094"/>
                </a:lnTo>
                <a:lnTo>
                  <a:pt x="834" y="1094"/>
                </a:lnTo>
                <a:lnTo>
                  <a:pt x="834" y="1093"/>
                </a:lnTo>
                <a:lnTo>
                  <a:pt x="834" y="1092"/>
                </a:lnTo>
                <a:lnTo>
                  <a:pt x="834" y="1091"/>
                </a:lnTo>
                <a:lnTo>
                  <a:pt x="834" y="1089"/>
                </a:lnTo>
                <a:lnTo>
                  <a:pt x="835" y="1088"/>
                </a:lnTo>
                <a:lnTo>
                  <a:pt x="835" y="1086"/>
                </a:lnTo>
                <a:lnTo>
                  <a:pt x="835" y="1085"/>
                </a:lnTo>
                <a:lnTo>
                  <a:pt x="835" y="1083"/>
                </a:lnTo>
                <a:lnTo>
                  <a:pt x="835" y="1081"/>
                </a:lnTo>
                <a:lnTo>
                  <a:pt x="835" y="1079"/>
                </a:lnTo>
                <a:lnTo>
                  <a:pt x="835" y="1076"/>
                </a:lnTo>
                <a:lnTo>
                  <a:pt x="836" y="1074"/>
                </a:lnTo>
                <a:lnTo>
                  <a:pt x="836" y="1071"/>
                </a:lnTo>
                <a:lnTo>
                  <a:pt x="836" y="1069"/>
                </a:lnTo>
                <a:lnTo>
                  <a:pt x="836" y="1066"/>
                </a:lnTo>
                <a:lnTo>
                  <a:pt x="837" y="1063"/>
                </a:lnTo>
                <a:lnTo>
                  <a:pt x="837" y="1060"/>
                </a:lnTo>
                <a:lnTo>
                  <a:pt x="837" y="1057"/>
                </a:lnTo>
                <a:lnTo>
                  <a:pt x="837" y="1054"/>
                </a:lnTo>
                <a:lnTo>
                  <a:pt x="837" y="1050"/>
                </a:lnTo>
                <a:lnTo>
                  <a:pt x="837" y="1047"/>
                </a:lnTo>
                <a:lnTo>
                  <a:pt x="837" y="1043"/>
                </a:lnTo>
                <a:lnTo>
                  <a:pt x="838" y="1040"/>
                </a:lnTo>
                <a:lnTo>
                  <a:pt x="838" y="1036"/>
                </a:lnTo>
                <a:lnTo>
                  <a:pt x="838" y="1032"/>
                </a:lnTo>
                <a:lnTo>
                  <a:pt x="838" y="1029"/>
                </a:lnTo>
                <a:lnTo>
                  <a:pt x="838" y="1025"/>
                </a:lnTo>
                <a:lnTo>
                  <a:pt x="838" y="1020"/>
                </a:lnTo>
                <a:lnTo>
                  <a:pt x="838" y="1016"/>
                </a:lnTo>
                <a:lnTo>
                  <a:pt x="839" y="1012"/>
                </a:lnTo>
                <a:lnTo>
                  <a:pt x="839" y="1008"/>
                </a:lnTo>
                <a:lnTo>
                  <a:pt x="839" y="1004"/>
                </a:lnTo>
                <a:lnTo>
                  <a:pt x="839" y="1000"/>
                </a:lnTo>
                <a:lnTo>
                  <a:pt x="839" y="995"/>
                </a:lnTo>
                <a:lnTo>
                  <a:pt x="840" y="991"/>
                </a:lnTo>
                <a:lnTo>
                  <a:pt x="840" y="987"/>
                </a:lnTo>
                <a:lnTo>
                  <a:pt x="840" y="982"/>
                </a:lnTo>
                <a:lnTo>
                  <a:pt x="840" y="978"/>
                </a:lnTo>
                <a:lnTo>
                  <a:pt x="840" y="974"/>
                </a:lnTo>
                <a:lnTo>
                  <a:pt x="840" y="969"/>
                </a:lnTo>
                <a:lnTo>
                  <a:pt x="840" y="965"/>
                </a:lnTo>
                <a:lnTo>
                  <a:pt x="841" y="961"/>
                </a:lnTo>
                <a:lnTo>
                  <a:pt x="841" y="956"/>
                </a:lnTo>
                <a:lnTo>
                  <a:pt x="841" y="952"/>
                </a:lnTo>
                <a:lnTo>
                  <a:pt x="841" y="948"/>
                </a:lnTo>
                <a:lnTo>
                  <a:pt x="842" y="944"/>
                </a:lnTo>
                <a:lnTo>
                  <a:pt x="842" y="940"/>
                </a:lnTo>
                <a:lnTo>
                  <a:pt x="842" y="936"/>
                </a:lnTo>
                <a:lnTo>
                  <a:pt x="842" y="932"/>
                </a:lnTo>
                <a:lnTo>
                  <a:pt x="842" y="928"/>
                </a:lnTo>
                <a:lnTo>
                  <a:pt x="842" y="924"/>
                </a:lnTo>
                <a:lnTo>
                  <a:pt x="842" y="920"/>
                </a:lnTo>
                <a:lnTo>
                  <a:pt x="843" y="917"/>
                </a:lnTo>
                <a:lnTo>
                  <a:pt x="843" y="913"/>
                </a:lnTo>
                <a:lnTo>
                  <a:pt x="843" y="910"/>
                </a:lnTo>
                <a:lnTo>
                  <a:pt x="843" y="906"/>
                </a:lnTo>
                <a:lnTo>
                  <a:pt x="843" y="903"/>
                </a:lnTo>
                <a:lnTo>
                  <a:pt x="843" y="900"/>
                </a:lnTo>
                <a:lnTo>
                  <a:pt x="843" y="897"/>
                </a:lnTo>
                <a:lnTo>
                  <a:pt x="844" y="894"/>
                </a:lnTo>
                <a:lnTo>
                  <a:pt x="844" y="892"/>
                </a:lnTo>
                <a:lnTo>
                  <a:pt x="844" y="889"/>
                </a:lnTo>
                <a:lnTo>
                  <a:pt x="844" y="887"/>
                </a:lnTo>
                <a:lnTo>
                  <a:pt x="844" y="884"/>
                </a:lnTo>
                <a:lnTo>
                  <a:pt x="845" y="882"/>
                </a:lnTo>
                <a:lnTo>
                  <a:pt x="845" y="880"/>
                </a:lnTo>
                <a:lnTo>
                  <a:pt x="845" y="879"/>
                </a:lnTo>
                <a:lnTo>
                  <a:pt x="845" y="877"/>
                </a:lnTo>
                <a:lnTo>
                  <a:pt x="845" y="876"/>
                </a:lnTo>
                <a:lnTo>
                  <a:pt x="845" y="874"/>
                </a:lnTo>
                <a:lnTo>
                  <a:pt x="845" y="873"/>
                </a:lnTo>
                <a:lnTo>
                  <a:pt x="846" y="872"/>
                </a:lnTo>
                <a:lnTo>
                  <a:pt x="846" y="871"/>
                </a:lnTo>
                <a:lnTo>
                  <a:pt x="846" y="871"/>
                </a:lnTo>
                <a:lnTo>
                  <a:pt x="846" y="870"/>
                </a:lnTo>
                <a:lnTo>
                  <a:pt x="847" y="870"/>
                </a:lnTo>
                <a:lnTo>
                  <a:pt x="847" y="870"/>
                </a:lnTo>
                <a:lnTo>
                  <a:pt x="847" y="870"/>
                </a:lnTo>
                <a:lnTo>
                  <a:pt x="847" y="871"/>
                </a:lnTo>
                <a:lnTo>
                  <a:pt x="847" y="871"/>
                </a:lnTo>
                <a:lnTo>
                  <a:pt x="847" y="872"/>
                </a:lnTo>
                <a:lnTo>
                  <a:pt x="847" y="873"/>
                </a:lnTo>
                <a:lnTo>
                  <a:pt x="848" y="874"/>
                </a:lnTo>
                <a:lnTo>
                  <a:pt x="848" y="875"/>
                </a:lnTo>
                <a:lnTo>
                  <a:pt x="848" y="876"/>
                </a:lnTo>
                <a:lnTo>
                  <a:pt x="848" y="878"/>
                </a:lnTo>
                <a:lnTo>
                  <a:pt x="848" y="880"/>
                </a:lnTo>
                <a:lnTo>
                  <a:pt x="848" y="882"/>
                </a:lnTo>
                <a:lnTo>
                  <a:pt x="848" y="884"/>
                </a:lnTo>
                <a:lnTo>
                  <a:pt x="849" y="886"/>
                </a:lnTo>
                <a:lnTo>
                  <a:pt x="849" y="889"/>
                </a:lnTo>
                <a:lnTo>
                  <a:pt x="849" y="892"/>
                </a:lnTo>
                <a:lnTo>
                  <a:pt x="849" y="894"/>
                </a:lnTo>
                <a:lnTo>
                  <a:pt x="849" y="897"/>
                </a:lnTo>
                <a:lnTo>
                  <a:pt x="850" y="900"/>
                </a:lnTo>
                <a:lnTo>
                  <a:pt x="850" y="904"/>
                </a:lnTo>
                <a:lnTo>
                  <a:pt x="850" y="907"/>
                </a:lnTo>
                <a:lnTo>
                  <a:pt x="850" y="911"/>
                </a:lnTo>
                <a:lnTo>
                  <a:pt x="850" y="915"/>
                </a:lnTo>
                <a:lnTo>
                  <a:pt x="850" y="919"/>
                </a:lnTo>
                <a:lnTo>
                  <a:pt x="850" y="923"/>
                </a:lnTo>
                <a:lnTo>
                  <a:pt x="851" y="927"/>
                </a:lnTo>
                <a:lnTo>
                  <a:pt x="851" y="931"/>
                </a:lnTo>
                <a:lnTo>
                  <a:pt x="851" y="936"/>
                </a:lnTo>
                <a:lnTo>
                  <a:pt x="851" y="940"/>
                </a:lnTo>
                <a:lnTo>
                  <a:pt x="852" y="945"/>
                </a:lnTo>
                <a:lnTo>
                  <a:pt x="852" y="950"/>
                </a:lnTo>
                <a:lnTo>
                  <a:pt x="852" y="954"/>
                </a:lnTo>
                <a:lnTo>
                  <a:pt x="852" y="959"/>
                </a:lnTo>
                <a:lnTo>
                  <a:pt x="852" y="964"/>
                </a:lnTo>
                <a:lnTo>
                  <a:pt x="852" y="969"/>
                </a:lnTo>
                <a:lnTo>
                  <a:pt x="852" y="974"/>
                </a:lnTo>
                <a:lnTo>
                  <a:pt x="853" y="979"/>
                </a:lnTo>
                <a:lnTo>
                  <a:pt x="853" y="984"/>
                </a:lnTo>
                <a:lnTo>
                  <a:pt x="853" y="990"/>
                </a:lnTo>
                <a:lnTo>
                  <a:pt x="853" y="995"/>
                </a:lnTo>
                <a:lnTo>
                  <a:pt x="853" y="1000"/>
                </a:lnTo>
                <a:lnTo>
                  <a:pt x="853" y="1006"/>
                </a:lnTo>
                <a:lnTo>
                  <a:pt x="853" y="1011"/>
                </a:lnTo>
                <a:lnTo>
                  <a:pt x="854" y="1016"/>
                </a:lnTo>
                <a:lnTo>
                  <a:pt x="854" y="1022"/>
                </a:lnTo>
                <a:lnTo>
                  <a:pt x="854" y="1027"/>
                </a:lnTo>
                <a:lnTo>
                  <a:pt x="854" y="1032"/>
                </a:lnTo>
                <a:lnTo>
                  <a:pt x="854" y="1037"/>
                </a:lnTo>
                <a:lnTo>
                  <a:pt x="855" y="1042"/>
                </a:lnTo>
                <a:lnTo>
                  <a:pt x="855" y="1048"/>
                </a:lnTo>
                <a:lnTo>
                  <a:pt x="855" y="1053"/>
                </a:lnTo>
                <a:lnTo>
                  <a:pt x="855" y="1058"/>
                </a:lnTo>
                <a:lnTo>
                  <a:pt x="855" y="1063"/>
                </a:lnTo>
                <a:lnTo>
                  <a:pt x="855" y="1068"/>
                </a:lnTo>
                <a:lnTo>
                  <a:pt x="856" y="1072"/>
                </a:lnTo>
                <a:lnTo>
                  <a:pt x="856" y="1077"/>
                </a:lnTo>
                <a:lnTo>
                  <a:pt x="856" y="1081"/>
                </a:lnTo>
                <a:lnTo>
                  <a:pt x="856" y="1086"/>
                </a:lnTo>
                <a:lnTo>
                  <a:pt x="856" y="1090"/>
                </a:lnTo>
                <a:lnTo>
                  <a:pt x="857" y="1094"/>
                </a:lnTo>
                <a:lnTo>
                  <a:pt x="857" y="1099"/>
                </a:lnTo>
                <a:lnTo>
                  <a:pt x="857" y="1103"/>
                </a:lnTo>
                <a:lnTo>
                  <a:pt x="857" y="1107"/>
                </a:lnTo>
                <a:lnTo>
                  <a:pt x="857" y="1110"/>
                </a:lnTo>
                <a:lnTo>
                  <a:pt x="857" y="1114"/>
                </a:lnTo>
                <a:lnTo>
                  <a:pt x="857" y="1117"/>
                </a:lnTo>
                <a:lnTo>
                  <a:pt x="858" y="1121"/>
                </a:lnTo>
                <a:lnTo>
                  <a:pt x="858" y="1123"/>
                </a:lnTo>
                <a:lnTo>
                  <a:pt x="858" y="1126"/>
                </a:lnTo>
                <a:lnTo>
                  <a:pt x="858" y="1129"/>
                </a:lnTo>
                <a:lnTo>
                  <a:pt x="858" y="1131"/>
                </a:lnTo>
                <a:lnTo>
                  <a:pt x="858" y="1134"/>
                </a:lnTo>
                <a:lnTo>
                  <a:pt x="858" y="1136"/>
                </a:lnTo>
                <a:lnTo>
                  <a:pt x="859" y="1138"/>
                </a:lnTo>
                <a:lnTo>
                  <a:pt x="859" y="1139"/>
                </a:lnTo>
                <a:lnTo>
                  <a:pt x="859" y="1141"/>
                </a:lnTo>
                <a:lnTo>
                  <a:pt x="859" y="1142"/>
                </a:lnTo>
                <a:lnTo>
                  <a:pt x="859" y="1143"/>
                </a:lnTo>
                <a:lnTo>
                  <a:pt x="860" y="1144"/>
                </a:lnTo>
                <a:lnTo>
                  <a:pt x="860" y="1145"/>
                </a:lnTo>
                <a:lnTo>
                  <a:pt x="860" y="1145"/>
                </a:lnTo>
                <a:lnTo>
                  <a:pt x="860" y="1145"/>
                </a:lnTo>
                <a:lnTo>
                  <a:pt x="860" y="1145"/>
                </a:lnTo>
                <a:lnTo>
                  <a:pt x="860" y="1145"/>
                </a:lnTo>
                <a:lnTo>
                  <a:pt x="861" y="1145"/>
                </a:lnTo>
                <a:lnTo>
                  <a:pt x="861" y="1144"/>
                </a:lnTo>
                <a:lnTo>
                  <a:pt x="861" y="1143"/>
                </a:lnTo>
                <a:lnTo>
                  <a:pt x="861" y="1142"/>
                </a:lnTo>
                <a:lnTo>
                  <a:pt x="861" y="1140"/>
                </a:lnTo>
                <a:lnTo>
                  <a:pt x="862" y="1139"/>
                </a:lnTo>
                <a:lnTo>
                  <a:pt x="862" y="1137"/>
                </a:lnTo>
                <a:lnTo>
                  <a:pt x="862" y="1135"/>
                </a:lnTo>
                <a:lnTo>
                  <a:pt x="862" y="1133"/>
                </a:lnTo>
                <a:lnTo>
                  <a:pt x="862" y="1131"/>
                </a:lnTo>
                <a:lnTo>
                  <a:pt x="862" y="1128"/>
                </a:lnTo>
                <a:lnTo>
                  <a:pt x="862" y="1125"/>
                </a:lnTo>
                <a:lnTo>
                  <a:pt x="863" y="1122"/>
                </a:lnTo>
                <a:lnTo>
                  <a:pt x="863" y="1119"/>
                </a:lnTo>
                <a:lnTo>
                  <a:pt x="863" y="1115"/>
                </a:lnTo>
                <a:lnTo>
                  <a:pt x="863" y="1111"/>
                </a:lnTo>
                <a:lnTo>
                  <a:pt x="863" y="1108"/>
                </a:lnTo>
                <a:lnTo>
                  <a:pt x="863" y="1104"/>
                </a:lnTo>
                <a:lnTo>
                  <a:pt x="863" y="1099"/>
                </a:lnTo>
                <a:lnTo>
                  <a:pt x="864" y="1095"/>
                </a:lnTo>
                <a:lnTo>
                  <a:pt x="864" y="1090"/>
                </a:lnTo>
                <a:lnTo>
                  <a:pt x="864" y="1086"/>
                </a:lnTo>
                <a:lnTo>
                  <a:pt x="864" y="1081"/>
                </a:lnTo>
                <a:lnTo>
                  <a:pt x="865" y="1076"/>
                </a:lnTo>
                <a:lnTo>
                  <a:pt x="865" y="1071"/>
                </a:lnTo>
                <a:lnTo>
                  <a:pt x="865" y="1065"/>
                </a:lnTo>
                <a:lnTo>
                  <a:pt x="865" y="1060"/>
                </a:lnTo>
                <a:lnTo>
                  <a:pt x="865" y="1055"/>
                </a:lnTo>
                <a:lnTo>
                  <a:pt x="865" y="1049"/>
                </a:lnTo>
                <a:lnTo>
                  <a:pt x="865" y="1043"/>
                </a:lnTo>
                <a:lnTo>
                  <a:pt x="866" y="1037"/>
                </a:lnTo>
                <a:lnTo>
                  <a:pt x="866" y="1031"/>
                </a:lnTo>
                <a:lnTo>
                  <a:pt x="866" y="1025"/>
                </a:lnTo>
                <a:lnTo>
                  <a:pt x="866" y="1019"/>
                </a:lnTo>
                <a:lnTo>
                  <a:pt x="866" y="1013"/>
                </a:lnTo>
                <a:lnTo>
                  <a:pt x="866" y="1007"/>
                </a:lnTo>
                <a:lnTo>
                  <a:pt x="866" y="1001"/>
                </a:lnTo>
                <a:lnTo>
                  <a:pt x="867" y="994"/>
                </a:lnTo>
                <a:lnTo>
                  <a:pt x="867" y="988"/>
                </a:lnTo>
                <a:lnTo>
                  <a:pt x="867" y="982"/>
                </a:lnTo>
                <a:lnTo>
                  <a:pt x="867" y="976"/>
                </a:lnTo>
                <a:lnTo>
                  <a:pt x="867" y="969"/>
                </a:lnTo>
                <a:lnTo>
                  <a:pt x="868" y="963"/>
                </a:lnTo>
                <a:lnTo>
                  <a:pt x="868" y="957"/>
                </a:lnTo>
                <a:lnTo>
                  <a:pt x="868" y="951"/>
                </a:lnTo>
                <a:lnTo>
                  <a:pt x="868" y="944"/>
                </a:lnTo>
                <a:lnTo>
                  <a:pt x="868" y="938"/>
                </a:lnTo>
                <a:lnTo>
                  <a:pt x="868" y="932"/>
                </a:lnTo>
                <a:lnTo>
                  <a:pt x="868" y="926"/>
                </a:lnTo>
                <a:lnTo>
                  <a:pt x="869" y="920"/>
                </a:lnTo>
                <a:lnTo>
                  <a:pt x="869" y="914"/>
                </a:lnTo>
                <a:lnTo>
                  <a:pt x="869" y="909"/>
                </a:lnTo>
                <a:lnTo>
                  <a:pt x="869" y="903"/>
                </a:lnTo>
                <a:lnTo>
                  <a:pt x="870" y="897"/>
                </a:lnTo>
                <a:lnTo>
                  <a:pt x="870" y="892"/>
                </a:lnTo>
                <a:lnTo>
                  <a:pt x="870" y="887"/>
                </a:lnTo>
                <a:lnTo>
                  <a:pt x="870" y="882"/>
                </a:lnTo>
                <a:lnTo>
                  <a:pt x="870" y="877"/>
                </a:lnTo>
                <a:lnTo>
                  <a:pt x="870" y="872"/>
                </a:lnTo>
                <a:lnTo>
                  <a:pt x="870" y="867"/>
                </a:lnTo>
                <a:lnTo>
                  <a:pt x="871" y="863"/>
                </a:lnTo>
                <a:lnTo>
                  <a:pt x="871" y="858"/>
                </a:lnTo>
                <a:lnTo>
                  <a:pt x="871" y="854"/>
                </a:lnTo>
                <a:lnTo>
                  <a:pt x="871" y="850"/>
                </a:lnTo>
                <a:lnTo>
                  <a:pt x="871" y="847"/>
                </a:lnTo>
                <a:lnTo>
                  <a:pt x="871" y="843"/>
                </a:lnTo>
                <a:lnTo>
                  <a:pt x="871" y="840"/>
                </a:lnTo>
                <a:lnTo>
                  <a:pt x="872" y="837"/>
                </a:lnTo>
                <a:lnTo>
                  <a:pt x="872" y="834"/>
                </a:lnTo>
                <a:lnTo>
                  <a:pt x="872" y="831"/>
                </a:lnTo>
                <a:lnTo>
                  <a:pt x="872" y="829"/>
                </a:lnTo>
                <a:lnTo>
                  <a:pt x="872" y="827"/>
                </a:lnTo>
                <a:lnTo>
                  <a:pt x="873" y="825"/>
                </a:lnTo>
                <a:lnTo>
                  <a:pt x="873" y="823"/>
                </a:lnTo>
                <a:lnTo>
                  <a:pt x="873" y="822"/>
                </a:lnTo>
                <a:lnTo>
                  <a:pt x="873" y="820"/>
                </a:lnTo>
                <a:lnTo>
                  <a:pt x="873" y="819"/>
                </a:lnTo>
                <a:lnTo>
                  <a:pt x="873" y="819"/>
                </a:lnTo>
                <a:lnTo>
                  <a:pt x="873" y="818"/>
                </a:lnTo>
                <a:lnTo>
                  <a:pt x="874" y="818"/>
                </a:lnTo>
                <a:lnTo>
                  <a:pt x="874" y="818"/>
                </a:lnTo>
                <a:lnTo>
                  <a:pt x="874" y="818"/>
                </a:lnTo>
                <a:lnTo>
                  <a:pt x="874" y="819"/>
                </a:lnTo>
                <a:lnTo>
                  <a:pt x="875" y="820"/>
                </a:lnTo>
                <a:lnTo>
                  <a:pt x="875" y="821"/>
                </a:lnTo>
                <a:lnTo>
                  <a:pt x="875" y="823"/>
                </a:lnTo>
                <a:lnTo>
                  <a:pt x="875" y="824"/>
                </a:lnTo>
                <a:lnTo>
                  <a:pt x="875" y="826"/>
                </a:lnTo>
                <a:lnTo>
                  <a:pt x="875" y="828"/>
                </a:lnTo>
                <a:lnTo>
                  <a:pt x="875" y="831"/>
                </a:lnTo>
                <a:lnTo>
                  <a:pt x="876" y="833"/>
                </a:lnTo>
                <a:lnTo>
                  <a:pt x="876" y="836"/>
                </a:lnTo>
                <a:lnTo>
                  <a:pt x="876" y="840"/>
                </a:lnTo>
                <a:lnTo>
                  <a:pt x="876" y="843"/>
                </a:lnTo>
                <a:lnTo>
                  <a:pt x="876" y="847"/>
                </a:lnTo>
                <a:lnTo>
                  <a:pt x="876" y="851"/>
                </a:lnTo>
                <a:lnTo>
                  <a:pt x="876" y="855"/>
                </a:lnTo>
                <a:lnTo>
                  <a:pt x="877" y="859"/>
                </a:lnTo>
                <a:lnTo>
                  <a:pt x="877" y="864"/>
                </a:lnTo>
                <a:lnTo>
                  <a:pt x="877" y="868"/>
                </a:lnTo>
                <a:lnTo>
                  <a:pt x="877" y="873"/>
                </a:lnTo>
                <a:lnTo>
                  <a:pt x="877" y="879"/>
                </a:lnTo>
                <a:lnTo>
                  <a:pt x="878" y="884"/>
                </a:lnTo>
                <a:lnTo>
                  <a:pt x="878" y="889"/>
                </a:lnTo>
                <a:lnTo>
                  <a:pt x="878" y="895"/>
                </a:lnTo>
                <a:lnTo>
                  <a:pt x="878" y="901"/>
                </a:lnTo>
                <a:lnTo>
                  <a:pt x="878" y="907"/>
                </a:lnTo>
                <a:lnTo>
                  <a:pt x="878" y="913"/>
                </a:lnTo>
                <a:lnTo>
                  <a:pt x="878" y="920"/>
                </a:lnTo>
                <a:lnTo>
                  <a:pt x="879" y="926"/>
                </a:lnTo>
                <a:lnTo>
                  <a:pt x="879" y="933"/>
                </a:lnTo>
                <a:lnTo>
                  <a:pt x="879" y="940"/>
                </a:lnTo>
                <a:lnTo>
                  <a:pt x="879" y="946"/>
                </a:lnTo>
                <a:lnTo>
                  <a:pt x="880" y="953"/>
                </a:lnTo>
                <a:lnTo>
                  <a:pt x="880" y="960"/>
                </a:lnTo>
                <a:lnTo>
                  <a:pt x="880" y="967"/>
                </a:lnTo>
                <a:lnTo>
                  <a:pt x="880" y="974"/>
                </a:lnTo>
                <a:lnTo>
                  <a:pt x="880" y="982"/>
                </a:lnTo>
                <a:lnTo>
                  <a:pt x="880" y="989"/>
                </a:lnTo>
                <a:lnTo>
                  <a:pt x="880" y="996"/>
                </a:lnTo>
                <a:lnTo>
                  <a:pt x="881" y="1004"/>
                </a:lnTo>
                <a:lnTo>
                  <a:pt x="881" y="1011"/>
                </a:lnTo>
                <a:lnTo>
                  <a:pt x="881" y="1018"/>
                </a:lnTo>
                <a:lnTo>
                  <a:pt x="881" y="1025"/>
                </a:lnTo>
                <a:lnTo>
                  <a:pt x="881" y="1033"/>
                </a:lnTo>
                <a:lnTo>
                  <a:pt x="881" y="1040"/>
                </a:lnTo>
                <a:lnTo>
                  <a:pt x="881" y="1047"/>
                </a:lnTo>
                <a:lnTo>
                  <a:pt x="882" y="1054"/>
                </a:lnTo>
                <a:lnTo>
                  <a:pt x="882" y="1062"/>
                </a:lnTo>
                <a:lnTo>
                  <a:pt x="882" y="1068"/>
                </a:lnTo>
                <a:lnTo>
                  <a:pt x="882" y="1075"/>
                </a:lnTo>
                <a:lnTo>
                  <a:pt x="882" y="1082"/>
                </a:lnTo>
                <a:lnTo>
                  <a:pt x="883" y="1089"/>
                </a:lnTo>
                <a:lnTo>
                  <a:pt x="883" y="1096"/>
                </a:lnTo>
                <a:lnTo>
                  <a:pt x="883" y="1102"/>
                </a:lnTo>
                <a:lnTo>
                  <a:pt x="883" y="1109"/>
                </a:lnTo>
                <a:lnTo>
                  <a:pt x="883" y="1115"/>
                </a:lnTo>
                <a:lnTo>
                  <a:pt x="883" y="1121"/>
                </a:lnTo>
                <a:lnTo>
                  <a:pt x="883" y="1127"/>
                </a:lnTo>
                <a:lnTo>
                  <a:pt x="884" y="1132"/>
                </a:lnTo>
                <a:lnTo>
                  <a:pt x="884" y="1138"/>
                </a:lnTo>
                <a:lnTo>
                  <a:pt x="884" y="1144"/>
                </a:lnTo>
                <a:lnTo>
                  <a:pt x="884" y="1149"/>
                </a:lnTo>
                <a:lnTo>
                  <a:pt x="885" y="1154"/>
                </a:lnTo>
                <a:lnTo>
                  <a:pt x="885" y="1158"/>
                </a:lnTo>
                <a:lnTo>
                  <a:pt x="885" y="1163"/>
                </a:lnTo>
                <a:lnTo>
                  <a:pt x="885" y="1167"/>
                </a:lnTo>
                <a:lnTo>
                  <a:pt x="885" y="1171"/>
                </a:lnTo>
                <a:lnTo>
                  <a:pt x="885" y="1175"/>
                </a:lnTo>
                <a:lnTo>
                  <a:pt x="885" y="1178"/>
                </a:lnTo>
                <a:lnTo>
                  <a:pt x="886" y="1181"/>
                </a:lnTo>
                <a:lnTo>
                  <a:pt x="886" y="1185"/>
                </a:lnTo>
                <a:lnTo>
                  <a:pt x="886" y="1187"/>
                </a:lnTo>
                <a:lnTo>
                  <a:pt x="886" y="1190"/>
                </a:lnTo>
                <a:lnTo>
                  <a:pt x="886" y="1192"/>
                </a:lnTo>
                <a:lnTo>
                  <a:pt x="886" y="1194"/>
                </a:lnTo>
                <a:lnTo>
                  <a:pt x="886" y="1196"/>
                </a:lnTo>
                <a:lnTo>
                  <a:pt x="887" y="1197"/>
                </a:lnTo>
                <a:lnTo>
                  <a:pt x="887" y="1198"/>
                </a:lnTo>
                <a:lnTo>
                  <a:pt x="887" y="1199"/>
                </a:lnTo>
                <a:lnTo>
                  <a:pt x="887" y="1199"/>
                </a:lnTo>
                <a:lnTo>
                  <a:pt x="887" y="1199"/>
                </a:lnTo>
                <a:lnTo>
                  <a:pt x="888" y="1199"/>
                </a:lnTo>
                <a:lnTo>
                  <a:pt x="888" y="1198"/>
                </a:lnTo>
                <a:lnTo>
                  <a:pt x="888" y="1198"/>
                </a:lnTo>
                <a:lnTo>
                  <a:pt x="888" y="1196"/>
                </a:lnTo>
                <a:lnTo>
                  <a:pt x="888" y="1195"/>
                </a:lnTo>
                <a:lnTo>
                  <a:pt x="888" y="1193"/>
                </a:lnTo>
                <a:lnTo>
                  <a:pt x="889" y="1191"/>
                </a:lnTo>
                <a:lnTo>
                  <a:pt x="889" y="1189"/>
                </a:lnTo>
                <a:lnTo>
                  <a:pt x="889" y="1187"/>
                </a:lnTo>
                <a:lnTo>
                  <a:pt x="889" y="1184"/>
                </a:lnTo>
                <a:lnTo>
                  <a:pt x="889" y="1181"/>
                </a:lnTo>
                <a:lnTo>
                  <a:pt x="890" y="1177"/>
                </a:lnTo>
                <a:lnTo>
                  <a:pt x="890" y="1173"/>
                </a:lnTo>
                <a:lnTo>
                  <a:pt x="890" y="1170"/>
                </a:lnTo>
                <a:lnTo>
                  <a:pt x="890" y="1165"/>
                </a:lnTo>
                <a:lnTo>
                  <a:pt x="890" y="1161"/>
                </a:lnTo>
                <a:lnTo>
                  <a:pt x="890" y="1156"/>
                </a:lnTo>
                <a:lnTo>
                  <a:pt x="890" y="1151"/>
                </a:lnTo>
                <a:lnTo>
                  <a:pt x="891" y="1145"/>
                </a:lnTo>
                <a:lnTo>
                  <a:pt x="891" y="1140"/>
                </a:lnTo>
                <a:lnTo>
                  <a:pt x="891" y="1134"/>
                </a:lnTo>
                <a:lnTo>
                  <a:pt x="891" y="1128"/>
                </a:lnTo>
                <a:lnTo>
                  <a:pt x="891" y="1122"/>
                </a:lnTo>
                <a:lnTo>
                  <a:pt x="891" y="1116"/>
                </a:lnTo>
                <a:lnTo>
                  <a:pt x="891" y="1109"/>
                </a:lnTo>
                <a:lnTo>
                  <a:pt x="892" y="1103"/>
                </a:lnTo>
                <a:lnTo>
                  <a:pt x="892" y="1095"/>
                </a:lnTo>
                <a:lnTo>
                  <a:pt x="892" y="1088"/>
                </a:lnTo>
                <a:lnTo>
                  <a:pt x="892" y="1081"/>
                </a:lnTo>
                <a:lnTo>
                  <a:pt x="893" y="1073"/>
                </a:lnTo>
                <a:lnTo>
                  <a:pt x="893" y="1066"/>
                </a:lnTo>
                <a:lnTo>
                  <a:pt x="893" y="1058"/>
                </a:lnTo>
                <a:lnTo>
                  <a:pt x="893" y="1050"/>
                </a:lnTo>
                <a:lnTo>
                  <a:pt x="893" y="1042"/>
                </a:lnTo>
                <a:lnTo>
                  <a:pt x="893" y="1034"/>
                </a:lnTo>
                <a:lnTo>
                  <a:pt x="893" y="1026"/>
                </a:lnTo>
                <a:lnTo>
                  <a:pt x="894" y="1018"/>
                </a:lnTo>
                <a:lnTo>
                  <a:pt x="894" y="1010"/>
                </a:lnTo>
                <a:lnTo>
                  <a:pt x="894" y="1001"/>
                </a:lnTo>
                <a:lnTo>
                  <a:pt x="894" y="993"/>
                </a:lnTo>
                <a:lnTo>
                  <a:pt x="894" y="984"/>
                </a:lnTo>
                <a:lnTo>
                  <a:pt x="894" y="976"/>
                </a:lnTo>
                <a:lnTo>
                  <a:pt x="894" y="968"/>
                </a:lnTo>
                <a:lnTo>
                  <a:pt x="895" y="960"/>
                </a:lnTo>
                <a:lnTo>
                  <a:pt x="895" y="951"/>
                </a:lnTo>
                <a:lnTo>
                  <a:pt x="895" y="943"/>
                </a:lnTo>
                <a:lnTo>
                  <a:pt x="895" y="935"/>
                </a:lnTo>
                <a:lnTo>
                  <a:pt x="895" y="927"/>
                </a:lnTo>
                <a:lnTo>
                  <a:pt x="896" y="918"/>
                </a:lnTo>
                <a:lnTo>
                  <a:pt x="896" y="910"/>
                </a:lnTo>
                <a:lnTo>
                  <a:pt x="896" y="902"/>
                </a:lnTo>
                <a:lnTo>
                  <a:pt x="896" y="894"/>
                </a:lnTo>
                <a:lnTo>
                  <a:pt x="896" y="887"/>
                </a:lnTo>
                <a:lnTo>
                  <a:pt x="896" y="879"/>
                </a:lnTo>
                <a:lnTo>
                  <a:pt x="896" y="872"/>
                </a:lnTo>
                <a:lnTo>
                  <a:pt x="897" y="864"/>
                </a:lnTo>
                <a:lnTo>
                  <a:pt x="897" y="858"/>
                </a:lnTo>
                <a:lnTo>
                  <a:pt x="897" y="851"/>
                </a:lnTo>
                <a:lnTo>
                  <a:pt x="897" y="844"/>
                </a:lnTo>
                <a:lnTo>
                  <a:pt x="898" y="838"/>
                </a:lnTo>
                <a:lnTo>
                  <a:pt x="898" y="831"/>
                </a:lnTo>
                <a:lnTo>
                  <a:pt x="898" y="825"/>
                </a:lnTo>
                <a:lnTo>
                  <a:pt x="898" y="819"/>
                </a:lnTo>
                <a:lnTo>
                  <a:pt x="898" y="814"/>
                </a:lnTo>
                <a:lnTo>
                  <a:pt x="898" y="808"/>
                </a:lnTo>
                <a:lnTo>
                  <a:pt x="898" y="803"/>
                </a:lnTo>
                <a:lnTo>
                  <a:pt x="899" y="799"/>
                </a:lnTo>
                <a:lnTo>
                  <a:pt x="899" y="794"/>
                </a:lnTo>
                <a:lnTo>
                  <a:pt x="899" y="790"/>
                </a:lnTo>
                <a:lnTo>
                  <a:pt x="899" y="785"/>
                </a:lnTo>
                <a:lnTo>
                  <a:pt x="899" y="782"/>
                </a:lnTo>
                <a:lnTo>
                  <a:pt x="899" y="779"/>
                </a:lnTo>
                <a:lnTo>
                  <a:pt x="899" y="776"/>
                </a:lnTo>
                <a:lnTo>
                  <a:pt x="900" y="773"/>
                </a:lnTo>
                <a:lnTo>
                  <a:pt x="900" y="771"/>
                </a:lnTo>
                <a:lnTo>
                  <a:pt x="900" y="768"/>
                </a:lnTo>
                <a:lnTo>
                  <a:pt x="900" y="767"/>
                </a:lnTo>
                <a:lnTo>
                  <a:pt x="900" y="765"/>
                </a:lnTo>
                <a:lnTo>
                  <a:pt x="901" y="764"/>
                </a:lnTo>
                <a:lnTo>
                  <a:pt x="901" y="763"/>
                </a:lnTo>
                <a:lnTo>
                  <a:pt x="901" y="763"/>
                </a:lnTo>
                <a:lnTo>
                  <a:pt x="901" y="763"/>
                </a:lnTo>
                <a:lnTo>
                  <a:pt x="901" y="763"/>
                </a:lnTo>
                <a:lnTo>
                  <a:pt x="901" y="764"/>
                </a:lnTo>
                <a:lnTo>
                  <a:pt x="901" y="764"/>
                </a:lnTo>
                <a:lnTo>
                  <a:pt x="902" y="766"/>
                </a:lnTo>
                <a:lnTo>
                  <a:pt x="902" y="767"/>
                </a:lnTo>
                <a:lnTo>
                  <a:pt x="902" y="769"/>
                </a:lnTo>
                <a:lnTo>
                  <a:pt x="902" y="772"/>
                </a:lnTo>
                <a:lnTo>
                  <a:pt x="903" y="774"/>
                </a:lnTo>
                <a:lnTo>
                  <a:pt x="903" y="777"/>
                </a:lnTo>
                <a:lnTo>
                  <a:pt x="903" y="781"/>
                </a:lnTo>
                <a:lnTo>
                  <a:pt x="903" y="784"/>
                </a:lnTo>
                <a:lnTo>
                  <a:pt x="903" y="788"/>
                </a:lnTo>
                <a:lnTo>
                  <a:pt x="903" y="793"/>
                </a:lnTo>
                <a:lnTo>
                  <a:pt x="903" y="797"/>
                </a:lnTo>
                <a:lnTo>
                  <a:pt x="904" y="802"/>
                </a:lnTo>
                <a:lnTo>
                  <a:pt x="904" y="807"/>
                </a:lnTo>
                <a:lnTo>
                  <a:pt x="904" y="813"/>
                </a:lnTo>
                <a:lnTo>
                  <a:pt x="904" y="818"/>
                </a:lnTo>
                <a:lnTo>
                  <a:pt x="904" y="825"/>
                </a:lnTo>
                <a:lnTo>
                  <a:pt x="904" y="831"/>
                </a:lnTo>
                <a:lnTo>
                  <a:pt x="904" y="838"/>
                </a:lnTo>
                <a:lnTo>
                  <a:pt x="905" y="845"/>
                </a:lnTo>
                <a:lnTo>
                  <a:pt x="905" y="851"/>
                </a:lnTo>
                <a:lnTo>
                  <a:pt x="905" y="859"/>
                </a:lnTo>
                <a:lnTo>
                  <a:pt x="905" y="866"/>
                </a:lnTo>
                <a:lnTo>
                  <a:pt x="905" y="874"/>
                </a:lnTo>
                <a:lnTo>
                  <a:pt x="906" y="882"/>
                </a:lnTo>
                <a:lnTo>
                  <a:pt x="906" y="890"/>
                </a:lnTo>
                <a:lnTo>
                  <a:pt x="906" y="898"/>
                </a:lnTo>
                <a:lnTo>
                  <a:pt x="906" y="907"/>
                </a:lnTo>
                <a:lnTo>
                  <a:pt x="906" y="915"/>
                </a:lnTo>
                <a:lnTo>
                  <a:pt x="906" y="924"/>
                </a:lnTo>
                <a:lnTo>
                  <a:pt x="906" y="933"/>
                </a:lnTo>
                <a:lnTo>
                  <a:pt x="907" y="942"/>
                </a:lnTo>
                <a:lnTo>
                  <a:pt x="907" y="951"/>
                </a:lnTo>
                <a:lnTo>
                  <a:pt x="907" y="961"/>
                </a:lnTo>
                <a:lnTo>
                  <a:pt x="907" y="970"/>
                </a:lnTo>
                <a:lnTo>
                  <a:pt x="908" y="979"/>
                </a:lnTo>
                <a:lnTo>
                  <a:pt x="908" y="989"/>
                </a:lnTo>
                <a:lnTo>
                  <a:pt x="908" y="998"/>
                </a:lnTo>
                <a:lnTo>
                  <a:pt x="908" y="1007"/>
                </a:lnTo>
                <a:lnTo>
                  <a:pt x="908" y="1017"/>
                </a:lnTo>
                <a:lnTo>
                  <a:pt x="908" y="1026"/>
                </a:lnTo>
                <a:lnTo>
                  <a:pt x="908" y="1036"/>
                </a:lnTo>
                <a:lnTo>
                  <a:pt x="909" y="1045"/>
                </a:lnTo>
                <a:lnTo>
                  <a:pt x="909" y="1055"/>
                </a:lnTo>
                <a:lnTo>
                  <a:pt x="909" y="1064"/>
                </a:lnTo>
                <a:lnTo>
                  <a:pt x="909" y="1073"/>
                </a:lnTo>
                <a:lnTo>
                  <a:pt x="909" y="1082"/>
                </a:lnTo>
                <a:lnTo>
                  <a:pt x="909" y="1091"/>
                </a:lnTo>
                <a:lnTo>
                  <a:pt x="909" y="1100"/>
                </a:lnTo>
                <a:lnTo>
                  <a:pt x="910" y="1109"/>
                </a:lnTo>
                <a:lnTo>
                  <a:pt x="910" y="1118"/>
                </a:lnTo>
                <a:lnTo>
                  <a:pt x="910" y="1126"/>
                </a:lnTo>
                <a:lnTo>
                  <a:pt x="910" y="1135"/>
                </a:lnTo>
                <a:lnTo>
                  <a:pt x="910" y="1143"/>
                </a:lnTo>
                <a:lnTo>
                  <a:pt x="911" y="1150"/>
                </a:lnTo>
                <a:lnTo>
                  <a:pt x="911" y="1158"/>
                </a:lnTo>
                <a:lnTo>
                  <a:pt x="911" y="1166"/>
                </a:lnTo>
                <a:lnTo>
                  <a:pt x="911" y="1173"/>
                </a:lnTo>
                <a:lnTo>
                  <a:pt x="911" y="1180"/>
                </a:lnTo>
                <a:lnTo>
                  <a:pt x="911" y="1187"/>
                </a:lnTo>
                <a:lnTo>
                  <a:pt x="911" y="1193"/>
                </a:lnTo>
                <a:lnTo>
                  <a:pt x="912" y="1200"/>
                </a:lnTo>
                <a:lnTo>
                  <a:pt x="912" y="1206"/>
                </a:lnTo>
                <a:lnTo>
                  <a:pt x="912" y="1211"/>
                </a:lnTo>
                <a:lnTo>
                  <a:pt x="912" y="1217"/>
                </a:lnTo>
                <a:lnTo>
                  <a:pt x="913" y="1222"/>
                </a:lnTo>
                <a:lnTo>
                  <a:pt x="913" y="1227"/>
                </a:lnTo>
                <a:lnTo>
                  <a:pt x="913" y="1231"/>
                </a:lnTo>
                <a:lnTo>
                  <a:pt x="913" y="1235"/>
                </a:lnTo>
                <a:lnTo>
                  <a:pt x="913" y="1239"/>
                </a:lnTo>
                <a:lnTo>
                  <a:pt x="913" y="1242"/>
                </a:lnTo>
                <a:lnTo>
                  <a:pt x="913" y="1245"/>
                </a:lnTo>
                <a:lnTo>
                  <a:pt x="914" y="1248"/>
                </a:lnTo>
                <a:lnTo>
                  <a:pt x="914" y="1250"/>
                </a:lnTo>
                <a:lnTo>
                  <a:pt x="914" y="1252"/>
                </a:lnTo>
                <a:lnTo>
                  <a:pt x="914" y="1254"/>
                </a:lnTo>
                <a:lnTo>
                  <a:pt x="914" y="1255"/>
                </a:lnTo>
                <a:lnTo>
                  <a:pt x="914" y="1255"/>
                </a:lnTo>
                <a:lnTo>
                  <a:pt x="914" y="1256"/>
                </a:lnTo>
                <a:lnTo>
                  <a:pt x="915" y="1256"/>
                </a:lnTo>
                <a:lnTo>
                  <a:pt x="915" y="1255"/>
                </a:lnTo>
                <a:lnTo>
                  <a:pt x="915" y="1255"/>
                </a:lnTo>
                <a:lnTo>
                  <a:pt x="915" y="1254"/>
                </a:lnTo>
                <a:lnTo>
                  <a:pt x="915" y="1252"/>
                </a:lnTo>
                <a:lnTo>
                  <a:pt x="916" y="1250"/>
                </a:lnTo>
                <a:lnTo>
                  <a:pt x="916" y="1248"/>
                </a:lnTo>
                <a:lnTo>
                  <a:pt x="916" y="1246"/>
                </a:lnTo>
                <a:lnTo>
                  <a:pt x="916" y="1242"/>
                </a:lnTo>
                <a:lnTo>
                  <a:pt x="916" y="1239"/>
                </a:lnTo>
                <a:lnTo>
                  <a:pt x="916" y="1235"/>
                </a:lnTo>
                <a:lnTo>
                  <a:pt x="916" y="1231"/>
                </a:lnTo>
                <a:lnTo>
                  <a:pt x="917" y="1226"/>
                </a:lnTo>
                <a:lnTo>
                  <a:pt x="917" y="1222"/>
                </a:lnTo>
                <a:lnTo>
                  <a:pt x="917" y="1216"/>
                </a:lnTo>
                <a:lnTo>
                  <a:pt x="917" y="1211"/>
                </a:lnTo>
                <a:lnTo>
                  <a:pt x="918" y="1205"/>
                </a:lnTo>
                <a:lnTo>
                  <a:pt x="918" y="1199"/>
                </a:lnTo>
                <a:lnTo>
                  <a:pt x="918" y="1192"/>
                </a:lnTo>
                <a:lnTo>
                  <a:pt x="918" y="1185"/>
                </a:lnTo>
                <a:lnTo>
                  <a:pt x="918" y="1178"/>
                </a:lnTo>
                <a:lnTo>
                  <a:pt x="918" y="1171"/>
                </a:lnTo>
                <a:lnTo>
                  <a:pt x="918" y="1163"/>
                </a:lnTo>
                <a:lnTo>
                  <a:pt x="919" y="1155"/>
                </a:lnTo>
                <a:lnTo>
                  <a:pt x="919" y="1147"/>
                </a:lnTo>
                <a:lnTo>
                  <a:pt x="919" y="1139"/>
                </a:lnTo>
                <a:lnTo>
                  <a:pt x="919" y="1130"/>
                </a:lnTo>
                <a:lnTo>
                  <a:pt x="919" y="1121"/>
                </a:lnTo>
                <a:lnTo>
                  <a:pt x="919" y="1112"/>
                </a:lnTo>
                <a:lnTo>
                  <a:pt x="919" y="1103"/>
                </a:lnTo>
                <a:lnTo>
                  <a:pt x="920" y="1093"/>
                </a:lnTo>
                <a:lnTo>
                  <a:pt x="920" y="1083"/>
                </a:lnTo>
                <a:lnTo>
                  <a:pt x="920" y="1073"/>
                </a:lnTo>
                <a:lnTo>
                  <a:pt x="920" y="1063"/>
                </a:lnTo>
                <a:lnTo>
                  <a:pt x="920" y="1053"/>
                </a:lnTo>
                <a:lnTo>
                  <a:pt x="921" y="1043"/>
                </a:lnTo>
                <a:lnTo>
                  <a:pt x="921" y="1033"/>
                </a:lnTo>
                <a:lnTo>
                  <a:pt x="921" y="1022"/>
                </a:lnTo>
                <a:lnTo>
                  <a:pt x="921" y="1012"/>
                </a:lnTo>
                <a:lnTo>
                  <a:pt x="921" y="1001"/>
                </a:lnTo>
                <a:lnTo>
                  <a:pt x="921" y="991"/>
                </a:lnTo>
                <a:lnTo>
                  <a:pt x="922" y="980"/>
                </a:lnTo>
                <a:lnTo>
                  <a:pt x="922" y="969"/>
                </a:lnTo>
                <a:lnTo>
                  <a:pt x="922" y="959"/>
                </a:lnTo>
                <a:lnTo>
                  <a:pt x="922" y="948"/>
                </a:lnTo>
                <a:lnTo>
                  <a:pt x="922" y="938"/>
                </a:lnTo>
                <a:lnTo>
                  <a:pt x="922" y="927"/>
                </a:lnTo>
                <a:lnTo>
                  <a:pt x="922" y="917"/>
                </a:lnTo>
                <a:lnTo>
                  <a:pt x="923" y="907"/>
                </a:lnTo>
                <a:lnTo>
                  <a:pt x="923" y="897"/>
                </a:lnTo>
                <a:lnTo>
                  <a:pt x="923" y="887"/>
                </a:lnTo>
                <a:lnTo>
                  <a:pt x="923" y="877"/>
                </a:lnTo>
                <a:lnTo>
                  <a:pt x="923" y="867"/>
                </a:lnTo>
                <a:lnTo>
                  <a:pt x="924" y="857"/>
                </a:lnTo>
                <a:lnTo>
                  <a:pt x="924" y="848"/>
                </a:lnTo>
                <a:lnTo>
                  <a:pt x="924" y="838"/>
                </a:lnTo>
                <a:lnTo>
                  <a:pt x="924" y="830"/>
                </a:lnTo>
                <a:lnTo>
                  <a:pt x="924" y="821"/>
                </a:lnTo>
                <a:lnTo>
                  <a:pt x="924" y="812"/>
                </a:lnTo>
                <a:lnTo>
                  <a:pt x="924" y="804"/>
                </a:lnTo>
                <a:lnTo>
                  <a:pt x="925" y="795"/>
                </a:lnTo>
                <a:lnTo>
                  <a:pt x="925" y="788"/>
                </a:lnTo>
                <a:lnTo>
                  <a:pt x="925" y="780"/>
                </a:lnTo>
                <a:lnTo>
                  <a:pt x="925" y="773"/>
                </a:lnTo>
                <a:lnTo>
                  <a:pt x="926" y="766"/>
                </a:lnTo>
                <a:lnTo>
                  <a:pt x="926" y="759"/>
                </a:lnTo>
                <a:lnTo>
                  <a:pt x="926" y="753"/>
                </a:lnTo>
                <a:lnTo>
                  <a:pt x="926" y="747"/>
                </a:lnTo>
                <a:lnTo>
                  <a:pt x="926" y="742"/>
                </a:lnTo>
                <a:lnTo>
                  <a:pt x="926" y="736"/>
                </a:lnTo>
                <a:lnTo>
                  <a:pt x="926" y="732"/>
                </a:lnTo>
                <a:lnTo>
                  <a:pt x="927" y="727"/>
                </a:lnTo>
                <a:lnTo>
                  <a:pt x="927" y="723"/>
                </a:lnTo>
                <a:lnTo>
                  <a:pt x="927" y="720"/>
                </a:lnTo>
                <a:lnTo>
                  <a:pt x="927" y="716"/>
                </a:lnTo>
                <a:lnTo>
                  <a:pt x="927" y="713"/>
                </a:lnTo>
                <a:lnTo>
                  <a:pt x="927" y="711"/>
                </a:lnTo>
                <a:lnTo>
                  <a:pt x="927" y="709"/>
                </a:lnTo>
                <a:lnTo>
                  <a:pt x="928" y="707"/>
                </a:lnTo>
                <a:lnTo>
                  <a:pt x="928" y="706"/>
                </a:lnTo>
                <a:lnTo>
                  <a:pt x="928" y="705"/>
                </a:lnTo>
                <a:lnTo>
                  <a:pt x="928" y="705"/>
                </a:lnTo>
                <a:lnTo>
                  <a:pt x="928" y="705"/>
                </a:lnTo>
                <a:lnTo>
                  <a:pt x="929" y="705"/>
                </a:lnTo>
                <a:lnTo>
                  <a:pt x="929" y="706"/>
                </a:lnTo>
                <a:lnTo>
                  <a:pt x="929" y="707"/>
                </a:lnTo>
                <a:lnTo>
                  <a:pt x="929" y="709"/>
                </a:lnTo>
                <a:lnTo>
                  <a:pt x="929" y="711"/>
                </a:lnTo>
                <a:lnTo>
                  <a:pt x="929" y="714"/>
                </a:lnTo>
                <a:lnTo>
                  <a:pt x="929" y="717"/>
                </a:lnTo>
                <a:lnTo>
                  <a:pt x="930" y="720"/>
                </a:lnTo>
                <a:lnTo>
                  <a:pt x="930" y="724"/>
                </a:lnTo>
                <a:lnTo>
                  <a:pt x="930" y="728"/>
                </a:lnTo>
                <a:lnTo>
                  <a:pt x="930" y="733"/>
                </a:lnTo>
                <a:lnTo>
                  <a:pt x="931" y="738"/>
                </a:lnTo>
                <a:lnTo>
                  <a:pt x="931" y="744"/>
                </a:lnTo>
                <a:lnTo>
                  <a:pt x="931" y="749"/>
                </a:lnTo>
                <a:lnTo>
                  <a:pt x="931" y="756"/>
                </a:lnTo>
                <a:lnTo>
                  <a:pt x="931" y="762"/>
                </a:lnTo>
                <a:lnTo>
                  <a:pt x="931" y="769"/>
                </a:lnTo>
                <a:lnTo>
                  <a:pt x="931" y="777"/>
                </a:lnTo>
                <a:lnTo>
                  <a:pt x="932" y="784"/>
                </a:lnTo>
                <a:lnTo>
                  <a:pt x="932" y="792"/>
                </a:lnTo>
                <a:lnTo>
                  <a:pt x="932" y="800"/>
                </a:lnTo>
                <a:lnTo>
                  <a:pt x="932" y="809"/>
                </a:lnTo>
                <a:lnTo>
                  <a:pt x="932" y="818"/>
                </a:lnTo>
                <a:lnTo>
                  <a:pt x="932" y="827"/>
                </a:lnTo>
                <a:lnTo>
                  <a:pt x="932" y="836"/>
                </a:lnTo>
                <a:lnTo>
                  <a:pt x="933" y="846"/>
                </a:lnTo>
                <a:lnTo>
                  <a:pt x="933" y="856"/>
                </a:lnTo>
                <a:lnTo>
                  <a:pt x="933" y="866"/>
                </a:lnTo>
                <a:lnTo>
                  <a:pt x="933" y="877"/>
                </a:lnTo>
                <a:lnTo>
                  <a:pt x="933" y="887"/>
                </a:lnTo>
                <a:lnTo>
                  <a:pt x="934" y="898"/>
                </a:lnTo>
                <a:lnTo>
                  <a:pt x="934" y="909"/>
                </a:lnTo>
                <a:lnTo>
                  <a:pt x="934" y="920"/>
                </a:lnTo>
                <a:lnTo>
                  <a:pt x="934" y="931"/>
                </a:lnTo>
                <a:lnTo>
                  <a:pt x="934" y="943"/>
                </a:lnTo>
                <a:lnTo>
                  <a:pt x="934" y="954"/>
                </a:lnTo>
                <a:lnTo>
                  <a:pt x="934" y="966"/>
                </a:lnTo>
                <a:lnTo>
                  <a:pt x="935" y="977"/>
                </a:lnTo>
                <a:lnTo>
                  <a:pt x="935" y="989"/>
                </a:lnTo>
                <a:lnTo>
                  <a:pt x="935" y="1001"/>
                </a:lnTo>
                <a:lnTo>
                  <a:pt x="935" y="1012"/>
                </a:lnTo>
                <a:lnTo>
                  <a:pt x="936" y="1024"/>
                </a:lnTo>
                <a:lnTo>
                  <a:pt x="936" y="1036"/>
                </a:lnTo>
                <a:lnTo>
                  <a:pt x="936" y="1047"/>
                </a:lnTo>
                <a:lnTo>
                  <a:pt x="936" y="1059"/>
                </a:lnTo>
                <a:lnTo>
                  <a:pt x="936" y="1071"/>
                </a:lnTo>
                <a:lnTo>
                  <a:pt x="936" y="1082"/>
                </a:lnTo>
                <a:lnTo>
                  <a:pt x="936" y="1093"/>
                </a:lnTo>
                <a:lnTo>
                  <a:pt x="937" y="1105"/>
                </a:lnTo>
                <a:lnTo>
                  <a:pt x="937" y="1116"/>
                </a:lnTo>
                <a:lnTo>
                  <a:pt x="937" y="1127"/>
                </a:lnTo>
                <a:lnTo>
                  <a:pt x="937" y="1138"/>
                </a:lnTo>
                <a:lnTo>
                  <a:pt x="937" y="1148"/>
                </a:lnTo>
                <a:lnTo>
                  <a:pt x="937" y="1159"/>
                </a:lnTo>
                <a:lnTo>
                  <a:pt x="937" y="1169"/>
                </a:lnTo>
                <a:lnTo>
                  <a:pt x="938" y="1179"/>
                </a:lnTo>
                <a:lnTo>
                  <a:pt x="938" y="1189"/>
                </a:lnTo>
                <a:lnTo>
                  <a:pt x="938" y="1198"/>
                </a:lnTo>
                <a:lnTo>
                  <a:pt x="938" y="1207"/>
                </a:lnTo>
                <a:lnTo>
                  <a:pt x="938" y="1216"/>
                </a:lnTo>
                <a:lnTo>
                  <a:pt x="939" y="1225"/>
                </a:lnTo>
                <a:lnTo>
                  <a:pt x="939" y="1233"/>
                </a:lnTo>
                <a:lnTo>
                  <a:pt x="939" y="1241"/>
                </a:lnTo>
                <a:lnTo>
                  <a:pt x="939" y="1249"/>
                </a:lnTo>
                <a:lnTo>
                  <a:pt x="939" y="1256"/>
                </a:lnTo>
                <a:lnTo>
                  <a:pt x="939" y="1263"/>
                </a:lnTo>
                <a:lnTo>
                  <a:pt x="939" y="1269"/>
                </a:lnTo>
                <a:lnTo>
                  <a:pt x="940" y="1275"/>
                </a:lnTo>
                <a:lnTo>
                  <a:pt x="940" y="1281"/>
                </a:lnTo>
                <a:lnTo>
                  <a:pt x="940" y="1286"/>
                </a:lnTo>
                <a:lnTo>
                  <a:pt x="940" y="1291"/>
                </a:lnTo>
                <a:lnTo>
                  <a:pt x="941" y="1295"/>
                </a:lnTo>
                <a:lnTo>
                  <a:pt x="941" y="1300"/>
                </a:lnTo>
                <a:lnTo>
                  <a:pt x="941" y="1303"/>
                </a:lnTo>
                <a:lnTo>
                  <a:pt x="941" y="1306"/>
                </a:lnTo>
                <a:lnTo>
                  <a:pt x="941" y="1309"/>
                </a:lnTo>
                <a:lnTo>
                  <a:pt x="941" y="1311"/>
                </a:lnTo>
                <a:lnTo>
                  <a:pt x="941" y="1313"/>
                </a:lnTo>
                <a:lnTo>
                  <a:pt x="942" y="1314"/>
                </a:lnTo>
                <a:lnTo>
                  <a:pt x="942" y="1315"/>
                </a:lnTo>
                <a:lnTo>
                  <a:pt x="942" y="1315"/>
                </a:lnTo>
                <a:lnTo>
                  <a:pt x="942" y="1315"/>
                </a:lnTo>
                <a:lnTo>
                  <a:pt x="942" y="1315"/>
                </a:lnTo>
                <a:lnTo>
                  <a:pt x="942" y="1314"/>
                </a:lnTo>
                <a:lnTo>
                  <a:pt x="942" y="1312"/>
                </a:lnTo>
                <a:lnTo>
                  <a:pt x="943" y="1310"/>
                </a:lnTo>
                <a:lnTo>
                  <a:pt x="943" y="1308"/>
                </a:lnTo>
                <a:lnTo>
                  <a:pt x="943" y="1305"/>
                </a:lnTo>
                <a:lnTo>
                  <a:pt x="943" y="1301"/>
                </a:lnTo>
                <a:lnTo>
                  <a:pt x="943" y="1297"/>
                </a:lnTo>
                <a:lnTo>
                  <a:pt x="944" y="1293"/>
                </a:lnTo>
                <a:lnTo>
                  <a:pt x="944" y="1288"/>
                </a:lnTo>
                <a:lnTo>
                  <a:pt x="944" y="1283"/>
                </a:lnTo>
                <a:lnTo>
                  <a:pt x="944" y="1277"/>
                </a:lnTo>
                <a:lnTo>
                  <a:pt x="944" y="1272"/>
                </a:lnTo>
                <a:lnTo>
                  <a:pt x="944" y="1265"/>
                </a:lnTo>
                <a:lnTo>
                  <a:pt x="944" y="1258"/>
                </a:lnTo>
                <a:lnTo>
                  <a:pt x="945" y="1251"/>
                </a:lnTo>
                <a:lnTo>
                  <a:pt x="945" y="1243"/>
                </a:lnTo>
                <a:lnTo>
                  <a:pt x="945" y="1235"/>
                </a:lnTo>
                <a:lnTo>
                  <a:pt x="945" y="1226"/>
                </a:lnTo>
                <a:lnTo>
                  <a:pt x="946" y="1218"/>
                </a:lnTo>
                <a:lnTo>
                  <a:pt x="946" y="1208"/>
                </a:lnTo>
                <a:lnTo>
                  <a:pt x="946" y="1199"/>
                </a:lnTo>
                <a:lnTo>
                  <a:pt x="946" y="1189"/>
                </a:lnTo>
                <a:lnTo>
                  <a:pt x="946" y="1179"/>
                </a:lnTo>
                <a:lnTo>
                  <a:pt x="946" y="1168"/>
                </a:lnTo>
                <a:lnTo>
                  <a:pt x="946" y="1158"/>
                </a:lnTo>
                <a:lnTo>
                  <a:pt x="947" y="1147"/>
                </a:lnTo>
                <a:lnTo>
                  <a:pt x="947" y="1135"/>
                </a:lnTo>
                <a:lnTo>
                  <a:pt x="947" y="1124"/>
                </a:lnTo>
                <a:lnTo>
                  <a:pt x="947" y="1112"/>
                </a:lnTo>
                <a:lnTo>
                  <a:pt x="947" y="1101"/>
                </a:lnTo>
                <a:lnTo>
                  <a:pt x="947" y="1089"/>
                </a:lnTo>
                <a:lnTo>
                  <a:pt x="947" y="1076"/>
                </a:lnTo>
                <a:lnTo>
                  <a:pt x="948" y="1064"/>
                </a:lnTo>
                <a:lnTo>
                  <a:pt x="948" y="1052"/>
                </a:lnTo>
                <a:lnTo>
                  <a:pt x="948" y="1039"/>
                </a:lnTo>
                <a:lnTo>
                  <a:pt x="948" y="1026"/>
                </a:lnTo>
                <a:lnTo>
                  <a:pt x="948" y="1014"/>
                </a:lnTo>
                <a:lnTo>
                  <a:pt x="949" y="1001"/>
                </a:lnTo>
                <a:lnTo>
                  <a:pt x="949" y="988"/>
                </a:lnTo>
                <a:lnTo>
                  <a:pt x="949" y="975"/>
                </a:lnTo>
                <a:lnTo>
                  <a:pt x="949" y="962"/>
                </a:lnTo>
                <a:lnTo>
                  <a:pt x="949" y="949"/>
                </a:lnTo>
                <a:lnTo>
                  <a:pt x="949" y="936"/>
                </a:lnTo>
                <a:lnTo>
                  <a:pt x="950" y="923"/>
                </a:lnTo>
                <a:lnTo>
                  <a:pt x="950" y="911"/>
                </a:lnTo>
                <a:lnTo>
                  <a:pt x="950" y="898"/>
                </a:lnTo>
                <a:lnTo>
                  <a:pt x="950" y="886"/>
                </a:lnTo>
                <a:lnTo>
                  <a:pt x="950" y="873"/>
                </a:lnTo>
                <a:lnTo>
                  <a:pt x="951" y="861"/>
                </a:lnTo>
                <a:lnTo>
                  <a:pt x="951" y="849"/>
                </a:lnTo>
                <a:lnTo>
                  <a:pt x="951" y="837"/>
                </a:lnTo>
                <a:lnTo>
                  <a:pt x="951" y="826"/>
                </a:lnTo>
                <a:lnTo>
                  <a:pt x="951" y="814"/>
                </a:lnTo>
                <a:lnTo>
                  <a:pt x="951" y="803"/>
                </a:lnTo>
                <a:lnTo>
                  <a:pt x="951" y="792"/>
                </a:lnTo>
                <a:lnTo>
                  <a:pt x="952" y="782"/>
                </a:lnTo>
                <a:lnTo>
                  <a:pt x="952" y="771"/>
                </a:lnTo>
                <a:lnTo>
                  <a:pt x="952" y="761"/>
                </a:lnTo>
                <a:lnTo>
                  <a:pt x="952" y="752"/>
                </a:lnTo>
                <a:lnTo>
                  <a:pt x="952" y="742"/>
                </a:lnTo>
                <a:lnTo>
                  <a:pt x="952" y="733"/>
                </a:lnTo>
                <a:lnTo>
                  <a:pt x="952" y="725"/>
                </a:lnTo>
                <a:lnTo>
                  <a:pt x="953" y="716"/>
                </a:lnTo>
                <a:lnTo>
                  <a:pt x="953" y="708"/>
                </a:lnTo>
                <a:lnTo>
                  <a:pt x="953" y="701"/>
                </a:lnTo>
                <a:lnTo>
                  <a:pt x="953" y="694"/>
                </a:lnTo>
                <a:lnTo>
                  <a:pt x="954" y="687"/>
                </a:lnTo>
                <a:lnTo>
                  <a:pt x="954" y="681"/>
                </a:lnTo>
                <a:lnTo>
                  <a:pt x="954" y="675"/>
                </a:lnTo>
                <a:lnTo>
                  <a:pt x="954" y="670"/>
                </a:lnTo>
                <a:lnTo>
                  <a:pt x="954" y="665"/>
                </a:lnTo>
                <a:lnTo>
                  <a:pt x="954" y="661"/>
                </a:lnTo>
                <a:lnTo>
                  <a:pt x="954" y="657"/>
                </a:lnTo>
                <a:lnTo>
                  <a:pt x="955" y="654"/>
                </a:lnTo>
                <a:lnTo>
                  <a:pt x="955" y="651"/>
                </a:lnTo>
                <a:lnTo>
                  <a:pt x="955" y="649"/>
                </a:lnTo>
                <a:lnTo>
                  <a:pt x="955" y="647"/>
                </a:lnTo>
                <a:lnTo>
                  <a:pt x="955" y="645"/>
                </a:lnTo>
                <a:lnTo>
                  <a:pt x="955" y="644"/>
                </a:lnTo>
                <a:lnTo>
                  <a:pt x="955" y="644"/>
                </a:lnTo>
                <a:lnTo>
                  <a:pt x="956" y="644"/>
                </a:lnTo>
                <a:lnTo>
                  <a:pt x="956" y="645"/>
                </a:lnTo>
                <a:lnTo>
                  <a:pt x="956" y="646"/>
                </a:lnTo>
                <a:lnTo>
                  <a:pt x="956" y="648"/>
                </a:lnTo>
                <a:lnTo>
                  <a:pt x="956" y="650"/>
                </a:lnTo>
                <a:lnTo>
                  <a:pt x="957" y="653"/>
                </a:lnTo>
                <a:lnTo>
                  <a:pt x="957" y="656"/>
                </a:lnTo>
                <a:lnTo>
                  <a:pt x="957" y="660"/>
                </a:lnTo>
                <a:lnTo>
                  <a:pt x="957" y="664"/>
                </a:lnTo>
                <a:lnTo>
                  <a:pt x="957" y="669"/>
                </a:lnTo>
                <a:lnTo>
                  <a:pt x="957" y="674"/>
                </a:lnTo>
                <a:lnTo>
                  <a:pt x="957" y="680"/>
                </a:lnTo>
                <a:lnTo>
                  <a:pt x="958" y="687"/>
                </a:lnTo>
                <a:lnTo>
                  <a:pt x="958" y="693"/>
                </a:lnTo>
                <a:lnTo>
                  <a:pt x="958" y="700"/>
                </a:lnTo>
                <a:lnTo>
                  <a:pt x="958" y="708"/>
                </a:lnTo>
                <a:lnTo>
                  <a:pt x="959" y="716"/>
                </a:lnTo>
                <a:lnTo>
                  <a:pt x="959" y="725"/>
                </a:lnTo>
                <a:lnTo>
                  <a:pt x="959" y="733"/>
                </a:lnTo>
                <a:lnTo>
                  <a:pt x="959" y="743"/>
                </a:lnTo>
                <a:lnTo>
                  <a:pt x="959" y="753"/>
                </a:lnTo>
                <a:lnTo>
                  <a:pt x="959" y="762"/>
                </a:lnTo>
                <a:lnTo>
                  <a:pt x="959" y="773"/>
                </a:lnTo>
                <a:lnTo>
                  <a:pt x="960" y="784"/>
                </a:lnTo>
                <a:lnTo>
                  <a:pt x="960" y="795"/>
                </a:lnTo>
                <a:lnTo>
                  <a:pt x="960" y="806"/>
                </a:lnTo>
                <a:lnTo>
                  <a:pt x="960" y="818"/>
                </a:lnTo>
                <a:lnTo>
                  <a:pt x="960" y="830"/>
                </a:lnTo>
                <a:lnTo>
                  <a:pt x="960" y="842"/>
                </a:lnTo>
                <a:lnTo>
                  <a:pt x="960" y="855"/>
                </a:lnTo>
                <a:lnTo>
                  <a:pt x="961" y="868"/>
                </a:lnTo>
                <a:lnTo>
                  <a:pt x="961" y="881"/>
                </a:lnTo>
                <a:lnTo>
                  <a:pt x="961" y="894"/>
                </a:lnTo>
                <a:lnTo>
                  <a:pt x="961" y="907"/>
                </a:lnTo>
                <a:lnTo>
                  <a:pt x="961" y="921"/>
                </a:lnTo>
                <a:lnTo>
                  <a:pt x="962" y="934"/>
                </a:lnTo>
                <a:lnTo>
                  <a:pt x="962" y="948"/>
                </a:lnTo>
                <a:lnTo>
                  <a:pt x="962" y="962"/>
                </a:lnTo>
                <a:lnTo>
                  <a:pt x="962" y="976"/>
                </a:lnTo>
                <a:lnTo>
                  <a:pt x="962" y="990"/>
                </a:lnTo>
                <a:lnTo>
                  <a:pt x="962" y="1004"/>
                </a:lnTo>
                <a:lnTo>
                  <a:pt x="962" y="1018"/>
                </a:lnTo>
                <a:lnTo>
                  <a:pt x="963" y="1032"/>
                </a:lnTo>
                <a:lnTo>
                  <a:pt x="963" y="1046"/>
                </a:lnTo>
                <a:lnTo>
                  <a:pt x="963" y="1060"/>
                </a:lnTo>
                <a:lnTo>
                  <a:pt x="963" y="1074"/>
                </a:lnTo>
                <a:lnTo>
                  <a:pt x="964" y="1088"/>
                </a:lnTo>
                <a:lnTo>
                  <a:pt x="964" y="1101"/>
                </a:lnTo>
                <a:lnTo>
                  <a:pt x="964" y="1115"/>
                </a:lnTo>
                <a:lnTo>
                  <a:pt x="964" y="1129"/>
                </a:lnTo>
                <a:lnTo>
                  <a:pt x="964" y="1142"/>
                </a:lnTo>
                <a:lnTo>
                  <a:pt x="964" y="1155"/>
                </a:lnTo>
                <a:lnTo>
                  <a:pt x="964" y="1168"/>
                </a:lnTo>
                <a:lnTo>
                  <a:pt x="965" y="1180"/>
                </a:lnTo>
                <a:lnTo>
                  <a:pt x="965" y="1193"/>
                </a:lnTo>
                <a:lnTo>
                  <a:pt x="965" y="1205"/>
                </a:lnTo>
                <a:lnTo>
                  <a:pt x="965" y="1217"/>
                </a:lnTo>
                <a:lnTo>
                  <a:pt x="965" y="1228"/>
                </a:lnTo>
                <a:lnTo>
                  <a:pt x="965" y="1240"/>
                </a:lnTo>
                <a:lnTo>
                  <a:pt x="965" y="1250"/>
                </a:lnTo>
                <a:lnTo>
                  <a:pt x="966" y="1261"/>
                </a:lnTo>
                <a:lnTo>
                  <a:pt x="966" y="1271"/>
                </a:lnTo>
                <a:lnTo>
                  <a:pt x="966" y="1281"/>
                </a:lnTo>
                <a:lnTo>
                  <a:pt x="966" y="1290"/>
                </a:lnTo>
                <a:lnTo>
                  <a:pt x="966" y="1299"/>
                </a:lnTo>
                <a:lnTo>
                  <a:pt x="967" y="1308"/>
                </a:lnTo>
                <a:lnTo>
                  <a:pt x="967" y="1316"/>
                </a:lnTo>
                <a:lnTo>
                  <a:pt x="967" y="1323"/>
                </a:lnTo>
                <a:lnTo>
                  <a:pt x="967" y="1331"/>
                </a:lnTo>
                <a:lnTo>
                  <a:pt x="967" y="1337"/>
                </a:lnTo>
                <a:lnTo>
                  <a:pt x="967" y="1344"/>
                </a:lnTo>
                <a:lnTo>
                  <a:pt x="967" y="1349"/>
                </a:lnTo>
                <a:lnTo>
                  <a:pt x="968" y="1354"/>
                </a:lnTo>
                <a:lnTo>
                  <a:pt x="968" y="1359"/>
                </a:lnTo>
                <a:lnTo>
                  <a:pt x="968" y="1363"/>
                </a:lnTo>
                <a:lnTo>
                  <a:pt x="968" y="1367"/>
                </a:lnTo>
                <a:lnTo>
                  <a:pt x="969" y="1370"/>
                </a:lnTo>
                <a:lnTo>
                  <a:pt x="969" y="1372"/>
                </a:lnTo>
                <a:lnTo>
                  <a:pt x="969" y="1374"/>
                </a:lnTo>
                <a:lnTo>
                  <a:pt x="969" y="1375"/>
                </a:lnTo>
                <a:lnTo>
                  <a:pt x="969" y="1376"/>
                </a:lnTo>
                <a:lnTo>
                  <a:pt x="969" y="1377"/>
                </a:lnTo>
                <a:lnTo>
                  <a:pt x="969" y="1376"/>
                </a:lnTo>
                <a:lnTo>
                  <a:pt x="970" y="1375"/>
                </a:lnTo>
                <a:lnTo>
                  <a:pt x="970" y="1374"/>
                </a:lnTo>
                <a:lnTo>
                  <a:pt x="970" y="1372"/>
                </a:lnTo>
                <a:lnTo>
                  <a:pt x="970" y="1370"/>
                </a:lnTo>
                <a:lnTo>
                  <a:pt x="970" y="1367"/>
                </a:lnTo>
                <a:lnTo>
                  <a:pt x="970" y="1363"/>
                </a:lnTo>
                <a:lnTo>
                  <a:pt x="970" y="1359"/>
                </a:lnTo>
                <a:lnTo>
                  <a:pt x="971" y="1354"/>
                </a:lnTo>
                <a:lnTo>
                  <a:pt x="971" y="1349"/>
                </a:lnTo>
                <a:lnTo>
                  <a:pt x="971" y="1343"/>
                </a:lnTo>
                <a:lnTo>
                  <a:pt x="971" y="1337"/>
                </a:lnTo>
                <a:lnTo>
                  <a:pt x="971" y="1330"/>
                </a:lnTo>
                <a:lnTo>
                  <a:pt x="972" y="1322"/>
                </a:lnTo>
                <a:lnTo>
                  <a:pt x="972" y="1315"/>
                </a:lnTo>
                <a:lnTo>
                  <a:pt x="972" y="1306"/>
                </a:lnTo>
                <a:lnTo>
                  <a:pt x="972" y="1297"/>
                </a:lnTo>
                <a:lnTo>
                  <a:pt x="972" y="1288"/>
                </a:lnTo>
                <a:lnTo>
                  <a:pt x="972" y="1278"/>
                </a:lnTo>
                <a:lnTo>
                  <a:pt x="972" y="1268"/>
                </a:lnTo>
                <a:lnTo>
                  <a:pt x="973" y="1258"/>
                </a:lnTo>
                <a:lnTo>
                  <a:pt x="973" y="1247"/>
                </a:lnTo>
                <a:lnTo>
                  <a:pt x="973" y="1235"/>
                </a:lnTo>
                <a:lnTo>
                  <a:pt x="973" y="1224"/>
                </a:lnTo>
                <a:lnTo>
                  <a:pt x="974" y="1211"/>
                </a:lnTo>
                <a:lnTo>
                  <a:pt x="974" y="1199"/>
                </a:lnTo>
                <a:lnTo>
                  <a:pt x="974" y="1186"/>
                </a:lnTo>
                <a:lnTo>
                  <a:pt x="974" y="1173"/>
                </a:lnTo>
                <a:lnTo>
                  <a:pt x="974" y="1160"/>
                </a:lnTo>
                <a:lnTo>
                  <a:pt x="974" y="1146"/>
                </a:lnTo>
                <a:lnTo>
                  <a:pt x="974" y="1132"/>
                </a:lnTo>
                <a:lnTo>
                  <a:pt x="975" y="1118"/>
                </a:lnTo>
                <a:lnTo>
                  <a:pt x="975" y="1104"/>
                </a:lnTo>
                <a:lnTo>
                  <a:pt x="975" y="1089"/>
                </a:lnTo>
                <a:lnTo>
                  <a:pt x="975" y="1075"/>
                </a:lnTo>
                <a:lnTo>
                  <a:pt x="975" y="1060"/>
                </a:lnTo>
                <a:lnTo>
                  <a:pt x="975" y="1045"/>
                </a:lnTo>
                <a:lnTo>
                  <a:pt x="975" y="1030"/>
                </a:lnTo>
                <a:lnTo>
                  <a:pt x="976" y="1014"/>
                </a:lnTo>
                <a:lnTo>
                  <a:pt x="976" y="999"/>
                </a:lnTo>
                <a:lnTo>
                  <a:pt x="976" y="984"/>
                </a:lnTo>
                <a:lnTo>
                  <a:pt x="976" y="969"/>
                </a:lnTo>
                <a:lnTo>
                  <a:pt x="976" y="953"/>
                </a:lnTo>
                <a:lnTo>
                  <a:pt x="977" y="938"/>
                </a:lnTo>
                <a:lnTo>
                  <a:pt x="977" y="923"/>
                </a:lnTo>
                <a:lnTo>
                  <a:pt x="977" y="908"/>
                </a:lnTo>
                <a:lnTo>
                  <a:pt x="977" y="893"/>
                </a:lnTo>
                <a:lnTo>
                  <a:pt x="977" y="878"/>
                </a:lnTo>
                <a:lnTo>
                  <a:pt x="977" y="864"/>
                </a:lnTo>
                <a:lnTo>
                  <a:pt x="977" y="849"/>
                </a:lnTo>
                <a:lnTo>
                  <a:pt x="978" y="835"/>
                </a:lnTo>
                <a:lnTo>
                  <a:pt x="978" y="820"/>
                </a:lnTo>
                <a:lnTo>
                  <a:pt x="978" y="807"/>
                </a:lnTo>
                <a:lnTo>
                  <a:pt x="978" y="793"/>
                </a:lnTo>
                <a:lnTo>
                  <a:pt x="979" y="779"/>
                </a:lnTo>
                <a:lnTo>
                  <a:pt x="979" y="766"/>
                </a:lnTo>
                <a:lnTo>
                  <a:pt x="979" y="754"/>
                </a:lnTo>
                <a:lnTo>
                  <a:pt x="979" y="741"/>
                </a:lnTo>
                <a:lnTo>
                  <a:pt x="979" y="729"/>
                </a:lnTo>
                <a:lnTo>
                  <a:pt x="979" y="717"/>
                </a:lnTo>
                <a:lnTo>
                  <a:pt x="979" y="706"/>
                </a:lnTo>
                <a:lnTo>
                  <a:pt x="980" y="695"/>
                </a:lnTo>
                <a:lnTo>
                  <a:pt x="980" y="685"/>
                </a:lnTo>
                <a:lnTo>
                  <a:pt x="980" y="674"/>
                </a:lnTo>
                <a:lnTo>
                  <a:pt x="980" y="665"/>
                </a:lnTo>
                <a:lnTo>
                  <a:pt x="980" y="656"/>
                </a:lnTo>
                <a:lnTo>
                  <a:pt x="980" y="647"/>
                </a:lnTo>
                <a:lnTo>
                  <a:pt x="980" y="639"/>
                </a:lnTo>
                <a:lnTo>
                  <a:pt x="981" y="631"/>
                </a:lnTo>
                <a:lnTo>
                  <a:pt x="981" y="624"/>
                </a:lnTo>
                <a:lnTo>
                  <a:pt x="981" y="617"/>
                </a:lnTo>
                <a:lnTo>
                  <a:pt x="981" y="611"/>
                </a:lnTo>
                <a:lnTo>
                  <a:pt x="981" y="606"/>
                </a:lnTo>
                <a:lnTo>
                  <a:pt x="982" y="601"/>
                </a:lnTo>
                <a:lnTo>
                  <a:pt x="982" y="596"/>
                </a:lnTo>
                <a:lnTo>
                  <a:pt x="982" y="593"/>
                </a:lnTo>
                <a:lnTo>
                  <a:pt x="982" y="589"/>
                </a:lnTo>
                <a:lnTo>
                  <a:pt x="982" y="587"/>
                </a:lnTo>
                <a:lnTo>
                  <a:pt x="982" y="585"/>
                </a:lnTo>
                <a:lnTo>
                  <a:pt x="983" y="583"/>
                </a:lnTo>
                <a:lnTo>
                  <a:pt x="983" y="582"/>
                </a:lnTo>
                <a:lnTo>
                  <a:pt x="983" y="582"/>
                </a:lnTo>
                <a:lnTo>
                  <a:pt x="983" y="583"/>
                </a:lnTo>
                <a:lnTo>
                  <a:pt x="983" y="583"/>
                </a:lnTo>
                <a:lnTo>
                  <a:pt x="983" y="585"/>
                </a:lnTo>
                <a:lnTo>
                  <a:pt x="983" y="587"/>
                </a:lnTo>
                <a:lnTo>
                  <a:pt x="984" y="590"/>
                </a:lnTo>
                <a:lnTo>
                  <a:pt x="984" y="593"/>
                </a:lnTo>
                <a:lnTo>
                  <a:pt x="984" y="598"/>
                </a:lnTo>
                <a:lnTo>
                  <a:pt x="984" y="602"/>
                </a:lnTo>
                <a:lnTo>
                  <a:pt x="984" y="607"/>
                </a:lnTo>
                <a:lnTo>
                  <a:pt x="985" y="613"/>
                </a:lnTo>
                <a:lnTo>
                  <a:pt x="985" y="619"/>
                </a:lnTo>
                <a:lnTo>
                  <a:pt x="985" y="626"/>
                </a:lnTo>
                <a:lnTo>
                  <a:pt x="985" y="634"/>
                </a:lnTo>
                <a:lnTo>
                  <a:pt x="985" y="642"/>
                </a:lnTo>
                <a:lnTo>
                  <a:pt x="985" y="651"/>
                </a:lnTo>
                <a:lnTo>
                  <a:pt x="985" y="659"/>
                </a:lnTo>
                <a:lnTo>
                  <a:pt x="986" y="669"/>
                </a:lnTo>
                <a:lnTo>
                  <a:pt x="986" y="679"/>
                </a:lnTo>
                <a:lnTo>
                  <a:pt x="986" y="690"/>
                </a:lnTo>
                <a:lnTo>
                  <a:pt x="986" y="701"/>
                </a:lnTo>
                <a:lnTo>
                  <a:pt x="987" y="712"/>
                </a:lnTo>
                <a:lnTo>
                  <a:pt x="987" y="724"/>
                </a:lnTo>
                <a:lnTo>
                  <a:pt x="987" y="736"/>
                </a:lnTo>
                <a:lnTo>
                  <a:pt x="987" y="749"/>
                </a:lnTo>
                <a:lnTo>
                  <a:pt x="987" y="762"/>
                </a:lnTo>
                <a:lnTo>
                  <a:pt x="987" y="776"/>
                </a:lnTo>
                <a:lnTo>
                  <a:pt x="987" y="790"/>
                </a:lnTo>
                <a:lnTo>
                  <a:pt x="988" y="804"/>
                </a:lnTo>
                <a:lnTo>
                  <a:pt x="988" y="818"/>
                </a:lnTo>
                <a:lnTo>
                  <a:pt x="988" y="833"/>
                </a:lnTo>
                <a:lnTo>
                  <a:pt x="988" y="848"/>
                </a:lnTo>
                <a:lnTo>
                  <a:pt x="988" y="863"/>
                </a:lnTo>
                <a:lnTo>
                  <a:pt x="988" y="879"/>
                </a:lnTo>
                <a:lnTo>
                  <a:pt x="988" y="895"/>
                </a:lnTo>
                <a:lnTo>
                  <a:pt x="989" y="910"/>
                </a:lnTo>
                <a:lnTo>
                  <a:pt x="989" y="927"/>
                </a:lnTo>
                <a:lnTo>
                  <a:pt x="989" y="943"/>
                </a:lnTo>
                <a:lnTo>
                  <a:pt x="989" y="959"/>
                </a:lnTo>
                <a:lnTo>
                  <a:pt x="989" y="975"/>
                </a:lnTo>
                <a:lnTo>
                  <a:pt x="990" y="992"/>
                </a:lnTo>
                <a:lnTo>
                  <a:pt x="990" y="1008"/>
                </a:lnTo>
                <a:lnTo>
                  <a:pt x="990" y="1025"/>
                </a:lnTo>
                <a:lnTo>
                  <a:pt x="990" y="1041"/>
                </a:lnTo>
                <a:lnTo>
                  <a:pt x="990" y="1057"/>
                </a:lnTo>
                <a:lnTo>
                  <a:pt x="990" y="1074"/>
                </a:lnTo>
                <a:lnTo>
                  <a:pt x="990" y="1090"/>
                </a:lnTo>
                <a:lnTo>
                  <a:pt x="991" y="1106"/>
                </a:lnTo>
                <a:lnTo>
                  <a:pt x="991" y="1122"/>
                </a:lnTo>
                <a:lnTo>
                  <a:pt x="991" y="1138"/>
                </a:lnTo>
                <a:lnTo>
                  <a:pt x="991" y="1154"/>
                </a:lnTo>
                <a:lnTo>
                  <a:pt x="992" y="1169"/>
                </a:lnTo>
                <a:lnTo>
                  <a:pt x="992" y="1184"/>
                </a:lnTo>
                <a:lnTo>
                  <a:pt x="992" y="1199"/>
                </a:lnTo>
                <a:lnTo>
                  <a:pt x="992" y="1214"/>
                </a:lnTo>
                <a:lnTo>
                  <a:pt x="992" y="1228"/>
                </a:lnTo>
                <a:lnTo>
                  <a:pt x="992" y="1242"/>
                </a:lnTo>
                <a:lnTo>
                  <a:pt x="992" y="1256"/>
                </a:lnTo>
                <a:lnTo>
                  <a:pt x="993" y="1269"/>
                </a:lnTo>
                <a:lnTo>
                  <a:pt x="993" y="1282"/>
                </a:lnTo>
                <a:lnTo>
                  <a:pt x="993" y="1295"/>
                </a:lnTo>
                <a:lnTo>
                  <a:pt x="993" y="1307"/>
                </a:lnTo>
                <a:lnTo>
                  <a:pt x="993" y="1319"/>
                </a:lnTo>
                <a:lnTo>
                  <a:pt x="993" y="1330"/>
                </a:lnTo>
                <a:lnTo>
                  <a:pt x="993" y="1341"/>
                </a:lnTo>
                <a:lnTo>
                  <a:pt x="994" y="1351"/>
                </a:lnTo>
                <a:lnTo>
                  <a:pt x="994" y="1361"/>
                </a:lnTo>
                <a:lnTo>
                  <a:pt x="994" y="1370"/>
                </a:lnTo>
                <a:lnTo>
                  <a:pt x="994" y="1379"/>
                </a:lnTo>
                <a:lnTo>
                  <a:pt x="994" y="1387"/>
                </a:lnTo>
                <a:lnTo>
                  <a:pt x="995" y="1395"/>
                </a:lnTo>
                <a:lnTo>
                  <a:pt x="995" y="1402"/>
                </a:lnTo>
                <a:lnTo>
                  <a:pt x="995" y="1408"/>
                </a:lnTo>
                <a:lnTo>
                  <a:pt x="995" y="1415"/>
                </a:lnTo>
                <a:lnTo>
                  <a:pt x="995" y="1420"/>
                </a:lnTo>
                <a:lnTo>
                  <a:pt x="995" y="1424"/>
                </a:lnTo>
                <a:lnTo>
                  <a:pt x="995" y="1428"/>
                </a:lnTo>
                <a:lnTo>
                  <a:pt x="996" y="1432"/>
                </a:lnTo>
                <a:lnTo>
                  <a:pt x="996" y="1434"/>
                </a:lnTo>
                <a:lnTo>
                  <a:pt x="996" y="1436"/>
                </a:lnTo>
                <a:lnTo>
                  <a:pt x="996" y="1438"/>
                </a:lnTo>
                <a:lnTo>
                  <a:pt x="997" y="1439"/>
                </a:lnTo>
                <a:lnTo>
                  <a:pt x="997" y="1439"/>
                </a:lnTo>
                <a:lnTo>
                  <a:pt x="997" y="1439"/>
                </a:lnTo>
                <a:lnTo>
                  <a:pt x="997" y="1438"/>
                </a:lnTo>
                <a:lnTo>
                  <a:pt x="997" y="1436"/>
                </a:lnTo>
                <a:lnTo>
                  <a:pt x="997" y="1433"/>
                </a:lnTo>
                <a:lnTo>
                  <a:pt x="997" y="1430"/>
                </a:lnTo>
                <a:lnTo>
                  <a:pt x="998" y="1426"/>
                </a:lnTo>
                <a:lnTo>
                  <a:pt x="998" y="1422"/>
                </a:lnTo>
                <a:lnTo>
                  <a:pt x="998" y="1417"/>
                </a:lnTo>
                <a:lnTo>
                  <a:pt x="998" y="1411"/>
                </a:lnTo>
                <a:lnTo>
                  <a:pt x="998" y="1405"/>
                </a:lnTo>
                <a:lnTo>
                  <a:pt x="998" y="1398"/>
                </a:lnTo>
                <a:lnTo>
                  <a:pt x="998" y="1390"/>
                </a:lnTo>
                <a:lnTo>
                  <a:pt x="999" y="1382"/>
                </a:lnTo>
                <a:lnTo>
                  <a:pt x="999" y="1374"/>
                </a:lnTo>
                <a:lnTo>
                  <a:pt x="999" y="1364"/>
                </a:lnTo>
                <a:lnTo>
                  <a:pt x="999" y="1355"/>
                </a:lnTo>
                <a:lnTo>
                  <a:pt x="999" y="1344"/>
                </a:lnTo>
                <a:lnTo>
                  <a:pt x="1000" y="1333"/>
                </a:lnTo>
                <a:lnTo>
                  <a:pt x="1000" y="1322"/>
                </a:lnTo>
                <a:lnTo>
                  <a:pt x="1000" y="1310"/>
                </a:lnTo>
                <a:lnTo>
                  <a:pt x="1000" y="1298"/>
                </a:lnTo>
                <a:lnTo>
                  <a:pt x="1000" y="1285"/>
                </a:lnTo>
                <a:lnTo>
                  <a:pt x="1000" y="1272"/>
                </a:lnTo>
                <a:lnTo>
                  <a:pt x="1000" y="1258"/>
                </a:lnTo>
                <a:lnTo>
                  <a:pt x="1001" y="1244"/>
                </a:lnTo>
                <a:lnTo>
                  <a:pt x="1001" y="1229"/>
                </a:lnTo>
                <a:lnTo>
                  <a:pt x="1001" y="1214"/>
                </a:lnTo>
                <a:lnTo>
                  <a:pt x="1001" y="1199"/>
                </a:lnTo>
                <a:lnTo>
                  <a:pt x="1002" y="1183"/>
                </a:lnTo>
                <a:lnTo>
                  <a:pt x="1002" y="1167"/>
                </a:lnTo>
                <a:lnTo>
                  <a:pt x="1002" y="1151"/>
                </a:lnTo>
                <a:lnTo>
                  <a:pt x="1002" y="1135"/>
                </a:lnTo>
                <a:lnTo>
                  <a:pt x="1002" y="1118"/>
                </a:lnTo>
                <a:lnTo>
                  <a:pt x="1002" y="1101"/>
                </a:lnTo>
                <a:lnTo>
                  <a:pt x="1002" y="1084"/>
                </a:lnTo>
                <a:lnTo>
                  <a:pt x="1003" y="1067"/>
                </a:lnTo>
                <a:lnTo>
                  <a:pt x="1003" y="1050"/>
                </a:lnTo>
                <a:lnTo>
                  <a:pt x="1003" y="1032"/>
                </a:lnTo>
                <a:lnTo>
                  <a:pt x="1003" y="1015"/>
                </a:lnTo>
                <a:lnTo>
                  <a:pt x="1003" y="997"/>
                </a:lnTo>
                <a:lnTo>
                  <a:pt x="1003" y="979"/>
                </a:lnTo>
                <a:lnTo>
                  <a:pt x="1003" y="962"/>
                </a:lnTo>
                <a:lnTo>
                  <a:pt x="1004" y="944"/>
                </a:lnTo>
                <a:lnTo>
                  <a:pt x="1004" y="927"/>
                </a:lnTo>
                <a:lnTo>
                  <a:pt x="1004" y="909"/>
                </a:lnTo>
                <a:lnTo>
                  <a:pt x="1004" y="892"/>
                </a:lnTo>
                <a:lnTo>
                  <a:pt x="1004" y="874"/>
                </a:lnTo>
                <a:lnTo>
                  <a:pt x="1005" y="857"/>
                </a:lnTo>
                <a:lnTo>
                  <a:pt x="1005" y="840"/>
                </a:lnTo>
                <a:lnTo>
                  <a:pt x="1005" y="823"/>
                </a:lnTo>
                <a:lnTo>
                  <a:pt x="1005" y="807"/>
                </a:lnTo>
                <a:lnTo>
                  <a:pt x="1005" y="791"/>
                </a:lnTo>
                <a:lnTo>
                  <a:pt x="1005" y="775"/>
                </a:lnTo>
                <a:lnTo>
                  <a:pt x="1005" y="759"/>
                </a:lnTo>
                <a:lnTo>
                  <a:pt x="1006" y="744"/>
                </a:lnTo>
                <a:lnTo>
                  <a:pt x="1006" y="729"/>
                </a:lnTo>
                <a:lnTo>
                  <a:pt x="1006" y="714"/>
                </a:lnTo>
                <a:lnTo>
                  <a:pt x="1006" y="700"/>
                </a:lnTo>
                <a:lnTo>
                  <a:pt x="1007" y="686"/>
                </a:lnTo>
                <a:lnTo>
                  <a:pt x="1007" y="672"/>
                </a:lnTo>
                <a:lnTo>
                  <a:pt x="1007" y="659"/>
                </a:lnTo>
                <a:lnTo>
                  <a:pt x="1007" y="647"/>
                </a:lnTo>
                <a:lnTo>
                  <a:pt x="1007" y="635"/>
                </a:lnTo>
                <a:lnTo>
                  <a:pt x="1007" y="623"/>
                </a:lnTo>
                <a:lnTo>
                  <a:pt x="1007" y="612"/>
                </a:lnTo>
                <a:lnTo>
                  <a:pt x="1008" y="602"/>
                </a:lnTo>
                <a:lnTo>
                  <a:pt x="1008" y="592"/>
                </a:lnTo>
                <a:lnTo>
                  <a:pt x="1008" y="583"/>
                </a:lnTo>
                <a:lnTo>
                  <a:pt x="1008" y="574"/>
                </a:lnTo>
                <a:lnTo>
                  <a:pt x="1008" y="566"/>
                </a:lnTo>
                <a:lnTo>
                  <a:pt x="1008" y="558"/>
                </a:lnTo>
                <a:lnTo>
                  <a:pt x="1008" y="552"/>
                </a:lnTo>
                <a:lnTo>
                  <a:pt x="1009" y="545"/>
                </a:lnTo>
                <a:lnTo>
                  <a:pt x="1009" y="540"/>
                </a:lnTo>
                <a:lnTo>
                  <a:pt x="1009" y="535"/>
                </a:lnTo>
                <a:lnTo>
                  <a:pt x="1009" y="531"/>
                </a:lnTo>
                <a:lnTo>
                  <a:pt x="1009" y="527"/>
                </a:lnTo>
                <a:lnTo>
                  <a:pt x="1010" y="524"/>
                </a:lnTo>
                <a:lnTo>
                  <a:pt x="1010" y="522"/>
                </a:lnTo>
                <a:lnTo>
                  <a:pt x="1010" y="521"/>
                </a:lnTo>
                <a:lnTo>
                  <a:pt x="1010" y="520"/>
                </a:lnTo>
                <a:lnTo>
                  <a:pt x="1010" y="519"/>
                </a:lnTo>
                <a:lnTo>
                  <a:pt x="1010" y="520"/>
                </a:lnTo>
                <a:lnTo>
                  <a:pt x="1011" y="521"/>
                </a:lnTo>
                <a:lnTo>
                  <a:pt x="1011" y="524"/>
                </a:lnTo>
                <a:lnTo>
                  <a:pt x="1011" y="526"/>
                </a:lnTo>
                <a:lnTo>
                  <a:pt x="1011" y="530"/>
                </a:lnTo>
                <a:lnTo>
                  <a:pt x="1011" y="534"/>
                </a:lnTo>
                <a:lnTo>
                  <a:pt x="1011" y="539"/>
                </a:lnTo>
                <a:lnTo>
                  <a:pt x="1011" y="544"/>
                </a:lnTo>
                <a:lnTo>
                  <a:pt x="1012" y="550"/>
                </a:lnTo>
                <a:lnTo>
                  <a:pt x="1012" y="557"/>
                </a:lnTo>
                <a:lnTo>
                  <a:pt x="1012" y="564"/>
                </a:lnTo>
                <a:lnTo>
                  <a:pt x="1012" y="572"/>
                </a:lnTo>
                <a:lnTo>
                  <a:pt x="1012" y="581"/>
                </a:lnTo>
                <a:lnTo>
                  <a:pt x="1013" y="591"/>
                </a:lnTo>
                <a:lnTo>
                  <a:pt x="1013" y="601"/>
                </a:lnTo>
                <a:lnTo>
                  <a:pt x="1013" y="611"/>
                </a:lnTo>
                <a:lnTo>
                  <a:pt x="1013" y="622"/>
                </a:lnTo>
                <a:lnTo>
                  <a:pt x="1013" y="634"/>
                </a:lnTo>
                <a:lnTo>
                  <a:pt x="1013" y="646"/>
                </a:lnTo>
                <a:lnTo>
                  <a:pt x="1013" y="659"/>
                </a:lnTo>
                <a:lnTo>
                  <a:pt x="1014" y="672"/>
                </a:lnTo>
                <a:lnTo>
                  <a:pt x="1014" y="686"/>
                </a:lnTo>
                <a:lnTo>
                  <a:pt x="1014" y="700"/>
                </a:lnTo>
                <a:lnTo>
                  <a:pt x="1014" y="715"/>
                </a:lnTo>
                <a:lnTo>
                  <a:pt x="1014" y="730"/>
                </a:lnTo>
                <a:lnTo>
                  <a:pt x="1015" y="746"/>
                </a:lnTo>
                <a:lnTo>
                  <a:pt x="1015" y="762"/>
                </a:lnTo>
                <a:lnTo>
                  <a:pt x="1015" y="778"/>
                </a:lnTo>
                <a:lnTo>
                  <a:pt x="1015" y="795"/>
                </a:lnTo>
                <a:lnTo>
                  <a:pt x="1015" y="812"/>
                </a:lnTo>
                <a:lnTo>
                  <a:pt x="1015" y="829"/>
                </a:lnTo>
                <a:lnTo>
                  <a:pt x="1016" y="847"/>
                </a:lnTo>
                <a:lnTo>
                  <a:pt x="1016" y="865"/>
                </a:lnTo>
                <a:lnTo>
                  <a:pt x="1016" y="883"/>
                </a:lnTo>
                <a:lnTo>
                  <a:pt x="1016" y="901"/>
                </a:lnTo>
                <a:lnTo>
                  <a:pt x="1016" y="919"/>
                </a:lnTo>
                <a:lnTo>
                  <a:pt x="1016" y="938"/>
                </a:lnTo>
                <a:lnTo>
                  <a:pt x="1016" y="957"/>
                </a:lnTo>
                <a:lnTo>
                  <a:pt x="1017" y="975"/>
                </a:lnTo>
                <a:lnTo>
                  <a:pt x="1017" y="994"/>
                </a:lnTo>
                <a:lnTo>
                  <a:pt x="1017" y="1013"/>
                </a:lnTo>
                <a:lnTo>
                  <a:pt x="1017" y="1032"/>
                </a:lnTo>
                <a:lnTo>
                  <a:pt x="1017" y="1051"/>
                </a:lnTo>
                <a:lnTo>
                  <a:pt x="1018" y="1070"/>
                </a:lnTo>
                <a:lnTo>
                  <a:pt x="1018" y="1088"/>
                </a:lnTo>
                <a:lnTo>
                  <a:pt x="1018" y="1107"/>
                </a:lnTo>
                <a:lnTo>
                  <a:pt x="1018" y="1125"/>
                </a:lnTo>
                <a:lnTo>
                  <a:pt x="1018" y="1144"/>
                </a:lnTo>
                <a:lnTo>
                  <a:pt x="1018" y="1162"/>
                </a:lnTo>
                <a:lnTo>
                  <a:pt x="1018" y="1180"/>
                </a:lnTo>
                <a:lnTo>
                  <a:pt x="1019" y="1197"/>
                </a:lnTo>
                <a:lnTo>
                  <a:pt x="1019" y="1214"/>
                </a:lnTo>
                <a:lnTo>
                  <a:pt x="1019" y="1231"/>
                </a:lnTo>
                <a:lnTo>
                  <a:pt x="1019" y="1248"/>
                </a:lnTo>
                <a:lnTo>
                  <a:pt x="1020" y="1265"/>
                </a:lnTo>
                <a:lnTo>
                  <a:pt x="1020" y="1280"/>
                </a:lnTo>
                <a:lnTo>
                  <a:pt x="1020" y="1296"/>
                </a:lnTo>
                <a:lnTo>
                  <a:pt x="1020" y="1311"/>
                </a:lnTo>
                <a:lnTo>
                  <a:pt x="1020" y="1326"/>
                </a:lnTo>
                <a:lnTo>
                  <a:pt x="1020" y="1341"/>
                </a:lnTo>
                <a:lnTo>
                  <a:pt x="1020" y="1354"/>
                </a:lnTo>
                <a:lnTo>
                  <a:pt x="1021" y="1367"/>
                </a:lnTo>
                <a:lnTo>
                  <a:pt x="1021" y="1380"/>
                </a:lnTo>
                <a:lnTo>
                  <a:pt x="1021" y="1393"/>
                </a:lnTo>
                <a:lnTo>
                  <a:pt x="1021" y="1404"/>
                </a:lnTo>
                <a:lnTo>
                  <a:pt x="1021" y="1415"/>
                </a:lnTo>
                <a:lnTo>
                  <a:pt x="1021" y="1426"/>
                </a:lnTo>
                <a:lnTo>
                  <a:pt x="1021" y="1436"/>
                </a:lnTo>
                <a:lnTo>
                  <a:pt x="1022" y="1445"/>
                </a:lnTo>
                <a:lnTo>
                  <a:pt x="1022" y="1453"/>
                </a:lnTo>
                <a:lnTo>
                  <a:pt x="1022" y="1461"/>
                </a:lnTo>
                <a:lnTo>
                  <a:pt x="1022" y="1469"/>
                </a:lnTo>
                <a:lnTo>
                  <a:pt x="1022" y="1475"/>
                </a:lnTo>
                <a:lnTo>
                  <a:pt x="1023" y="1481"/>
                </a:lnTo>
                <a:lnTo>
                  <a:pt x="1023" y="1486"/>
                </a:lnTo>
                <a:lnTo>
                  <a:pt x="1023" y="1490"/>
                </a:lnTo>
                <a:lnTo>
                  <a:pt x="1023" y="1494"/>
                </a:lnTo>
                <a:lnTo>
                  <a:pt x="1023" y="1497"/>
                </a:lnTo>
                <a:lnTo>
                  <a:pt x="1023" y="1499"/>
                </a:lnTo>
                <a:lnTo>
                  <a:pt x="1023" y="1501"/>
                </a:lnTo>
                <a:lnTo>
                  <a:pt x="1024" y="1502"/>
                </a:lnTo>
                <a:lnTo>
                  <a:pt x="1024" y="1502"/>
                </a:lnTo>
                <a:lnTo>
                  <a:pt x="1024" y="1501"/>
                </a:lnTo>
                <a:lnTo>
                  <a:pt x="1024" y="1499"/>
                </a:lnTo>
                <a:lnTo>
                  <a:pt x="1025" y="1497"/>
                </a:lnTo>
                <a:lnTo>
                  <a:pt x="1025" y="1494"/>
                </a:lnTo>
                <a:lnTo>
                  <a:pt x="1025" y="1490"/>
                </a:lnTo>
                <a:lnTo>
                  <a:pt x="1025" y="1486"/>
                </a:lnTo>
                <a:lnTo>
                  <a:pt x="1025" y="1481"/>
                </a:lnTo>
                <a:lnTo>
                  <a:pt x="1025" y="1475"/>
                </a:lnTo>
                <a:lnTo>
                  <a:pt x="1025" y="1468"/>
                </a:lnTo>
                <a:lnTo>
                  <a:pt x="1026" y="1461"/>
                </a:lnTo>
                <a:lnTo>
                  <a:pt x="1026" y="1453"/>
                </a:lnTo>
                <a:lnTo>
                  <a:pt x="1026" y="1444"/>
                </a:lnTo>
                <a:lnTo>
                  <a:pt x="1026" y="1435"/>
                </a:lnTo>
                <a:lnTo>
                  <a:pt x="1026" y="1425"/>
                </a:lnTo>
                <a:lnTo>
                  <a:pt x="1026" y="1414"/>
                </a:lnTo>
                <a:lnTo>
                  <a:pt x="1026" y="1403"/>
                </a:lnTo>
                <a:lnTo>
                  <a:pt x="1027" y="1391"/>
                </a:lnTo>
                <a:lnTo>
                  <a:pt x="1027" y="1379"/>
                </a:lnTo>
                <a:lnTo>
                  <a:pt x="1027" y="1365"/>
                </a:lnTo>
                <a:lnTo>
                  <a:pt x="1027" y="1352"/>
                </a:lnTo>
                <a:lnTo>
                  <a:pt x="1027" y="1337"/>
                </a:lnTo>
                <a:lnTo>
                  <a:pt x="1028" y="1323"/>
                </a:lnTo>
                <a:lnTo>
                  <a:pt x="1028" y="1307"/>
                </a:lnTo>
                <a:lnTo>
                  <a:pt x="1028" y="1292"/>
                </a:lnTo>
                <a:lnTo>
                  <a:pt x="1028" y="1275"/>
                </a:lnTo>
                <a:lnTo>
                  <a:pt x="1028" y="1259"/>
                </a:lnTo>
                <a:lnTo>
                  <a:pt x="1028" y="1242"/>
                </a:lnTo>
                <a:lnTo>
                  <a:pt x="1028" y="1224"/>
                </a:lnTo>
                <a:lnTo>
                  <a:pt x="1029" y="1206"/>
                </a:lnTo>
                <a:lnTo>
                  <a:pt x="1029" y="1188"/>
                </a:lnTo>
                <a:lnTo>
                  <a:pt x="1029" y="1170"/>
                </a:lnTo>
                <a:lnTo>
                  <a:pt x="1029" y="1151"/>
                </a:lnTo>
                <a:lnTo>
                  <a:pt x="1030" y="1132"/>
                </a:lnTo>
                <a:lnTo>
                  <a:pt x="1030" y="1113"/>
                </a:lnTo>
                <a:lnTo>
                  <a:pt x="1030" y="1093"/>
                </a:lnTo>
                <a:lnTo>
                  <a:pt x="1030" y="1074"/>
                </a:lnTo>
                <a:lnTo>
                  <a:pt x="1030" y="1054"/>
                </a:lnTo>
                <a:lnTo>
                  <a:pt x="1030" y="1034"/>
                </a:lnTo>
                <a:lnTo>
                  <a:pt x="1030" y="1014"/>
                </a:lnTo>
                <a:lnTo>
                  <a:pt x="1031" y="994"/>
                </a:lnTo>
                <a:lnTo>
                  <a:pt x="1031" y="974"/>
                </a:lnTo>
                <a:lnTo>
                  <a:pt x="1031" y="954"/>
                </a:lnTo>
                <a:lnTo>
                  <a:pt x="1031" y="934"/>
                </a:lnTo>
                <a:lnTo>
                  <a:pt x="1031" y="914"/>
                </a:lnTo>
                <a:lnTo>
                  <a:pt x="1031" y="894"/>
                </a:lnTo>
                <a:lnTo>
                  <a:pt x="1031" y="874"/>
                </a:lnTo>
                <a:lnTo>
                  <a:pt x="1032" y="855"/>
                </a:lnTo>
                <a:lnTo>
                  <a:pt x="1032" y="836"/>
                </a:lnTo>
                <a:lnTo>
                  <a:pt x="1032" y="817"/>
                </a:lnTo>
                <a:lnTo>
                  <a:pt x="1032" y="797"/>
                </a:lnTo>
                <a:lnTo>
                  <a:pt x="1032" y="779"/>
                </a:lnTo>
                <a:lnTo>
                  <a:pt x="1033" y="760"/>
                </a:lnTo>
                <a:lnTo>
                  <a:pt x="1033" y="742"/>
                </a:lnTo>
                <a:lnTo>
                  <a:pt x="1033" y="725"/>
                </a:lnTo>
                <a:lnTo>
                  <a:pt x="1033" y="707"/>
                </a:lnTo>
                <a:lnTo>
                  <a:pt x="1033" y="690"/>
                </a:lnTo>
                <a:lnTo>
                  <a:pt x="1033" y="674"/>
                </a:lnTo>
                <a:lnTo>
                  <a:pt x="1033" y="657"/>
                </a:lnTo>
                <a:lnTo>
                  <a:pt x="1034" y="642"/>
                </a:lnTo>
                <a:lnTo>
                  <a:pt x="1034" y="627"/>
                </a:lnTo>
                <a:lnTo>
                  <a:pt x="1034" y="612"/>
                </a:lnTo>
                <a:lnTo>
                  <a:pt x="1034" y="598"/>
                </a:lnTo>
                <a:lnTo>
                  <a:pt x="1035" y="585"/>
                </a:lnTo>
                <a:lnTo>
                  <a:pt x="1035" y="572"/>
                </a:lnTo>
                <a:lnTo>
                  <a:pt x="1035" y="559"/>
                </a:lnTo>
                <a:lnTo>
                  <a:pt x="1035" y="547"/>
                </a:lnTo>
                <a:lnTo>
                  <a:pt x="1035" y="537"/>
                </a:lnTo>
                <a:lnTo>
                  <a:pt x="1035" y="526"/>
                </a:lnTo>
                <a:lnTo>
                  <a:pt x="1035" y="516"/>
                </a:lnTo>
                <a:lnTo>
                  <a:pt x="1036" y="508"/>
                </a:lnTo>
                <a:lnTo>
                  <a:pt x="1036" y="499"/>
                </a:lnTo>
                <a:lnTo>
                  <a:pt x="1036" y="491"/>
                </a:lnTo>
                <a:lnTo>
                  <a:pt x="1036" y="485"/>
                </a:lnTo>
                <a:lnTo>
                  <a:pt x="1036" y="478"/>
                </a:lnTo>
                <a:lnTo>
                  <a:pt x="1036" y="473"/>
                </a:lnTo>
                <a:lnTo>
                  <a:pt x="1036" y="468"/>
                </a:lnTo>
                <a:lnTo>
                  <a:pt x="1037" y="465"/>
                </a:lnTo>
                <a:lnTo>
                  <a:pt x="1037" y="462"/>
                </a:lnTo>
                <a:lnTo>
                  <a:pt x="1037" y="459"/>
                </a:lnTo>
                <a:lnTo>
                  <a:pt x="1037" y="458"/>
                </a:lnTo>
                <a:lnTo>
                  <a:pt x="1037" y="457"/>
                </a:lnTo>
                <a:lnTo>
                  <a:pt x="1038" y="457"/>
                </a:lnTo>
                <a:lnTo>
                  <a:pt x="1038" y="458"/>
                </a:lnTo>
                <a:lnTo>
                  <a:pt x="1038" y="460"/>
                </a:lnTo>
                <a:lnTo>
                  <a:pt x="1038" y="462"/>
                </a:lnTo>
                <a:lnTo>
                  <a:pt x="1038" y="465"/>
                </a:lnTo>
                <a:lnTo>
                  <a:pt x="1038" y="470"/>
                </a:lnTo>
                <a:lnTo>
                  <a:pt x="1038" y="474"/>
                </a:lnTo>
                <a:lnTo>
                  <a:pt x="1039" y="480"/>
                </a:lnTo>
                <a:lnTo>
                  <a:pt x="1039" y="486"/>
                </a:lnTo>
                <a:lnTo>
                  <a:pt x="1039" y="493"/>
                </a:lnTo>
                <a:lnTo>
                  <a:pt x="1039" y="501"/>
                </a:lnTo>
                <a:lnTo>
                  <a:pt x="1039" y="510"/>
                </a:lnTo>
                <a:lnTo>
                  <a:pt x="1039" y="519"/>
                </a:lnTo>
                <a:lnTo>
                  <a:pt x="1040" y="529"/>
                </a:lnTo>
                <a:lnTo>
                  <a:pt x="1040" y="540"/>
                </a:lnTo>
                <a:lnTo>
                  <a:pt x="1040" y="551"/>
                </a:lnTo>
                <a:lnTo>
                  <a:pt x="1040" y="563"/>
                </a:lnTo>
                <a:lnTo>
                  <a:pt x="1040" y="576"/>
                </a:lnTo>
                <a:lnTo>
                  <a:pt x="1041" y="590"/>
                </a:lnTo>
                <a:lnTo>
                  <a:pt x="1041" y="603"/>
                </a:lnTo>
                <a:lnTo>
                  <a:pt x="1041" y="618"/>
                </a:lnTo>
                <a:lnTo>
                  <a:pt x="1041" y="633"/>
                </a:lnTo>
                <a:lnTo>
                  <a:pt x="1041" y="649"/>
                </a:lnTo>
                <a:lnTo>
                  <a:pt x="1041" y="665"/>
                </a:lnTo>
                <a:lnTo>
                  <a:pt x="1041" y="682"/>
                </a:lnTo>
                <a:lnTo>
                  <a:pt x="1042" y="699"/>
                </a:lnTo>
                <a:lnTo>
                  <a:pt x="1042" y="717"/>
                </a:lnTo>
                <a:lnTo>
                  <a:pt x="1042" y="735"/>
                </a:lnTo>
                <a:lnTo>
                  <a:pt x="1042" y="754"/>
                </a:lnTo>
                <a:lnTo>
                  <a:pt x="1042" y="772"/>
                </a:lnTo>
                <a:lnTo>
                  <a:pt x="1043" y="792"/>
                </a:lnTo>
                <a:lnTo>
                  <a:pt x="1043" y="811"/>
                </a:lnTo>
                <a:lnTo>
                  <a:pt x="1043" y="831"/>
                </a:lnTo>
                <a:lnTo>
                  <a:pt x="1043" y="851"/>
                </a:lnTo>
                <a:lnTo>
                  <a:pt x="1043" y="872"/>
                </a:lnTo>
                <a:lnTo>
                  <a:pt x="1043" y="892"/>
                </a:lnTo>
                <a:lnTo>
                  <a:pt x="1044" y="913"/>
                </a:lnTo>
                <a:lnTo>
                  <a:pt x="1044" y="934"/>
                </a:lnTo>
                <a:lnTo>
                  <a:pt x="1044" y="955"/>
                </a:lnTo>
                <a:lnTo>
                  <a:pt x="1044" y="976"/>
                </a:lnTo>
                <a:lnTo>
                  <a:pt x="1044" y="997"/>
                </a:lnTo>
                <a:lnTo>
                  <a:pt x="1044" y="1019"/>
                </a:lnTo>
                <a:lnTo>
                  <a:pt x="1044" y="1040"/>
                </a:lnTo>
                <a:lnTo>
                  <a:pt x="1045" y="1061"/>
                </a:lnTo>
                <a:lnTo>
                  <a:pt x="1045" y="1082"/>
                </a:lnTo>
                <a:lnTo>
                  <a:pt x="1045" y="1103"/>
                </a:lnTo>
                <a:lnTo>
                  <a:pt x="1045" y="1124"/>
                </a:lnTo>
                <a:lnTo>
                  <a:pt x="1045" y="1145"/>
                </a:lnTo>
                <a:lnTo>
                  <a:pt x="1046" y="1165"/>
                </a:lnTo>
                <a:lnTo>
                  <a:pt x="1046" y="1186"/>
                </a:lnTo>
                <a:lnTo>
                  <a:pt x="1046" y="1206"/>
                </a:lnTo>
                <a:lnTo>
                  <a:pt x="1046" y="1226"/>
                </a:lnTo>
                <a:lnTo>
                  <a:pt x="1046" y="1245"/>
                </a:lnTo>
                <a:lnTo>
                  <a:pt x="1046" y="1264"/>
                </a:lnTo>
                <a:lnTo>
                  <a:pt x="1046" y="1283"/>
                </a:lnTo>
                <a:lnTo>
                  <a:pt x="1047" y="1301"/>
                </a:lnTo>
                <a:lnTo>
                  <a:pt x="1047" y="1319"/>
                </a:lnTo>
                <a:lnTo>
                  <a:pt x="1047" y="1337"/>
                </a:lnTo>
                <a:lnTo>
                  <a:pt x="1047" y="1354"/>
                </a:lnTo>
                <a:lnTo>
                  <a:pt x="1048" y="1370"/>
                </a:lnTo>
                <a:lnTo>
                  <a:pt x="1048" y="1386"/>
                </a:lnTo>
                <a:lnTo>
                  <a:pt x="1048" y="1402"/>
                </a:lnTo>
                <a:lnTo>
                  <a:pt x="1048" y="1416"/>
                </a:lnTo>
                <a:lnTo>
                  <a:pt x="1048" y="1431"/>
                </a:lnTo>
                <a:lnTo>
                  <a:pt x="1048" y="1444"/>
                </a:lnTo>
                <a:lnTo>
                  <a:pt x="1048" y="1457"/>
                </a:lnTo>
                <a:lnTo>
                  <a:pt x="1049" y="1469"/>
                </a:lnTo>
                <a:lnTo>
                  <a:pt x="1049" y="1481"/>
                </a:lnTo>
                <a:lnTo>
                  <a:pt x="1049" y="1492"/>
                </a:lnTo>
                <a:lnTo>
                  <a:pt x="1049" y="1502"/>
                </a:lnTo>
                <a:lnTo>
                  <a:pt x="1049" y="1512"/>
                </a:lnTo>
                <a:lnTo>
                  <a:pt x="1049" y="1520"/>
                </a:lnTo>
                <a:lnTo>
                  <a:pt x="1049" y="1528"/>
                </a:lnTo>
                <a:lnTo>
                  <a:pt x="1050" y="1535"/>
                </a:lnTo>
                <a:lnTo>
                  <a:pt x="1050" y="1542"/>
                </a:lnTo>
                <a:lnTo>
                  <a:pt x="1050" y="1548"/>
                </a:lnTo>
                <a:lnTo>
                  <a:pt x="1050" y="1552"/>
                </a:lnTo>
                <a:lnTo>
                  <a:pt x="1050" y="1556"/>
                </a:lnTo>
                <a:lnTo>
                  <a:pt x="1051" y="1559"/>
                </a:lnTo>
                <a:lnTo>
                  <a:pt x="1051" y="1562"/>
                </a:lnTo>
                <a:lnTo>
                  <a:pt x="1051" y="1563"/>
                </a:lnTo>
                <a:lnTo>
                  <a:pt x="1051" y="1564"/>
                </a:lnTo>
                <a:lnTo>
                  <a:pt x="1051" y="1564"/>
                </a:lnTo>
                <a:lnTo>
                  <a:pt x="1051" y="1563"/>
                </a:lnTo>
                <a:lnTo>
                  <a:pt x="1051" y="1561"/>
                </a:lnTo>
                <a:lnTo>
                  <a:pt x="1052" y="1558"/>
                </a:lnTo>
                <a:lnTo>
                  <a:pt x="1052" y="1554"/>
                </a:lnTo>
                <a:lnTo>
                  <a:pt x="1052" y="1550"/>
                </a:lnTo>
                <a:lnTo>
                  <a:pt x="1052" y="1545"/>
                </a:lnTo>
                <a:lnTo>
                  <a:pt x="1053" y="1539"/>
                </a:lnTo>
                <a:lnTo>
                  <a:pt x="1053" y="1532"/>
                </a:lnTo>
                <a:lnTo>
                  <a:pt x="1053" y="1525"/>
                </a:lnTo>
                <a:lnTo>
                  <a:pt x="1053" y="1516"/>
                </a:lnTo>
                <a:lnTo>
                  <a:pt x="1053" y="1507"/>
                </a:lnTo>
                <a:lnTo>
                  <a:pt x="1053" y="1497"/>
                </a:lnTo>
                <a:lnTo>
                  <a:pt x="1053" y="1487"/>
                </a:lnTo>
                <a:lnTo>
                  <a:pt x="1054" y="1475"/>
                </a:lnTo>
                <a:lnTo>
                  <a:pt x="1054" y="1463"/>
                </a:lnTo>
                <a:lnTo>
                  <a:pt x="1054" y="1450"/>
                </a:lnTo>
                <a:lnTo>
                  <a:pt x="1054" y="1436"/>
                </a:lnTo>
                <a:lnTo>
                  <a:pt x="1054" y="1422"/>
                </a:lnTo>
                <a:lnTo>
                  <a:pt x="1054" y="1408"/>
                </a:lnTo>
                <a:lnTo>
                  <a:pt x="1054" y="1392"/>
                </a:lnTo>
                <a:lnTo>
                  <a:pt x="1055" y="1376"/>
                </a:lnTo>
                <a:lnTo>
                  <a:pt x="1055" y="1359"/>
                </a:lnTo>
                <a:lnTo>
                  <a:pt x="1055" y="1342"/>
                </a:lnTo>
                <a:lnTo>
                  <a:pt x="1055" y="1324"/>
                </a:lnTo>
                <a:lnTo>
                  <a:pt x="1055" y="1306"/>
                </a:lnTo>
                <a:lnTo>
                  <a:pt x="1056" y="1287"/>
                </a:lnTo>
                <a:lnTo>
                  <a:pt x="1056" y="1268"/>
                </a:lnTo>
                <a:lnTo>
                  <a:pt x="1056" y="1249"/>
                </a:lnTo>
                <a:lnTo>
                  <a:pt x="1056" y="1228"/>
                </a:lnTo>
                <a:lnTo>
                  <a:pt x="1056" y="1208"/>
                </a:lnTo>
                <a:lnTo>
                  <a:pt x="1056" y="1187"/>
                </a:lnTo>
                <a:lnTo>
                  <a:pt x="1056" y="1166"/>
                </a:lnTo>
                <a:lnTo>
                  <a:pt x="1057" y="1145"/>
                </a:lnTo>
                <a:lnTo>
                  <a:pt x="1057" y="1123"/>
                </a:lnTo>
                <a:lnTo>
                  <a:pt x="1057" y="1102"/>
                </a:lnTo>
                <a:lnTo>
                  <a:pt x="1057" y="1080"/>
                </a:lnTo>
                <a:lnTo>
                  <a:pt x="1058" y="1057"/>
                </a:lnTo>
                <a:lnTo>
                  <a:pt x="1058" y="1035"/>
                </a:lnTo>
                <a:lnTo>
                  <a:pt x="1058" y="1013"/>
                </a:lnTo>
                <a:lnTo>
                  <a:pt x="1058" y="991"/>
                </a:lnTo>
                <a:lnTo>
                  <a:pt x="1058" y="968"/>
                </a:lnTo>
                <a:lnTo>
                  <a:pt x="1058" y="946"/>
                </a:lnTo>
                <a:lnTo>
                  <a:pt x="1058" y="923"/>
                </a:lnTo>
                <a:lnTo>
                  <a:pt x="1059" y="901"/>
                </a:lnTo>
                <a:lnTo>
                  <a:pt x="1059" y="879"/>
                </a:lnTo>
                <a:lnTo>
                  <a:pt x="1059" y="857"/>
                </a:lnTo>
                <a:lnTo>
                  <a:pt x="1059" y="835"/>
                </a:lnTo>
                <a:lnTo>
                  <a:pt x="1059" y="813"/>
                </a:lnTo>
                <a:lnTo>
                  <a:pt x="1059" y="792"/>
                </a:lnTo>
                <a:lnTo>
                  <a:pt x="1059" y="771"/>
                </a:lnTo>
                <a:lnTo>
                  <a:pt x="1060" y="750"/>
                </a:lnTo>
                <a:lnTo>
                  <a:pt x="1060" y="730"/>
                </a:lnTo>
                <a:lnTo>
                  <a:pt x="1060" y="709"/>
                </a:lnTo>
                <a:lnTo>
                  <a:pt x="1060" y="690"/>
                </a:lnTo>
                <a:lnTo>
                  <a:pt x="1060" y="670"/>
                </a:lnTo>
                <a:lnTo>
                  <a:pt x="1061" y="651"/>
                </a:lnTo>
                <a:lnTo>
                  <a:pt x="1061" y="633"/>
                </a:lnTo>
                <a:lnTo>
                  <a:pt x="1061" y="615"/>
                </a:lnTo>
                <a:lnTo>
                  <a:pt x="1061" y="598"/>
                </a:lnTo>
                <a:lnTo>
                  <a:pt x="1061" y="581"/>
                </a:lnTo>
                <a:lnTo>
                  <a:pt x="1061" y="565"/>
                </a:lnTo>
                <a:lnTo>
                  <a:pt x="1061" y="549"/>
                </a:lnTo>
                <a:lnTo>
                  <a:pt x="1062" y="534"/>
                </a:lnTo>
                <a:lnTo>
                  <a:pt x="1062" y="520"/>
                </a:lnTo>
                <a:lnTo>
                  <a:pt x="1062" y="506"/>
                </a:lnTo>
                <a:lnTo>
                  <a:pt x="1062" y="494"/>
                </a:lnTo>
                <a:lnTo>
                  <a:pt x="1063" y="481"/>
                </a:lnTo>
                <a:lnTo>
                  <a:pt x="1063" y="470"/>
                </a:lnTo>
                <a:lnTo>
                  <a:pt x="1063" y="460"/>
                </a:lnTo>
                <a:lnTo>
                  <a:pt x="1063" y="450"/>
                </a:lnTo>
                <a:lnTo>
                  <a:pt x="1063" y="440"/>
                </a:lnTo>
                <a:lnTo>
                  <a:pt x="1063" y="432"/>
                </a:lnTo>
                <a:lnTo>
                  <a:pt x="1063" y="425"/>
                </a:lnTo>
                <a:lnTo>
                  <a:pt x="1064" y="418"/>
                </a:lnTo>
                <a:lnTo>
                  <a:pt x="1064" y="412"/>
                </a:lnTo>
                <a:lnTo>
                  <a:pt x="1064" y="407"/>
                </a:lnTo>
                <a:lnTo>
                  <a:pt x="1064" y="403"/>
                </a:lnTo>
                <a:lnTo>
                  <a:pt x="1064" y="400"/>
                </a:lnTo>
                <a:lnTo>
                  <a:pt x="1064" y="398"/>
                </a:lnTo>
                <a:lnTo>
                  <a:pt x="1064" y="396"/>
                </a:lnTo>
                <a:lnTo>
                  <a:pt x="1065" y="396"/>
                </a:lnTo>
                <a:lnTo>
                  <a:pt x="1065" y="396"/>
                </a:lnTo>
                <a:lnTo>
                  <a:pt x="1065" y="397"/>
                </a:lnTo>
                <a:lnTo>
                  <a:pt x="1065" y="399"/>
                </a:lnTo>
                <a:lnTo>
                  <a:pt x="1065" y="402"/>
                </a:lnTo>
                <a:lnTo>
                  <a:pt x="1066" y="406"/>
                </a:lnTo>
                <a:lnTo>
                  <a:pt x="1066" y="411"/>
                </a:lnTo>
                <a:lnTo>
                  <a:pt x="1066" y="416"/>
                </a:lnTo>
                <a:lnTo>
                  <a:pt x="1066" y="422"/>
                </a:lnTo>
                <a:lnTo>
                  <a:pt x="1066" y="430"/>
                </a:lnTo>
                <a:lnTo>
                  <a:pt x="1066" y="438"/>
                </a:lnTo>
                <a:lnTo>
                  <a:pt x="1066" y="447"/>
                </a:lnTo>
                <a:lnTo>
                  <a:pt x="1067" y="456"/>
                </a:lnTo>
                <a:lnTo>
                  <a:pt x="1067" y="467"/>
                </a:lnTo>
                <a:lnTo>
                  <a:pt x="1067" y="478"/>
                </a:lnTo>
                <a:lnTo>
                  <a:pt x="1067" y="490"/>
                </a:lnTo>
                <a:lnTo>
                  <a:pt x="1067" y="503"/>
                </a:lnTo>
                <a:lnTo>
                  <a:pt x="1067" y="517"/>
                </a:lnTo>
                <a:lnTo>
                  <a:pt x="1067" y="531"/>
                </a:lnTo>
                <a:lnTo>
                  <a:pt x="1068" y="546"/>
                </a:lnTo>
                <a:lnTo>
                  <a:pt x="1068" y="562"/>
                </a:lnTo>
                <a:lnTo>
                  <a:pt x="1068" y="578"/>
                </a:lnTo>
                <a:lnTo>
                  <a:pt x="1068" y="595"/>
                </a:lnTo>
                <a:lnTo>
                  <a:pt x="1069" y="613"/>
                </a:lnTo>
                <a:lnTo>
                  <a:pt x="1069" y="631"/>
                </a:lnTo>
                <a:lnTo>
                  <a:pt x="1069" y="650"/>
                </a:lnTo>
                <a:lnTo>
                  <a:pt x="1069" y="669"/>
                </a:lnTo>
                <a:lnTo>
                  <a:pt x="1069" y="689"/>
                </a:lnTo>
                <a:lnTo>
                  <a:pt x="1069" y="709"/>
                </a:lnTo>
                <a:lnTo>
                  <a:pt x="1069" y="730"/>
                </a:lnTo>
                <a:lnTo>
                  <a:pt x="1070" y="751"/>
                </a:lnTo>
                <a:lnTo>
                  <a:pt x="1070" y="772"/>
                </a:lnTo>
                <a:lnTo>
                  <a:pt x="1070" y="794"/>
                </a:lnTo>
                <a:lnTo>
                  <a:pt x="1070" y="817"/>
                </a:lnTo>
                <a:lnTo>
                  <a:pt x="1070" y="839"/>
                </a:lnTo>
                <a:lnTo>
                  <a:pt x="1071" y="862"/>
                </a:lnTo>
                <a:lnTo>
                  <a:pt x="1071" y="885"/>
                </a:lnTo>
                <a:lnTo>
                  <a:pt x="1071" y="908"/>
                </a:lnTo>
                <a:lnTo>
                  <a:pt x="1071" y="931"/>
                </a:lnTo>
                <a:lnTo>
                  <a:pt x="1071" y="955"/>
                </a:lnTo>
                <a:lnTo>
                  <a:pt x="1071" y="978"/>
                </a:lnTo>
                <a:lnTo>
                  <a:pt x="1071" y="1002"/>
                </a:lnTo>
                <a:lnTo>
                  <a:pt x="1072" y="1025"/>
                </a:lnTo>
                <a:lnTo>
                  <a:pt x="1072" y="1049"/>
                </a:lnTo>
                <a:lnTo>
                  <a:pt x="1072" y="1072"/>
                </a:lnTo>
                <a:lnTo>
                  <a:pt x="1072" y="1096"/>
                </a:lnTo>
                <a:lnTo>
                  <a:pt x="1072" y="1119"/>
                </a:lnTo>
                <a:lnTo>
                  <a:pt x="1072" y="1142"/>
                </a:lnTo>
                <a:lnTo>
                  <a:pt x="1073" y="1165"/>
                </a:lnTo>
                <a:lnTo>
                  <a:pt x="1073" y="1188"/>
                </a:lnTo>
                <a:lnTo>
                  <a:pt x="1073" y="1210"/>
                </a:lnTo>
                <a:lnTo>
                  <a:pt x="1073" y="1232"/>
                </a:lnTo>
                <a:lnTo>
                  <a:pt x="1073" y="1254"/>
                </a:lnTo>
                <a:lnTo>
                  <a:pt x="1074" y="1276"/>
                </a:lnTo>
                <a:lnTo>
                  <a:pt x="1074" y="1297"/>
                </a:lnTo>
                <a:lnTo>
                  <a:pt x="1074" y="1318"/>
                </a:lnTo>
                <a:lnTo>
                  <a:pt x="1074" y="1338"/>
                </a:lnTo>
                <a:lnTo>
                  <a:pt x="1074" y="1358"/>
                </a:lnTo>
                <a:lnTo>
                  <a:pt x="1074" y="1377"/>
                </a:lnTo>
                <a:lnTo>
                  <a:pt x="1074" y="1396"/>
                </a:lnTo>
                <a:lnTo>
                  <a:pt x="1075" y="1414"/>
                </a:lnTo>
                <a:lnTo>
                  <a:pt x="1075" y="1431"/>
                </a:lnTo>
                <a:lnTo>
                  <a:pt x="1075" y="1448"/>
                </a:lnTo>
                <a:lnTo>
                  <a:pt x="1075" y="1465"/>
                </a:lnTo>
                <a:lnTo>
                  <a:pt x="1075" y="1480"/>
                </a:lnTo>
                <a:lnTo>
                  <a:pt x="1076" y="1495"/>
                </a:lnTo>
                <a:lnTo>
                  <a:pt x="1076" y="1509"/>
                </a:lnTo>
                <a:lnTo>
                  <a:pt x="1076" y="1523"/>
                </a:lnTo>
                <a:lnTo>
                  <a:pt x="1076" y="1536"/>
                </a:lnTo>
                <a:lnTo>
                  <a:pt x="1076" y="1548"/>
                </a:lnTo>
                <a:lnTo>
                  <a:pt x="1076" y="1559"/>
                </a:lnTo>
                <a:lnTo>
                  <a:pt x="1077" y="1569"/>
                </a:lnTo>
                <a:lnTo>
                  <a:pt x="1077" y="1578"/>
                </a:lnTo>
                <a:lnTo>
                  <a:pt x="1077" y="1587"/>
                </a:lnTo>
                <a:lnTo>
                  <a:pt x="1077" y="1595"/>
                </a:lnTo>
                <a:lnTo>
                  <a:pt x="1077" y="1602"/>
                </a:lnTo>
                <a:lnTo>
                  <a:pt x="1077" y="1608"/>
                </a:lnTo>
                <a:lnTo>
                  <a:pt x="1077" y="1613"/>
                </a:lnTo>
                <a:lnTo>
                  <a:pt x="1078" y="1617"/>
                </a:lnTo>
                <a:lnTo>
                  <a:pt x="1078" y="1620"/>
                </a:lnTo>
                <a:lnTo>
                  <a:pt x="1078" y="1623"/>
                </a:lnTo>
                <a:lnTo>
                  <a:pt x="1078" y="1624"/>
                </a:lnTo>
                <a:lnTo>
                  <a:pt x="1078" y="1625"/>
                </a:lnTo>
                <a:lnTo>
                  <a:pt x="1079" y="1624"/>
                </a:lnTo>
                <a:lnTo>
                  <a:pt x="1079" y="1623"/>
                </a:lnTo>
                <a:lnTo>
                  <a:pt x="1079" y="1621"/>
                </a:lnTo>
                <a:lnTo>
                  <a:pt x="1079" y="1617"/>
                </a:lnTo>
                <a:lnTo>
                  <a:pt x="1079" y="1614"/>
                </a:lnTo>
                <a:lnTo>
                  <a:pt x="1079" y="1609"/>
                </a:lnTo>
                <a:lnTo>
                  <a:pt x="1079" y="1602"/>
                </a:lnTo>
                <a:lnTo>
                  <a:pt x="1080" y="1596"/>
                </a:lnTo>
                <a:lnTo>
                  <a:pt x="1080" y="1588"/>
                </a:lnTo>
                <a:lnTo>
                  <a:pt x="1080" y="1579"/>
                </a:lnTo>
                <a:lnTo>
                  <a:pt x="1080" y="1570"/>
                </a:lnTo>
                <a:lnTo>
                  <a:pt x="1081" y="1559"/>
                </a:lnTo>
                <a:lnTo>
                  <a:pt x="1081" y="1548"/>
                </a:lnTo>
                <a:lnTo>
                  <a:pt x="1081" y="1536"/>
                </a:lnTo>
                <a:lnTo>
                  <a:pt x="1081" y="1523"/>
                </a:lnTo>
                <a:lnTo>
                  <a:pt x="1081" y="1510"/>
                </a:lnTo>
                <a:lnTo>
                  <a:pt x="1081" y="1496"/>
                </a:lnTo>
                <a:lnTo>
                  <a:pt x="1081" y="1481"/>
                </a:lnTo>
                <a:lnTo>
                  <a:pt x="1082" y="1465"/>
                </a:lnTo>
                <a:lnTo>
                  <a:pt x="1082" y="1448"/>
                </a:lnTo>
                <a:lnTo>
                  <a:pt x="1082" y="1431"/>
                </a:lnTo>
                <a:lnTo>
                  <a:pt x="1082" y="1413"/>
                </a:lnTo>
                <a:lnTo>
                  <a:pt x="1082" y="1394"/>
                </a:lnTo>
                <a:lnTo>
                  <a:pt x="1082" y="1375"/>
                </a:lnTo>
                <a:lnTo>
                  <a:pt x="1082" y="1356"/>
                </a:lnTo>
                <a:lnTo>
                  <a:pt x="1083" y="1335"/>
                </a:lnTo>
                <a:lnTo>
                  <a:pt x="1083" y="1315"/>
                </a:lnTo>
                <a:lnTo>
                  <a:pt x="1083" y="1293"/>
                </a:lnTo>
                <a:lnTo>
                  <a:pt x="1083" y="1271"/>
                </a:lnTo>
                <a:lnTo>
                  <a:pt x="1083" y="1249"/>
                </a:lnTo>
                <a:lnTo>
                  <a:pt x="1084" y="1227"/>
                </a:lnTo>
                <a:lnTo>
                  <a:pt x="1084" y="1204"/>
                </a:lnTo>
                <a:lnTo>
                  <a:pt x="1084" y="1180"/>
                </a:lnTo>
                <a:lnTo>
                  <a:pt x="1084" y="1157"/>
                </a:lnTo>
                <a:lnTo>
                  <a:pt x="1084" y="1133"/>
                </a:lnTo>
                <a:lnTo>
                  <a:pt x="1084" y="1109"/>
                </a:lnTo>
                <a:lnTo>
                  <a:pt x="1084" y="1085"/>
                </a:lnTo>
                <a:lnTo>
                  <a:pt x="1085" y="1060"/>
                </a:lnTo>
                <a:lnTo>
                  <a:pt x="1085" y="1035"/>
                </a:lnTo>
                <a:lnTo>
                  <a:pt x="1085" y="1011"/>
                </a:lnTo>
                <a:lnTo>
                  <a:pt x="1085" y="986"/>
                </a:lnTo>
                <a:lnTo>
                  <a:pt x="1086" y="961"/>
                </a:lnTo>
                <a:lnTo>
                  <a:pt x="1086" y="937"/>
                </a:lnTo>
                <a:lnTo>
                  <a:pt x="1086" y="912"/>
                </a:lnTo>
                <a:lnTo>
                  <a:pt x="1086" y="887"/>
                </a:lnTo>
                <a:lnTo>
                  <a:pt x="1086" y="863"/>
                </a:lnTo>
                <a:lnTo>
                  <a:pt x="1086" y="839"/>
                </a:lnTo>
                <a:lnTo>
                  <a:pt x="1086" y="815"/>
                </a:lnTo>
                <a:lnTo>
                  <a:pt x="1087" y="791"/>
                </a:lnTo>
                <a:lnTo>
                  <a:pt x="1087" y="767"/>
                </a:lnTo>
                <a:lnTo>
                  <a:pt x="1087" y="744"/>
                </a:lnTo>
                <a:lnTo>
                  <a:pt x="1087" y="721"/>
                </a:lnTo>
                <a:lnTo>
                  <a:pt x="1087" y="699"/>
                </a:lnTo>
                <a:lnTo>
                  <a:pt x="1087" y="677"/>
                </a:lnTo>
                <a:lnTo>
                  <a:pt x="1087" y="655"/>
                </a:lnTo>
                <a:lnTo>
                  <a:pt x="1088" y="634"/>
                </a:lnTo>
                <a:lnTo>
                  <a:pt x="1088" y="613"/>
                </a:lnTo>
                <a:lnTo>
                  <a:pt x="1088" y="593"/>
                </a:lnTo>
                <a:lnTo>
                  <a:pt x="1088" y="573"/>
                </a:lnTo>
                <a:lnTo>
                  <a:pt x="1088" y="555"/>
                </a:lnTo>
                <a:lnTo>
                  <a:pt x="1089" y="536"/>
                </a:lnTo>
                <a:lnTo>
                  <a:pt x="1089" y="519"/>
                </a:lnTo>
                <a:lnTo>
                  <a:pt x="1089" y="501"/>
                </a:lnTo>
                <a:lnTo>
                  <a:pt x="1089" y="485"/>
                </a:lnTo>
                <a:lnTo>
                  <a:pt x="1089" y="470"/>
                </a:lnTo>
                <a:lnTo>
                  <a:pt x="1089" y="455"/>
                </a:lnTo>
                <a:lnTo>
                  <a:pt x="1089" y="441"/>
                </a:lnTo>
                <a:lnTo>
                  <a:pt x="1090" y="428"/>
                </a:lnTo>
                <a:lnTo>
                  <a:pt x="1090" y="415"/>
                </a:lnTo>
                <a:lnTo>
                  <a:pt x="1090" y="404"/>
                </a:lnTo>
                <a:lnTo>
                  <a:pt x="1090" y="393"/>
                </a:lnTo>
                <a:lnTo>
                  <a:pt x="1091" y="383"/>
                </a:lnTo>
                <a:lnTo>
                  <a:pt x="1091" y="374"/>
                </a:lnTo>
                <a:lnTo>
                  <a:pt x="1091" y="366"/>
                </a:lnTo>
                <a:lnTo>
                  <a:pt x="1091" y="359"/>
                </a:lnTo>
                <a:lnTo>
                  <a:pt x="1091" y="353"/>
                </a:lnTo>
                <a:lnTo>
                  <a:pt x="1091" y="348"/>
                </a:lnTo>
                <a:lnTo>
                  <a:pt x="1091" y="343"/>
                </a:lnTo>
                <a:lnTo>
                  <a:pt x="1092" y="340"/>
                </a:lnTo>
                <a:lnTo>
                  <a:pt x="1092" y="338"/>
                </a:lnTo>
                <a:lnTo>
                  <a:pt x="1092" y="336"/>
                </a:lnTo>
                <a:lnTo>
                  <a:pt x="1092" y="336"/>
                </a:lnTo>
                <a:lnTo>
                  <a:pt x="1092" y="336"/>
                </a:lnTo>
                <a:lnTo>
                  <a:pt x="1092" y="338"/>
                </a:lnTo>
                <a:lnTo>
                  <a:pt x="1092" y="340"/>
                </a:lnTo>
                <a:lnTo>
                  <a:pt x="1093" y="343"/>
                </a:lnTo>
                <a:lnTo>
                  <a:pt x="1093" y="348"/>
                </a:lnTo>
                <a:lnTo>
                  <a:pt x="1093" y="353"/>
                </a:lnTo>
                <a:lnTo>
                  <a:pt x="1093" y="360"/>
                </a:lnTo>
                <a:lnTo>
                  <a:pt x="1093" y="367"/>
                </a:lnTo>
                <a:lnTo>
                  <a:pt x="1094" y="375"/>
                </a:lnTo>
                <a:lnTo>
                  <a:pt x="1094" y="384"/>
                </a:lnTo>
                <a:lnTo>
                  <a:pt x="1094" y="394"/>
                </a:lnTo>
                <a:lnTo>
                  <a:pt x="1094" y="405"/>
                </a:lnTo>
                <a:lnTo>
                  <a:pt x="1094" y="417"/>
                </a:lnTo>
                <a:lnTo>
                  <a:pt x="1094" y="429"/>
                </a:lnTo>
                <a:lnTo>
                  <a:pt x="1094" y="443"/>
                </a:lnTo>
                <a:lnTo>
                  <a:pt x="1095" y="457"/>
                </a:lnTo>
                <a:lnTo>
                  <a:pt x="1095" y="472"/>
                </a:lnTo>
                <a:lnTo>
                  <a:pt x="1095" y="488"/>
                </a:lnTo>
                <a:lnTo>
                  <a:pt x="1095" y="505"/>
                </a:lnTo>
                <a:lnTo>
                  <a:pt x="1095" y="522"/>
                </a:lnTo>
                <a:lnTo>
                  <a:pt x="1095" y="541"/>
                </a:lnTo>
                <a:lnTo>
                  <a:pt x="1095" y="559"/>
                </a:lnTo>
                <a:lnTo>
                  <a:pt x="1096" y="579"/>
                </a:lnTo>
                <a:lnTo>
                  <a:pt x="1096" y="599"/>
                </a:lnTo>
                <a:lnTo>
                  <a:pt x="1096" y="619"/>
                </a:lnTo>
                <a:lnTo>
                  <a:pt x="1096" y="641"/>
                </a:lnTo>
                <a:lnTo>
                  <a:pt x="1097" y="662"/>
                </a:lnTo>
                <a:lnTo>
                  <a:pt x="1097" y="685"/>
                </a:lnTo>
                <a:lnTo>
                  <a:pt x="1097" y="708"/>
                </a:lnTo>
                <a:lnTo>
                  <a:pt x="1097" y="731"/>
                </a:lnTo>
                <a:lnTo>
                  <a:pt x="1097" y="755"/>
                </a:lnTo>
                <a:lnTo>
                  <a:pt x="1097" y="779"/>
                </a:lnTo>
                <a:lnTo>
                  <a:pt x="1097" y="803"/>
                </a:lnTo>
                <a:lnTo>
                  <a:pt x="1098" y="828"/>
                </a:lnTo>
                <a:lnTo>
                  <a:pt x="1098" y="853"/>
                </a:lnTo>
                <a:lnTo>
                  <a:pt x="1098" y="878"/>
                </a:lnTo>
                <a:lnTo>
                  <a:pt x="1098" y="904"/>
                </a:lnTo>
                <a:lnTo>
                  <a:pt x="1098" y="929"/>
                </a:lnTo>
                <a:lnTo>
                  <a:pt x="1099" y="955"/>
                </a:lnTo>
                <a:lnTo>
                  <a:pt x="1099" y="981"/>
                </a:lnTo>
                <a:lnTo>
                  <a:pt x="1099" y="1006"/>
                </a:lnTo>
                <a:lnTo>
                  <a:pt x="1099" y="1032"/>
                </a:lnTo>
                <a:lnTo>
                  <a:pt x="1099" y="1058"/>
                </a:lnTo>
                <a:lnTo>
                  <a:pt x="1099" y="1084"/>
                </a:lnTo>
                <a:lnTo>
                  <a:pt x="1099" y="1109"/>
                </a:lnTo>
                <a:lnTo>
                  <a:pt x="1100" y="1135"/>
                </a:lnTo>
                <a:lnTo>
                  <a:pt x="1100" y="1160"/>
                </a:lnTo>
                <a:lnTo>
                  <a:pt x="1100" y="1185"/>
                </a:lnTo>
                <a:lnTo>
                  <a:pt x="1100" y="1210"/>
                </a:lnTo>
                <a:lnTo>
                  <a:pt x="1100" y="1235"/>
                </a:lnTo>
                <a:lnTo>
                  <a:pt x="1100" y="1259"/>
                </a:lnTo>
                <a:lnTo>
                  <a:pt x="1101" y="1283"/>
                </a:lnTo>
                <a:lnTo>
                  <a:pt x="1101" y="1306"/>
                </a:lnTo>
                <a:lnTo>
                  <a:pt x="1101" y="1329"/>
                </a:lnTo>
                <a:lnTo>
                  <a:pt x="1101" y="1352"/>
                </a:lnTo>
                <a:lnTo>
                  <a:pt x="1101" y="1374"/>
                </a:lnTo>
                <a:lnTo>
                  <a:pt x="1102" y="1395"/>
                </a:lnTo>
                <a:lnTo>
                  <a:pt x="1102" y="1416"/>
                </a:lnTo>
                <a:lnTo>
                  <a:pt x="1102" y="1437"/>
                </a:lnTo>
                <a:lnTo>
                  <a:pt x="1102" y="1457"/>
                </a:lnTo>
                <a:lnTo>
                  <a:pt x="1102" y="1476"/>
                </a:lnTo>
                <a:lnTo>
                  <a:pt x="1102" y="1494"/>
                </a:lnTo>
                <a:lnTo>
                  <a:pt x="1102" y="1512"/>
                </a:lnTo>
                <a:lnTo>
                  <a:pt x="1103" y="1529"/>
                </a:lnTo>
                <a:lnTo>
                  <a:pt x="1103" y="1545"/>
                </a:lnTo>
                <a:lnTo>
                  <a:pt x="1103" y="1560"/>
                </a:lnTo>
                <a:lnTo>
                  <a:pt x="1103" y="1575"/>
                </a:lnTo>
                <a:lnTo>
                  <a:pt x="1103" y="1589"/>
                </a:lnTo>
                <a:lnTo>
                  <a:pt x="1104" y="1601"/>
                </a:lnTo>
                <a:lnTo>
                  <a:pt x="1104" y="1614"/>
                </a:lnTo>
                <a:lnTo>
                  <a:pt x="1104" y="1624"/>
                </a:lnTo>
                <a:lnTo>
                  <a:pt x="1104" y="1635"/>
                </a:lnTo>
                <a:lnTo>
                  <a:pt x="1104" y="1644"/>
                </a:lnTo>
                <a:lnTo>
                  <a:pt x="1104" y="1652"/>
                </a:lnTo>
                <a:lnTo>
                  <a:pt x="1105" y="1660"/>
                </a:lnTo>
                <a:lnTo>
                  <a:pt x="1105" y="1666"/>
                </a:lnTo>
                <a:lnTo>
                  <a:pt x="1105" y="1671"/>
                </a:lnTo>
                <a:lnTo>
                  <a:pt x="1105" y="1676"/>
                </a:lnTo>
                <a:lnTo>
                  <a:pt x="1105" y="1679"/>
                </a:lnTo>
                <a:lnTo>
                  <a:pt x="1105" y="1681"/>
                </a:lnTo>
                <a:lnTo>
                  <a:pt x="1105" y="1683"/>
                </a:lnTo>
                <a:lnTo>
                  <a:pt x="1106" y="1683"/>
                </a:lnTo>
                <a:lnTo>
                  <a:pt x="1106" y="1683"/>
                </a:lnTo>
                <a:lnTo>
                  <a:pt x="1106" y="1681"/>
                </a:lnTo>
                <a:lnTo>
                  <a:pt x="1106" y="1678"/>
                </a:lnTo>
                <a:lnTo>
                  <a:pt x="1106" y="1674"/>
                </a:lnTo>
                <a:lnTo>
                  <a:pt x="1107" y="1670"/>
                </a:lnTo>
                <a:lnTo>
                  <a:pt x="1107" y="1664"/>
                </a:lnTo>
                <a:lnTo>
                  <a:pt x="1107" y="1658"/>
                </a:lnTo>
                <a:lnTo>
                  <a:pt x="1107" y="1650"/>
                </a:lnTo>
                <a:lnTo>
                  <a:pt x="1107" y="1641"/>
                </a:lnTo>
                <a:lnTo>
                  <a:pt x="1107" y="1632"/>
                </a:lnTo>
                <a:lnTo>
                  <a:pt x="1107" y="1621"/>
                </a:lnTo>
                <a:lnTo>
                  <a:pt x="1108" y="1610"/>
                </a:lnTo>
                <a:lnTo>
                  <a:pt x="1108" y="1597"/>
                </a:lnTo>
                <a:lnTo>
                  <a:pt x="1108" y="1584"/>
                </a:lnTo>
                <a:lnTo>
                  <a:pt x="1108" y="1570"/>
                </a:lnTo>
                <a:lnTo>
                  <a:pt x="1108" y="1555"/>
                </a:lnTo>
                <a:lnTo>
                  <a:pt x="1109" y="1539"/>
                </a:lnTo>
                <a:lnTo>
                  <a:pt x="1109" y="1522"/>
                </a:lnTo>
                <a:lnTo>
                  <a:pt x="1109" y="1505"/>
                </a:lnTo>
                <a:lnTo>
                  <a:pt x="1109" y="1487"/>
                </a:lnTo>
                <a:lnTo>
                  <a:pt x="1109" y="1467"/>
                </a:lnTo>
                <a:lnTo>
                  <a:pt x="1109" y="1448"/>
                </a:lnTo>
                <a:lnTo>
                  <a:pt x="1110" y="1428"/>
                </a:lnTo>
                <a:lnTo>
                  <a:pt x="1110" y="1407"/>
                </a:lnTo>
                <a:lnTo>
                  <a:pt x="1110" y="1385"/>
                </a:lnTo>
                <a:lnTo>
                  <a:pt x="1110" y="1362"/>
                </a:lnTo>
                <a:lnTo>
                  <a:pt x="1110" y="1340"/>
                </a:lnTo>
                <a:lnTo>
                  <a:pt x="1110" y="1316"/>
                </a:lnTo>
                <a:lnTo>
                  <a:pt x="1110" y="1293"/>
                </a:lnTo>
                <a:lnTo>
                  <a:pt x="1111" y="1268"/>
                </a:lnTo>
                <a:lnTo>
                  <a:pt x="1111" y="1244"/>
                </a:lnTo>
                <a:lnTo>
                  <a:pt x="1111" y="1218"/>
                </a:lnTo>
                <a:lnTo>
                  <a:pt x="1111" y="1193"/>
                </a:lnTo>
                <a:lnTo>
                  <a:pt x="1111" y="1167"/>
                </a:lnTo>
                <a:lnTo>
                  <a:pt x="1112" y="1141"/>
                </a:lnTo>
                <a:lnTo>
                  <a:pt x="1112" y="1115"/>
                </a:lnTo>
                <a:lnTo>
                  <a:pt x="1112" y="1088"/>
                </a:lnTo>
                <a:lnTo>
                  <a:pt x="1112" y="1062"/>
                </a:lnTo>
                <a:lnTo>
                  <a:pt x="1112" y="1035"/>
                </a:lnTo>
                <a:lnTo>
                  <a:pt x="1112" y="1008"/>
                </a:lnTo>
                <a:lnTo>
                  <a:pt x="1112" y="981"/>
                </a:lnTo>
                <a:lnTo>
                  <a:pt x="1113" y="954"/>
                </a:lnTo>
                <a:lnTo>
                  <a:pt x="1113" y="927"/>
                </a:lnTo>
                <a:lnTo>
                  <a:pt x="1113" y="900"/>
                </a:lnTo>
                <a:lnTo>
                  <a:pt x="1113" y="874"/>
                </a:lnTo>
                <a:lnTo>
                  <a:pt x="1114" y="847"/>
                </a:lnTo>
                <a:lnTo>
                  <a:pt x="1114" y="821"/>
                </a:lnTo>
                <a:lnTo>
                  <a:pt x="1114" y="795"/>
                </a:lnTo>
                <a:lnTo>
                  <a:pt x="1114" y="769"/>
                </a:lnTo>
                <a:lnTo>
                  <a:pt x="1114" y="743"/>
                </a:lnTo>
                <a:lnTo>
                  <a:pt x="1114" y="718"/>
                </a:lnTo>
                <a:lnTo>
                  <a:pt x="1114" y="693"/>
                </a:lnTo>
                <a:lnTo>
                  <a:pt x="1115" y="669"/>
                </a:lnTo>
                <a:lnTo>
                  <a:pt x="1115" y="645"/>
                </a:lnTo>
                <a:lnTo>
                  <a:pt x="1115" y="621"/>
                </a:lnTo>
                <a:lnTo>
                  <a:pt x="1115" y="598"/>
                </a:lnTo>
                <a:lnTo>
                  <a:pt x="1115" y="576"/>
                </a:lnTo>
                <a:lnTo>
                  <a:pt x="1115" y="554"/>
                </a:lnTo>
                <a:lnTo>
                  <a:pt x="1115" y="533"/>
                </a:lnTo>
                <a:lnTo>
                  <a:pt x="1116" y="513"/>
                </a:lnTo>
                <a:lnTo>
                  <a:pt x="1116" y="493"/>
                </a:lnTo>
                <a:lnTo>
                  <a:pt x="1116" y="473"/>
                </a:lnTo>
                <a:lnTo>
                  <a:pt x="1116" y="455"/>
                </a:lnTo>
                <a:lnTo>
                  <a:pt x="1116" y="438"/>
                </a:lnTo>
                <a:lnTo>
                  <a:pt x="1117" y="421"/>
                </a:lnTo>
                <a:lnTo>
                  <a:pt x="1117" y="405"/>
                </a:lnTo>
                <a:lnTo>
                  <a:pt x="1117" y="390"/>
                </a:lnTo>
                <a:lnTo>
                  <a:pt x="1117" y="376"/>
                </a:lnTo>
                <a:lnTo>
                  <a:pt x="1117" y="362"/>
                </a:lnTo>
                <a:lnTo>
                  <a:pt x="1117" y="350"/>
                </a:lnTo>
                <a:lnTo>
                  <a:pt x="1117" y="339"/>
                </a:lnTo>
                <a:lnTo>
                  <a:pt x="1118" y="328"/>
                </a:lnTo>
                <a:lnTo>
                  <a:pt x="1118" y="319"/>
                </a:lnTo>
                <a:lnTo>
                  <a:pt x="1118" y="310"/>
                </a:lnTo>
                <a:lnTo>
                  <a:pt x="1118" y="302"/>
                </a:lnTo>
                <a:lnTo>
                  <a:pt x="1119" y="296"/>
                </a:lnTo>
                <a:lnTo>
                  <a:pt x="1119" y="291"/>
                </a:lnTo>
                <a:lnTo>
                  <a:pt x="1119" y="286"/>
                </a:lnTo>
                <a:lnTo>
                  <a:pt x="1119" y="283"/>
                </a:lnTo>
                <a:lnTo>
                  <a:pt x="1119" y="280"/>
                </a:lnTo>
                <a:lnTo>
                  <a:pt x="1119" y="279"/>
                </a:lnTo>
                <a:lnTo>
                  <a:pt x="1119" y="279"/>
                </a:lnTo>
                <a:lnTo>
                  <a:pt x="1120" y="279"/>
                </a:lnTo>
                <a:lnTo>
                  <a:pt x="1120" y="281"/>
                </a:lnTo>
                <a:lnTo>
                  <a:pt x="1120" y="284"/>
                </a:lnTo>
                <a:lnTo>
                  <a:pt x="1120" y="288"/>
                </a:lnTo>
                <a:lnTo>
                  <a:pt x="1120" y="293"/>
                </a:lnTo>
                <a:lnTo>
                  <a:pt x="1120" y="299"/>
                </a:lnTo>
                <a:lnTo>
                  <a:pt x="1120" y="306"/>
                </a:lnTo>
                <a:lnTo>
                  <a:pt x="1121" y="314"/>
                </a:lnTo>
                <a:lnTo>
                  <a:pt x="1121" y="323"/>
                </a:lnTo>
                <a:lnTo>
                  <a:pt x="1121" y="334"/>
                </a:lnTo>
                <a:lnTo>
                  <a:pt x="1121" y="344"/>
                </a:lnTo>
                <a:lnTo>
                  <a:pt x="1121" y="357"/>
                </a:lnTo>
                <a:lnTo>
                  <a:pt x="1122" y="370"/>
                </a:lnTo>
                <a:lnTo>
                  <a:pt x="1122" y="383"/>
                </a:lnTo>
                <a:lnTo>
                  <a:pt x="1122" y="398"/>
                </a:lnTo>
                <a:lnTo>
                  <a:pt x="1122" y="414"/>
                </a:lnTo>
                <a:lnTo>
                  <a:pt x="1122" y="431"/>
                </a:lnTo>
                <a:lnTo>
                  <a:pt x="1122" y="448"/>
                </a:lnTo>
                <a:lnTo>
                  <a:pt x="1122" y="466"/>
                </a:lnTo>
                <a:lnTo>
                  <a:pt x="1123" y="485"/>
                </a:lnTo>
                <a:lnTo>
                  <a:pt x="1123" y="505"/>
                </a:lnTo>
                <a:lnTo>
                  <a:pt x="1123" y="526"/>
                </a:lnTo>
                <a:lnTo>
                  <a:pt x="1123" y="547"/>
                </a:lnTo>
                <a:lnTo>
                  <a:pt x="1123" y="569"/>
                </a:lnTo>
                <a:lnTo>
                  <a:pt x="1123" y="591"/>
                </a:lnTo>
                <a:lnTo>
                  <a:pt x="1123" y="615"/>
                </a:lnTo>
                <a:lnTo>
                  <a:pt x="1124" y="638"/>
                </a:lnTo>
                <a:lnTo>
                  <a:pt x="1124" y="663"/>
                </a:lnTo>
                <a:lnTo>
                  <a:pt x="1124" y="687"/>
                </a:lnTo>
                <a:lnTo>
                  <a:pt x="1124" y="713"/>
                </a:lnTo>
                <a:lnTo>
                  <a:pt x="1125" y="739"/>
                </a:lnTo>
                <a:lnTo>
                  <a:pt x="1125" y="765"/>
                </a:lnTo>
                <a:lnTo>
                  <a:pt x="1125" y="791"/>
                </a:lnTo>
                <a:lnTo>
                  <a:pt x="1125" y="818"/>
                </a:lnTo>
                <a:lnTo>
                  <a:pt x="1125" y="845"/>
                </a:lnTo>
                <a:lnTo>
                  <a:pt x="1125" y="873"/>
                </a:lnTo>
                <a:lnTo>
                  <a:pt x="1125" y="900"/>
                </a:lnTo>
                <a:lnTo>
                  <a:pt x="1126" y="928"/>
                </a:lnTo>
                <a:lnTo>
                  <a:pt x="1126" y="956"/>
                </a:lnTo>
                <a:lnTo>
                  <a:pt x="1126" y="984"/>
                </a:lnTo>
                <a:lnTo>
                  <a:pt x="1126" y="1012"/>
                </a:lnTo>
                <a:lnTo>
                  <a:pt x="1126" y="1040"/>
                </a:lnTo>
                <a:lnTo>
                  <a:pt x="1127" y="1068"/>
                </a:lnTo>
                <a:lnTo>
                  <a:pt x="1127" y="1096"/>
                </a:lnTo>
                <a:lnTo>
                  <a:pt x="1127" y="1123"/>
                </a:lnTo>
                <a:lnTo>
                  <a:pt x="1127" y="1151"/>
                </a:lnTo>
                <a:lnTo>
                  <a:pt x="1127" y="1178"/>
                </a:lnTo>
                <a:lnTo>
                  <a:pt x="1127" y="1206"/>
                </a:lnTo>
                <a:lnTo>
                  <a:pt x="1127" y="1232"/>
                </a:lnTo>
                <a:lnTo>
                  <a:pt x="1128" y="1259"/>
                </a:lnTo>
                <a:lnTo>
                  <a:pt x="1128" y="1285"/>
                </a:lnTo>
                <a:lnTo>
                  <a:pt x="1128" y="1311"/>
                </a:lnTo>
                <a:lnTo>
                  <a:pt x="1128" y="1336"/>
                </a:lnTo>
                <a:lnTo>
                  <a:pt x="1128" y="1361"/>
                </a:lnTo>
                <a:lnTo>
                  <a:pt x="1128" y="1385"/>
                </a:lnTo>
                <a:lnTo>
                  <a:pt x="1128" y="1409"/>
                </a:lnTo>
                <a:lnTo>
                  <a:pt x="1129" y="1432"/>
                </a:lnTo>
                <a:lnTo>
                  <a:pt x="1129" y="1455"/>
                </a:lnTo>
                <a:lnTo>
                  <a:pt x="1129" y="1477"/>
                </a:lnTo>
                <a:lnTo>
                  <a:pt x="1129" y="1498"/>
                </a:lnTo>
                <a:lnTo>
                  <a:pt x="1130" y="1518"/>
                </a:lnTo>
                <a:lnTo>
                  <a:pt x="1130" y="1538"/>
                </a:lnTo>
                <a:lnTo>
                  <a:pt x="1130" y="1557"/>
                </a:lnTo>
                <a:lnTo>
                  <a:pt x="1130" y="1575"/>
                </a:lnTo>
                <a:lnTo>
                  <a:pt x="1130" y="1592"/>
                </a:lnTo>
                <a:lnTo>
                  <a:pt x="1130" y="1609"/>
                </a:lnTo>
                <a:lnTo>
                  <a:pt x="1130" y="1625"/>
                </a:lnTo>
                <a:lnTo>
                  <a:pt x="1131" y="1639"/>
                </a:lnTo>
                <a:lnTo>
                  <a:pt x="1131" y="1653"/>
                </a:lnTo>
                <a:lnTo>
                  <a:pt x="1131" y="1666"/>
                </a:lnTo>
                <a:lnTo>
                  <a:pt x="1131" y="1678"/>
                </a:lnTo>
                <a:lnTo>
                  <a:pt x="1131" y="1688"/>
                </a:lnTo>
                <a:lnTo>
                  <a:pt x="1132" y="1698"/>
                </a:lnTo>
                <a:lnTo>
                  <a:pt x="1132" y="1707"/>
                </a:lnTo>
                <a:lnTo>
                  <a:pt x="1132" y="1715"/>
                </a:lnTo>
                <a:lnTo>
                  <a:pt x="1132" y="1721"/>
                </a:lnTo>
                <a:lnTo>
                  <a:pt x="1132" y="1727"/>
                </a:lnTo>
                <a:lnTo>
                  <a:pt x="1132" y="1731"/>
                </a:lnTo>
                <a:lnTo>
                  <a:pt x="1132" y="1735"/>
                </a:lnTo>
                <a:lnTo>
                  <a:pt x="1133" y="1737"/>
                </a:lnTo>
                <a:lnTo>
                  <a:pt x="1133" y="1738"/>
                </a:lnTo>
                <a:lnTo>
                  <a:pt x="1133" y="1738"/>
                </a:lnTo>
                <a:lnTo>
                  <a:pt x="1133" y="1738"/>
                </a:lnTo>
                <a:lnTo>
                  <a:pt x="1133" y="1736"/>
                </a:lnTo>
                <a:lnTo>
                  <a:pt x="1133" y="1732"/>
                </a:lnTo>
                <a:lnTo>
                  <a:pt x="1134" y="1728"/>
                </a:lnTo>
                <a:lnTo>
                  <a:pt x="1134" y="1723"/>
                </a:lnTo>
                <a:lnTo>
                  <a:pt x="1134" y="1717"/>
                </a:lnTo>
                <a:lnTo>
                  <a:pt x="1134" y="1709"/>
                </a:lnTo>
                <a:lnTo>
                  <a:pt x="1134" y="1701"/>
                </a:lnTo>
                <a:lnTo>
                  <a:pt x="1135" y="1691"/>
                </a:lnTo>
                <a:lnTo>
                  <a:pt x="1135" y="1681"/>
                </a:lnTo>
                <a:lnTo>
                  <a:pt x="1135" y="1669"/>
                </a:lnTo>
                <a:lnTo>
                  <a:pt x="1135" y="1656"/>
                </a:lnTo>
                <a:lnTo>
                  <a:pt x="1135" y="1643"/>
                </a:lnTo>
                <a:lnTo>
                  <a:pt x="1135" y="1628"/>
                </a:lnTo>
                <a:lnTo>
                  <a:pt x="1135" y="1613"/>
                </a:lnTo>
                <a:lnTo>
                  <a:pt x="1136" y="1597"/>
                </a:lnTo>
                <a:lnTo>
                  <a:pt x="1136" y="1579"/>
                </a:lnTo>
                <a:lnTo>
                  <a:pt x="1136" y="1561"/>
                </a:lnTo>
                <a:lnTo>
                  <a:pt x="1136" y="1542"/>
                </a:lnTo>
                <a:lnTo>
                  <a:pt x="1136" y="1522"/>
                </a:lnTo>
                <a:lnTo>
                  <a:pt x="1137" y="1502"/>
                </a:lnTo>
                <a:lnTo>
                  <a:pt x="1137" y="1480"/>
                </a:lnTo>
                <a:lnTo>
                  <a:pt x="1137" y="1458"/>
                </a:lnTo>
                <a:lnTo>
                  <a:pt x="1137" y="1435"/>
                </a:lnTo>
                <a:lnTo>
                  <a:pt x="1137" y="1412"/>
                </a:lnTo>
                <a:lnTo>
                  <a:pt x="1137" y="1388"/>
                </a:lnTo>
                <a:lnTo>
                  <a:pt x="1138" y="1363"/>
                </a:lnTo>
                <a:lnTo>
                  <a:pt x="1138" y="1338"/>
                </a:lnTo>
                <a:lnTo>
                  <a:pt x="1138" y="1312"/>
                </a:lnTo>
                <a:lnTo>
                  <a:pt x="1138" y="1285"/>
                </a:lnTo>
                <a:lnTo>
                  <a:pt x="1138" y="1259"/>
                </a:lnTo>
                <a:lnTo>
                  <a:pt x="1138" y="1232"/>
                </a:lnTo>
                <a:lnTo>
                  <a:pt x="1138" y="1204"/>
                </a:lnTo>
                <a:lnTo>
                  <a:pt x="1139" y="1176"/>
                </a:lnTo>
                <a:lnTo>
                  <a:pt x="1139" y="1148"/>
                </a:lnTo>
                <a:lnTo>
                  <a:pt x="1139" y="1119"/>
                </a:lnTo>
                <a:lnTo>
                  <a:pt x="1139" y="1091"/>
                </a:lnTo>
                <a:lnTo>
                  <a:pt x="1139" y="1062"/>
                </a:lnTo>
                <a:lnTo>
                  <a:pt x="1140" y="1033"/>
                </a:lnTo>
                <a:lnTo>
                  <a:pt x="1140" y="1004"/>
                </a:lnTo>
                <a:lnTo>
                  <a:pt x="1140" y="975"/>
                </a:lnTo>
                <a:lnTo>
                  <a:pt x="1140" y="946"/>
                </a:lnTo>
                <a:lnTo>
                  <a:pt x="1140" y="917"/>
                </a:lnTo>
                <a:lnTo>
                  <a:pt x="1140" y="888"/>
                </a:lnTo>
                <a:lnTo>
                  <a:pt x="1140" y="859"/>
                </a:lnTo>
                <a:lnTo>
                  <a:pt x="1141" y="831"/>
                </a:lnTo>
                <a:lnTo>
                  <a:pt x="1141" y="803"/>
                </a:lnTo>
                <a:lnTo>
                  <a:pt x="1141" y="774"/>
                </a:lnTo>
                <a:lnTo>
                  <a:pt x="1141" y="747"/>
                </a:lnTo>
                <a:lnTo>
                  <a:pt x="1142" y="719"/>
                </a:lnTo>
                <a:lnTo>
                  <a:pt x="1142" y="692"/>
                </a:lnTo>
                <a:lnTo>
                  <a:pt x="1142" y="666"/>
                </a:lnTo>
                <a:lnTo>
                  <a:pt x="1142" y="639"/>
                </a:lnTo>
                <a:lnTo>
                  <a:pt x="1142" y="614"/>
                </a:lnTo>
                <a:lnTo>
                  <a:pt x="1142" y="588"/>
                </a:lnTo>
                <a:lnTo>
                  <a:pt x="1142" y="564"/>
                </a:lnTo>
                <a:lnTo>
                  <a:pt x="1143" y="540"/>
                </a:lnTo>
                <a:lnTo>
                  <a:pt x="1143" y="517"/>
                </a:lnTo>
                <a:lnTo>
                  <a:pt x="1143" y="494"/>
                </a:lnTo>
                <a:lnTo>
                  <a:pt x="1143" y="472"/>
                </a:lnTo>
                <a:lnTo>
                  <a:pt x="1143" y="451"/>
                </a:lnTo>
                <a:lnTo>
                  <a:pt x="1143" y="431"/>
                </a:lnTo>
                <a:lnTo>
                  <a:pt x="1143" y="411"/>
                </a:lnTo>
                <a:lnTo>
                  <a:pt x="1144" y="392"/>
                </a:lnTo>
                <a:lnTo>
                  <a:pt x="1144" y="375"/>
                </a:lnTo>
                <a:lnTo>
                  <a:pt x="1144" y="358"/>
                </a:lnTo>
                <a:lnTo>
                  <a:pt x="1144" y="342"/>
                </a:lnTo>
                <a:lnTo>
                  <a:pt x="1144" y="326"/>
                </a:lnTo>
                <a:lnTo>
                  <a:pt x="1145" y="312"/>
                </a:lnTo>
                <a:lnTo>
                  <a:pt x="1145" y="299"/>
                </a:lnTo>
                <a:lnTo>
                  <a:pt x="1145" y="287"/>
                </a:lnTo>
                <a:lnTo>
                  <a:pt x="1145" y="276"/>
                </a:lnTo>
                <a:lnTo>
                  <a:pt x="1145" y="266"/>
                </a:lnTo>
                <a:lnTo>
                  <a:pt x="1145" y="257"/>
                </a:lnTo>
                <a:lnTo>
                  <a:pt x="1145" y="249"/>
                </a:lnTo>
                <a:lnTo>
                  <a:pt x="1146" y="242"/>
                </a:lnTo>
                <a:lnTo>
                  <a:pt x="1146" y="237"/>
                </a:lnTo>
                <a:lnTo>
                  <a:pt x="1146" y="232"/>
                </a:lnTo>
                <a:lnTo>
                  <a:pt x="1146" y="229"/>
                </a:lnTo>
                <a:lnTo>
                  <a:pt x="1147" y="226"/>
                </a:lnTo>
                <a:lnTo>
                  <a:pt x="1147" y="225"/>
                </a:lnTo>
                <a:lnTo>
                  <a:pt x="1147" y="225"/>
                </a:lnTo>
                <a:lnTo>
                  <a:pt x="1147" y="226"/>
                </a:lnTo>
                <a:lnTo>
                  <a:pt x="1147" y="228"/>
                </a:lnTo>
                <a:lnTo>
                  <a:pt x="1147" y="232"/>
                </a:lnTo>
                <a:lnTo>
                  <a:pt x="1147" y="236"/>
                </a:lnTo>
                <a:lnTo>
                  <a:pt x="1148" y="242"/>
                </a:lnTo>
                <a:lnTo>
                  <a:pt x="1148" y="248"/>
                </a:lnTo>
                <a:lnTo>
                  <a:pt x="1148" y="256"/>
                </a:lnTo>
                <a:lnTo>
                  <a:pt x="1148" y="265"/>
                </a:lnTo>
                <a:lnTo>
                  <a:pt x="1148" y="275"/>
                </a:lnTo>
                <a:lnTo>
                  <a:pt x="1148" y="286"/>
                </a:lnTo>
                <a:lnTo>
                  <a:pt x="1148" y="298"/>
                </a:lnTo>
                <a:lnTo>
                  <a:pt x="1149" y="311"/>
                </a:lnTo>
                <a:lnTo>
                  <a:pt x="1149" y="325"/>
                </a:lnTo>
                <a:lnTo>
                  <a:pt x="1149" y="340"/>
                </a:lnTo>
                <a:lnTo>
                  <a:pt x="1149" y="357"/>
                </a:lnTo>
                <a:lnTo>
                  <a:pt x="1149" y="374"/>
                </a:lnTo>
                <a:lnTo>
                  <a:pt x="1150" y="392"/>
                </a:lnTo>
                <a:lnTo>
                  <a:pt x="1150" y="411"/>
                </a:lnTo>
                <a:lnTo>
                  <a:pt x="1150" y="431"/>
                </a:lnTo>
                <a:lnTo>
                  <a:pt x="1150" y="451"/>
                </a:lnTo>
                <a:lnTo>
                  <a:pt x="1150" y="472"/>
                </a:lnTo>
                <a:lnTo>
                  <a:pt x="1150" y="495"/>
                </a:lnTo>
                <a:lnTo>
                  <a:pt x="1150" y="518"/>
                </a:lnTo>
                <a:lnTo>
                  <a:pt x="1151" y="541"/>
                </a:lnTo>
                <a:lnTo>
                  <a:pt x="1151" y="566"/>
                </a:lnTo>
                <a:lnTo>
                  <a:pt x="1151" y="591"/>
                </a:lnTo>
                <a:lnTo>
                  <a:pt x="1151" y="616"/>
                </a:lnTo>
                <a:lnTo>
                  <a:pt x="1151" y="642"/>
                </a:lnTo>
                <a:lnTo>
                  <a:pt x="1151" y="669"/>
                </a:lnTo>
                <a:lnTo>
                  <a:pt x="1151" y="697"/>
                </a:lnTo>
                <a:lnTo>
                  <a:pt x="1152" y="725"/>
                </a:lnTo>
                <a:lnTo>
                  <a:pt x="1152" y="753"/>
                </a:lnTo>
                <a:lnTo>
                  <a:pt x="1152" y="781"/>
                </a:lnTo>
                <a:lnTo>
                  <a:pt x="1152" y="810"/>
                </a:lnTo>
                <a:lnTo>
                  <a:pt x="1153" y="839"/>
                </a:lnTo>
                <a:lnTo>
                  <a:pt x="1153" y="868"/>
                </a:lnTo>
                <a:lnTo>
                  <a:pt x="1153" y="898"/>
                </a:lnTo>
                <a:lnTo>
                  <a:pt x="1153" y="928"/>
                </a:lnTo>
                <a:lnTo>
                  <a:pt x="1153" y="958"/>
                </a:lnTo>
                <a:lnTo>
                  <a:pt x="1153" y="988"/>
                </a:lnTo>
                <a:lnTo>
                  <a:pt x="1153" y="1018"/>
                </a:lnTo>
                <a:lnTo>
                  <a:pt x="1154" y="1048"/>
                </a:lnTo>
                <a:lnTo>
                  <a:pt x="1154" y="1078"/>
                </a:lnTo>
                <a:lnTo>
                  <a:pt x="1154" y="1108"/>
                </a:lnTo>
                <a:lnTo>
                  <a:pt x="1154" y="1137"/>
                </a:lnTo>
                <a:lnTo>
                  <a:pt x="1154" y="1167"/>
                </a:lnTo>
                <a:lnTo>
                  <a:pt x="1155" y="1196"/>
                </a:lnTo>
                <a:lnTo>
                  <a:pt x="1155" y="1225"/>
                </a:lnTo>
                <a:lnTo>
                  <a:pt x="1155" y="1254"/>
                </a:lnTo>
                <a:lnTo>
                  <a:pt x="1155" y="1282"/>
                </a:lnTo>
                <a:lnTo>
                  <a:pt x="1155" y="1310"/>
                </a:lnTo>
                <a:lnTo>
                  <a:pt x="1155" y="1338"/>
                </a:lnTo>
                <a:lnTo>
                  <a:pt x="1155" y="1365"/>
                </a:lnTo>
                <a:lnTo>
                  <a:pt x="1156" y="1391"/>
                </a:lnTo>
                <a:lnTo>
                  <a:pt x="1156" y="1417"/>
                </a:lnTo>
                <a:lnTo>
                  <a:pt x="1156" y="1443"/>
                </a:lnTo>
                <a:lnTo>
                  <a:pt x="1156" y="1467"/>
                </a:lnTo>
                <a:lnTo>
                  <a:pt x="1156" y="1491"/>
                </a:lnTo>
                <a:lnTo>
                  <a:pt x="1156" y="1515"/>
                </a:lnTo>
                <a:lnTo>
                  <a:pt x="1156" y="1537"/>
                </a:lnTo>
                <a:lnTo>
                  <a:pt x="1157" y="1559"/>
                </a:lnTo>
                <a:lnTo>
                  <a:pt x="1157" y="1580"/>
                </a:lnTo>
                <a:lnTo>
                  <a:pt x="1157" y="1600"/>
                </a:lnTo>
                <a:lnTo>
                  <a:pt x="1157" y="1619"/>
                </a:lnTo>
                <a:lnTo>
                  <a:pt x="1158" y="1638"/>
                </a:lnTo>
                <a:lnTo>
                  <a:pt x="1158" y="1655"/>
                </a:lnTo>
                <a:lnTo>
                  <a:pt x="1158" y="1671"/>
                </a:lnTo>
                <a:lnTo>
                  <a:pt x="1158" y="1687"/>
                </a:lnTo>
                <a:lnTo>
                  <a:pt x="1158" y="1701"/>
                </a:lnTo>
                <a:lnTo>
                  <a:pt x="1158" y="1715"/>
                </a:lnTo>
                <a:lnTo>
                  <a:pt x="1158" y="1727"/>
                </a:lnTo>
                <a:lnTo>
                  <a:pt x="1159" y="1738"/>
                </a:lnTo>
                <a:lnTo>
                  <a:pt x="1159" y="1749"/>
                </a:lnTo>
                <a:lnTo>
                  <a:pt x="1159" y="1758"/>
                </a:lnTo>
                <a:lnTo>
                  <a:pt x="1159" y="1766"/>
                </a:lnTo>
                <a:lnTo>
                  <a:pt x="1159" y="1773"/>
                </a:lnTo>
                <a:lnTo>
                  <a:pt x="1160" y="1779"/>
                </a:lnTo>
                <a:lnTo>
                  <a:pt x="1160" y="1783"/>
                </a:lnTo>
                <a:lnTo>
                  <a:pt x="1160" y="1787"/>
                </a:lnTo>
                <a:lnTo>
                  <a:pt x="1160" y="1789"/>
                </a:lnTo>
                <a:lnTo>
                  <a:pt x="1160" y="1790"/>
                </a:lnTo>
                <a:lnTo>
                  <a:pt x="1160" y="1790"/>
                </a:lnTo>
                <a:lnTo>
                  <a:pt x="1160" y="1789"/>
                </a:lnTo>
                <a:lnTo>
                  <a:pt x="1161" y="1786"/>
                </a:lnTo>
                <a:lnTo>
                  <a:pt x="1161" y="1783"/>
                </a:lnTo>
                <a:lnTo>
                  <a:pt x="1161" y="1778"/>
                </a:lnTo>
                <a:lnTo>
                  <a:pt x="1161" y="1772"/>
                </a:lnTo>
                <a:lnTo>
                  <a:pt x="1161" y="1765"/>
                </a:lnTo>
                <a:lnTo>
                  <a:pt x="1161" y="1757"/>
                </a:lnTo>
                <a:lnTo>
                  <a:pt x="1162" y="1748"/>
                </a:lnTo>
                <a:lnTo>
                  <a:pt x="1162" y="1737"/>
                </a:lnTo>
                <a:lnTo>
                  <a:pt x="1162" y="1726"/>
                </a:lnTo>
                <a:lnTo>
                  <a:pt x="1162" y="1713"/>
                </a:lnTo>
                <a:lnTo>
                  <a:pt x="1162" y="1700"/>
                </a:lnTo>
                <a:lnTo>
                  <a:pt x="1163" y="1685"/>
                </a:lnTo>
                <a:lnTo>
                  <a:pt x="1163" y="1669"/>
                </a:lnTo>
                <a:lnTo>
                  <a:pt x="1163" y="1653"/>
                </a:lnTo>
                <a:lnTo>
                  <a:pt x="1163" y="1635"/>
                </a:lnTo>
                <a:lnTo>
                  <a:pt x="1163" y="1616"/>
                </a:lnTo>
                <a:lnTo>
                  <a:pt x="1163" y="1597"/>
                </a:lnTo>
                <a:lnTo>
                  <a:pt x="1163" y="1576"/>
                </a:lnTo>
                <a:lnTo>
                  <a:pt x="1164" y="1555"/>
                </a:lnTo>
                <a:lnTo>
                  <a:pt x="1164" y="1533"/>
                </a:lnTo>
                <a:lnTo>
                  <a:pt x="1164" y="1510"/>
                </a:lnTo>
                <a:lnTo>
                  <a:pt x="1164" y="1486"/>
                </a:lnTo>
                <a:lnTo>
                  <a:pt x="1164" y="1461"/>
                </a:lnTo>
                <a:lnTo>
                  <a:pt x="1165" y="1436"/>
                </a:lnTo>
                <a:lnTo>
                  <a:pt x="1165" y="1410"/>
                </a:lnTo>
                <a:lnTo>
                  <a:pt x="1165" y="1384"/>
                </a:lnTo>
                <a:lnTo>
                  <a:pt x="1165" y="1356"/>
                </a:lnTo>
                <a:lnTo>
                  <a:pt x="1165" y="1329"/>
                </a:lnTo>
                <a:lnTo>
                  <a:pt x="1165" y="1301"/>
                </a:lnTo>
                <a:lnTo>
                  <a:pt x="1165" y="1272"/>
                </a:lnTo>
                <a:lnTo>
                  <a:pt x="1166" y="1243"/>
                </a:lnTo>
                <a:lnTo>
                  <a:pt x="1166" y="1213"/>
                </a:lnTo>
                <a:lnTo>
                  <a:pt x="1166" y="1183"/>
                </a:lnTo>
                <a:lnTo>
                  <a:pt x="1166" y="1154"/>
                </a:lnTo>
                <a:lnTo>
                  <a:pt x="1166" y="1123"/>
                </a:lnTo>
                <a:lnTo>
                  <a:pt x="1166" y="1093"/>
                </a:lnTo>
                <a:lnTo>
                  <a:pt x="1167" y="1062"/>
                </a:lnTo>
                <a:lnTo>
                  <a:pt x="1167" y="1031"/>
                </a:lnTo>
                <a:lnTo>
                  <a:pt x="1167" y="1000"/>
                </a:lnTo>
                <a:lnTo>
                  <a:pt x="1167" y="969"/>
                </a:lnTo>
                <a:lnTo>
                  <a:pt x="1167" y="938"/>
                </a:lnTo>
                <a:lnTo>
                  <a:pt x="1168" y="907"/>
                </a:lnTo>
                <a:lnTo>
                  <a:pt x="1168" y="876"/>
                </a:lnTo>
                <a:lnTo>
                  <a:pt x="1168" y="846"/>
                </a:lnTo>
                <a:lnTo>
                  <a:pt x="1168" y="815"/>
                </a:lnTo>
                <a:lnTo>
                  <a:pt x="1168" y="785"/>
                </a:lnTo>
                <a:lnTo>
                  <a:pt x="1168" y="755"/>
                </a:lnTo>
                <a:lnTo>
                  <a:pt x="1168" y="726"/>
                </a:lnTo>
                <a:lnTo>
                  <a:pt x="1169" y="697"/>
                </a:lnTo>
                <a:lnTo>
                  <a:pt x="1169" y="667"/>
                </a:lnTo>
                <a:lnTo>
                  <a:pt x="1169" y="639"/>
                </a:lnTo>
                <a:lnTo>
                  <a:pt x="1169" y="611"/>
                </a:lnTo>
                <a:lnTo>
                  <a:pt x="1169" y="584"/>
                </a:lnTo>
                <a:lnTo>
                  <a:pt x="1170" y="557"/>
                </a:lnTo>
                <a:lnTo>
                  <a:pt x="1170" y="531"/>
                </a:lnTo>
                <a:lnTo>
                  <a:pt x="1170" y="506"/>
                </a:lnTo>
                <a:lnTo>
                  <a:pt x="1170" y="481"/>
                </a:lnTo>
                <a:lnTo>
                  <a:pt x="1170" y="457"/>
                </a:lnTo>
                <a:lnTo>
                  <a:pt x="1170" y="434"/>
                </a:lnTo>
                <a:lnTo>
                  <a:pt x="1171" y="412"/>
                </a:lnTo>
                <a:lnTo>
                  <a:pt x="1171" y="390"/>
                </a:lnTo>
                <a:lnTo>
                  <a:pt x="1171" y="370"/>
                </a:lnTo>
                <a:lnTo>
                  <a:pt x="1171" y="350"/>
                </a:lnTo>
                <a:lnTo>
                  <a:pt x="1171" y="331"/>
                </a:lnTo>
                <a:lnTo>
                  <a:pt x="1171" y="313"/>
                </a:lnTo>
                <a:lnTo>
                  <a:pt x="1171" y="296"/>
                </a:lnTo>
                <a:lnTo>
                  <a:pt x="1172" y="281"/>
                </a:lnTo>
                <a:lnTo>
                  <a:pt x="1172" y="266"/>
                </a:lnTo>
                <a:lnTo>
                  <a:pt x="1172" y="252"/>
                </a:lnTo>
                <a:lnTo>
                  <a:pt x="1172" y="239"/>
                </a:lnTo>
                <a:lnTo>
                  <a:pt x="1172" y="228"/>
                </a:lnTo>
                <a:lnTo>
                  <a:pt x="1173" y="217"/>
                </a:lnTo>
                <a:lnTo>
                  <a:pt x="1173" y="208"/>
                </a:lnTo>
                <a:lnTo>
                  <a:pt x="1173" y="200"/>
                </a:lnTo>
                <a:lnTo>
                  <a:pt x="1173" y="193"/>
                </a:lnTo>
                <a:lnTo>
                  <a:pt x="1173" y="187"/>
                </a:lnTo>
                <a:lnTo>
                  <a:pt x="1173" y="182"/>
                </a:lnTo>
                <a:lnTo>
                  <a:pt x="1173" y="179"/>
                </a:lnTo>
                <a:lnTo>
                  <a:pt x="1174" y="177"/>
                </a:lnTo>
                <a:lnTo>
                  <a:pt x="1174" y="176"/>
                </a:lnTo>
                <a:lnTo>
                  <a:pt x="1174" y="176"/>
                </a:lnTo>
                <a:lnTo>
                  <a:pt x="1174" y="177"/>
                </a:lnTo>
                <a:lnTo>
                  <a:pt x="1175" y="180"/>
                </a:lnTo>
                <a:lnTo>
                  <a:pt x="1175" y="184"/>
                </a:lnTo>
                <a:lnTo>
                  <a:pt x="1175" y="189"/>
                </a:lnTo>
                <a:lnTo>
                  <a:pt x="1175" y="195"/>
                </a:lnTo>
                <a:lnTo>
                  <a:pt x="1175" y="202"/>
                </a:lnTo>
                <a:lnTo>
                  <a:pt x="1175" y="210"/>
                </a:lnTo>
                <a:lnTo>
                  <a:pt x="1175" y="220"/>
                </a:lnTo>
                <a:lnTo>
                  <a:pt x="1176" y="231"/>
                </a:lnTo>
                <a:lnTo>
                  <a:pt x="1176" y="243"/>
                </a:lnTo>
                <a:lnTo>
                  <a:pt x="1176" y="256"/>
                </a:lnTo>
                <a:lnTo>
                  <a:pt x="1176" y="270"/>
                </a:lnTo>
                <a:lnTo>
                  <a:pt x="1176" y="286"/>
                </a:lnTo>
                <a:lnTo>
                  <a:pt x="1176" y="302"/>
                </a:lnTo>
                <a:lnTo>
                  <a:pt x="1176" y="319"/>
                </a:lnTo>
                <a:lnTo>
                  <a:pt x="1177" y="337"/>
                </a:lnTo>
                <a:lnTo>
                  <a:pt x="1177" y="357"/>
                </a:lnTo>
                <a:lnTo>
                  <a:pt x="1177" y="377"/>
                </a:lnTo>
                <a:lnTo>
                  <a:pt x="1177" y="398"/>
                </a:lnTo>
                <a:lnTo>
                  <a:pt x="1177" y="421"/>
                </a:lnTo>
                <a:lnTo>
                  <a:pt x="1178" y="443"/>
                </a:lnTo>
                <a:lnTo>
                  <a:pt x="1178" y="467"/>
                </a:lnTo>
                <a:lnTo>
                  <a:pt x="1178" y="492"/>
                </a:lnTo>
                <a:lnTo>
                  <a:pt x="1178" y="517"/>
                </a:lnTo>
                <a:lnTo>
                  <a:pt x="1178" y="543"/>
                </a:lnTo>
                <a:lnTo>
                  <a:pt x="1178" y="570"/>
                </a:lnTo>
                <a:lnTo>
                  <a:pt x="1178" y="597"/>
                </a:lnTo>
                <a:lnTo>
                  <a:pt x="1179" y="625"/>
                </a:lnTo>
                <a:lnTo>
                  <a:pt x="1179" y="654"/>
                </a:lnTo>
                <a:lnTo>
                  <a:pt x="1179" y="683"/>
                </a:lnTo>
                <a:lnTo>
                  <a:pt x="1179" y="712"/>
                </a:lnTo>
                <a:lnTo>
                  <a:pt x="1179" y="742"/>
                </a:lnTo>
                <a:lnTo>
                  <a:pt x="1179" y="772"/>
                </a:lnTo>
                <a:lnTo>
                  <a:pt x="1179" y="804"/>
                </a:lnTo>
                <a:lnTo>
                  <a:pt x="1180" y="835"/>
                </a:lnTo>
                <a:lnTo>
                  <a:pt x="1180" y="866"/>
                </a:lnTo>
                <a:lnTo>
                  <a:pt x="1180" y="897"/>
                </a:lnTo>
                <a:lnTo>
                  <a:pt x="1180" y="929"/>
                </a:lnTo>
                <a:lnTo>
                  <a:pt x="1181" y="961"/>
                </a:lnTo>
                <a:lnTo>
                  <a:pt x="1181" y="992"/>
                </a:lnTo>
                <a:lnTo>
                  <a:pt x="1181" y="1024"/>
                </a:lnTo>
                <a:lnTo>
                  <a:pt x="1181" y="1056"/>
                </a:lnTo>
                <a:lnTo>
                  <a:pt x="1181" y="1088"/>
                </a:lnTo>
                <a:lnTo>
                  <a:pt x="1181" y="1120"/>
                </a:lnTo>
                <a:lnTo>
                  <a:pt x="1181" y="1151"/>
                </a:lnTo>
                <a:lnTo>
                  <a:pt x="1182" y="1182"/>
                </a:lnTo>
                <a:lnTo>
                  <a:pt x="1182" y="1213"/>
                </a:lnTo>
                <a:lnTo>
                  <a:pt x="1182" y="1244"/>
                </a:lnTo>
                <a:lnTo>
                  <a:pt x="1182" y="1275"/>
                </a:lnTo>
                <a:lnTo>
                  <a:pt x="1182" y="1305"/>
                </a:lnTo>
                <a:lnTo>
                  <a:pt x="1183" y="1334"/>
                </a:lnTo>
                <a:lnTo>
                  <a:pt x="1183" y="1363"/>
                </a:lnTo>
                <a:lnTo>
                  <a:pt x="1183" y="1392"/>
                </a:lnTo>
                <a:lnTo>
                  <a:pt x="1183" y="1420"/>
                </a:lnTo>
                <a:lnTo>
                  <a:pt x="1183" y="1447"/>
                </a:lnTo>
                <a:lnTo>
                  <a:pt x="1183" y="1474"/>
                </a:lnTo>
                <a:lnTo>
                  <a:pt x="1183" y="1500"/>
                </a:lnTo>
                <a:lnTo>
                  <a:pt x="1184" y="1525"/>
                </a:lnTo>
                <a:lnTo>
                  <a:pt x="1184" y="1550"/>
                </a:lnTo>
                <a:lnTo>
                  <a:pt x="1184" y="1574"/>
                </a:lnTo>
                <a:lnTo>
                  <a:pt x="1184" y="1597"/>
                </a:lnTo>
                <a:lnTo>
                  <a:pt x="1184" y="1619"/>
                </a:lnTo>
                <a:lnTo>
                  <a:pt x="1184" y="1640"/>
                </a:lnTo>
                <a:lnTo>
                  <a:pt x="1184" y="1660"/>
                </a:lnTo>
                <a:lnTo>
                  <a:pt x="1185" y="1679"/>
                </a:lnTo>
                <a:lnTo>
                  <a:pt x="1185" y="1697"/>
                </a:lnTo>
                <a:lnTo>
                  <a:pt x="1185" y="1715"/>
                </a:lnTo>
                <a:lnTo>
                  <a:pt x="1185" y="1731"/>
                </a:lnTo>
                <a:lnTo>
                  <a:pt x="1186" y="1746"/>
                </a:lnTo>
                <a:lnTo>
                  <a:pt x="1186" y="1760"/>
                </a:lnTo>
                <a:lnTo>
                  <a:pt x="1186" y="1773"/>
                </a:lnTo>
                <a:lnTo>
                  <a:pt x="1186" y="1785"/>
                </a:lnTo>
                <a:lnTo>
                  <a:pt x="1186" y="1796"/>
                </a:lnTo>
                <a:lnTo>
                  <a:pt x="1186" y="1805"/>
                </a:lnTo>
                <a:lnTo>
                  <a:pt x="1186" y="1813"/>
                </a:lnTo>
                <a:lnTo>
                  <a:pt x="1187" y="1820"/>
                </a:lnTo>
                <a:lnTo>
                  <a:pt x="1187" y="1826"/>
                </a:lnTo>
                <a:lnTo>
                  <a:pt x="1187" y="1831"/>
                </a:lnTo>
                <a:lnTo>
                  <a:pt x="1187" y="1834"/>
                </a:lnTo>
                <a:lnTo>
                  <a:pt x="1187" y="1836"/>
                </a:lnTo>
                <a:lnTo>
                  <a:pt x="1188" y="1837"/>
                </a:lnTo>
                <a:lnTo>
                  <a:pt x="1188" y="1837"/>
                </a:lnTo>
                <a:lnTo>
                  <a:pt x="1188" y="1835"/>
                </a:lnTo>
                <a:lnTo>
                  <a:pt x="1188" y="1833"/>
                </a:lnTo>
                <a:lnTo>
                  <a:pt x="1188" y="1829"/>
                </a:lnTo>
                <a:lnTo>
                  <a:pt x="1188" y="1823"/>
                </a:lnTo>
                <a:lnTo>
                  <a:pt x="1188" y="1817"/>
                </a:lnTo>
                <a:lnTo>
                  <a:pt x="1189" y="1809"/>
                </a:lnTo>
                <a:lnTo>
                  <a:pt x="1189" y="1800"/>
                </a:lnTo>
                <a:lnTo>
                  <a:pt x="1189" y="1790"/>
                </a:lnTo>
                <a:lnTo>
                  <a:pt x="1189" y="1779"/>
                </a:lnTo>
                <a:lnTo>
                  <a:pt x="1189" y="1766"/>
                </a:lnTo>
                <a:lnTo>
                  <a:pt x="1189" y="1753"/>
                </a:lnTo>
                <a:lnTo>
                  <a:pt x="1189" y="1738"/>
                </a:lnTo>
                <a:lnTo>
                  <a:pt x="1190" y="1723"/>
                </a:lnTo>
                <a:lnTo>
                  <a:pt x="1190" y="1706"/>
                </a:lnTo>
                <a:lnTo>
                  <a:pt x="1190" y="1688"/>
                </a:lnTo>
                <a:lnTo>
                  <a:pt x="1190" y="1669"/>
                </a:lnTo>
                <a:lnTo>
                  <a:pt x="1191" y="1649"/>
                </a:lnTo>
                <a:lnTo>
                  <a:pt x="1191" y="1628"/>
                </a:lnTo>
                <a:lnTo>
                  <a:pt x="1191" y="1606"/>
                </a:lnTo>
                <a:lnTo>
                  <a:pt x="1191" y="1583"/>
                </a:lnTo>
                <a:lnTo>
                  <a:pt x="1191" y="1560"/>
                </a:lnTo>
                <a:lnTo>
                  <a:pt x="1191" y="1535"/>
                </a:lnTo>
                <a:lnTo>
                  <a:pt x="1191" y="1510"/>
                </a:lnTo>
                <a:lnTo>
                  <a:pt x="1192" y="1484"/>
                </a:lnTo>
                <a:lnTo>
                  <a:pt x="1192" y="1457"/>
                </a:lnTo>
                <a:lnTo>
                  <a:pt x="1192" y="1430"/>
                </a:lnTo>
                <a:lnTo>
                  <a:pt x="1192" y="1401"/>
                </a:lnTo>
                <a:lnTo>
                  <a:pt x="1192" y="1372"/>
                </a:lnTo>
                <a:lnTo>
                  <a:pt x="1193" y="1343"/>
                </a:lnTo>
                <a:lnTo>
                  <a:pt x="1193" y="1313"/>
                </a:lnTo>
                <a:lnTo>
                  <a:pt x="1193" y="1283"/>
                </a:lnTo>
                <a:lnTo>
                  <a:pt x="1193" y="1252"/>
                </a:lnTo>
                <a:lnTo>
                  <a:pt x="1193" y="1221"/>
                </a:lnTo>
                <a:lnTo>
                  <a:pt x="1193" y="1189"/>
                </a:lnTo>
                <a:lnTo>
                  <a:pt x="1193" y="1157"/>
                </a:lnTo>
                <a:lnTo>
                  <a:pt x="1194" y="1125"/>
                </a:lnTo>
                <a:lnTo>
                  <a:pt x="1194" y="1093"/>
                </a:lnTo>
                <a:lnTo>
                  <a:pt x="1194" y="1060"/>
                </a:lnTo>
                <a:lnTo>
                  <a:pt x="1194" y="1028"/>
                </a:lnTo>
                <a:lnTo>
                  <a:pt x="1194" y="995"/>
                </a:lnTo>
                <a:lnTo>
                  <a:pt x="1194" y="962"/>
                </a:lnTo>
                <a:lnTo>
                  <a:pt x="1195" y="930"/>
                </a:lnTo>
                <a:lnTo>
                  <a:pt x="1195" y="897"/>
                </a:lnTo>
                <a:lnTo>
                  <a:pt x="1195" y="864"/>
                </a:lnTo>
                <a:lnTo>
                  <a:pt x="1195" y="832"/>
                </a:lnTo>
                <a:lnTo>
                  <a:pt x="1195" y="800"/>
                </a:lnTo>
                <a:lnTo>
                  <a:pt x="1196" y="768"/>
                </a:lnTo>
                <a:lnTo>
                  <a:pt x="1196" y="737"/>
                </a:lnTo>
                <a:lnTo>
                  <a:pt x="1196" y="705"/>
                </a:lnTo>
                <a:lnTo>
                  <a:pt x="1196" y="675"/>
                </a:lnTo>
                <a:lnTo>
                  <a:pt x="1196" y="644"/>
                </a:lnTo>
                <a:lnTo>
                  <a:pt x="1196" y="615"/>
                </a:lnTo>
                <a:lnTo>
                  <a:pt x="1196" y="585"/>
                </a:lnTo>
                <a:lnTo>
                  <a:pt x="1197" y="557"/>
                </a:lnTo>
                <a:lnTo>
                  <a:pt x="1197" y="529"/>
                </a:lnTo>
                <a:lnTo>
                  <a:pt x="1197" y="501"/>
                </a:lnTo>
                <a:lnTo>
                  <a:pt x="1197" y="475"/>
                </a:lnTo>
                <a:lnTo>
                  <a:pt x="1197" y="449"/>
                </a:lnTo>
                <a:lnTo>
                  <a:pt x="1198" y="424"/>
                </a:lnTo>
                <a:lnTo>
                  <a:pt x="1198" y="399"/>
                </a:lnTo>
                <a:lnTo>
                  <a:pt x="1198" y="376"/>
                </a:lnTo>
                <a:lnTo>
                  <a:pt x="1198" y="353"/>
                </a:lnTo>
                <a:lnTo>
                  <a:pt x="1198" y="332"/>
                </a:lnTo>
                <a:lnTo>
                  <a:pt x="1198" y="311"/>
                </a:lnTo>
                <a:lnTo>
                  <a:pt x="1199" y="291"/>
                </a:lnTo>
                <a:lnTo>
                  <a:pt x="1199" y="273"/>
                </a:lnTo>
                <a:lnTo>
                  <a:pt x="1199" y="255"/>
                </a:lnTo>
                <a:lnTo>
                  <a:pt x="1199" y="238"/>
                </a:lnTo>
                <a:lnTo>
                  <a:pt x="1199" y="223"/>
                </a:lnTo>
                <a:lnTo>
                  <a:pt x="1199" y="209"/>
                </a:lnTo>
                <a:lnTo>
                  <a:pt x="1199" y="196"/>
                </a:lnTo>
                <a:lnTo>
                  <a:pt x="1200" y="184"/>
                </a:lnTo>
                <a:lnTo>
                  <a:pt x="1200" y="173"/>
                </a:lnTo>
                <a:lnTo>
                  <a:pt x="1200" y="163"/>
                </a:lnTo>
                <a:lnTo>
                  <a:pt x="1200" y="155"/>
                </a:lnTo>
                <a:lnTo>
                  <a:pt x="1200" y="148"/>
                </a:lnTo>
                <a:lnTo>
                  <a:pt x="1201" y="142"/>
                </a:lnTo>
                <a:lnTo>
                  <a:pt x="1201" y="138"/>
                </a:lnTo>
                <a:lnTo>
                  <a:pt x="1201" y="134"/>
                </a:lnTo>
                <a:lnTo>
                  <a:pt x="1201" y="132"/>
                </a:lnTo>
                <a:lnTo>
                  <a:pt x="1201" y="131"/>
                </a:lnTo>
                <a:lnTo>
                  <a:pt x="1201" y="131"/>
                </a:lnTo>
                <a:lnTo>
                  <a:pt x="1201" y="133"/>
                </a:lnTo>
                <a:lnTo>
                  <a:pt x="1202" y="136"/>
                </a:lnTo>
                <a:lnTo>
                  <a:pt x="1202" y="140"/>
                </a:lnTo>
                <a:lnTo>
                  <a:pt x="1202" y="146"/>
                </a:lnTo>
                <a:lnTo>
                  <a:pt x="1202" y="153"/>
                </a:lnTo>
                <a:lnTo>
                  <a:pt x="1202" y="161"/>
                </a:lnTo>
                <a:lnTo>
                  <a:pt x="1203" y="170"/>
                </a:lnTo>
                <a:lnTo>
                  <a:pt x="1203" y="180"/>
                </a:lnTo>
                <a:lnTo>
                  <a:pt x="1203" y="192"/>
                </a:lnTo>
                <a:lnTo>
                  <a:pt x="1203" y="205"/>
                </a:lnTo>
                <a:lnTo>
                  <a:pt x="1203" y="219"/>
                </a:lnTo>
                <a:lnTo>
                  <a:pt x="1203" y="234"/>
                </a:lnTo>
                <a:lnTo>
                  <a:pt x="1204" y="250"/>
                </a:lnTo>
                <a:lnTo>
                  <a:pt x="1204" y="268"/>
                </a:lnTo>
                <a:lnTo>
                  <a:pt x="1204" y="286"/>
                </a:lnTo>
                <a:lnTo>
                  <a:pt x="1204" y="306"/>
                </a:lnTo>
                <a:lnTo>
                  <a:pt x="1204" y="326"/>
                </a:lnTo>
                <a:lnTo>
                  <a:pt x="1204" y="348"/>
                </a:lnTo>
                <a:lnTo>
                  <a:pt x="1204" y="370"/>
                </a:lnTo>
                <a:lnTo>
                  <a:pt x="1205" y="394"/>
                </a:lnTo>
                <a:lnTo>
                  <a:pt x="1205" y="418"/>
                </a:lnTo>
                <a:lnTo>
                  <a:pt x="1205" y="443"/>
                </a:lnTo>
                <a:lnTo>
                  <a:pt x="1205" y="469"/>
                </a:lnTo>
                <a:lnTo>
                  <a:pt x="1205" y="496"/>
                </a:lnTo>
                <a:lnTo>
                  <a:pt x="1206" y="524"/>
                </a:lnTo>
                <a:lnTo>
                  <a:pt x="1206" y="552"/>
                </a:lnTo>
                <a:lnTo>
                  <a:pt x="1206" y="581"/>
                </a:lnTo>
                <a:lnTo>
                  <a:pt x="1206" y="610"/>
                </a:lnTo>
                <a:lnTo>
                  <a:pt x="1206" y="641"/>
                </a:lnTo>
                <a:lnTo>
                  <a:pt x="1206" y="671"/>
                </a:lnTo>
                <a:lnTo>
                  <a:pt x="1206" y="703"/>
                </a:lnTo>
                <a:lnTo>
                  <a:pt x="1207" y="734"/>
                </a:lnTo>
                <a:lnTo>
                  <a:pt x="1207" y="766"/>
                </a:lnTo>
                <a:lnTo>
                  <a:pt x="1207" y="799"/>
                </a:lnTo>
                <a:lnTo>
                  <a:pt x="1207" y="831"/>
                </a:lnTo>
                <a:lnTo>
                  <a:pt x="1207" y="864"/>
                </a:lnTo>
                <a:lnTo>
                  <a:pt x="1207" y="897"/>
                </a:lnTo>
                <a:lnTo>
                  <a:pt x="1207" y="931"/>
                </a:lnTo>
                <a:lnTo>
                  <a:pt x="1208" y="964"/>
                </a:lnTo>
                <a:lnTo>
                  <a:pt x="1208" y="997"/>
                </a:lnTo>
                <a:lnTo>
                  <a:pt x="1208" y="1031"/>
                </a:lnTo>
                <a:lnTo>
                  <a:pt x="1208" y="1065"/>
                </a:lnTo>
                <a:lnTo>
                  <a:pt x="1209" y="1098"/>
                </a:lnTo>
                <a:lnTo>
                  <a:pt x="1209" y="1131"/>
                </a:lnTo>
                <a:lnTo>
                  <a:pt x="1209" y="1165"/>
                </a:lnTo>
                <a:lnTo>
                  <a:pt x="1209" y="1197"/>
                </a:lnTo>
                <a:lnTo>
                  <a:pt x="1209" y="1230"/>
                </a:lnTo>
                <a:lnTo>
                  <a:pt x="1209" y="1262"/>
                </a:lnTo>
                <a:lnTo>
                  <a:pt x="1209" y="1294"/>
                </a:lnTo>
                <a:lnTo>
                  <a:pt x="1210" y="1326"/>
                </a:lnTo>
                <a:lnTo>
                  <a:pt x="1210" y="1356"/>
                </a:lnTo>
                <a:lnTo>
                  <a:pt x="1210" y="1387"/>
                </a:lnTo>
                <a:lnTo>
                  <a:pt x="1210" y="1417"/>
                </a:lnTo>
                <a:lnTo>
                  <a:pt x="1210" y="1446"/>
                </a:lnTo>
                <a:lnTo>
                  <a:pt x="1211" y="1475"/>
                </a:lnTo>
                <a:lnTo>
                  <a:pt x="1211" y="1503"/>
                </a:lnTo>
                <a:lnTo>
                  <a:pt x="1211" y="1530"/>
                </a:lnTo>
                <a:lnTo>
                  <a:pt x="1211" y="1556"/>
                </a:lnTo>
                <a:lnTo>
                  <a:pt x="1211" y="1582"/>
                </a:lnTo>
                <a:lnTo>
                  <a:pt x="1211" y="1607"/>
                </a:lnTo>
                <a:lnTo>
                  <a:pt x="1211" y="1631"/>
                </a:lnTo>
                <a:lnTo>
                  <a:pt x="1212" y="1654"/>
                </a:lnTo>
                <a:lnTo>
                  <a:pt x="1212" y="1676"/>
                </a:lnTo>
                <a:lnTo>
                  <a:pt x="1212" y="1697"/>
                </a:lnTo>
                <a:lnTo>
                  <a:pt x="1212" y="1717"/>
                </a:lnTo>
                <a:lnTo>
                  <a:pt x="1212" y="1736"/>
                </a:lnTo>
                <a:lnTo>
                  <a:pt x="1212" y="1754"/>
                </a:lnTo>
                <a:lnTo>
                  <a:pt x="1212" y="1771"/>
                </a:lnTo>
                <a:lnTo>
                  <a:pt x="1213" y="1786"/>
                </a:lnTo>
                <a:lnTo>
                  <a:pt x="1213" y="1801"/>
                </a:lnTo>
                <a:lnTo>
                  <a:pt x="1213" y="1814"/>
                </a:lnTo>
                <a:lnTo>
                  <a:pt x="1213" y="1826"/>
                </a:lnTo>
                <a:lnTo>
                  <a:pt x="1214" y="1837"/>
                </a:lnTo>
                <a:lnTo>
                  <a:pt x="1214" y="1847"/>
                </a:lnTo>
                <a:lnTo>
                  <a:pt x="1214" y="1855"/>
                </a:lnTo>
                <a:lnTo>
                  <a:pt x="1214" y="1862"/>
                </a:lnTo>
                <a:lnTo>
                  <a:pt x="1214" y="1868"/>
                </a:lnTo>
                <a:lnTo>
                  <a:pt x="1214" y="1873"/>
                </a:lnTo>
                <a:lnTo>
                  <a:pt x="1214" y="1876"/>
                </a:lnTo>
                <a:lnTo>
                  <a:pt x="1215" y="1878"/>
                </a:lnTo>
                <a:lnTo>
                  <a:pt x="1215" y="1879"/>
                </a:lnTo>
                <a:lnTo>
                  <a:pt x="1215" y="1878"/>
                </a:lnTo>
                <a:lnTo>
                  <a:pt x="1215" y="1877"/>
                </a:lnTo>
                <a:lnTo>
                  <a:pt x="1215" y="1873"/>
                </a:lnTo>
                <a:lnTo>
                  <a:pt x="1216" y="1869"/>
                </a:lnTo>
                <a:lnTo>
                  <a:pt x="1216" y="1863"/>
                </a:lnTo>
                <a:lnTo>
                  <a:pt x="1216" y="1856"/>
                </a:lnTo>
                <a:lnTo>
                  <a:pt x="1216" y="1848"/>
                </a:lnTo>
                <a:lnTo>
                  <a:pt x="1216" y="1838"/>
                </a:lnTo>
                <a:lnTo>
                  <a:pt x="1216" y="1827"/>
                </a:lnTo>
                <a:lnTo>
                  <a:pt x="1216" y="1816"/>
                </a:lnTo>
                <a:lnTo>
                  <a:pt x="1217" y="1802"/>
                </a:lnTo>
                <a:lnTo>
                  <a:pt x="1217" y="1788"/>
                </a:lnTo>
                <a:lnTo>
                  <a:pt x="1217" y="1772"/>
                </a:lnTo>
                <a:lnTo>
                  <a:pt x="1217" y="1755"/>
                </a:lnTo>
                <a:lnTo>
                  <a:pt x="1217" y="1737"/>
                </a:lnTo>
                <a:lnTo>
                  <a:pt x="1217" y="1719"/>
                </a:lnTo>
                <a:lnTo>
                  <a:pt x="1217" y="1698"/>
                </a:lnTo>
                <a:lnTo>
                  <a:pt x="1218" y="1677"/>
                </a:lnTo>
                <a:lnTo>
                  <a:pt x="1218" y="1655"/>
                </a:lnTo>
                <a:lnTo>
                  <a:pt x="1218" y="1632"/>
                </a:lnTo>
                <a:lnTo>
                  <a:pt x="1218" y="1608"/>
                </a:lnTo>
                <a:lnTo>
                  <a:pt x="1219" y="1583"/>
                </a:lnTo>
                <a:lnTo>
                  <a:pt x="1219" y="1557"/>
                </a:lnTo>
                <a:lnTo>
                  <a:pt x="1219" y="1530"/>
                </a:lnTo>
                <a:lnTo>
                  <a:pt x="1219" y="1503"/>
                </a:lnTo>
                <a:lnTo>
                  <a:pt x="1219" y="1475"/>
                </a:lnTo>
                <a:lnTo>
                  <a:pt x="1219" y="1446"/>
                </a:lnTo>
                <a:lnTo>
                  <a:pt x="1219" y="1416"/>
                </a:lnTo>
                <a:lnTo>
                  <a:pt x="1220" y="1386"/>
                </a:lnTo>
                <a:lnTo>
                  <a:pt x="1220" y="1355"/>
                </a:lnTo>
                <a:lnTo>
                  <a:pt x="1220" y="1323"/>
                </a:lnTo>
                <a:lnTo>
                  <a:pt x="1220" y="1292"/>
                </a:lnTo>
                <a:lnTo>
                  <a:pt x="1220" y="1259"/>
                </a:lnTo>
                <a:lnTo>
                  <a:pt x="1221" y="1226"/>
                </a:lnTo>
                <a:lnTo>
                  <a:pt x="1221" y="1193"/>
                </a:lnTo>
                <a:lnTo>
                  <a:pt x="1221" y="1160"/>
                </a:lnTo>
                <a:lnTo>
                  <a:pt x="1221" y="1126"/>
                </a:lnTo>
                <a:lnTo>
                  <a:pt x="1221" y="1092"/>
                </a:lnTo>
                <a:lnTo>
                  <a:pt x="1221" y="1058"/>
                </a:lnTo>
                <a:lnTo>
                  <a:pt x="1221" y="1024"/>
                </a:lnTo>
                <a:lnTo>
                  <a:pt x="1222" y="989"/>
                </a:lnTo>
                <a:lnTo>
                  <a:pt x="1222" y="955"/>
                </a:lnTo>
                <a:lnTo>
                  <a:pt x="1222" y="921"/>
                </a:lnTo>
                <a:lnTo>
                  <a:pt x="1222" y="887"/>
                </a:lnTo>
                <a:lnTo>
                  <a:pt x="1222" y="853"/>
                </a:lnTo>
                <a:lnTo>
                  <a:pt x="1222" y="819"/>
                </a:lnTo>
                <a:lnTo>
                  <a:pt x="1222" y="785"/>
                </a:lnTo>
                <a:lnTo>
                  <a:pt x="1223" y="752"/>
                </a:lnTo>
                <a:lnTo>
                  <a:pt x="1223" y="719"/>
                </a:lnTo>
                <a:lnTo>
                  <a:pt x="1223" y="687"/>
                </a:lnTo>
                <a:lnTo>
                  <a:pt x="1223" y="655"/>
                </a:lnTo>
                <a:lnTo>
                  <a:pt x="1224" y="623"/>
                </a:lnTo>
                <a:lnTo>
                  <a:pt x="1224" y="592"/>
                </a:lnTo>
                <a:lnTo>
                  <a:pt x="1224" y="562"/>
                </a:lnTo>
                <a:lnTo>
                  <a:pt x="1224" y="532"/>
                </a:lnTo>
                <a:lnTo>
                  <a:pt x="1224" y="503"/>
                </a:lnTo>
                <a:lnTo>
                  <a:pt x="1224" y="474"/>
                </a:lnTo>
                <a:lnTo>
                  <a:pt x="1224" y="446"/>
                </a:lnTo>
                <a:lnTo>
                  <a:pt x="1225" y="419"/>
                </a:lnTo>
                <a:lnTo>
                  <a:pt x="1225" y="393"/>
                </a:lnTo>
                <a:lnTo>
                  <a:pt x="1225" y="368"/>
                </a:lnTo>
                <a:lnTo>
                  <a:pt x="1225" y="343"/>
                </a:lnTo>
                <a:lnTo>
                  <a:pt x="1225" y="320"/>
                </a:lnTo>
                <a:lnTo>
                  <a:pt x="1226" y="297"/>
                </a:lnTo>
                <a:lnTo>
                  <a:pt x="1226" y="276"/>
                </a:lnTo>
                <a:lnTo>
                  <a:pt x="1226" y="256"/>
                </a:lnTo>
                <a:lnTo>
                  <a:pt x="1226" y="237"/>
                </a:lnTo>
                <a:lnTo>
                  <a:pt x="1226" y="219"/>
                </a:lnTo>
                <a:lnTo>
                  <a:pt x="1226" y="201"/>
                </a:lnTo>
                <a:lnTo>
                  <a:pt x="1226" y="186"/>
                </a:lnTo>
                <a:lnTo>
                  <a:pt x="1227" y="171"/>
                </a:lnTo>
                <a:lnTo>
                  <a:pt x="1227" y="157"/>
                </a:lnTo>
                <a:lnTo>
                  <a:pt x="1227" y="145"/>
                </a:lnTo>
                <a:lnTo>
                  <a:pt x="1227" y="134"/>
                </a:lnTo>
                <a:lnTo>
                  <a:pt x="1227" y="124"/>
                </a:lnTo>
                <a:lnTo>
                  <a:pt x="1227" y="116"/>
                </a:lnTo>
                <a:lnTo>
                  <a:pt x="1228" y="108"/>
                </a:lnTo>
                <a:lnTo>
                  <a:pt x="1228" y="103"/>
                </a:lnTo>
                <a:lnTo>
                  <a:pt x="1228" y="98"/>
                </a:lnTo>
                <a:lnTo>
                  <a:pt x="1228" y="95"/>
                </a:lnTo>
                <a:lnTo>
                  <a:pt x="1228" y="93"/>
                </a:lnTo>
                <a:lnTo>
                  <a:pt x="1229" y="92"/>
                </a:lnTo>
                <a:lnTo>
                  <a:pt x="1229" y="93"/>
                </a:lnTo>
                <a:lnTo>
                  <a:pt x="1229" y="95"/>
                </a:lnTo>
                <a:lnTo>
                  <a:pt x="1229" y="99"/>
                </a:lnTo>
                <a:lnTo>
                  <a:pt x="1229" y="103"/>
                </a:lnTo>
                <a:lnTo>
                  <a:pt x="1229" y="109"/>
                </a:lnTo>
                <a:lnTo>
                  <a:pt x="1229" y="117"/>
                </a:lnTo>
                <a:lnTo>
                  <a:pt x="1230" y="125"/>
                </a:lnTo>
                <a:lnTo>
                  <a:pt x="1230" y="135"/>
                </a:lnTo>
                <a:lnTo>
                  <a:pt x="1230" y="146"/>
                </a:lnTo>
                <a:lnTo>
                  <a:pt x="1230" y="158"/>
                </a:lnTo>
                <a:lnTo>
                  <a:pt x="1230" y="172"/>
                </a:lnTo>
                <a:lnTo>
                  <a:pt x="1231" y="187"/>
                </a:lnTo>
                <a:lnTo>
                  <a:pt x="1231" y="203"/>
                </a:lnTo>
                <a:lnTo>
                  <a:pt x="1231" y="220"/>
                </a:lnTo>
                <a:lnTo>
                  <a:pt x="1231" y="238"/>
                </a:lnTo>
                <a:lnTo>
                  <a:pt x="1231" y="258"/>
                </a:lnTo>
                <a:lnTo>
                  <a:pt x="1231" y="279"/>
                </a:lnTo>
                <a:lnTo>
                  <a:pt x="1232" y="301"/>
                </a:lnTo>
                <a:lnTo>
                  <a:pt x="1232" y="323"/>
                </a:lnTo>
                <a:lnTo>
                  <a:pt x="1232" y="347"/>
                </a:lnTo>
                <a:lnTo>
                  <a:pt x="1232" y="371"/>
                </a:lnTo>
                <a:lnTo>
                  <a:pt x="1232" y="397"/>
                </a:lnTo>
                <a:lnTo>
                  <a:pt x="1232" y="424"/>
                </a:lnTo>
                <a:lnTo>
                  <a:pt x="1232" y="451"/>
                </a:lnTo>
                <a:lnTo>
                  <a:pt x="1233" y="479"/>
                </a:lnTo>
                <a:lnTo>
                  <a:pt x="1233" y="508"/>
                </a:lnTo>
                <a:lnTo>
                  <a:pt x="1233" y="537"/>
                </a:lnTo>
                <a:lnTo>
                  <a:pt x="1233" y="568"/>
                </a:lnTo>
                <a:lnTo>
                  <a:pt x="1233" y="599"/>
                </a:lnTo>
                <a:lnTo>
                  <a:pt x="1234" y="630"/>
                </a:lnTo>
                <a:lnTo>
                  <a:pt x="1234" y="662"/>
                </a:lnTo>
                <a:lnTo>
                  <a:pt x="1234" y="695"/>
                </a:lnTo>
                <a:lnTo>
                  <a:pt x="1234" y="728"/>
                </a:lnTo>
                <a:lnTo>
                  <a:pt x="1234" y="762"/>
                </a:lnTo>
                <a:lnTo>
                  <a:pt x="1234" y="795"/>
                </a:lnTo>
                <a:lnTo>
                  <a:pt x="1234" y="830"/>
                </a:lnTo>
                <a:lnTo>
                  <a:pt x="1235" y="864"/>
                </a:lnTo>
                <a:lnTo>
                  <a:pt x="1235" y="899"/>
                </a:lnTo>
                <a:lnTo>
                  <a:pt x="1235" y="933"/>
                </a:lnTo>
                <a:lnTo>
                  <a:pt x="1235" y="968"/>
                </a:lnTo>
                <a:lnTo>
                  <a:pt x="1236" y="1003"/>
                </a:lnTo>
                <a:lnTo>
                  <a:pt x="1236" y="1038"/>
                </a:lnTo>
                <a:lnTo>
                  <a:pt x="1236" y="1073"/>
                </a:lnTo>
                <a:lnTo>
                  <a:pt x="1236" y="1108"/>
                </a:lnTo>
                <a:lnTo>
                  <a:pt x="1236" y="1143"/>
                </a:lnTo>
                <a:lnTo>
                  <a:pt x="1236" y="1177"/>
                </a:lnTo>
                <a:lnTo>
                  <a:pt x="1236" y="1211"/>
                </a:lnTo>
                <a:lnTo>
                  <a:pt x="1237" y="1245"/>
                </a:lnTo>
                <a:lnTo>
                  <a:pt x="1237" y="1279"/>
                </a:lnTo>
                <a:lnTo>
                  <a:pt x="1237" y="1312"/>
                </a:lnTo>
                <a:lnTo>
                  <a:pt x="1237" y="1344"/>
                </a:lnTo>
                <a:lnTo>
                  <a:pt x="1237" y="1377"/>
                </a:lnTo>
                <a:lnTo>
                  <a:pt x="1237" y="1408"/>
                </a:lnTo>
                <a:lnTo>
                  <a:pt x="1237" y="1439"/>
                </a:lnTo>
                <a:lnTo>
                  <a:pt x="1238" y="1470"/>
                </a:lnTo>
                <a:lnTo>
                  <a:pt x="1238" y="1500"/>
                </a:lnTo>
                <a:lnTo>
                  <a:pt x="1238" y="1528"/>
                </a:lnTo>
                <a:lnTo>
                  <a:pt x="1238" y="1557"/>
                </a:lnTo>
                <a:lnTo>
                  <a:pt x="1238" y="1584"/>
                </a:lnTo>
                <a:lnTo>
                  <a:pt x="1239" y="1611"/>
                </a:lnTo>
                <a:lnTo>
                  <a:pt x="1239" y="1637"/>
                </a:lnTo>
                <a:lnTo>
                  <a:pt x="1239" y="1661"/>
                </a:lnTo>
                <a:lnTo>
                  <a:pt x="1239" y="1685"/>
                </a:lnTo>
                <a:lnTo>
                  <a:pt x="1239" y="1708"/>
                </a:lnTo>
                <a:lnTo>
                  <a:pt x="1239" y="1729"/>
                </a:lnTo>
                <a:lnTo>
                  <a:pt x="1239" y="1750"/>
                </a:lnTo>
                <a:lnTo>
                  <a:pt x="1240" y="1770"/>
                </a:lnTo>
                <a:lnTo>
                  <a:pt x="1240" y="1788"/>
                </a:lnTo>
                <a:lnTo>
                  <a:pt x="1240" y="1805"/>
                </a:lnTo>
                <a:lnTo>
                  <a:pt x="1240" y="1821"/>
                </a:lnTo>
                <a:lnTo>
                  <a:pt x="1240" y="1836"/>
                </a:lnTo>
                <a:lnTo>
                  <a:pt x="1240" y="1850"/>
                </a:lnTo>
                <a:lnTo>
                  <a:pt x="1240" y="1862"/>
                </a:lnTo>
                <a:lnTo>
                  <a:pt x="1241" y="1873"/>
                </a:lnTo>
                <a:lnTo>
                  <a:pt x="1241" y="1883"/>
                </a:lnTo>
                <a:lnTo>
                  <a:pt x="1241" y="1891"/>
                </a:lnTo>
                <a:lnTo>
                  <a:pt x="1241" y="1899"/>
                </a:lnTo>
                <a:lnTo>
                  <a:pt x="1242" y="1905"/>
                </a:lnTo>
                <a:lnTo>
                  <a:pt x="1242" y="1909"/>
                </a:lnTo>
                <a:lnTo>
                  <a:pt x="1242" y="1913"/>
                </a:lnTo>
                <a:lnTo>
                  <a:pt x="1242" y="1914"/>
                </a:lnTo>
                <a:lnTo>
                  <a:pt x="1242" y="1915"/>
                </a:lnTo>
                <a:lnTo>
                  <a:pt x="1242" y="1914"/>
                </a:lnTo>
                <a:lnTo>
                  <a:pt x="1242" y="1912"/>
                </a:lnTo>
                <a:lnTo>
                  <a:pt x="1243" y="1908"/>
                </a:lnTo>
                <a:lnTo>
                  <a:pt x="1243" y="1903"/>
                </a:lnTo>
                <a:lnTo>
                  <a:pt x="1243" y="1897"/>
                </a:lnTo>
                <a:lnTo>
                  <a:pt x="1243" y="1890"/>
                </a:lnTo>
                <a:lnTo>
                  <a:pt x="1243" y="1881"/>
                </a:lnTo>
                <a:lnTo>
                  <a:pt x="1244" y="1870"/>
                </a:lnTo>
                <a:lnTo>
                  <a:pt x="1244" y="1859"/>
                </a:lnTo>
                <a:lnTo>
                  <a:pt x="1244" y="1846"/>
                </a:lnTo>
                <a:lnTo>
                  <a:pt x="1244" y="1832"/>
                </a:lnTo>
                <a:lnTo>
                  <a:pt x="1244" y="1817"/>
                </a:lnTo>
                <a:lnTo>
                  <a:pt x="1244" y="1800"/>
                </a:lnTo>
                <a:lnTo>
                  <a:pt x="1244" y="1783"/>
                </a:lnTo>
                <a:lnTo>
                  <a:pt x="1245" y="1764"/>
                </a:lnTo>
                <a:lnTo>
                  <a:pt x="1245" y="1744"/>
                </a:lnTo>
                <a:lnTo>
                  <a:pt x="1245" y="1723"/>
                </a:lnTo>
                <a:lnTo>
                  <a:pt x="1245" y="1701"/>
                </a:lnTo>
                <a:lnTo>
                  <a:pt x="1245" y="1678"/>
                </a:lnTo>
                <a:lnTo>
                  <a:pt x="1245" y="1653"/>
                </a:lnTo>
                <a:lnTo>
                  <a:pt x="1245" y="1628"/>
                </a:lnTo>
                <a:lnTo>
                  <a:pt x="1246" y="1602"/>
                </a:lnTo>
                <a:lnTo>
                  <a:pt x="1246" y="1575"/>
                </a:lnTo>
                <a:lnTo>
                  <a:pt x="1246" y="1547"/>
                </a:lnTo>
                <a:lnTo>
                  <a:pt x="1246" y="1518"/>
                </a:lnTo>
                <a:lnTo>
                  <a:pt x="1247" y="1489"/>
                </a:lnTo>
                <a:lnTo>
                  <a:pt x="1247" y="1458"/>
                </a:lnTo>
                <a:lnTo>
                  <a:pt x="1247" y="1428"/>
                </a:lnTo>
                <a:lnTo>
                  <a:pt x="1247" y="1396"/>
                </a:lnTo>
                <a:lnTo>
                  <a:pt x="1247" y="1364"/>
                </a:lnTo>
                <a:lnTo>
                  <a:pt x="1247" y="1331"/>
                </a:lnTo>
                <a:lnTo>
                  <a:pt x="1247" y="1298"/>
                </a:lnTo>
                <a:lnTo>
                  <a:pt x="1248" y="1264"/>
                </a:lnTo>
                <a:lnTo>
                  <a:pt x="1248" y="1230"/>
                </a:lnTo>
                <a:lnTo>
                  <a:pt x="1248" y="1195"/>
                </a:lnTo>
                <a:lnTo>
                  <a:pt x="1248" y="1160"/>
                </a:lnTo>
                <a:lnTo>
                  <a:pt x="1248" y="1126"/>
                </a:lnTo>
                <a:lnTo>
                  <a:pt x="1249" y="1090"/>
                </a:lnTo>
                <a:lnTo>
                  <a:pt x="1249" y="1055"/>
                </a:lnTo>
                <a:lnTo>
                  <a:pt x="1249" y="1019"/>
                </a:lnTo>
                <a:lnTo>
                  <a:pt x="1249" y="984"/>
                </a:lnTo>
                <a:lnTo>
                  <a:pt x="1249" y="948"/>
                </a:lnTo>
                <a:lnTo>
                  <a:pt x="1249" y="912"/>
                </a:lnTo>
                <a:lnTo>
                  <a:pt x="1249" y="877"/>
                </a:lnTo>
                <a:lnTo>
                  <a:pt x="1250" y="842"/>
                </a:lnTo>
                <a:lnTo>
                  <a:pt x="1250" y="807"/>
                </a:lnTo>
                <a:lnTo>
                  <a:pt x="1250" y="772"/>
                </a:lnTo>
                <a:lnTo>
                  <a:pt x="1250" y="738"/>
                </a:lnTo>
                <a:lnTo>
                  <a:pt x="1250" y="703"/>
                </a:lnTo>
                <a:lnTo>
                  <a:pt x="1250" y="670"/>
                </a:lnTo>
                <a:lnTo>
                  <a:pt x="1250" y="637"/>
                </a:lnTo>
                <a:lnTo>
                  <a:pt x="1251" y="604"/>
                </a:lnTo>
                <a:lnTo>
                  <a:pt x="1251" y="572"/>
                </a:lnTo>
                <a:lnTo>
                  <a:pt x="1251" y="540"/>
                </a:lnTo>
                <a:lnTo>
                  <a:pt x="1251" y="509"/>
                </a:lnTo>
                <a:lnTo>
                  <a:pt x="1252" y="479"/>
                </a:lnTo>
                <a:lnTo>
                  <a:pt x="1252" y="450"/>
                </a:lnTo>
                <a:lnTo>
                  <a:pt x="1252" y="421"/>
                </a:lnTo>
                <a:lnTo>
                  <a:pt x="1252" y="393"/>
                </a:lnTo>
                <a:lnTo>
                  <a:pt x="1252" y="366"/>
                </a:lnTo>
                <a:lnTo>
                  <a:pt x="1252" y="340"/>
                </a:lnTo>
                <a:lnTo>
                  <a:pt x="1252" y="315"/>
                </a:lnTo>
                <a:lnTo>
                  <a:pt x="1253" y="291"/>
                </a:lnTo>
                <a:lnTo>
                  <a:pt x="1253" y="268"/>
                </a:lnTo>
                <a:lnTo>
                  <a:pt x="1253" y="246"/>
                </a:lnTo>
                <a:lnTo>
                  <a:pt x="1253" y="225"/>
                </a:lnTo>
                <a:lnTo>
                  <a:pt x="1253" y="205"/>
                </a:lnTo>
                <a:lnTo>
                  <a:pt x="1254" y="187"/>
                </a:lnTo>
                <a:lnTo>
                  <a:pt x="1254" y="169"/>
                </a:lnTo>
                <a:lnTo>
                  <a:pt x="1254" y="153"/>
                </a:lnTo>
                <a:lnTo>
                  <a:pt x="1254" y="138"/>
                </a:lnTo>
                <a:lnTo>
                  <a:pt x="1254" y="125"/>
                </a:lnTo>
                <a:lnTo>
                  <a:pt x="1254" y="112"/>
                </a:lnTo>
                <a:lnTo>
                  <a:pt x="1254" y="101"/>
                </a:lnTo>
                <a:lnTo>
                  <a:pt x="1255" y="91"/>
                </a:lnTo>
                <a:lnTo>
                  <a:pt x="1255" y="82"/>
                </a:lnTo>
                <a:lnTo>
                  <a:pt x="1255" y="75"/>
                </a:lnTo>
                <a:lnTo>
                  <a:pt x="1255" y="69"/>
                </a:lnTo>
                <a:lnTo>
                  <a:pt x="1255" y="65"/>
                </a:lnTo>
                <a:lnTo>
                  <a:pt x="1255" y="62"/>
                </a:lnTo>
                <a:lnTo>
                  <a:pt x="1256" y="60"/>
                </a:lnTo>
                <a:lnTo>
                  <a:pt x="1256" y="60"/>
                </a:lnTo>
                <a:lnTo>
                  <a:pt x="1256" y="61"/>
                </a:lnTo>
                <a:lnTo>
                  <a:pt x="1256" y="63"/>
                </a:lnTo>
                <a:lnTo>
                  <a:pt x="1256" y="67"/>
                </a:lnTo>
                <a:lnTo>
                  <a:pt x="1257" y="72"/>
                </a:lnTo>
                <a:lnTo>
                  <a:pt x="1257" y="79"/>
                </a:lnTo>
                <a:lnTo>
                  <a:pt x="1257" y="86"/>
                </a:lnTo>
                <a:lnTo>
                  <a:pt x="1257" y="95"/>
                </a:lnTo>
                <a:lnTo>
                  <a:pt x="1257" y="106"/>
                </a:lnTo>
                <a:lnTo>
                  <a:pt x="1257" y="118"/>
                </a:lnTo>
                <a:lnTo>
                  <a:pt x="1257" y="131"/>
                </a:lnTo>
                <a:lnTo>
                  <a:pt x="1258" y="145"/>
                </a:lnTo>
                <a:lnTo>
                  <a:pt x="1258" y="161"/>
                </a:lnTo>
                <a:lnTo>
                  <a:pt x="1258" y="178"/>
                </a:lnTo>
                <a:lnTo>
                  <a:pt x="1258" y="196"/>
                </a:lnTo>
                <a:lnTo>
                  <a:pt x="1258" y="215"/>
                </a:lnTo>
                <a:lnTo>
                  <a:pt x="1259" y="235"/>
                </a:lnTo>
                <a:lnTo>
                  <a:pt x="1259" y="257"/>
                </a:lnTo>
                <a:lnTo>
                  <a:pt x="1259" y="279"/>
                </a:lnTo>
                <a:lnTo>
                  <a:pt x="1259" y="303"/>
                </a:lnTo>
                <a:lnTo>
                  <a:pt x="1259" y="328"/>
                </a:lnTo>
                <a:lnTo>
                  <a:pt x="1259" y="354"/>
                </a:lnTo>
                <a:lnTo>
                  <a:pt x="1259" y="380"/>
                </a:lnTo>
                <a:lnTo>
                  <a:pt x="1260" y="408"/>
                </a:lnTo>
                <a:lnTo>
                  <a:pt x="1260" y="436"/>
                </a:lnTo>
                <a:lnTo>
                  <a:pt x="1260" y="466"/>
                </a:lnTo>
                <a:lnTo>
                  <a:pt x="1260" y="496"/>
                </a:lnTo>
                <a:lnTo>
                  <a:pt x="1260" y="527"/>
                </a:lnTo>
                <a:lnTo>
                  <a:pt x="1260" y="558"/>
                </a:lnTo>
                <a:lnTo>
                  <a:pt x="1261" y="590"/>
                </a:lnTo>
                <a:lnTo>
                  <a:pt x="1261" y="623"/>
                </a:lnTo>
                <a:lnTo>
                  <a:pt x="1261" y="656"/>
                </a:lnTo>
                <a:lnTo>
                  <a:pt x="1261" y="690"/>
                </a:lnTo>
                <a:lnTo>
                  <a:pt x="1261" y="725"/>
                </a:lnTo>
                <a:lnTo>
                  <a:pt x="1262" y="759"/>
                </a:lnTo>
                <a:lnTo>
                  <a:pt x="1262" y="794"/>
                </a:lnTo>
                <a:lnTo>
                  <a:pt x="1262" y="830"/>
                </a:lnTo>
                <a:lnTo>
                  <a:pt x="1262" y="865"/>
                </a:lnTo>
                <a:lnTo>
                  <a:pt x="1262" y="901"/>
                </a:lnTo>
                <a:lnTo>
                  <a:pt x="1262" y="937"/>
                </a:lnTo>
                <a:lnTo>
                  <a:pt x="1262" y="973"/>
                </a:lnTo>
                <a:lnTo>
                  <a:pt x="1263" y="1009"/>
                </a:lnTo>
                <a:lnTo>
                  <a:pt x="1263" y="1045"/>
                </a:lnTo>
                <a:lnTo>
                  <a:pt x="1263" y="1082"/>
                </a:lnTo>
                <a:lnTo>
                  <a:pt x="1263" y="1117"/>
                </a:lnTo>
                <a:lnTo>
                  <a:pt x="1263" y="1154"/>
                </a:lnTo>
                <a:lnTo>
                  <a:pt x="1264" y="1189"/>
                </a:lnTo>
                <a:lnTo>
                  <a:pt x="1264" y="1224"/>
                </a:lnTo>
                <a:lnTo>
                  <a:pt x="1264" y="1259"/>
                </a:lnTo>
                <a:lnTo>
                  <a:pt x="1264" y="1294"/>
                </a:lnTo>
                <a:lnTo>
                  <a:pt x="1264" y="1328"/>
                </a:lnTo>
                <a:lnTo>
                  <a:pt x="1264" y="1362"/>
                </a:lnTo>
                <a:lnTo>
                  <a:pt x="1265" y="1395"/>
                </a:lnTo>
                <a:lnTo>
                  <a:pt x="1265" y="1427"/>
                </a:lnTo>
                <a:lnTo>
                  <a:pt x="1265" y="1459"/>
                </a:lnTo>
                <a:lnTo>
                  <a:pt x="1265" y="1490"/>
                </a:lnTo>
                <a:lnTo>
                  <a:pt x="1265" y="1521"/>
                </a:lnTo>
                <a:lnTo>
                  <a:pt x="1265" y="1551"/>
                </a:lnTo>
                <a:lnTo>
                  <a:pt x="1265" y="1580"/>
                </a:lnTo>
                <a:lnTo>
                  <a:pt x="1266" y="1608"/>
                </a:lnTo>
                <a:lnTo>
                  <a:pt x="1266" y="1635"/>
                </a:lnTo>
                <a:lnTo>
                  <a:pt x="1266" y="1662"/>
                </a:lnTo>
                <a:lnTo>
                  <a:pt x="1266" y="1687"/>
                </a:lnTo>
                <a:lnTo>
                  <a:pt x="1266" y="1711"/>
                </a:lnTo>
                <a:lnTo>
                  <a:pt x="1267" y="1735"/>
                </a:lnTo>
                <a:lnTo>
                  <a:pt x="1267" y="1757"/>
                </a:lnTo>
                <a:lnTo>
                  <a:pt x="1267" y="1778"/>
                </a:lnTo>
                <a:lnTo>
                  <a:pt x="1267" y="1798"/>
                </a:lnTo>
                <a:lnTo>
                  <a:pt x="1267" y="1817"/>
                </a:lnTo>
                <a:lnTo>
                  <a:pt x="1267" y="1834"/>
                </a:lnTo>
                <a:lnTo>
                  <a:pt x="1267" y="1851"/>
                </a:lnTo>
                <a:lnTo>
                  <a:pt x="1268" y="1866"/>
                </a:lnTo>
                <a:lnTo>
                  <a:pt x="1268" y="1880"/>
                </a:lnTo>
                <a:lnTo>
                  <a:pt x="1268" y="1892"/>
                </a:lnTo>
                <a:lnTo>
                  <a:pt x="1268" y="1903"/>
                </a:lnTo>
                <a:lnTo>
                  <a:pt x="1268" y="1913"/>
                </a:lnTo>
                <a:lnTo>
                  <a:pt x="1268" y="1922"/>
                </a:lnTo>
                <a:lnTo>
                  <a:pt x="1268" y="1929"/>
                </a:lnTo>
                <a:lnTo>
                  <a:pt x="1269" y="1935"/>
                </a:lnTo>
                <a:lnTo>
                  <a:pt x="1269" y="1939"/>
                </a:lnTo>
                <a:lnTo>
                  <a:pt x="1269" y="1942"/>
                </a:lnTo>
                <a:lnTo>
                  <a:pt x="1269" y="1944"/>
                </a:lnTo>
                <a:lnTo>
                  <a:pt x="1270" y="1944"/>
                </a:lnTo>
                <a:lnTo>
                  <a:pt x="1270" y="1943"/>
                </a:lnTo>
                <a:lnTo>
                  <a:pt x="1270" y="1940"/>
                </a:lnTo>
                <a:lnTo>
                  <a:pt x="1270" y="1936"/>
                </a:lnTo>
                <a:lnTo>
                  <a:pt x="1270" y="1931"/>
                </a:lnTo>
                <a:lnTo>
                  <a:pt x="1270" y="1924"/>
                </a:lnTo>
                <a:lnTo>
                  <a:pt x="1270" y="1916"/>
                </a:lnTo>
                <a:lnTo>
                  <a:pt x="1271" y="1907"/>
                </a:lnTo>
                <a:lnTo>
                  <a:pt x="1271" y="1896"/>
                </a:lnTo>
                <a:lnTo>
                  <a:pt x="1271" y="1884"/>
                </a:lnTo>
                <a:lnTo>
                  <a:pt x="1271" y="1870"/>
                </a:lnTo>
                <a:lnTo>
                  <a:pt x="1271" y="1856"/>
                </a:lnTo>
                <a:lnTo>
                  <a:pt x="1272" y="1840"/>
                </a:lnTo>
                <a:lnTo>
                  <a:pt x="1272" y="1822"/>
                </a:lnTo>
                <a:lnTo>
                  <a:pt x="1272" y="1804"/>
                </a:lnTo>
                <a:lnTo>
                  <a:pt x="1272" y="1784"/>
                </a:lnTo>
                <a:lnTo>
                  <a:pt x="1272" y="1764"/>
                </a:lnTo>
                <a:lnTo>
                  <a:pt x="1272" y="1742"/>
                </a:lnTo>
                <a:lnTo>
                  <a:pt x="1272" y="1719"/>
                </a:lnTo>
                <a:lnTo>
                  <a:pt x="1273" y="1694"/>
                </a:lnTo>
                <a:lnTo>
                  <a:pt x="1273" y="1669"/>
                </a:lnTo>
                <a:lnTo>
                  <a:pt x="1273" y="1643"/>
                </a:lnTo>
                <a:lnTo>
                  <a:pt x="1273" y="1616"/>
                </a:lnTo>
                <a:lnTo>
                  <a:pt x="1273" y="1588"/>
                </a:lnTo>
                <a:lnTo>
                  <a:pt x="1273" y="1559"/>
                </a:lnTo>
                <a:lnTo>
                  <a:pt x="1273" y="1529"/>
                </a:lnTo>
                <a:lnTo>
                  <a:pt x="1274" y="1499"/>
                </a:lnTo>
                <a:lnTo>
                  <a:pt x="1274" y="1467"/>
                </a:lnTo>
                <a:lnTo>
                  <a:pt x="1274" y="1435"/>
                </a:lnTo>
                <a:lnTo>
                  <a:pt x="1274" y="1403"/>
                </a:lnTo>
                <a:lnTo>
                  <a:pt x="1275" y="1369"/>
                </a:lnTo>
                <a:lnTo>
                  <a:pt x="1275" y="1336"/>
                </a:lnTo>
                <a:lnTo>
                  <a:pt x="1275" y="1301"/>
                </a:lnTo>
                <a:lnTo>
                  <a:pt x="1275" y="1266"/>
                </a:lnTo>
                <a:lnTo>
                  <a:pt x="1275" y="1231"/>
                </a:lnTo>
                <a:lnTo>
                  <a:pt x="1275" y="1196"/>
                </a:lnTo>
                <a:lnTo>
                  <a:pt x="1275" y="1160"/>
                </a:lnTo>
                <a:lnTo>
                  <a:pt x="1276" y="1124"/>
                </a:lnTo>
                <a:lnTo>
                  <a:pt x="1276" y="1087"/>
                </a:lnTo>
                <a:lnTo>
                  <a:pt x="1276" y="1051"/>
                </a:lnTo>
                <a:lnTo>
                  <a:pt x="1276" y="1014"/>
                </a:lnTo>
                <a:lnTo>
                  <a:pt x="1276" y="978"/>
                </a:lnTo>
                <a:lnTo>
                  <a:pt x="1277" y="941"/>
                </a:lnTo>
                <a:lnTo>
                  <a:pt x="1277" y="904"/>
                </a:lnTo>
                <a:lnTo>
                  <a:pt x="1277" y="868"/>
                </a:lnTo>
                <a:lnTo>
                  <a:pt x="1277" y="831"/>
                </a:lnTo>
                <a:lnTo>
                  <a:pt x="1277" y="795"/>
                </a:lnTo>
                <a:lnTo>
                  <a:pt x="1277" y="760"/>
                </a:lnTo>
                <a:lnTo>
                  <a:pt x="1277" y="725"/>
                </a:lnTo>
                <a:lnTo>
                  <a:pt x="1278" y="689"/>
                </a:lnTo>
                <a:lnTo>
                  <a:pt x="1278" y="655"/>
                </a:lnTo>
                <a:lnTo>
                  <a:pt x="1278" y="621"/>
                </a:lnTo>
                <a:lnTo>
                  <a:pt x="1278" y="587"/>
                </a:lnTo>
                <a:lnTo>
                  <a:pt x="1278" y="554"/>
                </a:lnTo>
                <a:lnTo>
                  <a:pt x="1278" y="522"/>
                </a:lnTo>
                <a:lnTo>
                  <a:pt x="1278" y="490"/>
                </a:lnTo>
                <a:lnTo>
                  <a:pt x="1279" y="459"/>
                </a:lnTo>
                <a:lnTo>
                  <a:pt x="1279" y="429"/>
                </a:lnTo>
                <a:lnTo>
                  <a:pt x="1279" y="400"/>
                </a:lnTo>
                <a:lnTo>
                  <a:pt x="1279" y="371"/>
                </a:lnTo>
                <a:lnTo>
                  <a:pt x="1280" y="344"/>
                </a:lnTo>
                <a:lnTo>
                  <a:pt x="1280" y="317"/>
                </a:lnTo>
                <a:lnTo>
                  <a:pt x="1280" y="292"/>
                </a:lnTo>
                <a:lnTo>
                  <a:pt x="1280" y="267"/>
                </a:lnTo>
                <a:lnTo>
                  <a:pt x="1280" y="244"/>
                </a:lnTo>
                <a:lnTo>
                  <a:pt x="1280" y="221"/>
                </a:lnTo>
                <a:lnTo>
                  <a:pt x="1280" y="200"/>
                </a:lnTo>
                <a:lnTo>
                  <a:pt x="1281" y="180"/>
                </a:lnTo>
                <a:lnTo>
                  <a:pt x="1281" y="161"/>
                </a:lnTo>
                <a:lnTo>
                  <a:pt x="1281" y="143"/>
                </a:lnTo>
                <a:lnTo>
                  <a:pt x="1281" y="127"/>
                </a:lnTo>
                <a:lnTo>
                  <a:pt x="1281" y="112"/>
                </a:lnTo>
                <a:lnTo>
                  <a:pt x="1282" y="98"/>
                </a:lnTo>
                <a:lnTo>
                  <a:pt x="1282" y="85"/>
                </a:lnTo>
                <a:lnTo>
                  <a:pt x="1282" y="74"/>
                </a:lnTo>
                <a:lnTo>
                  <a:pt x="1282" y="64"/>
                </a:lnTo>
                <a:lnTo>
                  <a:pt x="1282" y="56"/>
                </a:lnTo>
                <a:lnTo>
                  <a:pt x="1282" y="49"/>
                </a:lnTo>
                <a:lnTo>
                  <a:pt x="1282" y="43"/>
                </a:lnTo>
                <a:lnTo>
                  <a:pt x="1283" y="38"/>
                </a:lnTo>
                <a:lnTo>
                  <a:pt x="1283" y="36"/>
                </a:lnTo>
                <a:lnTo>
                  <a:pt x="1283" y="34"/>
                </a:lnTo>
                <a:lnTo>
                  <a:pt x="1283" y="34"/>
                </a:lnTo>
                <a:lnTo>
                  <a:pt x="1283" y="35"/>
                </a:lnTo>
                <a:lnTo>
                  <a:pt x="1283" y="38"/>
                </a:lnTo>
                <a:lnTo>
                  <a:pt x="1283" y="42"/>
                </a:lnTo>
                <a:lnTo>
                  <a:pt x="1284" y="48"/>
                </a:lnTo>
                <a:lnTo>
                  <a:pt x="1284" y="54"/>
                </a:lnTo>
                <a:lnTo>
                  <a:pt x="1284" y="63"/>
                </a:lnTo>
                <a:lnTo>
                  <a:pt x="1284" y="72"/>
                </a:lnTo>
                <a:lnTo>
                  <a:pt x="1285" y="84"/>
                </a:lnTo>
                <a:lnTo>
                  <a:pt x="1285" y="96"/>
                </a:lnTo>
                <a:lnTo>
                  <a:pt x="1285" y="110"/>
                </a:lnTo>
                <a:lnTo>
                  <a:pt x="1285" y="125"/>
                </a:lnTo>
                <a:lnTo>
                  <a:pt x="1285" y="141"/>
                </a:lnTo>
                <a:lnTo>
                  <a:pt x="1285" y="159"/>
                </a:lnTo>
                <a:lnTo>
                  <a:pt x="1285" y="177"/>
                </a:lnTo>
                <a:lnTo>
                  <a:pt x="1286" y="197"/>
                </a:lnTo>
                <a:lnTo>
                  <a:pt x="1286" y="219"/>
                </a:lnTo>
                <a:lnTo>
                  <a:pt x="1286" y="241"/>
                </a:lnTo>
                <a:lnTo>
                  <a:pt x="1286" y="264"/>
                </a:lnTo>
                <a:lnTo>
                  <a:pt x="1286" y="289"/>
                </a:lnTo>
                <a:lnTo>
                  <a:pt x="1287" y="314"/>
                </a:lnTo>
                <a:lnTo>
                  <a:pt x="1287" y="341"/>
                </a:lnTo>
                <a:lnTo>
                  <a:pt x="1287" y="368"/>
                </a:lnTo>
                <a:lnTo>
                  <a:pt x="1287" y="397"/>
                </a:lnTo>
                <a:lnTo>
                  <a:pt x="1287" y="426"/>
                </a:lnTo>
                <a:lnTo>
                  <a:pt x="1287" y="457"/>
                </a:lnTo>
                <a:lnTo>
                  <a:pt x="1287" y="488"/>
                </a:lnTo>
                <a:lnTo>
                  <a:pt x="1288" y="519"/>
                </a:lnTo>
                <a:lnTo>
                  <a:pt x="1288" y="552"/>
                </a:lnTo>
                <a:lnTo>
                  <a:pt x="1288" y="585"/>
                </a:lnTo>
                <a:lnTo>
                  <a:pt x="1288" y="619"/>
                </a:lnTo>
                <a:lnTo>
                  <a:pt x="1288" y="653"/>
                </a:lnTo>
                <a:lnTo>
                  <a:pt x="1288" y="688"/>
                </a:lnTo>
                <a:lnTo>
                  <a:pt x="1289" y="723"/>
                </a:lnTo>
                <a:lnTo>
                  <a:pt x="1289" y="759"/>
                </a:lnTo>
                <a:lnTo>
                  <a:pt x="1289" y="795"/>
                </a:lnTo>
                <a:lnTo>
                  <a:pt x="1289" y="831"/>
                </a:lnTo>
                <a:lnTo>
                  <a:pt x="1289" y="868"/>
                </a:lnTo>
                <a:lnTo>
                  <a:pt x="1290" y="905"/>
                </a:lnTo>
                <a:lnTo>
                  <a:pt x="1290" y="942"/>
                </a:lnTo>
                <a:lnTo>
                  <a:pt x="1290" y="979"/>
                </a:lnTo>
                <a:lnTo>
                  <a:pt x="1290" y="1016"/>
                </a:lnTo>
                <a:lnTo>
                  <a:pt x="1290" y="1053"/>
                </a:lnTo>
                <a:lnTo>
                  <a:pt x="1290" y="1090"/>
                </a:lnTo>
                <a:lnTo>
                  <a:pt x="1290" y="1127"/>
                </a:lnTo>
                <a:lnTo>
                  <a:pt x="1291" y="1163"/>
                </a:lnTo>
                <a:lnTo>
                  <a:pt x="1291" y="1200"/>
                </a:lnTo>
                <a:lnTo>
                  <a:pt x="1291" y="1236"/>
                </a:lnTo>
                <a:lnTo>
                  <a:pt x="1291" y="1272"/>
                </a:lnTo>
                <a:lnTo>
                  <a:pt x="1291" y="1307"/>
                </a:lnTo>
                <a:lnTo>
                  <a:pt x="1292" y="1342"/>
                </a:lnTo>
                <a:lnTo>
                  <a:pt x="1292" y="1376"/>
                </a:lnTo>
                <a:lnTo>
                  <a:pt x="1292" y="1410"/>
                </a:lnTo>
                <a:lnTo>
                  <a:pt x="1292" y="1443"/>
                </a:lnTo>
                <a:lnTo>
                  <a:pt x="1292" y="1476"/>
                </a:lnTo>
                <a:lnTo>
                  <a:pt x="1292" y="1508"/>
                </a:lnTo>
                <a:lnTo>
                  <a:pt x="1293" y="1539"/>
                </a:lnTo>
                <a:lnTo>
                  <a:pt x="1293" y="1569"/>
                </a:lnTo>
                <a:lnTo>
                  <a:pt x="1293" y="1599"/>
                </a:lnTo>
                <a:lnTo>
                  <a:pt x="1293" y="1628"/>
                </a:lnTo>
                <a:lnTo>
                  <a:pt x="1293" y="1656"/>
                </a:lnTo>
                <a:lnTo>
                  <a:pt x="1293" y="1682"/>
                </a:lnTo>
                <a:lnTo>
                  <a:pt x="1293" y="1708"/>
                </a:lnTo>
                <a:lnTo>
                  <a:pt x="1294" y="1733"/>
                </a:lnTo>
                <a:lnTo>
                  <a:pt x="1294" y="1757"/>
                </a:lnTo>
                <a:lnTo>
                  <a:pt x="1294" y="1779"/>
                </a:lnTo>
                <a:lnTo>
                  <a:pt x="1294" y="1801"/>
                </a:lnTo>
                <a:lnTo>
                  <a:pt x="1294" y="1821"/>
                </a:lnTo>
                <a:lnTo>
                  <a:pt x="1295" y="1840"/>
                </a:lnTo>
                <a:lnTo>
                  <a:pt x="1295" y="1857"/>
                </a:lnTo>
                <a:lnTo>
                  <a:pt x="1295" y="1874"/>
                </a:lnTo>
                <a:lnTo>
                  <a:pt x="1295" y="1889"/>
                </a:lnTo>
                <a:lnTo>
                  <a:pt x="1295" y="1903"/>
                </a:lnTo>
                <a:lnTo>
                  <a:pt x="1295" y="1916"/>
                </a:lnTo>
                <a:lnTo>
                  <a:pt x="1295" y="1927"/>
                </a:lnTo>
                <a:lnTo>
                  <a:pt x="1296" y="1937"/>
                </a:lnTo>
                <a:lnTo>
                  <a:pt x="1296" y="1945"/>
                </a:lnTo>
                <a:lnTo>
                  <a:pt x="1296" y="1952"/>
                </a:lnTo>
                <a:lnTo>
                  <a:pt x="1296" y="1958"/>
                </a:lnTo>
                <a:lnTo>
                  <a:pt x="1296" y="1962"/>
                </a:lnTo>
                <a:lnTo>
                  <a:pt x="1296" y="1965"/>
                </a:lnTo>
                <a:lnTo>
                  <a:pt x="1296" y="1966"/>
                </a:lnTo>
                <a:lnTo>
                  <a:pt x="1297" y="1966"/>
                </a:lnTo>
                <a:lnTo>
                  <a:pt x="1297" y="1965"/>
                </a:lnTo>
                <a:lnTo>
                  <a:pt x="1297" y="1962"/>
                </a:lnTo>
                <a:lnTo>
                  <a:pt x="1297" y="1958"/>
                </a:lnTo>
                <a:lnTo>
                  <a:pt x="1298" y="1952"/>
                </a:lnTo>
                <a:lnTo>
                  <a:pt x="1298" y="1945"/>
                </a:lnTo>
                <a:lnTo>
                  <a:pt x="1298" y="1936"/>
                </a:lnTo>
                <a:lnTo>
                  <a:pt x="1298" y="1926"/>
                </a:lnTo>
                <a:lnTo>
                  <a:pt x="1298" y="1915"/>
                </a:lnTo>
                <a:lnTo>
                  <a:pt x="1298" y="1903"/>
                </a:lnTo>
                <a:lnTo>
                  <a:pt x="1298" y="1888"/>
                </a:lnTo>
                <a:lnTo>
                  <a:pt x="1299" y="1873"/>
                </a:lnTo>
                <a:lnTo>
                  <a:pt x="1299" y="1857"/>
                </a:lnTo>
                <a:lnTo>
                  <a:pt x="1299" y="1839"/>
                </a:lnTo>
                <a:lnTo>
                  <a:pt x="1299" y="1819"/>
                </a:lnTo>
                <a:lnTo>
                  <a:pt x="1299" y="1799"/>
                </a:lnTo>
                <a:lnTo>
                  <a:pt x="1300" y="1778"/>
                </a:lnTo>
                <a:lnTo>
                  <a:pt x="1300" y="1755"/>
                </a:lnTo>
                <a:lnTo>
                  <a:pt x="1300" y="1731"/>
                </a:lnTo>
                <a:lnTo>
                  <a:pt x="1300" y="1706"/>
                </a:lnTo>
                <a:lnTo>
                  <a:pt x="1300" y="1680"/>
                </a:lnTo>
                <a:lnTo>
                  <a:pt x="1300" y="1653"/>
                </a:lnTo>
                <a:lnTo>
                  <a:pt x="1300" y="1625"/>
                </a:lnTo>
                <a:lnTo>
                  <a:pt x="1301" y="1597"/>
                </a:lnTo>
                <a:lnTo>
                  <a:pt x="1301" y="1567"/>
                </a:lnTo>
                <a:lnTo>
                  <a:pt x="1301" y="1536"/>
                </a:lnTo>
                <a:lnTo>
                  <a:pt x="1301" y="1505"/>
                </a:lnTo>
                <a:lnTo>
                  <a:pt x="1301" y="1473"/>
                </a:lnTo>
                <a:lnTo>
                  <a:pt x="1301" y="1440"/>
                </a:lnTo>
                <a:lnTo>
                  <a:pt x="1301" y="1407"/>
                </a:lnTo>
                <a:lnTo>
                  <a:pt x="1302" y="1372"/>
                </a:lnTo>
                <a:lnTo>
                  <a:pt x="1302" y="1338"/>
                </a:lnTo>
                <a:lnTo>
                  <a:pt x="1302" y="1302"/>
                </a:lnTo>
                <a:lnTo>
                  <a:pt x="1302" y="1267"/>
                </a:lnTo>
                <a:lnTo>
                  <a:pt x="1303" y="1231"/>
                </a:lnTo>
                <a:lnTo>
                  <a:pt x="1303" y="1194"/>
                </a:lnTo>
                <a:lnTo>
                  <a:pt x="1303" y="1157"/>
                </a:lnTo>
                <a:lnTo>
                  <a:pt x="1303" y="1120"/>
                </a:lnTo>
                <a:lnTo>
                  <a:pt x="1303" y="1083"/>
                </a:lnTo>
                <a:lnTo>
                  <a:pt x="1303" y="1046"/>
                </a:lnTo>
                <a:lnTo>
                  <a:pt x="1303" y="1009"/>
                </a:lnTo>
                <a:lnTo>
                  <a:pt x="1304" y="971"/>
                </a:lnTo>
                <a:lnTo>
                  <a:pt x="1304" y="933"/>
                </a:lnTo>
                <a:lnTo>
                  <a:pt x="1304" y="896"/>
                </a:lnTo>
                <a:lnTo>
                  <a:pt x="1304" y="859"/>
                </a:lnTo>
                <a:lnTo>
                  <a:pt x="1304" y="822"/>
                </a:lnTo>
                <a:lnTo>
                  <a:pt x="1305" y="785"/>
                </a:lnTo>
                <a:lnTo>
                  <a:pt x="1305" y="749"/>
                </a:lnTo>
                <a:lnTo>
                  <a:pt x="1305" y="713"/>
                </a:lnTo>
                <a:lnTo>
                  <a:pt x="1305" y="677"/>
                </a:lnTo>
                <a:lnTo>
                  <a:pt x="1305" y="642"/>
                </a:lnTo>
                <a:lnTo>
                  <a:pt x="1305" y="607"/>
                </a:lnTo>
                <a:lnTo>
                  <a:pt x="1305" y="573"/>
                </a:lnTo>
                <a:lnTo>
                  <a:pt x="1306" y="540"/>
                </a:lnTo>
                <a:lnTo>
                  <a:pt x="1306" y="507"/>
                </a:lnTo>
                <a:lnTo>
                  <a:pt x="1306" y="475"/>
                </a:lnTo>
                <a:lnTo>
                  <a:pt x="1306" y="443"/>
                </a:lnTo>
                <a:lnTo>
                  <a:pt x="1306" y="412"/>
                </a:lnTo>
                <a:lnTo>
                  <a:pt x="1306" y="383"/>
                </a:lnTo>
                <a:lnTo>
                  <a:pt x="1306" y="354"/>
                </a:lnTo>
                <a:lnTo>
                  <a:pt x="1307" y="326"/>
                </a:lnTo>
                <a:lnTo>
                  <a:pt x="1307" y="299"/>
                </a:lnTo>
                <a:lnTo>
                  <a:pt x="1307" y="273"/>
                </a:lnTo>
                <a:lnTo>
                  <a:pt x="1307" y="248"/>
                </a:lnTo>
                <a:lnTo>
                  <a:pt x="1308" y="225"/>
                </a:lnTo>
                <a:lnTo>
                  <a:pt x="1308" y="202"/>
                </a:lnTo>
                <a:lnTo>
                  <a:pt x="1308" y="181"/>
                </a:lnTo>
                <a:lnTo>
                  <a:pt x="1308" y="160"/>
                </a:lnTo>
                <a:lnTo>
                  <a:pt x="1308" y="141"/>
                </a:lnTo>
                <a:lnTo>
                  <a:pt x="1308" y="123"/>
                </a:lnTo>
                <a:lnTo>
                  <a:pt x="1308" y="107"/>
                </a:lnTo>
                <a:lnTo>
                  <a:pt x="1309" y="92"/>
                </a:lnTo>
                <a:lnTo>
                  <a:pt x="1309" y="78"/>
                </a:lnTo>
                <a:lnTo>
                  <a:pt x="1309" y="65"/>
                </a:lnTo>
                <a:lnTo>
                  <a:pt x="1309" y="54"/>
                </a:lnTo>
                <a:lnTo>
                  <a:pt x="1309" y="44"/>
                </a:lnTo>
                <a:lnTo>
                  <a:pt x="1310" y="36"/>
                </a:lnTo>
                <a:lnTo>
                  <a:pt x="1310" y="29"/>
                </a:lnTo>
                <a:lnTo>
                  <a:pt x="1310" y="23"/>
                </a:lnTo>
                <a:lnTo>
                  <a:pt x="1310" y="19"/>
                </a:lnTo>
                <a:lnTo>
                  <a:pt x="1310" y="16"/>
                </a:lnTo>
                <a:lnTo>
                  <a:pt x="1310" y="15"/>
                </a:lnTo>
                <a:lnTo>
                  <a:pt x="1310" y="15"/>
                </a:lnTo>
                <a:lnTo>
                  <a:pt x="1311" y="17"/>
                </a:lnTo>
                <a:lnTo>
                  <a:pt x="1311" y="20"/>
                </a:lnTo>
                <a:lnTo>
                  <a:pt x="1311" y="25"/>
                </a:lnTo>
                <a:lnTo>
                  <a:pt x="1311" y="30"/>
                </a:lnTo>
                <a:lnTo>
                  <a:pt x="1311" y="38"/>
                </a:lnTo>
                <a:lnTo>
                  <a:pt x="1311" y="46"/>
                </a:lnTo>
                <a:lnTo>
                  <a:pt x="1311" y="56"/>
                </a:lnTo>
                <a:lnTo>
                  <a:pt x="1312" y="68"/>
                </a:lnTo>
                <a:lnTo>
                  <a:pt x="1312" y="81"/>
                </a:lnTo>
                <a:lnTo>
                  <a:pt x="1312" y="95"/>
                </a:lnTo>
                <a:lnTo>
                  <a:pt x="1312" y="111"/>
                </a:lnTo>
                <a:lnTo>
                  <a:pt x="1313" y="128"/>
                </a:lnTo>
                <a:lnTo>
                  <a:pt x="1313" y="146"/>
                </a:lnTo>
                <a:lnTo>
                  <a:pt x="1313" y="165"/>
                </a:lnTo>
                <a:lnTo>
                  <a:pt x="1313" y="186"/>
                </a:lnTo>
                <a:lnTo>
                  <a:pt x="1313" y="207"/>
                </a:lnTo>
                <a:lnTo>
                  <a:pt x="1313" y="230"/>
                </a:lnTo>
                <a:lnTo>
                  <a:pt x="1313" y="255"/>
                </a:lnTo>
                <a:lnTo>
                  <a:pt x="1314" y="280"/>
                </a:lnTo>
                <a:lnTo>
                  <a:pt x="1314" y="306"/>
                </a:lnTo>
                <a:lnTo>
                  <a:pt x="1314" y="334"/>
                </a:lnTo>
                <a:lnTo>
                  <a:pt x="1314" y="362"/>
                </a:lnTo>
                <a:lnTo>
                  <a:pt x="1314" y="391"/>
                </a:lnTo>
                <a:lnTo>
                  <a:pt x="1315" y="421"/>
                </a:lnTo>
                <a:lnTo>
                  <a:pt x="1315" y="452"/>
                </a:lnTo>
                <a:lnTo>
                  <a:pt x="1315" y="483"/>
                </a:lnTo>
                <a:lnTo>
                  <a:pt x="1315" y="516"/>
                </a:lnTo>
                <a:lnTo>
                  <a:pt x="1315" y="549"/>
                </a:lnTo>
                <a:lnTo>
                  <a:pt x="1315" y="583"/>
                </a:lnTo>
                <a:lnTo>
                  <a:pt x="1315" y="618"/>
                </a:lnTo>
                <a:lnTo>
                  <a:pt x="1316" y="652"/>
                </a:lnTo>
                <a:lnTo>
                  <a:pt x="1316" y="688"/>
                </a:lnTo>
                <a:lnTo>
                  <a:pt x="1316" y="724"/>
                </a:lnTo>
                <a:lnTo>
                  <a:pt x="1316" y="761"/>
                </a:lnTo>
                <a:lnTo>
                  <a:pt x="1316" y="797"/>
                </a:lnTo>
                <a:lnTo>
                  <a:pt x="1316" y="834"/>
                </a:lnTo>
                <a:lnTo>
                  <a:pt x="1316" y="872"/>
                </a:lnTo>
                <a:lnTo>
                  <a:pt x="1317" y="909"/>
                </a:lnTo>
                <a:lnTo>
                  <a:pt x="1317" y="947"/>
                </a:lnTo>
                <a:lnTo>
                  <a:pt x="1317" y="984"/>
                </a:lnTo>
                <a:lnTo>
                  <a:pt x="1317" y="1022"/>
                </a:lnTo>
                <a:lnTo>
                  <a:pt x="1318" y="1060"/>
                </a:lnTo>
                <a:lnTo>
                  <a:pt x="1318" y="1098"/>
                </a:lnTo>
                <a:lnTo>
                  <a:pt x="1318" y="1135"/>
                </a:lnTo>
                <a:lnTo>
                  <a:pt x="1318" y="1172"/>
                </a:lnTo>
                <a:lnTo>
                  <a:pt x="1318" y="1209"/>
                </a:lnTo>
                <a:lnTo>
                  <a:pt x="1318" y="1246"/>
                </a:lnTo>
                <a:lnTo>
                  <a:pt x="1318" y="1282"/>
                </a:lnTo>
                <a:lnTo>
                  <a:pt x="1319" y="1318"/>
                </a:lnTo>
                <a:lnTo>
                  <a:pt x="1319" y="1354"/>
                </a:lnTo>
                <a:lnTo>
                  <a:pt x="1319" y="1388"/>
                </a:lnTo>
                <a:lnTo>
                  <a:pt x="1319" y="1423"/>
                </a:lnTo>
                <a:lnTo>
                  <a:pt x="1319" y="1456"/>
                </a:lnTo>
                <a:lnTo>
                  <a:pt x="1320" y="1489"/>
                </a:lnTo>
                <a:lnTo>
                  <a:pt x="1320" y="1522"/>
                </a:lnTo>
                <a:lnTo>
                  <a:pt x="1320" y="1553"/>
                </a:lnTo>
                <a:lnTo>
                  <a:pt x="1320" y="1584"/>
                </a:lnTo>
                <a:lnTo>
                  <a:pt x="1320" y="1614"/>
                </a:lnTo>
                <a:lnTo>
                  <a:pt x="1320" y="1643"/>
                </a:lnTo>
                <a:lnTo>
                  <a:pt x="1320" y="1671"/>
                </a:lnTo>
                <a:lnTo>
                  <a:pt x="1321" y="1698"/>
                </a:lnTo>
                <a:lnTo>
                  <a:pt x="1321" y="1724"/>
                </a:lnTo>
                <a:lnTo>
                  <a:pt x="1321" y="1749"/>
                </a:lnTo>
                <a:lnTo>
                  <a:pt x="1321" y="1773"/>
                </a:lnTo>
                <a:lnTo>
                  <a:pt x="1321" y="1795"/>
                </a:lnTo>
                <a:lnTo>
                  <a:pt x="1321" y="1817"/>
                </a:lnTo>
                <a:lnTo>
                  <a:pt x="1322" y="1837"/>
                </a:lnTo>
                <a:lnTo>
                  <a:pt x="1322" y="1856"/>
                </a:lnTo>
                <a:lnTo>
                  <a:pt x="1322" y="1874"/>
                </a:lnTo>
                <a:lnTo>
                  <a:pt x="1322" y="1891"/>
                </a:lnTo>
                <a:lnTo>
                  <a:pt x="1322" y="1906"/>
                </a:lnTo>
                <a:lnTo>
                  <a:pt x="1323" y="1920"/>
                </a:lnTo>
                <a:lnTo>
                  <a:pt x="1323" y="1932"/>
                </a:lnTo>
                <a:lnTo>
                  <a:pt x="1323" y="1943"/>
                </a:lnTo>
                <a:lnTo>
                  <a:pt x="1323" y="1953"/>
                </a:lnTo>
                <a:lnTo>
                  <a:pt x="1323" y="1961"/>
                </a:lnTo>
                <a:lnTo>
                  <a:pt x="1323" y="1968"/>
                </a:lnTo>
                <a:lnTo>
                  <a:pt x="1323" y="1974"/>
                </a:lnTo>
                <a:lnTo>
                  <a:pt x="1324" y="1978"/>
                </a:lnTo>
                <a:lnTo>
                  <a:pt x="1324" y="1980"/>
                </a:lnTo>
                <a:lnTo>
                  <a:pt x="1324" y="1982"/>
                </a:lnTo>
                <a:lnTo>
                  <a:pt x="1324" y="1981"/>
                </a:lnTo>
                <a:lnTo>
                  <a:pt x="1324" y="1980"/>
                </a:lnTo>
                <a:lnTo>
                  <a:pt x="1324" y="1976"/>
                </a:lnTo>
                <a:lnTo>
                  <a:pt x="1324" y="1972"/>
                </a:lnTo>
                <a:lnTo>
                  <a:pt x="1325" y="1965"/>
                </a:lnTo>
                <a:lnTo>
                  <a:pt x="1325" y="1958"/>
                </a:lnTo>
                <a:lnTo>
                  <a:pt x="1325" y="1949"/>
                </a:lnTo>
                <a:lnTo>
                  <a:pt x="1325" y="1939"/>
                </a:lnTo>
                <a:lnTo>
                  <a:pt x="1326" y="1927"/>
                </a:lnTo>
                <a:lnTo>
                  <a:pt x="1326" y="1914"/>
                </a:lnTo>
                <a:lnTo>
                  <a:pt x="1326" y="1900"/>
                </a:lnTo>
                <a:lnTo>
                  <a:pt x="1326" y="1884"/>
                </a:lnTo>
                <a:lnTo>
                  <a:pt x="1326" y="1867"/>
                </a:lnTo>
                <a:lnTo>
                  <a:pt x="1326" y="1848"/>
                </a:lnTo>
                <a:lnTo>
                  <a:pt x="1326" y="1829"/>
                </a:lnTo>
                <a:lnTo>
                  <a:pt x="1327" y="1807"/>
                </a:lnTo>
                <a:lnTo>
                  <a:pt x="1327" y="1786"/>
                </a:lnTo>
                <a:lnTo>
                  <a:pt x="1327" y="1762"/>
                </a:lnTo>
                <a:lnTo>
                  <a:pt x="1327" y="1738"/>
                </a:lnTo>
                <a:lnTo>
                  <a:pt x="1327" y="1712"/>
                </a:lnTo>
                <a:lnTo>
                  <a:pt x="1328" y="1686"/>
                </a:lnTo>
                <a:lnTo>
                  <a:pt x="1328" y="1658"/>
                </a:lnTo>
                <a:lnTo>
                  <a:pt x="1328" y="1630"/>
                </a:lnTo>
                <a:lnTo>
                  <a:pt x="1328" y="1600"/>
                </a:lnTo>
                <a:lnTo>
                  <a:pt x="1328" y="1570"/>
                </a:lnTo>
                <a:lnTo>
                  <a:pt x="1328" y="1539"/>
                </a:lnTo>
                <a:lnTo>
                  <a:pt x="1328" y="1507"/>
                </a:lnTo>
                <a:lnTo>
                  <a:pt x="1329" y="1474"/>
                </a:lnTo>
                <a:lnTo>
                  <a:pt x="1329" y="1441"/>
                </a:lnTo>
                <a:lnTo>
                  <a:pt x="1329" y="1407"/>
                </a:lnTo>
                <a:lnTo>
                  <a:pt x="1329" y="1372"/>
                </a:lnTo>
                <a:lnTo>
                  <a:pt x="1329" y="1337"/>
                </a:lnTo>
                <a:lnTo>
                  <a:pt x="1329" y="1301"/>
                </a:lnTo>
                <a:lnTo>
                  <a:pt x="1329" y="1265"/>
                </a:lnTo>
                <a:lnTo>
                  <a:pt x="1330" y="1228"/>
                </a:lnTo>
                <a:lnTo>
                  <a:pt x="1330" y="1191"/>
                </a:lnTo>
                <a:lnTo>
                  <a:pt x="1330" y="1154"/>
                </a:lnTo>
                <a:lnTo>
                  <a:pt x="1330" y="1116"/>
                </a:lnTo>
                <a:lnTo>
                  <a:pt x="1331" y="1078"/>
                </a:lnTo>
                <a:lnTo>
                  <a:pt x="1331" y="1040"/>
                </a:lnTo>
                <a:lnTo>
                  <a:pt x="1331" y="1002"/>
                </a:lnTo>
                <a:lnTo>
                  <a:pt x="1331" y="965"/>
                </a:lnTo>
                <a:lnTo>
                  <a:pt x="1331" y="927"/>
                </a:lnTo>
                <a:lnTo>
                  <a:pt x="1331" y="889"/>
                </a:lnTo>
                <a:lnTo>
                  <a:pt x="1331" y="851"/>
                </a:lnTo>
                <a:lnTo>
                  <a:pt x="1332" y="814"/>
                </a:lnTo>
                <a:lnTo>
                  <a:pt x="1332" y="777"/>
                </a:lnTo>
                <a:lnTo>
                  <a:pt x="1332" y="740"/>
                </a:lnTo>
                <a:lnTo>
                  <a:pt x="1332" y="703"/>
                </a:lnTo>
                <a:lnTo>
                  <a:pt x="1332" y="667"/>
                </a:lnTo>
                <a:lnTo>
                  <a:pt x="1333" y="632"/>
                </a:lnTo>
                <a:lnTo>
                  <a:pt x="1333" y="596"/>
                </a:lnTo>
                <a:lnTo>
                  <a:pt x="1333" y="562"/>
                </a:lnTo>
                <a:lnTo>
                  <a:pt x="1333" y="528"/>
                </a:lnTo>
                <a:lnTo>
                  <a:pt x="1333" y="495"/>
                </a:lnTo>
                <a:lnTo>
                  <a:pt x="1333" y="463"/>
                </a:lnTo>
                <a:lnTo>
                  <a:pt x="1333" y="431"/>
                </a:lnTo>
                <a:lnTo>
                  <a:pt x="1334" y="400"/>
                </a:lnTo>
                <a:lnTo>
                  <a:pt x="1334" y="370"/>
                </a:lnTo>
                <a:lnTo>
                  <a:pt x="1334" y="341"/>
                </a:lnTo>
                <a:lnTo>
                  <a:pt x="1334" y="313"/>
                </a:lnTo>
                <a:lnTo>
                  <a:pt x="1334" y="286"/>
                </a:lnTo>
                <a:lnTo>
                  <a:pt x="1334" y="260"/>
                </a:lnTo>
                <a:lnTo>
                  <a:pt x="1334" y="235"/>
                </a:lnTo>
                <a:lnTo>
                  <a:pt x="1335" y="211"/>
                </a:lnTo>
                <a:lnTo>
                  <a:pt x="1335" y="189"/>
                </a:lnTo>
                <a:lnTo>
                  <a:pt x="1335" y="167"/>
                </a:lnTo>
                <a:lnTo>
                  <a:pt x="1335" y="147"/>
                </a:lnTo>
                <a:lnTo>
                  <a:pt x="1336" y="128"/>
                </a:lnTo>
                <a:lnTo>
                  <a:pt x="1336" y="110"/>
                </a:lnTo>
                <a:lnTo>
                  <a:pt x="1336" y="94"/>
                </a:lnTo>
                <a:lnTo>
                  <a:pt x="1336" y="78"/>
                </a:lnTo>
                <a:lnTo>
                  <a:pt x="1336" y="64"/>
                </a:lnTo>
                <a:lnTo>
                  <a:pt x="1336" y="52"/>
                </a:lnTo>
                <a:lnTo>
                  <a:pt x="1336" y="41"/>
                </a:lnTo>
                <a:lnTo>
                  <a:pt x="1337" y="31"/>
                </a:lnTo>
                <a:lnTo>
                  <a:pt x="1337" y="23"/>
                </a:lnTo>
                <a:lnTo>
                  <a:pt x="1337" y="16"/>
                </a:lnTo>
                <a:lnTo>
                  <a:pt x="1337" y="11"/>
                </a:lnTo>
                <a:lnTo>
                  <a:pt x="1337" y="7"/>
                </a:lnTo>
                <a:lnTo>
                  <a:pt x="1338" y="5"/>
                </a:lnTo>
                <a:lnTo>
                  <a:pt x="1338" y="3"/>
                </a:lnTo>
                <a:lnTo>
                  <a:pt x="1338" y="4"/>
                </a:lnTo>
                <a:lnTo>
                  <a:pt x="1338" y="6"/>
                </a:lnTo>
                <a:lnTo>
                  <a:pt x="1338" y="9"/>
                </a:lnTo>
                <a:lnTo>
                  <a:pt x="1338" y="14"/>
                </a:lnTo>
                <a:lnTo>
                  <a:pt x="1338" y="20"/>
                </a:lnTo>
                <a:lnTo>
                  <a:pt x="1339" y="28"/>
                </a:lnTo>
                <a:lnTo>
                  <a:pt x="1339" y="37"/>
                </a:lnTo>
                <a:lnTo>
                  <a:pt x="1339" y="48"/>
                </a:lnTo>
                <a:lnTo>
                  <a:pt x="1339" y="60"/>
                </a:lnTo>
                <a:lnTo>
                  <a:pt x="1339" y="73"/>
                </a:lnTo>
                <a:lnTo>
                  <a:pt x="1339" y="87"/>
                </a:lnTo>
                <a:lnTo>
                  <a:pt x="1339" y="104"/>
                </a:lnTo>
                <a:lnTo>
                  <a:pt x="1340" y="121"/>
                </a:lnTo>
                <a:lnTo>
                  <a:pt x="1340" y="140"/>
                </a:lnTo>
                <a:lnTo>
                  <a:pt x="1340" y="159"/>
                </a:lnTo>
                <a:lnTo>
                  <a:pt x="1340" y="181"/>
                </a:lnTo>
                <a:lnTo>
                  <a:pt x="1341" y="203"/>
                </a:lnTo>
                <a:lnTo>
                  <a:pt x="1341" y="226"/>
                </a:lnTo>
                <a:lnTo>
                  <a:pt x="1341" y="251"/>
                </a:lnTo>
                <a:lnTo>
                  <a:pt x="1341" y="276"/>
                </a:lnTo>
                <a:lnTo>
                  <a:pt x="1341" y="303"/>
                </a:lnTo>
                <a:lnTo>
                  <a:pt x="1341" y="331"/>
                </a:lnTo>
                <a:lnTo>
                  <a:pt x="1341" y="360"/>
                </a:lnTo>
                <a:lnTo>
                  <a:pt x="1342" y="389"/>
                </a:lnTo>
                <a:lnTo>
                  <a:pt x="1342" y="420"/>
                </a:lnTo>
                <a:lnTo>
                  <a:pt x="1342" y="451"/>
                </a:lnTo>
                <a:lnTo>
                  <a:pt x="1342" y="483"/>
                </a:lnTo>
                <a:lnTo>
                  <a:pt x="1342" y="516"/>
                </a:lnTo>
                <a:lnTo>
                  <a:pt x="1343" y="550"/>
                </a:lnTo>
                <a:lnTo>
                  <a:pt x="1343" y="584"/>
                </a:lnTo>
                <a:lnTo>
                  <a:pt x="1343" y="619"/>
                </a:lnTo>
                <a:lnTo>
                  <a:pt x="1343" y="655"/>
                </a:lnTo>
                <a:lnTo>
                  <a:pt x="1343" y="691"/>
                </a:lnTo>
                <a:lnTo>
                  <a:pt x="1343" y="727"/>
                </a:lnTo>
                <a:lnTo>
                  <a:pt x="1343" y="764"/>
                </a:lnTo>
                <a:lnTo>
                  <a:pt x="1344" y="801"/>
                </a:lnTo>
                <a:lnTo>
                  <a:pt x="1344" y="839"/>
                </a:lnTo>
                <a:lnTo>
                  <a:pt x="1344" y="876"/>
                </a:lnTo>
                <a:lnTo>
                  <a:pt x="1344" y="914"/>
                </a:lnTo>
                <a:lnTo>
                  <a:pt x="1344" y="952"/>
                </a:lnTo>
                <a:lnTo>
                  <a:pt x="1344" y="991"/>
                </a:lnTo>
                <a:lnTo>
                  <a:pt x="1344" y="1029"/>
                </a:lnTo>
                <a:lnTo>
                  <a:pt x="1345" y="1066"/>
                </a:lnTo>
                <a:lnTo>
                  <a:pt x="1345" y="1104"/>
                </a:lnTo>
                <a:lnTo>
                  <a:pt x="1345" y="1142"/>
                </a:lnTo>
                <a:lnTo>
                  <a:pt x="1345" y="1180"/>
                </a:lnTo>
                <a:lnTo>
                  <a:pt x="1346" y="1217"/>
                </a:lnTo>
                <a:lnTo>
                  <a:pt x="1346" y="1254"/>
                </a:lnTo>
                <a:lnTo>
                  <a:pt x="1346" y="1291"/>
                </a:lnTo>
                <a:lnTo>
                  <a:pt x="1346" y="1327"/>
                </a:lnTo>
                <a:lnTo>
                  <a:pt x="1346" y="1362"/>
                </a:lnTo>
                <a:lnTo>
                  <a:pt x="1346" y="1398"/>
                </a:lnTo>
                <a:lnTo>
                  <a:pt x="1346" y="1432"/>
                </a:lnTo>
                <a:lnTo>
                  <a:pt x="1347" y="1466"/>
                </a:lnTo>
                <a:lnTo>
                  <a:pt x="1347" y="1499"/>
                </a:lnTo>
                <a:lnTo>
                  <a:pt x="1347" y="1531"/>
                </a:lnTo>
                <a:lnTo>
                  <a:pt x="1347" y="1563"/>
                </a:lnTo>
                <a:lnTo>
                  <a:pt x="1347" y="1594"/>
                </a:lnTo>
                <a:lnTo>
                  <a:pt x="1348" y="1624"/>
                </a:lnTo>
                <a:lnTo>
                  <a:pt x="1348" y="1653"/>
                </a:lnTo>
                <a:lnTo>
                  <a:pt x="1348" y="1681"/>
                </a:lnTo>
                <a:lnTo>
                  <a:pt x="1348" y="1708"/>
                </a:lnTo>
                <a:lnTo>
                  <a:pt x="1348" y="1734"/>
                </a:lnTo>
                <a:lnTo>
                  <a:pt x="1348" y="1759"/>
                </a:lnTo>
                <a:lnTo>
                  <a:pt x="1348" y="1783"/>
                </a:lnTo>
                <a:lnTo>
                  <a:pt x="1349" y="1806"/>
                </a:lnTo>
                <a:lnTo>
                  <a:pt x="1349" y="1827"/>
                </a:lnTo>
                <a:lnTo>
                  <a:pt x="1349" y="1847"/>
                </a:lnTo>
                <a:lnTo>
                  <a:pt x="1349" y="1867"/>
                </a:lnTo>
                <a:lnTo>
                  <a:pt x="1349" y="1884"/>
                </a:lnTo>
                <a:lnTo>
                  <a:pt x="1349" y="1901"/>
                </a:lnTo>
                <a:lnTo>
                  <a:pt x="1350" y="1916"/>
                </a:lnTo>
                <a:lnTo>
                  <a:pt x="1350" y="1929"/>
                </a:lnTo>
                <a:lnTo>
                  <a:pt x="1350" y="1942"/>
                </a:lnTo>
                <a:lnTo>
                  <a:pt x="1350" y="1953"/>
                </a:lnTo>
                <a:lnTo>
                  <a:pt x="1350" y="1962"/>
                </a:lnTo>
                <a:lnTo>
                  <a:pt x="1351" y="1970"/>
                </a:lnTo>
                <a:lnTo>
                  <a:pt x="1351" y="1977"/>
                </a:lnTo>
                <a:lnTo>
                  <a:pt x="1351" y="1982"/>
                </a:lnTo>
                <a:lnTo>
                  <a:pt x="1351" y="1986"/>
                </a:lnTo>
                <a:lnTo>
                  <a:pt x="1351" y="1988"/>
                </a:lnTo>
                <a:lnTo>
                  <a:pt x="1351" y="1989"/>
                </a:lnTo>
                <a:lnTo>
                  <a:pt x="1351" y="1988"/>
                </a:lnTo>
                <a:lnTo>
                  <a:pt x="1352" y="1987"/>
                </a:lnTo>
                <a:lnTo>
                  <a:pt x="1352" y="1983"/>
                </a:lnTo>
                <a:lnTo>
                  <a:pt x="1352" y="1978"/>
                </a:lnTo>
                <a:lnTo>
                  <a:pt x="1352" y="1972"/>
                </a:lnTo>
                <a:lnTo>
                  <a:pt x="1352" y="1964"/>
                </a:lnTo>
                <a:lnTo>
                  <a:pt x="1352" y="1955"/>
                </a:lnTo>
                <a:lnTo>
                  <a:pt x="1352" y="1944"/>
                </a:lnTo>
                <a:lnTo>
                  <a:pt x="1353" y="1932"/>
                </a:lnTo>
                <a:lnTo>
                  <a:pt x="1353" y="1918"/>
                </a:lnTo>
                <a:lnTo>
                  <a:pt x="1353" y="1903"/>
                </a:lnTo>
                <a:lnTo>
                  <a:pt x="1353" y="1887"/>
                </a:lnTo>
                <a:lnTo>
                  <a:pt x="1353" y="1870"/>
                </a:lnTo>
                <a:lnTo>
                  <a:pt x="1354" y="1851"/>
                </a:lnTo>
                <a:lnTo>
                  <a:pt x="1354" y="1831"/>
                </a:lnTo>
                <a:lnTo>
                  <a:pt x="1354" y="1810"/>
                </a:lnTo>
                <a:lnTo>
                  <a:pt x="1354" y="1788"/>
                </a:lnTo>
                <a:lnTo>
                  <a:pt x="1354" y="1764"/>
                </a:lnTo>
                <a:lnTo>
                  <a:pt x="1354" y="1739"/>
                </a:lnTo>
                <a:lnTo>
                  <a:pt x="1355" y="1713"/>
                </a:lnTo>
                <a:lnTo>
                  <a:pt x="1355" y="1686"/>
                </a:lnTo>
                <a:lnTo>
                  <a:pt x="1355" y="1658"/>
                </a:lnTo>
                <a:lnTo>
                  <a:pt x="1355" y="1630"/>
                </a:lnTo>
                <a:lnTo>
                  <a:pt x="1355" y="1600"/>
                </a:lnTo>
                <a:lnTo>
                  <a:pt x="1356" y="1569"/>
                </a:lnTo>
                <a:lnTo>
                  <a:pt x="1356" y="1538"/>
                </a:lnTo>
                <a:lnTo>
                  <a:pt x="1356" y="1505"/>
                </a:lnTo>
                <a:lnTo>
                  <a:pt x="1356" y="1472"/>
                </a:lnTo>
                <a:lnTo>
                  <a:pt x="1356" y="1438"/>
                </a:lnTo>
                <a:lnTo>
                  <a:pt x="1356" y="1404"/>
                </a:lnTo>
                <a:lnTo>
                  <a:pt x="1356" y="1369"/>
                </a:lnTo>
                <a:lnTo>
                  <a:pt x="1357" y="1333"/>
                </a:lnTo>
                <a:lnTo>
                  <a:pt x="1357" y="1297"/>
                </a:lnTo>
                <a:lnTo>
                  <a:pt x="1357" y="1260"/>
                </a:lnTo>
                <a:lnTo>
                  <a:pt x="1357" y="1223"/>
                </a:lnTo>
                <a:lnTo>
                  <a:pt x="1357" y="1186"/>
                </a:lnTo>
                <a:lnTo>
                  <a:pt x="1357" y="1149"/>
                </a:lnTo>
                <a:lnTo>
                  <a:pt x="1357" y="1111"/>
                </a:lnTo>
                <a:lnTo>
                  <a:pt x="1358" y="1073"/>
                </a:lnTo>
                <a:lnTo>
                  <a:pt x="1358" y="1035"/>
                </a:lnTo>
                <a:lnTo>
                  <a:pt x="1358" y="996"/>
                </a:lnTo>
                <a:lnTo>
                  <a:pt x="1358" y="958"/>
                </a:lnTo>
                <a:lnTo>
                  <a:pt x="1359" y="920"/>
                </a:lnTo>
                <a:lnTo>
                  <a:pt x="1359" y="882"/>
                </a:lnTo>
                <a:lnTo>
                  <a:pt x="1359" y="845"/>
                </a:lnTo>
                <a:lnTo>
                  <a:pt x="1359" y="807"/>
                </a:lnTo>
                <a:lnTo>
                  <a:pt x="1359" y="769"/>
                </a:lnTo>
                <a:lnTo>
                  <a:pt x="1359" y="733"/>
                </a:lnTo>
                <a:lnTo>
                  <a:pt x="1359" y="696"/>
                </a:lnTo>
                <a:lnTo>
                  <a:pt x="1360" y="660"/>
                </a:lnTo>
                <a:lnTo>
                  <a:pt x="1360" y="624"/>
                </a:lnTo>
                <a:lnTo>
                  <a:pt x="1360" y="589"/>
                </a:lnTo>
                <a:lnTo>
                  <a:pt x="1360" y="554"/>
                </a:lnTo>
                <a:lnTo>
                  <a:pt x="1360" y="521"/>
                </a:lnTo>
                <a:lnTo>
                  <a:pt x="1361" y="487"/>
                </a:lnTo>
                <a:lnTo>
                  <a:pt x="1361" y="455"/>
                </a:lnTo>
                <a:lnTo>
                  <a:pt x="1361" y="423"/>
                </a:lnTo>
                <a:lnTo>
                  <a:pt x="1361" y="393"/>
                </a:lnTo>
                <a:lnTo>
                  <a:pt x="1361" y="363"/>
                </a:lnTo>
                <a:lnTo>
                  <a:pt x="1361" y="334"/>
                </a:lnTo>
                <a:lnTo>
                  <a:pt x="1361" y="306"/>
                </a:lnTo>
                <a:lnTo>
                  <a:pt x="1362" y="278"/>
                </a:lnTo>
                <a:lnTo>
                  <a:pt x="1362" y="253"/>
                </a:lnTo>
                <a:lnTo>
                  <a:pt x="1362" y="228"/>
                </a:lnTo>
                <a:lnTo>
                  <a:pt x="1362" y="204"/>
                </a:lnTo>
                <a:lnTo>
                  <a:pt x="1362" y="181"/>
                </a:lnTo>
                <a:lnTo>
                  <a:pt x="1362" y="160"/>
                </a:lnTo>
                <a:lnTo>
                  <a:pt x="1362" y="140"/>
                </a:lnTo>
                <a:lnTo>
                  <a:pt x="1363" y="121"/>
                </a:lnTo>
                <a:lnTo>
                  <a:pt x="1363" y="104"/>
                </a:lnTo>
                <a:lnTo>
                  <a:pt x="1363" y="87"/>
                </a:lnTo>
                <a:lnTo>
                  <a:pt x="1363" y="72"/>
                </a:lnTo>
                <a:lnTo>
                  <a:pt x="1364" y="59"/>
                </a:lnTo>
                <a:lnTo>
                  <a:pt x="1364" y="46"/>
                </a:lnTo>
                <a:lnTo>
                  <a:pt x="1364" y="35"/>
                </a:lnTo>
                <a:lnTo>
                  <a:pt x="1364" y="26"/>
                </a:lnTo>
                <a:lnTo>
                  <a:pt x="1364" y="18"/>
                </a:lnTo>
                <a:lnTo>
                  <a:pt x="1364" y="12"/>
                </a:lnTo>
                <a:lnTo>
                  <a:pt x="1364" y="7"/>
                </a:lnTo>
                <a:lnTo>
                  <a:pt x="1365" y="3"/>
                </a:lnTo>
                <a:lnTo>
                  <a:pt x="1365" y="0"/>
                </a:lnTo>
                <a:lnTo>
                  <a:pt x="1365" y="0"/>
                </a:lnTo>
                <a:lnTo>
                  <a:pt x="1365" y="0"/>
                </a:lnTo>
                <a:lnTo>
                  <a:pt x="1365" y="3"/>
                </a:lnTo>
                <a:lnTo>
                  <a:pt x="1366" y="7"/>
                </a:lnTo>
                <a:lnTo>
                  <a:pt x="1366" y="12"/>
                </a:lnTo>
                <a:lnTo>
                  <a:pt x="1366" y="18"/>
                </a:lnTo>
                <a:lnTo>
                  <a:pt x="1366" y="26"/>
                </a:lnTo>
                <a:lnTo>
                  <a:pt x="1366" y="35"/>
                </a:lnTo>
                <a:lnTo>
                  <a:pt x="1366" y="46"/>
                </a:lnTo>
                <a:lnTo>
                  <a:pt x="1366" y="59"/>
                </a:lnTo>
                <a:lnTo>
                  <a:pt x="1367" y="72"/>
                </a:lnTo>
                <a:lnTo>
                  <a:pt x="1367" y="87"/>
                </a:lnTo>
                <a:lnTo>
                  <a:pt x="1367" y="104"/>
                </a:lnTo>
                <a:lnTo>
                  <a:pt x="1367" y="121"/>
                </a:lnTo>
                <a:lnTo>
                  <a:pt x="1367" y="140"/>
                </a:lnTo>
                <a:lnTo>
                  <a:pt x="1367" y="160"/>
                </a:lnTo>
                <a:lnTo>
                  <a:pt x="1367" y="181"/>
                </a:lnTo>
                <a:lnTo>
                  <a:pt x="1368" y="204"/>
                </a:lnTo>
                <a:lnTo>
                  <a:pt x="1368" y="228"/>
                </a:lnTo>
                <a:lnTo>
                  <a:pt x="1368" y="253"/>
                </a:lnTo>
                <a:lnTo>
                  <a:pt x="1368" y="278"/>
                </a:lnTo>
                <a:lnTo>
                  <a:pt x="1369" y="306"/>
                </a:lnTo>
                <a:lnTo>
                  <a:pt x="1369" y="334"/>
                </a:lnTo>
                <a:lnTo>
                  <a:pt x="1369" y="363"/>
                </a:lnTo>
                <a:lnTo>
                  <a:pt x="1369" y="393"/>
                </a:lnTo>
                <a:lnTo>
                  <a:pt x="1369" y="423"/>
                </a:lnTo>
                <a:lnTo>
                  <a:pt x="1369" y="455"/>
                </a:lnTo>
                <a:lnTo>
                  <a:pt x="1369" y="487"/>
                </a:lnTo>
                <a:lnTo>
                  <a:pt x="1370" y="521"/>
                </a:lnTo>
                <a:lnTo>
                  <a:pt x="1370" y="554"/>
                </a:lnTo>
                <a:lnTo>
                  <a:pt x="1370" y="589"/>
                </a:lnTo>
                <a:lnTo>
                  <a:pt x="1370" y="624"/>
                </a:lnTo>
                <a:lnTo>
                  <a:pt x="1370" y="660"/>
                </a:lnTo>
                <a:lnTo>
                  <a:pt x="1371" y="696"/>
                </a:lnTo>
                <a:lnTo>
                  <a:pt x="1371" y="733"/>
                </a:lnTo>
                <a:lnTo>
                  <a:pt x="1371" y="769"/>
                </a:lnTo>
                <a:lnTo>
                  <a:pt x="1371" y="807"/>
                </a:lnTo>
                <a:lnTo>
                  <a:pt x="1371" y="845"/>
                </a:lnTo>
                <a:lnTo>
                  <a:pt x="1371" y="882"/>
                </a:lnTo>
                <a:lnTo>
                  <a:pt x="1371" y="920"/>
                </a:lnTo>
                <a:lnTo>
                  <a:pt x="1372" y="958"/>
                </a:lnTo>
                <a:lnTo>
                  <a:pt x="1372" y="996"/>
                </a:lnTo>
                <a:lnTo>
                  <a:pt x="1372" y="1035"/>
                </a:lnTo>
                <a:lnTo>
                  <a:pt x="1372" y="1073"/>
                </a:lnTo>
                <a:lnTo>
                  <a:pt x="1372" y="1111"/>
                </a:lnTo>
                <a:lnTo>
                  <a:pt x="1372" y="1149"/>
                </a:lnTo>
                <a:lnTo>
                  <a:pt x="1372" y="1186"/>
                </a:lnTo>
                <a:lnTo>
                  <a:pt x="1373" y="1223"/>
                </a:lnTo>
                <a:lnTo>
                  <a:pt x="1373" y="1260"/>
                </a:lnTo>
                <a:lnTo>
                  <a:pt x="1373" y="1297"/>
                </a:lnTo>
                <a:lnTo>
                  <a:pt x="1373" y="1333"/>
                </a:lnTo>
                <a:lnTo>
                  <a:pt x="1374" y="1369"/>
                </a:lnTo>
                <a:lnTo>
                  <a:pt x="1374" y="1404"/>
                </a:lnTo>
                <a:lnTo>
                  <a:pt x="1374" y="1438"/>
                </a:lnTo>
                <a:lnTo>
                  <a:pt x="1374" y="1472"/>
                </a:lnTo>
                <a:lnTo>
                  <a:pt x="1374" y="1505"/>
                </a:lnTo>
                <a:lnTo>
                  <a:pt x="1374" y="1538"/>
                </a:lnTo>
                <a:lnTo>
                  <a:pt x="1374" y="1569"/>
                </a:lnTo>
                <a:lnTo>
                  <a:pt x="1375" y="1600"/>
                </a:lnTo>
                <a:lnTo>
                  <a:pt x="1375" y="1630"/>
                </a:lnTo>
                <a:lnTo>
                  <a:pt x="1375" y="1658"/>
                </a:lnTo>
                <a:lnTo>
                  <a:pt x="1375" y="1686"/>
                </a:lnTo>
                <a:lnTo>
                  <a:pt x="1375" y="1713"/>
                </a:lnTo>
                <a:lnTo>
                  <a:pt x="1376" y="1739"/>
                </a:lnTo>
                <a:lnTo>
                  <a:pt x="1376" y="1764"/>
                </a:lnTo>
                <a:lnTo>
                  <a:pt x="1376" y="1788"/>
                </a:lnTo>
                <a:lnTo>
                  <a:pt x="1376" y="1810"/>
                </a:lnTo>
                <a:lnTo>
                  <a:pt x="1376" y="1831"/>
                </a:lnTo>
                <a:lnTo>
                  <a:pt x="1376" y="1851"/>
                </a:lnTo>
                <a:lnTo>
                  <a:pt x="1376" y="1870"/>
                </a:lnTo>
                <a:lnTo>
                  <a:pt x="1377" y="1887"/>
                </a:lnTo>
                <a:lnTo>
                  <a:pt x="1377" y="1903"/>
                </a:lnTo>
                <a:lnTo>
                  <a:pt x="1377" y="1918"/>
                </a:lnTo>
                <a:lnTo>
                  <a:pt x="1377" y="1932"/>
                </a:lnTo>
                <a:lnTo>
                  <a:pt x="1377" y="1944"/>
                </a:lnTo>
                <a:lnTo>
                  <a:pt x="1377" y="1955"/>
                </a:lnTo>
                <a:lnTo>
                  <a:pt x="1377" y="1964"/>
                </a:lnTo>
                <a:lnTo>
                  <a:pt x="1378" y="1972"/>
                </a:lnTo>
                <a:lnTo>
                  <a:pt x="1378" y="1978"/>
                </a:lnTo>
                <a:lnTo>
                  <a:pt x="1378" y="1983"/>
                </a:lnTo>
                <a:lnTo>
                  <a:pt x="1378" y="1987"/>
                </a:lnTo>
                <a:lnTo>
                  <a:pt x="1379" y="1988"/>
                </a:lnTo>
                <a:lnTo>
                  <a:pt x="1379" y="1989"/>
                </a:lnTo>
                <a:lnTo>
                  <a:pt x="1379" y="1988"/>
                </a:lnTo>
                <a:lnTo>
                  <a:pt x="1379" y="1986"/>
                </a:lnTo>
                <a:lnTo>
                  <a:pt x="1379" y="1982"/>
                </a:lnTo>
                <a:lnTo>
                  <a:pt x="1379" y="1977"/>
                </a:lnTo>
                <a:lnTo>
                  <a:pt x="1379" y="1970"/>
                </a:lnTo>
                <a:lnTo>
                  <a:pt x="1380" y="1962"/>
                </a:lnTo>
                <a:lnTo>
                  <a:pt x="1380" y="1953"/>
                </a:lnTo>
                <a:lnTo>
                  <a:pt x="1380" y="1942"/>
                </a:lnTo>
                <a:lnTo>
                  <a:pt x="1380" y="1929"/>
                </a:lnTo>
                <a:lnTo>
                  <a:pt x="1380" y="1916"/>
                </a:lnTo>
                <a:lnTo>
                  <a:pt x="1380" y="1901"/>
                </a:lnTo>
                <a:lnTo>
                  <a:pt x="1380" y="1884"/>
                </a:lnTo>
                <a:lnTo>
                  <a:pt x="1381" y="1867"/>
                </a:lnTo>
                <a:lnTo>
                  <a:pt x="1381" y="1847"/>
                </a:lnTo>
                <a:lnTo>
                  <a:pt x="1381" y="1827"/>
                </a:lnTo>
                <a:lnTo>
                  <a:pt x="1381" y="1806"/>
                </a:lnTo>
                <a:lnTo>
                  <a:pt x="1381" y="1783"/>
                </a:lnTo>
                <a:lnTo>
                  <a:pt x="1382" y="1759"/>
                </a:lnTo>
                <a:lnTo>
                  <a:pt x="1382" y="1734"/>
                </a:lnTo>
                <a:lnTo>
                  <a:pt x="1382" y="1708"/>
                </a:lnTo>
                <a:lnTo>
                  <a:pt x="1382" y="1681"/>
                </a:lnTo>
                <a:lnTo>
                  <a:pt x="1382" y="1653"/>
                </a:lnTo>
                <a:lnTo>
                  <a:pt x="1382" y="1624"/>
                </a:lnTo>
                <a:lnTo>
                  <a:pt x="1383" y="1594"/>
                </a:lnTo>
                <a:lnTo>
                  <a:pt x="1383" y="1563"/>
                </a:lnTo>
                <a:lnTo>
                  <a:pt x="1383" y="1531"/>
                </a:lnTo>
                <a:lnTo>
                  <a:pt x="1383" y="1499"/>
                </a:lnTo>
                <a:lnTo>
                  <a:pt x="1383" y="1466"/>
                </a:lnTo>
                <a:lnTo>
                  <a:pt x="1384" y="1432"/>
                </a:lnTo>
                <a:lnTo>
                  <a:pt x="1384" y="1398"/>
                </a:lnTo>
                <a:lnTo>
                  <a:pt x="1384" y="1362"/>
                </a:lnTo>
                <a:lnTo>
                  <a:pt x="1384" y="1327"/>
                </a:lnTo>
                <a:lnTo>
                  <a:pt x="1384" y="1291"/>
                </a:lnTo>
                <a:lnTo>
                  <a:pt x="1384" y="1254"/>
                </a:lnTo>
                <a:lnTo>
                  <a:pt x="1384" y="1217"/>
                </a:lnTo>
                <a:lnTo>
                  <a:pt x="1385" y="1180"/>
                </a:lnTo>
                <a:lnTo>
                  <a:pt x="1385" y="1142"/>
                </a:lnTo>
                <a:lnTo>
                  <a:pt x="1385" y="1104"/>
                </a:lnTo>
                <a:lnTo>
                  <a:pt x="1385" y="1066"/>
                </a:lnTo>
                <a:lnTo>
                  <a:pt x="1385" y="1029"/>
                </a:lnTo>
                <a:lnTo>
                  <a:pt x="1385" y="991"/>
                </a:lnTo>
                <a:lnTo>
                  <a:pt x="1385" y="952"/>
                </a:lnTo>
                <a:lnTo>
                  <a:pt x="1386" y="914"/>
                </a:lnTo>
                <a:lnTo>
                  <a:pt x="1386" y="876"/>
                </a:lnTo>
                <a:lnTo>
                  <a:pt x="1386" y="839"/>
                </a:lnTo>
                <a:lnTo>
                  <a:pt x="1386" y="801"/>
                </a:lnTo>
                <a:lnTo>
                  <a:pt x="1387" y="764"/>
                </a:lnTo>
                <a:lnTo>
                  <a:pt x="1387" y="727"/>
                </a:lnTo>
                <a:lnTo>
                  <a:pt x="1387" y="691"/>
                </a:lnTo>
                <a:lnTo>
                  <a:pt x="1387" y="655"/>
                </a:lnTo>
                <a:lnTo>
                  <a:pt x="1387" y="619"/>
                </a:lnTo>
                <a:lnTo>
                  <a:pt x="1387" y="584"/>
                </a:lnTo>
                <a:lnTo>
                  <a:pt x="1387" y="550"/>
                </a:lnTo>
                <a:lnTo>
                  <a:pt x="1388" y="516"/>
                </a:lnTo>
                <a:lnTo>
                  <a:pt x="1388" y="483"/>
                </a:lnTo>
                <a:lnTo>
                  <a:pt x="1388" y="451"/>
                </a:lnTo>
                <a:lnTo>
                  <a:pt x="1388" y="420"/>
                </a:lnTo>
                <a:lnTo>
                  <a:pt x="1388" y="389"/>
                </a:lnTo>
                <a:lnTo>
                  <a:pt x="1389" y="360"/>
                </a:lnTo>
                <a:lnTo>
                  <a:pt x="1389" y="331"/>
                </a:lnTo>
                <a:lnTo>
                  <a:pt x="1389" y="303"/>
                </a:lnTo>
                <a:lnTo>
                  <a:pt x="1389" y="276"/>
                </a:lnTo>
                <a:lnTo>
                  <a:pt x="1389" y="251"/>
                </a:lnTo>
                <a:lnTo>
                  <a:pt x="1389" y="226"/>
                </a:lnTo>
                <a:lnTo>
                  <a:pt x="1389" y="203"/>
                </a:lnTo>
                <a:lnTo>
                  <a:pt x="1390" y="181"/>
                </a:lnTo>
                <a:lnTo>
                  <a:pt x="1390" y="159"/>
                </a:lnTo>
                <a:lnTo>
                  <a:pt x="1390" y="140"/>
                </a:lnTo>
                <a:lnTo>
                  <a:pt x="1390" y="121"/>
                </a:lnTo>
                <a:lnTo>
                  <a:pt x="1390" y="104"/>
                </a:lnTo>
                <a:lnTo>
                  <a:pt x="1390" y="87"/>
                </a:lnTo>
                <a:lnTo>
                  <a:pt x="1390" y="73"/>
                </a:lnTo>
                <a:lnTo>
                  <a:pt x="1391" y="60"/>
                </a:lnTo>
                <a:lnTo>
                  <a:pt x="1391" y="48"/>
                </a:lnTo>
                <a:lnTo>
                  <a:pt x="1391" y="37"/>
                </a:lnTo>
                <a:lnTo>
                  <a:pt x="1391" y="28"/>
                </a:lnTo>
                <a:lnTo>
                  <a:pt x="1392" y="20"/>
                </a:lnTo>
                <a:lnTo>
                  <a:pt x="1392" y="14"/>
                </a:lnTo>
                <a:lnTo>
                  <a:pt x="1392" y="9"/>
                </a:lnTo>
                <a:lnTo>
                  <a:pt x="1392" y="6"/>
                </a:lnTo>
                <a:lnTo>
                  <a:pt x="1392" y="4"/>
                </a:lnTo>
                <a:lnTo>
                  <a:pt x="1392" y="3"/>
                </a:lnTo>
                <a:lnTo>
                  <a:pt x="1392" y="5"/>
                </a:lnTo>
                <a:lnTo>
                  <a:pt x="1393" y="7"/>
                </a:lnTo>
                <a:lnTo>
                  <a:pt x="1393" y="11"/>
                </a:lnTo>
                <a:lnTo>
                  <a:pt x="1393" y="16"/>
                </a:lnTo>
                <a:lnTo>
                  <a:pt x="1393" y="23"/>
                </a:lnTo>
                <a:lnTo>
                  <a:pt x="1393" y="31"/>
                </a:lnTo>
                <a:lnTo>
                  <a:pt x="1394" y="41"/>
                </a:lnTo>
                <a:lnTo>
                  <a:pt x="1394" y="52"/>
                </a:lnTo>
                <a:lnTo>
                  <a:pt x="1394" y="64"/>
                </a:lnTo>
                <a:lnTo>
                  <a:pt x="1394" y="78"/>
                </a:lnTo>
                <a:lnTo>
                  <a:pt x="1394" y="94"/>
                </a:lnTo>
                <a:lnTo>
                  <a:pt x="1394" y="110"/>
                </a:lnTo>
                <a:lnTo>
                  <a:pt x="1394" y="128"/>
                </a:lnTo>
                <a:lnTo>
                  <a:pt x="1395" y="147"/>
                </a:lnTo>
                <a:lnTo>
                  <a:pt x="1395" y="167"/>
                </a:lnTo>
                <a:lnTo>
                  <a:pt x="1395" y="189"/>
                </a:lnTo>
                <a:lnTo>
                  <a:pt x="1395" y="211"/>
                </a:lnTo>
                <a:lnTo>
                  <a:pt x="1395" y="235"/>
                </a:lnTo>
                <a:lnTo>
                  <a:pt x="1395" y="260"/>
                </a:lnTo>
                <a:lnTo>
                  <a:pt x="1395" y="286"/>
                </a:lnTo>
                <a:lnTo>
                  <a:pt x="1396" y="313"/>
                </a:lnTo>
                <a:lnTo>
                  <a:pt x="1396" y="341"/>
                </a:lnTo>
                <a:lnTo>
                  <a:pt x="1396" y="370"/>
                </a:lnTo>
                <a:lnTo>
                  <a:pt x="1396" y="400"/>
                </a:lnTo>
                <a:lnTo>
                  <a:pt x="1397" y="431"/>
                </a:lnTo>
                <a:lnTo>
                  <a:pt x="1397" y="463"/>
                </a:lnTo>
                <a:lnTo>
                  <a:pt x="1397" y="495"/>
                </a:lnTo>
                <a:lnTo>
                  <a:pt x="1397" y="528"/>
                </a:lnTo>
                <a:lnTo>
                  <a:pt x="1397" y="562"/>
                </a:lnTo>
                <a:lnTo>
                  <a:pt x="1397" y="596"/>
                </a:lnTo>
                <a:lnTo>
                  <a:pt x="1397" y="632"/>
                </a:lnTo>
                <a:lnTo>
                  <a:pt x="1398" y="667"/>
                </a:lnTo>
                <a:lnTo>
                  <a:pt x="1398" y="703"/>
                </a:lnTo>
                <a:lnTo>
                  <a:pt x="1398" y="740"/>
                </a:lnTo>
                <a:lnTo>
                  <a:pt x="1398" y="777"/>
                </a:lnTo>
                <a:lnTo>
                  <a:pt x="1398" y="814"/>
                </a:lnTo>
                <a:lnTo>
                  <a:pt x="1399" y="851"/>
                </a:lnTo>
                <a:lnTo>
                  <a:pt x="1399" y="889"/>
                </a:lnTo>
                <a:lnTo>
                  <a:pt x="1399" y="927"/>
                </a:lnTo>
                <a:lnTo>
                  <a:pt x="1399" y="965"/>
                </a:lnTo>
                <a:lnTo>
                  <a:pt x="1399" y="1002"/>
                </a:lnTo>
                <a:lnTo>
                  <a:pt x="1399" y="1040"/>
                </a:lnTo>
                <a:lnTo>
                  <a:pt x="1399" y="1078"/>
                </a:lnTo>
                <a:lnTo>
                  <a:pt x="1400" y="1116"/>
                </a:lnTo>
                <a:lnTo>
                  <a:pt x="1400" y="1154"/>
                </a:lnTo>
                <a:lnTo>
                  <a:pt x="1400" y="1191"/>
                </a:lnTo>
                <a:lnTo>
                  <a:pt x="1400" y="1228"/>
                </a:lnTo>
                <a:lnTo>
                  <a:pt x="1400" y="1265"/>
                </a:lnTo>
                <a:lnTo>
                  <a:pt x="1400" y="1301"/>
                </a:lnTo>
                <a:lnTo>
                  <a:pt x="1400" y="1337"/>
                </a:lnTo>
                <a:lnTo>
                  <a:pt x="1401" y="1372"/>
                </a:lnTo>
                <a:lnTo>
                  <a:pt x="1401" y="1407"/>
                </a:lnTo>
                <a:lnTo>
                  <a:pt x="1401" y="1441"/>
                </a:lnTo>
                <a:lnTo>
                  <a:pt x="1401" y="1474"/>
                </a:lnTo>
                <a:lnTo>
                  <a:pt x="1402" y="1507"/>
                </a:lnTo>
                <a:lnTo>
                  <a:pt x="1402" y="1539"/>
                </a:lnTo>
                <a:lnTo>
                  <a:pt x="1402" y="1570"/>
                </a:lnTo>
                <a:lnTo>
                  <a:pt x="1402" y="1600"/>
                </a:lnTo>
                <a:lnTo>
                  <a:pt x="1402" y="1630"/>
                </a:lnTo>
                <a:lnTo>
                  <a:pt x="1402" y="1658"/>
                </a:lnTo>
                <a:lnTo>
                  <a:pt x="1402" y="1686"/>
                </a:lnTo>
                <a:lnTo>
                  <a:pt x="1403" y="1712"/>
                </a:lnTo>
                <a:lnTo>
                  <a:pt x="1403" y="1738"/>
                </a:lnTo>
                <a:lnTo>
                  <a:pt x="1403" y="1762"/>
                </a:lnTo>
                <a:lnTo>
                  <a:pt x="1403" y="1786"/>
                </a:lnTo>
                <a:lnTo>
                  <a:pt x="1403" y="1807"/>
                </a:lnTo>
                <a:lnTo>
                  <a:pt x="1404" y="1829"/>
                </a:lnTo>
                <a:lnTo>
                  <a:pt x="1404" y="1848"/>
                </a:lnTo>
                <a:lnTo>
                  <a:pt x="1404" y="1867"/>
                </a:lnTo>
                <a:lnTo>
                  <a:pt x="1404" y="1884"/>
                </a:lnTo>
                <a:lnTo>
                  <a:pt x="1404" y="1900"/>
                </a:lnTo>
                <a:lnTo>
                  <a:pt x="1404" y="1914"/>
                </a:lnTo>
                <a:lnTo>
                  <a:pt x="1404" y="1927"/>
                </a:lnTo>
                <a:lnTo>
                  <a:pt x="1405" y="1939"/>
                </a:lnTo>
                <a:lnTo>
                  <a:pt x="1405" y="1949"/>
                </a:lnTo>
                <a:lnTo>
                  <a:pt x="1405" y="1958"/>
                </a:lnTo>
                <a:lnTo>
                  <a:pt x="1405" y="1965"/>
                </a:lnTo>
                <a:lnTo>
                  <a:pt x="1405" y="1972"/>
                </a:lnTo>
                <a:lnTo>
                  <a:pt x="1405" y="1976"/>
                </a:lnTo>
                <a:lnTo>
                  <a:pt x="1405" y="1980"/>
                </a:lnTo>
                <a:lnTo>
                  <a:pt x="1406" y="1981"/>
                </a:lnTo>
                <a:lnTo>
                  <a:pt x="1406" y="1982"/>
                </a:lnTo>
                <a:lnTo>
                  <a:pt x="1406" y="1980"/>
                </a:lnTo>
                <a:lnTo>
                  <a:pt x="1406" y="1978"/>
                </a:lnTo>
                <a:lnTo>
                  <a:pt x="1407" y="1974"/>
                </a:lnTo>
                <a:lnTo>
                  <a:pt x="1407" y="1968"/>
                </a:lnTo>
                <a:lnTo>
                  <a:pt x="1407" y="1961"/>
                </a:lnTo>
                <a:lnTo>
                  <a:pt x="1407" y="1953"/>
                </a:lnTo>
                <a:lnTo>
                  <a:pt x="1407" y="1943"/>
                </a:lnTo>
                <a:lnTo>
                  <a:pt x="1407" y="1932"/>
                </a:lnTo>
                <a:lnTo>
                  <a:pt x="1407" y="1920"/>
                </a:lnTo>
                <a:lnTo>
                  <a:pt x="1408" y="1906"/>
                </a:lnTo>
                <a:lnTo>
                  <a:pt x="1408" y="1891"/>
                </a:lnTo>
                <a:lnTo>
                  <a:pt x="1408" y="1874"/>
                </a:lnTo>
                <a:lnTo>
                  <a:pt x="1408" y="1856"/>
                </a:lnTo>
                <a:lnTo>
                  <a:pt x="1408" y="1837"/>
                </a:lnTo>
                <a:lnTo>
                  <a:pt x="1408" y="1817"/>
                </a:lnTo>
                <a:lnTo>
                  <a:pt x="1408" y="1795"/>
                </a:lnTo>
                <a:lnTo>
                  <a:pt x="1409" y="1773"/>
                </a:lnTo>
                <a:lnTo>
                  <a:pt x="1409" y="1749"/>
                </a:lnTo>
                <a:lnTo>
                  <a:pt x="1409" y="1724"/>
                </a:lnTo>
                <a:lnTo>
                  <a:pt x="1409" y="1698"/>
                </a:lnTo>
                <a:lnTo>
                  <a:pt x="1409" y="1671"/>
                </a:lnTo>
                <a:lnTo>
                  <a:pt x="1410" y="1643"/>
                </a:lnTo>
                <a:lnTo>
                  <a:pt x="1410" y="1614"/>
                </a:lnTo>
                <a:lnTo>
                  <a:pt x="1410" y="1584"/>
                </a:lnTo>
                <a:lnTo>
                  <a:pt x="1410" y="1553"/>
                </a:lnTo>
                <a:lnTo>
                  <a:pt x="1410" y="1522"/>
                </a:lnTo>
                <a:lnTo>
                  <a:pt x="1410" y="1489"/>
                </a:lnTo>
                <a:lnTo>
                  <a:pt x="1410" y="1456"/>
                </a:lnTo>
                <a:lnTo>
                  <a:pt x="1411" y="1423"/>
                </a:lnTo>
                <a:lnTo>
                  <a:pt x="1411" y="1388"/>
                </a:lnTo>
                <a:lnTo>
                  <a:pt x="1411" y="1354"/>
                </a:lnTo>
                <a:lnTo>
                  <a:pt x="1411" y="1318"/>
                </a:lnTo>
                <a:lnTo>
                  <a:pt x="1412" y="1282"/>
                </a:lnTo>
                <a:lnTo>
                  <a:pt x="1412" y="1246"/>
                </a:lnTo>
                <a:lnTo>
                  <a:pt x="1412" y="1209"/>
                </a:lnTo>
                <a:lnTo>
                  <a:pt x="1412" y="1172"/>
                </a:lnTo>
                <a:lnTo>
                  <a:pt x="1412" y="1135"/>
                </a:lnTo>
                <a:lnTo>
                  <a:pt x="1412" y="1098"/>
                </a:lnTo>
                <a:lnTo>
                  <a:pt x="1412" y="1060"/>
                </a:lnTo>
                <a:lnTo>
                  <a:pt x="1413" y="1022"/>
                </a:lnTo>
                <a:lnTo>
                  <a:pt x="1413" y="984"/>
                </a:lnTo>
                <a:lnTo>
                  <a:pt x="1413" y="947"/>
                </a:lnTo>
                <a:lnTo>
                  <a:pt x="1413" y="909"/>
                </a:lnTo>
                <a:lnTo>
                  <a:pt x="1413" y="872"/>
                </a:lnTo>
                <a:lnTo>
                  <a:pt x="1413" y="834"/>
                </a:lnTo>
                <a:lnTo>
                  <a:pt x="1413" y="797"/>
                </a:lnTo>
                <a:lnTo>
                  <a:pt x="1414" y="761"/>
                </a:lnTo>
                <a:lnTo>
                  <a:pt x="1414" y="724"/>
                </a:lnTo>
                <a:lnTo>
                  <a:pt x="1414" y="688"/>
                </a:lnTo>
                <a:lnTo>
                  <a:pt x="1414" y="652"/>
                </a:lnTo>
                <a:lnTo>
                  <a:pt x="1414" y="618"/>
                </a:lnTo>
                <a:lnTo>
                  <a:pt x="1415" y="583"/>
                </a:lnTo>
                <a:lnTo>
                  <a:pt x="1415" y="549"/>
                </a:lnTo>
                <a:lnTo>
                  <a:pt x="1415" y="516"/>
                </a:lnTo>
                <a:lnTo>
                  <a:pt x="1415" y="483"/>
                </a:lnTo>
                <a:lnTo>
                  <a:pt x="1415" y="452"/>
                </a:lnTo>
                <a:lnTo>
                  <a:pt x="1415" y="421"/>
                </a:lnTo>
                <a:lnTo>
                  <a:pt x="1416" y="391"/>
                </a:lnTo>
                <a:lnTo>
                  <a:pt x="1416" y="362"/>
                </a:lnTo>
                <a:lnTo>
                  <a:pt x="1416" y="334"/>
                </a:lnTo>
                <a:lnTo>
                  <a:pt x="1416" y="306"/>
                </a:lnTo>
                <a:lnTo>
                  <a:pt x="1416" y="280"/>
                </a:lnTo>
                <a:lnTo>
                  <a:pt x="1417" y="255"/>
                </a:lnTo>
                <a:lnTo>
                  <a:pt x="1417" y="230"/>
                </a:lnTo>
                <a:lnTo>
                  <a:pt x="1417" y="207"/>
                </a:lnTo>
                <a:lnTo>
                  <a:pt x="1417" y="186"/>
                </a:lnTo>
                <a:lnTo>
                  <a:pt x="1417" y="165"/>
                </a:lnTo>
                <a:lnTo>
                  <a:pt x="1417" y="146"/>
                </a:lnTo>
                <a:lnTo>
                  <a:pt x="1417" y="128"/>
                </a:lnTo>
                <a:lnTo>
                  <a:pt x="1418" y="111"/>
                </a:lnTo>
                <a:lnTo>
                  <a:pt x="1418" y="95"/>
                </a:lnTo>
                <a:lnTo>
                  <a:pt x="1418" y="81"/>
                </a:lnTo>
                <a:lnTo>
                  <a:pt x="1418" y="68"/>
                </a:lnTo>
                <a:lnTo>
                  <a:pt x="1418" y="56"/>
                </a:lnTo>
                <a:lnTo>
                  <a:pt x="1418" y="46"/>
                </a:lnTo>
                <a:lnTo>
                  <a:pt x="1418" y="38"/>
                </a:lnTo>
                <a:lnTo>
                  <a:pt x="1419" y="30"/>
                </a:lnTo>
                <a:lnTo>
                  <a:pt x="1419" y="25"/>
                </a:lnTo>
                <a:lnTo>
                  <a:pt x="1419" y="20"/>
                </a:lnTo>
                <a:lnTo>
                  <a:pt x="1419" y="17"/>
                </a:lnTo>
                <a:lnTo>
                  <a:pt x="1420" y="15"/>
                </a:lnTo>
                <a:lnTo>
                  <a:pt x="1420" y="15"/>
                </a:lnTo>
                <a:lnTo>
                  <a:pt x="1420" y="16"/>
                </a:lnTo>
                <a:lnTo>
                  <a:pt x="1420" y="19"/>
                </a:lnTo>
                <a:lnTo>
                  <a:pt x="1420" y="23"/>
                </a:lnTo>
                <a:lnTo>
                  <a:pt x="1420" y="29"/>
                </a:lnTo>
                <a:lnTo>
                  <a:pt x="1420" y="36"/>
                </a:lnTo>
                <a:lnTo>
                  <a:pt x="1421" y="44"/>
                </a:lnTo>
                <a:lnTo>
                  <a:pt x="1421" y="54"/>
                </a:lnTo>
                <a:lnTo>
                  <a:pt x="1421" y="65"/>
                </a:lnTo>
                <a:lnTo>
                  <a:pt x="1421" y="78"/>
                </a:lnTo>
                <a:lnTo>
                  <a:pt x="1421" y="92"/>
                </a:lnTo>
                <a:lnTo>
                  <a:pt x="1422" y="107"/>
                </a:lnTo>
                <a:lnTo>
                  <a:pt x="1422" y="123"/>
                </a:lnTo>
                <a:lnTo>
                  <a:pt x="1422" y="141"/>
                </a:lnTo>
                <a:lnTo>
                  <a:pt x="1422" y="160"/>
                </a:lnTo>
                <a:lnTo>
                  <a:pt x="1422" y="181"/>
                </a:lnTo>
                <a:lnTo>
                  <a:pt x="1422" y="202"/>
                </a:lnTo>
                <a:lnTo>
                  <a:pt x="1422" y="225"/>
                </a:lnTo>
                <a:lnTo>
                  <a:pt x="1423" y="248"/>
                </a:lnTo>
                <a:lnTo>
                  <a:pt x="1423" y="273"/>
                </a:lnTo>
                <a:lnTo>
                  <a:pt x="1423" y="299"/>
                </a:lnTo>
                <a:lnTo>
                  <a:pt x="1423" y="326"/>
                </a:lnTo>
                <a:lnTo>
                  <a:pt x="1423" y="354"/>
                </a:lnTo>
                <a:lnTo>
                  <a:pt x="1423" y="383"/>
                </a:lnTo>
                <a:lnTo>
                  <a:pt x="1423" y="412"/>
                </a:lnTo>
                <a:lnTo>
                  <a:pt x="1424" y="443"/>
                </a:lnTo>
                <a:lnTo>
                  <a:pt x="1424" y="475"/>
                </a:lnTo>
                <a:lnTo>
                  <a:pt x="1424" y="507"/>
                </a:lnTo>
                <a:lnTo>
                  <a:pt x="1424" y="540"/>
                </a:lnTo>
                <a:lnTo>
                  <a:pt x="1425" y="573"/>
                </a:lnTo>
                <a:lnTo>
                  <a:pt x="1425" y="607"/>
                </a:lnTo>
                <a:lnTo>
                  <a:pt x="1425" y="642"/>
                </a:lnTo>
                <a:lnTo>
                  <a:pt x="1425" y="677"/>
                </a:lnTo>
                <a:lnTo>
                  <a:pt x="1425" y="713"/>
                </a:lnTo>
                <a:lnTo>
                  <a:pt x="1425" y="749"/>
                </a:lnTo>
                <a:lnTo>
                  <a:pt x="1425" y="785"/>
                </a:lnTo>
                <a:lnTo>
                  <a:pt x="1426" y="822"/>
                </a:lnTo>
                <a:lnTo>
                  <a:pt x="1426" y="859"/>
                </a:lnTo>
                <a:lnTo>
                  <a:pt x="1426" y="896"/>
                </a:lnTo>
                <a:lnTo>
                  <a:pt x="1426" y="933"/>
                </a:lnTo>
                <a:lnTo>
                  <a:pt x="1426" y="971"/>
                </a:lnTo>
                <a:lnTo>
                  <a:pt x="1427" y="1009"/>
                </a:lnTo>
                <a:lnTo>
                  <a:pt x="1427" y="1046"/>
                </a:lnTo>
                <a:lnTo>
                  <a:pt x="1427" y="1083"/>
                </a:lnTo>
                <a:lnTo>
                  <a:pt x="1427" y="1120"/>
                </a:lnTo>
                <a:lnTo>
                  <a:pt x="1427" y="1157"/>
                </a:lnTo>
                <a:lnTo>
                  <a:pt x="1427" y="1194"/>
                </a:lnTo>
                <a:lnTo>
                  <a:pt x="1427" y="1231"/>
                </a:lnTo>
                <a:lnTo>
                  <a:pt x="1428" y="1267"/>
                </a:lnTo>
                <a:lnTo>
                  <a:pt x="1428" y="1302"/>
                </a:lnTo>
                <a:lnTo>
                  <a:pt x="1428" y="1338"/>
                </a:lnTo>
                <a:lnTo>
                  <a:pt x="1428" y="1372"/>
                </a:lnTo>
                <a:lnTo>
                  <a:pt x="1428" y="1407"/>
                </a:lnTo>
                <a:lnTo>
                  <a:pt x="1428" y="1440"/>
                </a:lnTo>
                <a:lnTo>
                  <a:pt x="1428" y="1473"/>
                </a:lnTo>
                <a:lnTo>
                  <a:pt x="1429" y="1505"/>
                </a:lnTo>
                <a:lnTo>
                  <a:pt x="1429" y="1536"/>
                </a:lnTo>
                <a:lnTo>
                  <a:pt x="1429" y="1567"/>
                </a:lnTo>
                <a:lnTo>
                  <a:pt x="1429" y="1597"/>
                </a:lnTo>
                <a:lnTo>
                  <a:pt x="1430" y="1625"/>
                </a:lnTo>
                <a:lnTo>
                  <a:pt x="1430" y="1653"/>
                </a:lnTo>
                <a:lnTo>
                  <a:pt x="1430" y="1680"/>
                </a:lnTo>
                <a:lnTo>
                  <a:pt x="1430" y="1706"/>
                </a:lnTo>
                <a:lnTo>
                  <a:pt x="1430" y="1731"/>
                </a:lnTo>
                <a:lnTo>
                  <a:pt x="1430" y="1755"/>
                </a:lnTo>
                <a:lnTo>
                  <a:pt x="1430" y="1778"/>
                </a:lnTo>
                <a:lnTo>
                  <a:pt x="1431" y="1799"/>
                </a:lnTo>
                <a:lnTo>
                  <a:pt x="1431" y="1819"/>
                </a:lnTo>
                <a:lnTo>
                  <a:pt x="1431" y="1839"/>
                </a:lnTo>
                <a:lnTo>
                  <a:pt x="1431" y="1857"/>
                </a:lnTo>
                <a:lnTo>
                  <a:pt x="1431" y="1873"/>
                </a:lnTo>
                <a:lnTo>
                  <a:pt x="1432" y="1888"/>
                </a:lnTo>
                <a:lnTo>
                  <a:pt x="1432" y="1903"/>
                </a:lnTo>
                <a:lnTo>
                  <a:pt x="1432" y="1915"/>
                </a:lnTo>
                <a:lnTo>
                  <a:pt x="1432" y="1926"/>
                </a:lnTo>
                <a:lnTo>
                  <a:pt x="1432" y="1936"/>
                </a:lnTo>
                <a:lnTo>
                  <a:pt x="1432" y="1945"/>
                </a:lnTo>
                <a:lnTo>
                  <a:pt x="1432" y="1952"/>
                </a:lnTo>
                <a:lnTo>
                  <a:pt x="1433" y="1958"/>
                </a:lnTo>
                <a:lnTo>
                  <a:pt x="1433" y="1962"/>
                </a:lnTo>
                <a:lnTo>
                  <a:pt x="1433" y="1965"/>
                </a:lnTo>
                <a:lnTo>
                  <a:pt x="1433" y="1966"/>
                </a:lnTo>
                <a:lnTo>
                  <a:pt x="1433" y="1966"/>
                </a:lnTo>
                <a:lnTo>
                  <a:pt x="1433" y="1965"/>
                </a:lnTo>
                <a:lnTo>
                  <a:pt x="1433" y="1962"/>
                </a:lnTo>
                <a:lnTo>
                  <a:pt x="1434" y="1958"/>
                </a:lnTo>
                <a:lnTo>
                  <a:pt x="1434" y="1952"/>
                </a:lnTo>
                <a:lnTo>
                  <a:pt x="1434" y="1945"/>
                </a:lnTo>
                <a:lnTo>
                  <a:pt x="1434" y="1937"/>
                </a:lnTo>
                <a:lnTo>
                  <a:pt x="1435" y="1927"/>
                </a:lnTo>
                <a:lnTo>
                  <a:pt x="1435" y="1916"/>
                </a:lnTo>
                <a:lnTo>
                  <a:pt x="1435" y="1903"/>
                </a:lnTo>
                <a:lnTo>
                  <a:pt x="1435" y="1889"/>
                </a:lnTo>
                <a:lnTo>
                  <a:pt x="1435" y="1874"/>
                </a:lnTo>
                <a:lnTo>
                  <a:pt x="1435" y="1857"/>
                </a:lnTo>
                <a:lnTo>
                  <a:pt x="1435" y="1840"/>
                </a:lnTo>
                <a:lnTo>
                  <a:pt x="1436" y="1821"/>
                </a:lnTo>
                <a:lnTo>
                  <a:pt x="1436" y="1801"/>
                </a:lnTo>
                <a:lnTo>
                  <a:pt x="1436" y="1779"/>
                </a:lnTo>
                <a:lnTo>
                  <a:pt x="1436" y="1757"/>
                </a:lnTo>
                <a:lnTo>
                  <a:pt x="1436" y="1733"/>
                </a:lnTo>
                <a:lnTo>
                  <a:pt x="1436" y="1708"/>
                </a:lnTo>
                <a:lnTo>
                  <a:pt x="1436" y="1682"/>
                </a:lnTo>
                <a:lnTo>
                  <a:pt x="1437" y="1656"/>
                </a:lnTo>
                <a:lnTo>
                  <a:pt x="1437" y="1628"/>
                </a:lnTo>
                <a:lnTo>
                  <a:pt x="1437" y="1599"/>
                </a:lnTo>
                <a:lnTo>
                  <a:pt x="1437" y="1569"/>
                </a:lnTo>
                <a:lnTo>
                  <a:pt x="1437" y="1539"/>
                </a:lnTo>
                <a:lnTo>
                  <a:pt x="1438" y="1508"/>
                </a:lnTo>
                <a:lnTo>
                  <a:pt x="1438" y="1476"/>
                </a:lnTo>
                <a:lnTo>
                  <a:pt x="1438" y="1443"/>
                </a:lnTo>
                <a:lnTo>
                  <a:pt x="1438" y="1410"/>
                </a:lnTo>
                <a:lnTo>
                  <a:pt x="1438" y="1376"/>
                </a:lnTo>
                <a:lnTo>
                  <a:pt x="1438" y="1342"/>
                </a:lnTo>
                <a:lnTo>
                  <a:pt x="1438" y="1307"/>
                </a:lnTo>
                <a:lnTo>
                  <a:pt x="1439" y="1272"/>
                </a:lnTo>
                <a:lnTo>
                  <a:pt x="1439" y="1236"/>
                </a:lnTo>
                <a:lnTo>
                  <a:pt x="1439" y="1200"/>
                </a:lnTo>
                <a:lnTo>
                  <a:pt x="1439" y="1163"/>
                </a:lnTo>
                <a:lnTo>
                  <a:pt x="1440" y="1127"/>
                </a:lnTo>
                <a:lnTo>
                  <a:pt x="1440" y="1090"/>
                </a:lnTo>
                <a:lnTo>
                  <a:pt x="1440" y="1053"/>
                </a:lnTo>
                <a:lnTo>
                  <a:pt x="1440" y="1016"/>
                </a:lnTo>
                <a:lnTo>
                  <a:pt x="1440" y="979"/>
                </a:lnTo>
                <a:lnTo>
                  <a:pt x="1440" y="942"/>
                </a:lnTo>
                <a:lnTo>
                  <a:pt x="1440" y="905"/>
                </a:lnTo>
                <a:lnTo>
                  <a:pt x="1441" y="868"/>
                </a:lnTo>
                <a:lnTo>
                  <a:pt x="1441" y="831"/>
                </a:lnTo>
                <a:lnTo>
                  <a:pt x="1441" y="795"/>
                </a:lnTo>
                <a:lnTo>
                  <a:pt x="1441" y="759"/>
                </a:lnTo>
                <a:lnTo>
                  <a:pt x="1441" y="723"/>
                </a:lnTo>
                <a:lnTo>
                  <a:pt x="1441" y="688"/>
                </a:lnTo>
                <a:lnTo>
                  <a:pt x="1441" y="653"/>
                </a:lnTo>
                <a:lnTo>
                  <a:pt x="1442" y="619"/>
                </a:lnTo>
                <a:lnTo>
                  <a:pt x="1442" y="585"/>
                </a:lnTo>
                <a:lnTo>
                  <a:pt x="1442" y="552"/>
                </a:lnTo>
                <a:lnTo>
                  <a:pt x="1442" y="519"/>
                </a:lnTo>
                <a:lnTo>
                  <a:pt x="1442" y="488"/>
                </a:lnTo>
                <a:lnTo>
                  <a:pt x="1443" y="457"/>
                </a:lnTo>
                <a:lnTo>
                  <a:pt x="1443" y="426"/>
                </a:lnTo>
                <a:lnTo>
                  <a:pt x="1443" y="397"/>
                </a:lnTo>
                <a:lnTo>
                  <a:pt x="1443" y="368"/>
                </a:lnTo>
                <a:lnTo>
                  <a:pt x="1443" y="341"/>
                </a:lnTo>
                <a:lnTo>
                  <a:pt x="1443" y="314"/>
                </a:lnTo>
                <a:lnTo>
                  <a:pt x="1444" y="289"/>
                </a:lnTo>
                <a:lnTo>
                  <a:pt x="1444" y="264"/>
                </a:lnTo>
                <a:lnTo>
                  <a:pt x="1444" y="241"/>
                </a:lnTo>
                <a:lnTo>
                  <a:pt x="1444" y="219"/>
                </a:lnTo>
                <a:lnTo>
                  <a:pt x="1444" y="197"/>
                </a:lnTo>
                <a:lnTo>
                  <a:pt x="1445" y="177"/>
                </a:lnTo>
                <a:lnTo>
                  <a:pt x="1445" y="159"/>
                </a:lnTo>
                <a:lnTo>
                  <a:pt x="1445" y="141"/>
                </a:lnTo>
                <a:lnTo>
                  <a:pt x="1445" y="125"/>
                </a:lnTo>
                <a:lnTo>
                  <a:pt x="1445" y="110"/>
                </a:lnTo>
                <a:lnTo>
                  <a:pt x="1445" y="96"/>
                </a:lnTo>
                <a:lnTo>
                  <a:pt x="1445" y="84"/>
                </a:lnTo>
                <a:lnTo>
                  <a:pt x="1446" y="72"/>
                </a:lnTo>
                <a:lnTo>
                  <a:pt x="1446" y="63"/>
                </a:lnTo>
                <a:lnTo>
                  <a:pt x="1446" y="54"/>
                </a:lnTo>
                <a:lnTo>
                  <a:pt x="1446" y="48"/>
                </a:lnTo>
                <a:lnTo>
                  <a:pt x="1446" y="42"/>
                </a:lnTo>
                <a:lnTo>
                  <a:pt x="1446" y="38"/>
                </a:lnTo>
                <a:lnTo>
                  <a:pt x="1446" y="35"/>
                </a:lnTo>
                <a:lnTo>
                  <a:pt x="1447" y="34"/>
                </a:lnTo>
                <a:lnTo>
                  <a:pt x="1447" y="34"/>
                </a:lnTo>
                <a:lnTo>
                  <a:pt x="1447" y="36"/>
                </a:lnTo>
                <a:lnTo>
                  <a:pt x="1447" y="38"/>
                </a:lnTo>
                <a:lnTo>
                  <a:pt x="1447" y="43"/>
                </a:lnTo>
                <a:lnTo>
                  <a:pt x="1448" y="49"/>
                </a:lnTo>
                <a:lnTo>
                  <a:pt x="1448" y="56"/>
                </a:lnTo>
                <a:lnTo>
                  <a:pt x="1448" y="64"/>
                </a:lnTo>
                <a:lnTo>
                  <a:pt x="1448" y="74"/>
                </a:lnTo>
                <a:lnTo>
                  <a:pt x="1448" y="85"/>
                </a:lnTo>
                <a:lnTo>
                  <a:pt x="1448" y="98"/>
                </a:lnTo>
                <a:lnTo>
                  <a:pt x="1449" y="112"/>
                </a:lnTo>
                <a:lnTo>
                  <a:pt x="1449" y="127"/>
                </a:lnTo>
                <a:lnTo>
                  <a:pt x="1449" y="143"/>
                </a:lnTo>
                <a:lnTo>
                  <a:pt x="1449" y="161"/>
                </a:lnTo>
                <a:lnTo>
                  <a:pt x="1449" y="180"/>
                </a:lnTo>
                <a:lnTo>
                  <a:pt x="1450" y="200"/>
                </a:lnTo>
                <a:lnTo>
                  <a:pt x="1450" y="221"/>
                </a:lnTo>
                <a:lnTo>
                  <a:pt x="1450" y="244"/>
                </a:lnTo>
                <a:lnTo>
                  <a:pt x="1450" y="267"/>
                </a:lnTo>
                <a:lnTo>
                  <a:pt x="1450" y="292"/>
                </a:lnTo>
                <a:lnTo>
                  <a:pt x="1450" y="317"/>
                </a:lnTo>
                <a:lnTo>
                  <a:pt x="1450" y="344"/>
                </a:lnTo>
                <a:lnTo>
                  <a:pt x="1451" y="371"/>
                </a:lnTo>
                <a:lnTo>
                  <a:pt x="1451" y="400"/>
                </a:lnTo>
                <a:lnTo>
                  <a:pt x="1451" y="429"/>
                </a:lnTo>
                <a:lnTo>
                  <a:pt x="1451" y="459"/>
                </a:lnTo>
                <a:lnTo>
                  <a:pt x="1451" y="490"/>
                </a:lnTo>
                <a:lnTo>
                  <a:pt x="1451" y="522"/>
                </a:lnTo>
                <a:lnTo>
                  <a:pt x="1451" y="554"/>
                </a:lnTo>
                <a:lnTo>
                  <a:pt x="1452" y="587"/>
                </a:lnTo>
                <a:lnTo>
                  <a:pt x="1452" y="621"/>
                </a:lnTo>
                <a:lnTo>
                  <a:pt x="1452" y="655"/>
                </a:lnTo>
                <a:lnTo>
                  <a:pt x="1452" y="689"/>
                </a:lnTo>
                <a:lnTo>
                  <a:pt x="1453" y="725"/>
                </a:lnTo>
                <a:lnTo>
                  <a:pt x="1453" y="760"/>
                </a:lnTo>
                <a:lnTo>
                  <a:pt x="1453" y="795"/>
                </a:lnTo>
                <a:lnTo>
                  <a:pt x="1453" y="831"/>
                </a:lnTo>
                <a:lnTo>
                  <a:pt x="1453" y="868"/>
                </a:lnTo>
                <a:lnTo>
                  <a:pt x="1453" y="904"/>
                </a:lnTo>
                <a:lnTo>
                  <a:pt x="1453" y="941"/>
                </a:lnTo>
                <a:lnTo>
                  <a:pt x="1454" y="978"/>
                </a:lnTo>
                <a:lnTo>
                  <a:pt x="1454" y="1014"/>
                </a:lnTo>
                <a:lnTo>
                  <a:pt x="1454" y="1051"/>
                </a:lnTo>
                <a:lnTo>
                  <a:pt x="1454" y="1087"/>
                </a:lnTo>
                <a:lnTo>
                  <a:pt x="1454" y="1124"/>
                </a:lnTo>
                <a:lnTo>
                  <a:pt x="1455" y="1160"/>
                </a:lnTo>
                <a:lnTo>
                  <a:pt x="1455" y="1196"/>
                </a:lnTo>
                <a:lnTo>
                  <a:pt x="1455" y="1231"/>
                </a:lnTo>
                <a:lnTo>
                  <a:pt x="1455" y="1266"/>
                </a:lnTo>
                <a:lnTo>
                  <a:pt x="1455" y="1301"/>
                </a:lnTo>
                <a:lnTo>
                  <a:pt x="1455" y="1336"/>
                </a:lnTo>
                <a:lnTo>
                  <a:pt x="1455" y="1369"/>
                </a:lnTo>
                <a:lnTo>
                  <a:pt x="1456" y="1403"/>
                </a:lnTo>
                <a:lnTo>
                  <a:pt x="1456" y="1435"/>
                </a:lnTo>
                <a:lnTo>
                  <a:pt x="1456" y="1467"/>
                </a:lnTo>
                <a:lnTo>
                  <a:pt x="1456" y="1499"/>
                </a:lnTo>
                <a:lnTo>
                  <a:pt x="1456" y="1529"/>
                </a:lnTo>
                <a:lnTo>
                  <a:pt x="1456" y="1559"/>
                </a:lnTo>
                <a:lnTo>
                  <a:pt x="1456" y="1588"/>
                </a:lnTo>
                <a:lnTo>
                  <a:pt x="1457" y="1616"/>
                </a:lnTo>
                <a:lnTo>
                  <a:pt x="1457" y="1643"/>
                </a:lnTo>
                <a:lnTo>
                  <a:pt x="1457" y="1669"/>
                </a:lnTo>
                <a:lnTo>
                  <a:pt x="1457" y="1694"/>
                </a:lnTo>
                <a:lnTo>
                  <a:pt x="1458" y="1719"/>
                </a:lnTo>
                <a:lnTo>
                  <a:pt x="1458" y="1742"/>
                </a:lnTo>
                <a:lnTo>
                  <a:pt x="1458" y="1764"/>
                </a:lnTo>
                <a:lnTo>
                  <a:pt x="1458" y="1784"/>
                </a:lnTo>
                <a:lnTo>
                  <a:pt x="1458" y="1804"/>
                </a:lnTo>
                <a:lnTo>
                  <a:pt x="1458" y="1822"/>
                </a:lnTo>
                <a:lnTo>
                  <a:pt x="1458" y="1840"/>
                </a:lnTo>
                <a:lnTo>
                  <a:pt x="1459" y="1856"/>
                </a:lnTo>
                <a:lnTo>
                  <a:pt x="1459" y="1870"/>
                </a:lnTo>
                <a:lnTo>
                  <a:pt x="1459" y="1884"/>
                </a:lnTo>
                <a:lnTo>
                  <a:pt x="1459" y="1896"/>
                </a:lnTo>
                <a:lnTo>
                  <a:pt x="1459" y="1907"/>
                </a:lnTo>
                <a:lnTo>
                  <a:pt x="1460" y="1916"/>
                </a:lnTo>
                <a:lnTo>
                  <a:pt x="1460" y="1924"/>
                </a:lnTo>
                <a:lnTo>
                  <a:pt x="1460" y="1931"/>
                </a:lnTo>
                <a:lnTo>
                  <a:pt x="1460" y="1936"/>
                </a:lnTo>
                <a:lnTo>
                  <a:pt x="1460" y="1940"/>
                </a:lnTo>
                <a:lnTo>
                  <a:pt x="1460" y="1943"/>
                </a:lnTo>
                <a:lnTo>
                  <a:pt x="1460" y="1944"/>
                </a:lnTo>
                <a:lnTo>
                  <a:pt x="1461" y="1944"/>
                </a:lnTo>
                <a:lnTo>
                  <a:pt x="1461" y="1942"/>
                </a:lnTo>
                <a:lnTo>
                  <a:pt x="1461" y="1939"/>
                </a:lnTo>
                <a:lnTo>
                  <a:pt x="1461" y="1935"/>
                </a:lnTo>
                <a:lnTo>
                  <a:pt x="1461" y="1929"/>
                </a:lnTo>
                <a:lnTo>
                  <a:pt x="1461" y="1922"/>
                </a:lnTo>
                <a:lnTo>
                  <a:pt x="1461" y="1913"/>
                </a:lnTo>
                <a:lnTo>
                  <a:pt x="1462" y="1903"/>
                </a:lnTo>
                <a:lnTo>
                  <a:pt x="1462" y="1892"/>
                </a:lnTo>
                <a:lnTo>
                  <a:pt x="1462" y="1880"/>
                </a:lnTo>
                <a:lnTo>
                  <a:pt x="1462" y="1866"/>
                </a:lnTo>
                <a:lnTo>
                  <a:pt x="1463" y="1851"/>
                </a:lnTo>
                <a:lnTo>
                  <a:pt x="1463" y="1834"/>
                </a:lnTo>
                <a:lnTo>
                  <a:pt x="1463" y="1817"/>
                </a:lnTo>
                <a:lnTo>
                  <a:pt x="1463" y="1798"/>
                </a:lnTo>
                <a:lnTo>
                  <a:pt x="1463" y="1778"/>
                </a:lnTo>
                <a:lnTo>
                  <a:pt x="1463" y="1757"/>
                </a:lnTo>
                <a:lnTo>
                  <a:pt x="1463" y="1735"/>
                </a:lnTo>
                <a:lnTo>
                  <a:pt x="1464" y="1711"/>
                </a:lnTo>
                <a:lnTo>
                  <a:pt x="1464" y="1687"/>
                </a:lnTo>
                <a:lnTo>
                  <a:pt x="1464" y="1662"/>
                </a:lnTo>
                <a:lnTo>
                  <a:pt x="1464" y="1635"/>
                </a:lnTo>
                <a:lnTo>
                  <a:pt x="1464" y="1608"/>
                </a:lnTo>
                <a:lnTo>
                  <a:pt x="1464" y="1580"/>
                </a:lnTo>
                <a:lnTo>
                  <a:pt x="1464" y="1551"/>
                </a:lnTo>
                <a:lnTo>
                  <a:pt x="1465" y="1521"/>
                </a:lnTo>
                <a:lnTo>
                  <a:pt x="1465" y="1490"/>
                </a:lnTo>
                <a:lnTo>
                  <a:pt x="1465" y="1459"/>
                </a:lnTo>
                <a:lnTo>
                  <a:pt x="1465" y="1427"/>
                </a:lnTo>
                <a:lnTo>
                  <a:pt x="1465" y="1395"/>
                </a:lnTo>
                <a:lnTo>
                  <a:pt x="1466" y="1362"/>
                </a:lnTo>
                <a:lnTo>
                  <a:pt x="1466" y="1328"/>
                </a:lnTo>
                <a:lnTo>
                  <a:pt x="1466" y="1294"/>
                </a:lnTo>
                <a:lnTo>
                  <a:pt x="1466" y="1259"/>
                </a:lnTo>
                <a:lnTo>
                  <a:pt x="1466" y="1224"/>
                </a:lnTo>
                <a:lnTo>
                  <a:pt x="1466" y="1189"/>
                </a:lnTo>
                <a:lnTo>
                  <a:pt x="1466" y="1154"/>
                </a:lnTo>
                <a:lnTo>
                  <a:pt x="1467" y="1117"/>
                </a:lnTo>
                <a:lnTo>
                  <a:pt x="1467" y="1082"/>
                </a:lnTo>
                <a:lnTo>
                  <a:pt x="1467" y="1045"/>
                </a:lnTo>
                <a:lnTo>
                  <a:pt x="1467" y="1009"/>
                </a:lnTo>
                <a:lnTo>
                  <a:pt x="1468" y="973"/>
                </a:lnTo>
                <a:lnTo>
                  <a:pt x="1468" y="937"/>
                </a:lnTo>
                <a:lnTo>
                  <a:pt x="1468" y="901"/>
                </a:lnTo>
                <a:lnTo>
                  <a:pt x="1468" y="865"/>
                </a:lnTo>
                <a:lnTo>
                  <a:pt x="1468" y="830"/>
                </a:lnTo>
                <a:lnTo>
                  <a:pt x="1468" y="794"/>
                </a:lnTo>
                <a:lnTo>
                  <a:pt x="1468" y="759"/>
                </a:lnTo>
                <a:lnTo>
                  <a:pt x="1469" y="725"/>
                </a:lnTo>
                <a:lnTo>
                  <a:pt x="1469" y="690"/>
                </a:lnTo>
                <a:lnTo>
                  <a:pt x="1469" y="656"/>
                </a:lnTo>
                <a:lnTo>
                  <a:pt x="1469" y="623"/>
                </a:lnTo>
                <a:lnTo>
                  <a:pt x="1469" y="590"/>
                </a:lnTo>
                <a:lnTo>
                  <a:pt x="1469" y="558"/>
                </a:lnTo>
                <a:lnTo>
                  <a:pt x="1469" y="527"/>
                </a:lnTo>
                <a:lnTo>
                  <a:pt x="1470" y="496"/>
                </a:lnTo>
                <a:lnTo>
                  <a:pt x="1470" y="466"/>
                </a:lnTo>
                <a:lnTo>
                  <a:pt x="1470" y="436"/>
                </a:lnTo>
                <a:lnTo>
                  <a:pt x="1470" y="408"/>
                </a:lnTo>
                <a:lnTo>
                  <a:pt x="1470" y="380"/>
                </a:lnTo>
                <a:lnTo>
                  <a:pt x="1471" y="354"/>
                </a:lnTo>
                <a:lnTo>
                  <a:pt x="1471" y="328"/>
                </a:lnTo>
                <a:lnTo>
                  <a:pt x="1471" y="303"/>
                </a:lnTo>
                <a:lnTo>
                  <a:pt x="1471" y="279"/>
                </a:lnTo>
                <a:lnTo>
                  <a:pt x="1471" y="257"/>
                </a:lnTo>
                <a:lnTo>
                  <a:pt x="1471" y="235"/>
                </a:lnTo>
                <a:lnTo>
                  <a:pt x="1471" y="215"/>
                </a:lnTo>
                <a:lnTo>
                  <a:pt x="1472" y="196"/>
                </a:lnTo>
                <a:lnTo>
                  <a:pt x="1472" y="178"/>
                </a:lnTo>
                <a:lnTo>
                  <a:pt x="1472" y="161"/>
                </a:lnTo>
                <a:lnTo>
                  <a:pt x="1472" y="145"/>
                </a:lnTo>
                <a:lnTo>
                  <a:pt x="1473" y="131"/>
                </a:lnTo>
                <a:lnTo>
                  <a:pt x="1473" y="118"/>
                </a:lnTo>
                <a:lnTo>
                  <a:pt x="1473" y="106"/>
                </a:lnTo>
                <a:lnTo>
                  <a:pt x="1473" y="95"/>
                </a:lnTo>
                <a:lnTo>
                  <a:pt x="1473" y="86"/>
                </a:lnTo>
                <a:lnTo>
                  <a:pt x="1473" y="79"/>
                </a:lnTo>
                <a:lnTo>
                  <a:pt x="1473" y="72"/>
                </a:lnTo>
                <a:lnTo>
                  <a:pt x="1474" y="67"/>
                </a:lnTo>
                <a:lnTo>
                  <a:pt x="1474" y="63"/>
                </a:lnTo>
                <a:lnTo>
                  <a:pt x="1474" y="61"/>
                </a:lnTo>
                <a:lnTo>
                  <a:pt x="1474" y="60"/>
                </a:lnTo>
                <a:lnTo>
                  <a:pt x="1474" y="60"/>
                </a:lnTo>
                <a:lnTo>
                  <a:pt x="1474" y="62"/>
                </a:lnTo>
                <a:lnTo>
                  <a:pt x="1474" y="65"/>
                </a:lnTo>
                <a:lnTo>
                  <a:pt x="1475" y="69"/>
                </a:lnTo>
                <a:lnTo>
                  <a:pt x="1475" y="75"/>
                </a:lnTo>
                <a:lnTo>
                  <a:pt x="1475" y="82"/>
                </a:lnTo>
                <a:lnTo>
                  <a:pt x="1475" y="91"/>
                </a:lnTo>
                <a:lnTo>
                  <a:pt x="1475" y="101"/>
                </a:lnTo>
                <a:lnTo>
                  <a:pt x="1476" y="112"/>
                </a:lnTo>
                <a:lnTo>
                  <a:pt x="1476" y="125"/>
                </a:lnTo>
                <a:lnTo>
                  <a:pt x="1476" y="138"/>
                </a:lnTo>
                <a:lnTo>
                  <a:pt x="1476" y="153"/>
                </a:lnTo>
                <a:lnTo>
                  <a:pt x="1476" y="169"/>
                </a:lnTo>
                <a:lnTo>
                  <a:pt x="1476" y="187"/>
                </a:lnTo>
                <a:lnTo>
                  <a:pt x="1477" y="205"/>
                </a:lnTo>
                <a:lnTo>
                  <a:pt x="1477" y="225"/>
                </a:lnTo>
                <a:lnTo>
                  <a:pt x="1477" y="246"/>
                </a:lnTo>
                <a:lnTo>
                  <a:pt x="1477" y="268"/>
                </a:lnTo>
                <a:lnTo>
                  <a:pt x="1477" y="291"/>
                </a:lnTo>
                <a:lnTo>
                  <a:pt x="1478" y="315"/>
                </a:lnTo>
                <a:lnTo>
                  <a:pt x="1478" y="340"/>
                </a:lnTo>
                <a:lnTo>
                  <a:pt x="1478" y="366"/>
                </a:lnTo>
                <a:lnTo>
                  <a:pt x="1478" y="393"/>
                </a:lnTo>
                <a:lnTo>
                  <a:pt x="1478" y="421"/>
                </a:lnTo>
                <a:lnTo>
                  <a:pt x="1478" y="450"/>
                </a:lnTo>
                <a:lnTo>
                  <a:pt x="1478" y="479"/>
                </a:lnTo>
                <a:lnTo>
                  <a:pt x="1479" y="509"/>
                </a:lnTo>
                <a:lnTo>
                  <a:pt x="1479" y="540"/>
                </a:lnTo>
                <a:lnTo>
                  <a:pt x="1479" y="572"/>
                </a:lnTo>
                <a:lnTo>
                  <a:pt x="1479" y="604"/>
                </a:lnTo>
                <a:lnTo>
                  <a:pt x="1479" y="637"/>
                </a:lnTo>
                <a:lnTo>
                  <a:pt x="1479" y="670"/>
                </a:lnTo>
                <a:lnTo>
                  <a:pt x="1479" y="703"/>
                </a:lnTo>
                <a:lnTo>
                  <a:pt x="1480" y="738"/>
                </a:lnTo>
                <a:lnTo>
                  <a:pt x="1480" y="772"/>
                </a:lnTo>
                <a:lnTo>
                  <a:pt x="1480" y="807"/>
                </a:lnTo>
                <a:lnTo>
                  <a:pt x="1480" y="842"/>
                </a:lnTo>
                <a:lnTo>
                  <a:pt x="1481" y="877"/>
                </a:lnTo>
                <a:lnTo>
                  <a:pt x="1481" y="912"/>
                </a:lnTo>
                <a:lnTo>
                  <a:pt x="1481" y="948"/>
                </a:lnTo>
                <a:lnTo>
                  <a:pt x="1481" y="984"/>
                </a:lnTo>
                <a:lnTo>
                  <a:pt x="1481" y="1019"/>
                </a:lnTo>
                <a:lnTo>
                  <a:pt x="1481" y="1055"/>
                </a:lnTo>
                <a:lnTo>
                  <a:pt x="1481" y="1090"/>
                </a:lnTo>
                <a:lnTo>
                  <a:pt x="1482" y="1126"/>
                </a:lnTo>
                <a:lnTo>
                  <a:pt x="1482" y="1160"/>
                </a:lnTo>
                <a:lnTo>
                  <a:pt x="1482" y="1195"/>
                </a:lnTo>
                <a:lnTo>
                  <a:pt x="1482" y="1230"/>
                </a:lnTo>
                <a:lnTo>
                  <a:pt x="1482" y="1264"/>
                </a:lnTo>
                <a:lnTo>
                  <a:pt x="1483" y="1298"/>
                </a:lnTo>
                <a:lnTo>
                  <a:pt x="1483" y="1331"/>
                </a:lnTo>
                <a:lnTo>
                  <a:pt x="1483" y="1364"/>
                </a:lnTo>
                <a:lnTo>
                  <a:pt x="1483" y="1396"/>
                </a:lnTo>
                <a:lnTo>
                  <a:pt x="1483" y="1428"/>
                </a:lnTo>
                <a:lnTo>
                  <a:pt x="1483" y="1458"/>
                </a:lnTo>
                <a:lnTo>
                  <a:pt x="1483" y="1489"/>
                </a:lnTo>
                <a:lnTo>
                  <a:pt x="1484" y="1518"/>
                </a:lnTo>
                <a:lnTo>
                  <a:pt x="1484" y="1547"/>
                </a:lnTo>
                <a:lnTo>
                  <a:pt x="1484" y="1575"/>
                </a:lnTo>
                <a:lnTo>
                  <a:pt x="1484" y="1602"/>
                </a:lnTo>
                <a:lnTo>
                  <a:pt x="1484" y="1628"/>
                </a:lnTo>
                <a:lnTo>
                  <a:pt x="1484" y="1653"/>
                </a:lnTo>
                <a:lnTo>
                  <a:pt x="1484" y="1678"/>
                </a:lnTo>
                <a:lnTo>
                  <a:pt x="1485" y="1701"/>
                </a:lnTo>
                <a:lnTo>
                  <a:pt x="1485" y="1723"/>
                </a:lnTo>
                <a:lnTo>
                  <a:pt x="1485" y="1744"/>
                </a:lnTo>
                <a:lnTo>
                  <a:pt x="1485" y="1764"/>
                </a:lnTo>
                <a:lnTo>
                  <a:pt x="1486" y="1783"/>
                </a:lnTo>
                <a:lnTo>
                  <a:pt x="1486" y="1800"/>
                </a:lnTo>
                <a:lnTo>
                  <a:pt x="1486" y="1817"/>
                </a:lnTo>
                <a:lnTo>
                  <a:pt x="1486" y="1832"/>
                </a:lnTo>
                <a:lnTo>
                  <a:pt x="1486" y="1846"/>
                </a:lnTo>
                <a:lnTo>
                  <a:pt x="1486" y="1859"/>
                </a:lnTo>
                <a:lnTo>
                  <a:pt x="1486" y="1870"/>
                </a:lnTo>
                <a:lnTo>
                  <a:pt x="1487" y="1881"/>
                </a:lnTo>
                <a:lnTo>
                  <a:pt x="1487" y="1890"/>
                </a:lnTo>
                <a:lnTo>
                  <a:pt x="1487" y="1897"/>
                </a:lnTo>
                <a:lnTo>
                  <a:pt x="1487" y="1903"/>
                </a:lnTo>
                <a:lnTo>
                  <a:pt x="1487" y="1908"/>
                </a:lnTo>
                <a:lnTo>
                  <a:pt x="1488" y="1912"/>
                </a:lnTo>
                <a:lnTo>
                  <a:pt x="1488" y="1914"/>
                </a:lnTo>
                <a:lnTo>
                  <a:pt x="1488" y="1915"/>
                </a:lnTo>
                <a:lnTo>
                  <a:pt x="1488" y="1914"/>
                </a:lnTo>
                <a:lnTo>
                  <a:pt x="1488" y="1913"/>
                </a:lnTo>
                <a:lnTo>
                  <a:pt x="1488" y="1909"/>
                </a:lnTo>
                <a:lnTo>
                  <a:pt x="1488" y="1905"/>
                </a:lnTo>
                <a:lnTo>
                  <a:pt x="1489" y="1899"/>
                </a:lnTo>
                <a:lnTo>
                  <a:pt x="1489" y="1891"/>
                </a:lnTo>
                <a:lnTo>
                  <a:pt x="1489" y="1883"/>
                </a:lnTo>
                <a:lnTo>
                  <a:pt x="1489" y="1873"/>
                </a:lnTo>
                <a:lnTo>
                  <a:pt x="1489" y="1862"/>
                </a:lnTo>
                <a:lnTo>
                  <a:pt x="1489" y="1850"/>
                </a:lnTo>
                <a:lnTo>
                  <a:pt x="1489" y="1836"/>
                </a:lnTo>
                <a:lnTo>
                  <a:pt x="1490" y="1821"/>
                </a:lnTo>
                <a:lnTo>
                  <a:pt x="1490" y="1805"/>
                </a:lnTo>
                <a:lnTo>
                  <a:pt x="1490" y="1788"/>
                </a:lnTo>
                <a:lnTo>
                  <a:pt x="1490" y="1770"/>
                </a:lnTo>
                <a:lnTo>
                  <a:pt x="1491" y="1750"/>
                </a:lnTo>
                <a:lnTo>
                  <a:pt x="1491" y="1729"/>
                </a:lnTo>
                <a:lnTo>
                  <a:pt x="1491" y="1708"/>
                </a:lnTo>
                <a:lnTo>
                  <a:pt x="1491" y="1685"/>
                </a:lnTo>
                <a:lnTo>
                  <a:pt x="1491" y="1661"/>
                </a:lnTo>
                <a:lnTo>
                  <a:pt x="1491" y="1637"/>
                </a:lnTo>
                <a:lnTo>
                  <a:pt x="1491" y="1611"/>
                </a:lnTo>
                <a:lnTo>
                  <a:pt x="1492" y="1584"/>
                </a:lnTo>
                <a:lnTo>
                  <a:pt x="1492" y="1557"/>
                </a:lnTo>
                <a:lnTo>
                  <a:pt x="1492" y="1528"/>
                </a:lnTo>
                <a:lnTo>
                  <a:pt x="1492" y="1500"/>
                </a:lnTo>
                <a:lnTo>
                  <a:pt x="1492" y="1470"/>
                </a:lnTo>
                <a:lnTo>
                  <a:pt x="1492" y="1439"/>
                </a:lnTo>
                <a:lnTo>
                  <a:pt x="1492" y="1408"/>
                </a:lnTo>
                <a:lnTo>
                  <a:pt x="1493" y="1377"/>
                </a:lnTo>
                <a:lnTo>
                  <a:pt x="1493" y="1344"/>
                </a:lnTo>
                <a:lnTo>
                  <a:pt x="1493" y="1312"/>
                </a:lnTo>
                <a:lnTo>
                  <a:pt x="1493" y="1279"/>
                </a:lnTo>
                <a:lnTo>
                  <a:pt x="1493" y="1245"/>
                </a:lnTo>
                <a:lnTo>
                  <a:pt x="1494" y="1211"/>
                </a:lnTo>
                <a:lnTo>
                  <a:pt x="1494" y="1177"/>
                </a:lnTo>
                <a:lnTo>
                  <a:pt x="1494" y="1143"/>
                </a:lnTo>
                <a:lnTo>
                  <a:pt x="1494" y="1108"/>
                </a:lnTo>
                <a:lnTo>
                  <a:pt x="1494" y="1073"/>
                </a:lnTo>
                <a:lnTo>
                  <a:pt x="1494" y="1038"/>
                </a:lnTo>
                <a:lnTo>
                  <a:pt x="1494" y="1003"/>
                </a:lnTo>
                <a:lnTo>
                  <a:pt x="1495" y="968"/>
                </a:lnTo>
                <a:lnTo>
                  <a:pt x="1495" y="933"/>
                </a:lnTo>
                <a:lnTo>
                  <a:pt x="1495" y="899"/>
                </a:lnTo>
                <a:lnTo>
                  <a:pt x="1495" y="864"/>
                </a:lnTo>
                <a:lnTo>
                  <a:pt x="1496" y="830"/>
                </a:lnTo>
                <a:lnTo>
                  <a:pt x="1496" y="795"/>
                </a:lnTo>
                <a:lnTo>
                  <a:pt x="1496" y="762"/>
                </a:lnTo>
                <a:lnTo>
                  <a:pt x="1496" y="728"/>
                </a:lnTo>
                <a:lnTo>
                  <a:pt x="1496" y="695"/>
                </a:lnTo>
                <a:lnTo>
                  <a:pt x="1496" y="662"/>
                </a:lnTo>
                <a:lnTo>
                  <a:pt x="1496" y="630"/>
                </a:lnTo>
                <a:lnTo>
                  <a:pt x="1497" y="599"/>
                </a:lnTo>
                <a:lnTo>
                  <a:pt x="1497" y="568"/>
                </a:lnTo>
                <a:lnTo>
                  <a:pt x="1497" y="537"/>
                </a:lnTo>
                <a:lnTo>
                  <a:pt x="1497" y="508"/>
                </a:lnTo>
                <a:lnTo>
                  <a:pt x="1497" y="479"/>
                </a:lnTo>
                <a:lnTo>
                  <a:pt x="1497" y="451"/>
                </a:lnTo>
                <a:lnTo>
                  <a:pt x="1497" y="424"/>
                </a:lnTo>
                <a:lnTo>
                  <a:pt x="1498" y="397"/>
                </a:lnTo>
                <a:lnTo>
                  <a:pt x="1498" y="371"/>
                </a:lnTo>
                <a:lnTo>
                  <a:pt x="1498" y="347"/>
                </a:lnTo>
                <a:lnTo>
                  <a:pt x="1498" y="323"/>
                </a:lnTo>
                <a:lnTo>
                  <a:pt x="1498" y="301"/>
                </a:lnTo>
                <a:lnTo>
                  <a:pt x="1499" y="279"/>
                </a:lnTo>
                <a:lnTo>
                  <a:pt x="1499" y="258"/>
                </a:lnTo>
                <a:lnTo>
                  <a:pt x="1499" y="238"/>
                </a:lnTo>
                <a:lnTo>
                  <a:pt x="1499" y="220"/>
                </a:lnTo>
                <a:lnTo>
                  <a:pt x="1499" y="203"/>
                </a:lnTo>
                <a:lnTo>
                  <a:pt x="1499" y="187"/>
                </a:lnTo>
                <a:lnTo>
                  <a:pt x="1499" y="172"/>
                </a:lnTo>
                <a:lnTo>
                  <a:pt x="1500" y="158"/>
                </a:lnTo>
                <a:lnTo>
                  <a:pt x="1500" y="146"/>
                </a:lnTo>
                <a:lnTo>
                  <a:pt x="1500" y="135"/>
                </a:lnTo>
                <a:lnTo>
                  <a:pt x="1500" y="125"/>
                </a:lnTo>
                <a:lnTo>
                  <a:pt x="1501" y="117"/>
                </a:lnTo>
                <a:lnTo>
                  <a:pt x="1501" y="109"/>
                </a:lnTo>
                <a:lnTo>
                  <a:pt x="1501" y="103"/>
                </a:lnTo>
                <a:lnTo>
                  <a:pt x="1501" y="99"/>
                </a:lnTo>
                <a:lnTo>
                  <a:pt x="1501" y="95"/>
                </a:lnTo>
                <a:lnTo>
                  <a:pt x="1501" y="93"/>
                </a:lnTo>
                <a:lnTo>
                  <a:pt x="1501" y="92"/>
                </a:lnTo>
                <a:lnTo>
                  <a:pt x="1502" y="93"/>
                </a:lnTo>
                <a:lnTo>
                  <a:pt x="1502" y="95"/>
                </a:lnTo>
                <a:lnTo>
                  <a:pt x="1502" y="98"/>
                </a:lnTo>
                <a:lnTo>
                  <a:pt x="1502" y="103"/>
                </a:lnTo>
                <a:lnTo>
                  <a:pt x="1502" y="108"/>
                </a:lnTo>
                <a:lnTo>
                  <a:pt x="1502" y="116"/>
                </a:lnTo>
                <a:lnTo>
                  <a:pt x="1502" y="124"/>
                </a:lnTo>
                <a:lnTo>
                  <a:pt x="1503" y="134"/>
                </a:lnTo>
                <a:lnTo>
                  <a:pt x="1503" y="145"/>
                </a:lnTo>
                <a:lnTo>
                  <a:pt x="1503" y="157"/>
                </a:lnTo>
                <a:lnTo>
                  <a:pt x="1503" y="171"/>
                </a:lnTo>
                <a:lnTo>
                  <a:pt x="1503" y="186"/>
                </a:lnTo>
                <a:lnTo>
                  <a:pt x="1504" y="201"/>
                </a:lnTo>
                <a:lnTo>
                  <a:pt x="1504" y="219"/>
                </a:lnTo>
                <a:lnTo>
                  <a:pt x="1504" y="237"/>
                </a:lnTo>
                <a:lnTo>
                  <a:pt x="1504" y="256"/>
                </a:lnTo>
                <a:lnTo>
                  <a:pt x="1504" y="276"/>
                </a:lnTo>
                <a:lnTo>
                  <a:pt x="1504" y="297"/>
                </a:lnTo>
                <a:lnTo>
                  <a:pt x="1504" y="320"/>
                </a:lnTo>
                <a:lnTo>
                  <a:pt x="1505" y="343"/>
                </a:lnTo>
                <a:lnTo>
                  <a:pt x="1505" y="368"/>
                </a:lnTo>
                <a:lnTo>
                  <a:pt x="1505" y="393"/>
                </a:lnTo>
                <a:lnTo>
                  <a:pt x="1505" y="419"/>
                </a:lnTo>
                <a:lnTo>
                  <a:pt x="1506" y="446"/>
                </a:lnTo>
                <a:lnTo>
                  <a:pt x="1506" y="474"/>
                </a:lnTo>
                <a:lnTo>
                  <a:pt x="1506" y="503"/>
                </a:lnTo>
                <a:lnTo>
                  <a:pt x="1506" y="532"/>
                </a:lnTo>
                <a:lnTo>
                  <a:pt x="1506" y="562"/>
                </a:lnTo>
                <a:lnTo>
                  <a:pt x="1506" y="592"/>
                </a:lnTo>
                <a:lnTo>
                  <a:pt x="1506" y="623"/>
                </a:lnTo>
                <a:lnTo>
                  <a:pt x="1507" y="655"/>
                </a:lnTo>
                <a:lnTo>
                  <a:pt x="1507" y="687"/>
                </a:lnTo>
                <a:lnTo>
                  <a:pt x="1507" y="719"/>
                </a:lnTo>
                <a:lnTo>
                  <a:pt x="1507" y="752"/>
                </a:lnTo>
                <a:lnTo>
                  <a:pt x="1507" y="785"/>
                </a:lnTo>
                <a:lnTo>
                  <a:pt x="1507" y="819"/>
                </a:lnTo>
                <a:lnTo>
                  <a:pt x="1507" y="853"/>
                </a:lnTo>
                <a:lnTo>
                  <a:pt x="1508" y="887"/>
                </a:lnTo>
                <a:lnTo>
                  <a:pt x="1508" y="921"/>
                </a:lnTo>
                <a:lnTo>
                  <a:pt x="1508" y="955"/>
                </a:lnTo>
                <a:lnTo>
                  <a:pt x="1508" y="989"/>
                </a:lnTo>
                <a:lnTo>
                  <a:pt x="1508" y="1024"/>
                </a:lnTo>
                <a:lnTo>
                  <a:pt x="1509" y="1058"/>
                </a:lnTo>
                <a:lnTo>
                  <a:pt x="1509" y="1092"/>
                </a:lnTo>
                <a:lnTo>
                  <a:pt x="1509" y="1126"/>
                </a:lnTo>
                <a:lnTo>
                  <a:pt x="1509" y="1160"/>
                </a:lnTo>
                <a:lnTo>
                  <a:pt x="1509" y="1193"/>
                </a:lnTo>
                <a:lnTo>
                  <a:pt x="1509" y="1226"/>
                </a:lnTo>
                <a:lnTo>
                  <a:pt x="1510" y="1259"/>
                </a:lnTo>
                <a:lnTo>
                  <a:pt x="1510" y="1292"/>
                </a:lnTo>
                <a:lnTo>
                  <a:pt x="1510" y="1323"/>
                </a:lnTo>
                <a:lnTo>
                  <a:pt x="1510" y="1355"/>
                </a:lnTo>
                <a:lnTo>
                  <a:pt x="1510" y="1386"/>
                </a:lnTo>
                <a:lnTo>
                  <a:pt x="1511" y="1416"/>
                </a:lnTo>
                <a:lnTo>
                  <a:pt x="1511" y="1446"/>
                </a:lnTo>
                <a:lnTo>
                  <a:pt x="1511" y="1475"/>
                </a:lnTo>
                <a:lnTo>
                  <a:pt x="1511" y="1503"/>
                </a:lnTo>
                <a:lnTo>
                  <a:pt x="1511" y="1530"/>
                </a:lnTo>
                <a:lnTo>
                  <a:pt x="1511" y="1557"/>
                </a:lnTo>
                <a:lnTo>
                  <a:pt x="1511" y="1583"/>
                </a:lnTo>
                <a:lnTo>
                  <a:pt x="1512" y="1608"/>
                </a:lnTo>
                <a:lnTo>
                  <a:pt x="1512" y="1632"/>
                </a:lnTo>
                <a:lnTo>
                  <a:pt x="1512" y="1655"/>
                </a:lnTo>
                <a:lnTo>
                  <a:pt x="1512" y="1677"/>
                </a:lnTo>
                <a:lnTo>
                  <a:pt x="1512" y="1698"/>
                </a:lnTo>
                <a:lnTo>
                  <a:pt x="1512" y="1719"/>
                </a:lnTo>
                <a:lnTo>
                  <a:pt x="1512" y="1737"/>
                </a:lnTo>
                <a:lnTo>
                  <a:pt x="1513" y="1755"/>
                </a:lnTo>
                <a:lnTo>
                  <a:pt x="1513" y="1772"/>
                </a:lnTo>
                <a:lnTo>
                  <a:pt x="1513" y="1788"/>
                </a:lnTo>
                <a:lnTo>
                  <a:pt x="1513" y="1802"/>
                </a:lnTo>
                <a:lnTo>
                  <a:pt x="1514" y="1816"/>
                </a:lnTo>
                <a:lnTo>
                  <a:pt x="1514" y="1827"/>
                </a:lnTo>
                <a:lnTo>
                  <a:pt x="1514" y="1838"/>
                </a:lnTo>
                <a:lnTo>
                  <a:pt x="1514" y="1848"/>
                </a:lnTo>
                <a:lnTo>
                  <a:pt x="1514" y="1856"/>
                </a:lnTo>
                <a:lnTo>
                  <a:pt x="1514" y="1863"/>
                </a:lnTo>
                <a:lnTo>
                  <a:pt x="1514" y="1869"/>
                </a:lnTo>
                <a:lnTo>
                  <a:pt x="1515" y="1873"/>
                </a:lnTo>
                <a:lnTo>
                  <a:pt x="1515" y="1877"/>
                </a:lnTo>
                <a:lnTo>
                  <a:pt x="1515" y="1878"/>
                </a:lnTo>
                <a:lnTo>
                  <a:pt x="1515" y="1879"/>
                </a:lnTo>
                <a:lnTo>
                  <a:pt x="1515" y="1878"/>
                </a:lnTo>
                <a:lnTo>
                  <a:pt x="1516" y="1876"/>
                </a:lnTo>
                <a:lnTo>
                  <a:pt x="1516" y="1873"/>
                </a:lnTo>
                <a:lnTo>
                  <a:pt x="1516" y="1868"/>
                </a:lnTo>
                <a:lnTo>
                  <a:pt x="1516" y="1862"/>
                </a:lnTo>
                <a:lnTo>
                  <a:pt x="1516" y="1855"/>
                </a:lnTo>
                <a:lnTo>
                  <a:pt x="1516" y="1847"/>
                </a:lnTo>
                <a:lnTo>
                  <a:pt x="1516" y="1837"/>
                </a:lnTo>
                <a:lnTo>
                  <a:pt x="1517" y="1826"/>
                </a:lnTo>
                <a:lnTo>
                  <a:pt x="1517" y="1814"/>
                </a:lnTo>
                <a:lnTo>
                  <a:pt x="1517" y="1801"/>
                </a:lnTo>
                <a:lnTo>
                  <a:pt x="1517" y="1786"/>
                </a:lnTo>
                <a:lnTo>
                  <a:pt x="1517" y="1771"/>
                </a:lnTo>
                <a:lnTo>
                  <a:pt x="1517" y="1754"/>
                </a:lnTo>
                <a:lnTo>
                  <a:pt x="1517" y="1736"/>
                </a:lnTo>
                <a:lnTo>
                  <a:pt x="1518" y="1717"/>
                </a:lnTo>
                <a:lnTo>
                  <a:pt x="1518" y="1697"/>
                </a:lnTo>
                <a:lnTo>
                  <a:pt x="1518" y="1676"/>
                </a:lnTo>
                <a:lnTo>
                  <a:pt x="1518" y="1654"/>
                </a:lnTo>
                <a:lnTo>
                  <a:pt x="1519" y="1631"/>
                </a:lnTo>
                <a:lnTo>
                  <a:pt x="1519" y="1607"/>
                </a:lnTo>
                <a:lnTo>
                  <a:pt x="1519" y="1582"/>
                </a:lnTo>
                <a:lnTo>
                  <a:pt x="1519" y="1556"/>
                </a:lnTo>
                <a:lnTo>
                  <a:pt x="1519" y="1530"/>
                </a:lnTo>
                <a:lnTo>
                  <a:pt x="1519" y="1503"/>
                </a:lnTo>
                <a:lnTo>
                  <a:pt x="1519" y="1475"/>
                </a:lnTo>
                <a:lnTo>
                  <a:pt x="1520" y="1446"/>
                </a:lnTo>
                <a:lnTo>
                  <a:pt x="1520" y="1417"/>
                </a:lnTo>
                <a:lnTo>
                  <a:pt x="1520" y="1387"/>
                </a:lnTo>
                <a:lnTo>
                  <a:pt x="1520" y="1356"/>
                </a:lnTo>
                <a:lnTo>
                  <a:pt x="1520" y="1326"/>
                </a:lnTo>
                <a:lnTo>
                  <a:pt x="1521" y="1294"/>
                </a:lnTo>
                <a:lnTo>
                  <a:pt x="1521" y="1262"/>
                </a:lnTo>
                <a:lnTo>
                  <a:pt x="1521" y="1230"/>
                </a:lnTo>
                <a:lnTo>
                  <a:pt x="1521" y="1197"/>
                </a:lnTo>
                <a:lnTo>
                  <a:pt x="1521" y="1165"/>
                </a:lnTo>
                <a:lnTo>
                  <a:pt x="1521" y="1131"/>
                </a:lnTo>
                <a:lnTo>
                  <a:pt x="1521" y="1098"/>
                </a:lnTo>
                <a:lnTo>
                  <a:pt x="1522" y="1065"/>
                </a:lnTo>
                <a:lnTo>
                  <a:pt x="1522" y="1031"/>
                </a:lnTo>
                <a:lnTo>
                  <a:pt x="1522" y="997"/>
                </a:lnTo>
                <a:lnTo>
                  <a:pt x="1522" y="964"/>
                </a:lnTo>
                <a:lnTo>
                  <a:pt x="1522" y="931"/>
                </a:lnTo>
                <a:lnTo>
                  <a:pt x="1522" y="897"/>
                </a:lnTo>
                <a:lnTo>
                  <a:pt x="1522" y="864"/>
                </a:lnTo>
                <a:lnTo>
                  <a:pt x="1523" y="831"/>
                </a:lnTo>
                <a:lnTo>
                  <a:pt x="1523" y="799"/>
                </a:lnTo>
                <a:lnTo>
                  <a:pt x="1523" y="766"/>
                </a:lnTo>
                <a:lnTo>
                  <a:pt x="1523" y="734"/>
                </a:lnTo>
                <a:lnTo>
                  <a:pt x="1524" y="703"/>
                </a:lnTo>
                <a:lnTo>
                  <a:pt x="1524" y="671"/>
                </a:lnTo>
                <a:lnTo>
                  <a:pt x="1524" y="641"/>
                </a:lnTo>
                <a:lnTo>
                  <a:pt x="1524" y="610"/>
                </a:lnTo>
                <a:lnTo>
                  <a:pt x="1524" y="581"/>
                </a:lnTo>
                <a:lnTo>
                  <a:pt x="1524" y="552"/>
                </a:lnTo>
                <a:lnTo>
                  <a:pt x="1524" y="524"/>
                </a:lnTo>
                <a:lnTo>
                  <a:pt x="1525" y="496"/>
                </a:lnTo>
                <a:lnTo>
                  <a:pt x="1525" y="469"/>
                </a:lnTo>
                <a:lnTo>
                  <a:pt x="1525" y="443"/>
                </a:lnTo>
                <a:lnTo>
                  <a:pt x="1525" y="418"/>
                </a:lnTo>
                <a:lnTo>
                  <a:pt x="1525" y="394"/>
                </a:lnTo>
                <a:lnTo>
                  <a:pt x="1525" y="370"/>
                </a:lnTo>
                <a:lnTo>
                  <a:pt x="1525" y="348"/>
                </a:lnTo>
                <a:lnTo>
                  <a:pt x="1526" y="326"/>
                </a:lnTo>
                <a:lnTo>
                  <a:pt x="1526" y="306"/>
                </a:lnTo>
                <a:lnTo>
                  <a:pt x="1526" y="286"/>
                </a:lnTo>
                <a:lnTo>
                  <a:pt x="1526" y="268"/>
                </a:lnTo>
                <a:lnTo>
                  <a:pt x="1526" y="250"/>
                </a:lnTo>
                <a:lnTo>
                  <a:pt x="1527" y="234"/>
                </a:lnTo>
                <a:lnTo>
                  <a:pt x="1527" y="219"/>
                </a:lnTo>
                <a:lnTo>
                  <a:pt x="1527" y="205"/>
                </a:lnTo>
                <a:lnTo>
                  <a:pt x="1527" y="192"/>
                </a:lnTo>
                <a:lnTo>
                  <a:pt x="1527" y="180"/>
                </a:lnTo>
                <a:lnTo>
                  <a:pt x="1527" y="170"/>
                </a:lnTo>
                <a:lnTo>
                  <a:pt x="1527" y="161"/>
                </a:lnTo>
                <a:lnTo>
                  <a:pt x="1528" y="153"/>
                </a:lnTo>
                <a:lnTo>
                  <a:pt x="1528" y="146"/>
                </a:lnTo>
                <a:lnTo>
                  <a:pt x="1528" y="140"/>
                </a:lnTo>
                <a:lnTo>
                  <a:pt x="1528" y="136"/>
                </a:lnTo>
                <a:lnTo>
                  <a:pt x="1529" y="133"/>
                </a:lnTo>
                <a:lnTo>
                  <a:pt x="1529" y="131"/>
                </a:lnTo>
                <a:lnTo>
                  <a:pt x="1529" y="131"/>
                </a:lnTo>
                <a:lnTo>
                  <a:pt x="1529" y="132"/>
                </a:lnTo>
                <a:lnTo>
                  <a:pt x="1529" y="134"/>
                </a:lnTo>
                <a:lnTo>
                  <a:pt x="1529" y="138"/>
                </a:lnTo>
                <a:lnTo>
                  <a:pt x="1529" y="142"/>
                </a:lnTo>
                <a:lnTo>
                  <a:pt x="1530" y="148"/>
                </a:lnTo>
                <a:lnTo>
                  <a:pt x="1530" y="155"/>
                </a:lnTo>
                <a:lnTo>
                  <a:pt x="1530" y="163"/>
                </a:lnTo>
                <a:lnTo>
                  <a:pt x="1530" y="173"/>
                </a:lnTo>
                <a:lnTo>
                  <a:pt x="1530" y="184"/>
                </a:lnTo>
                <a:lnTo>
                  <a:pt x="1530" y="196"/>
                </a:lnTo>
                <a:lnTo>
                  <a:pt x="1530" y="209"/>
                </a:lnTo>
                <a:lnTo>
                  <a:pt x="1531" y="223"/>
                </a:lnTo>
                <a:lnTo>
                  <a:pt x="1531" y="238"/>
                </a:lnTo>
                <a:lnTo>
                  <a:pt x="1531" y="255"/>
                </a:lnTo>
                <a:lnTo>
                  <a:pt x="1531" y="273"/>
                </a:lnTo>
                <a:lnTo>
                  <a:pt x="1531" y="291"/>
                </a:lnTo>
                <a:lnTo>
                  <a:pt x="1532" y="311"/>
                </a:lnTo>
                <a:lnTo>
                  <a:pt x="1532" y="332"/>
                </a:lnTo>
                <a:lnTo>
                  <a:pt x="1532" y="353"/>
                </a:lnTo>
                <a:lnTo>
                  <a:pt x="1532" y="376"/>
                </a:lnTo>
                <a:lnTo>
                  <a:pt x="1532" y="399"/>
                </a:lnTo>
                <a:lnTo>
                  <a:pt x="1532" y="424"/>
                </a:lnTo>
                <a:lnTo>
                  <a:pt x="1532" y="449"/>
                </a:lnTo>
                <a:lnTo>
                  <a:pt x="1533" y="475"/>
                </a:lnTo>
                <a:lnTo>
                  <a:pt x="1533" y="501"/>
                </a:lnTo>
                <a:lnTo>
                  <a:pt x="1533" y="529"/>
                </a:lnTo>
                <a:lnTo>
                  <a:pt x="1533" y="557"/>
                </a:lnTo>
                <a:lnTo>
                  <a:pt x="1534" y="585"/>
                </a:lnTo>
                <a:lnTo>
                  <a:pt x="1534" y="615"/>
                </a:lnTo>
                <a:lnTo>
                  <a:pt x="1534" y="644"/>
                </a:lnTo>
                <a:lnTo>
                  <a:pt x="1534" y="675"/>
                </a:lnTo>
                <a:lnTo>
                  <a:pt x="1534" y="705"/>
                </a:lnTo>
                <a:lnTo>
                  <a:pt x="1534" y="737"/>
                </a:lnTo>
                <a:lnTo>
                  <a:pt x="1534" y="768"/>
                </a:lnTo>
                <a:lnTo>
                  <a:pt x="1535" y="800"/>
                </a:lnTo>
                <a:lnTo>
                  <a:pt x="1535" y="832"/>
                </a:lnTo>
                <a:lnTo>
                  <a:pt x="1535" y="864"/>
                </a:lnTo>
                <a:lnTo>
                  <a:pt x="1535" y="897"/>
                </a:lnTo>
                <a:lnTo>
                  <a:pt x="1535" y="930"/>
                </a:lnTo>
                <a:lnTo>
                  <a:pt x="1535" y="962"/>
                </a:lnTo>
                <a:lnTo>
                  <a:pt x="1535" y="995"/>
                </a:lnTo>
                <a:lnTo>
                  <a:pt x="1536" y="1028"/>
                </a:lnTo>
                <a:lnTo>
                  <a:pt x="1536" y="1060"/>
                </a:lnTo>
                <a:lnTo>
                  <a:pt x="1536" y="1093"/>
                </a:lnTo>
                <a:lnTo>
                  <a:pt x="1536" y="1125"/>
                </a:lnTo>
                <a:lnTo>
                  <a:pt x="1536" y="1157"/>
                </a:lnTo>
                <a:lnTo>
                  <a:pt x="1537" y="1189"/>
                </a:lnTo>
                <a:lnTo>
                  <a:pt x="1537" y="1221"/>
                </a:lnTo>
                <a:lnTo>
                  <a:pt x="1537" y="1252"/>
                </a:lnTo>
                <a:lnTo>
                  <a:pt x="1537" y="1283"/>
                </a:lnTo>
                <a:lnTo>
                  <a:pt x="1537" y="1313"/>
                </a:lnTo>
                <a:lnTo>
                  <a:pt x="1537" y="1343"/>
                </a:lnTo>
                <a:lnTo>
                  <a:pt x="1538" y="1372"/>
                </a:lnTo>
                <a:lnTo>
                  <a:pt x="1538" y="1401"/>
                </a:lnTo>
                <a:lnTo>
                  <a:pt x="1538" y="1430"/>
                </a:lnTo>
                <a:lnTo>
                  <a:pt x="1538" y="1457"/>
                </a:lnTo>
                <a:lnTo>
                  <a:pt x="1538" y="1484"/>
                </a:lnTo>
                <a:lnTo>
                  <a:pt x="1539" y="1510"/>
                </a:lnTo>
                <a:lnTo>
                  <a:pt x="1539" y="1535"/>
                </a:lnTo>
                <a:lnTo>
                  <a:pt x="1539" y="1560"/>
                </a:lnTo>
                <a:lnTo>
                  <a:pt x="1539" y="1583"/>
                </a:lnTo>
                <a:lnTo>
                  <a:pt x="1539" y="1606"/>
                </a:lnTo>
                <a:lnTo>
                  <a:pt x="1539" y="1628"/>
                </a:lnTo>
                <a:lnTo>
                  <a:pt x="1539" y="1649"/>
                </a:lnTo>
                <a:lnTo>
                  <a:pt x="1540" y="1669"/>
                </a:lnTo>
                <a:lnTo>
                  <a:pt x="1540" y="1688"/>
                </a:lnTo>
                <a:lnTo>
                  <a:pt x="1540" y="1706"/>
                </a:lnTo>
                <a:lnTo>
                  <a:pt x="1540" y="1723"/>
                </a:lnTo>
                <a:lnTo>
                  <a:pt x="1540" y="1738"/>
                </a:lnTo>
                <a:lnTo>
                  <a:pt x="1540" y="1753"/>
                </a:lnTo>
                <a:lnTo>
                  <a:pt x="1540" y="1766"/>
                </a:lnTo>
                <a:lnTo>
                  <a:pt x="1541" y="1779"/>
                </a:lnTo>
                <a:lnTo>
                  <a:pt x="1541" y="1790"/>
                </a:lnTo>
                <a:lnTo>
                  <a:pt x="1541" y="1800"/>
                </a:lnTo>
                <a:lnTo>
                  <a:pt x="1541" y="1809"/>
                </a:lnTo>
                <a:lnTo>
                  <a:pt x="1541" y="1817"/>
                </a:lnTo>
                <a:lnTo>
                  <a:pt x="1542" y="1823"/>
                </a:lnTo>
                <a:lnTo>
                  <a:pt x="1542" y="1829"/>
                </a:lnTo>
                <a:lnTo>
                  <a:pt x="1542" y="1833"/>
                </a:lnTo>
                <a:lnTo>
                  <a:pt x="1542" y="1835"/>
                </a:lnTo>
                <a:lnTo>
                  <a:pt x="1542" y="1837"/>
                </a:lnTo>
                <a:lnTo>
                  <a:pt x="1542" y="1837"/>
                </a:lnTo>
                <a:lnTo>
                  <a:pt x="1543" y="1836"/>
                </a:lnTo>
                <a:lnTo>
                  <a:pt x="1543" y="1834"/>
                </a:lnTo>
                <a:lnTo>
                  <a:pt x="1543" y="1831"/>
                </a:lnTo>
                <a:lnTo>
                  <a:pt x="1543" y="1826"/>
                </a:lnTo>
                <a:lnTo>
                  <a:pt x="1543" y="1820"/>
                </a:lnTo>
                <a:lnTo>
                  <a:pt x="1544" y="1813"/>
                </a:lnTo>
                <a:lnTo>
                  <a:pt x="1544" y="1805"/>
                </a:lnTo>
                <a:lnTo>
                  <a:pt x="1544" y="1796"/>
                </a:lnTo>
                <a:lnTo>
                  <a:pt x="1544" y="1785"/>
                </a:lnTo>
                <a:lnTo>
                  <a:pt x="1544" y="1773"/>
                </a:lnTo>
                <a:lnTo>
                  <a:pt x="1544" y="1760"/>
                </a:lnTo>
                <a:lnTo>
                  <a:pt x="1544" y="1746"/>
                </a:lnTo>
                <a:lnTo>
                  <a:pt x="1545" y="1731"/>
                </a:lnTo>
                <a:lnTo>
                  <a:pt x="1545" y="1715"/>
                </a:lnTo>
                <a:lnTo>
                  <a:pt x="1545" y="1697"/>
                </a:lnTo>
                <a:lnTo>
                  <a:pt x="1545" y="1679"/>
                </a:lnTo>
                <a:lnTo>
                  <a:pt x="1545" y="1660"/>
                </a:lnTo>
                <a:lnTo>
                  <a:pt x="1545" y="1640"/>
                </a:lnTo>
                <a:lnTo>
                  <a:pt x="1545" y="1619"/>
                </a:lnTo>
                <a:lnTo>
                  <a:pt x="1546" y="1597"/>
                </a:lnTo>
                <a:lnTo>
                  <a:pt x="1546" y="1574"/>
                </a:lnTo>
                <a:lnTo>
                  <a:pt x="1546" y="1550"/>
                </a:lnTo>
                <a:lnTo>
                  <a:pt x="1546" y="1525"/>
                </a:lnTo>
                <a:lnTo>
                  <a:pt x="1547" y="1500"/>
                </a:lnTo>
                <a:lnTo>
                  <a:pt x="1547" y="1474"/>
                </a:lnTo>
                <a:lnTo>
                  <a:pt x="1547" y="1447"/>
                </a:lnTo>
                <a:lnTo>
                  <a:pt x="1547" y="1420"/>
                </a:lnTo>
                <a:lnTo>
                  <a:pt x="1547" y="1392"/>
                </a:lnTo>
                <a:lnTo>
                  <a:pt x="1547" y="1363"/>
                </a:lnTo>
                <a:lnTo>
                  <a:pt x="1547" y="1334"/>
                </a:lnTo>
                <a:lnTo>
                  <a:pt x="1548" y="1305"/>
                </a:lnTo>
                <a:lnTo>
                  <a:pt x="1548" y="1275"/>
                </a:lnTo>
                <a:lnTo>
                  <a:pt x="1548" y="1244"/>
                </a:lnTo>
                <a:lnTo>
                  <a:pt x="1548" y="1213"/>
                </a:lnTo>
                <a:lnTo>
                  <a:pt x="1548" y="1182"/>
                </a:lnTo>
                <a:lnTo>
                  <a:pt x="1549" y="1151"/>
                </a:lnTo>
                <a:lnTo>
                  <a:pt x="1549" y="1120"/>
                </a:lnTo>
                <a:lnTo>
                  <a:pt x="1549" y="1088"/>
                </a:lnTo>
                <a:lnTo>
                  <a:pt x="1549" y="1056"/>
                </a:lnTo>
                <a:lnTo>
                  <a:pt x="1549" y="1024"/>
                </a:lnTo>
                <a:lnTo>
                  <a:pt x="1549" y="992"/>
                </a:lnTo>
                <a:lnTo>
                  <a:pt x="1549" y="961"/>
                </a:lnTo>
                <a:lnTo>
                  <a:pt x="1550" y="929"/>
                </a:lnTo>
                <a:lnTo>
                  <a:pt x="1550" y="897"/>
                </a:lnTo>
                <a:lnTo>
                  <a:pt x="1550" y="866"/>
                </a:lnTo>
                <a:lnTo>
                  <a:pt x="1550" y="835"/>
                </a:lnTo>
                <a:lnTo>
                  <a:pt x="1550" y="804"/>
                </a:lnTo>
                <a:lnTo>
                  <a:pt x="1550" y="772"/>
                </a:lnTo>
                <a:lnTo>
                  <a:pt x="1550" y="742"/>
                </a:lnTo>
                <a:lnTo>
                  <a:pt x="1551" y="712"/>
                </a:lnTo>
                <a:lnTo>
                  <a:pt x="1551" y="683"/>
                </a:lnTo>
                <a:lnTo>
                  <a:pt x="1551" y="654"/>
                </a:lnTo>
                <a:lnTo>
                  <a:pt x="1551" y="625"/>
                </a:lnTo>
                <a:lnTo>
                  <a:pt x="1552" y="597"/>
                </a:lnTo>
                <a:lnTo>
                  <a:pt x="1552" y="570"/>
                </a:lnTo>
                <a:lnTo>
                  <a:pt x="1552" y="543"/>
                </a:lnTo>
                <a:lnTo>
                  <a:pt x="1552" y="517"/>
                </a:lnTo>
                <a:lnTo>
                  <a:pt x="1552" y="492"/>
                </a:lnTo>
                <a:lnTo>
                  <a:pt x="1552" y="467"/>
                </a:lnTo>
                <a:lnTo>
                  <a:pt x="1552" y="443"/>
                </a:lnTo>
                <a:lnTo>
                  <a:pt x="1553" y="421"/>
                </a:lnTo>
                <a:lnTo>
                  <a:pt x="1553" y="398"/>
                </a:lnTo>
                <a:lnTo>
                  <a:pt x="1553" y="377"/>
                </a:lnTo>
                <a:lnTo>
                  <a:pt x="1553" y="357"/>
                </a:lnTo>
                <a:lnTo>
                  <a:pt x="1553" y="337"/>
                </a:lnTo>
                <a:lnTo>
                  <a:pt x="1553" y="319"/>
                </a:lnTo>
                <a:lnTo>
                  <a:pt x="1553" y="302"/>
                </a:lnTo>
                <a:lnTo>
                  <a:pt x="1554" y="286"/>
                </a:lnTo>
                <a:lnTo>
                  <a:pt x="1554" y="270"/>
                </a:lnTo>
                <a:lnTo>
                  <a:pt x="1554" y="256"/>
                </a:lnTo>
                <a:lnTo>
                  <a:pt x="1554" y="243"/>
                </a:lnTo>
                <a:lnTo>
                  <a:pt x="1554" y="231"/>
                </a:lnTo>
                <a:lnTo>
                  <a:pt x="1555" y="220"/>
                </a:lnTo>
                <a:lnTo>
                  <a:pt x="1555" y="210"/>
                </a:lnTo>
                <a:lnTo>
                  <a:pt x="1555" y="202"/>
                </a:lnTo>
                <a:lnTo>
                  <a:pt x="1555" y="195"/>
                </a:lnTo>
                <a:lnTo>
                  <a:pt x="1555" y="189"/>
                </a:lnTo>
                <a:lnTo>
                  <a:pt x="1555" y="184"/>
                </a:lnTo>
                <a:lnTo>
                  <a:pt x="1555" y="180"/>
                </a:lnTo>
                <a:lnTo>
                  <a:pt x="1556" y="177"/>
                </a:lnTo>
                <a:lnTo>
                  <a:pt x="1556" y="176"/>
                </a:lnTo>
                <a:lnTo>
                  <a:pt x="1556" y="176"/>
                </a:lnTo>
                <a:lnTo>
                  <a:pt x="1556" y="177"/>
                </a:lnTo>
                <a:lnTo>
                  <a:pt x="1557" y="179"/>
                </a:lnTo>
                <a:lnTo>
                  <a:pt x="1557" y="182"/>
                </a:lnTo>
                <a:lnTo>
                  <a:pt x="1557" y="187"/>
                </a:lnTo>
                <a:lnTo>
                  <a:pt x="1557" y="193"/>
                </a:lnTo>
                <a:lnTo>
                  <a:pt x="1557" y="200"/>
                </a:lnTo>
                <a:lnTo>
                  <a:pt x="1557" y="208"/>
                </a:lnTo>
                <a:lnTo>
                  <a:pt x="1557" y="217"/>
                </a:lnTo>
                <a:lnTo>
                  <a:pt x="1558" y="228"/>
                </a:lnTo>
                <a:lnTo>
                  <a:pt x="1558" y="239"/>
                </a:lnTo>
                <a:lnTo>
                  <a:pt x="1558" y="252"/>
                </a:lnTo>
                <a:lnTo>
                  <a:pt x="1558" y="266"/>
                </a:lnTo>
                <a:lnTo>
                  <a:pt x="1558" y="281"/>
                </a:lnTo>
                <a:lnTo>
                  <a:pt x="1558" y="296"/>
                </a:lnTo>
                <a:lnTo>
                  <a:pt x="1558" y="313"/>
                </a:lnTo>
                <a:lnTo>
                  <a:pt x="1559" y="331"/>
                </a:lnTo>
                <a:lnTo>
                  <a:pt x="1559" y="350"/>
                </a:lnTo>
                <a:lnTo>
                  <a:pt x="1559" y="370"/>
                </a:lnTo>
                <a:lnTo>
                  <a:pt x="1559" y="390"/>
                </a:lnTo>
                <a:lnTo>
                  <a:pt x="1559" y="412"/>
                </a:lnTo>
                <a:lnTo>
                  <a:pt x="1560" y="434"/>
                </a:lnTo>
                <a:lnTo>
                  <a:pt x="1560" y="457"/>
                </a:lnTo>
                <a:lnTo>
                  <a:pt x="1560" y="481"/>
                </a:lnTo>
                <a:lnTo>
                  <a:pt x="1560" y="506"/>
                </a:lnTo>
                <a:lnTo>
                  <a:pt x="1560" y="531"/>
                </a:lnTo>
                <a:lnTo>
                  <a:pt x="1560" y="557"/>
                </a:lnTo>
                <a:lnTo>
                  <a:pt x="1560" y="584"/>
                </a:lnTo>
                <a:lnTo>
                  <a:pt x="1561" y="611"/>
                </a:lnTo>
                <a:lnTo>
                  <a:pt x="1561" y="639"/>
                </a:lnTo>
                <a:lnTo>
                  <a:pt x="1561" y="667"/>
                </a:lnTo>
                <a:lnTo>
                  <a:pt x="1561" y="697"/>
                </a:lnTo>
                <a:lnTo>
                  <a:pt x="1562" y="726"/>
                </a:lnTo>
                <a:lnTo>
                  <a:pt x="1562" y="755"/>
                </a:lnTo>
                <a:lnTo>
                  <a:pt x="1562" y="785"/>
                </a:lnTo>
                <a:lnTo>
                  <a:pt x="1562" y="815"/>
                </a:lnTo>
                <a:lnTo>
                  <a:pt x="1562" y="846"/>
                </a:lnTo>
                <a:lnTo>
                  <a:pt x="1562" y="876"/>
                </a:lnTo>
                <a:lnTo>
                  <a:pt x="1562" y="907"/>
                </a:lnTo>
                <a:lnTo>
                  <a:pt x="1563" y="938"/>
                </a:lnTo>
                <a:lnTo>
                  <a:pt x="1563" y="969"/>
                </a:lnTo>
                <a:lnTo>
                  <a:pt x="1563" y="1000"/>
                </a:lnTo>
                <a:lnTo>
                  <a:pt x="1563" y="1031"/>
                </a:lnTo>
                <a:lnTo>
                  <a:pt x="1563" y="1062"/>
                </a:lnTo>
                <a:lnTo>
                  <a:pt x="1563" y="1093"/>
                </a:lnTo>
                <a:lnTo>
                  <a:pt x="1563" y="1123"/>
                </a:lnTo>
                <a:lnTo>
                  <a:pt x="1564" y="1154"/>
                </a:lnTo>
                <a:lnTo>
                  <a:pt x="1564" y="1183"/>
                </a:lnTo>
                <a:lnTo>
                  <a:pt x="1564" y="1213"/>
                </a:lnTo>
                <a:lnTo>
                  <a:pt x="1564" y="1243"/>
                </a:lnTo>
                <a:lnTo>
                  <a:pt x="1564" y="1272"/>
                </a:lnTo>
                <a:lnTo>
                  <a:pt x="1565" y="1301"/>
                </a:lnTo>
                <a:lnTo>
                  <a:pt x="1565" y="1329"/>
                </a:lnTo>
                <a:lnTo>
                  <a:pt x="1565" y="1356"/>
                </a:lnTo>
                <a:lnTo>
                  <a:pt x="1565" y="1384"/>
                </a:lnTo>
                <a:lnTo>
                  <a:pt x="1565" y="1410"/>
                </a:lnTo>
                <a:lnTo>
                  <a:pt x="1565" y="1436"/>
                </a:lnTo>
                <a:lnTo>
                  <a:pt x="1565" y="1461"/>
                </a:lnTo>
                <a:lnTo>
                  <a:pt x="1566" y="1486"/>
                </a:lnTo>
                <a:lnTo>
                  <a:pt x="1566" y="1510"/>
                </a:lnTo>
                <a:lnTo>
                  <a:pt x="1566" y="1533"/>
                </a:lnTo>
                <a:lnTo>
                  <a:pt x="1566" y="1555"/>
                </a:lnTo>
                <a:lnTo>
                  <a:pt x="1567" y="1576"/>
                </a:lnTo>
                <a:lnTo>
                  <a:pt x="1567" y="1597"/>
                </a:lnTo>
                <a:lnTo>
                  <a:pt x="1567" y="1616"/>
                </a:lnTo>
                <a:lnTo>
                  <a:pt x="1567" y="1635"/>
                </a:lnTo>
                <a:lnTo>
                  <a:pt x="1567" y="1653"/>
                </a:lnTo>
                <a:lnTo>
                  <a:pt x="1567" y="1669"/>
                </a:lnTo>
                <a:lnTo>
                  <a:pt x="1567" y="1685"/>
                </a:lnTo>
                <a:lnTo>
                  <a:pt x="1568" y="1700"/>
                </a:lnTo>
                <a:lnTo>
                  <a:pt x="1568" y="1713"/>
                </a:lnTo>
                <a:lnTo>
                  <a:pt x="1568" y="1726"/>
                </a:lnTo>
                <a:lnTo>
                  <a:pt x="1568" y="1737"/>
                </a:lnTo>
                <a:lnTo>
                  <a:pt x="1568" y="1748"/>
                </a:lnTo>
                <a:lnTo>
                  <a:pt x="1568" y="1757"/>
                </a:lnTo>
                <a:lnTo>
                  <a:pt x="1568" y="1765"/>
                </a:lnTo>
                <a:lnTo>
                  <a:pt x="1569" y="1772"/>
                </a:lnTo>
                <a:lnTo>
                  <a:pt x="1569" y="1778"/>
                </a:lnTo>
                <a:lnTo>
                  <a:pt x="1569" y="1783"/>
                </a:lnTo>
                <a:lnTo>
                  <a:pt x="1569" y="1786"/>
                </a:lnTo>
                <a:lnTo>
                  <a:pt x="1569" y="1789"/>
                </a:lnTo>
                <a:lnTo>
                  <a:pt x="1570" y="1790"/>
                </a:lnTo>
                <a:lnTo>
                  <a:pt x="1570" y="1790"/>
                </a:lnTo>
                <a:lnTo>
                  <a:pt x="1570" y="1789"/>
                </a:lnTo>
                <a:lnTo>
                  <a:pt x="1570" y="1787"/>
                </a:lnTo>
                <a:lnTo>
                  <a:pt x="1570" y="1783"/>
                </a:lnTo>
                <a:lnTo>
                  <a:pt x="1570" y="1779"/>
                </a:lnTo>
                <a:lnTo>
                  <a:pt x="1571" y="1773"/>
                </a:lnTo>
                <a:lnTo>
                  <a:pt x="1571" y="1766"/>
                </a:lnTo>
                <a:lnTo>
                  <a:pt x="1571" y="1758"/>
                </a:lnTo>
                <a:lnTo>
                  <a:pt x="1571" y="1749"/>
                </a:lnTo>
                <a:lnTo>
                  <a:pt x="1571" y="1738"/>
                </a:lnTo>
                <a:lnTo>
                  <a:pt x="1572" y="1727"/>
                </a:lnTo>
                <a:lnTo>
                  <a:pt x="1572" y="1715"/>
                </a:lnTo>
                <a:lnTo>
                  <a:pt x="1572" y="1701"/>
                </a:lnTo>
                <a:lnTo>
                  <a:pt x="1572" y="1687"/>
                </a:lnTo>
                <a:lnTo>
                  <a:pt x="1572" y="1671"/>
                </a:lnTo>
                <a:lnTo>
                  <a:pt x="1572" y="1655"/>
                </a:lnTo>
                <a:lnTo>
                  <a:pt x="1572" y="1638"/>
                </a:lnTo>
                <a:lnTo>
                  <a:pt x="1573" y="1619"/>
                </a:lnTo>
                <a:lnTo>
                  <a:pt x="1573" y="1600"/>
                </a:lnTo>
                <a:lnTo>
                  <a:pt x="1573" y="1580"/>
                </a:lnTo>
                <a:lnTo>
                  <a:pt x="1573" y="1559"/>
                </a:lnTo>
                <a:lnTo>
                  <a:pt x="1573" y="1537"/>
                </a:lnTo>
                <a:lnTo>
                  <a:pt x="1573" y="1515"/>
                </a:lnTo>
                <a:lnTo>
                  <a:pt x="1573" y="1491"/>
                </a:lnTo>
                <a:lnTo>
                  <a:pt x="1574" y="1467"/>
                </a:lnTo>
                <a:lnTo>
                  <a:pt x="1574" y="1443"/>
                </a:lnTo>
                <a:lnTo>
                  <a:pt x="1574" y="1417"/>
                </a:lnTo>
                <a:lnTo>
                  <a:pt x="1574" y="1391"/>
                </a:lnTo>
                <a:lnTo>
                  <a:pt x="1575" y="1365"/>
                </a:lnTo>
                <a:lnTo>
                  <a:pt x="1575" y="1338"/>
                </a:lnTo>
                <a:lnTo>
                  <a:pt x="1575" y="1310"/>
                </a:lnTo>
                <a:lnTo>
                  <a:pt x="1575" y="1282"/>
                </a:lnTo>
                <a:lnTo>
                  <a:pt x="1575" y="1254"/>
                </a:lnTo>
                <a:lnTo>
                  <a:pt x="1575" y="1225"/>
                </a:lnTo>
                <a:lnTo>
                  <a:pt x="1575" y="1196"/>
                </a:lnTo>
                <a:lnTo>
                  <a:pt x="1576" y="1167"/>
                </a:lnTo>
                <a:lnTo>
                  <a:pt x="1576" y="1137"/>
                </a:lnTo>
                <a:lnTo>
                  <a:pt x="1576" y="1108"/>
                </a:lnTo>
                <a:lnTo>
                  <a:pt x="1576" y="1078"/>
                </a:lnTo>
                <a:lnTo>
                  <a:pt x="1576" y="1048"/>
                </a:lnTo>
                <a:lnTo>
                  <a:pt x="1577" y="1018"/>
                </a:lnTo>
                <a:lnTo>
                  <a:pt x="1577" y="988"/>
                </a:lnTo>
                <a:lnTo>
                  <a:pt x="1577" y="958"/>
                </a:lnTo>
                <a:lnTo>
                  <a:pt x="1577" y="928"/>
                </a:lnTo>
                <a:lnTo>
                  <a:pt x="1577" y="898"/>
                </a:lnTo>
                <a:lnTo>
                  <a:pt x="1577" y="868"/>
                </a:lnTo>
                <a:lnTo>
                  <a:pt x="1577" y="839"/>
                </a:lnTo>
                <a:lnTo>
                  <a:pt x="1578" y="810"/>
                </a:lnTo>
                <a:lnTo>
                  <a:pt x="1578" y="781"/>
                </a:lnTo>
                <a:lnTo>
                  <a:pt x="1578" y="753"/>
                </a:lnTo>
                <a:lnTo>
                  <a:pt x="1578" y="725"/>
                </a:lnTo>
                <a:lnTo>
                  <a:pt x="1578" y="697"/>
                </a:lnTo>
                <a:lnTo>
                  <a:pt x="1578" y="669"/>
                </a:lnTo>
                <a:lnTo>
                  <a:pt x="1578" y="642"/>
                </a:lnTo>
                <a:lnTo>
                  <a:pt x="1579" y="616"/>
                </a:lnTo>
                <a:lnTo>
                  <a:pt x="1579" y="591"/>
                </a:lnTo>
                <a:lnTo>
                  <a:pt x="1579" y="566"/>
                </a:lnTo>
                <a:lnTo>
                  <a:pt x="1579" y="541"/>
                </a:lnTo>
                <a:lnTo>
                  <a:pt x="1580" y="518"/>
                </a:lnTo>
                <a:lnTo>
                  <a:pt x="1580" y="495"/>
                </a:lnTo>
                <a:lnTo>
                  <a:pt x="1580" y="472"/>
                </a:lnTo>
                <a:lnTo>
                  <a:pt x="1580" y="451"/>
                </a:lnTo>
                <a:lnTo>
                  <a:pt x="1580" y="431"/>
                </a:lnTo>
                <a:lnTo>
                  <a:pt x="1580" y="411"/>
                </a:lnTo>
                <a:lnTo>
                  <a:pt x="1580" y="392"/>
                </a:lnTo>
                <a:lnTo>
                  <a:pt x="1581" y="374"/>
                </a:lnTo>
                <a:lnTo>
                  <a:pt x="1581" y="357"/>
                </a:lnTo>
                <a:lnTo>
                  <a:pt x="1581" y="340"/>
                </a:lnTo>
                <a:lnTo>
                  <a:pt x="1581" y="325"/>
                </a:lnTo>
                <a:lnTo>
                  <a:pt x="1581" y="311"/>
                </a:lnTo>
                <a:lnTo>
                  <a:pt x="1581" y="298"/>
                </a:lnTo>
                <a:lnTo>
                  <a:pt x="1581" y="286"/>
                </a:lnTo>
                <a:lnTo>
                  <a:pt x="1582" y="275"/>
                </a:lnTo>
                <a:lnTo>
                  <a:pt x="1582" y="265"/>
                </a:lnTo>
                <a:lnTo>
                  <a:pt x="1582" y="256"/>
                </a:lnTo>
                <a:lnTo>
                  <a:pt x="1582" y="248"/>
                </a:lnTo>
                <a:lnTo>
                  <a:pt x="1582" y="242"/>
                </a:lnTo>
                <a:lnTo>
                  <a:pt x="1583" y="236"/>
                </a:lnTo>
                <a:lnTo>
                  <a:pt x="1583" y="232"/>
                </a:lnTo>
                <a:lnTo>
                  <a:pt x="1583" y="228"/>
                </a:lnTo>
                <a:lnTo>
                  <a:pt x="1583" y="226"/>
                </a:lnTo>
                <a:lnTo>
                  <a:pt x="1583" y="225"/>
                </a:lnTo>
                <a:lnTo>
                  <a:pt x="1583" y="225"/>
                </a:lnTo>
                <a:lnTo>
                  <a:pt x="1583" y="226"/>
                </a:lnTo>
                <a:lnTo>
                  <a:pt x="1584" y="229"/>
                </a:lnTo>
                <a:lnTo>
                  <a:pt x="1584" y="232"/>
                </a:lnTo>
                <a:lnTo>
                  <a:pt x="1584" y="237"/>
                </a:lnTo>
                <a:lnTo>
                  <a:pt x="1584" y="242"/>
                </a:lnTo>
                <a:lnTo>
                  <a:pt x="1585" y="249"/>
                </a:lnTo>
                <a:lnTo>
                  <a:pt x="1585" y="257"/>
                </a:lnTo>
                <a:lnTo>
                  <a:pt x="1585" y="266"/>
                </a:lnTo>
                <a:lnTo>
                  <a:pt x="1585" y="276"/>
                </a:lnTo>
                <a:lnTo>
                  <a:pt x="1585" y="287"/>
                </a:lnTo>
                <a:lnTo>
                  <a:pt x="1585" y="299"/>
                </a:lnTo>
                <a:lnTo>
                  <a:pt x="1585" y="312"/>
                </a:lnTo>
                <a:lnTo>
                  <a:pt x="1586" y="326"/>
                </a:lnTo>
                <a:lnTo>
                  <a:pt x="1586" y="342"/>
                </a:lnTo>
                <a:lnTo>
                  <a:pt x="1586" y="358"/>
                </a:lnTo>
                <a:lnTo>
                  <a:pt x="1586" y="375"/>
                </a:lnTo>
                <a:lnTo>
                  <a:pt x="1586" y="392"/>
                </a:lnTo>
                <a:lnTo>
                  <a:pt x="1586" y="411"/>
                </a:lnTo>
                <a:lnTo>
                  <a:pt x="1586" y="431"/>
                </a:lnTo>
                <a:lnTo>
                  <a:pt x="1587" y="451"/>
                </a:lnTo>
                <a:lnTo>
                  <a:pt x="1587" y="472"/>
                </a:lnTo>
                <a:lnTo>
                  <a:pt x="1587" y="494"/>
                </a:lnTo>
                <a:lnTo>
                  <a:pt x="1587" y="517"/>
                </a:lnTo>
                <a:lnTo>
                  <a:pt x="1587" y="540"/>
                </a:lnTo>
                <a:lnTo>
                  <a:pt x="1588" y="564"/>
                </a:lnTo>
                <a:lnTo>
                  <a:pt x="1588" y="588"/>
                </a:lnTo>
                <a:lnTo>
                  <a:pt x="1588" y="614"/>
                </a:lnTo>
                <a:lnTo>
                  <a:pt x="1588" y="639"/>
                </a:lnTo>
                <a:lnTo>
                  <a:pt x="1588" y="666"/>
                </a:lnTo>
                <a:lnTo>
                  <a:pt x="1588" y="692"/>
                </a:lnTo>
                <a:lnTo>
                  <a:pt x="1588" y="719"/>
                </a:lnTo>
                <a:lnTo>
                  <a:pt x="1589" y="747"/>
                </a:lnTo>
                <a:lnTo>
                  <a:pt x="1589" y="774"/>
                </a:lnTo>
                <a:lnTo>
                  <a:pt x="1589" y="803"/>
                </a:lnTo>
                <a:lnTo>
                  <a:pt x="1589" y="831"/>
                </a:lnTo>
                <a:lnTo>
                  <a:pt x="1590" y="859"/>
                </a:lnTo>
                <a:lnTo>
                  <a:pt x="1590" y="888"/>
                </a:lnTo>
                <a:lnTo>
                  <a:pt x="1590" y="917"/>
                </a:lnTo>
                <a:lnTo>
                  <a:pt x="1590" y="946"/>
                </a:lnTo>
                <a:lnTo>
                  <a:pt x="1590" y="975"/>
                </a:lnTo>
                <a:lnTo>
                  <a:pt x="1590" y="1004"/>
                </a:lnTo>
                <a:lnTo>
                  <a:pt x="1590" y="1033"/>
                </a:lnTo>
                <a:lnTo>
                  <a:pt x="1591" y="1062"/>
                </a:lnTo>
                <a:lnTo>
                  <a:pt x="1591" y="1091"/>
                </a:lnTo>
                <a:lnTo>
                  <a:pt x="1591" y="1119"/>
                </a:lnTo>
                <a:lnTo>
                  <a:pt x="1591" y="1148"/>
                </a:lnTo>
                <a:lnTo>
                  <a:pt x="1591" y="1176"/>
                </a:lnTo>
                <a:lnTo>
                  <a:pt x="1591" y="1204"/>
                </a:lnTo>
                <a:lnTo>
                  <a:pt x="1591" y="1232"/>
                </a:lnTo>
                <a:lnTo>
                  <a:pt x="1592" y="1259"/>
                </a:lnTo>
                <a:lnTo>
                  <a:pt x="1592" y="1285"/>
                </a:lnTo>
                <a:lnTo>
                  <a:pt x="1592" y="1312"/>
                </a:lnTo>
                <a:lnTo>
                  <a:pt x="1592" y="1338"/>
                </a:lnTo>
                <a:lnTo>
                  <a:pt x="1592" y="1363"/>
                </a:lnTo>
                <a:lnTo>
                  <a:pt x="1593" y="1388"/>
                </a:lnTo>
                <a:lnTo>
                  <a:pt x="1593" y="1412"/>
                </a:lnTo>
                <a:lnTo>
                  <a:pt x="1593" y="1435"/>
                </a:lnTo>
                <a:lnTo>
                  <a:pt x="1593" y="1458"/>
                </a:lnTo>
                <a:lnTo>
                  <a:pt x="1593" y="1480"/>
                </a:lnTo>
                <a:lnTo>
                  <a:pt x="1593" y="1502"/>
                </a:lnTo>
                <a:lnTo>
                  <a:pt x="1593" y="1522"/>
                </a:lnTo>
                <a:lnTo>
                  <a:pt x="1594" y="1542"/>
                </a:lnTo>
                <a:lnTo>
                  <a:pt x="1594" y="1561"/>
                </a:lnTo>
                <a:lnTo>
                  <a:pt x="1594" y="1579"/>
                </a:lnTo>
                <a:lnTo>
                  <a:pt x="1594" y="1597"/>
                </a:lnTo>
                <a:lnTo>
                  <a:pt x="1595" y="1613"/>
                </a:lnTo>
                <a:lnTo>
                  <a:pt x="1595" y="1628"/>
                </a:lnTo>
                <a:lnTo>
                  <a:pt x="1595" y="1643"/>
                </a:lnTo>
                <a:lnTo>
                  <a:pt x="1595" y="1656"/>
                </a:lnTo>
                <a:lnTo>
                  <a:pt x="1595" y="1669"/>
                </a:lnTo>
                <a:lnTo>
                  <a:pt x="1595" y="1681"/>
                </a:lnTo>
                <a:lnTo>
                  <a:pt x="1595" y="1691"/>
                </a:lnTo>
                <a:lnTo>
                  <a:pt x="1596" y="1701"/>
                </a:lnTo>
                <a:lnTo>
                  <a:pt x="1596" y="1709"/>
                </a:lnTo>
                <a:lnTo>
                  <a:pt x="1596" y="1717"/>
                </a:lnTo>
                <a:lnTo>
                  <a:pt x="1596" y="1723"/>
                </a:lnTo>
                <a:lnTo>
                  <a:pt x="1596" y="1728"/>
                </a:lnTo>
                <a:lnTo>
                  <a:pt x="1596" y="1732"/>
                </a:lnTo>
                <a:lnTo>
                  <a:pt x="1596" y="1736"/>
                </a:lnTo>
                <a:lnTo>
                  <a:pt x="1597" y="1738"/>
                </a:lnTo>
                <a:lnTo>
                  <a:pt x="1597" y="1738"/>
                </a:lnTo>
                <a:lnTo>
                  <a:pt x="1597" y="1738"/>
                </a:lnTo>
                <a:lnTo>
                  <a:pt x="1597" y="1737"/>
                </a:lnTo>
                <a:lnTo>
                  <a:pt x="1597" y="1735"/>
                </a:lnTo>
                <a:lnTo>
                  <a:pt x="1598" y="1731"/>
                </a:lnTo>
                <a:lnTo>
                  <a:pt x="1598" y="1727"/>
                </a:lnTo>
                <a:lnTo>
                  <a:pt x="1598" y="1721"/>
                </a:lnTo>
                <a:lnTo>
                  <a:pt x="1598" y="1715"/>
                </a:lnTo>
                <a:lnTo>
                  <a:pt x="1598" y="1707"/>
                </a:lnTo>
                <a:lnTo>
                  <a:pt x="1598" y="1698"/>
                </a:lnTo>
                <a:lnTo>
                  <a:pt x="1598" y="1688"/>
                </a:lnTo>
                <a:lnTo>
                  <a:pt x="1599" y="1678"/>
                </a:lnTo>
                <a:lnTo>
                  <a:pt x="1599" y="1666"/>
                </a:lnTo>
                <a:lnTo>
                  <a:pt x="1599" y="1653"/>
                </a:lnTo>
                <a:lnTo>
                  <a:pt x="1599" y="1639"/>
                </a:lnTo>
                <a:lnTo>
                  <a:pt x="1600" y="1625"/>
                </a:lnTo>
                <a:lnTo>
                  <a:pt x="1600" y="1609"/>
                </a:lnTo>
                <a:lnTo>
                  <a:pt x="1600" y="1592"/>
                </a:lnTo>
                <a:lnTo>
                  <a:pt x="1600" y="1575"/>
                </a:lnTo>
                <a:lnTo>
                  <a:pt x="1600" y="1557"/>
                </a:lnTo>
                <a:lnTo>
                  <a:pt x="1600" y="1538"/>
                </a:lnTo>
                <a:lnTo>
                  <a:pt x="1600" y="1518"/>
                </a:lnTo>
                <a:lnTo>
                  <a:pt x="1601" y="1498"/>
                </a:lnTo>
                <a:lnTo>
                  <a:pt x="1601" y="1477"/>
                </a:lnTo>
                <a:lnTo>
                  <a:pt x="1601" y="1455"/>
                </a:lnTo>
                <a:lnTo>
                  <a:pt x="1601" y="1432"/>
                </a:lnTo>
                <a:lnTo>
                  <a:pt x="1601" y="1409"/>
                </a:lnTo>
                <a:lnTo>
                  <a:pt x="1601" y="1385"/>
                </a:lnTo>
                <a:lnTo>
                  <a:pt x="1601" y="1361"/>
                </a:lnTo>
                <a:lnTo>
                  <a:pt x="1602" y="1336"/>
                </a:lnTo>
                <a:lnTo>
                  <a:pt x="1602" y="1311"/>
                </a:lnTo>
                <a:lnTo>
                  <a:pt x="1602" y="1285"/>
                </a:lnTo>
                <a:lnTo>
                  <a:pt x="1602" y="1259"/>
                </a:lnTo>
                <a:lnTo>
                  <a:pt x="1602" y="1232"/>
                </a:lnTo>
                <a:lnTo>
                  <a:pt x="1603" y="1206"/>
                </a:lnTo>
                <a:lnTo>
                  <a:pt x="1603" y="1178"/>
                </a:lnTo>
                <a:lnTo>
                  <a:pt x="1603" y="1151"/>
                </a:lnTo>
                <a:lnTo>
                  <a:pt x="1603" y="1123"/>
                </a:lnTo>
                <a:lnTo>
                  <a:pt x="1603" y="1096"/>
                </a:lnTo>
                <a:lnTo>
                  <a:pt x="1603" y="1068"/>
                </a:lnTo>
                <a:lnTo>
                  <a:pt x="1604" y="1040"/>
                </a:lnTo>
                <a:lnTo>
                  <a:pt x="1604" y="1012"/>
                </a:lnTo>
                <a:lnTo>
                  <a:pt x="1604" y="984"/>
                </a:lnTo>
                <a:lnTo>
                  <a:pt x="1604" y="956"/>
                </a:lnTo>
                <a:lnTo>
                  <a:pt x="1604" y="928"/>
                </a:lnTo>
                <a:lnTo>
                  <a:pt x="1605" y="900"/>
                </a:lnTo>
                <a:lnTo>
                  <a:pt x="1605" y="873"/>
                </a:lnTo>
                <a:lnTo>
                  <a:pt x="1605" y="845"/>
                </a:lnTo>
                <a:lnTo>
                  <a:pt x="1605" y="818"/>
                </a:lnTo>
                <a:lnTo>
                  <a:pt x="1605" y="791"/>
                </a:lnTo>
                <a:lnTo>
                  <a:pt x="1605" y="765"/>
                </a:lnTo>
                <a:lnTo>
                  <a:pt x="1605" y="739"/>
                </a:lnTo>
                <a:lnTo>
                  <a:pt x="1606" y="713"/>
                </a:lnTo>
                <a:lnTo>
                  <a:pt x="1606" y="687"/>
                </a:lnTo>
                <a:lnTo>
                  <a:pt x="1606" y="663"/>
                </a:lnTo>
                <a:lnTo>
                  <a:pt x="1606" y="638"/>
                </a:lnTo>
                <a:lnTo>
                  <a:pt x="1606" y="615"/>
                </a:lnTo>
                <a:lnTo>
                  <a:pt x="1606" y="591"/>
                </a:lnTo>
                <a:lnTo>
                  <a:pt x="1606" y="569"/>
                </a:lnTo>
                <a:lnTo>
                  <a:pt x="1607" y="547"/>
                </a:lnTo>
                <a:lnTo>
                  <a:pt x="1607" y="526"/>
                </a:lnTo>
                <a:lnTo>
                  <a:pt x="1607" y="505"/>
                </a:lnTo>
                <a:lnTo>
                  <a:pt x="1607" y="485"/>
                </a:lnTo>
                <a:lnTo>
                  <a:pt x="1608" y="466"/>
                </a:lnTo>
                <a:lnTo>
                  <a:pt x="1608" y="448"/>
                </a:lnTo>
                <a:lnTo>
                  <a:pt x="1608" y="431"/>
                </a:lnTo>
                <a:lnTo>
                  <a:pt x="1608" y="414"/>
                </a:lnTo>
                <a:lnTo>
                  <a:pt x="1608" y="398"/>
                </a:lnTo>
                <a:lnTo>
                  <a:pt x="1608" y="383"/>
                </a:lnTo>
                <a:lnTo>
                  <a:pt x="1608" y="370"/>
                </a:lnTo>
                <a:lnTo>
                  <a:pt x="1609" y="357"/>
                </a:lnTo>
                <a:lnTo>
                  <a:pt x="1609" y="344"/>
                </a:lnTo>
                <a:lnTo>
                  <a:pt x="1609" y="334"/>
                </a:lnTo>
                <a:lnTo>
                  <a:pt x="1609" y="323"/>
                </a:lnTo>
                <a:lnTo>
                  <a:pt x="1609" y="314"/>
                </a:lnTo>
                <a:lnTo>
                  <a:pt x="1609" y="306"/>
                </a:lnTo>
                <a:lnTo>
                  <a:pt x="1609" y="299"/>
                </a:lnTo>
                <a:lnTo>
                  <a:pt x="1610" y="293"/>
                </a:lnTo>
                <a:lnTo>
                  <a:pt x="1610" y="288"/>
                </a:lnTo>
                <a:lnTo>
                  <a:pt x="1610" y="284"/>
                </a:lnTo>
                <a:lnTo>
                  <a:pt x="1610" y="281"/>
                </a:lnTo>
                <a:lnTo>
                  <a:pt x="1610" y="279"/>
                </a:lnTo>
                <a:lnTo>
                  <a:pt x="1611" y="279"/>
                </a:lnTo>
                <a:lnTo>
                  <a:pt x="1611" y="279"/>
                </a:lnTo>
                <a:lnTo>
                  <a:pt x="1611" y="280"/>
                </a:lnTo>
                <a:lnTo>
                  <a:pt x="1611" y="283"/>
                </a:lnTo>
                <a:lnTo>
                  <a:pt x="1611" y="286"/>
                </a:lnTo>
                <a:lnTo>
                  <a:pt x="1611" y="291"/>
                </a:lnTo>
                <a:lnTo>
                  <a:pt x="1611" y="296"/>
                </a:lnTo>
                <a:lnTo>
                  <a:pt x="1612" y="302"/>
                </a:lnTo>
                <a:lnTo>
                  <a:pt x="1612" y="310"/>
                </a:lnTo>
                <a:lnTo>
                  <a:pt x="1612" y="319"/>
                </a:lnTo>
                <a:lnTo>
                  <a:pt x="1612" y="328"/>
                </a:lnTo>
                <a:lnTo>
                  <a:pt x="1613" y="339"/>
                </a:lnTo>
                <a:lnTo>
                  <a:pt x="1613" y="350"/>
                </a:lnTo>
                <a:lnTo>
                  <a:pt x="1613" y="362"/>
                </a:lnTo>
                <a:lnTo>
                  <a:pt x="1613" y="376"/>
                </a:lnTo>
                <a:lnTo>
                  <a:pt x="1613" y="390"/>
                </a:lnTo>
                <a:lnTo>
                  <a:pt x="1613" y="405"/>
                </a:lnTo>
                <a:lnTo>
                  <a:pt x="1613" y="421"/>
                </a:lnTo>
                <a:lnTo>
                  <a:pt x="1614" y="438"/>
                </a:lnTo>
                <a:lnTo>
                  <a:pt x="1614" y="455"/>
                </a:lnTo>
                <a:lnTo>
                  <a:pt x="1614" y="473"/>
                </a:lnTo>
                <a:lnTo>
                  <a:pt x="1614" y="493"/>
                </a:lnTo>
                <a:lnTo>
                  <a:pt x="1614" y="513"/>
                </a:lnTo>
                <a:lnTo>
                  <a:pt x="1614" y="533"/>
                </a:lnTo>
                <a:lnTo>
                  <a:pt x="1614" y="554"/>
                </a:lnTo>
                <a:lnTo>
                  <a:pt x="1615" y="576"/>
                </a:lnTo>
                <a:lnTo>
                  <a:pt x="1615" y="598"/>
                </a:lnTo>
                <a:lnTo>
                  <a:pt x="1615" y="621"/>
                </a:lnTo>
                <a:lnTo>
                  <a:pt x="1615" y="645"/>
                </a:lnTo>
                <a:lnTo>
                  <a:pt x="1615" y="669"/>
                </a:lnTo>
                <a:lnTo>
                  <a:pt x="1616" y="693"/>
                </a:lnTo>
                <a:lnTo>
                  <a:pt x="1616" y="718"/>
                </a:lnTo>
                <a:lnTo>
                  <a:pt x="1616" y="743"/>
                </a:lnTo>
                <a:lnTo>
                  <a:pt x="1616" y="769"/>
                </a:lnTo>
                <a:lnTo>
                  <a:pt x="1616" y="795"/>
                </a:lnTo>
                <a:lnTo>
                  <a:pt x="1616" y="821"/>
                </a:lnTo>
                <a:lnTo>
                  <a:pt x="1616" y="847"/>
                </a:lnTo>
                <a:lnTo>
                  <a:pt x="1617" y="874"/>
                </a:lnTo>
                <a:lnTo>
                  <a:pt x="1617" y="900"/>
                </a:lnTo>
                <a:lnTo>
                  <a:pt x="1617" y="927"/>
                </a:lnTo>
                <a:lnTo>
                  <a:pt x="1617" y="954"/>
                </a:lnTo>
                <a:lnTo>
                  <a:pt x="1618" y="981"/>
                </a:lnTo>
                <a:lnTo>
                  <a:pt x="1618" y="1008"/>
                </a:lnTo>
                <a:lnTo>
                  <a:pt x="1618" y="1035"/>
                </a:lnTo>
                <a:lnTo>
                  <a:pt x="1618" y="1062"/>
                </a:lnTo>
                <a:lnTo>
                  <a:pt x="1618" y="1088"/>
                </a:lnTo>
                <a:lnTo>
                  <a:pt x="1618" y="1115"/>
                </a:lnTo>
                <a:lnTo>
                  <a:pt x="1618" y="1141"/>
                </a:lnTo>
                <a:lnTo>
                  <a:pt x="1619" y="1167"/>
                </a:lnTo>
                <a:lnTo>
                  <a:pt x="1619" y="1193"/>
                </a:lnTo>
                <a:lnTo>
                  <a:pt x="1619" y="1218"/>
                </a:lnTo>
                <a:lnTo>
                  <a:pt x="1619" y="1244"/>
                </a:lnTo>
                <a:lnTo>
                  <a:pt x="1619" y="1268"/>
                </a:lnTo>
                <a:lnTo>
                  <a:pt x="1619" y="1293"/>
                </a:lnTo>
                <a:lnTo>
                  <a:pt x="1619" y="1316"/>
                </a:lnTo>
                <a:lnTo>
                  <a:pt x="1620" y="1340"/>
                </a:lnTo>
                <a:lnTo>
                  <a:pt x="1620" y="1362"/>
                </a:lnTo>
                <a:lnTo>
                  <a:pt x="1620" y="1385"/>
                </a:lnTo>
                <a:lnTo>
                  <a:pt x="1620" y="1407"/>
                </a:lnTo>
                <a:lnTo>
                  <a:pt x="1620" y="1428"/>
                </a:lnTo>
                <a:lnTo>
                  <a:pt x="1621" y="1448"/>
                </a:lnTo>
                <a:lnTo>
                  <a:pt x="1621" y="1467"/>
                </a:lnTo>
                <a:lnTo>
                  <a:pt x="1621" y="1487"/>
                </a:lnTo>
                <a:lnTo>
                  <a:pt x="1621" y="1505"/>
                </a:lnTo>
                <a:lnTo>
                  <a:pt x="1621" y="1522"/>
                </a:lnTo>
                <a:lnTo>
                  <a:pt x="1621" y="1539"/>
                </a:lnTo>
                <a:lnTo>
                  <a:pt x="1621" y="1555"/>
                </a:lnTo>
                <a:lnTo>
                  <a:pt x="1622" y="1570"/>
                </a:lnTo>
                <a:lnTo>
                  <a:pt x="1622" y="1584"/>
                </a:lnTo>
                <a:lnTo>
                  <a:pt x="1622" y="1597"/>
                </a:lnTo>
                <a:lnTo>
                  <a:pt x="1622" y="1610"/>
                </a:lnTo>
                <a:lnTo>
                  <a:pt x="1623" y="1621"/>
                </a:lnTo>
                <a:lnTo>
                  <a:pt x="1623" y="1632"/>
                </a:lnTo>
                <a:lnTo>
                  <a:pt x="1623" y="1641"/>
                </a:lnTo>
                <a:lnTo>
                  <a:pt x="1623" y="1650"/>
                </a:lnTo>
                <a:lnTo>
                  <a:pt x="1623" y="1658"/>
                </a:lnTo>
                <a:lnTo>
                  <a:pt x="1623" y="1664"/>
                </a:lnTo>
                <a:lnTo>
                  <a:pt x="1623" y="1670"/>
                </a:lnTo>
                <a:lnTo>
                  <a:pt x="1624" y="1674"/>
                </a:lnTo>
                <a:lnTo>
                  <a:pt x="1624" y="1678"/>
                </a:lnTo>
                <a:lnTo>
                  <a:pt x="1624" y="1681"/>
                </a:lnTo>
                <a:lnTo>
                  <a:pt x="1624" y="1683"/>
                </a:lnTo>
                <a:lnTo>
                  <a:pt x="1624" y="1683"/>
                </a:lnTo>
                <a:lnTo>
                  <a:pt x="1624" y="1683"/>
                </a:lnTo>
                <a:lnTo>
                  <a:pt x="1624" y="1681"/>
                </a:lnTo>
                <a:lnTo>
                  <a:pt x="1625" y="1679"/>
                </a:lnTo>
                <a:lnTo>
                  <a:pt x="1625" y="1676"/>
                </a:lnTo>
                <a:lnTo>
                  <a:pt x="1625" y="1671"/>
                </a:lnTo>
                <a:lnTo>
                  <a:pt x="1625" y="1666"/>
                </a:lnTo>
                <a:lnTo>
                  <a:pt x="1625" y="1660"/>
                </a:lnTo>
                <a:lnTo>
                  <a:pt x="1626" y="1652"/>
                </a:lnTo>
                <a:lnTo>
                  <a:pt x="1626" y="1644"/>
                </a:lnTo>
                <a:lnTo>
                  <a:pt x="1626" y="1635"/>
                </a:lnTo>
                <a:lnTo>
                  <a:pt x="1626" y="1624"/>
                </a:lnTo>
                <a:lnTo>
                  <a:pt x="1626" y="1614"/>
                </a:lnTo>
                <a:lnTo>
                  <a:pt x="1626" y="1601"/>
                </a:lnTo>
                <a:lnTo>
                  <a:pt x="1626" y="1589"/>
                </a:lnTo>
                <a:lnTo>
                  <a:pt x="1627" y="1575"/>
                </a:lnTo>
                <a:lnTo>
                  <a:pt x="1627" y="1560"/>
                </a:lnTo>
                <a:lnTo>
                  <a:pt x="1627" y="1545"/>
                </a:lnTo>
                <a:lnTo>
                  <a:pt x="1627" y="1529"/>
                </a:lnTo>
                <a:lnTo>
                  <a:pt x="1628" y="1512"/>
                </a:lnTo>
                <a:lnTo>
                  <a:pt x="1628" y="1494"/>
                </a:lnTo>
                <a:lnTo>
                  <a:pt x="1628" y="1476"/>
                </a:lnTo>
                <a:lnTo>
                  <a:pt x="1628" y="1457"/>
                </a:lnTo>
                <a:lnTo>
                  <a:pt x="1628" y="1437"/>
                </a:lnTo>
                <a:lnTo>
                  <a:pt x="1628" y="1416"/>
                </a:lnTo>
                <a:lnTo>
                  <a:pt x="1628" y="1395"/>
                </a:lnTo>
                <a:lnTo>
                  <a:pt x="1629" y="1374"/>
                </a:lnTo>
                <a:lnTo>
                  <a:pt x="1629" y="1352"/>
                </a:lnTo>
                <a:lnTo>
                  <a:pt x="1629" y="1329"/>
                </a:lnTo>
                <a:lnTo>
                  <a:pt x="1629" y="1306"/>
                </a:lnTo>
                <a:lnTo>
                  <a:pt x="1629" y="1283"/>
                </a:lnTo>
                <a:lnTo>
                  <a:pt x="1629" y="1259"/>
                </a:lnTo>
                <a:lnTo>
                  <a:pt x="1629" y="1235"/>
                </a:lnTo>
                <a:lnTo>
                  <a:pt x="1630" y="1210"/>
                </a:lnTo>
                <a:lnTo>
                  <a:pt x="1630" y="1185"/>
                </a:lnTo>
                <a:lnTo>
                  <a:pt x="1630" y="1160"/>
                </a:lnTo>
                <a:lnTo>
                  <a:pt x="1630" y="1135"/>
                </a:lnTo>
                <a:lnTo>
                  <a:pt x="1630" y="1109"/>
                </a:lnTo>
                <a:lnTo>
                  <a:pt x="1631" y="1084"/>
                </a:lnTo>
                <a:lnTo>
                  <a:pt x="1631" y="1058"/>
                </a:lnTo>
                <a:lnTo>
                  <a:pt x="1631" y="1032"/>
                </a:lnTo>
                <a:lnTo>
                  <a:pt x="1631" y="1006"/>
                </a:lnTo>
                <a:lnTo>
                  <a:pt x="1631" y="981"/>
                </a:lnTo>
                <a:lnTo>
                  <a:pt x="1631" y="955"/>
                </a:lnTo>
                <a:lnTo>
                  <a:pt x="1632" y="929"/>
                </a:lnTo>
                <a:lnTo>
                  <a:pt x="1632" y="904"/>
                </a:lnTo>
                <a:lnTo>
                  <a:pt x="1632" y="878"/>
                </a:lnTo>
                <a:lnTo>
                  <a:pt x="1632" y="853"/>
                </a:lnTo>
                <a:lnTo>
                  <a:pt x="1632" y="828"/>
                </a:lnTo>
                <a:lnTo>
                  <a:pt x="1633" y="803"/>
                </a:lnTo>
                <a:lnTo>
                  <a:pt x="1633" y="779"/>
                </a:lnTo>
                <a:lnTo>
                  <a:pt x="1633" y="755"/>
                </a:lnTo>
                <a:lnTo>
                  <a:pt x="1633" y="731"/>
                </a:lnTo>
                <a:lnTo>
                  <a:pt x="1633" y="708"/>
                </a:lnTo>
                <a:lnTo>
                  <a:pt x="1633" y="685"/>
                </a:lnTo>
                <a:lnTo>
                  <a:pt x="1633" y="662"/>
                </a:lnTo>
                <a:lnTo>
                  <a:pt x="1634" y="641"/>
                </a:lnTo>
                <a:lnTo>
                  <a:pt x="1634" y="619"/>
                </a:lnTo>
                <a:lnTo>
                  <a:pt x="1634" y="599"/>
                </a:lnTo>
                <a:lnTo>
                  <a:pt x="1634" y="579"/>
                </a:lnTo>
                <a:lnTo>
                  <a:pt x="1634" y="559"/>
                </a:lnTo>
                <a:lnTo>
                  <a:pt x="1634" y="541"/>
                </a:lnTo>
                <a:lnTo>
                  <a:pt x="1634" y="522"/>
                </a:lnTo>
                <a:lnTo>
                  <a:pt x="1635" y="505"/>
                </a:lnTo>
                <a:lnTo>
                  <a:pt x="1635" y="488"/>
                </a:lnTo>
                <a:lnTo>
                  <a:pt x="1635" y="472"/>
                </a:lnTo>
                <a:lnTo>
                  <a:pt x="1635" y="457"/>
                </a:lnTo>
                <a:lnTo>
                  <a:pt x="1636" y="443"/>
                </a:lnTo>
                <a:lnTo>
                  <a:pt x="1636" y="429"/>
                </a:lnTo>
                <a:lnTo>
                  <a:pt x="1636" y="417"/>
                </a:lnTo>
                <a:lnTo>
                  <a:pt x="1636" y="405"/>
                </a:lnTo>
                <a:lnTo>
                  <a:pt x="1636" y="394"/>
                </a:lnTo>
                <a:lnTo>
                  <a:pt x="1636" y="384"/>
                </a:lnTo>
                <a:lnTo>
                  <a:pt x="1636" y="375"/>
                </a:lnTo>
                <a:lnTo>
                  <a:pt x="1637" y="367"/>
                </a:lnTo>
                <a:lnTo>
                  <a:pt x="1637" y="360"/>
                </a:lnTo>
                <a:lnTo>
                  <a:pt x="1637" y="353"/>
                </a:lnTo>
                <a:lnTo>
                  <a:pt x="1637" y="348"/>
                </a:lnTo>
                <a:lnTo>
                  <a:pt x="1637" y="343"/>
                </a:lnTo>
                <a:lnTo>
                  <a:pt x="1637" y="340"/>
                </a:lnTo>
                <a:lnTo>
                  <a:pt x="1637" y="338"/>
                </a:lnTo>
                <a:lnTo>
                  <a:pt x="1638" y="336"/>
                </a:lnTo>
                <a:lnTo>
                  <a:pt x="1638" y="336"/>
                </a:lnTo>
                <a:lnTo>
                  <a:pt x="1638" y="336"/>
                </a:lnTo>
                <a:lnTo>
                  <a:pt x="1638" y="338"/>
                </a:lnTo>
                <a:lnTo>
                  <a:pt x="1638" y="340"/>
                </a:lnTo>
                <a:lnTo>
                  <a:pt x="1639" y="343"/>
                </a:lnTo>
                <a:lnTo>
                  <a:pt x="1639" y="348"/>
                </a:lnTo>
                <a:lnTo>
                  <a:pt x="1639" y="353"/>
                </a:lnTo>
                <a:lnTo>
                  <a:pt x="1639" y="359"/>
                </a:lnTo>
                <a:lnTo>
                  <a:pt x="1639" y="366"/>
                </a:lnTo>
                <a:lnTo>
                  <a:pt x="1639" y="374"/>
                </a:lnTo>
                <a:lnTo>
                  <a:pt x="1639" y="383"/>
                </a:lnTo>
                <a:lnTo>
                  <a:pt x="1640" y="393"/>
                </a:lnTo>
                <a:lnTo>
                  <a:pt x="1640" y="404"/>
                </a:lnTo>
                <a:lnTo>
                  <a:pt x="1640" y="415"/>
                </a:lnTo>
                <a:lnTo>
                  <a:pt x="1640" y="428"/>
                </a:lnTo>
                <a:lnTo>
                  <a:pt x="1641" y="441"/>
                </a:lnTo>
                <a:lnTo>
                  <a:pt x="1641" y="455"/>
                </a:lnTo>
                <a:lnTo>
                  <a:pt x="1641" y="470"/>
                </a:lnTo>
                <a:lnTo>
                  <a:pt x="1641" y="485"/>
                </a:lnTo>
                <a:lnTo>
                  <a:pt x="1641" y="501"/>
                </a:lnTo>
                <a:lnTo>
                  <a:pt x="1641" y="519"/>
                </a:lnTo>
                <a:lnTo>
                  <a:pt x="1641" y="536"/>
                </a:lnTo>
                <a:lnTo>
                  <a:pt x="1642" y="555"/>
                </a:lnTo>
                <a:lnTo>
                  <a:pt x="1642" y="573"/>
                </a:lnTo>
                <a:lnTo>
                  <a:pt x="1642" y="593"/>
                </a:lnTo>
                <a:lnTo>
                  <a:pt x="1642" y="613"/>
                </a:lnTo>
                <a:lnTo>
                  <a:pt x="1642" y="634"/>
                </a:lnTo>
                <a:lnTo>
                  <a:pt x="1642" y="655"/>
                </a:lnTo>
                <a:lnTo>
                  <a:pt x="1642" y="677"/>
                </a:lnTo>
                <a:lnTo>
                  <a:pt x="1643" y="699"/>
                </a:lnTo>
                <a:lnTo>
                  <a:pt x="1643" y="721"/>
                </a:lnTo>
                <a:lnTo>
                  <a:pt x="1643" y="744"/>
                </a:lnTo>
                <a:lnTo>
                  <a:pt x="1643" y="767"/>
                </a:lnTo>
                <a:lnTo>
                  <a:pt x="1643" y="791"/>
                </a:lnTo>
                <a:lnTo>
                  <a:pt x="1644" y="815"/>
                </a:lnTo>
                <a:lnTo>
                  <a:pt x="1644" y="839"/>
                </a:lnTo>
                <a:lnTo>
                  <a:pt x="1644" y="863"/>
                </a:lnTo>
                <a:lnTo>
                  <a:pt x="1644" y="887"/>
                </a:lnTo>
                <a:lnTo>
                  <a:pt x="1644" y="912"/>
                </a:lnTo>
                <a:lnTo>
                  <a:pt x="1644" y="937"/>
                </a:lnTo>
                <a:lnTo>
                  <a:pt x="1644" y="961"/>
                </a:lnTo>
                <a:lnTo>
                  <a:pt x="1645" y="986"/>
                </a:lnTo>
                <a:lnTo>
                  <a:pt x="1645" y="1011"/>
                </a:lnTo>
                <a:lnTo>
                  <a:pt x="1645" y="1035"/>
                </a:lnTo>
                <a:lnTo>
                  <a:pt x="1645" y="1060"/>
                </a:lnTo>
                <a:lnTo>
                  <a:pt x="1646" y="1085"/>
                </a:lnTo>
                <a:lnTo>
                  <a:pt x="1646" y="1109"/>
                </a:lnTo>
                <a:lnTo>
                  <a:pt x="1646" y="1133"/>
                </a:lnTo>
                <a:lnTo>
                  <a:pt x="1646" y="1157"/>
                </a:lnTo>
                <a:lnTo>
                  <a:pt x="1646" y="1180"/>
                </a:lnTo>
                <a:lnTo>
                  <a:pt x="1646" y="1204"/>
                </a:lnTo>
                <a:lnTo>
                  <a:pt x="1646" y="1227"/>
                </a:lnTo>
                <a:lnTo>
                  <a:pt x="1647" y="1249"/>
                </a:lnTo>
                <a:lnTo>
                  <a:pt x="1647" y="1271"/>
                </a:lnTo>
                <a:lnTo>
                  <a:pt x="1647" y="1293"/>
                </a:lnTo>
                <a:lnTo>
                  <a:pt x="1647" y="1315"/>
                </a:lnTo>
                <a:lnTo>
                  <a:pt x="1647" y="1335"/>
                </a:lnTo>
                <a:lnTo>
                  <a:pt x="1647" y="1356"/>
                </a:lnTo>
                <a:lnTo>
                  <a:pt x="1647" y="1375"/>
                </a:lnTo>
                <a:lnTo>
                  <a:pt x="1648" y="1394"/>
                </a:lnTo>
                <a:lnTo>
                  <a:pt x="1648" y="1413"/>
                </a:lnTo>
                <a:lnTo>
                  <a:pt x="1648" y="1431"/>
                </a:lnTo>
                <a:lnTo>
                  <a:pt x="1648" y="1448"/>
                </a:lnTo>
                <a:lnTo>
                  <a:pt x="1648" y="1465"/>
                </a:lnTo>
                <a:lnTo>
                  <a:pt x="1649" y="1481"/>
                </a:lnTo>
                <a:lnTo>
                  <a:pt x="1649" y="1496"/>
                </a:lnTo>
                <a:lnTo>
                  <a:pt x="1649" y="1510"/>
                </a:lnTo>
                <a:lnTo>
                  <a:pt x="1649" y="1523"/>
                </a:lnTo>
                <a:lnTo>
                  <a:pt x="1649" y="1536"/>
                </a:lnTo>
                <a:lnTo>
                  <a:pt x="1649" y="1548"/>
                </a:lnTo>
                <a:lnTo>
                  <a:pt x="1649" y="1559"/>
                </a:lnTo>
                <a:lnTo>
                  <a:pt x="1650" y="1570"/>
                </a:lnTo>
                <a:lnTo>
                  <a:pt x="1650" y="1579"/>
                </a:lnTo>
                <a:lnTo>
                  <a:pt x="1650" y="1588"/>
                </a:lnTo>
                <a:lnTo>
                  <a:pt x="1650" y="1596"/>
                </a:lnTo>
                <a:lnTo>
                  <a:pt x="1651" y="1602"/>
                </a:lnTo>
                <a:lnTo>
                  <a:pt x="1651" y="1609"/>
                </a:lnTo>
                <a:lnTo>
                  <a:pt x="1651" y="1614"/>
                </a:lnTo>
                <a:lnTo>
                  <a:pt x="1651" y="1617"/>
                </a:lnTo>
                <a:lnTo>
                  <a:pt x="1651" y="1621"/>
                </a:lnTo>
                <a:lnTo>
                  <a:pt x="1651" y="1623"/>
                </a:lnTo>
                <a:lnTo>
                  <a:pt x="1651" y="1624"/>
                </a:lnTo>
                <a:lnTo>
                  <a:pt x="1652" y="1625"/>
                </a:lnTo>
                <a:lnTo>
                  <a:pt x="1652" y="1624"/>
                </a:lnTo>
                <a:lnTo>
                  <a:pt x="1652" y="1623"/>
                </a:lnTo>
                <a:lnTo>
                  <a:pt x="1652" y="1620"/>
                </a:lnTo>
                <a:lnTo>
                  <a:pt x="1652" y="1617"/>
                </a:lnTo>
                <a:lnTo>
                  <a:pt x="1652" y="1613"/>
                </a:lnTo>
                <a:lnTo>
                  <a:pt x="1652" y="1608"/>
                </a:lnTo>
                <a:lnTo>
                  <a:pt x="1653" y="1602"/>
                </a:lnTo>
                <a:lnTo>
                  <a:pt x="1653" y="1595"/>
                </a:lnTo>
                <a:lnTo>
                  <a:pt x="1653" y="1587"/>
                </a:lnTo>
                <a:lnTo>
                  <a:pt x="1653" y="1578"/>
                </a:lnTo>
                <a:lnTo>
                  <a:pt x="1653" y="1569"/>
                </a:lnTo>
                <a:lnTo>
                  <a:pt x="1654" y="1559"/>
                </a:lnTo>
                <a:lnTo>
                  <a:pt x="1654" y="1548"/>
                </a:lnTo>
                <a:lnTo>
                  <a:pt x="1654" y="1536"/>
                </a:lnTo>
                <a:lnTo>
                  <a:pt x="1654" y="1523"/>
                </a:lnTo>
                <a:lnTo>
                  <a:pt x="1654" y="1509"/>
                </a:lnTo>
                <a:lnTo>
                  <a:pt x="1654" y="1495"/>
                </a:lnTo>
                <a:lnTo>
                  <a:pt x="1654" y="1480"/>
                </a:lnTo>
                <a:lnTo>
                  <a:pt x="1655" y="1465"/>
                </a:lnTo>
                <a:lnTo>
                  <a:pt x="1655" y="1448"/>
                </a:lnTo>
                <a:lnTo>
                  <a:pt x="1655" y="1431"/>
                </a:lnTo>
                <a:lnTo>
                  <a:pt x="1655" y="1414"/>
                </a:lnTo>
                <a:lnTo>
                  <a:pt x="1656" y="1396"/>
                </a:lnTo>
                <a:lnTo>
                  <a:pt x="1656" y="1377"/>
                </a:lnTo>
                <a:lnTo>
                  <a:pt x="1656" y="1358"/>
                </a:lnTo>
                <a:lnTo>
                  <a:pt x="1656" y="1338"/>
                </a:lnTo>
                <a:lnTo>
                  <a:pt x="1656" y="1318"/>
                </a:lnTo>
                <a:lnTo>
                  <a:pt x="1656" y="1297"/>
                </a:lnTo>
                <a:lnTo>
                  <a:pt x="1656" y="1276"/>
                </a:lnTo>
                <a:lnTo>
                  <a:pt x="1657" y="1254"/>
                </a:lnTo>
                <a:lnTo>
                  <a:pt x="1657" y="1232"/>
                </a:lnTo>
                <a:lnTo>
                  <a:pt x="1657" y="1210"/>
                </a:lnTo>
                <a:lnTo>
                  <a:pt x="1657" y="1188"/>
                </a:lnTo>
                <a:lnTo>
                  <a:pt x="1657" y="1165"/>
                </a:lnTo>
                <a:lnTo>
                  <a:pt x="1657" y="1142"/>
                </a:lnTo>
                <a:lnTo>
                  <a:pt x="1657" y="1119"/>
                </a:lnTo>
                <a:lnTo>
                  <a:pt x="1658" y="1096"/>
                </a:lnTo>
                <a:lnTo>
                  <a:pt x="1658" y="1072"/>
                </a:lnTo>
                <a:lnTo>
                  <a:pt x="1658" y="1049"/>
                </a:lnTo>
                <a:lnTo>
                  <a:pt x="1658" y="1025"/>
                </a:lnTo>
                <a:lnTo>
                  <a:pt x="1658" y="1002"/>
                </a:lnTo>
                <a:lnTo>
                  <a:pt x="1659" y="978"/>
                </a:lnTo>
                <a:lnTo>
                  <a:pt x="1659" y="955"/>
                </a:lnTo>
                <a:lnTo>
                  <a:pt x="1659" y="931"/>
                </a:lnTo>
                <a:lnTo>
                  <a:pt x="1659" y="908"/>
                </a:lnTo>
                <a:lnTo>
                  <a:pt x="1659" y="885"/>
                </a:lnTo>
                <a:lnTo>
                  <a:pt x="1659" y="862"/>
                </a:lnTo>
                <a:lnTo>
                  <a:pt x="1659" y="839"/>
                </a:lnTo>
                <a:lnTo>
                  <a:pt x="1660" y="817"/>
                </a:lnTo>
                <a:lnTo>
                  <a:pt x="1660" y="794"/>
                </a:lnTo>
                <a:lnTo>
                  <a:pt x="1660" y="772"/>
                </a:lnTo>
                <a:lnTo>
                  <a:pt x="1660" y="751"/>
                </a:lnTo>
                <a:lnTo>
                  <a:pt x="1661" y="730"/>
                </a:lnTo>
                <a:lnTo>
                  <a:pt x="1661" y="709"/>
                </a:lnTo>
                <a:lnTo>
                  <a:pt x="1661" y="689"/>
                </a:lnTo>
                <a:lnTo>
                  <a:pt x="1661" y="669"/>
                </a:lnTo>
                <a:lnTo>
                  <a:pt x="1661" y="650"/>
                </a:lnTo>
                <a:lnTo>
                  <a:pt x="1661" y="631"/>
                </a:lnTo>
                <a:lnTo>
                  <a:pt x="1661" y="613"/>
                </a:lnTo>
                <a:lnTo>
                  <a:pt x="1662" y="595"/>
                </a:lnTo>
                <a:lnTo>
                  <a:pt x="1662" y="578"/>
                </a:lnTo>
                <a:lnTo>
                  <a:pt x="1662" y="562"/>
                </a:lnTo>
                <a:lnTo>
                  <a:pt x="1662" y="546"/>
                </a:lnTo>
                <a:lnTo>
                  <a:pt x="1662" y="531"/>
                </a:lnTo>
                <a:lnTo>
                  <a:pt x="1662" y="517"/>
                </a:lnTo>
                <a:lnTo>
                  <a:pt x="1662" y="503"/>
                </a:lnTo>
                <a:lnTo>
                  <a:pt x="1663" y="490"/>
                </a:lnTo>
                <a:lnTo>
                  <a:pt x="1663" y="478"/>
                </a:lnTo>
                <a:lnTo>
                  <a:pt x="1663" y="467"/>
                </a:lnTo>
                <a:lnTo>
                  <a:pt x="1663" y="456"/>
                </a:lnTo>
                <a:lnTo>
                  <a:pt x="1663" y="447"/>
                </a:lnTo>
                <a:lnTo>
                  <a:pt x="1664" y="438"/>
                </a:lnTo>
                <a:lnTo>
                  <a:pt x="1664" y="430"/>
                </a:lnTo>
                <a:lnTo>
                  <a:pt x="1664" y="422"/>
                </a:lnTo>
                <a:lnTo>
                  <a:pt x="1664" y="416"/>
                </a:lnTo>
                <a:lnTo>
                  <a:pt x="1664" y="411"/>
                </a:lnTo>
                <a:lnTo>
                  <a:pt x="1664" y="406"/>
                </a:lnTo>
                <a:lnTo>
                  <a:pt x="1665" y="402"/>
                </a:lnTo>
                <a:lnTo>
                  <a:pt x="1665" y="399"/>
                </a:lnTo>
                <a:lnTo>
                  <a:pt x="1665" y="397"/>
                </a:lnTo>
                <a:lnTo>
                  <a:pt x="1665" y="396"/>
                </a:lnTo>
                <a:lnTo>
                  <a:pt x="1665" y="396"/>
                </a:lnTo>
                <a:lnTo>
                  <a:pt x="1665" y="396"/>
                </a:lnTo>
                <a:lnTo>
                  <a:pt x="1665" y="398"/>
                </a:lnTo>
                <a:lnTo>
                  <a:pt x="1666" y="400"/>
                </a:lnTo>
                <a:lnTo>
                  <a:pt x="1666" y="403"/>
                </a:lnTo>
                <a:lnTo>
                  <a:pt x="1666" y="407"/>
                </a:lnTo>
                <a:lnTo>
                  <a:pt x="1666" y="412"/>
                </a:lnTo>
                <a:lnTo>
                  <a:pt x="1666" y="418"/>
                </a:lnTo>
                <a:lnTo>
                  <a:pt x="1667" y="425"/>
                </a:lnTo>
                <a:lnTo>
                  <a:pt x="1667" y="432"/>
                </a:lnTo>
                <a:lnTo>
                  <a:pt x="1667" y="440"/>
                </a:lnTo>
                <a:lnTo>
                  <a:pt x="1667" y="450"/>
                </a:lnTo>
                <a:lnTo>
                  <a:pt x="1667" y="460"/>
                </a:lnTo>
                <a:lnTo>
                  <a:pt x="1667" y="470"/>
                </a:lnTo>
                <a:lnTo>
                  <a:pt x="1667" y="481"/>
                </a:lnTo>
                <a:lnTo>
                  <a:pt x="1668" y="494"/>
                </a:lnTo>
                <a:lnTo>
                  <a:pt x="1668" y="506"/>
                </a:lnTo>
                <a:lnTo>
                  <a:pt x="1668" y="520"/>
                </a:lnTo>
                <a:lnTo>
                  <a:pt x="1668" y="534"/>
                </a:lnTo>
                <a:lnTo>
                  <a:pt x="1669" y="549"/>
                </a:lnTo>
                <a:lnTo>
                  <a:pt x="1669" y="565"/>
                </a:lnTo>
                <a:lnTo>
                  <a:pt x="1669" y="581"/>
                </a:lnTo>
                <a:lnTo>
                  <a:pt x="1669" y="598"/>
                </a:lnTo>
                <a:lnTo>
                  <a:pt x="1669" y="615"/>
                </a:lnTo>
                <a:lnTo>
                  <a:pt x="1669" y="633"/>
                </a:lnTo>
                <a:lnTo>
                  <a:pt x="1669" y="651"/>
                </a:lnTo>
                <a:lnTo>
                  <a:pt x="1670" y="670"/>
                </a:lnTo>
                <a:lnTo>
                  <a:pt x="1670" y="690"/>
                </a:lnTo>
                <a:lnTo>
                  <a:pt x="1670" y="709"/>
                </a:lnTo>
                <a:lnTo>
                  <a:pt x="1670" y="730"/>
                </a:lnTo>
                <a:lnTo>
                  <a:pt x="1670" y="750"/>
                </a:lnTo>
                <a:lnTo>
                  <a:pt x="1670" y="771"/>
                </a:lnTo>
                <a:lnTo>
                  <a:pt x="1670" y="792"/>
                </a:lnTo>
                <a:lnTo>
                  <a:pt x="1671" y="813"/>
                </a:lnTo>
                <a:lnTo>
                  <a:pt x="1671" y="835"/>
                </a:lnTo>
                <a:lnTo>
                  <a:pt x="1671" y="857"/>
                </a:lnTo>
                <a:lnTo>
                  <a:pt x="1671" y="879"/>
                </a:lnTo>
                <a:lnTo>
                  <a:pt x="1671" y="901"/>
                </a:lnTo>
                <a:lnTo>
                  <a:pt x="1672" y="923"/>
                </a:lnTo>
                <a:lnTo>
                  <a:pt x="1672" y="946"/>
                </a:lnTo>
                <a:lnTo>
                  <a:pt x="1672" y="968"/>
                </a:lnTo>
                <a:lnTo>
                  <a:pt x="1672" y="991"/>
                </a:lnTo>
                <a:lnTo>
                  <a:pt x="1672" y="1013"/>
                </a:lnTo>
                <a:lnTo>
                  <a:pt x="1672" y="1035"/>
                </a:lnTo>
                <a:lnTo>
                  <a:pt x="1672" y="1057"/>
                </a:lnTo>
                <a:lnTo>
                  <a:pt x="1673" y="1080"/>
                </a:lnTo>
                <a:lnTo>
                  <a:pt x="1673" y="1102"/>
                </a:lnTo>
                <a:lnTo>
                  <a:pt x="1673" y="1123"/>
                </a:lnTo>
                <a:lnTo>
                  <a:pt x="1673" y="1145"/>
                </a:lnTo>
                <a:lnTo>
                  <a:pt x="1674" y="1166"/>
                </a:lnTo>
                <a:lnTo>
                  <a:pt x="1674" y="1187"/>
                </a:lnTo>
                <a:lnTo>
                  <a:pt x="1674" y="1208"/>
                </a:lnTo>
                <a:lnTo>
                  <a:pt x="1674" y="1228"/>
                </a:lnTo>
                <a:lnTo>
                  <a:pt x="1674" y="1249"/>
                </a:lnTo>
                <a:lnTo>
                  <a:pt x="1674" y="1268"/>
                </a:lnTo>
                <a:lnTo>
                  <a:pt x="1674" y="1287"/>
                </a:lnTo>
                <a:lnTo>
                  <a:pt x="1675" y="1306"/>
                </a:lnTo>
                <a:lnTo>
                  <a:pt x="1675" y="1324"/>
                </a:lnTo>
                <a:lnTo>
                  <a:pt x="1675" y="1342"/>
                </a:lnTo>
                <a:lnTo>
                  <a:pt x="1675" y="1359"/>
                </a:lnTo>
                <a:lnTo>
                  <a:pt x="1675" y="1376"/>
                </a:lnTo>
                <a:lnTo>
                  <a:pt x="1675" y="1392"/>
                </a:lnTo>
                <a:lnTo>
                  <a:pt x="1675" y="1408"/>
                </a:lnTo>
                <a:lnTo>
                  <a:pt x="1676" y="1422"/>
                </a:lnTo>
                <a:lnTo>
                  <a:pt x="1676" y="1436"/>
                </a:lnTo>
                <a:lnTo>
                  <a:pt x="1676" y="1450"/>
                </a:lnTo>
                <a:lnTo>
                  <a:pt x="1676" y="1463"/>
                </a:lnTo>
                <a:lnTo>
                  <a:pt x="1676" y="1475"/>
                </a:lnTo>
                <a:lnTo>
                  <a:pt x="1677" y="1487"/>
                </a:lnTo>
                <a:lnTo>
                  <a:pt x="1677" y="1497"/>
                </a:lnTo>
                <a:lnTo>
                  <a:pt x="1677" y="1507"/>
                </a:lnTo>
                <a:lnTo>
                  <a:pt x="1677" y="1516"/>
                </a:lnTo>
                <a:lnTo>
                  <a:pt x="1677" y="1525"/>
                </a:lnTo>
                <a:lnTo>
                  <a:pt x="1677" y="1532"/>
                </a:lnTo>
                <a:lnTo>
                  <a:pt x="1677" y="1539"/>
                </a:lnTo>
                <a:lnTo>
                  <a:pt x="1678" y="1545"/>
                </a:lnTo>
                <a:lnTo>
                  <a:pt x="1678" y="1550"/>
                </a:lnTo>
                <a:lnTo>
                  <a:pt x="1678" y="1554"/>
                </a:lnTo>
                <a:lnTo>
                  <a:pt x="1678" y="1558"/>
                </a:lnTo>
                <a:lnTo>
                  <a:pt x="1679" y="1561"/>
                </a:lnTo>
                <a:lnTo>
                  <a:pt x="1679" y="1563"/>
                </a:lnTo>
                <a:lnTo>
                  <a:pt x="1679" y="1564"/>
                </a:lnTo>
                <a:lnTo>
                  <a:pt x="1679" y="1564"/>
                </a:lnTo>
                <a:lnTo>
                  <a:pt x="1679" y="1563"/>
                </a:lnTo>
                <a:lnTo>
                  <a:pt x="1679" y="1562"/>
                </a:lnTo>
                <a:lnTo>
                  <a:pt x="1679" y="1559"/>
                </a:lnTo>
                <a:lnTo>
                  <a:pt x="1680" y="1556"/>
                </a:lnTo>
                <a:lnTo>
                  <a:pt x="1680" y="1552"/>
                </a:lnTo>
                <a:lnTo>
                  <a:pt x="1680" y="1548"/>
                </a:lnTo>
                <a:lnTo>
                  <a:pt x="1680" y="1542"/>
                </a:lnTo>
                <a:lnTo>
                  <a:pt x="1680" y="1535"/>
                </a:lnTo>
                <a:lnTo>
                  <a:pt x="1680" y="1528"/>
                </a:lnTo>
                <a:lnTo>
                  <a:pt x="1680" y="1520"/>
                </a:lnTo>
                <a:lnTo>
                  <a:pt x="1681" y="1512"/>
                </a:lnTo>
                <a:lnTo>
                  <a:pt x="1681" y="1502"/>
                </a:lnTo>
                <a:lnTo>
                  <a:pt x="1681" y="1492"/>
                </a:lnTo>
                <a:lnTo>
                  <a:pt x="1681" y="1481"/>
                </a:lnTo>
                <a:lnTo>
                  <a:pt x="1681" y="1469"/>
                </a:lnTo>
                <a:lnTo>
                  <a:pt x="1682" y="1457"/>
                </a:lnTo>
                <a:lnTo>
                  <a:pt x="1682" y="1444"/>
                </a:lnTo>
                <a:lnTo>
                  <a:pt x="1682" y="1431"/>
                </a:lnTo>
                <a:lnTo>
                  <a:pt x="1682" y="1416"/>
                </a:lnTo>
                <a:lnTo>
                  <a:pt x="1682" y="1402"/>
                </a:lnTo>
                <a:lnTo>
                  <a:pt x="1682" y="1386"/>
                </a:lnTo>
                <a:lnTo>
                  <a:pt x="1682" y="1370"/>
                </a:lnTo>
                <a:lnTo>
                  <a:pt x="1683" y="1354"/>
                </a:lnTo>
                <a:lnTo>
                  <a:pt x="1683" y="1337"/>
                </a:lnTo>
                <a:lnTo>
                  <a:pt x="1683" y="1319"/>
                </a:lnTo>
                <a:lnTo>
                  <a:pt x="1683" y="1301"/>
                </a:lnTo>
                <a:lnTo>
                  <a:pt x="1684" y="1283"/>
                </a:lnTo>
                <a:lnTo>
                  <a:pt x="1684" y="1264"/>
                </a:lnTo>
                <a:lnTo>
                  <a:pt x="1684" y="1245"/>
                </a:lnTo>
                <a:lnTo>
                  <a:pt x="1684" y="1226"/>
                </a:lnTo>
                <a:lnTo>
                  <a:pt x="1684" y="1206"/>
                </a:lnTo>
                <a:lnTo>
                  <a:pt x="1684" y="1186"/>
                </a:lnTo>
                <a:lnTo>
                  <a:pt x="1684" y="1165"/>
                </a:lnTo>
                <a:lnTo>
                  <a:pt x="1685" y="1145"/>
                </a:lnTo>
                <a:lnTo>
                  <a:pt x="1685" y="1124"/>
                </a:lnTo>
                <a:lnTo>
                  <a:pt x="1685" y="1103"/>
                </a:lnTo>
                <a:lnTo>
                  <a:pt x="1685" y="1082"/>
                </a:lnTo>
                <a:lnTo>
                  <a:pt x="1685" y="1061"/>
                </a:lnTo>
                <a:lnTo>
                  <a:pt x="1685" y="1040"/>
                </a:lnTo>
                <a:lnTo>
                  <a:pt x="1685" y="1019"/>
                </a:lnTo>
                <a:lnTo>
                  <a:pt x="1686" y="997"/>
                </a:lnTo>
                <a:lnTo>
                  <a:pt x="1686" y="976"/>
                </a:lnTo>
                <a:lnTo>
                  <a:pt x="1686" y="955"/>
                </a:lnTo>
                <a:lnTo>
                  <a:pt x="1686" y="934"/>
                </a:lnTo>
                <a:lnTo>
                  <a:pt x="1686" y="913"/>
                </a:lnTo>
                <a:lnTo>
                  <a:pt x="1687" y="892"/>
                </a:lnTo>
                <a:lnTo>
                  <a:pt x="1687" y="872"/>
                </a:lnTo>
                <a:lnTo>
                  <a:pt x="1687" y="851"/>
                </a:lnTo>
                <a:lnTo>
                  <a:pt x="1687" y="831"/>
                </a:lnTo>
                <a:lnTo>
                  <a:pt x="1687" y="811"/>
                </a:lnTo>
                <a:lnTo>
                  <a:pt x="1687" y="792"/>
                </a:lnTo>
                <a:lnTo>
                  <a:pt x="1687" y="772"/>
                </a:lnTo>
                <a:lnTo>
                  <a:pt x="1688" y="754"/>
                </a:lnTo>
                <a:lnTo>
                  <a:pt x="1688" y="735"/>
                </a:lnTo>
                <a:lnTo>
                  <a:pt x="1688" y="717"/>
                </a:lnTo>
                <a:lnTo>
                  <a:pt x="1688" y="699"/>
                </a:lnTo>
                <a:lnTo>
                  <a:pt x="1689" y="682"/>
                </a:lnTo>
                <a:lnTo>
                  <a:pt x="1689" y="665"/>
                </a:lnTo>
                <a:lnTo>
                  <a:pt x="1689" y="649"/>
                </a:lnTo>
                <a:lnTo>
                  <a:pt x="1689" y="633"/>
                </a:lnTo>
                <a:lnTo>
                  <a:pt x="1689" y="618"/>
                </a:lnTo>
                <a:lnTo>
                  <a:pt x="1689" y="603"/>
                </a:lnTo>
                <a:lnTo>
                  <a:pt x="1689" y="590"/>
                </a:lnTo>
                <a:lnTo>
                  <a:pt x="1690" y="576"/>
                </a:lnTo>
                <a:lnTo>
                  <a:pt x="1690" y="563"/>
                </a:lnTo>
                <a:lnTo>
                  <a:pt x="1690" y="551"/>
                </a:lnTo>
                <a:lnTo>
                  <a:pt x="1690" y="540"/>
                </a:lnTo>
                <a:lnTo>
                  <a:pt x="1690" y="529"/>
                </a:lnTo>
                <a:lnTo>
                  <a:pt x="1690" y="519"/>
                </a:lnTo>
                <a:lnTo>
                  <a:pt x="1690" y="510"/>
                </a:lnTo>
                <a:lnTo>
                  <a:pt x="1691" y="501"/>
                </a:lnTo>
                <a:lnTo>
                  <a:pt x="1691" y="493"/>
                </a:lnTo>
                <a:lnTo>
                  <a:pt x="1691" y="486"/>
                </a:lnTo>
                <a:lnTo>
                  <a:pt x="1691" y="480"/>
                </a:lnTo>
                <a:lnTo>
                  <a:pt x="1691" y="474"/>
                </a:lnTo>
                <a:lnTo>
                  <a:pt x="1692" y="470"/>
                </a:lnTo>
                <a:lnTo>
                  <a:pt x="1692" y="465"/>
                </a:lnTo>
                <a:lnTo>
                  <a:pt x="1692" y="462"/>
                </a:lnTo>
                <a:lnTo>
                  <a:pt x="1692" y="460"/>
                </a:lnTo>
                <a:lnTo>
                  <a:pt x="1692" y="458"/>
                </a:lnTo>
                <a:lnTo>
                  <a:pt x="1692" y="457"/>
                </a:lnTo>
                <a:lnTo>
                  <a:pt x="1692" y="457"/>
                </a:lnTo>
                <a:lnTo>
                  <a:pt x="1693" y="458"/>
                </a:lnTo>
                <a:lnTo>
                  <a:pt x="1693" y="459"/>
                </a:lnTo>
                <a:lnTo>
                  <a:pt x="1693" y="462"/>
                </a:lnTo>
                <a:lnTo>
                  <a:pt x="1693" y="465"/>
                </a:lnTo>
                <a:lnTo>
                  <a:pt x="1693" y="468"/>
                </a:lnTo>
                <a:lnTo>
                  <a:pt x="1693" y="473"/>
                </a:lnTo>
                <a:lnTo>
                  <a:pt x="1694" y="478"/>
                </a:lnTo>
                <a:lnTo>
                  <a:pt x="1694" y="485"/>
                </a:lnTo>
                <a:lnTo>
                  <a:pt x="1694" y="491"/>
                </a:lnTo>
                <a:lnTo>
                  <a:pt x="1694" y="499"/>
                </a:lnTo>
                <a:lnTo>
                  <a:pt x="1694" y="508"/>
                </a:lnTo>
                <a:lnTo>
                  <a:pt x="1695" y="516"/>
                </a:lnTo>
                <a:lnTo>
                  <a:pt x="1695" y="526"/>
                </a:lnTo>
                <a:lnTo>
                  <a:pt x="1695" y="537"/>
                </a:lnTo>
                <a:lnTo>
                  <a:pt x="1695" y="547"/>
                </a:lnTo>
                <a:lnTo>
                  <a:pt x="1695" y="559"/>
                </a:lnTo>
                <a:lnTo>
                  <a:pt x="1695" y="572"/>
                </a:lnTo>
                <a:lnTo>
                  <a:pt x="1695" y="585"/>
                </a:lnTo>
                <a:lnTo>
                  <a:pt x="1696" y="598"/>
                </a:lnTo>
                <a:lnTo>
                  <a:pt x="1696" y="612"/>
                </a:lnTo>
                <a:lnTo>
                  <a:pt x="1696" y="627"/>
                </a:lnTo>
                <a:lnTo>
                  <a:pt x="1696" y="642"/>
                </a:lnTo>
                <a:lnTo>
                  <a:pt x="1696" y="657"/>
                </a:lnTo>
                <a:lnTo>
                  <a:pt x="1697" y="674"/>
                </a:lnTo>
                <a:lnTo>
                  <a:pt x="1697" y="690"/>
                </a:lnTo>
                <a:lnTo>
                  <a:pt x="1697" y="707"/>
                </a:lnTo>
                <a:lnTo>
                  <a:pt x="1697" y="725"/>
                </a:lnTo>
                <a:lnTo>
                  <a:pt x="1697" y="742"/>
                </a:lnTo>
                <a:lnTo>
                  <a:pt x="1697" y="760"/>
                </a:lnTo>
                <a:lnTo>
                  <a:pt x="1698" y="779"/>
                </a:lnTo>
                <a:lnTo>
                  <a:pt x="1698" y="797"/>
                </a:lnTo>
                <a:lnTo>
                  <a:pt x="1698" y="817"/>
                </a:lnTo>
                <a:lnTo>
                  <a:pt x="1698" y="836"/>
                </a:lnTo>
                <a:lnTo>
                  <a:pt x="1698" y="855"/>
                </a:lnTo>
                <a:lnTo>
                  <a:pt x="1698" y="874"/>
                </a:lnTo>
                <a:lnTo>
                  <a:pt x="1698" y="894"/>
                </a:lnTo>
                <a:lnTo>
                  <a:pt x="1699" y="914"/>
                </a:lnTo>
                <a:lnTo>
                  <a:pt x="1699" y="934"/>
                </a:lnTo>
                <a:lnTo>
                  <a:pt x="1699" y="954"/>
                </a:lnTo>
                <a:lnTo>
                  <a:pt x="1699" y="974"/>
                </a:lnTo>
                <a:lnTo>
                  <a:pt x="1699" y="994"/>
                </a:lnTo>
                <a:lnTo>
                  <a:pt x="1700" y="1014"/>
                </a:lnTo>
                <a:lnTo>
                  <a:pt x="1700" y="1034"/>
                </a:lnTo>
                <a:lnTo>
                  <a:pt x="1700" y="1054"/>
                </a:lnTo>
                <a:lnTo>
                  <a:pt x="1700" y="1074"/>
                </a:lnTo>
                <a:lnTo>
                  <a:pt x="1700" y="1093"/>
                </a:lnTo>
                <a:lnTo>
                  <a:pt x="1700" y="1113"/>
                </a:lnTo>
                <a:lnTo>
                  <a:pt x="1700" y="1132"/>
                </a:lnTo>
                <a:lnTo>
                  <a:pt x="1701" y="1151"/>
                </a:lnTo>
                <a:lnTo>
                  <a:pt x="1701" y="1170"/>
                </a:lnTo>
                <a:lnTo>
                  <a:pt x="1701" y="1188"/>
                </a:lnTo>
                <a:lnTo>
                  <a:pt x="1701" y="1206"/>
                </a:lnTo>
                <a:lnTo>
                  <a:pt x="1702" y="1224"/>
                </a:lnTo>
                <a:lnTo>
                  <a:pt x="1702" y="1242"/>
                </a:lnTo>
                <a:lnTo>
                  <a:pt x="1702" y="1259"/>
                </a:lnTo>
                <a:lnTo>
                  <a:pt x="1702" y="1275"/>
                </a:lnTo>
                <a:lnTo>
                  <a:pt x="1702" y="1292"/>
                </a:lnTo>
                <a:lnTo>
                  <a:pt x="1702" y="1307"/>
                </a:lnTo>
                <a:lnTo>
                  <a:pt x="1702" y="1323"/>
                </a:lnTo>
                <a:lnTo>
                  <a:pt x="1703" y="1337"/>
                </a:lnTo>
                <a:lnTo>
                  <a:pt x="1703" y="1352"/>
                </a:lnTo>
                <a:lnTo>
                  <a:pt x="1703" y="1365"/>
                </a:lnTo>
                <a:lnTo>
                  <a:pt x="1703" y="1379"/>
                </a:lnTo>
                <a:lnTo>
                  <a:pt x="1703" y="1391"/>
                </a:lnTo>
                <a:lnTo>
                  <a:pt x="1703" y="1403"/>
                </a:lnTo>
                <a:lnTo>
                  <a:pt x="1703" y="1414"/>
                </a:lnTo>
                <a:lnTo>
                  <a:pt x="1704" y="1425"/>
                </a:lnTo>
                <a:lnTo>
                  <a:pt x="1704" y="1435"/>
                </a:lnTo>
                <a:lnTo>
                  <a:pt x="1704" y="1444"/>
                </a:lnTo>
                <a:lnTo>
                  <a:pt x="1704" y="1453"/>
                </a:lnTo>
                <a:lnTo>
                  <a:pt x="1704" y="1461"/>
                </a:lnTo>
                <a:lnTo>
                  <a:pt x="1705" y="1468"/>
                </a:lnTo>
                <a:lnTo>
                  <a:pt x="1705" y="1475"/>
                </a:lnTo>
                <a:lnTo>
                  <a:pt x="1705" y="1481"/>
                </a:lnTo>
                <a:lnTo>
                  <a:pt x="1705" y="1486"/>
                </a:lnTo>
                <a:lnTo>
                  <a:pt x="1705" y="1490"/>
                </a:lnTo>
                <a:lnTo>
                  <a:pt x="1705" y="1494"/>
                </a:lnTo>
                <a:lnTo>
                  <a:pt x="1705" y="1497"/>
                </a:lnTo>
                <a:lnTo>
                  <a:pt x="1706" y="1499"/>
                </a:lnTo>
                <a:lnTo>
                  <a:pt x="1706" y="1501"/>
                </a:lnTo>
                <a:lnTo>
                  <a:pt x="1706" y="1502"/>
                </a:lnTo>
                <a:lnTo>
                  <a:pt x="1706" y="1502"/>
                </a:lnTo>
                <a:lnTo>
                  <a:pt x="1707" y="1501"/>
                </a:lnTo>
                <a:lnTo>
                  <a:pt x="1707" y="1499"/>
                </a:lnTo>
                <a:lnTo>
                  <a:pt x="1707" y="1497"/>
                </a:lnTo>
                <a:lnTo>
                  <a:pt x="1707" y="1494"/>
                </a:lnTo>
                <a:lnTo>
                  <a:pt x="1707" y="1490"/>
                </a:lnTo>
                <a:lnTo>
                  <a:pt x="1707" y="1486"/>
                </a:lnTo>
                <a:lnTo>
                  <a:pt x="1707" y="1481"/>
                </a:lnTo>
                <a:lnTo>
                  <a:pt x="1708" y="1475"/>
                </a:lnTo>
                <a:lnTo>
                  <a:pt x="1708" y="1469"/>
                </a:lnTo>
                <a:lnTo>
                  <a:pt x="1708" y="1461"/>
                </a:lnTo>
                <a:lnTo>
                  <a:pt x="1708" y="1453"/>
                </a:lnTo>
                <a:lnTo>
                  <a:pt x="1708" y="1445"/>
                </a:lnTo>
                <a:lnTo>
                  <a:pt x="1708" y="1436"/>
                </a:lnTo>
                <a:lnTo>
                  <a:pt x="1708" y="1426"/>
                </a:lnTo>
                <a:lnTo>
                  <a:pt x="1709" y="1415"/>
                </a:lnTo>
                <a:lnTo>
                  <a:pt x="1709" y="1404"/>
                </a:lnTo>
                <a:lnTo>
                  <a:pt x="1709" y="1393"/>
                </a:lnTo>
                <a:lnTo>
                  <a:pt x="1709" y="1380"/>
                </a:lnTo>
                <a:lnTo>
                  <a:pt x="1709" y="1367"/>
                </a:lnTo>
                <a:lnTo>
                  <a:pt x="1710" y="1354"/>
                </a:lnTo>
                <a:lnTo>
                  <a:pt x="1710" y="1341"/>
                </a:lnTo>
                <a:lnTo>
                  <a:pt x="1710" y="1326"/>
                </a:lnTo>
                <a:lnTo>
                  <a:pt x="1710" y="1311"/>
                </a:lnTo>
                <a:lnTo>
                  <a:pt x="1710" y="1296"/>
                </a:lnTo>
                <a:lnTo>
                  <a:pt x="1710" y="1280"/>
                </a:lnTo>
                <a:lnTo>
                  <a:pt x="1710" y="1265"/>
                </a:lnTo>
                <a:lnTo>
                  <a:pt x="1711" y="1248"/>
                </a:lnTo>
                <a:lnTo>
                  <a:pt x="1711" y="1231"/>
                </a:lnTo>
                <a:lnTo>
                  <a:pt x="1711" y="1214"/>
                </a:lnTo>
                <a:lnTo>
                  <a:pt x="1711" y="1197"/>
                </a:lnTo>
                <a:lnTo>
                  <a:pt x="1712" y="1180"/>
                </a:lnTo>
                <a:lnTo>
                  <a:pt x="1712" y="1162"/>
                </a:lnTo>
                <a:lnTo>
                  <a:pt x="1712" y="1144"/>
                </a:lnTo>
                <a:lnTo>
                  <a:pt x="1712" y="1125"/>
                </a:lnTo>
                <a:lnTo>
                  <a:pt x="1712" y="1107"/>
                </a:lnTo>
                <a:lnTo>
                  <a:pt x="1712" y="1088"/>
                </a:lnTo>
                <a:lnTo>
                  <a:pt x="1712" y="1070"/>
                </a:lnTo>
                <a:lnTo>
                  <a:pt x="1713" y="1051"/>
                </a:lnTo>
                <a:lnTo>
                  <a:pt x="1713" y="1032"/>
                </a:lnTo>
                <a:lnTo>
                  <a:pt x="1713" y="1013"/>
                </a:lnTo>
                <a:lnTo>
                  <a:pt x="1713" y="994"/>
                </a:lnTo>
                <a:lnTo>
                  <a:pt x="1713" y="975"/>
                </a:lnTo>
                <a:lnTo>
                  <a:pt x="1713" y="957"/>
                </a:lnTo>
                <a:lnTo>
                  <a:pt x="1713" y="938"/>
                </a:lnTo>
                <a:lnTo>
                  <a:pt x="1714" y="919"/>
                </a:lnTo>
                <a:lnTo>
                  <a:pt x="1714" y="901"/>
                </a:lnTo>
                <a:lnTo>
                  <a:pt x="1714" y="883"/>
                </a:lnTo>
                <a:lnTo>
                  <a:pt x="1714" y="865"/>
                </a:lnTo>
                <a:lnTo>
                  <a:pt x="1714" y="847"/>
                </a:lnTo>
                <a:lnTo>
                  <a:pt x="1715" y="829"/>
                </a:lnTo>
                <a:lnTo>
                  <a:pt x="1715" y="812"/>
                </a:lnTo>
                <a:lnTo>
                  <a:pt x="1715" y="795"/>
                </a:lnTo>
                <a:lnTo>
                  <a:pt x="1715" y="778"/>
                </a:lnTo>
                <a:lnTo>
                  <a:pt x="1715" y="762"/>
                </a:lnTo>
                <a:lnTo>
                  <a:pt x="1715" y="746"/>
                </a:lnTo>
                <a:lnTo>
                  <a:pt x="1715" y="730"/>
                </a:lnTo>
                <a:lnTo>
                  <a:pt x="1716" y="715"/>
                </a:lnTo>
                <a:lnTo>
                  <a:pt x="1716" y="700"/>
                </a:lnTo>
                <a:lnTo>
                  <a:pt x="1716" y="686"/>
                </a:lnTo>
                <a:lnTo>
                  <a:pt x="1716" y="672"/>
                </a:lnTo>
                <a:lnTo>
                  <a:pt x="1717" y="659"/>
                </a:lnTo>
                <a:lnTo>
                  <a:pt x="1717" y="646"/>
                </a:lnTo>
                <a:lnTo>
                  <a:pt x="1717" y="634"/>
                </a:lnTo>
                <a:lnTo>
                  <a:pt x="1717" y="622"/>
                </a:lnTo>
                <a:lnTo>
                  <a:pt x="1717" y="611"/>
                </a:lnTo>
                <a:lnTo>
                  <a:pt x="1717" y="601"/>
                </a:lnTo>
                <a:lnTo>
                  <a:pt x="1717" y="591"/>
                </a:lnTo>
                <a:lnTo>
                  <a:pt x="1718" y="581"/>
                </a:lnTo>
                <a:lnTo>
                  <a:pt x="1718" y="572"/>
                </a:lnTo>
                <a:lnTo>
                  <a:pt x="1718" y="564"/>
                </a:lnTo>
                <a:lnTo>
                  <a:pt x="1718" y="557"/>
                </a:lnTo>
                <a:lnTo>
                  <a:pt x="1718" y="550"/>
                </a:lnTo>
                <a:lnTo>
                  <a:pt x="1718" y="544"/>
                </a:lnTo>
                <a:lnTo>
                  <a:pt x="1718" y="539"/>
                </a:lnTo>
                <a:lnTo>
                  <a:pt x="1719" y="534"/>
                </a:lnTo>
                <a:lnTo>
                  <a:pt x="1719" y="530"/>
                </a:lnTo>
                <a:lnTo>
                  <a:pt x="1719" y="526"/>
                </a:lnTo>
                <a:lnTo>
                  <a:pt x="1719" y="524"/>
                </a:lnTo>
                <a:lnTo>
                  <a:pt x="1719" y="521"/>
                </a:lnTo>
                <a:lnTo>
                  <a:pt x="1720" y="520"/>
                </a:lnTo>
                <a:lnTo>
                  <a:pt x="1720" y="519"/>
                </a:lnTo>
                <a:lnTo>
                  <a:pt x="1720" y="520"/>
                </a:lnTo>
                <a:lnTo>
                  <a:pt x="1720" y="521"/>
                </a:lnTo>
                <a:lnTo>
                  <a:pt x="1720" y="522"/>
                </a:lnTo>
                <a:lnTo>
                  <a:pt x="1720" y="524"/>
                </a:lnTo>
                <a:lnTo>
                  <a:pt x="1720" y="527"/>
                </a:lnTo>
                <a:lnTo>
                  <a:pt x="1721" y="531"/>
                </a:lnTo>
                <a:lnTo>
                  <a:pt x="1721" y="535"/>
                </a:lnTo>
                <a:lnTo>
                  <a:pt x="1721" y="540"/>
                </a:lnTo>
                <a:lnTo>
                  <a:pt x="1721" y="545"/>
                </a:lnTo>
                <a:lnTo>
                  <a:pt x="1721" y="552"/>
                </a:lnTo>
                <a:lnTo>
                  <a:pt x="1721" y="558"/>
                </a:lnTo>
                <a:lnTo>
                  <a:pt x="1722" y="566"/>
                </a:lnTo>
                <a:lnTo>
                  <a:pt x="1722" y="574"/>
                </a:lnTo>
                <a:lnTo>
                  <a:pt x="1722" y="583"/>
                </a:lnTo>
                <a:lnTo>
                  <a:pt x="1722" y="592"/>
                </a:lnTo>
                <a:lnTo>
                  <a:pt x="1722" y="602"/>
                </a:lnTo>
                <a:lnTo>
                  <a:pt x="1723" y="612"/>
                </a:lnTo>
                <a:lnTo>
                  <a:pt x="1723" y="623"/>
                </a:lnTo>
                <a:lnTo>
                  <a:pt x="1723" y="635"/>
                </a:lnTo>
                <a:lnTo>
                  <a:pt x="1723" y="647"/>
                </a:lnTo>
                <a:lnTo>
                  <a:pt x="1723" y="659"/>
                </a:lnTo>
                <a:lnTo>
                  <a:pt x="1723" y="672"/>
                </a:lnTo>
                <a:lnTo>
                  <a:pt x="1723" y="686"/>
                </a:lnTo>
                <a:lnTo>
                  <a:pt x="1724" y="700"/>
                </a:lnTo>
                <a:lnTo>
                  <a:pt x="1724" y="714"/>
                </a:lnTo>
                <a:lnTo>
                  <a:pt x="1724" y="729"/>
                </a:lnTo>
                <a:lnTo>
                  <a:pt x="1724" y="744"/>
                </a:lnTo>
                <a:lnTo>
                  <a:pt x="1724" y="759"/>
                </a:lnTo>
                <a:lnTo>
                  <a:pt x="1725" y="775"/>
                </a:lnTo>
                <a:lnTo>
                  <a:pt x="1725" y="791"/>
                </a:lnTo>
                <a:lnTo>
                  <a:pt x="1725" y="807"/>
                </a:lnTo>
                <a:lnTo>
                  <a:pt x="1725" y="823"/>
                </a:lnTo>
                <a:lnTo>
                  <a:pt x="1725" y="840"/>
                </a:lnTo>
                <a:lnTo>
                  <a:pt x="1725" y="857"/>
                </a:lnTo>
                <a:lnTo>
                  <a:pt x="1726" y="874"/>
                </a:lnTo>
                <a:lnTo>
                  <a:pt x="1726" y="892"/>
                </a:lnTo>
                <a:lnTo>
                  <a:pt x="1726" y="909"/>
                </a:lnTo>
                <a:lnTo>
                  <a:pt x="1726" y="927"/>
                </a:lnTo>
                <a:lnTo>
                  <a:pt x="1726" y="944"/>
                </a:lnTo>
                <a:lnTo>
                  <a:pt x="1726" y="962"/>
                </a:lnTo>
                <a:lnTo>
                  <a:pt x="1726" y="979"/>
                </a:lnTo>
                <a:lnTo>
                  <a:pt x="1727" y="997"/>
                </a:lnTo>
                <a:lnTo>
                  <a:pt x="1727" y="1015"/>
                </a:lnTo>
                <a:lnTo>
                  <a:pt x="1727" y="1032"/>
                </a:lnTo>
                <a:lnTo>
                  <a:pt x="1727" y="1050"/>
                </a:lnTo>
                <a:lnTo>
                  <a:pt x="1727" y="1067"/>
                </a:lnTo>
                <a:lnTo>
                  <a:pt x="1728" y="1084"/>
                </a:lnTo>
                <a:lnTo>
                  <a:pt x="1728" y="1101"/>
                </a:lnTo>
                <a:lnTo>
                  <a:pt x="1728" y="1118"/>
                </a:lnTo>
                <a:lnTo>
                  <a:pt x="1728" y="1135"/>
                </a:lnTo>
                <a:lnTo>
                  <a:pt x="1728" y="1151"/>
                </a:lnTo>
                <a:lnTo>
                  <a:pt x="1728" y="1167"/>
                </a:lnTo>
                <a:lnTo>
                  <a:pt x="1728" y="1183"/>
                </a:lnTo>
                <a:lnTo>
                  <a:pt x="1729" y="1199"/>
                </a:lnTo>
                <a:lnTo>
                  <a:pt x="1729" y="1214"/>
                </a:lnTo>
                <a:lnTo>
                  <a:pt x="1729" y="1229"/>
                </a:lnTo>
                <a:lnTo>
                  <a:pt x="1729" y="1244"/>
                </a:lnTo>
                <a:lnTo>
                  <a:pt x="1730" y="1258"/>
                </a:lnTo>
                <a:lnTo>
                  <a:pt x="1730" y="1272"/>
                </a:lnTo>
                <a:lnTo>
                  <a:pt x="1730" y="1285"/>
                </a:lnTo>
                <a:lnTo>
                  <a:pt x="1730" y="1298"/>
                </a:lnTo>
                <a:lnTo>
                  <a:pt x="1730" y="1310"/>
                </a:lnTo>
                <a:lnTo>
                  <a:pt x="1730" y="1322"/>
                </a:lnTo>
                <a:lnTo>
                  <a:pt x="1730" y="1333"/>
                </a:lnTo>
                <a:lnTo>
                  <a:pt x="1731" y="1344"/>
                </a:lnTo>
                <a:lnTo>
                  <a:pt x="1731" y="1355"/>
                </a:lnTo>
                <a:lnTo>
                  <a:pt x="1731" y="1364"/>
                </a:lnTo>
                <a:lnTo>
                  <a:pt x="1731" y="1374"/>
                </a:lnTo>
                <a:lnTo>
                  <a:pt x="1731" y="1382"/>
                </a:lnTo>
                <a:lnTo>
                  <a:pt x="1731" y="1390"/>
                </a:lnTo>
                <a:lnTo>
                  <a:pt x="1731" y="1398"/>
                </a:lnTo>
                <a:lnTo>
                  <a:pt x="1732" y="1405"/>
                </a:lnTo>
                <a:lnTo>
                  <a:pt x="1732" y="1411"/>
                </a:lnTo>
                <a:lnTo>
                  <a:pt x="1732" y="1417"/>
                </a:lnTo>
                <a:lnTo>
                  <a:pt x="1732" y="1422"/>
                </a:lnTo>
                <a:lnTo>
                  <a:pt x="1732" y="1426"/>
                </a:lnTo>
                <a:lnTo>
                  <a:pt x="1733" y="1430"/>
                </a:lnTo>
                <a:lnTo>
                  <a:pt x="1733" y="1433"/>
                </a:lnTo>
                <a:lnTo>
                  <a:pt x="1733" y="1436"/>
                </a:lnTo>
                <a:lnTo>
                  <a:pt x="1733" y="1438"/>
                </a:lnTo>
                <a:lnTo>
                  <a:pt x="1733" y="1439"/>
                </a:lnTo>
                <a:lnTo>
                  <a:pt x="1733" y="1439"/>
                </a:lnTo>
                <a:lnTo>
                  <a:pt x="1733" y="1439"/>
                </a:lnTo>
                <a:lnTo>
                  <a:pt x="1734" y="1438"/>
                </a:lnTo>
                <a:lnTo>
                  <a:pt x="1734" y="1436"/>
                </a:lnTo>
                <a:lnTo>
                  <a:pt x="1734" y="1434"/>
                </a:lnTo>
                <a:lnTo>
                  <a:pt x="1734" y="1432"/>
                </a:lnTo>
                <a:lnTo>
                  <a:pt x="1735" y="1428"/>
                </a:lnTo>
                <a:lnTo>
                  <a:pt x="1735" y="1424"/>
                </a:lnTo>
                <a:lnTo>
                  <a:pt x="1735" y="1420"/>
                </a:lnTo>
                <a:lnTo>
                  <a:pt x="1735" y="1415"/>
                </a:lnTo>
                <a:lnTo>
                  <a:pt x="1735" y="1408"/>
                </a:lnTo>
                <a:lnTo>
                  <a:pt x="1735" y="1402"/>
                </a:lnTo>
                <a:lnTo>
                  <a:pt x="1735" y="1395"/>
                </a:lnTo>
                <a:lnTo>
                  <a:pt x="1736" y="1387"/>
                </a:lnTo>
                <a:lnTo>
                  <a:pt x="1736" y="1379"/>
                </a:lnTo>
                <a:lnTo>
                  <a:pt x="1736" y="1370"/>
                </a:lnTo>
                <a:lnTo>
                  <a:pt x="1736" y="1361"/>
                </a:lnTo>
                <a:lnTo>
                  <a:pt x="1736" y="1351"/>
                </a:lnTo>
                <a:lnTo>
                  <a:pt x="1736" y="1341"/>
                </a:lnTo>
                <a:lnTo>
                  <a:pt x="1736" y="1330"/>
                </a:lnTo>
                <a:lnTo>
                  <a:pt x="1737" y="1319"/>
                </a:lnTo>
                <a:lnTo>
                  <a:pt x="1737" y="1307"/>
                </a:lnTo>
                <a:lnTo>
                  <a:pt x="1737" y="1295"/>
                </a:lnTo>
                <a:lnTo>
                  <a:pt x="1737" y="1282"/>
                </a:lnTo>
                <a:lnTo>
                  <a:pt x="1737" y="1269"/>
                </a:lnTo>
                <a:lnTo>
                  <a:pt x="1738" y="1256"/>
                </a:lnTo>
                <a:lnTo>
                  <a:pt x="1738" y="1242"/>
                </a:lnTo>
                <a:lnTo>
                  <a:pt x="1738" y="1228"/>
                </a:lnTo>
                <a:lnTo>
                  <a:pt x="1738" y="1214"/>
                </a:lnTo>
                <a:lnTo>
                  <a:pt x="1738" y="1199"/>
                </a:lnTo>
                <a:lnTo>
                  <a:pt x="1738" y="1184"/>
                </a:lnTo>
                <a:lnTo>
                  <a:pt x="1738" y="1169"/>
                </a:lnTo>
                <a:lnTo>
                  <a:pt x="1739" y="1154"/>
                </a:lnTo>
                <a:lnTo>
                  <a:pt x="1739" y="1138"/>
                </a:lnTo>
                <a:lnTo>
                  <a:pt x="1739" y="1122"/>
                </a:lnTo>
                <a:lnTo>
                  <a:pt x="1739" y="1106"/>
                </a:lnTo>
                <a:lnTo>
                  <a:pt x="1740" y="1090"/>
                </a:lnTo>
                <a:lnTo>
                  <a:pt x="1740" y="1074"/>
                </a:lnTo>
                <a:lnTo>
                  <a:pt x="1740" y="1057"/>
                </a:lnTo>
                <a:lnTo>
                  <a:pt x="1740" y="1041"/>
                </a:lnTo>
                <a:lnTo>
                  <a:pt x="1740" y="1025"/>
                </a:lnTo>
                <a:lnTo>
                  <a:pt x="1740" y="1008"/>
                </a:lnTo>
                <a:lnTo>
                  <a:pt x="1740" y="992"/>
                </a:lnTo>
                <a:lnTo>
                  <a:pt x="1741" y="975"/>
                </a:lnTo>
                <a:lnTo>
                  <a:pt x="1741" y="959"/>
                </a:lnTo>
                <a:lnTo>
                  <a:pt x="1741" y="943"/>
                </a:lnTo>
                <a:lnTo>
                  <a:pt x="1741" y="927"/>
                </a:lnTo>
                <a:lnTo>
                  <a:pt x="1741" y="910"/>
                </a:lnTo>
                <a:lnTo>
                  <a:pt x="1741" y="895"/>
                </a:lnTo>
                <a:lnTo>
                  <a:pt x="1741" y="879"/>
                </a:lnTo>
                <a:lnTo>
                  <a:pt x="1742" y="863"/>
                </a:lnTo>
                <a:lnTo>
                  <a:pt x="1742" y="848"/>
                </a:lnTo>
                <a:lnTo>
                  <a:pt x="1742" y="833"/>
                </a:lnTo>
                <a:lnTo>
                  <a:pt x="1742" y="818"/>
                </a:lnTo>
                <a:lnTo>
                  <a:pt x="1742" y="804"/>
                </a:lnTo>
                <a:lnTo>
                  <a:pt x="1743" y="790"/>
                </a:lnTo>
                <a:lnTo>
                  <a:pt x="1743" y="776"/>
                </a:lnTo>
                <a:lnTo>
                  <a:pt x="1743" y="762"/>
                </a:lnTo>
                <a:lnTo>
                  <a:pt x="1743" y="749"/>
                </a:lnTo>
                <a:lnTo>
                  <a:pt x="1743" y="736"/>
                </a:lnTo>
                <a:lnTo>
                  <a:pt x="1743" y="724"/>
                </a:lnTo>
                <a:lnTo>
                  <a:pt x="1743" y="712"/>
                </a:lnTo>
                <a:lnTo>
                  <a:pt x="1744" y="701"/>
                </a:lnTo>
                <a:lnTo>
                  <a:pt x="1744" y="690"/>
                </a:lnTo>
                <a:lnTo>
                  <a:pt x="1744" y="679"/>
                </a:lnTo>
                <a:lnTo>
                  <a:pt x="1744" y="669"/>
                </a:lnTo>
                <a:lnTo>
                  <a:pt x="1745" y="659"/>
                </a:lnTo>
                <a:lnTo>
                  <a:pt x="1745" y="651"/>
                </a:lnTo>
                <a:lnTo>
                  <a:pt x="1745" y="642"/>
                </a:lnTo>
                <a:lnTo>
                  <a:pt x="1745" y="634"/>
                </a:lnTo>
                <a:lnTo>
                  <a:pt x="1745" y="626"/>
                </a:lnTo>
                <a:lnTo>
                  <a:pt x="1745" y="619"/>
                </a:lnTo>
                <a:lnTo>
                  <a:pt x="1745" y="613"/>
                </a:lnTo>
                <a:lnTo>
                  <a:pt x="1746" y="607"/>
                </a:lnTo>
                <a:lnTo>
                  <a:pt x="1746" y="602"/>
                </a:lnTo>
                <a:lnTo>
                  <a:pt x="1746" y="598"/>
                </a:lnTo>
                <a:lnTo>
                  <a:pt x="1746" y="593"/>
                </a:lnTo>
                <a:lnTo>
                  <a:pt x="1746" y="590"/>
                </a:lnTo>
                <a:lnTo>
                  <a:pt x="1746" y="587"/>
                </a:lnTo>
                <a:lnTo>
                  <a:pt x="1746" y="585"/>
                </a:lnTo>
                <a:lnTo>
                  <a:pt x="1747" y="583"/>
                </a:lnTo>
                <a:lnTo>
                  <a:pt x="1747" y="583"/>
                </a:lnTo>
                <a:lnTo>
                  <a:pt x="1747" y="582"/>
                </a:lnTo>
                <a:lnTo>
                  <a:pt x="1747" y="582"/>
                </a:lnTo>
                <a:lnTo>
                  <a:pt x="1747" y="583"/>
                </a:lnTo>
                <a:lnTo>
                  <a:pt x="1748" y="585"/>
                </a:lnTo>
                <a:lnTo>
                  <a:pt x="1748" y="587"/>
                </a:lnTo>
                <a:lnTo>
                  <a:pt x="1748" y="589"/>
                </a:lnTo>
                <a:lnTo>
                  <a:pt x="1748" y="593"/>
                </a:lnTo>
                <a:lnTo>
                  <a:pt x="1748" y="596"/>
                </a:lnTo>
                <a:lnTo>
                  <a:pt x="1748" y="601"/>
                </a:lnTo>
                <a:lnTo>
                  <a:pt x="1748" y="606"/>
                </a:lnTo>
                <a:lnTo>
                  <a:pt x="1749" y="611"/>
                </a:lnTo>
                <a:lnTo>
                  <a:pt x="1749" y="617"/>
                </a:lnTo>
                <a:lnTo>
                  <a:pt x="1749" y="624"/>
                </a:lnTo>
                <a:lnTo>
                  <a:pt x="1749" y="631"/>
                </a:lnTo>
                <a:lnTo>
                  <a:pt x="1749" y="639"/>
                </a:lnTo>
                <a:lnTo>
                  <a:pt x="1749" y="647"/>
                </a:lnTo>
                <a:lnTo>
                  <a:pt x="1749" y="656"/>
                </a:lnTo>
                <a:lnTo>
                  <a:pt x="1750" y="665"/>
                </a:lnTo>
                <a:lnTo>
                  <a:pt x="1750" y="674"/>
                </a:lnTo>
                <a:lnTo>
                  <a:pt x="1750" y="685"/>
                </a:lnTo>
                <a:lnTo>
                  <a:pt x="1750" y="695"/>
                </a:lnTo>
                <a:lnTo>
                  <a:pt x="1751" y="706"/>
                </a:lnTo>
                <a:lnTo>
                  <a:pt x="1751" y="717"/>
                </a:lnTo>
                <a:lnTo>
                  <a:pt x="1751" y="729"/>
                </a:lnTo>
                <a:lnTo>
                  <a:pt x="1751" y="741"/>
                </a:lnTo>
                <a:lnTo>
                  <a:pt x="1751" y="754"/>
                </a:lnTo>
                <a:lnTo>
                  <a:pt x="1751" y="766"/>
                </a:lnTo>
                <a:lnTo>
                  <a:pt x="1751" y="779"/>
                </a:lnTo>
                <a:lnTo>
                  <a:pt x="1752" y="793"/>
                </a:lnTo>
                <a:lnTo>
                  <a:pt x="1752" y="807"/>
                </a:lnTo>
                <a:lnTo>
                  <a:pt x="1752" y="820"/>
                </a:lnTo>
                <a:lnTo>
                  <a:pt x="1752" y="835"/>
                </a:lnTo>
                <a:lnTo>
                  <a:pt x="1752" y="849"/>
                </a:lnTo>
                <a:lnTo>
                  <a:pt x="1753" y="864"/>
                </a:lnTo>
                <a:lnTo>
                  <a:pt x="1753" y="878"/>
                </a:lnTo>
                <a:lnTo>
                  <a:pt x="1753" y="893"/>
                </a:lnTo>
                <a:lnTo>
                  <a:pt x="1753" y="908"/>
                </a:lnTo>
                <a:lnTo>
                  <a:pt x="1753" y="923"/>
                </a:lnTo>
                <a:lnTo>
                  <a:pt x="1753" y="938"/>
                </a:lnTo>
                <a:lnTo>
                  <a:pt x="1753" y="953"/>
                </a:lnTo>
                <a:lnTo>
                  <a:pt x="1754" y="969"/>
                </a:lnTo>
                <a:lnTo>
                  <a:pt x="1754" y="984"/>
                </a:lnTo>
                <a:lnTo>
                  <a:pt x="1754" y="999"/>
                </a:lnTo>
                <a:lnTo>
                  <a:pt x="1754" y="1014"/>
                </a:lnTo>
                <a:lnTo>
                  <a:pt x="1754" y="1030"/>
                </a:lnTo>
                <a:lnTo>
                  <a:pt x="1754" y="1045"/>
                </a:lnTo>
                <a:lnTo>
                  <a:pt x="1755" y="1060"/>
                </a:lnTo>
                <a:lnTo>
                  <a:pt x="1755" y="1075"/>
                </a:lnTo>
                <a:lnTo>
                  <a:pt x="1755" y="1089"/>
                </a:lnTo>
                <a:lnTo>
                  <a:pt x="1755" y="1104"/>
                </a:lnTo>
                <a:lnTo>
                  <a:pt x="1755" y="1118"/>
                </a:lnTo>
                <a:lnTo>
                  <a:pt x="1756" y="1132"/>
                </a:lnTo>
                <a:lnTo>
                  <a:pt x="1756" y="1146"/>
                </a:lnTo>
                <a:lnTo>
                  <a:pt x="1756" y="1160"/>
                </a:lnTo>
                <a:lnTo>
                  <a:pt x="1756" y="1173"/>
                </a:lnTo>
                <a:lnTo>
                  <a:pt x="1756" y="1186"/>
                </a:lnTo>
                <a:lnTo>
                  <a:pt x="1756" y="1199"/>
                </a:lnTo>
                <a:lnTo>
                  <a:pt x="1756" y="1211"/>
                </a:lnTo>
                <a:lnTo>
                  <a:pt x="1757" y="1224"/>
                </a:lnTo>
                <a:lnTo>
                  <a:pt x="1757" y="1235"/>
                </a:lnTo>
                <a:lnTo>
                  <a:pt x="1757" y="1247"/>
                </a:lnTo>
                <a:lnTo>
                  <a:pt x="1757" y="1258"/>
                </a:lnTo>
                <a:lnTo>
                  <a:pt x="1757" y="1268"/>
                </a:lnTo>
                <a:lnTo>
                  <a:pt x="1758" y="1278"/>
                </a:lnTo>
                <a:lnTo>
                  <a:pt x="1758" y="1288"/>
                </a:lnTo>
                <a:lnTo>
                  <a:pt x="1758" y="1297"/>
                </a:lnTo>
                <a:lnTo>
                  <a:pt x="1758" y="1306"/>
                </a:lnTo>
                <a:lnTo>
                  <a:pt x="1758" y="1315"/>
                </a:lnTo>
                <a:lnTo>
                  <a:pt x="1758" y="1322"/>
                </a:lnTo>
                <a:lnTo>
                  <a:pt x="1759" y="1330"/>
                </a:lnTo>
                <a:lnTo>
                  <a:pt x="1759" y="1337"/>
                </a:lnTo>
                <a:lnTo>
                  <a:pt x="1759" y="1343"/>
                </a:lnTo>
                <a:lnTo>
                  <a:pt x="1759" y="1349"/>
                </a:lnTo>
                <a:lnTo>
                  <a:pt x="1759" y="1354"/>
                </a:lnTo>
                <a:lnTo>
                  <a:pt x="1759" y="1359"/>
                </a:lnTo>
                <a:lnTo>
                  <a:pt x="1759" y="1363"/>
                </a:lnTo>
                <a:lnTo>
                  <a:pt x="1760" y="1367"/>
                </a:lnTo>
                <a:lnTo>
                  <a:pt x="1760" y="1370"/>
                </a:lnTo>
                <a:lnTo>
                  <a:pt x="1760" y="1372"/>
                </a:lnTo>
                <a:lnTo>
                  <a:pt x="1760" y="1374"/>
                </a:lnTo>
                <a:lnTo>
                  <a:pt x="1760" y="1375"/>
                </a:lnTo>
                <a:lnTo>
                  <a:pt x="1761" y="1376"/>
                </a:lnTo>
                <a:lnTo>
                  <a:pt x="1761" y="1377"/>
                </a:lnTo>
                <a:lnTo>
                  <a:pt x="1761" y="1376"/>
                </a:lnTo>
                <a:lnTo>
                  <a:pt x="1761" y="1375"/>
                </a:lnTo>
                <a:lnTo>
                  <a:pt x="1761" y="1374"/>
                </a:lnTo>
                <a:lnTo>
                  <a:pt x="1761" y="1372"/>
                </a:lnTo>
                <a:lnTo>
                  <a:pt x="1761" y="1370"/>
                </a:lnTo>
                <a:lnTo>
                  <a:pt x="1762" y="1367"/>
                </a:lnTo>
                <a:lnTo>
                  <a:pt x="1762" y="1363"/>
                </a:lnTo>
                <a:lnTo>
                  <a:pt x="1762" y="1359"/>
                </a:lnTo>
                <a:lnTo>
                  <a:pt x="1762" y="1354"/>
                </a:lnTo>
                <a:lnTo>
                  <a:pt x="1763" y="1349"/>
                </a:lnTo>
                <a:lnTo>
                  <a:pt x="1763" y="1344"/>
                </a:lnTo>
                <a:lnTo>
                  <a:pt x="1763" y="1337"/>
                </a:lnTo>
                <a:lnTo>
                  <a:pt x="1763" y="1331"/>
                </a:lnTo>
                <a:lnTo>
                  <a:pt x="1763" y="1323"/>
                </a:lnTo>
                <a:lnTo>
                  <a:pt x="1763" y="1316"/>
                </a:lnTo>
                <a:lnTo>
                  <a:pt x="1763" y="1308"/>
                </a:lnTo>
                <a:lnTo>
                  <a:pt x="1764" y="1299"/>
                </a:lnTo>
                <a:lnTo>
                  <a:pt x="1764" y="1290"/>
                </a:lnTo>
                <a:lnTo>
                  <a:pt x="1764" y="1281"/>
                </a:lnTo>
                <a:lnTo>
                  <a:pt x="1764" y="1271"/>
                </a:lnTo>
                <a:lnTo>
                  <a:pt x="1764" y="1261"/>
                </a:lnTo>
                <a:lnTo>
                  <a:pt x="1764" y="1250"/>
                </a:lnTo>
                <a:lnTo>
                  <a:pt x="1764" y="1240"/>
                </a:lnTo>
                <a:lnTo>
                  <a:pt x="1765" y="1228"/>
                </a:lnTo>
                <a:lnTo>
                  <a:pt x="1765" y="1217"/>
                </a:lnTo>
                <a:lnTo>
                  <a:pt x="1765" y="1205"/>
                </a:lnTo>
                <a:lnTo>
                  <a:pt x="1765" y="1193"/>
                </a:lnTo>
                <a:lnTo>
                  <a:pt x="1765" y="1180"/>
                </a:lnTo>
                <a:lnTo>
                  <a:pt x="1766" y="1168"/>
                </a:lnTo>
                <a:lnTo>
                  <a:pt x="1766" y="1155"/>
                </a:lnTo>
                <a:lnTo>
                  <a:pt x="1766" y="1142"/>
                </a:lnTo>
                <a:lnTo>
                  <a:pt x="1766" y="1129"/>
                </a:lnTo>
                <a:lnTo>
                  <a:pt x="1766" y="1115"/>
                </a:lnTo>
                <a:lnTo>
                  <a:pt x="1766" y="1101"/>
                </a:lnTo>
                <a:lnTo>
                  <a:pt x="1766" y="1088"/>
                </a:lnTo>
                <a:lnTo>
                  <a:pt x="1767" y="1074"/>
                </a:lnTo>
                <a:lnTo>
                  <a:pt x="1767" y="1060"/>
                </a:lnTo>
                <a:lnTo>
                  <a:pt x="1767" y="1046"/>
                </a:lnTo>
                <a:lnTo>
                  <a:pt x="1767" y="1032"/>
                </a:lnTo>
                <a:lnTo>
                  <a:pt x="1768" y="1018"/>
                </a:lnTo>
                <a:lnTo>
                  <a:pt x="1768" y="1004"/>
                </a:lnTo>
                <a:lnTo>
                  <a:pt x="1768" y="990"/>
                </a:lnTo>
                <a:lnTo>
                  <a:pt x="1768" y="976"/>
                </a:lnTo>
                <a:lnTo>
                  <a:pt x="1768" y="962"/>
                </a:lnTo>
                <a:lnTo>
                  <a:pt x="1768" y="948"/>
                </a:lnTo>
                <a:lnTo>
                  <a:pt x="1768" y="934"/>
                </a:lnTo>
                <a:lnTo>
                  <a:pt x="1769" y="921"/>
                </a:lnTo>
                <a:lnTo>
                  <a:pt x="1769" y="907"/>
                </a:lnTo>
                <a:lnTo>
                  <a:pt x="1769" y="894"/>
                </a:lnTo>
                <a:lnTo>
                  <a:pt x="1769" y="881"/>
                </a:lnTo>
                <a:lnTo>
                  <a:pt x="1769" y="868"/>
                </a:lnTo>
                <a:lnTo>
                  <a:pt x="1769" y="855"/>
                </a:lnTo>
                <a:lnTo>
                  <a:pt x="1769" y="842"/>
                </a:lnTo>
                <a:lnTo>
                  <a:pt x="1770" y="830"/>
                </a:lnTo>
                <a:lnTo>
                  <a:pt x="1770" y="818"/>
                </a:lnTo>
                <a:lnTo>
                  <a:pt x="1770" y="806"/>
                </a:lnTo>
                <a:lnTo>
                  <a:pt x="1770" y="795"/>
                </a:lnTo>
                <a:lnTo>
                  <a:pt x="1770" y="784"/>
                </a:lnTo>
                <a:lnTo>
                  <a:pt x="1771" y="773"/>
                </a:lnTo>
                <a:lnTo>
                  <a:pt x="1771" y="762"/>
                </a:lnTo>
                <a:lnTo>
                  <a:pt x="1771" y="753"/>
                </a:lnTo>
                <a:lnTo>
                  <a:pt x="1771" y="743"/>
                </a:lnTo>
                <a:lnTo>
                  <a:pt x="1771" y="733"/>
                </a:lnTo>
                <a:lnTo>
                  <a:pt x="1771" y="725"/>
                </a:lnTo>
                <a:lnTo>
                  <a:pt x="1771" y="716"/>
                </a:lnTo>
                <a:lnTo>
                  <a:pt x="1772" y="708"/>
                </a:lnTo>
                <a:lnTo>
                  <a:pt x="1772" y="700"/>
                </a:lnTo>
                <a:lnTo>
                  <a:pt x="1772" y="693"/>
                </a:lnTo>
                <a:lnTo>
                  <a:pt x="1772" y="687"/>
                </a:lnTo>
                <a:lnTo>
                  <a:pt x="1773" y="680"/>
                </a:lnTo>
                <a:lnTo>
                  <a:pt x="1773" y="674"/>
                </a:lnTo>
                <a:lnTo>
                  <a:pt x="1773" y="669"/>
                </a:lnTo>
                <a:lnTo>
                  <a:pt x="1773" y="664"/>
                </a:lnTo>
                <a:lnTo>
                  <a:pt x="1773" y="660"/>
                </a:lnTo>
                <a:lnTo>
                  <a:pt x="1773" y="656"/>
                </a:lnTo>
                <a:lnTo>
                  <a:pt x="1773" y="653"/>
                </a:lnTo>
                <a:lnTo>
                  <a:pt x="1774" y="650"/>
                </a:lnTo>
                <a:lnTo>
                  <a:pt x="1774" y="648"/>
                </a:lnTo>
                <a:lnTo>
                  <a:pt x="1774" y="646"/>
                </a:lnTo>
                <a:lnTo>
                  <a:pt x="1774" y="645"/>
                </a:lnTo>
                <a:lnTo>
                  <a:pt x="1774" y="644"/>
                </a:lnTo>
                <a:lnTo>
                  <a:pt x="1774" y="644"/>
                </a:lnTo>
                <a:lnTo>
                  <a:pt x="1774" y="644"/>
                </a:lnTo>
                <a:lnTo>
                  <a:pt x="1775" y="645"/>
                </a:lnTo>
                <a:lnTo>
                  <a:pt x="1775" y="647"/>
                </a:lnTo>
                <a:lnTo>
                  <a:pt x="1775" y="649"/>
                </a:lnTo>
                <a:lnTo>
                  <a:pt x="1775" y="651"/>
                </a:lnTo>
                <a:lnTo>
                  <a:pt x="1775" y="654"/>
                </a:lnTo>
                <a:lnTo>
                  <a:pt x="1776" y="657"/>
                </a:lnTo>
                <a:lnTo>
                  <a:pt x="1776" y="661"/>
                </a:lnTo>
                <a:lnTo>
                  <a:pt x="1776" y="665"/>
                </a:lnTo>
                <a:lnTo>
                  <a:pt x="1776" y="670"/>
                </a:lnTo>
                <a:lnTo>
                  <a:pt x="1776" y="675"/>
                </a:lnTo>
                <a:lnTo>
                  <a:pt x="1776" y="681"/>
                </a:lnTo>
                <a:lnTo>
                  <a:pt x="1776" y="687"/>
                </a:lnTo>
                <a:lnTo>
                  <a:pt x="1777" y="694"/>
                </a:lnTo>
                <a:lnTo>
                  <a:pt x="1777" y="701"/>
                </a:lnTo>
                <a:lnTo>
                  <a:pt x="1777" y="708"/>
                </a:lnTo>
                <a:lnTo>
                  <a:pt x="1777" y="716"/>
                </a:lnTo>
                <a:lnTo>
                  <a:pt x="1777" y="725"/>
                </a:lnTo>
                <a:lnTo>
                  <a:pt x="1777" y="733"/>
                </a:lnTo>
                <a:lnTo>
                  <a:pt x="1777" y="742"/>
                </a:lnTo>
                <a:lnTo>
                  <a:pt x="1778" y="752"/>
                </a:lnTo>
                <a:lnTo>
                  <a:pt x="1778" y="761"/>
                </a:lnTo>
                <a:lnTo>
                  <a:pt x="1778" y="771"/>
                </a:lnTo>
                <a:lnTo>
                  <a:pt x="1778" y="782"/>
                </a:lnTo>
                <a:lnTo>
                  <a:pt x="1779" y="792"/>
                </a:lnTo>
                <a:lnTo>
                  <a:pt x="1779" y="803"/>
                </a:lnTo>
                <a:lnTo>
                  <a:pt x="1779" y="814"/>
                </a:lnTo>
                <a:lnTo>
                  <a:pt x="1779" y="826"/>
                </a:lnTo>
                <a:lnTo>
                  <a:pt x="1779" y="837"/>
                </a:lnTo>
                <a:lnTo>
                  <a:pt x="1779" y="849"/>
                </a:lnTo>
                <a:lnTo>
                  <a:pt x="1779" y="861"/>
                </a:lnTo>
                <a:lnTo>
                  <a:pt x="1780" y="873"/>
                </a:lnTo>
                <a:lnTo>
                  <a:pt x="1780" y="886"/>
                </a:lnTo>
                <a:lnTo>
                  <a:pt x="1780" y="898"/>
                </a:lnTo>
                <a:lnTo>
                  <a:pt x="1780" y="911"/>
                </a:lnTo>
                <a:lnTo>
                  <a:pt x="1780" y="923"/>
                </a:lnTo>
                <a:lnTo>
                  <a:pt x="1781" y="936"/>
                </a:lnTo>
                <a:lnTo>
                  <a:pt x="1781" y="949"/>
                </a:lnTo>
                <a:lnTo>
                  <a:pt x="1781" y="962"/>
                </a:lnTo>
                <a:lnTo>
                  <a:pt x="1781" y="975"/>
                </a:lnTo>
                <a:lnTo>
                  <a:pt x="1781" y="988"/>
                </a:lnTo>
                <a:lnTo>
                  <a:pt x="1781" y="1001"/>
                </a:lnTo>
                <a:lnTo>
                  <a:pt x="1781" y="1014"/>
                </a:lnTo>
                <a:lnTo>
                  <a:pt x="1782" y="1026"/>
                </a:lnTo>
                <a:lnTo>
                  <a:pt x="1782" y="1039"/>
                </a:lnTo>
                <a:lnTo>
                  <a:pt x="1782" y="1052"/>
                </a:lnTo>
                <a:lnTo>
                  <a:pt x="1782" y="1064"/>
                </a:lnTo>
                <a:lnTo>
                  <a:pt x="1782" y="1076"/>
                </a:lnTo>
                <a:lnTo>
                  <a:pt x="1782" y="1089"/>
                </a:lnTo>
                <a:lnTo>
                  <a:pt x="1783" y="1101"/>
                </a:lnTo>
                <a:lnTo>
                  <a:pt x="1783" y="1112"/>
                </a:lnTo>
                <a:lnTo>
                  <a:pt x="1783" y="1124"/>
                </a:lnTo>
                <a:lnTo>
                  <a:pt x="1783" y="1135"/>
                </a:lnTo>
                <a:lnTo>
                  <a:pt x="1783" y="1147"/>
                </a:lnTo>
                <a:lnTo>
                  <a:pt x="1784" y="1158"/>
                </a:lnTo>
                <a:lnTo>
                  <a:pt x="1784" y="1168"/>
                </a:lnTo>
                <a:lnTo>
                  <a:pt x="1784" y="1179"/>
                </a:lnTo>
                <a:lnTo>
                  <a:pt x="1784" y="1189"/>
                </a:lnTo>
                <a:lnTo>
                  <a:pt x="1784" y="1199"/>
                </a:lnTo>
                <a:lnTo>
                  <a:pt x="1784" y="1208"/>
                </a:lnTo>
                <a:lnTo>
                  <a:pt x="1784" y="1218"/>
                </a:lnTo>
                <a:lnTo>
                  <a:pt x="1785" y="1226"/>
                </a:lnTo>
                <a:lnTo>
                  <a:pt x="1785" y="1235"/>
                </a:lnTo>
                <a:lnTo>
                  <a:pt x="1785" y="1243"/>
                </a:lnTo>
                <a:lnTo>
                  <a:pt x="1785" y="1251"/>
                </a:lnTo>
                <a:lnTo>
                  <a:pt x="1785" y="1258"/>
                </a:lnTo>
                <a:lnTo>
                  <a:pt x="1786" y="1265"/>
                </a:lnTo>
                <a:lnTo>
                  <a:pt x="1786" y="1272"/>
                </a:lnTo>
                <a:lnTo>
                  <a:pt x="1786" y="1277"/>
                </a:lnTo>
                <a:lnTo>
                  <a:pt x="1786" y="1283"/>
                </a:lnTo>
                <a:lnTo>
                  <a:pt x="1786" y="1288"/>
                </a:lnTo>
                <a:lnTo>
                  <a:pt x="1786" y="1293"/>
                </a:lnTo>
                <a:lnTo>
                  <a:pt x="1787" y="1297"/>
                </a:lnTo>
                <a:lnTo>
                  <a:pt x="1787" y="1301"/>
                </a:lnTo>
                <a:lnTo>
                  <a:pt x="1787" y="1305"/>
                </a:lnTo>
                <a:lnTo>
                  <a:pt x="1787" y="1308"/>
                </a:lnTo>
                <a:lnTo>
                  <a:pt x="1787" y="1310"/>
                </a:lnTo>
                <a:lnTo>
                  <a:pt x="1787" y="1312"/>
                </a:lnTo>
                <a:lnTo>
                  <a:pt x="1787" y="1314"/>
                </a:lnTo>
                <a:lnTo>
                  <a:pt x="1788" y="1315"/>
                </a:lnTo>
                <a:lnTo>
                  <a:pt x="1788" y="1315"/>
                </a:lnTo>
                <a:lnTo>
                  <a:pt x="1788" y="1315"/>
                </a:lnTo>
                <a:lnTo>
                  <a:pt x="1788" y="1315"/>
                </a:lnTo>
                <a:lnTo>
                  <a:pt x="1788" y="1314"/>
                </a:lnTo>
                <a:lnTo>
                  <a:pt x="1789" y="1313"/>
                </a:lnTo>
                <a:lnTo>
                  <a:pt x="1789" y="1311"/>
                </a:lnTo>
                <a:lnTo>
                  <a:pt x="1789" y="1309"/>
                </a:lnTo>
                <a:lnTo>
                  <a:pt x="1789" y="1306"/>
                </a:lnTo>
                <a:lnTo>
                  <a:pt x="1789" y="1303"/>
                </a:lnTo>
                <a:lnTo>
                  <a:pt x="1789" y="1300"/>
                </a:lnTo>
                <a:lnTo>
                  <a:pt x="1789" y="1295"/>
                </a:lnTo>
                <a:lnTo>
                  <a:pt x="1790" y="1291"/>
                </a:lnTo>
                <a:lnTo>
                  <a:pt x="1790" y="1286"/>
                </a:lnTo>
                <a:lnTo>
                  <a:pt x="1790" y="1281"/>
                </a:lnTo>
                <a:lnTo>
                  <a:pt x="1790" y="1275"/>
                </a:lnTo>
                <a:lnTo>
                  <a:pt x="1790" y="1269"/>
                </a:lnTo>
                <a:lnTo>
                  <a:pt x="1791" y="1263"/>
                </a:lnTo>
                <a:lnTo>
                  <a:pt x="1791" y="1256"/>
                </a:lnTo>
                <a:lnTo>
                  <a:pt x="1791" y="1249"/>
                </a:lnTo>
                <a:lnTo>
                  <a:pt x="1791" y="1241"/>
                </a:lnTo>
                <a:lnTo>
                  <a:pt x="1791" y="1233"/>
                </a:lnTo>
                <a:lnTo>
                  <a:pt x="1791" y="1225"/>
                </a:lnTo>
                <a:lnTo>
                  <a:pt x="1792" y="1216"/>
                </a:lnTo>
                <a:lnTo>
                  <a:pt x="1792" y="1207"/>
                </a:lnTo>
                <a:lnTo>
                  <a:pt x="1792" y="1198"/>
                </a:lnTo>
                <a:lnTo>
                  <a:pt x="1792" y="1189"/>
                </a:lnTo>
                <a:lnTo>
                  <a:pt x="1792" y="1179"/>
                </a:lnTo>
                <a:lnTo>
                  <a:pt x="1792" y="1169"/>
                </a:lnTo>
                <a:lnTo>
                  <a:pt x="1792" y="1159"/>
                </a:lnTo>
                <a:lnTo>
                  <a:pt x="1793" y="1148"/>
                </a:lnTo>
                <a:lnTo>
                  <a:pt x="1793" y="1138"/>
                </a:lnTo>
                <a:lnTo>
                  <a:pt x="1793" y="1127"/>
                </a:lnTo>
                <a:lnTo>
                  <a:pt x="1793" y="1116"/>
                </a:lnTo>
                <a:lnTo>
                  <a:pt x="1793" y="1105"/>
                </a:lnTo>
                <a:lnTo>
                  <a:pt x="1794" y="1093"/>
                </a:lnTo>
                <a:lnTo>
                  <a:pt x="1794" y="1082"/>
                </a:lnTo>
                <a:lnTo>
                  <a:pt x="1794" y="1071"/>
                </a:lnTo>
                <a:lnTo>
                  <a:pt x="1794" y="1059"/>
                </a:lnTo>
                <a:lnTo>
                  <a:pt x="1794" y="1047"/>
                </a:lnTo>
                <a:lnTo>
                  <a:pt x="1794" y="1036"/>
                </a:lnTo>
                <a:lnTo>
                  <a:pt x="1794" y="1024"/>
                </a:lnTo>
                <a:lnTo>
                  <a:pt x="1795" y="1012"/>
                </a:lnTo>
                <a:lnTo>
                  <a:pt x="1795" y="1001"/>
                </a:lnTo>
                <a:lnTo>
                  <a:pt x="1795" y="989"/>
                </a:lnTo>
                <a:lnTo>
                  <a:pt x="1795" y="977"/>
                </a:lnTo>
                <a:lnTo>
                  <a:pt x="1796" y="966"/>
                </a:lnTo>
                <a:lnTo>
                  <a:pt x="1796" y="954"/>
                </a:lnTo>
                <a:lnTo>
                  <a:pt x="1796" y="943"/>
                </a:lnTo>
                <a:lnTo>
                  <a:pt x="1796" y="931"/>
                </a:lnTo>
                <a:lnTo>
                  <a:pt x="1796" y="920"/>
                </a:lnTo>
                <a:lnTo>
                  <a:pt x="1796" y="909"/>
                </a:lnTo>
                <a:lnTo>
                  <a:pt x="1796" y="898"/>
                </a:lnTo>
                <a:lnTo>
                  <a:pt x="1797" y="887"/>
                </a:lnTo>
                <a:lnTo>
                  <a:pt x="1797" y="877"/>
                </a:lnTo>
                <a:lnTo>
                  <a:pt x="1797" y="866"/>
                </a:lnTo>
                <a:lnTo>
                  <a:pt x="1797" y="856"/>
                </a:lnTo>
                <a:lnTo>
                  <a:pt x="1797" y="846"/>
                </a:lnTo>
                <a:lnTo>
                  <a:pt x="1797" y="836"/>
                </a:lnTo>
                <a:lnTo>
                  <a:pt x="1797" y="827"/>
                </a:lnTo>
                <a:lnTo>
                  <a:pt x="1798" y="818"/>
                </a:lnTo>
                <a:lnTo>
                  <a:pt x="1798" y="809"/>
                </a:lnTo>
                <a:lnTo>
                  <a:pt x="1798" y="800"/>
                </a:lnTo>
                <a:lnTo>
                  <a:pt x="1798" y="792"/>
                </a:lnTo>
                <a:lnTo>
                  <a:pt x="1798" y="784"/>
                </a:lnTo>
                <a:lnTo>
                  <a:pt x="1799" y="777"/>
                </a:lnTo>
                <a:lnTo>
                  <a:pt x="1799" y="769"/>
                </a:lnTo>
                <a:lnTo>
                  <a:pt x="1799" y="762"/>
                </a:lnTo>
                <a:lnTo>
                  <a:pt x="1799" y="756"/>
                </a:lnTo>
                <a:lnTo>
                  <a:pt x="1799" y="749"/>
                </a:lnTo>
                <a:lnTo>
                  <a:pt x="1799" y="744"/>
                </a:lnTo>
                <a:lnTo>
                  <a:pt x="1799" y="738"/>
                </a:lnTo>
                <a:lnTo>
                  <a:pt x="1800" y="733"/>
                </a:lnTo>
                <a:lnTo>
                  <a:pt x="1800" y="728"/>
                </a:lnTo>
                <a:lnTo>
                  <a:pt x="1800" y="724"/>
                </a:lnTo>
                <a:lnTo>
                  <a:pt x="1800" y="720"/>
                </a:lnTo>
                <a:lnTo>
                  <a:pt x="1801" y="717"/>
                </a:lnTo>
                <a:lnTo>
                  <a:pt x="1801" y="714"/>
                </a:lnTo>
                <a:lnTo>
                  <a:pt x="1801" y="711"/>
                </a:lnTo>
                <a:lnTo>
                  <a:pt x="1801" y="709"/>
                </a:lnTo>
                <a:lnTo>
                  <a:pt x="1801" y="707"/>
                </a:lnTo>
                <a:lnTo>
                  <a:pt x="1801" y="706"/>
                </a:lnTo>
                <a:lnTo>
                  <a:pt x="1801" y="705"/>
                </a:lnTo>
                <a:lnTo>
                  <a:pt x="1802" y="705"/>
                </a:lnTo>
                <a:lnTo>
                  <a:pt x="1802" y="705"/>
                </a:lnTo>
                <a:lnTo>
                  <a:pt x="1802" y="705"/>
                </a:lnTo>
                <a:lnTo>
                  <a:pt x="1802" y="706"/>
                </a:lnTo>
                <a:lnTo>
                  <a:pt x="1802" y="707"/>
                </a:lnTo>
                <a:lnTo>
                  <a:pt x="1802" y="709"/>
                </a:lnTo>
                <a:lnTo>
                  <a:pt x="1802" y="711"/>
                </a:lnTo>
                <a:lnTo>
                  <a:pt x="1803" y="713"/>
                </a:lnTo>
                <a:lnTo>
                  <a:pt x="1803" y="716"/>
                </a:lnTo>
                <a:lnTo>
                  <a:pt x="1803" y="720"/>
                </a:lnTo>
                <a:lnTo>
                  <a:pt x="1803" y="723"/>
                </a:lnTo>
                <a:lnTo>
                  <a:pt x="1803" y="727"/>
                </a:lnTo>
                <a:lnTo>
                  <a:pt x="1804" y="732"/>
                </a:lnTo>
                <a:lnTo>
                  <a:pt x="1804" y="736"/>
                </a:lnTo>
                <a:lnTo>
                  <a:pt x="1804" y="742"/>
                </a:lnTo>
                <a:lnTo>
                  <a:pt x="1804" y="747"/>
                </a:lnTo>
                <a:lnTo>
                  <a:pt x="1804" y="753"/>
                </a:lnTo>
                <a:lnTo>
                  <a:pt x="1804" y="759"/>
                </a:lnTo>
                <a:lnTo>
                  <a:pt x="1804" y="766"/>
                </a:lnTo>
                <a:lnTo>
                  <a:pt x="1805" y="773"/>
                </a:lnTo>
                <a:lnTo>
                  <a:pt x="1805" y="780"/>
                </a:lnTo>
                <a:lnTo>
                  <a:pt x="1805" y="788"/>
                </a:lnTo>
                <a:lnTo>
                  <a:pt x="1805" y="795"/>
                </a:lnTo>
                <a:lnTo>
                  <a:pt x="1806" y="804"/>
                </a:lnTo>
                <a:lnTo>
                  <a:pt x="1806" y="812"/>
                </a:lnTo>
                <a:lnTo>
                  <a:pt x="1806" y="821"/>
                </a:lnTo>
                <a:lnTo>
                  <a:pt x="1806" y="830"/>
                </a:lnTo>
                <a:lnTo>
                  <a:pt x="1806" y="838"/>
                </a:lnTo>
                <a:lnTo>
                  <a:pt x="1806" y="848"/>
                </a:lnTo>
                <a:lnTo>
                  <a:pt x="1806" y="857"/>
                </a:lnTo>
                <a:lnTo>
                  <a:pt x="1807" y="867"/>
                </a:lnTo>
                <a:lnTo>
                  <a:pt x="1807" y="877"/>
                </a:lnTo>
                <a:lnTo>
                  <a:pt x="1807" y="887"/>
                </a:lnTo>
                <a:lnTo>
                  <a:pt x="1807" y="897"/>
                </a:lnTo>
                <a:lnTo>
                  <a:pt x="1807" y="907"/>
                </a:lnTo>
                <a:lnTo>
                  <a:pt x="1807" y="917"/>
                </a:lnTo>
                <a:lnTo>
                  <a:pt x="1807" y="927"/>
                </a:lnTo>
                <a:lnTo>
                  <a:pt x="1808" y="938"/>
                </a:lnTo>
                <a:lnTo>
                  <a:pt x="1808" y="948"/>
                </a:lnTo>
                <a:lnTo>
                  <a:pt x="1808" y="959"/>
                </a:lnTo>
                <a:lnTo>
                  <a:pt x="1808" y="969"/>
                </a:lnTo>
                <a:lnTo>
                  <a:pt x="1808" y="980"/>
                </a:lnTo>
                <a:lnTo>
                  <a:pt x="1809" y="991"/>
                </a:lnTo>
                <a:lnTo>
                  <a:pt x="1809" y="1001"/>
                </a:lnTo>
                <a:lnTo>
                  <a:pt x="1809" y="1012"/>
                </a:lnTo>
                <a:lnTo>
                  <a:pt x="1809" y="1022"/>
                </a:lnTo>
                <a:lnTo>
                  <a:pt x="1809" y="1033"/>
                </a:lnTo>
                <a:lnTo>
                  <a:pt x="1809" y="1043"/>
                </a:lnTo>
                <a:lnTo>
                  <a:pt x="1809" y="1053"/>
                </a:lnTo>
                <a:lnTo>
                  <a:pt x="1810" y="1063"/>
                </a:lnTo>
                <a:lnTo>
                  <a:pt x="1810" y="1073"/>
                </a:lnTo>
                <a:lnTo>
                  <a:pt x="1810" y="1083"/>
                </a:lnTo>
                <a:lnTo>
                  <a:pt x="1810" y="1093"/>
                </a:lnTo>
                <a:lnTo>
                  <a:pt x="1810" y="1103"/>
                </a:lnTo>
                <a:lnTo>
                  <a:pt x="1810" y="1112"/>
                </a:lnTo>
                <a:lnTo>
                  <a:pt x="1810" y="1121"/>
                </a:lnTo>
                <a:lnTo>
                  <a:pt x="1811" y="1130"/>
                </a:lnTo>
                <a:lnTo>
                  <a:pt x="1811" y="1139"/>
                </a:lnTo>
                <a:lnTo>
                  <a:pt x="1811" y="1147"/>
                </a:lnTo>
                <a:lnTo>
                  <a:pt x="1811" y="1155"/>
                </a:lnTo>
                <a:lnTo>
                  <a:pt x="1812" y="1163"/>
                </a:lnTo>
                <a:lnTo>
                  <a:pt x="1812" y="1171"/>
                </a:lnTo>
                <a:lnTo>
                  <a:pt x="1812" y="1178"/>
                </a:lnTo>
                <a:lnTo>
                  <a:pt x="1812" y="1185"/>
                </a:lnTo>
                <a:lnTo>
                  <a:pt x="1812" y="1192"/>
                </a:lnTo>
                <a:lnTo>
                  <a:pt x="1812" y="1199"/>
                </a:lnTo>
                <a:lnTo>
                  <a:pt x="1812" y="1205"/>
                </a:lnTo>
                <a:lnTo>
                  <a:pt x="1813" y="1211"/>
                </a:lnTo>
                <a:lnTo>
                  <a:pt x="1813" y="1216"/>
                </a:lnTo>
                <a:lnTo>
                  <a:pt x="1813" y="1222"/>
                </a:lnTo>
                <a:lnTo>
                  <a:pt x="1813" y="1226"/>
                </a:lnTo>
                <a:lnTo>
                  <a:pt x="1813" y="1231"/>
                </a:lnTo>
                <a:lnTo>
                  <a:pt x="1814" y="1235"/>
                </a:lnTo>
                <a:lnTo>
                  <a:pt x="1814" y="1239"/>
                </a:lnTo>
                <a:lnTo>
                  <a:pt x="1814" y="1242"/>
                </a:lnTo>
                <a:lnTo>
                  <a:pt x="1814" y="1246"/>
                </a:lnTo>
                <a:lnTo>
                  <a:pt x="1814" y="1248"/>
                </a:lnTo>
                <a:lnTo>
                  <a:pt x="1814" y="1250"/>
                </a:lnTo>
                <a:lnTo>
                  <a:pt x="1814" y="1252"/>
                </a:lnTo>
                <a:lnTo>
                  <a:pt x="1815" y="1254"/>
                </a:lnTo>
                <a:lnTo>
                  <a:pt x="1815" y="1255"/>
                </a:lnTo>
                <a:lnTo>
                  <a:pt x="1815" y="1255"/>
                </a:lnTo>
                <a:lnTo>
                  <a:pt x="1815" y="1256"/>
                </a:lnTo>
                <a:lnTo>
                  <a:pt x="1815" y="1256"/>
                </a:lnTo>
                <a:lnTo>
                  <a:pt x="1815" y="1255"/>
                </a:lnTo>
                <a:lnTo>
                  <a:pt x="1816" y="1255"/>
                </a:lnTo>
                <a:lnTo>
                  <a:pt x="1816" y="1254"/>
                </a:lnTo>
                <a:lnTo>
                  <a:pt x="1816" y="1252"/>
                </a:lnTo>
                <a:lnTo>
                  <a:pt x="1816" y="1250"/>
                </a:lnTo>
                <a:lnTo>
                  <a:pt x="1816" y="1248"/>
                </a:lnTo>
                <a:lnTo>
                  <a:pt x="1817" y="1245"/>
                </a:lnTo>
                <a:lnTo>
                  <a:pt x="1817" y="1242"/>
                </a:lnTo>
                <a:lnTo>
                  <a:pt x="1817" y="1239"/>
                </a:lnTo>
                <a:lnTo>
                  <a:pt x="1817" y="1235"/>
                </a:lnTo>
                <a:lnTo>
                  <a:pt x="1817" y="1231"/>
                </a:lnTo>
                <a:lnTo>
                  <a:pt x="1817" y="1227"/>
                </a:lnTo>
                <a:lnTo>
                  <a:pt x="1817" y="1222"/>
                </a:lnTo>
                <a:lnTo>
                  <a:pt x="1818" y="1217"/>
                </a:lnTo>
                <a:lnTo>
                  <a:pt x="1818" y="1211"/>
                </a:lnTo>
                <a:lnTo>
                  <a:pt x="1818" y="1206"/>
                </a:lnTo>
                <a:lnTo>
                  <a:pt x="1818" y="1200"/>
                </a:lnTo>
                <a:lnTo>
                  <a:pt x="1818" y="1193"/>
                </a:lnTo>
                <a:lnTo>
                  <a:pt x="1819" y="1187"/>
                </a:lnTo>
                <a:lnTo>
                  <a:pt x="1819" y="1180"/>
                </a:lnTo>
                <a:lnTo>
                  <a:pt x="1819" y="1173"/>
                </a:lnTo>
                <a:lnTo>
                  <a:pt x="1819" y="1166"/>
                </a:lnTo>
                <a:lnTo>
                  <a:pt x="1819" y="1158"/>
                </a:lnTo>
                <a:lnTo>
                  <a:pt x="1819" y="1150"/>
                </a:lnTo>
                <a:lnTo>
                  <a:pt x="1820" y="1143"/>
                </a:lnTo>
                <a:lnTo>
                  <a:pt x="1820" y="1135"/>
                </a:lnTo>
                <a:lnTo>
                  <a:pt x="1820" y="1126"/>
                </a:lnTo>
                <a:lnTo>
                  <a:pt x="1820" y="1118"/>
                </a:lnTo>
                <a:lnTo>
                  <a:pt x="1820" y="1109"/>
                </a:lnTo>
                <a:lnTo>
                  <a:pt x="1820" y="1100"/>
                </a:lnTo>
                <a:lnTo>
                  <a:pt x="1820" y="1091"/>
                </a:lnTo>
                <a:lnTo>
                  <a:pt x="1821" y="1082"/>
                </a:lnTo>
                <a:lnTo>
                  <a:pt x="1821" y="1073"/>
                </a:lnTo>
                <a:lnTo>
                  <a:pt x="1821" y="1064"/>
                </a:lnTo>
                <a:lnTo>
                  <a:pt x="1821" y="1055"/>
                </a:lnTo>
                <a:lnTo>
                  <a:pt x="1821" y="1045"/>
                </a:lnTo>
                <a:lnTo>
                  <a:pt x="1822" y="1036"/>
                </a:lnTo>
                <a:lnTo>
                  <a:pt x="1822" y="1026"/>
                </a:lnTo>
                <a:lnTo>
                  <a:pt x="1822" y="1017"/>
                </a:lnTo>
                <a:lnTo>
                  <a:pt x="1822" y="1007"/>
                </a:lnTo>
                <a:lnTo>
                  <a:pt x="1822" y="998"/>
                </a:lnTo>
                <a:lnTo>
                  <a:pt x="1822" y="989"/>
                </a:lnTo>
                <a:lnTo>
                  <a:pt x="1822" y="979"/>
                </a:lnTo>
                <a:lnTo>
                  <a:pt x="1823" y="970"/>
                </a:lnTo>
                <a:lnTo>
                  <a:pt x="1823" y="961"/>
                </a:lnTo>
                <a:lnTo>
                  <a:pt x="1823" y="951"/>
                </a:lnTo>
                <a:lnTo>
                  <a:pt x="1823" y="942"/>
                </a:lnTo>
                <a:lnTo>
                  <a:pt x="1824" y="933"/>
                </a:lnTo>
                <a:lnTo>
                  <a:pt x="1824" y="924"/>
                </a:lnTo>
                <a:lnTo>
                  <a:pt x="1824" y="915"/>
                </a:lnTo>
                <a:lnTo>
                  <a:pt x="1824" y="907"/>
                </a:lnTo>
                <a:lnTo>
                  <a:pt x="1824" y="898"/>
                </a:lnTo>
                <a:lnTo>
                  <a:pt x="1824" y="890"/>
                </a:lnTo>
                <a:lnTo>
                  <a:pt x="1824" y="882"/>
                </a:lnTo>
                <a:lnTo>
                  <a:pt x="1825" y="874"/>
                </a:lnTo>
                <a:lnTo>
                  <a:pt x="1825" y="866"/>
                </a:lnTo>
                <a:lnTo>
                  <a:pt x="1825" y="859"/>
                </a:lnTo>
                <a:lnTo>
                  <a:pt x="1825" y="851"/>
                </a:lnTo>
                <a:lnTo>
                  <a:pt x="1825" y="845"/>
                </a:lnTo>
                <a:lnTo>
                  <a:pt x="1825" y="838"/>
                </a:lnTo>
                <a:lnTo>
                  <a:pt x="1825" y="831"/>
                </a:lnTo>
                <a:lnTo>
                  <a:pt x="1826" y="825"/>
                </a:lnTo>
                <a:lnTo>
                  <a:pt x="1826" y="818"/>
                </a:lnTo>
                <a:lnTo>
                  <a:pt x="1826" y="813"/>
                </a:lnTo>
                <a:lnTo>
                  <a:pt x="1826" y="807"/>
                </a:lnTo>
                <a:lnTo>
                  <a:pt x="1826" y="802"/>
                </a:lnTo>
                <a:lnTo>
                  <a:pt x="1827" y="797"/>
                </a:lnTo>
                <a:lnTo>
                  <a:pt x="1827" y="793"/>
                </a:lnTo>
                <a:lnTo>
                  <a:pt x="1827" y="788"/>
                </a:lnTo>
                <a:lnTo>
                  <a:pt x="1827" y="784"/>
                </a:lnTo>
                <a:lnTo>
                  <a:pt x="1827" y="781"/>
                </a:lnTo>
                <a:lnTo>
                  <a:pt x="1827" y="777"/>
                </a:lnTo>
                <a:lnTo>
                  <a:pt x="1827" y="774"/>
                </a:lnTo>
                <a:lnTo>
                  <a:pt x="1828" y="772"/>
                </a:lnTo>
                <a:lnTo>
                  <a:pt x="1828" y="769"/>
                </a:lnTo>
                <a:lnTo>
                  <a:pt x="1828" y="767"/>
                </a:lnTo>
                <a:lnTo>
                  <a:pt x="1828" y="766"/>
                </a:lnTo>
                <a:lnTo>
                  <a:pt x="1829" y="764"/>
                </a:lnTo>
                <a:lnTo>
                  <a:pt x="1829" y="764"/>
                </a:lnTo>
                <a:lnTo>
                  <a:pt x="1829" y="763"/>
                </a:lnTo>
                <a:lnTo>
                  <a:pt x="1829" y="763"/>
                </a:lnTo>
                <a:lnTo>
                  <a:pt x="1829" y="763"/>
                </a:lnTo>
                <a:lnTo>
                  <a:pt x="1829" y="763"/>
                </a:lnTo>
                <a:lnTo>
                  <a:pt x="1829" y="764"/>
                </a:lnTo>
                <a:lnTo>
                  <a:pt x="1830" y="765"/>
                </a:lnTo>
                <a:lnTo>
                  <a:pt x="1830" y="767"/>
                </a:lnTo>
                <a:lnTo>
                  <a:pt x="1830" y="768"/>
                </a:lnTo>
                <a:lnTo>
                  <a:pt x="1830" y="771"/>
                </a:lnTo>
                <a:lnTo>
                  <a:pt x="1830" y="773"/>
                </a:lnTo>
                <a:lnTo>
                  <a:pt x="1830" y="776"/>
                </a:lnTo>
                <a:lnTo>
                  <a:pt x="1830" y="779"/>
                </a:lnTo>
                <a:lnTo>
                  <a:pt x="1831" y="782"/>
                </a:lnTo>
                <a:lnTo>
                  <a:pt x="1831" y="785"/>
                </a:lnTo>
                <a:lnTo>
                  <a:pt x="1831" y="790"/>
                </a:lnTo>
                <a:lnTo>
                  <a:pt x="1831" y="794"/>
                </a:lnTo>
                <a:lnTo>
                  <a:pt x="1831" y="799"/>
                </a:lnTo>
                <a:lnTo>
                  <a:pt x="1832" y="803"/>
                </a:lnTo>
                <a:lnTo>
                  <a:pt x="1832" y="808"/>
                </a:lnTo>
                <a:lnTo>
                  <a:pt x="1832" y="814"/>
                </a:lnTo>
                <a:lnTo>
                  <a:pt x="1832" y="819"/>
                </a:lnTo>
                <a:lnTo>
                  <a:pt x="1832" y="825"/>
                </a:lnTo>
                <a:lnTo>
                  <a:pt x="1832" y="831"/>
                </a:lnTo>
                <a:lnTo>
                  <a:pt x="1832" y="838"/>
                </a:lnTo>
                <a:lnTo>
                  <a:pt x="1833" y="844"/>
                </a:lnTo>
                <a:lnTo>
                  <a:pt x="1833" y="851"/>
                </a:lnTo>
                <a:lnTo>
                  <a:pt x="1833" y="858"/>
                </a:lnTo>
                <a:lnTo>
                  <a:pt x="1833" y="864"/>
                </a:lnTo>
                <a:lnTo>
                  <a:pt x="1834" y="872"/>
                </a:lnTo>
                <a:lnTo>
                  <a:pt x="1834" y="879"/>
                </a:lnTo>
                <a:lnTo>
                  <a:pt x="1834" y="887"/>
                </a:lnTo>
                <a:lnTo>
                  <a:pt x="1834" y="894"/>
                </a:lnTo>
                <a:lnTo>
                  <a:pt x="1834" y="902"/>
                </a:lnTo>
                <a:lnTo>
                  <a:pt x="1834" y="910"/>
                </a:lnTo>
                <a:lnTo>
                  <a:pt x="1834" y="918"/>
                </a:lnTo>
                <a:lnTo>
                  <a:pt x="1835" y="927"/>
                </a:lnTo>
                <a:lnTo>
                  <a:pt x="1835" y="935"/>
                </a:lnTo>
                <a:lnTo>
                  <a:pt x="1835" y="943"/>
                </a:lnTo>
                <a:lnTo>
                  <a:pt x="1835" y="951"/>
                </a:lnTo>
                <a:lnTo>
                  <a:pt x="1835" y="960"/>
                </a:lnTo>
                <a:lnTo>
                  <a:pt x="1835" y="968"/>
                </a:lnTo>
                <a:lnTo>
                  <a:pt x="1835" y="976"/>
                </a:lnTo>
                <a:lnTo>
                  <a:pt x="1836" y="984"/>
                </a:lnTo>
                <a:lnTo>
                  <a:pt x="1836" y="993"/>
                </a:lnTo>
                <a:lnTo>
                  <a:pt x="1836" y="1001"/>
                </a:lnTo>
                <a:lnTo>
                  <a:pt x="1836" y="1010"/>
                </a:lnTo>
                <a:lnTo>
                  <a:pt x="1836" y="1018"/>
                </a:lnTo>
                <a:lnTo>
                  <a:pt x="1837" y="1026"/>
                </a:lnTo>
                <a:lnTo>
                  <a:pt x="1837" y="1034"/>
                </a:lnTo>
                <a:lnTo>
                  <a:pt x="1837" y="1042"/>
                </a:lnTo>
                <a:lnTo>
                  <a:pt x="1837" y="1050"/>
                </a:lnTo>
                <a:lnTo>
                  <a:pt x="1837" y="1058"/>
                </a:lnTo>
                <a:lnTo>
                  <a:pt x="1837" y="1066"/>
                </a:lnTo>
                <a:lnTo>
                  <a:pt x="1837" y="1073"/>
                </a:lnTo>
                <a:lnTo>
                  <a:pt x="1838" y="1081"/>
                </a:lnTo>
                <a:lnTo>
                  <a:pt x="1838" y="1088"/>
                </a:lnTo>
                <a:lnTo>
                  <a:pt x="1838" y="1095"/>
                </a:lnTo>
                <a:lnTo>
                  <a:pt x="1838" y="1103"/>
                </a:lnTo>
                <a:lnTo>
                  <a:pt x="1838" y="1109"/>
                </a:lnTo>
                <a:lnTo>
                  <a:pt x="1838" y="1116"/>
                </a:lnTo>
                <a:lnTo>
                  <a:pt x="1838" y="1122"/>
                </a:lnTo>
                <a:lnTo>
                  <a:pt x="1839" y="1128"/>
                </a:lnTo>
                <a:lnTo>
                  <a:pt x="1839" y="1134"/>
                </a:lnTo>
                <a:lnTo>
                  <a:pt x="1839" y="1140"/>
                </a:lnTo>
                <a:lnTo>
                  <a:pt x="1839" y="1145"/>
                </a:lnTo>
                <a:lnTo>
                  <a:pt x="1840" y="1151"/>
                </a:lnTo>
                <a:lnTo>
                  <a:pt x="1840" y="1156"/>
                </a:lnTo>
                <a:lnTo>
                  <a:pt x="1840" y="1161"/>
                </a:lnTo>
                <a:lnTo>
                  <a:pt x="1840" y="1165"/>
                </a:lnTo>
                <a:lnTo>
                  <a:pt x="1840" y="1170"/>
                </a:lnTo>
                <a:lnTo>
                  <a:pt x="1840" y="1173"/>
                </a:lnTo>
                <a:lnTo>
                  <a:pt x="1840" y="1177"/>
                </a:lnTo>
                <a:lnTo>
                  <a:pt x="1841" y="1181"/>
                </a:lnTo>
                <a:lnTo>
                  <a:pt x="1841" y="1184"/>
                </a:lnTo>
                <a:lnTo>
                  <a:pt x="1841" y="1187"/>
                </a:lnTo>
                <a:lnTo>
                  <a:pt x="1841" y="1189"/>
                </a:lnTo>
                <a:lnTo>
                  <a:pt x="1841" y="1191"/>
                </a:lnTo>
                <a:lnTo>
                  <a:pt x="1842" y="1193"/>
                </a:lnTo>
                <a:lnTo>
                  <a:pt x="1842" y="1195"/>
                </a:lnTo>
                <a:lnTo>
                  <a:pt x="1842" y="1196"/>
                </a:lnTo>
                <a:lnTo>
                  <a:pt x="1842" y="1198"/>
                </a:lnTo>
                <a:lnTo>
                  <a:pt x="1842" y="1198"/>
                </a:lnTo>
                <a:lnTo>
                  <a:pt x="1842" y="1199"/>
                </a:lnTo>
                <a:lnTo>
                  <a:pt x="1842" y="1199"/>
                </a:lnTo>
                <a:lnTo>
                  <a:pt x="1843" y="1199"/>
                </a:lnTo>
                <a:lnTo>
                  <a:pt x="1843" y="1199"/>
                </a:lnTo>
                <a:lnTo>
                  <a:pt x="1843" y="1198"/>
                </a:lnTo>
                <a:lnTo>
                  <a:pt x="1843" y="1197"/>
                </a:lnTo>
                <a:lnTo>
                  <a:pt x="1843" y="1196"/>
                </a:lnTo>
                <a:lnTo>
                  <a:pt x="1843" y="1194"/>
                </a:lnTo>
                <a:lnTo>
                  <a:pt x="1844" y="1192"/>
                </a:lnTo>
                <a:lnTo>
                  <a:pt x="1844" y="1190"/>
                </a:lnTo>
                <a:lnTo>
                  <a:pt x="1844" y="1187"/>
                </a:lnTo>
                <a:lnTo>
                  <a:pt x="1844" y="1185"/>
                </a:lnTo>
                <a:lnTo>
                  <a:pt x="1844" y="1181"/>
                </a:lnTo>
                <a:lnTo>
                  <a:pt x="1845" y="1178"/>
                </a:lnTo>
                <a:lnTo>
                  <a:pt x="1845" y="1175"/>
                </a:lnTo>
                <a:lnTo>
                  <a:pt x="1845" y="1171"/>
                </a:lnTo>
                <a:lnTo>
                  <a:pt x="1845" y="1167"/>
                </a:lnTo>
                <a:lnTo>
                  <a:pt x="1845" y="1163"/>
                </a:lnTo>
                <a:lnTo>
                  <a:pt x="1845" y="1158"/>
                </a:lnTo>
                <a:lnTo>
                  <a:pt x="1845" y="1154"/>
                </a:lnTo>
                <a:lnTo>
                  <a:pt x="1846" y="1149"/>
                </a:lnTo>
                <a:lnTo>
                  <a:pt x="1846" y="1144"/>
                </a:lnTo>
                <a:lnTo>
                  <a:pt x="1846" y="1138"/>
                </a:lnTo>
                <a:lnTo>
                  <a:pt x="1846" y="1132"/>
                </a:lnTo>
                <a:lnTo>
                  <a:pt x="1846" y="1127"/>
                </a:lnTo>
                <a:lnTo>
                  <a:pt x="1847" y="1121"/>
                </a:lnTo>
                <a:lnTo>
                  <a:pt x="1847" y="1115"/>
                </a:lnTo>
                <a:lnTo>
                  <a:pt x="1847" y="1109"/>
                </a:lnTo>
                <a:lnTo>
                  <a:pt x="1847" y="1102"/>
                </a:lnTo>
                <a:lnTo>
                  <a:pt x="1847" y="1096"/>
                </a:lnTo>
                <a:lnTo>
                  <a:pt x="1847" y="1089"/>
                </a:lnTo>
                <a:lnTo>
                  <a:pt x="1847" y="1082"/>
                </a:lnTo>
                <a:lnTo>
                  <a:pt x="1848" y="1075"/>
                </a:lnTo>
                <a:lnTo>
                  <a:pt x="1848" y="1068"/>
                </a:lnTo>
                <a:lnTo>
                  <a:pt x="1848" y="1062"/>
                </a:lnTo>
                <a:lnTo>
                  <a:pt x="1848" y="1054"/>
                </a:lnTo>
                <a:lnTo>
                  <a:pt x="1848" y="1047"/>
                </a:lnTo>
                <a:lnTo>
                  <a:pt x="1848" y="1040"/>
                </a:lnTo>
                <a:lnTo>
                  <a:pt x="1849" y="1033"/>
                </a:lnTo>
                <a:lnTo>
                  <a:pt x="1849" y="1025"/>
                </a:lnTo>
                <a:lnTo>
                  <a:pt x="1849" y="1018"/>
                </a:lnTo>
                <a:lnTo>
                  <a:pt x="1849" y="1011"/>
                </a:lnTo>
                <a:lnTo>
                  <a:pt x="1849" y="1004"/>
                </a:lnTo>
                <a:lnTo>
                  <a:pt x="1850" y="996"/>
                </a:lnTo>
                <a:lnTo>
                  <a:pt x="1850" y="989"/>
                </a:lnTo>
                <a:lnTo>
                  <a:pt x="1850" y="982"/>
                </a:lnTo>
                <a:lnTo>
                  <a:pt x="1850" y="974"/>
                </a:lnTo>
                <a:lnTo>
                  <a:pt x="1850" y="967"/>
                </a:lnTo>
                <a:lnTo>
                  <a:pt x="1850" y="960"/>
                </a:lnTo>
                <a:lnTo>
                  <a:pt x="1850" y="953"/>
                </a:lnTo>
                <a:lnTo>
                  <a:pt x="1851" y="946"/>
                </a:lnTo>
                <a:lnTo>
                  <a:pt x="1851" y="940"/>
                </a:lnTo>
                <a:lnTo>
                  <a:pt x="1851" y="933"/>
                </a:lnTo>
                <a:lnTo>
                  <a:pt x="1851" y="926"/>
                </a:lnTo>
                <a:lnTo>
                  <a:pt x="1851" y="920"/>
                </a:lnTo>
                <a:lnTo>
                  <a:pt x="1852" y="913"/>
                </a:lnTo>
                <a:lnTo>
                  <a:pt x="1852" y="907"/>
                </a:lnTo>
                <a:lnTo>
                  <a:pt x="1852" y="901"/>
                </a:lnTo>
                <a:lnTo>
                  <a:pt x="1852" y="895"/>
                </a:lnTo>
                <a:lnTo>
                  <a:pt x="1852" y="889"/>
                </a:lnTo>
                <a:lnTo>
                  <a:pt x="1852" y="884"/>
                </a:lnTo>
                <a:lnTo>
                  <a:pt x="1853" y="879"/>
                </a:lnTo>
                <a:lnTo>
                  <a:pt x="1853" y="873"/>
                </a:lnTo>
                <a:lnTo>
                  <a:pt x="1853" y="868"/>
                </a:lnTo>
                <a:lnTo>
                  <a:pt x="1853" y="864"/>
                </a:lnTo>
                <a:lnTo>
                  <a:pt x="1853" y="859"/>
                </a:lnTo>
                <a:lnTo>
                  <a:pt x="1853" y="855"/>
                </a:lnTo>
                <a:lnTo>
                  <a:pt x="1853" y="851"/>
                </a:lnTo>
                <a:lnTo>
                  <a:pt x="1854" y="847"/>
                </a:lnTo>
                <a:lnTo>
                  <a:pt x="1854" y="843"/>
                </a:lnTo>
                <a:lnTo>
                  <a:pt x="1854" y="840"/>
                </a:lnTo>
                <a:lnTo>
                  <a:pt x="1854" y="836"/>
                </a:lnTo>
                <a:lnTo>
                  <a:pt x="1854" y="833"/>
                </a:lnTo>
                <a:lnTo>
                  <a:pt x="1855" y="831"/>
                </a:lnTo>
                <a:lnTo>
                  <a:pt x="1855" y="828"/>
                </a:lnTo>
                <a:lnTo>
                  <a:pt x="1855" y="826"/>
                </a:lnTo>
                <a:lnTo>
                  <a:pt x="1855" y="824"/>
                </a:lnTo>
                <a:lnTo>
                  <a:pt x="1855" y="823"/>
                </a:lnTo>
                <a:lnTo>
                  <a:pt x="1855" y="821"/>
                </a:lnTo>
                <a:lnTo>
                  <a:pt x="1855" y="820"/>
                </a:lnTo>
                <a:lnTo>
                  <a:pt x="1856" y="819"/>
                </a:lnTo>
                <a:lnTo>
                  <a:pt x="1856" y="818"/>
                </a:lnTo>
                <a:lnTo>
                  <a:pt x="1856" y="818"/>
                </a:lnTo>
                <a:lnTo>
                  <a:pt x="1856" y="818"/>
                </a:lnTo>
                <a:lnTo>
                  <a:pt x="1857" y="818"/>
                </a:lnTo>
                <a:lnTo>
                  <a:pt x="1857" y="819"/>
                </a:lnTo>
                <a:lnTo>
                  <a:pt x="1857" y="819"/>
                </a:lnTo>
                <a:lnTo>
                  <a:pt x="1857" y="820"/>
                </a:lnTo>
                <a:lnTo>
                  <a:pt x="1857" y="822"/>
                </a:lnTo>
                <a:lnTo>
                  <a:pt x="1857" y="823"/>
                </a:lnTo>
                <a:lnTo>
                  <a:pt x="1857" y="825"/>
                </a:lnTo>
                <a:lnTo>
                  <a:pt x="1858" y="827"/>
                </a:lnTo>
                <a:lnTo>
                  <a:pt x="1858" y="829"/>
                </a:lnTo>
                <a:lnTo>
                  <a:pt x="1858" y="831"/>
                </a:lnTo>
                <a:lnTo>
                  <a:pt x="1858" y="834"/>
                </a:lnTo>
                <a:lnTo>
                  <a:pt x="1858" y="837"/>
                </a:lnTo>
                <a:lnTo>
                  <a:pt x="1858" y="840"/>
                </a:lnTo>
                <a:lnTo>
                  <a:pt x="1858" y="843"/>
                </a:lnTo>
                <a:lnTo>
                  <a:pt x="1859" y="847"/>
                </a:lnTo>
                <a:lnTo>
                  <a:pt x="1859" y="850"/>
                </a:lnTo>
                <a:lnTo>
                  <a:pt x="1859" y="854"/>
                </a:lnTo>
                <a:lnTo>
                  <a:pt x="1859" y="858"/>
                </a:lnTo>
                <a:lnTo>
                  <a:pt x="1859" y="863"/>
                </a:lnTo>
                <a:lnTo>
                  <a:pt x="1860" y="867"/>
                </a:lnTo>
                <a:lnTo>
                  <a:pt x="1860" y="872"/>
                </a:lnTo>
                <a:lnTo>
                  <a:pt x="1860" y="877"/>
                </a:lnTo>
                <a:lnTo>
                  <a:pt x="1860" y="882"/>
                </a:lnTo>
                <a:lnTo>
                  <a:pt x="1860" y="887"/>
                </a:lnTo>
                <a:lnTo>
                  <a:pt x="1860" y="892"/>
                </a:lnTo>
                <a:lnTo>
                  <a:pt x="1860" y="897"/>
                </a:lnTo>
                <a:lnTo>
                  <a:pt x="1861" y="903"/>
                </a:lnTo>
                <a:lnTo>
                  <a:pt x="1861" y="909"/>
                </a:lnTo>
                <a:lnTo>
                  <a:pt x="1861" y="914"/>
                </a:lnTo>
                <a:lnTo>
                  <a:pt x="1861" y="920"/>
                </a:lnTo>
                <a:lnTo>
                  <a:pt x="1862" y="926"/>
                </a:lnTo>
                <a:lnTo>
                  <a:pt x="1862" y="932"/>
                </a:lnTo>
                <a:lnTo>
                  <a:pt x="1862" y="938"/>
                </a:lnTo>
                <a:lnTo>
                  <a:pt x="1862" y="944"/>
                </a:lnTo>
                <a:lnTo>
                  <a:pt x="1862" y="951"/>
                </a:lnTo>
                <a:lnTo>
                  <a:pt x="1862" y="957"/>
                </a:lnTo>
                <a:lnTo>
                  <a:pt x="1862" y="963"/>
                </a:lnTo>
                <a:lnTo>
                  <a:pt x="1863" y="969"/>
                </a:lnTo>
                <a:lnTo>
                  <a:pt x="1863" y="976"/>
                </a:lnTo>
                <a:lnTo>
                  <a:pt x="1863" y="982"/>
                </a:lnTo>
                <a:lnTo>
                  <a:pt x="1863" y="988"/>
                </a:lnTo>
                <a:lnTo>
                  <a:pt x="1863" y="994"/>
                </a:lnTo>
                <a:lnTo>
                  <a:pt x="1863" y="1001"/>
                </a:lnTo>
                <a:lnTo>
                  <a:pt x="1863" y="1007"/>
                </a:lnTo>
                <a:lnTo>
                  <a:pt x="1864" y="1013"/>
                </a:lnTo>
                <a:lnTo>
                  <a:pt x="1864" y="1019"/>
                </a:lnTo>
                <a:lnTo>
                  <a:pt x="1864" y="1025"/>
                </a:lnTo>
                <a:lnTo>
                  <a:pt x="1864" y="1031"/>
                </a:lnTo>
                <a:lnTo>
                  <a:pt x="1864" y="1037"/>
                </a:lnTo>
                <a:lnTo>
                  <a:pt x="1865" y="1043"/>
                </a:lnTo>
                <a:lnTo>
                  <a:pt x="1865" y="1049"/>
                </a:lnTo>
                <a:lnTo>
                  <a:pt x="1865" y="1055"/>
                </a:lnTo>
                <a:lnTo>
                  <a:pt x="1865" y="1060"/>
                </a:lnTo>
                <a:lnTo>
                  <a:pt x="1865" y="1065"/>
                </a:lnTo>
                <a:lnTo>
                  <a:pt x="1865" y="1071"/>
                </a:lnTo>
                <a:lnTo>
                  <a:pt x="1865" y="1076"/>
                </a:lnTo>
                <a:lnTo>
                  <a:pt x="1866" y="1081"/>
                </a:lnTo>
                <a:lnTo>
                  <a:pt x="1866" y="1086"/>
                </a:lnTo>
                <a:lnTo>
                  <a:pt x="1866" y="1090"/>
                </a:lnTo>
                <a:lnTo>
                  <a:pt x="1866" y="1095"/>
                </a:lnTo>
                <a:lnTo>
                  <a:pt x="1866" y="1099"/>
                </a:lnTo>
                <a:lnTo>
                  <a:pt x="1866" y="1104"/>
                </a:lnTo>
                <a:lnTo>
                  <a:pt x="1866" y="1108"/>
                </a:lnTo>
                <a:lnTo>
                  <a:pt x="1867" y="1111"/>
                </a:lnTo>
                <a:lnTo>
                  <a:pt x="1867" y="1115"/>
                </a:lnTo>
                <a:lnTo>
                  <a:pt x="1867" y="1119"/>
                </a:lnTo>
                <a:lnTo>
                  <a:pt x="1867" y="1122"/>
                </a:lnTo>
                <a:lnTo>
                  <a:pt x="1868" y="1125"/>
                </a:lnTo>
                <a:lnTo>
                  <a:pt x="1868" y="1128"/>
                </a:lnTo>
                <a:lnTo>
                  <a:pt x="1868" y="1131"/>
                </a:lnTo>
                <a:lnTo>
                  <a:pt x="1868" y="1133"/>
                </a:lnTo>
                <a:lnTo>
                  <a:pt x="1868" y="1135"/>
                </a:lnTo>
                <a:lnTo>
                  <a:pt x="1868" y="1137"/>
                </a:lnTo>
                <a:lnTo>
                  <a:pt x="1868" y="1139"/>
                </a:lnTo>
                <a:lnTo>
                  <a:pt x="1869" y="1140"/>
                </a:lnTo>
                <a:lnTo>
                  <a:pt x="1869" y="1142"/>
                </a:lnTo>
                <a:lnTo>
                  <a:pt x="1869" y="1143"/>
                </a:lnTo>
                <a:lnTo>
                  <a:pt x="1869" y="1144"/>
                </a:lnTo>
                <a:lnTo>
                  <a:pt x="1869" y="1145"/>
                </a:lnTo>
                <a:lnTo>
                  <a:pt x="1870" y="1145"/>
                </a:lnTo>
                <a:lnTo>
                  <a:pt x="1870" y="1145"/>
                </a:lnTo>
                <a:lnTo>
                  <a:pt x="1870" y="1145"/>
                </a:lnTo>
                <a:lnTo>
                  <a:pt x="1870" y="1145"/>
                </a:lnTo>
                <a:lnTo>
                  <a:pt x="1870" y="1145"/>
                </a:lnTo>
                <a:lnTo>
                  <a:pt x="1870" y="1144"/>
                </a:lnTo>
                <a:lnTo>
                  <a:pt x="1870" y="1143"/>
                </a:lnTo>
                <a:lnTo>
                  <a:pt x="1871" y="1142"/>
                </a:lnTo>
                <a:lnTo>
                  <a:pt x="1871" y="1141"/>
                </a:lnTo>
                <a:lnTo>
                  <a:pt x="1871" y="1139"/>
                </a:lnTo>
                <a:lnTo>
                  <a:pt x="1871" y="1138"/>
                </a:lnTo>
                <a:lnTo>
                  <a:pt x="1871" y="1136"/>
                </a:lnTo>
                <a:lnTo>
                  <a:pt x="1871" y="1134"/>
                </a:lnTo>
                <a:lnTo>
                  <a:pt x="1871" y="1131"/>
                </a:lnTo>
                <a:lnTo>
                  <a:pt x="1872" y="1129"/>
                </a:lnTo>
                <a:lnTo>
                  <a:pt x="1872" y="1126"/>
                </a:lnTo>
                <a:lnTo>
                  <a:pt x="1872" y="1123"/>
                </a:lnTo>
                <a:lnTo>
                  <a:pt x="1872" y="1121"/>
                </a:lnTo>
                <a:lnTo>
                  <a:pt x="1873" y="1117"/>
                </a:lnTo>
                <a:lnTo>
                  <a:pt x="1873" y="1114"/>
                </a:lnTo>
                <a:lnTo>
                  <a:pt x="1873" y="1110"/>
                </a:lnTo>
                <a:lnTo>
                  <a:pt x="1873" y="1107"/>
                </a:lnTo>
                <a:lnTo>
                  <a:pt x="1873" y="1103"/>
                </a:lnTo>
                <a:lnTo>
                  <a:pt x="1873" y="1099"/>
                </a:lnTo>
                <a:lnTo>
                  <a:pt x="1873" y="1094"/>
                </a:lnTo>
                <a:lnTo>
                  <a:pt x="1874" y="1090"/>
                </a:lnTo>
                <a:lnTo>
                  <a:pt x="1874" y="1086"/>
                </a:lnTo>
                <a:lnTo>
                  <a:pt x="1874" y="1081"/>
                </a:lnTo>
                <a:lnTo>
                  <a:pt x="1874" y="1077"/>
                </a:lnTo>
                <a:lnTo>
                  <a:pt x="1874" y="1072"/>
                </a:lnTo>
                <a:lnTo>
                  <a:pt x="1875" y="1068"/>
                </a:lnTo>
                <a:lnTo>
                  <a:pt x="1875" y="1063"/>
                </a:lnTo>
                <a:lnTo>
                  <a:pt x="1875" y="1058"/>
                </a:lnTo>
                <a:lnTo>
                  <a:pt x="1875" y="1053"/>
                </a:lnTo>
                <a:lnTo>
                  <a:pt x="1875" y="1048"/>
                </a:lnTo>
                <a:lnTo>
                  <a:pt x="1875" y="1042"/>
                </a:lnTo>
                <a:lnTo>
                  <a:pt x="1875" y="1037"/>
                </a:lnTo>
                <a:lnTo>
                  <a:pt x="1876" y="1032"/>
                </a:lnTo>
                <a:lnTo>
                  <a:pt x="1876" y="1027"/>
                </a:lnTo>
                <a:lnTo>
                  <a:pt x="1876" y="1022"/>
                </a:lnTo>
                <a:lnTo>
                  <a:pt x="1876" y="1016"/>
                </a:lnTo>
                <a:lnTo>
                  <a:pt x="1876" y="1011"/>
                </a:lnTo>
                <a:lnTo>
                  <a:pt x="1876" y="1006"/>
                </a:lnTo>
                <a:lnTo>
                  <a:pt x="1877" y="1000"/>
                </a:lnTo>
                <a:lnTo>
                  <a:pt x="1877" y="995"/>
                </a:lnTo>
                <a:lnTo>
                  <a:pt x="1877" y="990"/>
                </a:lnTo>
                <a:lnTo>
                  <a:pt x="1877" y="984"/>
                </a:lnTo>
                <a:lnTo>
                  <a:pt x="1877" y="979"/>
                </a:lnTo>
                <a:lnTo>
                  <a:pt x="1878" y="974"/>
                </a:lnTo>
                <a:lnTo>
                  <a:pt x="1878" y="969"/>
                </a:lnTo>
                <a:lnTo>
                  <a:pt x="1878" y="964"/>
                </a:lnTo>
                <a:lnTo>
                  <a:pt x="1878" y="959"/>
                </a:lnTo>
                <a:lnTo>
                  <a:pt x="1878" y="954"/>
                </a:lnTo>
                <a:lnTo>
                  <a:pt x="1878" y="950"/>
                </a:lnTo>
                <a:lnTo>
                  <a:pt x="1878" y="945"/>
                </a:lnTo>
                <a:lnTo>
                  <a:pt x="1879" y="940"/>
                </a:lnTo>
                <a:lnTo>
                  <a:pt x="1879" y="936"/>
                </a:lnTo>
                <a:lnTo>
                  <a:pt x="1879" y="931"/>
                </a:lnTo>
                <a:lnTo>
                  <a:pt x="1879" y="927"/>
                </a:lnTo>
                <a:lnTo>
                  <a:pt x="1879" y="923"/>
                </a:lnTo>
                <a:lnTo>
                  <a:pt x="1880" y="919"/>
                </a:lnTo>
                <a:lnTo>
                  <a:pt x="1880" y="915"/>
                </a:lnTo>
                <a:lnTo>
                  <a:pt x="1880" y="911"/>
                </a:lnTo>
                <a:lnTo>
                  <a:pt x="1880" y="907"/>
                </a:lnTo>
                <a:lnTo>
                  <a:pt x="1880" y="904"/>
                </a:lnTo>
                <a:lnTo>
                  <a:pt x="1880" y="900"/>
                </a:lnTo>
                <a:lnTo>
                  <a:pt x="1881" y="897"/>
                </a:lnTo>
                <a:lnTo>
                  <a:pt x="1881" y="894"/>
                </a:lnTo>
                <a:lnTo>
                  <a:pt x="1881" y="892"/>
                </a:lnTo>
                <a:lnTo>
                  <a:pt x="1881" y="889"/>
                </a:lnTo>
                <a:lnTo>
                  <a:pt x="1881" y="886"/>
                </a:lnTo>
                <a:lnTo>
                  <a:pt x="1881" y="884"/>
                </a:lnTo>
                <a:lnTo>
                  <a:pt x="1881" y="882"/>
                </a:lnTo>
                <a:lnTo>
                  <a:pt x="1882" y="880"/>
                </a:lnTo>
                <a:lnTo>
                  <a:pt x="1882" y="878"/>
                </a:lnTo>
                <a:lnTo>
                  <a:pt x="1882" y="876"/>
                </a:lnTo>
                <a:lnTo>
                  <a:pt x="1882" y="875"/>
                </a:lnTo>
                <a:lnTo>
                  <a:pt x="1882" y="874"/>
                </a:lnTo>
                <a:lnTo>
                  <a:pt x="1883" y="873"/>
                </a:lnTo>
                <a:lnTo>
                  <a:pt x="1883" y="872"/>
                </a:lnTo>
                <a:lnTo>
                  <a:pt x="1883" y="871"/>
                </a:lnTo>
                <a:lnTo>
                  <a:pt x="1883" y="871"/>
                </a:lnTo>
                <a:lnTo>
                  <a:pt x="1883" y="870"/>
                </a:lnTo>
                <a:lnTo>
                  <a:pt x="1883" y="870"/>
                </a:lnTo>
                <a:lnTo>
                  <a:pt x="1883" y="870"/>
                </a:lnTo>
                <a:lnTo>
                  <a:pt x="1884" y="870"/>
                </a:lnTo>
                <a:lnTo>
                  <a:pt x="1884" y="871"/>
                </a:lnTo>
                <a:lnTo>
                  <a:pt x="1884" y="871"/>
                </a:lnTo>
                <a:lnTo>
                  <a:pt x="1884" y="872"/>
                </a:lnTo>
                <a:lnTo>
                  <a:pt x="1884" y="873"/>
                </a:lnTo>
                <a:lnTo>
                  <a:pt x="1885" y="874"/>
                </a:lnTo>
                <a:lnTo>
                  <a:pt x="1885" y="876"/>
                </a:lnTo>
                <a:lnTo>
                  <a:pt x="1885" y="877"/>
                </a:lnTo>
                <a:lnTo>
                  <a:pt x="1885" y="879"/>
                </a:lnTo>
                <a:lnTo>
                  <a:pt x="1885" y="880"/>
                </a:lnTo>
                <a:lnTo>
                  <a:pt x="1885" y="882"/>
                </a:lnTo>
                <a:lnTo>
                  <a:pt x="1886" y="884"/>
                </a:lnTo>
                <a:lnTo>
                  <a:pt x="1886" y="887"/>
                </a:lnTo>
                <a:lnTo>
                  <a:pt x="1886" y="889"/>
                </a:lnTo>
                <a:lnTo>
                  <a:pt x="1886" y="892"/>
                </a:lnTo>
                <a:lnTo>
                  <a:pt x="1886" y="894"/>
                </a:lnTo>
                <a:lnTo>
                  <a:pt x="1886" y="897"/>
                </a:lnTo>
                <a:lnTo>
                  <a:pt x="1886" y="900"/>
                </a:lnTo>
                <a:lnTo>
                  <a:pt x="1887" y="903"/>
                </a:lnTo>
                <a:lnTo>
                  <a:pt x="1887" y="906"/>
                </a:lnTo>
                <a:lnTo>
                  <a:pt x="1887" y="910"/>
                </a:lnTo>
                <a:lnTo>
                  <a:pt x="1887" y="913"/>
                </a:lnTo>
                <a:lnTo>
                  <a:pt x="1887" y="917"/>
                </a:lnTo>
                <a:lnTo>
                  <a:pt x="1888" y="920"/>
                </a:lnTo>
                <a:lnTo>
                  <a:pt x="1888" y="924"/>
                </a:lnTo>
                <a:lnTo>
                  <a:pt x="1888" y="928"/>
                </a:lnTo>
                <a:lnTo>
                  <a:pt x="1888" y="932"/>
                </a:lnTo>
                <a:lnTo>
                  <a:pt x="1888" y="936"/>
                </a:lnTo>
                <a:lnTo>
                  <a:pt x="1888" y="940"/>
                </a:lnTo>
                <a:lnTo>
                  <a:pt x="1888" y="944"/>
                </a:lnTo>
                <a:lnTo>
                  <a:pt x="1889" y="948"/>
                </a:lnTo>
                <a:lnTo>
                  <a:pt x="1889" y="952"/>
                </a:lnTo>
                <a:lnTo>
                  <a:pt x="1889" y="956"/>
                </a:lnTo>
                <a:lnTo>
                  <a:pt x="1889" y="961"/>
                </a:lnTo>
                <a:lnTo>
                  <a:pt x="1890" y="965"/>
                </a:lnTo>
                <a:lnTo>
                  <a:pt x="1890" y="969"/>
                </a:lnTo>
                <a:lnTo>
                  <a:pt x="1890" y="974"/>
                </a:lnTo>
                <a:lnTo>
                  <a:pt x="1890" y="978"/>
                </a:lnTo>
                <a:lnTo>
                  <a:pt x="1890" y="982"/>
                </a:lnTo>
                <a:lnTo>
                  <a:pt x="1890" y="987"/>
                </a:lnTo>
                <a:lnTo>
                  <a:pt x="1890" y="991"/>
                </a:lnTo>
                <a:lnTo>
                  <a:pt x="1891" y="995"/>
                </a:lnTo>
                <a:lnTo>
                  <a:pt x="1891" y="1000"/>
                </a:lnTo>
                <a:lnTo>
                  <a:pt x="1891" y="1004"/>
                </a:lnTo>
                <a:lnTo>
                  <a:pt x="1891" y="1008"/>
                </a:lnTo>
                <a:lnTo>
                  <a:pt x="1891" y="1012"/>
                </a:lnTo>
                <a:lnTo>
                  <a:pt x="1891" y="1016"/>
                </a:lnTo>
                <a:lnTo>
                  <a:pt x="1891" y="1020"/>
                </a:lnTo>
                <a:lnTo>
                  <a:pt x="1892" y="1025"/>
                </a:lnTo>
                <a:lnTo>
                  <a:pt x="1892" y="1029"/>
                </a:lnTo>
                <a:lnTo>
                  <a:pt x="1892" y="1032"/>
                </a:lnTo>
                <a:lnTo>
                  <a:pt x="1892" y="1036"/>
                </a:lnTo>
                <a:lnTo>
                  <a:pt x="1892" y="1040"/>
                </a:lnTo>
                <a:lnTo>
                  <a:pt x="1893" y="1043"/>
                </a:lnTo>
                <a:lnTo>
                  <a:pt x="1893" y="1047"/>
                </a:lnTo>
                <a:lnTo>
                  <a:pt x="1893" y="1050"/>
                </a:lnTo>
                <a:lnTo>
                  <a:pt x="1893" y="1054"/>
                </a:lnTo>
                <a:lnTo>
                  <a:pt x="1893" y="1057"/>
                </a:lnTo>
                <a:lnTo>
                  <a:pt x="1893" y="1060"/>
                </a:lnTo>
                <a:lnTo>
                  <a:pt x="1893" y="1063"/>
                </a:lnTo>
                <a:lnTo>
                  <a:pt x="1894" y="1066"/>
                </a:lnTo>
                <a:lnTo>
                  <a:pt x="1894" y="1069"/>
                </a:lnTo>
                <a:lnTo>
                  <a:pt x="1894" y="1071"/>
                </a:lnTo>
                <a:lnTo>
                  <a:pt x="1894" y="1074"/>
                </a:lnTo>
                <a:lnTo>
                  <a:pt x="1894" y="1076"/>
                </a:lnTo>
                <a:lnTo>
                  <a:pt x="1894" y="1079"/>
                </a:lnTo>
                <a:lnTo>
                  <a:pt x="1894" y="1081"/>
                </a:lnTo>
                <a:lnTo>
                  <a:pt x="1895" y="1083"/>
                </a:lnTo>
                <a:lnTo>
                  <a:pt x="1895" y="1085"/>
                </a:lnTo>
                <a:lnTo>
                  <a:pt x="1895" y="1086"/>
                </a:lnTo>
                <a:lnTo>
                  <a:pt x="1895" y="1088"/>
                </a:lnTo>
                <a:lnTo>
                  <a:pt x="1896" y="1089"/>
                </a:lnTo>
                <a:lnTo>
                  <a:pt x="1896" y="1091"/>
                </a:lnTo>
                <a:lnTo>
                  <a:pt x="1896" y="1092"/>
                </a:lnTo>
                <a:lnTo>
                  <a:pt x="1896" y="1093"/>
                </a:lnTo>
                <a:lnTo>
                  <a:pt x="1896" y="1094"/>
                </a:lnTo>
                <a:lnTo>
                  <a:pt x="1896" y="1094"/>
                </a:lnTo>
                <a:lnTo>
                  <a:pt x="1896" y="1095"/>
                </a:lnTo>
                <a:lnTo>
                  <a:pt x="1897" y="1095"/>
                </a:lnTo>
                <a:lnTo>
                  <a:pt x="1897" y="1095"/>
                </a:lnTo>
                <a:lnTo>
                  <a:pt x="1897" y="1096"/>
                </a:lnTo>
                <a:lnTo>
                  <a:pt x="1897" y="1095"/>
                </a:lnTo>
                <a:lnTo>
                  <a:pt x="1897" y="1095"/>
                </a:lnTo>
                <a:lnTo>
                  <a:pt x="1898" y="1095"/>
                </a:lnTo>
                <a:lnTo>
                  <a:pt x="1898" y="1094"/>
                </a:lnTo>
                <a:lnTo>
                  <a:pt x="1898" y="1094"/>
                </a:lnTo>
                <a:lnTo>
                  <a:pt x="1898" y="1093"/>
                </a:lnTo>
                <a:lnTo>
                  <a:pt x="1898" y="1092"/>
                </a:lnTo>
                <a:lnTo>
                  <a:pt x="1898" y="1091"/>
                </a:lnTo>
                <a:lnTo>
                  <a:pt x="1898" y="1089"/>
                </a:lnTo>
                <a:lnTo>
                  <a:pt x="1899" y="1088"/>
                </a:lnTo>
                <a:lnTo>
                  <a:pt x="1899" y="1086"/>
                </a:lnTo>
                <a:lnTo>
                  <a:pt x="1899" y="1085"/>
                </a:lnTo>
                <a:lnTo>
                  <a:pt x="1899" y="1083"/>
                </a:lnTo>
                <a:lnTo>
                  <a:pt x="1899" y="1081"/>
                </a:lnTo>
                <a:lnTo>
                  <a:pt x="1899" y="1080"/>
                </a:lnTo>
                <a:lnTo>
                  <a:pt x="1899" y="1077"/>
                </a:lnTo>
                <a:lnTo>
                  <a:pt x="1900" y="1075"/>
                </a:lnTo>
                <a:lnTo>
                  <a:pt x="1900" y="1073"/>
                </a:lnTo>
                <a:lnTo>
                  <a:pt x="1900" y="1070"/>
                </a:lnTo>
                <a:lnTo>
                  <a:pt x="1900" y="1068"/>
                </a:lnTo>
                <a:lnTo>
                  <a:pt x="1901" y="1065"/>
                </a:lnTo>
                <a:lnTo>
                  <a:pt x="1901" y="1063"/>
                </a:lnTo>
                <a:lnTo>
                  <a:pt x="1901" y="1060"/>
                </a:lnTo>
                <a:lnTo>
                  <a:pt x="1901" y="1057"/>
                </a:lnTo>
                <a:lnTo>
                  <a:pt x="1901" y="1054"/>
                </a:lnTo>
                <a:lnTo>
                  <a:pt x="1901" y="1051"/>
                </a:lnTo>
                <a:lnTo>
                  <a:pt x="1901" y="1048"/>
                </a:lnTo>
                <a:lnTo>
                  <a:pt x="1902" y="1045"/>
                </a:lnTo>
                <a:lnTo>
                  <a:pt x="1902" y="1042"/>
                </a:lnTo>
                <a:lnTo>
                  <a:pt x="1902" y="1038"/>
                </a:lnTo>
                <a:lnTo>
                  <a:pt x="1902" y="1035"/>
                </a:lnTo>
                <a:lnTo>
                  <a:pt x="1902" y="1032"/>
                </a:lnTo>
                <a:lnTo>
                  <a:pt x="1903" y="1029"/>
                </a:lnTo>
                <a:lnTo>
                  <a:pt x="1903" y="1025"/>
                </a:lnTo>
                <a:lnTo>
                  <a:pt x="1903" y="1022"/>
                </a:lnTo>
                <a:lnTo>
                  <a:pt x="1903" y="1019"/>
                </a:lnTo>
                <a:lnTo>
                  <a:pt x="1903" y="1015"/>
                </a:lnTo>
                <a:lnTo>
                  <a:pt x="1903" y="1012"/>
                </a:lnTo>
                <a:lnTo>
                  <a:pt x="1903" y="1008"/>
                </a:lnTo>
                <a:lnTo>
                  <a:pt x="1904" y="1005"/>
                </a:lnTo>
                <a:lnTo>
                  <a:pt x="1904" y="1001"/>
                </a:lnTo>
                <a:lnTo>
                  <a:pt x="1904" y="998"/>
                </a:lnTo>
                <a:lnTo>
                  <a:pt x="1904" y="994"/>
                </a:lnTo>
                <a:lnTo>
                  <a:pt x="1904" y="991"/>
                </a:lnTo>
                <a:lnTo>
                  <a:pt x="1904" y="988"/>
                </a:lnTo>
                <a:lnTo>
                  <a:pt x="1904" y="984"/>
                </a:lnTo>
                <a:lnTo>
                  <a:pt x="1905" y="981"/>
                </a:lnTo>
                <a:lnTo>
                  <a:pt x="1905" y="978"/>
                </a:lnTo>
                <a:lnTo>
                  <a:pt x="1905" y="975"/>
                </a:lnTo>
                <a:lnTo>
                  <a:pt x="1905" y="971"/>
                </a:lnTo>
                <a:lnTo>
                  <a:pt x="1906" y="968"/>
                </a:lnTo>
                <a:lnTo>
                  <a:pt x="1906" y="966"/>
                </a:lnTo>
                <a:lnTo>
                  <a:pt x="1906" y="963"/>
                </a:lnTo>
                <a:lnTo>
                  <a:pt x="1906" y="960"/>
                </a:lnTo>
                <a:lnTo>
                  <a:pt x="1906" y="957"/>
                </a:lnTo>
                <a:lnTo>
                  <a:pt x="1906" y="954"/>
                </a:lnTo>
                <a:lnTo>
                  <a:pt x="1906" y="951"/>
                </a:lnTo>
                <a:lnTo>
                  <a:pt x="1907" y="949"/>
                </a:lnTo>
                <a:lnTo>
                  <a:pt x="1907" y="946"/>
                </a:lnTo>
                <a:lnTo>
                  <a:pt x="1907" y="944"/>
                </a:lnTo>
                <a:lnTo>
                  <a:pt x="1907" y="942"/>
                </a:lnTo>
                <a:lnTo>
                  <a:pt x="1907" y="940"/>
                </a:lnTo>
                <a:lnTo>
                  <a:pt x="1908" y="937"/>
                </a:lnTo>
                <a:lnTo>
                  <a:pt x="1908" y="935"/>
                </a:lnTo>
                <a:lnTo>
                  <a:pt x="1908" y="933"/>
                </a:lnTo>
                <a:lnTo>
                  <a:pt x="1908" y="932"/>
                </a:lnTo>
                <a:lnTo>
                  <a:pt x="1908" y="930"/>
                </a:lnTo>
                <a:lnTo>
                  <a:pt x="1908" y="928"/>
                </a:lnTo>
                <a:lnTo>
                  <a:pt x="1908" y="927"/>
                </a:lnTo>
                <a:lnTo>
                  <a:pt x="1909" y="925"/>
                </a:lnTo>
                <a:lnTo>
                  <a:pt x="1909" y="924"/>
                </a:lnTo>
                <a:lnTo>
                  <a:pt x="1909" y="923"/>
                </a:lnTo>
                <a:lnTo>
                  <a:pt x="1909" y="922"/>
                </a:lnTo>
                <a:lnTo>
                  <a:pt x="1909" y="921"/>
                </a:lnTo>
                <a:lnTo>
                  <a:pt x="1909" y="920"/>
                </a:lnTo>
                <a:lnTo>
                  <a:pt x="1910" y="920"/>
                </a:lnTo>
                <a:lnTo>
                  <a:pt x="1910" y="919"/>
                </a:lnTo>
                <a:lnTo>
                  <a:pt x="1910" y="919"/>
                </a:lnTo>
                <a:lnTo>
                  <a:pt x="1910" y="918"/>
                </a:lnTo>
                <a:lnTo>
                  <a:pt x="1910" y="918"/>
                </a:lnTo>
                <a:lnTo>
                  <a:pt x="1911" y="918"/>
                </a:lnTo>
                <a:lnTo>
                  <a:pt x="1911" y="918"/>
                </a:lnTo>
                <a:lnTo>
                  <a:pt x="1911" y="918"/>
                </a:lnTo>
                <a:lnTo>
                  <a:pt x="1911" y="919"/>
                </a:lnTo>
                <a:lnTo>
                  <a:pt x="1911" y="919"/>
                </a:lnTo>
                <a:lnTo>
                  <a:pt x="1911" y="919"/>
                </a:lnTo>
                <a:lnTo>
                  <a:pt x="1911" y="920"/>
                </a:lnTo>
                <a:lnTo>
                  <a:pt x="1912" y="920"/>
                </a:lnTo>
                <a:lnTo>
                  <a:pt x="1912" y="921"/>
                </a:lnTo>
                <a:lnTo>
                  <a:pt x="1912" y="922"/>
                </a:lnTo>
                <a:lnTo>
                  <a:pt x="1912" y="923"/>
                </a:lnTo>
                <a:lnTo>
                  <a:pt x="1912" y="924"/>
                </a:lnTo>
                <a:lnTo>
                  <a:pt x="1913" y="925"/>
                </a:lnTo>
                <a:lnTo>
                  <a:pt x="1913" y="927"/>
                </a:lnTo>
                <a:lnTo>
                  <a:pt x="1913" y="928"/>
                </a:lnTo>
                <a:lnTo>
                  <a:pt x="1913" y="930"/>
                </a:lnTo>
                <a:lnTo>
                  <a:pt x="1913" y="931"/>
                </a:lnTo>
                <a:lnTo>
                  <a:pt x="1913" y="933"/>
                </a:lnTo>
                <a:lnTo>
                  <a:pt x="1914" y="935"/>
                </a:lnTo>
                <a:lnTo>
                  <a:pt x="1914" y="936"/>
                </a:lnTo>
                <a:lnTo>
                  <a:pt x="1914" y="938"/>
                </a:lnTo>
                <a:lnTo>
                  <a:pt x="1914" y="940"/>
                </a:lnTo>
                <a:lnTo>
                  <a:pt x="1914" y="942"/>
                </a:lnTo>
                <a:lnTo>
                  <a:pt x="1914" y="944"/>
                </a:lnTo>
                <a:lnTo>
                  <a:pt x="1914" y="946"/>
                </a:lnTo>
                <a:lnTo>
                  <a:pt x="1915" y="948"/>
                </a:lnTo>
                <a:lnTo>
                  <a:pt x="1915" y="951"/>
                </a:lnTo>
                <a:lnTo>
                  <a:pt x="1915" y="953"/>
                </a:lnTo>
                <a:lnTo>
                  <a:pt x="1915" y="955"/>
                </a:lnTo>
                <a:lnTo>
                  <a:pt x="1915" y="958"/>
                </a:lnTo>
                <a:lnTo>
                  <a:pt x="1916" y="960"/>
                </a:lnTo>
                <a:lnTo>
                  <a:pt x="1916" y="963"/>
                </a:lnTo>
                <a:lnTo>
                  <a:pt x="1916" y="965"/>
                </a:lnTo>
                <a:lnTo>
                  <a:pt x="1916" y="968"/>
                </a:lnTo>
                <a:lnTo>
                  <a:pt x="1916" y="970"/>
                </a:lnTo>
                <a:lnTo>
                  <a:pt x="1916" y="973"/>
                </a:lnTo>
                <a:lnTo>
                  <a:pt x="1916" y="975"/>
                </a:lnTo>
                <a:lnTo>
                  <a:pt x="1917" y="978"/>
                </a:lnTo>
                <a:lnTo>
                  <a:pt x="1917" y="980"/>
                </a:lnTo>
                <a:lnTo>
                  <a:pt x="1917" y="983"/>
                </a:lnTo>
                <a:lnTo>
                  <a:pt x="1917" y="986"/>
                </a:lnTo>
                <a:lnTo>
                  <a:pt x="1918" y="988"/>
                </a:lnTo>
                <a:lnTo>
                  <a:pt x="1918" y="991"/>
                </a:lnTo>
                <a:lnTo>
                  <a:pt x="1918" y="993"/>
                </a:lnTo>
                <a:lnTo>
                  <a:pt x="1918" y="996"/>
                </a:lnTo>
                <a:lnTo>
                  <a:pt x="1918" y="998"/>
                </a:lnTo>
                <a:lnTo>
                  <a:pt x="1918" y="1001"/>
                </a:lnTo>
                <a:lnTo>
                  <a:pt x="1918" y="1003"/>
                </a:lnTo>
                <a:lnTo>
                  <a:pt x="1919" y="1006"/>
                </a:lnTo>
                <a:lnTo>
                  <a:pt x="1919" y="1008"/>
                </a:lnTo>
                <a:lnTo>
                  <a:pt x="1919" y="1010"/>
                </a:lnTo>
                <a:lnTo>
                  <a:pt x="1919" y="1012"/>
                </a:lnTo>
                <a:lnTo>
                  <a:pt x="1919" y="1015"/>
                </a:lnTo>
                <a:lnTo>
                  <a:pt x="1919" y="1017"/>
                </a:lnTo>
                <a:lnTo>
                  <a:pt x="1919" y="1019"/>
                </a:lnTo>
                <a:lnTo>
                  <a:pt x="1920" y="1021"/>
                </a:lnTo>
                <a:lnTo>
                  <a:pt x="1920" y="1023"/>
                </a:lnTo>
                <a:lnTo>
                  <a:pt x="1920" y="1025"/>
                </a:lnTo>
                <a:lnTo>
                  <a:pt x="1920" y="1027"/>
                </a:lnTo>
                <a:lnTo>
                  <a:pt x="1920" y="1029"/>
                </a:lnTo>
                <a:lnTo>
                  <a:pt x="1921" y="1030"/>
                </a:lnTo>
                <a:lnTo>
                  <a:pt x="1921" y="1032"/>
                </a:lnTo>
                <a:lnTo>
                  <a:pt x="1921" y="1034"/>
                </a:lnTo>
                <a:lnTo>
                  <a:pt x="1921" y="1035"/>
                </a:lnTo>
                <a:lnTo>
                  <a:pt x="1921" y="1037"/>
                </a:lnTo>
                <a:lnTo>
                  <a:pt x="1921" y="1038"/>
                </a:lnTo>
                <a:lnTo>
                  <a:pt x="1921" y="1040"/>
                </a:lnTo>
                <a:lnTo>
                  <a:pt x="1922" y="1041"/>
                </a:lnTo>
                <a:lnTo>
                  <a:pt x="1922" y="1042"/>
                </a:lnTo>
                <a:lnTo>
                  <a:pt x="1922" y="1043"/>
                </a:lnTo>
                <a:lnTo>
                  <a:pt x="1922" y="1044"/>
                </a:lnTo>
                <a:lnTo>
                  <a:pt x="1922" y="1045"/>
                </a:lnTo>
                <a:lnTo>
                  <a:pt x="1922" y="1046"/>
                </a:lnTo>
                <a:lnTo>
                  <a:pt x="1922" y="1047"/>
                </a:lnTo>
                <a:lnTo>
                  <a:pt x="1923" y="1047"/>
                </a:lnTo>
                <a:lnTo>
                  <a:pt x="1923" y="1048"/>
                </a:lnTo>
                <a:lnTo>
                  <a:pt x="1923" y="1048"/>
                </a:lnTo>
                <a:lnTo>
                  <a:pt x="1923" y="1049"/>
                </a:lnTo>
                <a:lnTo>
                  <a:pt x="1924" y="1049"/>
                </a:lnTo>
                <a:lnTo>
                  <a:pt x="1924" y="1050"/>
                </a:lnTo>
                <a:lnTo>
                  <a:pt x="1924" y="1050"/>
                </a:lnTo>
                <a:lnTo>
                  <a:pt x="1924" y="1050"/>
                </a:lnTo>
                <a:lnTo>
                  <a:pt x="1924" y="1050"/>
                </a:lnTo>
                <a:lnTo>
                  <a:pt x="1924" y="1050"/>
                </a:lnTo>
                <a:lnTo>
                  <a:pt x="1924" y="1050"/>
                </a:lnTo>
                <a:lnTo>
                  <a:pt x="1925" y="1049"/>
                </a:lnTo>
                <a:lnTo>
                  <a:pt x="1925" y="1049"/>
                </a:lnTo>
                <a:lnTo>
                  <a:pt x="1925" y="1048"/>
                </a:lnTo>
                <a:lnTo>
                  <a:pt x="1925" y="1048"/>
                </a:lnTo>
                <a:lnTo>
                  <a:pt x="1925" y="1047"/>
                </a:lnTo>
                <a:lnTo>
                  <a:pt x="1926" y="1047"/>
                </a:lnTo>
                <a:lnTo>
                  <a:pt x="1926" y="1046"/>
                </a:lnTo>
                <a:lnTo>
                  <a:pt x="1926" y="1045"/>
                </a:lnTo>
                <a:lnTo>
                  <a:pt x="1926" y="1045"/>
                </a:lnTo>
                <a:lnTo>
                  <a:pt x="1926" y="1043"/>
                </a:lnTo>
                <a:lnTo>
                  <a:pt x="1926" y="1043"/>
                </a:lnTo>
                <a:lnTo>
                  <a:pt x="1926" y="1042"/>
                </a:lnTo>
                <a:lnTo>
                  <a:pt x="1927" y="1040"/>
                </a:lnTo>
                <a:lnTo>
                  <a:pt x="1927" y="1039"/>
                </a:lnTo>
                <a:lnTo>
                  <a:pt x="1927" y="1038"/>
                </a:lnTo>
                <a:lnTo>
                  <a:pt x="1927" y="1037"/>
                </a:lnTo>
                <a:lnTo>
                  <a:pt x="1927" y="1035"/>
                </a:lnTo>
                <a:lnTo>
                  <a:pt x="1927" y="1034"/>
                </a:lnTo>
                <a:lnTo>
                  <a:pt x="1927" y="1033"/>
                </a:lnTo>
                <a:lnTo>
                  <a:pt x="1928" y="1031"/>
                </a:lnTo>
                <a:lnTo>
                  <a:pt x="1928" y="1030"/>
                </a:lnTo>
                <a:lnTo>
                  <a:pt x="1928" y="1028"/>
                </a:lnTo>
                <a:lnTo>
                  <a:pt x="1928" y="1027"/>
                </a:lnTo>
                <a:lnTo>
                  <a:pt x="1929" y="1025"/>
                </a:lnTo>
                <a:lnTo>
                  <a:pt x="1929" y="1024"/>
                </a:lnTo>
                <a:lnTo>
                  <a:pt x="1929" y="1022"/>
                </a:lnTo>
                <a:lnTo>
                  <a:pt x="1929" y="1020"/>
                </a:lnTo>
                <a:lnTo>
                  <a:pt x="1929" y="1019"/>
                </a:lnTo>
                <a:lnTo>
                  <a:pt x="1929" y="1017"/>
                </a:lnTo>
                <a:lnTo>
                  <a:pt x="1929" y="1015"/>
                </a:lnTo>
                <a:lnTo>
                  <a:pt x="1930" y="1014"/>
                </a:lnTo>
                <a:lnTo>
                  <a:pt x="1930" y="1012"/>
                </a:lnTo>
                <a:lnTo>
                  <a:pt x="1930" y="1010"/>
                </a:lnTo>
                <a:lnTo>
                  <a:pt x="1930" y="1008"/>
                </a:lnTo>
                <a:lnTo>
                  <a:pt x="1930" y="1006"/>
                </a:lnTo>
                <a:lnTo>
                  <a:pt x="1931" y="1005"/>
                </a:lnTo>
                <a:lnTo>
                  <a:pt x="1931" y="1003"/>
                </a:lnTo>
                <a:lnTo>
                  <a:pt x="1931" y="1001"/>
                </a:lnTo>
                <a:lnTo>
                  <a:pt x="1931" y="999"/>
                </a:lnTo>
                <a:lnTo>
                  <a:pt x="1931" y="998"/>
                </a:lnTo>
                <a:lnTo>
                  <a:pt x="1931" y="996"/>
                </a:lnTo>
                <a:lnTo>
                  <a:pt x="1931" y="994"/>
                </a:lnTo>
                <a:lnTo>
                  <a:pt x="1932" y="993"/>
                </a:lnTo>
                <a:lnTo>
                  <a:pt x="1932" y="991"/>
                </a:lnTo>
                <a:lnTo>
                  <a:pt x="1932" y="989"/>
                </a:lnTo>
                <a:lnTo>
                  <a:pt x="1932" y="988"/>
                </a:lnTo>
                <a:lnTo>
                  <a:pt x="1932" y="986"/>
                </a:lnTo>
                <a:lnTo>
                  <a:pt x="1932" y="985"/>
                </a:lnTo>
                <a:lnTo>
                  <a:pt x="1932" y="983"/>
                </a:lnTo>
                <a:lnTo>
                  <a:pt x="1933" y="982"/>
                </a:lnTo>
                <a:lnTo>
                  <a:pt x="1933" y="981"/>
                </a:lnTo>
                <a:lnTo>
                  <a:pt x="1933" y="979"/>
                </a:lnTo>
                <a:lnTo>
                  <a:pt x="1933" y="978"/>
                </a:lnTo>
                <a:lnTo>
                  <a:pt x="1934" y="977"/>
                </a:lnTo>
                <a:lnTo>
                  <a:pt x="1934" y="975"/>
                </a:lnTo>
                <a:lnTo>
                  <a:pt x="1934" y="974"/>
                </a:lnTo>
                <a:lnTo>
                  <a:pt x="1934" y="973"/>
                </a:lnTo>
                <a:lnTo>
                  <a:pt x="1934" y="972"/>
                </a:lnTo>
                <a:lnTo>
                  <a:pt x="1934" y="971"/>
                </a:lnTo>
                <a:lnTo>
                  <a:pt x="1934" y="970"/>
                </a:lnTo>
                <a:lnTo>
                  <a:pt x="1935" y="969"/>
                </a:lnTo>
                <a:lnTo>
                  <a:pt x="1935" y="968"/>
                </a:lnTo>
                <a:lnTo>
                  <a:pt x="1935" y="967"/>
                </a:lnTo>
                <a:lnTo>
                  <a:pt x="1935" y="966"/>
                </a:lnTo>
                <a:lnTo>
                  <a:pt x="1935" y="966"/>
                </a:lnTo>
                <a:lnTo>
                  <a:pt x="1936" y="965"/>
                </a:lnTo>
                <a:lnTo>
                  <a:pt x="1936" y="965"/>
                </a:lnTo>
                <a:lnTo>
                  <a:pt x="1936" y="964"/>
                </a:lnTo>
                <a:lnTo>
                  <a:pt x="1936" y="963"/>
                </a:lnTo>
                <a:lnTo>
                  <a:pt x="1936" y="963"/>
                </a:lnTo>
                <a:lnTo>
                  <a:pt x="1936" y="963"/>
                </a:lnTo>
                <a:lnTo>
                  <a:pt x="1936" y="962"/>
                </a:lnTo>
                <a:lnTo>
                  <a:pt x="1937" y="962"/>
                </a:lnTo>
                <a:lnTo>
                  <a:pt x="1937" y="962"/>
                </a:lnTo>
                <a:lnTo>
                  <a:pt x="1937" y="961"/>
                </a:lnTo>
                <a:lnTo>
                  <a:pt x="1937" y="961"/>
                </a:lnTo>
                <a:lnTo>
                  <a:pt x="1937" y="961"/>
                </a:lnTo>
                <a:lnTo>
                  <a:pt x="1937" y="961"/>
                </a:lnTo>
                <a:lnTo>
                  <a:pt x="1938" y="961"/>
                </a:lnTo>
                <a:lnTo>
                  <a:pt x="1938" y="961"/>
                </a:lnTo>
                <a:lnTo>
                  <a:pt x="1938" y="961"/>
                </a:lnTo>
                <a:lnTo>
                  <a:pt x="1938" y="962"/>
                </a:lnTo>
                <a:lnTo>
                  <a:pt x="1938" y="962"/>
                </a:lnTo>
                <a:lnTo>
                  <a:pt x="1939" y="962"/>
                </a:lnTo>
                <a:lnTo>
                  <a:pt x="1939" y="963"/>
                </a:lnTo>
                <a:lnTo>
                  <a:pt x="1939" y="963"/>
                </a:lnTo>
                <a:lnTo>
                  <a:pt x="1939" y="963"/>
                </a:lnTo>
                <a:lnTo>
                  <a:pt x="1939" y="964"/>
                </a:lnTo>
                <a:lnTo>
                  <a:pt x="1939" y="965"/>
                </a:lnTo>
                <a:lnTo>
                  <a:pt x="1939" y="965"/>
                </a:lnTo>
                <a:lnTo>
                  <a:pt x="1940" y="966"/>
                </a:lnTo>
                <a:lnTo>
                  <a:pt x="1940" y="966"/>
                </a:lnTo>
                <a:lnTo>
                  <a:pt x="1940" y="967"/>
                </a:lnTo>
                <a:lnTo>
                  <a:pt x="1940" y="968"/>
                </a:lnTo>
                <a:lnTo>
                  <a:pt x="1940" y="968"/>
                </a:lnTo>
                <a:lnTo>
                  <a:pt x="1941" y="969"/>
                </a:lnTo>
                <a:lnTo>
                  <a:pt x="1941" y="970"/>
                </a:lnTo>
                <a:lnTo>
                  <a:pt x="1941" y="971"/>
                </a:lnTo>
                <a:lnTo>
                  <a:pt x="1941" y="971"/>
                </a:lnTo>
                <a:lnTo>
                  <a:pt x="1941" y="973"/>
                </a:lnTo>
                <a:lnTo>
                  <a:pt x="1941" y="973"/>
                </a:lnTo>
                <a:lnTo>
                  <a:pt x="1941" y="974"/>
                </a:lnTo>
                <a:lnTo>
                  <a:pt x="1942" y="975"/>
                </a:lnTo>
                <a:lnTo>
                  <a:pt x="1942" y="976"/>
                </a:lnTo>
                <a:lnTo>
                  <a:pt x="1942" y="977"/>
                </a:lnTo>
                <a:lnTo>
                  <a:pt x="1942" y="978"/>
                </a:lnTo>
                <a:lnTo>
                  <a:pt x="1942" y="979"/>
                </a:lnTo>
                <a:lnTo>
                  <a:pt x="1942" y="980"/>
                </a:lnTo>
                <a:lnTo>
                  <a:pt x="1943" y="981"/>
                </a:lnTo>
                <a:lnTo>
                  <a:pt x="1943" y="982"/>
                </a:lnTo>
                <a:lnTo>
                  <a:pt x="1943" y="983"/>
                </a:lnTo>
                <a:lnTo>
                  <a:pt x="1943" y="984"/>
                </a:lnTo>
                <a:lnTo>
                  <a:pt x="1943" y="985"/>
                </a:lnTo>
                <a:lnTo>
                  <a:pt x="1944" y="986"/>
                </a:lnTo>
                <a:lnTo>
                  <a:pt x="1944" y="987"/>
                </a:lnTo>
                <a:lnTo>
                  <a:pt x="1944" y="988"/>
                </a:lnTo>
                <a:lnTo>
                  <a:pt x="1944" y="989"/>
                </a:lnTo>
                <a:lnTo>
                  <a:pt x="1944" y="990"/>
                </a:lnTo>
                <a:lnTo>
                  <a:pt x="1944" y="991"/>
                </a:lnTo>
                <a:lnTo>
                  <a:pt x="1944" y="992"/>
                </a:lnTo>
                <a:lnTo>
                  <a:pt x="1945" y="992"/>
                </a:lnTo>
                <a:lnTo>
                  <a:pt x="1945" y="994"/>
                </a:lnTo>
                <a:lnTo>
                  <a:pt x="1945" y="994"/>
                </a:lnTo>
                <a:lnTo>
                  <a:pt x="1945" y="995"/>
                </a:lnTo>
                <a:lnTo>
                  <a:pt x="1945" y="996"/>
                </a:lnTo>
                <a:lnTo>
                  <a:pt x="1946" y="997"/>
                </a:lnTo>
                <a:lnTo>
                  <a:pt x="1946" y="998"/>
                </a:lnTo>
                <a:lnTo>
                  <a:pt x="1946" y="999"/>
                </a:lnTo>
                <a:lnTo>
                  <a:pt x="1946" y="999"/>
                </a:lnTo>
                <a:lnTo>
                  <a:pt x="1946" y="1000"/>
                </a:lnTo>
                <a:lnTo>
                  <a:pt x="1946" y="1001"/>
                </a:lnTo>
                <a:lnTo>
                  <a:pt x="1947" y="1002"/>
                </a:lnTo>
                <a:lnTo>
                  <a:pt x="1947" y="1002"/>
                </a:lnTo>
                <a:lnTo>
                  <a:pt x="1947" y="1003"/>
                </a:lnTo>
                <a:lnTo>
                  <a:pt x="1947" y="1004"/>
                </a:lnTo>
                <a:lnTo>
                  <a:pt x="1947" y="1004"/>
                </a:lnTo>
                <a:lnTo>
                  <a:pt x="1947" y="1005"/>
                </a:lnTo>
                <a:lnTo>
                  <a:pt x="1947" y="1005"/>
                </a:lnTo>
                <a:lnTo>
                  <a:pt x="1948" y="1006"/>
                </a:lnTo>
                <a:lnTo>
                  <a:pt x="1948" y="1006"/>
                </a:lnTo>
                <a:lnTo>
                  <a:pt x="1948" y="1007"/>
                </a:lnTo>
                <a:lnTo>
                  <a:pt x="1948" y="1007"/>
                </a:lnTo>
                <a:lnTo>
                  <a:pt x="1948" y="1007"/>
                </a:lnTo>
                <a:lnTo>
                  <a:pt x="1949" y="1007"/>
                </a:lnTo>
                <a:lnTo>
                  <a:pt x="1949" y="1008"/>
                </a:lnTo>
                <a:lnTo>
                  <a:pt x="1949" y="1008"/>
                </a:lnTo>
                <a:lnTo>
                  <a:pt x="1949" y="1008"/>
                </a:lnTo>
                <a:lnTo>
                  <a:pt x="1949" y="1009"/>
                </a:lnTo>
                <a:lnTo>
                  <a:pt x="1949" y="1009"/>
                </a:lnTo>
                <a:lnTo>
                  <a:pt x="1949" y="1009"/>
                </a:lnTo>
                <a:lnTo>
                  <a:pt x="1950" y="1009"/>
                </a:lnTo>
                <a:lnTo>
                  <a:pt x="1950" y="1009"/>
                </a:lnTo>
                <a:lnTo>
                  <a:pt x="1950" y="1009"/>
                </a:lnTo>
                <a:lnTo>
                  <a:pt x="1950" y="1009"/>
                </a:lnTo>
                <a:lnTo>
                  <a:pt x="1950" y="1009"/>
                </a:lnTo>
                <a:lnTo>
                  <a:pt x="1950" y="1009"/>
                </a:lnTo>
                <a:lnTo>
                  <a:pt x="1950" y="1009"/>
                </a:lnTo>
                <a:lnTo>
                  <a:pt x="1951" y="1009"/>
                </a:lnTo>
                <a:lnTo>
                  <a:pt x="1951" y="1009"/>
                </a:lnTo>
                <a:lnTo>
                  <a:pt x="1951" y="1009"/>
                </a:lnTo>
                <a:lnTo>
                  <a:pt x="1951" y="1009"/>
                </a:lnTo>
                <a:lnTo>
                  <a:pt x="1952" y="1009"/>
                </a:lnTo>
                <a:lnTo>
                  <a:pt x="1952" y="1008"/>
                </a:lnTo>
                <a:lnTo>
                  <a:pt x="1952" y="1008"/>
                </a:lnTo>
                <a:lnTo>
                  <a:pt x="1952" y="1008"/>
                </a:lnTo>
                <a:lnTo>
                  <a:pt x="1952" y="1007"/>
                </a:lnTo>
                <a:lnTo>
                  <a:pt x="1952" y="1007"/>
                </a:lnTo>
                <a:lnTo>
                  <a:pt x="1952" y="1007"/>
                </a:lnTo>
                <a:lnTo>
                  <a:pt x="1953" y="1007"/>
                </a:lnTo>
                <a:lnTo>
                  <a:pt x="1953" y="1006"/>
                </a:lnTo>
                <a:lnTo>
                  <a:pt x="1953" y="1006"/>
                </a:lnTo>
                <a:lnTo>
                  <a:pt x="1953" y="1006"/>
                </a:lnTo>
                <a:lnTo>
                  <a:pt x="1953" y="1006"/>
                </a:lnTo>
                <a:lnTo>
                  <a:pt x="1954" y="1005"/>
                </a:lnTo>
                <a:lnTo>
                  <a:pt x="1954" y="1005"/>
                </a:lnTo>
                <a:lnTo>
                  <a:pt x="1954" y="1004"/>
                </a:lnTo>
                <a:lnTo>
                  <a:pt x="1954" y="1004"/>
                </a:lnTo>
                <a:lnTo>
                  <a:pt x="1954" y="1004"/>
                </a:lnTo>
                <a:lnTo>
                  <a:pt x="1954" y="1003"/>
                </a:lnTo>
                <a:lnTo>
                  <a:pt x="1954" y="1003"/>
                </a:lnTo>
                <a:lnTo>
                  <a:pt x="1955" y="1002"/>
                </a:lnTo>
                <a:lnTo>
                  <a:pt x="1955" y="1002"/>
                </a:lnTo>
                <a:lnTo>
                  <a:pt x="1955" y="1002"/>
                </a:lnTo>
                <a:lnTo>
                  <a:pt x="1955" y="1001"/>
                </a:lnTo>
                <a:lnTo>
                  <a:pt x="1955" y="1001"/>
                </a:lnTo>
                <a:lnTo>
                  <a:pt x="1955" y="1000"/>
                </a:lnTo>
                <a:lnTo>
                  <a:pt x="1955" y="1000"/>
                </a:lnTo>
                <a:lnTo>
                  <a:pt x="1956" y="1000"/>
                </a:lnTo>
                <a:lnTo>
                  <a:pt x="1956" y="999"/>
                </a:lnTo>
                <a:lnTo>
                  <a:pt x="1956" y="999"/>
                </a:lnTo>
                <a:lnTo>
                  <a:pt x="1956" y="999"/>
                </a:lnTo>
                <a:lnTo>
                  <a:pt x="1957" y="998"/>
                </a:lnTo>
                <a:lnTo>
                  <a:pt x="1957" y="998"/>
                </a:lnTo>
                <a:lnTo>
                  <a:pt x="1957" y="997"/>
                </a:lnTo>
                <a:lnTo>
                  <a:pt x="1957" y="997"/>
                </a:lnTo>
                <a:lnTo>
                  <a:pt x="1957" y="997"/>
                </a:lnTo>
                <a:lnTo>
                  <a:pt x="1957" y="997"/>
                </a:lnTo>
                <a:lnTo>
                  <a:pt x="1957" y="996"/>
                </a:lnTo>
                <a:lnTo>
                  <a:pt x="1958" y="996"/>
                </a:lnTo>
                <a:lnTo>
                  <a:pt x="1958" y="996"/>
                </a:lnTo>
                <a:lnTo>
                  <a:pt x="1958" y="996"/>
                </a:lnTo>
                <a:lnTo>
                  <a:pt x="1958" y="996"/>
                </a:lnTo>
                <a:lnTo>
                  <a:pt x="1958" y="995"/>
                </a:lnTo>
                <a:lnTo>
                  <a:pt x="1959" y="995"/>
                </a:lnTo>
                <a:lnTo>
                  <a:pt x="1959" y="995"/>
                </a:lnTo>
                <a:lnTo>
                  <a:pt x="1959" y="995"/>
                </a:lnTo>
                <a:lnTo>
                  <a:pt x="1959" y="995"/>
                </a:lnTo>
                <a:lnTo>
                  <a:pt x="1959" y="995"/>
                </a:lnTo>
                <a:lnTo>
                  <a:pt x="1959" y="995"/>
                </a:lnTo>
                <a:lnTo>
                  <a:pt x="1959" y="994"/>
                </a:lnTo>
                <a:lnTo>
                  <a:pt x="1960" y="994"/>
                </a:lnTo>
                <a:lnTo>
                  <a:pt x="1960" y="994"/>
                </a:lnTo>
                <a:lnTo>
                  <a:pt x="1960" y="994"/>
                </a:lnTo>
                <a:lnTo>
                  <a:pt x="1960" y="994"/>
                </a:lnTo>
                <a:lnTo>
                  <a:pt x="1960" y="994"/>
                </a:lnTo>
                <a:lnTo>
                  <a:pt x="1960" y="994"/>
                </a:lnTo>
                <a:lnTo>
                  <a:pt x="1960" y="995"/>
                </a:lnTo>
                <a:lnTo>
                  <a:pt x="1961" y="995"/>
                </a:lnTo>
                <a:lnTo>
                  <a:pt x="1961" y="995"/>
                </a:lnTo>
                <a:lnTo>
                  <a:pt x="1961" y="995"/>
                </a:lnTo>
                <a:lnTo>
                  <a:pt x="1961" y="995"/>
                </a:lnTo>
                <a:lnTo>
                  <a:pt x="1962" y="995"/>
                </a:lnTo>
                <a:lnTo>
                  <a:pt x="1962" y="996"/>
                </a:lnTo>
                <a:lnTo>
                  <a:pt x="1962" y="996"/>
                </a:lnTo>
                <a:lnTo>
                  <a:pt x="1962" y="996"/>
                </a:lnTo>
                <a:lnTo>
                  <a:pt x="1962" y="996"/>
                </a:lnTo>
                <a:lnTo>
                  <a:pt x="1962" y="996"/>
                </a:lnTo>
                <a:lnTo>
                  <a:pt x="1962" y="996"/>
                </a:lnTo>
                <a:lnTo>
                  <a:pt x="1963" y="997"/>
                </a:lnTo>
                <a:lnTo>
                  <a:pt x="1963" y="997"/>
                </a:lnTo>
                <a:lnTo>
                  <a:pt x="1963" y="997"/>
                </a:lnTo>
                <a:lnTo>
                  <a:pt x="1963" y="997"/>
                </a:lnTo>
                <a:lnTo>
                  <a:pt x="1963" y="997"/>
                </a:lnTo>
                <a:lnTo>
                  <a:pt x="1964" y="998"/>
                </a:lnTo>
                <a:lnTo>
                  <a:pt x="1964" y="998"/>
                </a:lnTo>
                <a:lnTo>
                  <a:pt x="1964" y="998"/>
                </a:lnTo>
                <a:lnTo>
                  <a:pt x="1964" y="999"/>
                </a:lnTo>
                <a:lnTo>
                  <a:pt x="1964" y="999"/>
                </a:lnTo>
                <a:lnTo>
                  <a:pt x="1964" y="999"/>
                </a:lnTo>
                <a:lnTo>
                  <a:pt x="1964" y="999"/>
                </a:lnTo>
                <a:lnTo>
                  <a:pt x="1965" y="999"/>
                </a:lnTo>
                <a:lnTo>
                  <a:pt x="1965" y="1000"/>
                </a:lnTo>
                <a:lnTo>
                  <a:pt x="1965" y="1000"/>
                </a:lnTo>
                <a:lnTo>
                  <a:pt x="1965" y="1000"/>
                </a:lnTo>
                <a:lnTo>
                  <a:pt x="1965" y="1001"/>
                </a:lnTo>
                <a:lnTo>
                  <a:pt x="1965" y="1001"/>
                </a:lnTo>
                <a:lnTo>
                  <a:pt x="1965" y="1001"/>
                </a:lnTo>
                <a:lnTo>
                  <a:pt x="1966" y="1001"/>
                </a:lnTo>
                <a:lnTo>
                  <a:pt x="1966" y="1001"/>
                </a:lnTo>
                <a:lnTo>
                  <a:pt x="1966" y="1002"/>
                </a:lnTo>
                <a:lnTo>
                  <a:pt x="1966" y="1002"/>
                </a:lnTo>
                <a:lnTo>
                  <a:pt x="1967" y="1002"/>
                </a:lnTo>
                <a:lnTo>
                  <a:pt x="1967" y="1002"/>
                </a:lnTo>
                <a:lnTo>
                  <a:pt x="1967" y="1002"/>
                </a:lnTo>
                <a:lnTo>
                  <a:pt x="1967" y="1002"/>
                </a:lnTo>
                <a:lnTo>
                  <a:pt x="1967" y="1002"/>
                </a:lnTo>
                <a:lnTo>
                  <a:pt x="1967" y="1002"/>
                </a:lnTo>
                <a:lnTo>
                  <a:pt x="1967" y="1002"/>
                </a:lnTo>
                <a:lnTo>
                  <a:pt x="1968" y="1003"/>
                </a:lnTo>
                <a:lnTo>
                  <a:pt x="1968" y="1003"/>
                </a:lnTo>
                <a:lnTo>
                  <a:pt x="1968" y="1003"/>
                </a:lnTo>
                <a:lnTo>
                  <a:pt x="1968" y="1003"/>
                </a:lnTo>
                <a:lnTo>
                  <a:pt x="1968" y="1003"/>
                </a:lnTo>
                <a:lnTo>
                  <a:pt x="1969" y="1002"/>
                </a:lnTo>
                <a:lnTo>
                  <a:pt x="1969" y="1002"/>
                </a:lnTo>
                <a:lnTo>
                  <a:pt x="1969" y="1002"/>
                </a:lnTo>
                <a:lnTo>
                  <a:pt x="1969" y="1002"/>
                </a:lnTo>
                <a:lnTo>
                  <a:pt x="1969" y="1002"/>
                </a:lnTo>
                <a:lnTo>
                  <a:pt x="1969" y="1002"/>
                </a:lnTo>
                <a:lnTo>
                  <a:pt x="1969" y="1002"/>
                </a:lnTo>
                <a:lnTo>
                  <a:pt x="1970" y="1002"/>
                </a:lnTo>
                <a:lnTo>
                  <a:pt x="1970" y="1001"/>
                </a:lnTo>
                <a:lnTo>
                  <a:pt x="1970" y="1001"/>
                </a:lnTo>
                <a:lnTo>
                  <a:pt x="1970" y="1001"/>
                </a:lnTo>
                <a:lnTo>
                  <a:pt x="1970" y="1001"/>
                </a:lnTo>
                <a:lnTo>
                  <a:pt x="1970" y="1000"/>
                </a:lnTo>
                <a:lnTo>
                  <a:pt x="1971" y="1000"/>
                </a:lnTo>
                <a:lnTo>
                  <a:pt x="1971" y="999"/>
                </a:lnTo>
                <a:lnTo>
                  <a:pt x="1971" y="999"/>
                </a:lnTo>
                <a:lnTo>
                  <a:pt x="1971" y="999"/>
                </a:lnTo>
                <a:lnTo>
                  <a:pt x="1971" y="998"/>
                </a:lnTo>
                <a:lnTo>
                  <a:pt x="1972" y="998"/>
                </a:lnTo>
                <a:lnTo>
                  <a:pt x="1972" y="997"/>
                </a:lnTo>
                <a:lnTo>
                  <a:pt x="1972" y="997"/>
                </a:lnTo>
                <a:lnTo>
                  <a:pt x="1972" y="996"/>
                </a:lnTo>
                <a:lnTo>
                  <a:pt x="1972" y="996"/>
                </a:lnTo>
                <a:lnTo>
                  <a:pt x="1972" y="995"/>
                </a:lnTo>
                <a:lnTo>
                  <a:pt x="1972" y="995"/>
                </a:lnTo>
                <a:lnTo>
                  <a:pt x="1973" y="994"/>
                </a:lnTo>
                <a:lnTo>
                  <a:pt x="1973" y="994"/>
                </a:lnTo>
                <a:lnTo>
                  <a:pt x="1973" y="993"/>
                </a:lnTo>
                <a:lnTo>
                  <a:pt x="1973" y="992"/>
                </a:lnTo>
                <a:lnTo>
                  <a:pt x="1973" y="992"/>
                </a:lnTo>
                <a:lnTo>
                  <a:pt x="1974" y="991"/>
                </a:lnTo>
                <a:lnTo>
                  <a:pt x="1974" y="990"/>
                </a:lnTo>
                <a:lnTo>
                  <a:pt x="1974" y="989"/>
                </a:lnTo>
                <a:lnTo>
                  <a:pt x="1974" y="989"/>
                </a:lnTo>
                <a:lnTo>
                  <a:pt x="1974" y="988"/>
                </a:lnTo>
                <a:lnTo>
                  <a:pt x="1974" y="988"/>
                </a:lnTo>
                <a:lnTo>
                  <a:pt x="1975" y="987"/>
                </a:lnTo>
                <a:lnTo>
                  <a:pt x="1975" y="986"/>
                </a:lnTo>
                <a:lnTo>
                  <a:pt x="1975" y="986"/>
                </a:lnTo>
                <a:lnTo>
                  <a:pt x="1975" y="985"/>
                </a:lnTo>
                <a:lnTo>
                  <a:pt x="1975" y="984"/>
                </a:lnTo>
                <a:lnTo>
                  <a:pt x="1975" y="983"/>
                </a:lnTo>
                <a:lnTo>
                  <a:pt x="1975" y="983"/>
                </a:lnTo>
                <a:lnTo>
                  <a:pt x="1976" y="982"/>
                </a:lnTo>
                <a:lnTo>
                  <a:pt x="1976" y="981"/>
                </a:lnTo>
                <a:lnTo>
                  <a:pt x="1976" y="981"/>
                </a:lnTo>
                <a:lnTo>
                  <a:pt x="1976" y="980"/>
                </a:lnTo>
                <a:lnTo>
                  <a:pt x="1976" y="979"/>
                </a:lnTo>
                <a:lnTo>
                  <a:pt x="1977" y="979"/>
                </a:lnTo>
                <a:lnTo>
                  <a:pt x="1977" y="978"/>
                </a:lnTo>
                <a:lnTo>
                  <a:pt x="1977" y="978"/>
                </a:lnTo>
                <a:lnTo>
                  <a:pt x="1977" y="977"/>
                </a:lnTo>
                <a:lnTo>
                  <a:pt x="1977" y="976"/>
                </a:lnTo>
                <a:lnTo>
                  <a:pt x="1977" y="976"/>
                </a:lnTo>
                <a:lnTo>
                  <a:pt x="1977" y="975"/>
                </a:lnTo>
                <a:lnTo>
                  <a:pt x="1978" y="975"/>
                </a:lnTo>
                <a:lnTo>
                  <a:pt x="1978" y="974"/>
                </a:lnTo>
                <a:lnTo>
                  <a:pt x="1978" y="974"/>
                </a:lnTo>
                <a:lnTo>
                  <a:pt x="1978" y="973"/>
                </a:lnTo>
                <a:lnTo>
                  <a:pt x="1978" y="973"/>
                </a:lnTo>
                <a:lnTo>
                  <a:pt x="1978" y="973"/>
                </a:lnTo>
                <a:lnTo>
                  <a:pt x="1978" y="972"/>
                </a:lnTo>
                <a:lnTo>
                  <a:pt x="1979" y="972"/>
                </a:lnTo>
                <a:lnTo>
                  <a:pt x="1979" y="972"/>
                </a:lnTo>
                <a:lnTo>
                  <a:pt x="1979" y="971"/>
                </a:lnTo>
                <a:lnTo>
                  <a:pt x="1979" y="971"/>
                </a:lnTo>
                <a:lnTo>
                  <a:pt x="1980" y="971"/>
                </a:lnTo>
                <a:lnTo>
                  <a:pt x="1980" y="971"/>
                </a:lnTo>
                <a:lnTo>
                  <a:pt x="1980" y="971"/>
                </a:lnTo>
                <a:lnTo>
                  <a:pt x="1980" y="971"/>
                </a:lnTo>
                <a:lnTo>
                  <a:pt x="1980" y="971"/>
                </a:lnTo>
                <a:lnTo>
                  <a:pt x="1980" y="971"/>
                </a:lnTo>
                <a:lnTo>
                  <a:pt x="1980" y="971"/>
                </a:lnTo>
                <a:lnTo>
                  <a:pt x="1981" y="971"/>
                </a:lnTo>
                <a:lnTo>
                  <a:pt x="1981" y="971"/>
                </a:lnTo>
                <a:lnTo>
                  <a:pt x="1981" y="971"/>
                </a:lnTo>
                <a:lnTo>
                  <a:pt x="1981" y="971"/>
                </a:lnTo>
                <a:lnTo>
                  <a:pt x="1981" y="972"/>
                </a:lnTo>
                <a:lnTo>
                  <a:pt x="1982" y="972"/>
                </a:lnTo>
                <a:lnTo>
                  <a:pt x="1982" y="973"/>
                </a:lnTo>
                <a:lnTo>
                  <a:pt x="1982" y="973"/>
                </a:lnTo>
                <a:lnTo>
                  <a:pt x="1982" y="973"/>
                </a:lnTo>
                <a:lnTo>
                  <a:pt x="1982" y="974"/>
                </a:lnTo>
                <a:lnTo>
                  <a:pt x="1982" y="974"/>
                </a:lnTo>
                <a:lnTo>
                  <a:pt x="1982" y="975"/>
                </a:lnTo>
                <a:lnTo>
                  <a:pt x="1983" y="975"/>
                </a:lnTo>
                <a:lnTo>
                  <a:pt x="1983" y="976"/>
                </a:lnTo>
                <a:lnTo>
                  <a:pt x="1983" y="977"/>
                </a:lnTo>
                <a:lnTo>
                  <a:pt x="1983" y="978"/>
                </a:lnTo>
                <a:lnTo>
                  <a:pt x="1983" y="978"/>
                </a:lnTo>
                <a:lnTo>
                  <a:pt x="1983" y="979"/>
                </a:lnTo>
                <a:lnTo>
                  <a:pt x="1983" y="980"/>
                </a:lnTo>
                <a:lnTo>
                  <a:pt x="1984" y="981"/>
                </a:lnTo>
                <a:lnTo>
                  <a:pt x="1984" y="981"/>
                </a:lnTo>
                <a:lnTo>
                  <a:pt x="1984" y="983"/>
                </a:lnTo>
                <a:lnTo>
                  <a:pt x="1984" y="983"/>
                </a:lnTo>
                <a:lnTo>
                  <a:pt x="1985" y="984"/>
                </a:lnTo>
                <a:lnTo>
                  <a:pt x="1985" y="986"/>
                </a:lnTo>
                <a:lnTo>
                  <a:pt x="1985" y="986"/>
                </a:lnTo>
                <a:lnTo>
                  <a:pt x="1985" y="988"/>
                </a:lnTo>
                <a:lnTo>
                  <a:pt x="1985" y="989"/>
                </a:lnTo>
                <a:lnTo>
                  <a:pt x="1985" y="990"/>
                </a:lnTo>
                <a:lnTo>
                  <a:pt x="1985" y="991"/>
                </a:lnTo>
                <a:lnTo>
                  <a:pt x="1986" y="992"/>
                </a:lnTo>
                <a:lnTo>
                  <a:pt x="1986" y="993"/>
                </a:lnTo>
                <a:lnTo>
                  <a:pt x="1986" y="994"/>
                </a:lnTo>
                <a:lnTo>
                  <a:pt x="1986" y="996"/>
                </a:lnTo>
                <a:lnTo>
                  <a:pt x="1986" y="997"/>
                </a:lnTo>
                <a:lnTo>
                  <a:pt x="1987" y="998"/>
                </a:lnTo>
                <a:lnTo>
                  <a:pt x="1987" y="999"/>
                </a:lnTo>
                <a:lnTo>
                  <a:pt x="1987" y="1001"/>
                </a:lnTo>
                <a:lnTo>
                  <a:pt x="1987" y="1002"/>
                </a:lnTo>
                <a:lnTo>
                  <a:pt x="1987" y="1003"/>
                </a:lnTo>
                <a:lnTo>
                  <a:pt x="1987" y="1005"/>
                </a:lnTo>
                <a:lnTo>
                  <a:pt x="1987" y="1006"/>
                </a:lnTo>
                <a:lnTo>
                  <a:pt x="1988" y="1007"/>
                </a:lnTo>
                <a:lnTo>
                  <a:pt x="1988" y="1009"/>
                </a:lnTo>
                <a:lnTo>
                  <a:pt x="1988" y="1010"/>
                </a:lnTo>
                <a:lnTo>
                  <a:pt x="1988" y="1011"/>
                </a:lnTo>
                <a:lnTo>
                  <a:pt x="1988" y="1012"/>
                </a:lnTo>
                <a:lnTo>
                  <a:pt x="1988" y="1014"/>
                </a:lnTo>
                <a:lnTo>
                  <a:pt x="1988" y="1015"/>
                </a:lnTo>
                <a:lnTo>
                  <a:pt x="1989" y="1016"/>
                </a:lnTo>
                <a:lnTo>
                  <a:pt x="1989" y="1017"/>
                </a:lnTo>
                <a:lnTo>
                  <a:pt x="1989" y="1018"/>
                </a:lnTo>
                <a:lnTo>
                  <a:pt x="1989" y="1019"/>
                </a:lnTo>
                <a:lnTo>
                  <a:pt x="1990" y="1020"/>
                </a:lnTo>
                <a:lnTo>
                  <a:pt x="1990" y="1022"/>
                </a:lnTo>
                <a:lnTo>
                  <a:pt x="1990" y="1023"/>
                </a:lnTo>
                <a:lnTo>
                  <a:pt x="1990" y="1024"/>
                </a:lnTo>
                <a:lnTo>
                  <a:pt x="1990" y="1025"/>
                </a:lnTo>
                <a:lnTo>
                  <a:pt x="1990" y="1026"/>
                </a:lnTo>
                <a:lnTo>
                  <a:pt x="1990" y="1027"/>
                </a:lnTo>
                <a:lnTo>
                  <a:pt x="1991" y="1028"/>
                </a:lnTo>
                <a:lnTo>
                  <a:pt x="1991" y="1029"/>
                </a:lnTo>
                <a:lnTo>
                  <a:pt x="1991" y="1029"/>
                </a:lnTo>
                <a:lnTo>
                  <a:pt x="1991" y="1030"/>
                </a:lnTo>
                <a:lnTo>
                  <a:pt x="1991" y="1031"/>
                </a:lnTo>
                <a:lnTo>
                  <a:pt x="1992" y="1031"/>
                </a:lnTo>
                <a:lnTo>
                  <a:pt x="1992" y="1032"/>
                </a:lnTo>
                <a:lnTo>
                  <a:pt x="1992" y="1033"/>
                </a:lnTo>
                <a:lnTo>
                  <a:pt x="1992" y="1033"/>
                </a:lnTo>
                <a:lnTo>
                  <a:pt x="1992" y="1034"/>
                </a:lnTo>
                <a:lnTo>
                  <a:pt x="1992" y="1034"/>
                </a:lnTo>
                <a:lnTo>
                  <a:pt x="1992" y="1034"/>
                </a:lnTo>
                <a:lnTo>
                  <a:pt x="1993" y="1035"/>
                </a:lnTo>
                <a:lnTo>
                  <a:pt x="1993" y="1035"/>
                </a:lnTo>
                <a:lnTo>
                  <a:pt x="1993" y="1035"/>
                </a:lnTo>
                <a:lnTo>
                  <a:pt x="1993" y="1035"/>
                </a:lnTo>
                <a:lnTo>
                  <a:pt x="1993" y="1035"/>
                </a:lnTo>
                <a:lnTo>
                  <a:pt x="1993" y="1035"/>
                </a:lnTo>
                <a:lnTo>
                  <a:pt x="1993" y="1035"/>
                </a:lnTo>
                <a:lnTo>
                  <a:pt x="1994" y="1035"/>
                </a:lnTo>
                <a:lnTo>
                  <a:pt x="1994" y="1035"/>
                </a:lnTo>
                <a:lnTo>
                  <a:pt x="1994" y="1035"/>
                </a:lnTo>
                <a:lnTo>
                  <a:pt x="1994" y="1034"/>
                </a:lnTo>
                <a:lnTo>
                  <a:pt x="1995" y="1034"/>
                </a:lnTo>
                <a:lnTo>
                  <a:pt x="1995" y="1034"/>
                </a:lnTo>
                <a:lnTo>
                  <a:pt x="1995" y="1033"/>
                </a:lnTo>
                <a:lnTo>
                  <a:pt x="1995" y="1032"/>
                </a:lnTo>
                <a:lnTo>
                  <a:pt x="1995" y="1032"/>
                </a:lnTo>
                <a:lnTo>
                  <a:pt x="1995" y="1031"/>
                </a:lnTo>
                <a:lnTo>
                  <a:pt x="1995" y="1030"/>
                </a:lnTo>
                <a:lnTo>
                  <a:pt x="1996" y="1030"/>
                </a:lnTo>
                <a:lnTo>
                  <a:pt x="1996" y="1029"/>
                </a:lnTo>
                <a:lnTo>
                  <a:pt x="1996" y="1028"/>
                </a:lnTo>
                <a:lnTo>
                  <a:pt x="1996" y="1027"/>
                </a:lnTo>
                <a:lnTo>
                  <a:pt x="1996" y="1026"/>
                </a:lnTo>
                <a:lnTo>
                  <a:pt x="1997" y="1025"/>
                </a:lnTo>
                <a:lnTo>
                  <a:pt x="1997" y="1024"/>
                </a:lnTo>
                <a:lnTo>
                  <a:pt x="1997" y="1022"/>
                </a:lnTo>
                <a:lnTo>
                  <a:pt x="1997" y="1021"/>
                </a:lnTo>
                <a:lnTo>
                  <a:pt x="1997" y="1020"/>
                </a:lnTo>
                <a:lnTo>
                  <a:pt x="1997" y="1019"/>
                </a:lnTo>
                <a:lnTo>
                  <a:pt x="1997" y="1017"/>
                </a:lnTo>
                <a:lnTo>
                  <a:pt x="1998" y="1015"/>
                </a:lnTo>
                <a:lnTo>
                  <a:pt x="1998" y="1014"/>
                </a:lnTo>
                <a:lnTo>
                  <a:pt x="1998" y="1012"/>
                </a:lnTo>
                <a:lnTo>
                  <a:pt x="1998" y="1011"/>
                </a:lnTo>
                <a:lnTo>
                  <a:pt x="1998" y="1009"/>
                </a:lnTo>
                <a:lnTo>
                  <a:pt x="1998" y="1008"/>
                </a:lnTo>
                <a:lnTo>
                  <a:pt x="1998" y="1006"/>
                </a:lnTo>
                <a:lnTo>
                  <a:pt x="1999" y="1004"/>
                </a:lnTo>
                <a:lnTo>
                  <a:pt x="1999" y="1002"/>
                </a:lnTo>
                <a:lnTo>
                  <a:pt x="1999" y="1001"/>
                </a:lnTo>
                <a:lnTo>
                  <a:pt x="1999" y="999"/>
                </a:lnTo>
                <a:lnTo>
                  <a:pt x="2000" y="997"/>
                </a:lnTo>
                <a:lnTo>
                  <a:pt x="2000" y="996"/>
                </a:lnTo>
                <a:lnTo>
                  <a:pt x="2000" y="994"/>
                </a:lnTo>
                <a:lnTo>
                  <a:pt x="2000" y="992"/>
                </a:lnTo>
                <a:lnTo>
                  <a:pt x="2000" y="990"/>
                </a:lnTo>
                <a:lnTo>
                  <a:pt x="2000" y="988"/>
                </a:lnTo>
                <a:lnTo>
                  <a:pt x="2000" y="986"/>
                </a:lnTo>
                <a:lnTo>
                  <a:pt x="2001" y="984"/>
                </a:lnTo>
                <a:lnTo>
                  <a:pt x="2001" y="983"/>
                </a:lnTo>
                <a:lnTo>
                  <a:pt x="2001" y="981"/>
                </a:lnTo>
                <a:lnTo>
                  <a:pt x="2001" y="979"/>
                </a:lnTo>
                <a:lnTo>
                  <a:pt x="2001" y="977"/>
                </a:lnTo>
                <a:lnTo>
                  <a:pt x="2002" y="975"/>
                </a:lnTo>
                <a:lnTo>
                  <a:pt x="2002" y="973"/>
                </a:lnTo>
                <a:lnTo>
                  <a:pt x="2002" y="971"/>
                </a:lnTo>
                <a:lnTo>
                  <a:pt x="2002" y="970"/>
                </a:lnTo>
                <a:lnTo>
                  <a:pt x="2002" y="968"/>
                </a:lnTo>
                <a:lnTo>
                  <a:pt x="2002" y="966"/>
                </a:lnTo>
                <a:lnTo>
                  <a:pt x="2002" y="965"/>
                </a:lnTo>
                <a:lnTo>
                  <a:pt x="2003" y="963"/>
                </a:lnTo>
                <a:lnTo>
                  <a:pt x="2003" y="961"/>
                </a:lnTo>
                <a:lnTo>
                  <a:pt x="2003" y="960"/>
                </a:lnTo>
                <a:lnTo>
                  <a:pt x="2003" y="958"/>
                </a:lnTo>
                <a:lnTo>
                  <a:pt x="2003" y="957"/>
                </a:lnTo>
                <a:lnTo>
                  <a:pt x="2003" y="955"/>
                </a:lnTo>
                <a:lnTo>
                  <a:pt x="2004" y="954"/>
                </a:lnTo>
                <a:lnTo>
                  <a:pt x="2004" y="953"/>
                </a:lnTo>
                <a:lnTo>
                  <a:pt x="2004" y="951"/>
                </a:lnTo>
                <a:lnTo>
                  <a:pt x="2004" y="950"/>
                </a:lnTo>
                <a:lnTo>
                  <a:pt x="2004" y="949"/>
                </a:lnTo>
                <a:lnTo>
                  <a:pt x="2005" y="948"/>
                </a:lnTo>
                <a:lnTo>
                  <a:pt x="2005" y="947"/>
                </a:lnTo>
                <a:lnTo>
                  <a:pt x="2005" y="946"/>
                </a:lnTo>
                <a:lnTo>
                  <a:pt x="2005" y="945"/>
                </a:lnTo>
                <a:lnTo>
                  <a:pt x="2005" y="944"/>
                </a:lnTo>
                <a:lnTo>
                  <a:pt x="2005" y="943"/>
                </a:lnTo>
                <a:lnTo>
                  <a:pt x="2005" y="943"/>
                </a:lnTo>
                <a:lnTo>
                  <a:pt x="2006" y="942"/>
                </a:lnTo>
                <a:lnTo>
                  <a:pt x="2006" y="942"/>
                </a:lnTo>
                <a:lnTo>
                  <a:pt x="2006" y="941"/>
                </a:lnTo>
                <a:lnTo>
                  <a:pt x="2006" y="940"/>
                </a:lnTo>
                <a:lnTo>
                  <a:pt x="2006" y="940"/>
                </a:lnTo>
                <a:lnTo>
                  <a:pt x="2006" y="940"/>
                </a:lnTo>
                <a:lnTo>
                  <a:pt x="2006" y="940"/>
                </a:lnTo>
                <a:lnTo>
                  <a:pt x="2007" y="940"/>
                </a:lnTo>
                <a:lnTo>
                  <a:pt x="2007" y="940"/>
                </a:lnTo>
                <a:lnTo>
                  <a:pt x="2007" y="940"/>
                </a:lnTo>
                <a:lnTo>
                  <a:pt x="2007" y="940"/>
                </a:lnTo>
                <a:lnTo>
                  <a:pt x="2008" y="940"/>
                </a:lnTo>
                <a:lnTo>
                  <a:pt x="2008" y="941"/>
                </a:lnTo>
                <a:lnTo>
                  <a:pt x="2008" y="941"/>
                </a:lnTo>
                <a:lnTo>
                  <a:pt x="2008" y="942"/>
                </a:lnTo>
                <a:lnTo>
                  <a:pt x="2008" y="942"/>
                </a:lnTo>
                <a:lnTo>
                  <a:pt x="2008" y="943"/>
                </a:lnTo>
                <a:lnTo>
                  <a:pt x="2008" y="943"/>
                </a:lnTo>
                <a:lnTo>
                  <a:pt x="2009" y="944"/>
                </a:lnTo>
                <a:lnTo>
                  <a:pt x="2009" y="945"/>
                </a:lnTo>
                <a:lnTo>
                  <a:pt x="2009" y="946"/>
                </a:lnTo>
                <a:lnTo>
                  <a:pt x="2009" y="947"/>
                </a:lnTo>
                <a:lnTo>
                  <a:pt x="2009" y="948"/>
                </a:lnTo>
                <a:lnTo>
                  <a:pt x="2010" y="950"/>
                </a:lnTo>
                <a:lnTo>
                  <a:pt x="2010" y="951"/>
                </a:lnTo>
                <a:lnTo>
                  <a:pt x="2010" y="952"/>
                </a:lnTo>
                <a:lnTo>
                  <a:pt x="2010" y="954"/>
                </a:lnTo>
                <a:lnTo>
                  <a:pt x="2010" y="955"/>
                </a:lnTo>
                <a:lnTo>
                  <a:pt x="2010" y="957"/>
                </a:lnTo>
                <a:lnTo>
                  <a:pt x="2010" y="959"/>
                </a:lnTo>
                <a:lnTo>
                  <a:pt x="2011" y="960"/>
                </a:lnTo>
                <a:lnTo>
                  <a:pt x="2011" y="962"/>
                </a:lnTo>
                <a:lnTo>
                  <a:pt x="2011" y="964"/>
                </a:lnTo>
                <a:lnTo>
                  <a:pt x="2011" y="966"/>
                </a:lnTo>
                <a:lnTo>
                  <a:pt x="2011" y="968"/>
                </a:lnTo>
                <a:lnTo>
                  <a:pt x="2011" y="970"/>
                </a:lnTo>
                <a:lnTo>
                  <a:pt x="2011" y="972"/>
                </a:lnTo>
                <a:lnTo>
                  <a:pt x="2012" y="974"/>
                </a:lnTo>
                <a:lnTo>
                  <a:pt x="2012" y="976"/>
                </a:lnTo>
                <a:lnTo>
                  <a:pt x="2012" y="978"/>
                </a:lnTo>
                <a:lnTo>
                  <a:pt x="2012" y="981"/>
                </a:lnTo>
                <a:lnTo>
                  <a:pt x="2013" y="983"/>
                </a:lnTo>
                <a:lnTo>
                  <a:pt x="2013" y="985"/>
                </a:lnTo>
                <a:lnTo>
                  <a:pt x="2013" y="988"/>
                </a:lnTo>
                <a:lnTo>
                  <a:pt x="2013" y="990"/>
                </a:lnTo>
                <a:lnTo>
                  <a:pt x="2013" y="992"/>
                </a:lnTo>
                <a:lnTo>
                  <a:pt x="2013" y="994"/>
                </a:lnTo>
                <a:lnTo>
                  <a:pt x="2013" y="997"/>
                </a:lnTo>
                <a:lnTo>
                  <a:pt x="2014" y="999"/>
                </a:lnTo>
                <a:lnTo>
                  <a:pt x="2014" y="1002"/>
                </a:lnTo>
                <a:lnTo>
                  <a:pt x="2014" y="1004"/>
                </a:lnTo>
                <a:lnTo>
                  <a:pt x="2014" y="1007"/>
                </a:lnTo>
                <a:lnTo>
                  <a:pt x="2014" y="1009"/>
                </a:lnTo>
                <a:lnTo>
                  <a:pt x="2015" y="1011"/>
                </a:lnTo>
                <a:lnTo>
                  <a:pt x="2015" y="1014"/>
                </a:lnTo>
                <a:lnTo>
                  <a:pt x="2015" y="1016"/>
                </a:lnTo>
                <a:lnTo>
                  <a:pt x="2015" y="1019"/>
                </a:lnTo>
                <a:lnTo>
                  <a:pt x="2015" y="1021"/>
                </a:lnTo>
                <a:lnTo>
                  <a:pt x="2015" y="1023"/>
                </a:lnTo>
                <a:lnTo>
                  <a:pt x="2015" y="1025"/>
                </a:lnTo>
                <a:lnTo>
                  <a:pt x="2016" y="1027"/>
                </a:lnTo>
                <a:lnTo>
                  <a:pt x="2016" y="1030"/>
                </a:lnTo>
                <a:lnTo>
                  <a:pt x="2016" y="1032"/>
                </a:lnTo>
                <a:lnTo>
                  <a:pt x="2016" y="1034"/>
                </a:lnTo>
                <a:lnTo>
                  <a:pt x="2016" y="1036"/>
                </a:lnTo>
                <a:lnTo>
                  <a:pt x="2016" y="1038"/>
                </a:lnTo>
                <a:lnTo>
                  <a:pt x="2016" y="1040"/>
                </a:lnTo>
                <a:lnTo>
                  <a:pt x="2017" y="1042"/>
                </a:lnTo>
                <a:lnTo>
                  <a:pt x="2017" y="1044"/>
                </a:lnTo>
                <a:lnTo>
                  <a:pt x="2017" y="1046"/>
                </a:lnTo>
                <a:lnTo>
                  <a:pt x="2017" y="1047"/>
                </a:lnTo>
                <a:lnTo>
                  <a:pt x="2018" y="1049"/>
                </a:lnTo>
                <a:lnTo>
                  <a:pt x="2018" y="1050"/>
                </a:lnTo>
                <a:lnTo>
                  <a:pt x="2018" y="1052"/>
                </a:lnTo>
                <a:lnTo>
                  <a:pt x="2018" y="1053"/>
                </a:lnTo>
                <a:lnTo>
                  <a:pt x="2018" y="1055"/>
                </a:lnTo>
                <a:lnTo>
                  <a:pt x="2018" y="1056"/>
                </a:lnTo>
                <a:lnTo>
                  <a:pt x="2018" y="1057"/>
                </a:lnTo>
                <a:lnTo>
                  <a:pt x="2019" y="1058"/>
                </a:lnTo>
                <a:lnTo>
                  <a:pt x="2019" y="1059"/>
                </a:lnTo>
                <a:lnTo>
                  <a:pt x="2019" y="1060"/>
                </a:lnTo>
                <a:lnTo>
                  <a:pt x="2019" y="1061"/>
                </a:lnTo>
                <a:lnTo>
                  <a:pt x="2019" y="1062"/>
                </a:lnTo>
                <a:lnTo>
                  <a:pt x="2020" y="1062"/>
                </a:lnTo>
                <a:lnTo>
                  <a:pt x="2020" y="1063"/>
                </a:lnTo>
                <a:lnTo>
                  <a:pt x="2020" y="1063"/>
                </a:lnTo>
                <a:lnTo>
                  <a:pt x="2020" y="1064"/>
                </a:lnTo>
                <a:lnTo>
                  <a:pt x="2020" y="1064"/>
                </a:lnTo>
                <a:lnTo>
                  <a:pt x="2020" y="1064"/>
                </a:lnTo>
                <a:lnTo>
                  <a:pt x="2020" y="1064"/>
                </a:lnTo>
                <a:lnTo>
                  <a:pt x="2021" y="1064"/>
                </a:lnTo>
                <a:lnTo>
                  <a:pt x="2021" y="1064"/>
                </a:lnTo>
                <a:lnTo>
                  <a:pt x="2021" y="1063"/>
                </a:lnTo>
                <a:lnTo>
                  <a:pt x="2021" y="1063"/>
                </a:lnTo>
                <a:lnTo>
                  <a:pt x="2021" y="1063"/>
                </a:lnTo>
                <a:lnTo>
                  <a:pt x="2021" y="1062"/>
                </a:lnTo>
                <a:lnTo>
                  <a:pt x="2021" y="1062"/>
                </a:lnTo>
                <a:lnTo>
                  <a:pt x="2022" y="1061"/>
                </a:lnTo>
                <a:lnTo>
                  <a:pt x="2022" y="1060"/>
                </a:lnTo>
                <a:lnTo>
                  <a:pt x="2022" y="1059"/>
                </a:lnTo>
                <a:lnTo>
                  <a:pt x="2022" y="1058"/>
                </a:lnTo>
                <a:lnTo>
                  <a:pt x="2023" y="1057"/>
                </a:lnTo>
                <a:lnTo>
                  <a:pt x="2023" y="1055"/>
                </a:lnTo>
                <a:lnTo>
                  <a:pt x="2023" y="1054"/>
                </a:lnTo>
                <a:lnTo>
                  <a:pt x="2023" y="1052"/>
                </a:lnTo>
                <a:lnTo>
                  <a:pt x="2023" y="1051"/>
                </a:lnTo>
                <a:lnTo>
                  <a:pt x="2023" y="1049"/>
                </a:lnTo>
                <a:lnTo>
                  <a:pt x="2023" y="1047"/>
                </a:lnTo>
                <a:lnTo>
                  <a:pt x="2024" y="1045"/>
                </a:lnTo>
                <a:lnTo>
                  <a:pt x="2024" y="1043"/>
                </a:lnTo>
                <a:lnTo>
                  <a:pt x="2024" y="1042"/>
                </a:lnTo>
                <a:lnTo>
                  <a:pt x="2024" y="1039"/>
                </a:lnTo>
                <a:lnTo>
                  <a:pt x="2024" y="1037"/>
                </a:lnTo>
                <a:lnTo>
                  <a:pt x="2025" y="1035"/>
                </a:lnTo>
                <a:lnTo>
                  <a:pt x="2025" y="1033"/>
                </a:lnTo>
                <a:lnTo>
                  <a:pt x="2025" y="1030"/>
                </a:lnTo>
                <a:lnTo>
                  <a:pt x="2025" y="1028"/>
                </a:lnTo>
                <a:lnTo>
                  <a:pt x="2025" y="1025"/>
                </a:lnTo>
                <a:lnTo>
                  <a:pt x="2025" y="1023"/>
                </a:lnTo>
                <a:lnTo>
                  <a:pt x="2025" y="1020"/>
                </a:lnTo>
                <a:lnTo>
                  <a:pt x="2026" y="1018"/>
                </a:lnTo>
                <a:lnTo>
                  <a:pt x="2026" y="1015"/>
                </a:lnTo>
                <a:lnTo>
                  <a:pt x="2026" y="1012"/>
                </a:lnTo>
                <a:lnTo>
                  <a:pt x="2026" y="1009"/>
                </a:lnTo>
                <a:lnTo>
                  <a:pt x="2026" y="1007"/>
                </a:lnTo>
                <a:lnTo>
                  <a:pt x="2026" y="1004"/>
                </a:lnTo>
                <a:lnTo>
                  <a:pt x="2026" y="1001"/>
                </a:lnTo>
                <a:lnTo>
                  <a:pt x="2027" y="998"/>
                </a:lnTo>
                <a:lnTo>
                  <a:pt x="2027" y="995"/>
                </a:lnTo>
                <a:lnTo>
                  <a:pt x="2027" y="992"/>
                </a:lnTo>
                <a:lnTo>
                  <a:pt x="2027" y="989"/>
                </a:lnTo>
                <a:lnTo>
                  <a:pt x="2028" y="987"/>
                </a:lnTo>
                <a:lnTo>
                  <a:pt x="2028" y="984"/>
                </a:lnTo>
                <a:lnTo>
                  <a:pt x="2028" y="981"/>
                </a:lnTo>
                <a:lnTo>
                  <a:pt x="2028" y="978"/>
                </a:lnTo>
                <a:lnTo>
                  <a:pt x="2028" y="975"/>
                </a:lnTo>
                <a:lnTo>
                  <a:pt x="2028" y="972"/>
                </a:lnTo>
                <a:lnTo>
                  <a:pt x="2028" y="969"/>
                </a:lnTo>
                <a:lnTo>
                  <a:pt x="2029" y="966"/>
                </a:lnTo>
                <a:lnTo>
                  <a:pt x="2029" y="964"/>
                </a:lnTo>
                <a:lnTo>
                  <a:pt x="2029" y="961"/>
                </a:lnTo>
                <a:lnTo>
                  <a:pt x="2029" y="958"/>
                </a:lnTo>
                <a:lnTo>
                  <a:pt x="2029" y="956"/>
                </a:lnTo>
                <a:lnTo>
                  <a:pt x="2030" y="953"/>
                </a:lnTo>
                <a:lnTo>
                  <a:pt x="2030" y="950"/>
                </a:lnTo>
                <a:lnTo>
                  <a:pt x="2030" y="948"/>
                </a:lnTo>
                <a:lnTo>
                  <a:pt x="2030" y="945"/>
                </a:lnTo>
                <a:lnTo>
                  <a:pt x="2030" y="943"/>
                </a:lnTo>
                <a:lnTo>
                  <a:pt x="2030" y="941"/>
                </a:lnTo>
                <a:lnTo>
                  <a:pt x="2030" y="938"/>
                </a:lnTo>
                <a:lnTo>
                  <a:pt x="2031" y="937"/>
                </a:lnTo>
                <a:lnTo>
                  <a:pt x="2031" y="934"/>
                </a:lnTo>
                <a:lnTo>
                  <a:pt x="2031" y="932"/>
                </a:lnTo>
                <a:lnTo>
                  <a:pt x="2031" y="930"/>
                </a:lnTo>
                <a:lnTo>
                  <a:pt x="2031" y="928"/>
                </a:lnTo>
                <a:lnTo>
                  <a:pt x="2031" y="927"/>
                </a:lnTo>
                <a:lnTo>
                  <a:pt x="2032" y="925"/>
                </a:lnTo>
                <a:lnTo>
                  <a:pt x="2032" y="923"/>
                </a:lnTo>
                <a:lnTo>
                  <a:pt x="2032" y="922"/>
                </a:lnTo>
                <a:lnTo>
                  <a:pt x="2032" y="921"/>
                </a:lnTo>
                <a:lnTo>
                  <a:pt x="2032" y="920"/>
                </a:lnTo>
                <a:lnTo>
                  <a:pt x="2033" y="919"/>
                </a:lnTo>
                <a:lnTo>
                  <a:pt x="2033" y="917"/>
                </a:lnTo>
                <a:lnTo>
                  <a:pt x="2033" y="917"/>
                </a:lnTo>
                <a:lnTo>
                  <a:pt x="2033" y="916"/>
                </a:lnTo>
                <a:lnTo>
                  <a:pt x="2033" y="915"/>
                </a:lnTo>
                <a:lnTo>
                  <a:pt x="2033" y="914"/>
                </a:lnTo>
                <a:lnTo>
                  <a:pt x="2033" y="914"/>
                </a:lnTo>
                <a:lnTo>
                  <a:pt x="2034" y="914"/>
                </a:lnTo>
                <a:lnTo>
                  <a:pt x="2034" y="914"/>
                </a:lnTo>
                <a:lnTo>
                  <a:pt x="2034" y="913"/>
                </a:lnTo>
                <a:lnTo>
                  <a:pt x="2034" y="914"/>
                </a:lnTo>
                <a:lnTo>
                  <a:pt x="2034" y="914"/>
                </a:lnTo>
                <a:lnTo>
                  <a:pt x="2034" y="914"/>
                </a:lnTo>
                <a:lnTo>
                  <a:pt x="2034" y="914"/>
                </a:lnTo>
                <a:lnTo>
                  <a:pt x="2035" y="915"/>
                </a:lnTo>
                <a:lnTo>
                  <a:pt x="2035" y="915"/>
                </a:lnTo>
                <a:lnTo>
                  <a:pt x="2035" y="916"/>
                </a:lnTo>
                <a:lnTo>
                  <a:pt x="2035" y="917"/>
                </a:lnTo>
                <a:lnTo>
                  <a:pt x="2035" y="918"/>
                </a:lnTo>
                <a:lnTo>
                  <a:pt x="2036" y="919"/>
                </a:lnTo>
                <a:lnTo>
                  <a:pt x="2036" y="920"/>
                </a:lnTo>
                <a:lnTo>
                  <a:pt x="2036" y="922"/>
                </a:lnTo>
                <a:lnTo>
                  <a:pt x="2036" y="923"/>
                </a:lnTo>
                <a:lnTo>
                  <a:pt x="2036" y="925"/>
                </a:lnTo>
                <a:lnTo>
                  <a:pt x="2036" y="926"/>
                </a:lnTo>
                <a:lnTo>
                  <a:pt x="2037" y="928"/>
                </a:lnTo>
                <a:lnTo>
                  <a:pt x="2037" y="930"/>
                </a:lnTo>
                <a:lnTo>
                  <a:pt x="2037" y="932"/>
                </a:lnTo>
                <a:lnTo>
                  <a:pt x="2037" y="934"/>
                </a:lnTo>
                <a:lnTo>
                  <a:pt x="2037" y="936"/>
                </a:lnTo>
                <a:lnTo>
                  <a:pt x="2038" y="938"/>
                </a:lnTo>
                <a:lnTo>
                  <a:pt x="2038" y="941"/>
                </a:lnTo>
                <a:lnTo>
                  <a:pt x="2038" y="943"/>
                </a:lnTo>
                <a:lnTo>
                  <a:pt x="2038" y="946"/>
                </a:lnTo>
                <a:lnTo>
                  <a:pt x="2038" y="948"/>
                </a:lnTo>
                <a:lnTo>
                  <a:pt x="2038" y="951"/>
                </a:lnTo>
                <a:lnTo>
                  <a:pt x="2038" y="954"/>
                </a:lnTo>
                <a:lnTo>
                  <a:pt x="2039" y="957"/>
                </a:lnTo>
                <a:lnTo>
                  <a:pt x="2039" y="960"/>
                </a:lnTo>
                <a:lnTo>
                  <a:pt x="2039" y="963"/>
                </a:lnTo>
                <a:lnTo>
                  <a:pt x="2039" y="966"/>
                </a:lnTo>
                <a:lnTo>
                  <a:pt x="2039" y="969"/>
                </a:lnTo>
                <a:lnTo>
                  <a:pt x="2039" y="972"/>
                </a:lnTo>
                <a:lnTo>
                  <a:pt x="2039" y="975"/>
                </a:lnTo>
                <a:lnTo>
                  <a:pt x="2040" y="978"/>
                </a:lnTo>
                <a:lnTo>
                  <a:pt x="2040" y="982"/>
                </a:lnTo>
                <a:lnTo>
                  <a:pt x="2040" y="985"/>
                </a:lnTo>
                <a:lnTo>
                  <a:pt x="2040" y="988"/>
                </a:lnTo>
                <a:lnTo>
                  <a:pt x="2041" y="991"/>
                </a:lnTo>
                <a:lnTo>
                  <a:pt x="2041" y="995"/>
                </a:lnTo>
                <a:lnTo>
                  <a:pt x="2041" y="998"/>
                </a:lnTo>
                <a:lnTo>
                  <a:pt x="2041" y="1002"/>
                </a:lnTo>
                <a:lnTo>
                  <a:pt x="2041" y="1005"/>
                </a:lnTo>
                <a:lnTo>
                  <a:pt x="2041" y="1008"/>
                </a:lnTo>
                <a:lnTo>
                  <a:pt x="2041" y="1012"/>
                </a:lnTo>
                <a:lnTo>
                  <a:pt x="2042" y="1015"/>
                </a:lnTo>
                <a:lnTo>
                  <a:pt x="2042" y="1018"/>
                </a:lnTo>
                <a:lnTo>
                  <a:pt x="2042" y="1022"/>
                </a:lnTo>
                <a:lnTo>
                  <a:pt x="2042" y="1025"/>
                </a:lnTo>
                <a:lnTo>
                  <a:pt x="2042" y="1028"/>
                </a:lnTo>
                <a:lnTo>
                  <a:pt x="2043" y="1031"/>
                </a:lnTo>
                <a:lnTo>
                  <a:pt x="2043" y="1034"/>
                </a:lnTo>
                <a:lnTo>
                  <a:pt x="2043" y="1037"/>
                </a:lnTo>
                <a:lnTo>
                  <a:pt x="2043" y="1040"/>
                </a:lnTo>
                <a:lnTo>
                  <a:pt x="2043" y="1043"/>
                </a:lnTo>
                <a:lnTo>
                  <a:pt x="2043" y="1047"/>
                </a:lnTo>
                <a:lnTo>
                  <a:pt x="2043" y="1049"/>
                </a:lnTo>
                <a:lnTo>
                  <a:pt x="2044" y="1052"/>
                </a:lnTo>
                <a:lnTo>
                  <a:pt x="2044" y="1055"/>
                </a:lnTo>
                <a:lnTo>
                  <a:pt x="2044" y="1057"/>
                </a:lnTo>
                <a:lnTo>
                  <a:pt x="2044" y="1060"/>
                </a:lnTo>
                <a:lnTo>
                  <a:pt x="2044" y="1062"/>
                </a:lnTo>
                <a:lnTo>
                  <a:pt x="2044" y="1065"/>
                </a:lnTo>
                <a:lnTo>
                  <a:pt x="2044" y="1067"/>
                </a:lnTo>
                <a:lnTo>
                  <a:pt x="2045" y="1069"/>
                </a:lnTo>
                <a:lnTo>
                  <a:pt x="2045" y="1071"/>
                </a:lnTo>
                <a:lnTo>
                  <a:pt x="2045" y="1073"/>
                </a:lnTo>
                <a:lnTo>
                  <a:pt x="2045" y="1075"/>
                </a:lnTo>
                <a:lnTo>
                  <a:pt x="2046" y="1077"/>
                </a:lnTo>
                <a:lnTo>
                  <a:pt x="2046" y="1078"/>
                </a:lnTo>
                <a:lnTo>
                  <a:pt x="2046" y="1080"/>
                </a:lnTo>
                <a:lnTo>
                  <a:pt x="2046" y="1081"/>
                </a:lnTo>
                <a:lnTo>
                  <a:pt x="2046" y="1083"/>
                </a:lnTo>
                <a:lnTo>
                  <a:pt x="2046" y="1084"/>
                </a:lnTo>
                <a:lnTo>
                  <a:pt x="2046" y="1085"/>
                </a:lnTo>
                <a:lnTo>
                  <a:pt x="2047" y="1086"/>
                </a:lnTo>
                <a:lnTo>
                  <a:pt x="2047" y="1086"/>
                </a:lnTo>
                <a:lnTo>
                  <a:pt x="2047" y="1087"/>
                </a:lnTo>
                <a:lnTo>
                  <a:pt x="2047" y="1087"/>
                </a:lnTo>
                <a:lnTo>
                  <a:pt x="2047" y="1088"/>
                </a:lnTo>
                <a:lnTo>
                  <a:pt x="2048" y="1088"/>
                </a:lnTo>
                <a:lnTo>
                  <a:pt x="2048" y="1088"/>
                </a:lnTo>
                <a:lnTo>
                  <a:pt x="2048" y="1088"/>
                </a:lnTo>
                <a:lnTo>
                  <a:pt x="2048" y="1088"/>
                </a:lnTo>
                <a:lnTo>
                  <a:pt x="2048" y="1087"/>
                </a:lnTo>
                <a:lnTo>
                  <a:pt x="2048" y="1087"/>
                </a:lnTo>
                <a:lnTo>
                  <a:pt x="2048" y="1086"/>
                </a:lnTo>
                <a:lnTo>
                  <a:pt x="2049" y="1085"/>
                </a:lnTo>
                <a:lnTo>
                  <a:pt x="2049" y="1085"/>
                </a:lnTo>
                <a:lnTo>
                  <a:pt x="2049" y="1083"/>
                </a:lnTo>
                <a:lnTo>
                  <a:pt x="2049" y="1082"/>
                </a:lnTo>
                <a:lnTo>
                  <a:pt x="2049" y="1081"/>
                </a:lnTo>
                <a:lnTo>
                  <a:pt x="2049" y="1080"/>
                </a:lnTo>
                <a:lnTo>
                  <a:pt x="2049" y="1078"/>
                </a:lnTo>
                <a:lnTo>
                  <a:pt x="2050" y="1076"/>
                </a:lnTo>
                <a:lnTo>
                  <a:pt x="2050" y="1075"/>
                </a:lnTo>
                <a:lnTo>
                  <a:pt x="2050" y="1073"/>
                </a:lnTo>
                <a:lnTo>
                  <a:pt x="2050" y="1071"/>
                </a:lnTo>
                <a:lnTo>
                  <a:pt x="2051" y="1068"/>
                </a:lnTo>
                <a:lnTo>
                  <a:pt x="2051" y="1066"/>
                </a:lnTo>
                <a:lnTo>
                  <a:pt x="2051" y="1064"/>
                </a:lnTo>
                <a:lnTo>
                  <a:pt x="2051" y="1061"/>
                </a:lnTo>
                <a:lnTo>
                  <a:pt x="2051" y="1058"/>
                </a:lnTo>
                <a:lnTo>
                  <a:pt x="2051" y="1056"/>
                </a:lnTo>
                <a:lnTo>
                  <a:pt x="2051" y="1053"/>
                </a:lnTo>
                <a:lnTo>
                  <a:pt x="2052" y="1050"/>
                </a:lnTo>
                <a:lnTo>
                  <a:pt x="2052" y="1047"/>
                </a:lnTo>
                <a:lnTo>
                  <a:pt x="2052" y="1044"/>
                </a:lnTo>
                <a:lnTo>
                  <a:pt x="2052" y="1041"/>
                </a:lnTo>
                <a:lnTo>
                  <a:pt x="2052" y="1038"/>
                </a:lnTo>
                <a:lnTo>
                  <a:pt x="2053" y="1034"/>
                </a:lnTo>
                <a:lnTo>
                  <a:pt x="2053" y="1031"/>
                </a:lnTo>
                <a:lnTo>
                  <a:pt x="2053" y="1028"/>
                </a:lnTo>
                <a:lnTo>
                  <a:pt x="2053" y="1024"/>
                </a:lnTo>
                <a:lnTo>
                  <a:pt x="2053" y="1020"/>
                </a:lnTo>
                <a:lnTo>
                  <a:pt x="2053" y="1017"/>
                </a:lnTo>
                <a:lnTo>
                  <a:pt x="2053" y="1014"/>
                </a:lnTo>
                <a:lnTo>
                  <a:pt x="2054" y="1010"/>
                </a:lnTo>
                <a:lnTo>
                  <a:pt x="2054" y="1006"/>
                </a:lnTo>
                <a:lnTo>
                  <a:pt x="2054" y="1002"/>
                </a:lnTo>
                <a:lnTo>
                  <a:pt x="2054" y="999"/>
                </a:lnTo>
                <a:lnTo>
                  <a:pt x="2054" y="995"/>
                </a:lnTo>
                <a:lnTo>
                  <a:pt x="2054" y="991"/>
                </a:lnTo>
                <a:lnTo>
                  <a:pt x="2054" y="987"/>
                </a:lnTo>
                <a:lnTo>
                  <a:pt x="2055" y="984"/>
                </a:lnTo>
                <a:lnTo>
                  <a:pt x="2055" y="980"/>
                </a:lnTo>
                <a:lnTo>
                  <a:pt x="2055" y="976"/>
                </a:lnTo>
                <a:lnTo>
                  <a:pt x="2055" y="972"/>
                </a:lnTo>
                <a:lnTo>
                  <a:pt x="2056" y="969"/>
                </a:lnTo>
                <a:lnTo>
                  <a:pt x="2056" y="965"/>
                </a:lnTo>
                <a:lnTo>
                  <a:pt x="2056" y="961"/>
                </a:lnTo>
                <a:lnTo>
                  <a:pt x="2056" y="958"/>
                </a:lnTo>
                <a:lnTo>
                  <a:pt x="2056" y="954"/>
                </a:lnTo>
                <a:lnTo>
                  <a:pt x="2056" y="951"/>
                </a:lnTo>
                <a:lnTo>
                  <a:pt x="2056" y="947"/>
                </a:lnTo>
                <a:lnTo>
                  <a:pt x="2057" y="944"/>
                </a:lnTo>
                <a:lnTo>
                  <a:pt x="2057" y="940"/>
                </a:lnTo>
                <a:lnTo>
                  <a:pt x="2057" y="937"/>
                </a:lnTo>
                <a:lnTo>
                  <a:pt x="2057" y="934"/>
                </a:lnTo>
                <a:lnTo>
                  <a:pt x="2057" y="931"/>
                </a:lnTo>
                <a:lnTo>
                  <a:pt x="2058" y="928"/>
                </a:lnTo>
                <a:lnTo>
                  <a:pt x="2058" y="925"/>
                </a:lnTo>
                <a:lnTo>
                  <a:pt x="2058" y="922"/>
                </a:lnTo>
                <a:lnTo>
                  <a:pt x="2058" y="920"/>
                </a:lnTo>
                <a:lnTo>
                  <a:pt x="2058" y="917"/>
                </a:lnTo>
                <a:lnTo>
                  <a:pt x="2058" y="915"/>
                </a:lnTo>
                <a:lnTo>
                  <a:pt x="2058" y="912"/>
                </a:lnTo>
                <a:lnTo>
                  <a:pt x="2059" y="910"/>
                </a:lnTo>
                <a:lnTo>
                  <a:pt x="2059" y="908"/>
                </a:lnTo>
                <a:lnTo>
                  <a:pt x="2059" y="906"/>
                </a:lnTo>
                <a:lnTo>
                  <a:pt x="2059" y="904"/>
                </a:lnTo>
                <a:lnTo>
                  <a:pt x="2059" y="902"/>
                </a:lnTo>
                <a:lnTo>
                  <a:pt x="2059" y="900"/>
                </a:lnTo>
                <a:lnTo>
                  <a:pt x="2059" y="899"/>
                </a:lnTo>
                <a:lnTo>
                  <a:pt x="2060" y="897"/>
                </a:lnTo>
                <a:lnTo>
                  <a:pt x="2060" y="896"/>
                </a:lnTo>
                <a:lnTo>
                  <a:pt x="2060" y="895"/>
                </a:lnTo>
                <a:lnTo>
                  <a:pt x="2060" y="894"/>
                </a:lnTo>
                <a:lnTo>
                  <a:pt x="2061" y="894"/>
                </a:lnTo>
                <a:lnTo>
                  <a:pt x="2061" y="893"/>
                </a:lnTo>
                <a:lnTo>
                  <a:pt x="2061" y="892"/>
                </a:lnTo>
                <a:lnTo>
                  <a:pt x="2061" y="892"/>
                </a:lnTo>
                <a:lnTo>
                  <a:pt x="2061" y="892"/>
                </a:lnTo>
                <a:lnTo>
                  <a:pt x="2061" y="892"/>
                </a:lnTo>
                <a:lnTo>
                  <a:pt x="2061" y="892"/>
                </a:lnTo>
                <a:lnTo>
                  <a:pt x="2062" y="892"/>
                </a:lnTo>
                <a:lnTo>
                  <a:pt x="2062" y="893"/>
                </a:lnTo>
                <a:lnTo>
                  <a:pt x="2062" y="893"/>
                </a:lnTo>
                <a:lnTo>
                  <a:pt x="2062" y="894"/>
                </a:lnTo>
                <a:lnTo>
                  <a:pt x="2062" y="895"/>
                </a:lnTo>
                <a:lnTo>
                  <a:pt x="2063" y="896"/>
                </a:lnTo>
                <a:lnTo>
                  <a:pt x="2063" y="897"/>
                </a:lnTo>
                <a:lnTo>
                  <a:pt x="2063" y="899"/>
                </a:lnTo>
                <a:lnTo>
                  <a:pt x="2063" y="900"/>
                </a:lnTo>
                <a:lnTo>
                  <a:pt x="2063" y="902"/>
                </a:lnTo>
                <a:lnTo>
                  <a:pt x="2063" y="904"/>
                </a:lnTo>
                <a:lnTo>
                  <a:pt x="2063" y="905"/>
                </a:lnTo>
                <a:lnTo>
                  <a:pt x="2064" y="907"/>
                </a:lnTo>
                <a:lnTo>
                  <a:pt x="2064" y="909"/>
                </a:lnTo>
                <a:lnTo>
                  <a:pt x="2064" y="912"/>
                </a:lnTo>
                <a:lnTo>
                  <a:pt x="2064" y="914"/>
                </a:lnTo>
                <a:lnTo>
                  <a:pt x="2064" y="917"/>
                </a:lnTo>
                <a:lnTo>
                  <a:pt x="2064" y="919"/>
                </a:lnTo>
                <a:lnTo>
                  <a:pt x="2065" y="922"/>
                </a:lnTo>
                <a:lnTo>
                  <a:pt x="2065" y="925"/>
                </a:lnTo>
                <a:lnTo>
                  <a:pt x="2065" y="928"/>
                </a:lnTo>
                <a:lnTo>
                  <a:pt x="2065" y="931"/>
                </a:lnTo>
                <a:lnTo>
                  <a:pt x="2065" y="935"/>
                </a:lnTo>
                <a:lnTo>
                  <a:pt x="2066" y="938"/>
                </a:lnTo>
                <a:lnTo>
                  <a:pt x="2066" y="941"/>
                </a:lnTo>
                <a:lnTo>
                  <a:pt x="2066" y="945"/>
                </a:lnTo>
                <a:lnTo>
                  <a:pt x="2066" y="948"/>
                </a:lnTo>
                <a:lnTo>
                  <a:pt x="2066" y="952"/>
                </a:lnTo>
                <a:lnTo>
                  <a:pt x="2066" y="956"/>
                </a:lnTo>
                <a:lnTo>
                  <a:pt x="2066" y="960"/>
                </a:lnTo>
                <a:lnTo>
                  <a:pt x="2067" y="963"/>
                </a:lnTo>
                <a:lnTo>
                  <a:pt x="2067" y="967"/>
                </a:lnTo>
                <a:lnTo>
                  <a:pt x="2067" y="971"/>
                </a:lnTo>
                <a:lnTo>
                  <a:pt x="2067" y="975"/>
                </a:lnTo>
                <a:lnTo>
                  <a:pt x="2067" y="979"/>
                </a:lnTo>
                <a:lnTo>
                  <a:pt x="2067" y="983"/>
                </a:lnTo>
                <a:lnTo>
                  <a:pt x="2067" y="987"/>
                </a:lnTo>
                <a:lnTo>
                  <a:pt x="2068" y="991"/>
                </a:lnTo>
                <a:lnTo>
                  <a:pt x="2068" y="996"/>
                </a:lnTo>
                <a:lnTo>
                  <a:pt x="2068" y="1000"/>
                </a:lnTo>
                <a:lnTo>
                  <a:pt x="2068" y="1004"/>
                </a:lnTo>
                <a:lnTo>
                  <a:pt x="2069" y="1008"/>
                </a:lnTo>
                <a:lnTo>
                  <a:pt x="2069" y="1012"/>
                </a:lnTo>
                <a:lnTo>
                  <a:pt x="2069" y="1016"/>
                </a:lnTo>
                <a:lnTo>
                  <a:pt x="2069" y="1020"/>
                </a:lnTo>
                <a:lnTo>
                  <a:pt x="2069" y="1024"/>
                </a:lnTo>
                <a:lnTo>
                  <a:pt x="2069" y="1028"/>
                </a:lnTo>
                <a:lnTo>
                  <a:pt x="2069" y="1032"/>
                </a:lnTo>
                <a:lnTo>
                  <a:pt x="2070" y="1036"/>
                </a:lnTo>
                <a:lnTo>
                  <a:pt x="2070" y="1040"/>
                </a:lnTo>
                <a:lnTo>
                  <a:pt x="2070" y="1044"/>
                </a:lnTo>
                <a:lnTo>
                  <a:pt x="2070" y="1047"/>
                </a:lnTo>
                <a:lnTo>
                  <a:pt x="2070" y="1051"/>
                </a:lnTo>
                <a:lnTo>
                  <a:pt x="2071" y="1055"/>
                </a:lnTo>
                <a:lnTo>
                  <a:pt x="2071" y="1058"/>
                </a:lnTo>
                <a:lnTo>
                  <a:pt x="2071" y="1062"/>
                </a:lnTo>
                <a:lnTo>
                  <a:pt x="2071" y="1065"/>
                </a:lnTo>
                <a:lnTo>
                  <a:pt x="2071" y="1068"/>
                </a:lnTo>
                <a:lnTo>
                  <a:pt x="2071" y="1071"/>
                </a:lnTo>
                <a:lnTo>
                  <a:pt x="2071" y="1075"/>
                </a:lnTo>
                <a:lnTo>
                  <a:pt x="2072" y="1077"/>
                </a:lnTo>
                <a:lnTo>
                  <a:pt x="2072" y="1080"/>
                </a:lnTo>
                <a:lnTo>
                  <a:pt x="2072" y="1083"/>
                </a:lnTo>
                <a:lnTo>
                  <a:pt x="2072" y="1085"/>
                </a:lnTo>
                <a:lnTo>
                  <a:pt x="2072" y="1088"/>
                </a:lnTo>
                <a:lnTo>
                  <a:pt x="2072" y="1090"/>
                </a:lnTo>
                <a:lnTo>
                  <a:pt x="2072" y="1092"/>
                </a:lnTo>
                <a:lnTo>
                  <a:pt x="2073" y="1094"/>
                </a:lnTo>
                <a:lnTo>
                  <a:pt x="2073" y="1096"/>
                </a:lnTo>
                <a:lnTo>
                  <a:pt x="2073" y="1098"/>
                </a:lnTo>
                <a:lnTo>
                  <a:pt x="2073" y="1099"/>
                </a:lnTo>
                <a:lnTo>
                  <a:pt x="2074" y="1101"/>
                </a:lnTo>
                <a:lnTo>
                  <a:pt x="2074" y="1102"/>
                </a:lnTo>
                <a:lnTo>
                  <a:pt x="2074" y="1103"/>
                </a:lnTo>
                <a:lnTo>
                  <a:pt x="2074" y="1104"/>
                </a:lnTo>
                <a:lnTo>
                  <a:pt x="2074" y="1105"/>
                </a:lnTo>
                <a:lnTo>
                  <a:pt x="2074" y="1106"/>
                </a:lnTo>
                <a:lnTo>
                  <a:pt x="2074" y="1106"/>
                </a:lnTo>
                <a:lnTo>
                  <a:pt x="2075" y="1107"/>
                </a:lnTo>
                <a:lnTo>
                  <a:pt x="2075" y="1107"/>
                </a:lnTo>
                <a:lnTo>
                  <a:pt x="2075" y="1107"/>
                </a:lnTo>
                <a:lnTo>
                  <a:pt x="2075" y="1107"/>
                </a:lnTo>
                <a:lnTo>
                  <a:pt x="2075" y="1106"/>
                </a:lnTo>
                <a:lnTo>
                  <a:pt x="2076" y="1106"/>
                </a:lnTo>
                <a:lnTo>
                  <a:pt x="2076" y="1105"/>
                </a:lnTo>
                <a:lnTo>
                  <a:pt x="2076" y="1104"/>
                </a:lnTo>
                <a:lnTo>
                  <a:pt x="2076" y="1103"/>
                </a:lnTo>
                <a:lnTo>
                  <a:pt x="2076" y="1102"/>
                </a:lnTo>
                <a:lnTo>
                  <a:pt x="2076" y="1101"/>
                </a:lnTo>
                <a:lnTo>
                  <a:pt x="2076" y="1099"/>
                </a:lnTo>
                <a:lnTo>
                  <a:pt x="2077" y="1098"/>
                </a:lnTo>
                <a:lnTo>
                  <a:pt x="2077" y="1096"/>
                </a:lnTo>
                <a:lnTo>
                  <a:pt x="2077" y="1094"/>
                </a:lnTo>
                <a:lnTo>
                  <a:pt x="2077" y="1092"/>
                </a:lnTo>
                <a:lnTo>
                  <a:pt x="2077" y="1089"/>
                </a:lnTo>
                <a:lnTo>
                  <a:pt x="2077" y="1087"/>
                </a:lnTo>
                <a:lnTo>
                  <a:pt x="2077" y="1085"/>
                </a:lnTo>
                <a:lnTo>
                  <a:pt x="2078" y="1082"/>
                </a:lnTo>
                <a:lnTo>
                  <a:pt x="2078" y="1080"/>
                </a:lnTo>
                <a:lnTo>
                  <a:pt x="2078" y="1076"/>
                </a:lnTo>
                <a:lnTo>
                  <a:pt x="2078" y="1073"/>
                </a:lnTo>
                <a:lnTo>
                  <a:pt x="2079" y="1070"/>
                </a:lnTo>
                <a:lnTo>
                  <a:pt x="2079" y="1067"/>
                </a:lnTo>
                <a:lnTo>
                  <a:pt x="2079" y="1063"/>
                </a:lnTo>
                <a:lnTo>
                  <a:pt x="2079" y="1060"/>
                </a:lnTo>
                <a:lnTo>
                  <a:pt x="2079" y="1057"/>
                </a:lnTo>
                <a:lnTo>
                  <a:pt x="2079" y="1053"/>
                </a:lnTo>
                <a:lnTo>
                  <a:pt x="2079" y="1049"/>
                </a:lnTo>
                <a:lnTo>
                  <a:pt x="2080" y="1045"/>
                </a:lnTo>
                <a:lnTo>
                  <a:pt x="2080" y="1041"/>
                </a:lnTo>
                <a:lnTo>
                  <a:pt x="2080" y="1037"/>
                </a:lnTo>
                <a:lnTo>
                  <a:pt x="2080" y="1033"/>
                </a:lnTo>
                <a:lnTo>
                  <a:pt x="2080" y="1029"/>
                </a:lnTo>
                <a:lnTo>
                  <a:pt x="2081" y="1025"/>
                </a:lnTo>
                <a:lnTo>
                  <a:pt x="2081" y="1020"/>
                </a:lnTo>
                <a:lnTo>
                  <a:pt x="2081" y="1016"/>
                </a:lnTo>
                <a:lnTo>
                  <a:pt x="2081" y="1012"/>
                </a:lnTo>
                <a:lnTo>
                  <a:pt x="2081" y="1007"/>
                </a:lnTo>
                <a:lnTo>
                  <a:pt x="2081" y="1003"/>
                </a:lnTo>
                <a:lnTo>
                  <a:pt x="2081" y="999"/>
                </a:lnTo>
                <a:lnTo>
                  <a:pt x="2082" y="994"/>
                </a:lnTo>
                <a:lnTo>
                  <a:pt x="2082" y="990"/>
                </a:lnTo>
                <a:lnTo>
                  <a:pt x="2082" y="985"/>
                </a:lnTo>
                <a:lnTo>
                  <a:pt x="2082" y="981"/>
                </a:lnTo>
                <a:lnTo>
                  <a:pt x="2082" y="976"/>
                </a:lnTo>
                <a:lnTo>
                  <a:pt x="2082" y="972"/>
                </a:lnTo>
                <a:lnTo>
                  <a:pt x="2082" y="968"/>
                </a:lnTo>
                <a:lnTo>
                  <a:pt x="2083" y="963"/>
                </a:lnTo>
                <a:lnTo>
                  <a:pt x="2083" y="959"/>
                </a:lnTo>
                <a:lnTo>
                  <a:pt x="2083" y="955"/>
                </a:lnTo>
                <a:lnTo>
                  <a:pt x="2083" y="950"/>
                </a:lnTo>
                <a:lnTo>
                  <a:pt x="2084" y="946"/>
                </a:lnTo>
                <a:lnTo>
                  <a:pt x="2084" y="942"/>
                </a:lnTo>
                <a:lnTo>
                  <a:pt x="2084" y="938"/>
                </a:lnTo>
                <a:lnTo>
                  <a:pt x="2084" y="934"/>
                </a:lnTo>
                <a:lnTo>
                  <a:pt x="2084" y="930"/>
                </a:lnTo>
                <a:lnTo>
                  <a:pt x="2084" y="927"/>
                </a:lnTo>
                <a:lnTo>
                  <a:pt x="2084" y="923"/>
                </a:lnTo>
                <a:lnTo>
                  <a:pt x="2085" y="920"/>
                </a:lnTo>
                <a:lnTo>
                  <a:pt x="2085" y="916"/>
                </a:lnTo>
                <a:lnTo>
                  <a:pt x="2085" y="913"/>
                </a:lnTo>
                <a:lnTo>
                  <a:pt x="2085" y="909"/>
                </a:lnTo>
                <a:lnTo>
                  <a:pt x="2085" y="906"/>
                </a:lnTo>
                <a:lnTo>
                  <a:pt x="2086" y="904"/>
                </a:lnTo>
                <a:lnTo>
                  <a:pt x="2086" y="900"/>
                </a:lnTo>
                <a:lnTo>
                  <a:pt x="2086" y="898"/>
                </a:lnTo>
                <a:lnTo>
                  <a:pt x="2086" y="895"/>
                </a:lnTo>
                <a:lnTo>
                  <a:pt x="2086" y="893"/>
                </a:lnTo>
                <a:lnTo>
                  <a:pt x="2086" y="891"/>
                </a:lnTo>
                <a:lnTo>
                  <a:pt x="2086" y="889"/>
                </a:lnTo>
                <a:lnTo>
                  <a:pt x="2087" y="886"/>
                </a:lnTo>
                <a:lnTo>
                  <a:pt x="2087" y="885"/>
                </a:lnTo>
                <a:lnTo>
                  <a:pt x="2087" y="883"/>
                </a:lnTo>
                <a:lnTo>
                  <a:pt x="2087" y="881"/>
                </a:lnTo>
                <a:lnTo>
                  <a:pt x="2087" y="880"/>
                </a:lnTo>
                <a:lnTo>
                  <a:pt x="2087" y="879"/>
                </a:lnTo>
                <a:lnTo>
                  <a:pt x="2087" y="878"/>
                </a:lnTo>
                <a:lnTo>
                  <a:pt x="2088" y="877"/>
                </a:lnTo>
                <a:lnTo>
                  <a:pt x="2088" y="876"/>
                </a:lnTo>
                <a:lnTo>
                  <a:pt x="2088" y="876"/>
                </a:lnTo>
                <a:lnTo>
                  <a:pt x="2088" y="876"/>
                </a:lnTo>
                <a:lnTo>
                  <a:pt x="2089" y="876"/>
                </a:lnTo>
                <a:lnTo>
                  <a:pt x="2089" y="876"/>
                </a:lnTo>
                <a:lnTo>
                  <a:pt x="2089" y="876"/>
                </a:lnTo>
                <a:lnTo>
                  <a:pt x="2089" y="876"/>
                </a:lnTo>
                <a:lnTo>
                  <a:pt x="2089" y="877"/>
                </a:lnTo>
                <a:lnTo>
                  <a:pt x="2089" y="877"/>
                </a:lnTo>
                <a:lnTo>
                  <a:pt x="2089" y="879"/>
                </a:lnTo>
                <a:lnTo>
                  <a:pt x="2090" y="879"/>
                </a:lnTo>
                <a:lnTo>
                  <a:pt x="2090" y="881"/>
                </a:lnTo>
                <a:lnTo>
                  <a:pt x="2090" y="882"/>
                </a:lnTo>
                <a:lnTo>
                  <a:pt x="2090" y="884"/>
                </a:lnTo>
                <a:lnTo>
                  <a:pt x="2090" y="886"/>
                </a:lnTo>
                <a:lnTo>
                  <a:pt x="2091" y="887"/>
                </a:lnTo>
                <a:lnTo>
                  <a:pt x="2091" y="890"/>
                </a:lnTo>
                <a:lnTo>
                  <a:pt x="2091" y="892"/>
                </a:lnTo>
                <a:lnTo>
                  <a:pt x="2091" y="894"/>
                </a:lnTo>
                <a:lnTo>
                  <a:pt x="2091" y="897"/>
                </a:lnTo>
                <a:lnTo>
                  <a:pt x="2091" y="900"/>
                </a:lnTo>
                <a:lnTo>
                  <a:pt x="2091" y="902"/>
                </a:lnTo>
                <a:lnTo>
                  <a:pt x="2092" y="905"/>
                </a:lnTo>
                <a:lnTo>
                  <a:pt x="2092" y="909"/>
                </a:lnTo>
                <a:lnTo>
                  <a:pt x="2092" y="912"/>
                </a:lnTo>
                <a:lnTo>
                  <a:pt x="2092" y="915"/>
                </a:lnTo>
                <a:lnTo>
                  <a:pt x="2092" y="919"/>
                </a:lnTo>
                <a:lnTo>
                  <a:pt x="2092" y="922"/>
                </a:lnTo>
                <a:lnTo>
                  <a:pt x="2092" y="926"/>
                </a:lnTo>
                <a:lnTo>
                  <a:pt x="2093" y="930"/>
                </a:lnTo>
                <a:lnTo>
                  <a:pt x="2093" y="934"/>
                </a:lnTo>
                <a:lnTo>
                  <a:pt x="2093" y="938"/>
                </a:lnTo>
                <a:lnTo>
                  <a:pt x="2093" y="942"/>
                </a:lnTo>
                <a:lnTo>
                  <a:pt x="2094" y="946"/>
                </a:lnTo>
                <a:lnTo>
                  <a:pt x="2094" y="951"/>
                </a:lnTo>
                <a:lnTo>
                  <a:pt x="2094" y="955"/>
                </a:lnTo>
                <a:lnTo>
                  <a:pt x="2094" y="960"/>
                </a:lnTo>
                <a:lnTo>
                  <a:pt x="2094" y="964"/>
                </a:lnTo>
                <a:lnTo>
                  <a:pt x="2094" y="968"/>
                </a:lnTo>
                <a:lnTo>
                  <a:pt x="2094" y="973"/>
                </a:lnTo>
                <a:lnTo>
                  <a:pt x="2095" y="978"/>
                </a:lnTo>
                <a:lnTo>
                  <a:pt x="2095" y="982"/>
                </a:lnTo>
                <a:lnTo>
                  <a:pt x="2095" y="987"/>
                </a:lnTo>
                <a:lnTo>
                  <a:pt x="2095" y="992"/>
                </a:lnTo>
                <a:lnTo>
                  <a:pt x="2095" y="996"/>
                </a:lnTo>
                <a:lnTo>
                  <a:pt x="2095" y="1001"/>
                </a:lnTo>
                <a:lnTo>
                  <a:pt x="2095" y="1006"/>
                </a:lnTo>
                <a:lnTo>
                  <a:pt x="2096" y="1011"/>
                </a:lnTo>
                <a:lnTo>
                  <a:pt x="2096" y="1015"/>
                </a:lnTo>
                <a:lnTo>
                  <a:pt x="2096" y="1020"/>
                </a:lnTo>
                <a:lnTo>
                  <a:pt x="2096" y="1024"/>
                </a:lnTo>
                <a:lnTo>
                  <a:pt x="2096" y="1029"/>
                </a:lnTo>
                <a:lnTo>
                  <a:pt x="2097" y="1034"/>
                </a:lnTo>
                <a:lnTo>
                  <a:pt x="2097" y="1038"/>
                </a:lnTo>
                <a:lnTo>
                  <a:pt x="2097" y="1042"/>
                </a:lnTo>
                <a:lnTo>
                  <a:pt x="2097" y="1047"/>
                </a:lnTo>
                <a:lnTo>
                  <a:pt x="2097" y="1051"/>
                </a:lnTo>
                <a:lnTo>
                  <a:pt x="2097" y="1055"/>
                </a:lnTo>
                <a:lnTo>
                  <a:pt x="2098" y="1060"/>
                </a:lnTo>
                <a:lnTo>
                  <a:pt x="2098" y="1063"/>
                </a:lnTo>
                <a:lnTo>
                  <a:pt x="2098" y="1068"/>
                </a:lnTo>
                <a:lnTo>
                  <a:pt x="2098" y="1071"/>
                </a:lnTo>
                <a:lnTo>
                  <a:pt x="2098" y="1075"/>
                </a:lnTo>
                <a:lnTo>
                  <a:pt x="2099" y="1079"/>
                </a:lnTo>
                <a:lnTo>
                  <a:pt x="2099" y="1082"/>
                </a:lnTo>
                <a:lnTo>
                  <a:pt x="2099" y="1086"/>
                </a:lnTo>
                <a:lnTo>
                  <a:pt x="2099" y="1089"/>
                </a:lnTo>
                <a:lnTo>
                  <a:pt x="2099" y="1092"/>
                </a:lnTo>
                <a:lnTo>
                  <a:pt x="2099" y="1095"/>
                </a:lnTo>
                <a:lnTo>
                  <a:pt x="2099" y="1098"/>
                </a:lnTo>
                <a:lnTo>
                  <a:pt x="2100" y="1101"/>
                </a:lnTo>
                <a:lnTo>
                  <a:pt x="2100" y="1103"/>
                </a:lnTo>
                <a:lnTo>
                  <a:pt x="2100" y="1106"/>
                </a:lnTo>
                <a:lnTo>
                  <a:pt x="2100" y="1108"/>
                </a:lnTo>
                <a:lnTo>
                  <a:pt x="2100" y="1110"/>
                </a:lnTo>
                <a:lnTo>
                  <a:pt x="2100" y="1112"/>
                </a:lnTo>
                <a:lnTo>
                  <a:pt x="2100" y="1113"/>
                </a:lnTo>
                <a:lnTo>
                  <a:pt x="2101" y="1115"/>
                </a:lnTo>
                <a:lnTo>
                  <a:pt x="2101" y="1116"/>
                </a:lnTo>
                <a:lnTo>
                  <a:pt x="2101" y="1117"/>
                </a:lnTo>
                <a:lnTo>
                  <a:pt x="2101" y="1119"/>
                </a:lnTo>
                <a:lnTo>
                  <a:pt x="2102" y="1119"/>
                </a:lnTo>
                <a:lnTo>
                  <a:pt x="2102" y="1120"/>
                </a:lnTo>
                <a:lnTo>
                  <a:pt x="2102" y="1121"/>
                </a:lnTo>
                <a:lnTo>
                  <a:pt x="2102" y="1121"/>
                </a:lnTo>
                <a:lnTo>
                  <a:pt x="2102" y="1121"/>
                </a:lnTo>
                <a:lnTo>
                  <a:pt x="2102" y="1121"/>
                </a:lnTo>
                <a:lnTo>
                  <a:pt x="2102" y="1121"/>
                </a:lnTo>
                <a:lnTo>
                  <a:pt x="2103" y="1120"/>
                </a:lnTo>
                <a:lnTo>
                  <a:pt x="2103" y="1119"/>
                </a:lnTo>
                <a:lnTo>
                  <a:pt x="2103" y="1119"/>
                </a:lnTo>
                <a:lnTo>
                  <a:pt x="2103" y="1117"/>
                </a:lnTo>
                <a:lnTo>
                  <a:pt x="2103" y="1116"/>
                </a:lnTo>
                <a:lnTo>
                  <a:pt x="2104" y="1115"/>
                </a:lnTo>
                <a:lnTo>
                  <a:pt x="2104" y="1114"/>
                </a:lnTo>
                <a:lnTo>
                  <a:pt x="2104" y="1112"/>
                </a:lnTo>
                <a:lnTo>
                  <a:pt x="2104" y="1110"/>
                </a:lnTo>
                <a:lnTo>
                  <a:pt x="2104" y="1108"/>
                </a:lnTo>
                <a:lnTo>
                  <a:pt x="2104" y="1106"/>
                </a:lnTo>
                <a:lnTo>
                  <a:pt x="2104" y="1103"/>
                </a:lnTo>
                <a:lnTo>
                  <a:pt x="2105" y="1101"/>
                </a:lnTo>
                <a:lnTo>
                  <a:pt x="2105" y="1098"/>
                </a:lnTo>
                <a:lnTo>
                  <a:pt x="2105" y="1095"/>
                </a:lnTo>
                <a:lnTo>
                  <a:pt x="2105" y="1092"/>
                </a:lnTo>
                <a:lnTo>
                  <a:pt x="2105" y="1089"/>
                </a:lnTo>
                <a:lnTo>
                  <a:pt x="2105" y="1086"/>
                </a:lnTo>
                <a:lnTo>
                  <a:pt x="2105" y="1082"/>
                </a:lnTo>
                <a:lnTo>
                  <a:pt x="2106" y="1078"/>
                </a:lnTo>
                <a:lnTo>
                  <a:pt x="2106" y="1075"/>
                </a:lnTo>
                <a:lnTo>
                  <a:pt x="2106" y="1071"/>
                </a:lnTo>
                <a:lnTo>
                  <a:pt x="2106" y="1067"/>
                </a:lnTo>
                <a:lnTo>
                  <a:pt x="2107" y="1063"/>
                </a:lnTo>
                <a:lnTo>
                  <a:pt x="2107" y="1059"/>
                </a:lnTo>
                <a:lnTo>
                  <a:pt x="2107" y="1055"/>
                </a:lnTo>
                <a:lnTo>
                  <a:pt x="2107" y="1050"/>
                </a:lnTo>
                <a:lnTo>
                  <a:pt x="2107" y="1046"/>
                </a:lnTo>
                <a:lnTo>
                  <a:pt x="2107" y="1041"/>
                </a:lnTo>
                <a:lnTo>
                  <a:pt x="2107" y="1037"/>
                </a:lnTo>
                <a:lnTo>
                  <a:pt x="2108" y="1032"/>
                </a:lnTo>
                <a:lnTo>
                  <a:pt x="2108" y="1027"/>
                </a:lnTo>
                <a:lnTo>
                  <a:pt x="2108" y="1022"/>
                </a:lnTo>
                <a:lnTo>
                  <a:pt x="2108" y="1018"/>
                </a:lnTo>
                <a:lnTo>
                  <a:pt x="2108" y="1013"/>
                </a:lnTo>
                <a:lnTo>
                  <a:pt x="2109" y="1008"/>
                </a:lnTo>
                <a:lnTo>
                  <a:pt x="2109" y="1003"/>
                </a:lnTo>
                <a:lnTo>
                  <a:pt x="2109" y="998"/>
                </a:lnTo>
                <a:lnTo>
                  <a:pt x="2109" y="993"/>
                </a:lnTo>
                <a:lnTo>
                  <a:pt x="2109" y="988"/>
                </a:lnTo>
                <a:lnTo>
                  <a:pt x="2109" y="983"/>
                </a:lnTo>
                <a:lnTo>
                  <a:pt x="2109" y="978"/>
                </a:lnTo>
                <a:lnTo>
                  <a:pt x="2110" y="974"/>
                </a:lnTo>
                <a:lnTo>
                  <a:pt x="2110" y="969"/>
                </a:lnTo>
                <a:lnTo>
                  <a:pt x="2110" y="964"/>
                </a:lnTo>
                <a:lnTo>
                  <a:pt x="2110" y="959"/>
                </a:lnTo>
                <a:lnTo>
                  <a:pt x="2110" y="954"/>
                </a:lnTo>
                <a:lnTo>
                  <a:pt x="2110" y="950"/>
                </a:lnTo>
                <a:lnTo>
                  <a:pt x="2110" y="945"/>
                </a:lnTo>
                <a:lnTo>
                  <a:pt x="2111" y="940"/>
                </a:lnTo>
                <a:lnTo>
                  <a:pt x="2111" y="936"/>
                </a:lnTo>
                <a:lnTo>
                  <a:pt x="2111" y="932"/>
                </a:lnTo>
                <a:lnTo>
                  <a:pt x="2111" y="927"/>
                </a:lnTo>
                <a:lnTo>
                  <a:pt x="2112" y="923"/>
                </a:lnTo>
                <a:lnTo>
                  <a:pt x="2112" y="919"/>
                </a:lnTo>
                <a:lnTo>
                  <a:pt x="2112" y="915"/>
                </a:lnTo>
                <a:lnTo>
                  <a:pt x="2112" y="911"/>
                </a:lnTo>
                <a:lnTo>
                  <a:pt x="2112" y="907"/>
                </a:lnTo>
                <a:lnTo>
                  <a:pt x="2112" y="904"/>
                </a:lnTo>
                <a:lnTo>
                  <a:pt x="2112" y="900"/>
                </a:lnTo>
                <a:lnTo>
                  <a:pt x="2113" y="897"/>
                </a:lnTo>
                <a:lnTo>
                  <a:pt x="2113" y="894"/>
                </a:lnTo>
                <a:lnTo>
                  <a:pt x="2113" y="891"/>
                </a:lnTo>
                <a:lnTo>
                  <a:pt x="2113" y="887"/>
                </a:lnTo>
                <a:lnTo>
                  <a:pt x="2113" y="885"/>
                </a:lnTo>
                <a:lnTo>
                  <a:pt x="2114" y="882"/>
                </a:lnTo>
                <a:lnTo>
                  <a:pt x="2114" y="879"/>
                </a:lnTo>
                <a:lnTo>
                  <a:pt x="2114" y="877"/>
                </a:lnTo>
                <a:lnTo>
                  <a:pt x="2114" y="875"/>
                </a:lnTo>
                <a:lnTo>
                  <a:pt x="2114" y="873"/>
                </a:lnTo>
                <a:lnTo>
                  <a:pt x="2114" y="871"/>
                </a:lnTo>
                <a:lnTo>
                  <a:pt x="2114" y="870"/>
                </a:lnTo>
                <a:lnTo>
                  <a:pt x="2115" y="868"/>
                </a:lnTo>
                <a:lnTo>
                  <a:pt x="2115" y="867"/>
                </a:lnTo>
                <a:lnTo>
                  <a:pt x="2115" y="866"/>
                </a:lnTo>
                <a:lnTo>
                  <a:pt x="2115" y="865"/>
                </a:lnTo>
                <a:lnTo>
                  <a:pt x="2115" y="865"/>
                </a:lnTo>
                <a:lnTo>
                  <a:pt x="2115" y="864"/>
                </a:lnTo>
                <a:lnTo>
                  <a:pt x="2115" y="864"/>
                </a:lnTo>
                <a:lnTo>
                  <a:pt x="2116" y="864"/>
                </a:lnTo>
                <a:lnTo>
                  <a:pt x="2116" y="864"/>
                </a:lnTo>
                <a:lnTo>
                  <a:pt x="2116" y="864"/>
                </a:lnTo>
                <a:lnTo>
                  <a:pt x="2116" y="865"/>
                </a:lnTo>
                <a:lnTo>
                  <a:pt x="2117" y="866"/>
                </a:lnTo>
                <a:lnTo>
                  <a:pt x="2117" y="866"/>
                </a:lnTo>
                <a:lnTo>
                  <a:pt x="2117" y="868"/>
                </a:lnTo>
                <a:lnTo>
                  <a:pt x="2117" y="869"/>
                </a:lnTo>
                <a:lnTo>
                  <a:pt x="2117" y="870"/>
                </a:lnTo>
                <a:lnTo>
                  <a:pt x="2117" y="872"/>
                </a:lnTo>
                <a:lnTo>
                  <a:pt x="2117" y="874"/>
                </a:lnTo>
                <a:lnTo>
                  <a:pt x="2118" y="876"/>
                </a:lnTo>
                <a:lnTo>
                  <a:pt x="2118" y="878"/>
                </a:lnTo>
                <a:lnTo>
                  <a:pt x="2118" y="880"/>
                </a:lnTo>
                <a:lnTo>
                  <a:pt x="2118" y="883"/>
                </a:lnTo>
                <a:lnTo>
                  <a:pt x="2118" y="886"/>
                </a:lnTo>
                <a:lnTo>
                  <a:pt x="2119" y="888"/>
                </a:lnTo>
                <a:lnTo>
                  <a:pt x="2119" y="891"/>
                </a:lnTo>
                <a:lnTo>
                  <a:pt x="2119" y="894"/>
                </a:lnTo>
                <a:lnTo>
                  <a:pt x="2119" y="898"/>
                </a:lnTo>
                <a:lnTo>
                  <a:pt x="2119" y="901"/>
                </a:lnTo>
                <a:lnTo>
                  <a:pt x="2119" y="905"/>
                </a:lnTo>
                <a:lnTo>
                  <a:pt x="2119" y="909"/>
                </a:lnTo>
                <a:lnTo>
                  <a:pt x="2120" y="912"/>
                </a:lnTo>
                <a:lnTo>
                  <a:pt x="2120" y="917"/>
                </a:lnTo>
                <a:lnTo>
                  <a:pt x="2120" y="920"/>
                </a:lnTo>
                <a:lnTo>
                  <a:pt x="2120" y="925"/>
                </a:lnTo>
                <a:lnTo>
                  <a:pt x="2120" y="929"/>
                </a:lnTo>
                <a:lnTo>
                  <a:pt x="2120" y="933"/>
                </a:lnTo>
                <a:lnTo>
                  <a:pt x="2120" y="938"/>
                </a:lnTo>
                <a:lnTo>
                  <a:pt x="2121" y="943"/>
                </a:lnTo>
                <a:lnTo>
                  <a:pt x="2121" y="947"/>
                </a:lnTo>
                <a:lnTo>
                  <a:pt x="2121" y="952"/>
                </a:lnTo>
                <a:lnTo>
                  <a:pt x="2121" y="957"/>
                </a:lnTo>
                <a:lnTo>
                  <a:pt x="2122" y="962"/>
                </a:lnTo>
                <a:lnTo>
                  <a:pt x="2122" y="967"/>
                </a:lnTo>
                <a:lnTo>
                  <a:pt x="2122" y="972"/>
                </a:lnTo>
                <a:lnTo>
                  <a:pt x="2122" y="977"/>
                </a:lnTo>
                <a:lnTo>
                  <a:pt x="2122" y="982"/>
                </a:lnTo>
                <a:lnTo>
                  <a:pt x="2122" y="987"/>
                </a:lnTo>
                <a:lnTo>
                  <a:pt x="2122" y="992"/>
                </a:lnTo>
                <a:lnTo>
                  <a:pt x="2123" y="997"/>
                </a:lnTo>
                <a:lnTo>
                  <a:pt x="2123" y="1002"/>
                </a:lnTo>
                <a:lnTo>
                  <a:pt x="2123" y="1007"/>
                </a:lnTo>
                <a:lnTo>
                  <a:pt x="2123" y="1012"/>
                </a:lnTo>
                <a:lnTo>
                  <a:pt x="2123" y="1017"/>
                </a:lnTo>
                <a:lnTo>
                  <a:pt x="2123" y="1023"/>
                </a:lnTo>
                <a:lnTo>
                  <a:pt x="2123" y="1028"/>
                </a:lnTo>
                <a:lnTo>
                  <a:pt x="2124" y="1033"/>
                </a:lnTo>
                <a:lnTo>
                  <a:pt x="2124" y="1037"/>
                </a:lnTo>
                <a:lnTo>
                  <a:pt x="2124" y="1042"/>
                </a:lnTo>
                <a:lnTo>
                  <a:pt x="2124" y="1047"/>
                </a:lnTo>
                <a:lnTo>
                  <a:pt x="2124" y="1052"/>
                </a:lnTo>
                <a:lnTo>
                  <a:pt x="2125" y="1057"/>
                </a:lnTo>
                <a:lnTo>
                  <a:pt x="2125" y="1061"/>
                </a:lnTo>
                <a:lnTo>
                  <a:pt x="2125" y="1065"/>
                </a:lnTo>
                <a:lnTo>
                  <a:pt x="2125" y="1070"/>
                </a:lnTo>
                <a:lnTo>
                  <a:pt x="2125" y="1074"/>
                </a:lnTo>
                <a:lnTo>
                  <a:pt x="2125" y="1078"/>
                </a:lnTo>
                <a:lnTo>
                  <a:pt x="2126" y="1082"/>
                </a:lnTo>
                <a:lnTo>
                  <a:pt x="2126" y="1086"/>
                </a:lnTo>
                <a:lnTo>
                  <a:pt x="2126" y="1090"/>
                </a:lnTo>
                <a:lnTo>
                  <a:pt x="2126" y="1093"/>
                </a:lnTo>
                <a:lnTo>
                  <a:pt x="2126" y="1097"/>
                </a:lnTo>
                <a:lnTo>
                  <a:pt x="2127" y="1100"/>
                </a:lnTo>
                <a:lnTo>
                  <a:pt x="2127" y="1103"/>
                </a:lnTo>
                <a:lnTo>
                  <a:pt x="2127" y="1106"/>
                </a:lnTo>
                <a:lnTo>
                  <a:pt x="2127" y="1109"/>
                </a:lnTo>
                <a:lnTo>
                  <a:pt x="2127" y="1112"/>
                </a:lnTo>
                <a:lnTo>
                  <a:pt x="2127" y="1114"/>
                </a:lnTo>
                <a:lnTo>
                  <a:pt x="2127" y="1117"/>
                </a:lnTo>
                <a:lnTo>
                  <a:pt x="2128" y="1119"/>
                </a:lnTo>
                <a:lnTo>
                  <a:pt x="2128" y="1121"/>
                </a:lnTo>
                <a:lnTo>
                  <a:pt x="2128" y="1123"/>
                </a:lnTo>
                <a:lnTo>
                  <a:pt x="2128" y="1124"/>
                </a:lnTo>
                <a:lnTo>
                  <a:pt x="2128" y="1126"/>
                </a:lnTo>
                <a:lnTo>
                  <a:pt x="2128" y="1127"/>
                </a:lnTo>
                <a:lnTo>
                  <a:pt x="2128" y="1128"/>
                </a:lnTo>
                <a:lnTo>
                  <a:pt x="2129" y="1129"/>
                </a:lnTo>
                <a:lnTo>
                  <a:pt x="2129" y="1129"/>
                </a:lnTo>
                <a:lnTo>
                  <a:pt x="2129" y="1130"/>
                </a:lnTo>
                <a:lnTo>
                  <a:pt x="2129" y="1130"/>
                </a:lnTo>
                <a:lnTo>
                  <a:pt x="2129" y="1130"/>
                </a:lnTo>
                <a:lnTo>
                  <a:pt x="2130" y="1130"/>
                </a:lnTo>
                <a:lnTo>
                  <a:pt x="2130" y="1130"/>
                </a:lnTo>
                <a:lnTo>
                  <a:pt x="2130" y="1129"/>
                </a:lnTo>
                <a:lnTo>
                  <a:pt x="2130" y="1128"/>
                </a:lnTo>
                <a:lnTo>
                  <a:pt x="2130" y="1127"/>
                </a:lnTo>
                <a:lnTo>
                  <a:pt x="2130" y="1126"/>
                </a:lnTo>
                <a:lnTo>
                  <a:pt x="2131" y="1125"/>
                </a:lnTo>
                <a:lnTo>
                  <a:pt x="2131" y="1124"/>
                </a:lnTo>
                <a:lnTo>
                  <a:pt x="2131" y="1122"/>
                </a:lnTo>
                <a:lnTo>
                  <a:pt x="2131" y="1120"/>
                </a:lnTo>
                <a:lnTo>
                  <a:pt x="2131" y="1118"/>
                </a:lnTo>
                <a:lnTo>
                  <a:pt x="2132" y="1116"/>
                </a:lnTo>
                <a:lnTo>
                  <a:pt x="2132" y="1113"/>
                </a:lnTo>
                <a:lnTo>
                  <a:pt x="2132" y="1110"/>
                </a:lnTo>
                <a:lnTo>
                  <a:pt x="2132" y="1108"/>
                </a:lnTo>
                <a:lnTo>
                  <a:pt x="2132" y="1104"/>
                </a:lnTo>
                <a:lnTo>
                  <a:pt x="2132" y="1101"/>
                </a:lnTo>
                <a:lnTo>
                  <a:pt x="2132" y="1098"/>
                </a:lnTo>
                <a:lnTo>
                  <a:pt x="2133" y="1095"/>
                </a:lnTo>
                <a:lnTo>
                  <a:pt x="2133" y="1091"/>
                </a:lnTo>
                <a:lnTo>
                  <a:pt x="2133" y="1088"/>
                </a:lnTo>
                <a:lnTo>
                  <a:pt x="2133" y="1084"/>
                </a:lnTo>
                <a:lnTo>
                  <a:pt x="2133" y="1080"/>
                </a:lnTo>
                <a:lnTo>
                  <a:pt x="2133" y="1075"/>
                </a:lnTo>
                <a:lnTo>
                  <a:pt x="2133" y="1071"/>
                </a:lnTo>
                <a:lnTo>
                  <a:pt x="2134" y="1067"/>
                </a:lnTo>
                <a:lnTo>
                  <a:pt x="2134" y="1062"/>
                </a:lnTo>
                <a:lnTo>
                  <a:pt x="2134" y="1058"/>
                </a:lnTo>
                <a:lnTo>
                  <a:pt x="2134" y="1053"/>
                </a:lnTo>
                <a:lnTo>
                  <a:pt x="2135" y="1048"/>
                </a:lnTo>
                <a:lnTo>
                  <a:pt x="2135" y="1043"/>
                </a:lnTo>
                <a:lnTo>
                  <a:pt x="2135" y="1038"/>
                </a:lnTo>
                <a:lnTo>
                  <a:pt x="2135" y="1034"/>
                </a:lnTo>
                <a:lnTo>
                  <a:pt x="2135" y="1029"/>
                </a:lnTo>
                <a:lnTo>
                  <a:pt x="2135" y="1024"/>
                </a:lnTo>
                <a:lnTo>
                  <a:pt x="2135" y="1018"/>
                </a:lnTo>
                <a:lnTo>
                  <a:pt x="2136" y="1013"/>
                </a:lnTo>
                <a:lnTo>
                  <a:pt x="2136" y="1008"/>
                </a:lnTo>
                <a:lnTo>
                  <a:pt x="2136" y="1003"/>
                </a:lnTo>
                <a:lnTo>
                  <a:pt x="2136" y="997"/>
                </a:lnTo>
                <a:lnTo>
                  <a:pt x="2136" y="992"/>
                </a:lnTo>
                <a:lnTo>
                  <a:pt x="2137" y="987"/>
                </a:lnTo>
                <a:lnTo>
                  <a:pt x="2137" y="982"/>
                </a:lnTo>
                <a:lnTo>
                  <a:pt x="2137" y="976"/>
                </a:lnTo>
                <a:lnTo>
                  <a:pt x="2137" y="971"/>
                </a:lnTo>
                <a:lnTo>
                  <a:pt x="2137" y="966"/>
                </a:lnTo>
                <a:lnTo>
                  <a:pt x="2137" y="961"/>
                </a:lnTo>
                <a:lnTo>
                  <a:pt x="2137" y="956"/>
                </a:lnTo>
                <a:lnTo>
                  <a:pt x="2138" y="951"/>
                </a:lnTo>
                <a:lnTo>
                  <a:pt x="2138" y="946"/>
                </a:lnTo>
                <a:lnTo>
                  <a:pt x="2138" y="941"/>
                </a:lnTo>
                <a:lnTo>
                  <a:pt x="2138" y="936"/>
                </a:lnTo>
                <a:lnTo>
                  <a:pt x="2138" y="932"/>
                </a:lnTo>
                <a:lnTo>
                  <a:pt x="2138" y="927"/>
                </a:lnTo>
                <a:lnTo>
                  <a:pt x="2138" y="922"/>
                </a:lnTo>
                <a:lnTo>
                  <a:pt x="2139" y="918"/>
                </a:lnTo>
                <a:lnTo>
                  <a:pt x="2139" y="914"/>
                </a:lnTo>
                <a:lnTo>
                  <a:pt x="2139" y="909"/>
                </a:lnTo>
                <a:lnTo>
                  <a:pt x="2139" y="905"/>
                </a:lnTo>
                <a:lnTo>
                  <a:pt x="2140" y="901"/>
                </a:lnTo>
                <a:lnTo>
                  <a:pt x="2140" y="897"/>
                </a:lnTo>
                <a:lnTo>
                  <a:pt x="2140" y="894"/>
                </a:lnTo>
                <a:lnTo>
                  <a:pt x="2140" y="891"/>
                </a:lnTo>
                <a:lnTo>
                  <a:pt x="2140" y="887"/>
                </a:lnTo>
                <a:lnTo>
                  <a:pt x="2140" y="884"/>
                </a:lnTo>
                <a:lnTo>
                  <a:pt x="2140" y="881"/>
                </a:lnTo>
                <a:lnTo>
                  <a:pt x="2141" y="878"/>
                </a:lnTo>
                <a:lnTo>
                  <a:pt x="2141" y="875"/>
                </a:lnTo>
                <a:lnTo>
                  <a:pt x="2141" y="873"/>
                </a:lnTo>
                <a:lnTo>
                  <a:pt x="2141" y="870"/>
                </a:lnTo>
                <a:lnTo>
                  <a:pt x="2141" y="868"/>
                </a:lnTo>
                <a:lnTo>
                  <a:pt x="2142" y="866"/>
                </a:lnTo>
                <a:lnTo>
                  <a:pt x="2142" y="864"/>
                </a:lnTo>
                <a:lnTo>
                  <a:pt x="2142" y="863"/>
                </a:lnTo>
                <a:lnTo>
                  <a:pt x="2142" y="861"/>
                </a:lnTo>
                <a:lnTo>
                  <a:pt x="2142" y="860"/>
                </a:lnTo>
                <a:lnTo>
                  <a:pt x="2142" y="859"/>
                </a:lnTo>
                <a:lnTo>
                  <a:pt x="2142" y="858"/>
                </a:lnTo>
                <a:lnTo>
                  <a:pt x="2143" y="858"/>
                </a:lnTo>
                <a:lnTo>
                  <a:pt x="2143" y="857"/>
                </a:lnTo>
                <a:lnTo>
                  <a:pt x="2143" y="857"/>
                </a:lnTo>
                <a:lnTo>
                  <a:pt x="2143" y="857"/>
                </a:lnTo>
                <a:lnTo>
                  <a:pt x="2143" y="857"/>
                </a:lnTo>
                <a:lnTo>
                  <a:pt x="2143" y="857"/>
                </a:lnTo>
                <a:lnTo>
                  <a:pt x="2143" y="858"/>
                </a:lnTo>
                <a:lnTo>
                  <a:pt x="2144" y="859"/>
                </a:lnTo>
                <a:lnTo>
                  <a:pt x="2144" y="860"/>
                </a:lnTo>
                <a:lnTo>
                  <a:pt x="2144" y="861"/>
                </a:lnTo>
                <a:lnTo>
                  <a:pt x="2144" y="862"/>
                </a:lnTo>
                <a:lnTo>
                  <a:pt x="2145" y="864"/>
                </a:lnTo>
                <a:lnTo>
                  <a:pt x="2145" y="866"/>
                </a:lnTo>
                <a:lnTo>
                  <a:pt x="2145" y="868"/>
                </a:lnTo>
                <a:lnTo>
                  <a:pt x="2145" y="870"/>
                </a:lnTo>
                <a:lnTo>
                  <a:pt x="2145" y="872"/>
                </a:lnTo>
                <a:lnTo>
                  <a:pt x="2145" y="875"/>
                </a:lnTo>
                <a:lnTo>
                  <a:pt x="2145" y="877"/>
                </a:lnTo>
                <a:lnTo>
                  <a:pt x="2146" y="880"/>
                </a:lnTo>
                <a:lnTo>
                  <a:pt x="2146" y="883"/>
                </a:lnTo>
                <a:lnTo>
                  <a:pt x="2146" y="887"/>
                </a:lnTo>
                <a:lnTo>
                  <a:pt x="2146" y="890"/>
                </a:lnTo>
                <a:lnTo>
                  <a:pt x="2146" y="894"/>
                </a:lnTo>
                <a:lnTo>
                  <a:pt x="2147" y="897"/>
                </a:lnTo>
                <a:lnTo>
                  <a:pt x="2147" y="901"/>
                </a:lnTo>
                <a:lnTo>
                  <a:pt x="2147" y="905"/>
                </a:lnTo>
                <a:lnTo>
                  <a:pt x="2147" y="909"/>
                </a:lnTo>
                <a:lnTo>
                  <a:pt x="2147" y="913"/>
                </a:lnTo>
                <a:lnTo>
                  <a:pt x="2147" y="918"/>
                </a:lnTo>
                <a:lnTo>
                  <a:pt x="2147" y="922"/>
                </a:lnTo>
                <a:lnTo>
                  <a:pt x="2148" y="927"/>
                </a:lnTo>
                <a:lnTo>
                  <a:pt x="2148" y="931"/>
                </a:lnTo>
                <a:lnTo>
                  <a:pt x="2148" y="936"/>
                </a:lnTo>
                <a:lnTo>
                  <a:pt x="2148" y="941"/>
                </a:lnTo>
                <a:lnTo>
                  <a:pt x="2148" y="946"/>
                </a:lnTo>
                <a:lnTo>
                  <a:pt x="2148" y="951"/>
                </a:lnTo>
                <a:lnTo>
                  <a:pt x="2148" y="956"/>
                </a:lnTo>
                <a:lnTo>
                  <a:pt x="2149" y="961"/>
                </a:lnTo>
                <a:lnTo>
                  <a:pt x="2149" y="966"/>
                </a:lnTo>
                <a:lnTo>
                  <a:pt x="2149" y="971"/>
                </a:lnTo>
                <a:lnTo>
                  <a:pt x="2149" y="977"/>
                </a:lnTo>
                <a:lnTo>
                  <a:pt x="2150" y="982"/>
                </a:lnTo>
                <a:lnTo>
                  <a:pt x="2150" y="988"/>
                </a:lnTo>
                <a:lnTo>
                  <a:pt x="2150" y="993"/>
                </a:lnTo>
                <a:lnTo>
                  <a:pt x="2150" y="998"/>
                </a:lnTo>
                <a:lnTo>
                  <a:pt x="2150" y="1004"/>
                </a:lnTo>
                <a:lnTo>
                  <a:pt x="2150" y="1009"/>
                </a:lnTo>
                <a:lnTo>
                  <a:pt x="2150" y="1014"/>
                </a:lnTo>
                <a:lnTo>
                  <a:pt x="2151" y="1019"/>
                </a:lnTo>
                <a:lnTo>
                  <a:pt x="2151" y="1025"/>
                </a:lnTo>
                <a:lnTo>
                  <a:pt x="2151" y="1030"/>
                </a:lnTo>
                <a:lnTo>
                  <a:pt x="2151" y="1035"/>
                </a:lnTo>
                <a:lnTo>
                  <a:pt x="2151" y="1040"/>
                </a:lnTo>
                <a:lnTo>
                  <a:pt x="2151" y="1045"/>
                </a:lnTo>
                <a:lnTo>
                  <a:pt x="2151" y="1050"/>
                </a:lnTo>
                <a:lnTo>
                  <a:pt x="2152" y="1055"/>
                </a:lnTo>
                <a:lnTo>
                  <a:pt x="2152" y="1060"/>
                </a:lnTo>
                <a:lnTo>
                  <a:pt x="2152" y="1065"/>
                </a:lnTo>
                <a:lnTo>
                  <a:pt x="2152" y="1069"/>
                </a:lnTo>
                <a:lnTo>
                  <a:pt x="2152" y="1074"/>
                </a:lnTo>
                <a:lnTo>
                  <a:pt x="2153" y="1078"/>
                </a:lnTo>
                <a:lnTo>
                  <a:pt x="2153" y="1082"/>
                </a:lnTo>
                <a:lnTo>
                  <a:pt x="2153" y="1086"/>
                </a:lnTo>
                <a:lnTo>
                  <a:pt x="2153" y="1090"/>
                </a:lnTo>
                <a:lnTo>
                  <a:pt x="2153" y="1094"/>
                </a:lnTo>
                <a:lnTo>
                  <a:pt x="2153" y="1098"/>
                </a:lnTo>
                <a:lnTo>
                  <a:pt x="2153" y="1101"/>
                </a:lnTo>
                <a:lnTo>
                  <a:pt x="2154" y="1105"/>
                </a:lnTo>
                <a:lnTo>
                  <a:pt x="2154" y="1108"/>
                </a:lnTo>
                <a:lnTo>
                  <a:pt x="2154" y="1111"/>
                </a:lnTo>
                <a:lnTo>
                  <a:pt x="2154" y="1114"/>
                </a:lnTo>
                <a:lnTo>
                  <a:pt x="2155" y="1117"/>
                </a:lnTo>
                <a:lnTo>
                  <a:pt x="2155" y="1119"/>
                </a:lnTo>
                <a:lnTo>
                  <a:pt x="2155" y="1122"/>
                </a:lnTo>
                <a:lnTo>
                  <a:pt x="2155" y="1124"/>
                </a:lnTo>
                <a:lnTo>
                  <a:pt x="2155" y="1126"/>
                </a:lnTo>
                <a:lnTo>
                  <a:pt x="2155" y="1128"/>
                </a:lnTo>
                <a:lnTo>
                  <a:pt x="2155" y="1129"/>
                </a:lnTo>
                <a:lnTo>
                  <a:pt x="2156" y="1131"/>
                </a:lnTo>
                <a:lnTo>
                  <a:pt x="2156" y="1132"/>
                </a:lnTo>
                <a:lnTo>
                  <a:pt x="2156" y="1133"/>
                </a:lnTo>
                <a:lnTo>
                  <a:pt x="2156" y="1134"/>
                </a:lnTo>
                <a:lnTo>
                  <a:pt x="2156" y="1135"/>
                </a:lnTo>
                <a:lnTo>
                  <a:pt x="2156" y="1135"/>
                </a:lnTo>
                <a:lnTo>
                  <a:pt x="2156" y="1135"/>
                </a:lnTo>
                <a:lnTo>
                  <a:pt x="2157" y="1135"/>
                </a:lnTo>
                <a:lnTo>
                  <a:pt x="2157" y="1135"/>
                </a:lnTo>
                <a:lnTo>
                  <a:pt x="2157" y="1134"/>
                </a:lnTo>
                <a:lnTo>
                  <a:pt x="2157" y="1134"/>
                </a:lnTo>
                <a:lnTo>
                  <a:pt x="2157" y="1133"/>
                </a:lnTo>
                <a:lnTo>
                  <a:pt x="2158" y="1132"/>
                </a:lnTo>
                <a:lnTo>
                  <a:pt x="2158" y="1131"/>
                </a:lnTo>
                <a:lnTo>
                  <a:pt x="2158" y="1129"/>
                </a:lnTo>
                <a:lnTo>
                  <a:pt x="2158" y="1128"/>
                </a:lnTo>
                <a:lnTo>
                  <a:pt x="2158" y="1126"/>
                </a:lnTo>
                <a:lnTo>
                  <a:pt x="2158" y="1124"/>
                </a:lnTo>
                <a:lnTo>
                  <a:pt x="2159" y="1122"/>
                </a:lnTo>
                <a:lnTo>
                  <a:pt x="2159" y="1119"/>
                </a:lnTo>
                <a:lnTo>
                  <a:pt x="2159" y="1117"/>
                </a:lnTo>
                <a:lnTo>
                  <a:pt x="2159" y="1114"/>
                </a:lnTo>
                <a:lnTo>
                  <a:pt x="2159" y="1111"/>
                </a:lnTo>
                <a:lnTo>
                  <a:pt x="2160" y="1108"/>
                </a:lnTo>
                <a:lnTo>
                  <a:pt x="2160" y="1104"/>
                </a:lnTo>
                <a:lnTo>
                  <a:pt x="2160" y="1101"/>
                </a:lnTo>
                <a:lnTo>
                  <a:pt x="2160" y="1098"/>
                </a:lnTo>
                <a:lnTo>
                  <a:pt x="2160" y="1094"/>
                </a:lnTo>
                <a:lnTo>
                  <a:pt x="2160" y="1090"/>
                </a:lnTo>
                <a:lnTo>
                  <a:pt x="2160" y="1086"/>
                </a:lnTo>
                <a:lnTo>
                  <a:pt x="2161" y="1081"/>
                </a:lnTo>
                <a:lnTo>
                  <a:pt x="2161" y="1077"/>
                </a:lnTo>
                <a:lnTo>
                  <a:pt x="2161" y="1073"/>
                </a:lnTo>
                <a:lnTo>
                  <a:pt x="2161" y="1068"/>
                </a:lnTo>
                <a:lnTo>
                  <a:pt x="2161" y="1064"/>
                </a:lnTo>
                <a:lnTo>
                  <a:pt x="2161" y="1059"/>
                </a:lnTo>
                <a:lnTo>
                  <a:pt x="2161" y="1054"/>
                </a:lnTo>
                <a:lnTo>
                  <a:pt x="2162" y="1049"/>
                </a:lnTo>
                <a:lnTo>
                  <a:pt x="2162" y="1044"/>
                </a:lnTo>
                <a:lnTo>
                  <a:pt x="2162" y="1039"/>
                </a:lnTo>
                <a:lnTo>
                  <a:pt x="2162" y="1034"/>
                </a:lnTo>
                <a:lnTo>
                  <a:pt x="2163" y="1029"/>
                </a:lnTo>
                <a:lnTo>
                  <a:pt x="2163" y="1024"/>
                </a:lnTo>
                <a:lnTo>
                  <a:pt x="2163" y="1018"/>
                </a:lnTo>
                <a:lnTo>
                  <a:pt x="2163" y="1013"/>
                </a:lnTo>
                <a:lnTo>
                  <a:pt x="2163" y="1007"/>
                </a:lnTo>
                <a:lnTo>
                  <a:pt x="2163" y="1002"/>
                </a:lnTo>
                <a:lnTo>
                  <a:pt x="2163" y="997"/>
                </a:lnTo>
                <a:lnTo>
                  <a:pt x="2164" y="991"/>
                </a:lnTo>
                <a:lnTo>
                  <a:pt x="2164" y="986"/>
                </a:lnTo>
                <a:lnTo>
                  <a:pt x="2164" y="981"/>
                </a:lnTo>
                <a:lnTo>
                  <a:pt x="2164" y="975"/>
                </a:lnTo>
                <a:lnTo>
                  <a:pt x="2164" y="970"/>
                </a:lnTo>
                <a:lnTo>
                  <a:pt x="2165" y="965"/>
                </a:lnTo>
                <a:lnTo>
                  <a:pt x="2165" y="959"/>
                </a:lnTo>
                <a:lnTo>
                  <a:pt x="2165" y="954"/>
                </a:lnTo>
                <a:lnTo>
                  <a:pt x="2165" y="949"/>
                </a:lnTo>
                <a:lnTo>
                  <a:pt x="2165" y="944"/>
                </a:lnTo>
                <a:lnTo>
                  <a:pt x="2165" y="939"/>
                </a:lnTo>
                <a:lnTo>
                  <a:pt x="2165" y="934"/>
                </a:lnTo>
                <a:lnTo>
                  <a:pt x="2166" y="929"/>
                </a:lnTo>
                <a:lnTo>
                  <a:pt x="2166" y="924"/>
                </a:lnTo>
                <a:lnTo>
                  <a:pt x="2166" y="920"/>
                </a:lnTo>
                <a:lnTo>
                  <a:pt x="2166" y="915"/>
                </a:lnTo>
                <a:lnTo>
                  <a:pt x="2166" y="911"/>
                </a:lnTo>
                <a:lnTo>
                  <a:pt x="2166" y="907"/>
                </a:lnTo>
                <a:lnTo>
                  <a:pt x="2166" y="902"/>
                </a:lnTo>
                <a:lnTo>
                  <a:pt x="2167" y="899"/>
                </a:lnTo>
                <a:lnTo>
                  <a:pt x="2167" y="894"/>
                </a:lnTo>
                <a:lnTo>
                  <a:pt x="2167" y="891"/>
                </a:lnTo>
                <a:lnTo>
                  <a:pt x="2167" y="887"/>
                </a:lnTo>
                <a:lnTo>
                  <a:pt x="2168" y="884"/>
                </a:lnTo>
                <a:lnTo>
                  <a:pt x="2168" y="881"/>
                </a:lnTo>
                <a:lnTo>
                  <a:pt x="2168" y="877"/>
                </a:lnTo>
                <a:lnTo>
                  <a:pt x="2168" y="874"/>
                </a:lnTo>
                <a:lnTo>
                  <a:pt x="2168" y="872"/>
                </a:lnTo>
                <a:lnTo>
                  <a:pt x="2168" y="869"/>
                </a:lnTo>
                <a:lnTo>
                  <a:pt x="2168" y="867"/>
                </a:lnTo>
                <a:lnTo>
                  <a:pt x="2169" y="865"/>
                </a:lnTo>
                <a:lnTo>
                  <a:pt x="2169" y="863"/>
                </a:lnTo>
                <a:lnTo>
                  <a:pt x="2169" y="861"/>
                </a:lnTo>
                <a:lnTo>
                  <a:pt x="2169" y="859"/>
                </a:lnTo>
                <a:lnTo>
                  <a:pt x="2169" y="858"/>
                </a:lnTo>
                <a:lnTo>
                  <a:pt x="2170" y="857"/>
                </a:lnTo>
                <a:lnTo>
                  <a:pt x="2170" y="856"/>
                </a:lnTo>
                <a:lnTo>
                  <a:pt x="2170" y="855"/>
                </a:lnTo>
                <a:lnTo>
                  <a:pt x="2170" y="854"/>
                </a:lnTo>
                <a:lnTo>
                  <a:pt x="2170" y="854"/>
                </a:lnTo>
                <a:lnTo>
                  <a:pt x="2170" y="854"/>
                </a:lnTo>
                <a:lnTo>
                  <a:pt x="2170" y="854"/>
                </a:lnTo>
                <a:lnTo>
                  <a:pt x="2171" y="854"/>
                </a:lnTo>
                <a:lnTo>
                  <a:pt x="2171" y="854"/>
                </a:lnTo>
                <a:lnTo>
                  <a:pt x="2171" y="855"/>
                </a:lnTo>
                <a:lnTo>
                  <a:pt x="2171" y="856"/>
                </a:lnTo>
                <a:lnTo>
                  <a:pt x="2171" y="857"/>
                </a:lnTo>
                <a:lnTo>
                  <a:pt x="2171" y="858"/>
                </a:lnTo>
                <a:lnTo>
                  <a:pt x="2171" y="860"/>
                </a:lnTo>
                <a:lnTo>
                  <a:pt x="2172" y="862"/>
                </a:lnTo>
                <a:lnTo>
                  <a:pt x="2172" y="863"/>
                </a:lnTo>
                <a:lnTo>
                  <a:pt x="2172" y="866"/>
                </a:lnTo>
                <a:lnTo>
                  <a:pt x="2172" y="868"/>
                </a:lnTo>
                <a:lnTo>
                  <a:pt x="2173" y="870"/>
                </a:lnTo>
                <a:lnTo>
                  <a:pt x="2173" y="873"/>
                </a:lnTo>
                <a:lnTo>
                  <a:pt x="2173" y="876"/>
                </a:lnTo>
                <a:lnTo>
                  <a:pt x="2173" y="879"/>
                </a:lnTo>
                <a:lnTo>
                  <a:pt x="2173" y="882"/>
                </a:lnTo>
                <a:lnTo>
                  <a:pt x="2173" y="885"/>
                </a:lnTo>
                <a:lnTo>
                  <a:pt x="2173" y="889"/>
                </a:lnTo>
                <a:lnTo>
                  <a:pt x="2174" y="892"/>
                </a:lnTo>
                <a:lnTo>
                  <a:pt x="2174" y="896"/>
                </a:lnTo>
                <a:lnTo>
                  <a:pt x="2174" y="900"/>
                </a:lnTo>
                <a:lnTo>
                  <a:pt x="2174" y="904"/>
                </a:lnTo>
                <a:lnTo>
                  <a:pt x="2174" y="908"/>
                </a:lnTo>
                <a:lnTo>
                  <a:pt x="2175" y="913"/>
                </a:lnTo>
                <a:lnTo>
                  <a:pt x="2175" y="917"/>
                </a:lnTo>
                <a:lnTo>
                  <a:pt x="2175" y="922"/>
                </a:lnTo>
                <a:lnTo>
                  <a:pt x="2175" y="926"/>
                </a:lnTo>
                <a:lnTo>
                  <a:pt x="2175" y="931"/>
                </a:lnTo>
                <a:lnTo>
                  <a:pt x="2175" y="936"/>
                </a:lnTo>
                <a:lnTo>
                  <a:pt x="2175" y="941"/>
                </a:lnTo>
                <a:lnTo>
                  <a:pt x="2176" y="946"/>
                </a:lnTo>
                <a:lnTo>
                  <a:pt x="2176" y="951"/>
                </a:lnTo>
                <a:lnTo>
                  <a:pt x="2176" y="956"/>
                </a:lnTo>
                <a:lnTo>
                  <a:pt x="2176" y="961"/>
                </a:lnTo>
                <a:lnTo>
                  <a:pt x="2176" y="967"/>
                </a:lnTo>
                <a:lnTo>
                  <a:pt x="2176" y="972"/>
                </a:lnTo>
                <a:lnTo>
                  <a:pt x="2176" y="978"/>
                </a:lnTo>
                <a:lnTo>
                  <a:pt x="2177" y="983"/>
                </a:lnTo>
                <a:lnTo>
                  <a:pt x="2177" y="988"/>
                </a:lnTo>
                <a:lnTo>
                  <a:pt x="2177" y="994"/>
                </a:lnTo>
                <a:lnTo>
                  <a:pt x="2177" y="999"/>
                </a:lnTo>
                <a:lnTo>
                  <a:pt x="2178" y="1004"/>
                </a:lnTo>
                <a:lnTo>
                  <a:pt x="2178" y="1010"/>
                </a:lnTo>
                <a:lnTo>
                  <a:pt x="2178" y="1015"/>
                </a:lnTo>
                <a:lnTo>
                  <a:pt x="2178" y="1020"/>
                </a:lnTo>
                <a:lnTo>
                  <a:pt x="2178" y="1026"/>
                </a:lnTo>
                <a:lnTo>
                  <a:pt x="2178" y="1031"/>
                </a:lnTo>
                <a:lnTo>
                  <a:pt x="2178" y="1037"/>
                </a:lnTo>
                <a:lnTo>
                  <a:pt x="2179" y="1042"/>
                </a:lnTo>
                <a:lnTo>
                  <a:pt x="2179" y="1047"/>
                </a:lnTo>
                <a:lnTo>
                  <a:pt x="2179" y="1052"/>
                </a:lnTo>
                <a:lnTo>
                  <a:pt x="2179" y="1057"/>
                </a:lnTo>
                <a:lnTo>
                  <a:pt x="2179" y="1062"/>
                </a:lnTo>
                <a:lnTo>
                  <a:pt x="2179" y="1066"/>
                </a:lnTo>
                <a:lnTo>
                  <a:pt x="2179" y="1071"/>
                </a:lnTo>
                <a:lnTo>
                  <a:pt x="2180" y="1075"/>
                </a:lnTo>
                <a:lnTo>
                  <a:pt x="2180" y="1080"/>
                </a:lnTo>
                <a:lnTo>
                  <a:pt x="2180" y="1084"/>
                </a:lnTo>
                <a:lnTo>
                  <a:pt x="2180" y="1088"/>
                </a:lnTo>
                <a:lnTo>
                  <a:pt x="2180" y="1092"/>
                </a:lnTo>
                <a:lnTo>
                  <a:pt x="2181" y="1096"/>
                </a:lnTo>
                <a:lnTo>
                  <a:pt x="2181" y="1099"/>
                </a:lnTo>
                <a:lnTo>
                  <a:pt x="2181" y="1103"/>
                </a:lnTo>
                <a:lnTo>
                  <a:pt x="2181" y="1107"/>
                </a:lnTo>
                <a:lnTo>
                  <a:pt x="2181" y="1110"/>
                </a:lnTo>
                <a:lnTo>
                  <a:pt x="2181" y="1113"/>
                </a:lnTo>
                <a:lnTo>
                  <a:pt x="2181" y="1116"/>
                </a:lnTo>
                <a:lnTo>
                  <a:pt x="2182" y="1119"/>
                </a:lnTo>
                <a:lnTo>
                  <a:pt x="2182" y="1121"/>
                </a:lnTo>
                <a:lnTo>
                  <a:pt x="2182" y="1123"/>
                </a:lnTo>
                <a:lnTo>
                  <a:pt x="2182" y="1126"/>
                </a:lnTo>
                <a:lnTo>
                  <a:pt x="2183" y="1127"/>
                </a:lnTo>
                <a:lnTo>
                  <a:pt x="2183" y="1129"/>
                </a:lnTo>
                <a:lnTo>
                  <a:pt x="2183" y="1131"/>
                </a:lnTo>
                <a:lnTo>
                  <a:pt x="2183" y="1132"/>
                </a:lnTo>
                <a:lnTo>
                  <a:pt x="2183" y="1133"/>
                </a:lnTo>
                <a:lnTo>
                  <a:pt x="2183" y="1134"/>
                </a:lnTo>
                <a:lnTo>
                  <a:pt x="2183" y="1135"/>
                </a:lnTo>
                <a:lnTo>
                  <a:pt x="2184" y="1135"/>
                </a:lnTo>
                <a:lnTo>
                  <a:pt x="2184" y="1136"/>
                </a:lnTo>
                <a:lnTo>
                  <a:pt x="2184" y="1136"/>
                </a:lnTo>
                <a:lnTo>
                  <a:pt x="2184" y="1136"/>
                </a:lnTo>
                <a:lnTo>
                  <a:pt x="2184" y="1136"/>
                </a:lnTo>
                <a:lnTo>
                  <a:pt x="2184" y="1135"/>
                </a:lnTo>
                <a:lnTo>
                  <a:pt x="2184" y="1135"/>
                </a:lnTo>
                <a:lnTo>
                  <a:pt x="2185" y="1134"/>
                </a:lnTo>
                <a:lnTo>
                  <a:pt x="2185" y="1132"/>
                </a:lnTo>
                <a:lnTo>
                  <a:pt x="2185" y="1131"/>
                </a:lnTo>
                <a:lnTo>
                  <a:pt x="2185" y="1130"/>
                </a:lnTo>
                <a:lnTo>
                  <a:pt x="2185" y="1128"/>
                </a:lnTo>
                <a:lnTo>
                  <a:pt x="2186" y="1126"/>
                </a:lnTo>
                <a:lnTo>
                  <a:pt x="2186" y="1124"/>
                </a:lnTo>
                <a:lnTo>
                  <a:pt x="2186" y="1122"/>
                </a:lnTo>
                <a:lnTo>
                  <a:pt x="2186" y="1119"/>
                </a:lnTo>
                <a:lnTo>
                  <a:pt x="2186" y="1117"/>
                </a:lnTo>
                <a:lnTo>
                  <a:pt x="2186" y="1114"/>
                </a:lnTo>
                <a:lnTo>
                  <a:pt x="2186" y="1111"/>
                </a:lnTo>
                <a:lnTo>
                  <a:pt x="2187" y="1108"/>
                </a:lnTo>
                <a:lnTo>
                  <a:pt x="2187" y="1104"/>
                </a:lnTo>
                <a:lnTo>
                  <a:pt x="2187" y="1101"/>
                </a:lnTo>
                <a:lnTo>
                  <a:pt x="2187" y="1097"/>
                </a:lnTo>
                <a:lnTo>
                  <a:pt x="2188" y="1093"/>
                </a:lnTo>
                <a:lnTo>
                  <a:pt x="2188" y="1089"/>
                </a:lnTo>
                <a:lnTo>
                  <a:pt x="2188" y="1085"/>
                </a:lnTo>
                <a:lnTo>
                  <a:pt x="2188" y="1081"/>
                </a:lnTo>
                <a:lnTo>
                  <a:pt x="2188" y="1077"/>
                </a:lnTo>
                <a:lnTo>
                  <a:pt x="2188" y="1072"/>
                </a:lnTo>
                <a:lnTo>
                  <a:pt x="2188" y="1068"/>
                </a:lnTo>
                <a:lnTo>
                  <a:pt x="2189" y="1063"/>
                </a:lnTo>
                <a:lnTo>
                  <a:pt x="2189" y="1058"/>
                </a:lnTo>
                <a:lnTo>
                  <a:pt x="2189" y="1053"/>
                </a:lnTo>
                <a:lnTo>
                  <a:pt x="2189" y="1048"/>
                </a:lnTo>
                <a:lnTo>
                  <a:pt x="2189" y="1043"/>
                </a:lnTo>
                <a:lnTo>
                  <a:pt x="2189" y="1038"/>
                </a:lnTo>
                <a:lnTo>
                  <a:pt x="2189" y="1033"/>
                </a:lnTo>
                <a:lnTo>
                  <a:pt x="2190" y="1028"/>
                </a:lnTo>
                <a:lnTo>
                  <a:pt x="2190" y="1023"/>
                </a:lnTo>
                <a:lnTo>
                  <a:pt x="2190" y="1017"/>
                </a:lnTo>
                <a:lnTo>
                  <a:pt x="2190" y="1012"/>
                </a:lnTo>
                <a:lnTo>
                  <a:pt x="2190" y="1007"/>
                </a:lnTo>
                <a:lnTo>
                  <a:pt x="2191" y="1001"/>
                </a:lnTo>
                <a:lnTo>
                  <a:pt x="2191" y="996"/>
                </a:lnTo>
                <a:lnTo>
                  <a:pt x="2191" y="991"/>
                </a:lnTo>
                <a:lnTo>
                  <a:pt x="2191" y="985"/>
                </a:lnTo>
                <a:lnTo>
                  <a:pt x="2191" y="980"/>
                </a:lnTo>
                <a:lnTo>
                  <a:pt x="2191" y="974"/>
                </a:lnTo>
                <a:lnTo>
                  <a:pt x="2192" y="969"/>
                </a:lnTo>
                <a:lnTo>
                  <a:pt x="2192" y="964"/>
                </a:lnTo>
                <a:lnTo>
                  <a:pt x="2192" y="958"/>
                </a:lnTo>
                <a:lnTo>
                  <a:pt x="2192" y="953"/>
                </a:lnTo>
                <a:lnTo>
                  <a:pt x="2192" y="948"/>
                </a:lnTo>
                <a:lnTo>
                  <a:pt x="2193" y="943"/>
                </a:lnTo>
                <a:lnTo>
                  <a:pt x="2193" y="938"/>
                </a:lnTo>
                <a:lnTo>
                  <a:pt x="2193" y="933"/>
                </a:lnTo>
                <a:lnTo>
                  <a:pt x="2193" y="928"/>
                </a:lnTo>
                <a:lnTo>
                  <a:pt x="2193" y="924"/>
                </a:lnTo>
                <a:lnTo>
                  <a:pt x="2193" y="919"/>
                </a:lnTo>
                <a:lnTo>
                  <a:pt x="2193" y="915"/>
                </a:lnTo>
                <a:lnTo>
                  <a:pt x="2194" y="910"/>
                </a:lnTo>
                <a:lnTo>
                  <a:pt x="2194" y="906"/>
                </a:lnTo>
                <a:lnTo>
                  <a:pt x="2194" y="902"/>
                </a:lnTo>
                <a:lnTo>
                  <a:pt x="2194" y="898"/>
                </a:lnTo>
                <a:lnTo>
                  <a:pt x="2194" y="894"/>
                </a:lnTo>
                <a:lnTo>
                  <a:pt x="2194" y="891"/>
                </a:lnTo>
                <a:lnTo>
                  <a:pt x="2194" y="887"/>
                </a:lnTo>
                <a:lnTo>
                  <a:pt x="2195" y="884"/>
                </a:lnTo>
                <a:lnTo>
                  <a:pt x="2195" y="881"/>
                </a:lnTo>
                <a:lnTo>
                  <a:pt x="2195" y="877"/>
                </a:lnTo>
                <a:lnTo>
                  <a:pt x="2195" y="874"/>
                </a:lnTo>
                <a:lnTo>
                  <a:pt x="2196" y="872"/>
                </a:lnTo>
                <a:lnTo>
                  <a:pt x="2196" y="869"/>
                </a:lnTo>
                <a:lnTo>
                  <a:pt x="2196" y="867"/>
                </a:lnTo>
                <a:lnTo>
                  <a:pt x="2196" y="865"/>
                </a:lnTo>
                <a:lnTo>
                  <a:pt x="2196" y="863"/>
                </a:lnTo>
                <a:lnTo>
                  <a:pt x="2196" y="861"/>
                </a:lnTo>
                <a:lnTo>
                  <a:pt x="2196" y="860"/>
                </a:lnTo>
                <a:lnTo>
                  <a:pt x="2197" y="858"/>
                </a:lnTo>
                <a:lnTo>
                  <a:pt x="2197" y="857"/>
                </a:lnTo>
                <a:lnTo>
                  <a:pt x="2197" y="856"/>
                </a:lnTo>
                <a:lnTo>
                  <a:pt x="2197" y="856"/>
                </a:lnTo>
                <a:lnTo>
                  <a:pt x="2197" y="855"/>
                </a:lnTo>
                <a:lnTo>
                  <a:pt x="2198" y="855"/>
                </a:lnTo>
                <a:lnTo>
                  <a:pt x="2198" y="855"/>
                </a:lnTo>
                <a:lnTo>
                  <a:pt x="2198" y="855"/>
                </a:lnTo>
                <a:lnTo>
                  <a:pt x="2198" y="855"/>
                </a:lnTo>
                <a:lnTo>
                  <a:pt x="2198" y="856"/>
                </a:lnTo>
                <a:lnTo>
                  <a:pt x="2198" y="856"/>
                </a:lnTo>
                <a:lnTo>
                  <a:pt x="2198" y="857"/>
                </a:lnTo>
                <a:lnTo>
                  <a:pt x="2199" y="858"/>
                </a:lnTo>
                <a:lnTo>
                  <a:pt x="2199" y="860"/>
                </a:lnTo>
                <a:lnTo>
                  <a:pt x="2199" y="861"/>
                </a:lnTo>
                <a:lnTo>
                  <a:pt x="2199" y="863"/>
                </a:lnTo>
                <a:lnTo>
                  <a:pt x="2199" y="865"/>
                </a:lnTo>
                <a:lnTo>
                  <a:pt x="2199" y="867"/>
                </a:lnTo>
                <a:lnTo>
                  <a:pt x="2199" y="869"/>
                </a:lnTo>
                <a:lnTo>
                  <a:pt x="2200" y="872"/>
                </a:lnTo>
                <a:lnTo>
                  <a:pt x="2200" y="874"/>
                </a:lnTo>
                <a:lnTo>
                  <a:pt x="2200" y="877"/>
                </a:lnTo>
                <a:lnTo>
                  <a:pt x="2200" y="880"/>
                </a:lnTo>
                <a:lnTo>
                  <a:pt x="2201" y="883"/>
                </a:lnTo>
                <a:lnTo>
                  <a:pt x="2201" y="887"/>
                </a:lnTo>
                <a:lnTo>
                  <a:pt x="2201" y="890"/>
                </a:lnTo>
                <a:lnTo>
                  <a:pt x="2201" y="894"/>
                </a:lnTo>
                <a:lnTo>
                  <a:pt x="2201" y="897"/>
                </a:lnTo>
                <a:lnTo>
                  <a:pt x="2201" y="902"/>
                </a:lnTo>
                <a:lnTo>
                  <a:pt x="2201" y="905"/>
                </a:lnTo>
                <a:lnTo>
                  <a:pt x="2202" y="910"/>
                </a:lnTo>
                <a:lnTo>
                  <a:pt x="2202" y="914"/>
                </a:lnTo>
                <a:lnTo>
                  <a:pt x="2202" y="919"/>
                </a:lnTo>
                <a:lnTo>
                  <a:pt x="2202" y="923"/>
                </a:lnTo>
                <a:lnTo>
                  <a:pt x="2202" y="928"/>
                </a:lnTo>
                <a:lnTo>
                  <a:pt x="2203" y="933"/>
                </a:lnTo>
                <a:lnTo>
                  <a:pt x="2203" y="937"/>
                </a:lnTo>
                <a:lnTo>
                  <a:pt x="2203" y="942"/>
                </a:lnTo>
                <a:lnTo>
                  <a:pt x="2203" y="947"/>
                </a:lnTo>
                <a:lnTo>
                  <a:pt x="2203" y="952"/>
                </a:lnTo>
                <a:lnTo>
                  <a:pt x="2203" y="958"/>
                </a:lnTo>
                <a:lnTo>
                  <a:pt x="2203" y="963"/>
                </a:lnTo>
                <a:lnTo>
                  <a:pt x="2204" y="968"/>
                </a:lnTo>
                <a:lnTo>
                  <a:pt x="2204" y="973"/>
                </a:lnTo>
                <a:lnTo>
                  <a:pt x="2204" y="979"/>
                </a:lnTo>
                <a:lnTo>
                  <a:pt x="2204" y="984"/>
                </a:lnTo>
                <a:lnTo>
                  <a:pt x="2204" y="989"/>
                </a:lnTo>
                <a:lnTo>
                  <a:pt x="2204" y="994"/>
                </a:lnTo>
                <a:lnTo>
                  <a:pt x="2204" y="1000"/>
                </a:lnTo>
                <a:lnTo>
                  <a:pt x="2205" y="1005"/>
                </a:lnTo>
                <a:lnTo>
                  <a:pt x="2205" y="1011"/>
                </a:lnTo>
                <a:lnTo>
                  <a:pt x="2205" y="1016"/>
                </a:lnTo>
                <a:lnTo>
                  <a:pt x="2205" y="1021"/>
                </a:lnTo>
                <a:lnTo>
                  <a:pt x="2206" y="1026"/>
                </a:lnTo>
                <a:lnTo>
                  <a:pt x="2206" y="1032"/>
                </a:lnTo>
                <a:lnTo>
                  <a:pt x="2206" y="1037"/>
                </a:lnTo>
                <a:lnTo>
                  <a:pt x="2206" y="1042"/>
                </a:lnTo>
                <a:lnTo>
                  <a:pt x="2206" y="1047"/>
                </a:lnTo>
                <a:lnTo>
                  <a:pt x="2206" y="1052"/>
                </a:lnTo>
                <a:lnTo>
                  <a:pt x="2206" y="1057"/>
                </a:lnTo>
                <a:lnTo>
                  <a:pt x="2207" y="1061"/>
                </a:lnTo>
                <a:lnTo>
                  <a:pt x="2207" y="1066"/>
                </a:lnTo>
                <a:lnTo>
                  <a:pt x="2207" y="1070"/>
                </a:lnTo>
                <a:lnTo>
                  <a:pt x="2207" y="1075"/>
                </a:lnTo>
                <a:lnTo>
                  <a:pt x="2207" y="1079"/>
                </a:lnTo>
                <a:lnTo>
                  <a:pt x="2207" y="1083"/>
                </a:lnTo>
                <a:lnTo>
                  <a:pt x="2207" y="1087"/>
                </a:lnTo>
                <a:lnTo>
                  <a:pt x="2208" y="1091"/>
                </a:lnTo>
                <a:lnTo>
                  <a:pt x="2208" y="1095"/>
                </a:lnTo>
                <a:lnTo>
                  <a:pt x="2208" y="1099"/>
                </a:lnTo>
                <a:lnTo>
                  <a:pt x="2208" y="1102"/>
                </a:lnTo>
                <a:lnTo>
                  <a:pt x="2208" y="1105"/>
                </a:lnTo>
                <a:lnTo>
                  <a:pt x="2209" y="1108"/>
                </a:lnTo>
                <a:lnTo>
                  <a:pt x="2209" y="1111"/>
                </a:lnTo>
                <a:lnTo>
                  <a:pt x="2209" y="1114"/>
                </a:lnTo>
                <a:lnTo>
                  <a:pt x="2209" y="1117"/>
                </a:lnTo>
                <a:lnTo>
                  <a:pt x="2209" y="1119"/>
                </a:lnTo>
                <a:lnTo>
                  <a:pt x="2209" y="1122"/>
                </a:lnTo>
                <a:lnTo>
                  <a:pt x="2209" y="1124"/>
                </a:lnTo>
                <a:lnTo>
                  <a:pt x="2210" y="1126"/>
                </a:lnTo>
                <a:lnTo>
                  <a:pt x="2210" y="1127"/>
                </a:lnTo>
                <a:lnTo>
                  <a:pt x="2210" y="1129"/>
                </a:lnTo>
                <a:lnTo>
                  <a:pt x="2210" y="1130"/>
                </a:lnTo>
                <a:lnTo>
                  <a:pt x="2211" y="1131"/>
                </a:lnTo>
                <a:lnTo>
                  <a:pt x="2211" y="1132"/>
                </a:lnTo>
                <a:lnTo>
                  <a:pt x="2211" y="1133"/>
                </a:lnTo>
                <a:lnTo>
                  <a:pt x="2211" y="1133"/>
                </a:lnTo>
                <a:lnTo>
                  <a:pt x="2211" y="1134"/>
                </a:lnTo>
                <a:lnTo>
                  <a:pt x="2211" y="1134"/>
                </a:lnTo>
                <a:lnTo>
                  <a:pt x="2211" y="1133"/>
                </a:lnTo>
                <a:lnTo>
                  <a:pt x="2212" y="1133"/>
                </a:lnTo>
                <a:lnTo>
                  <a:pt x="2212" y="1132"/>
                </a:lnTo>
                <a:lnTo>
                  <a:pt x="2212" y="1132"/>
                </a:lnTo>
                <a:lnTo>
                  <a:pt x="2212" y="1131"/>
                </a:lnTo>
                <a:lnTo>
                  <a:pt x="2212" y="1130"/>
                </a:lnTo>
                <a:lnTo>
                  <a:pt x="2212" y="1128"/>
                </a:lnTo>
                <a:lnTo>
                  <a:pt x="2212" y="1127"/>
                </a:lnTo>
                <a:lnTo>
                  <a:pt x="2213" y="1125"/>
                </a:lnTo>
                <a:lnTo>
                  <a:pt x="2213" y="1123"/>
                </a:lnTo>
                <a:lnTo>
                  <a:pt x="2213" y="1121"/>
                </a:lnTo>
                <a:lnTo>
                  <a:pt x="2213" y="1119"/>
                </a:lnTo>
                <a:lnTo>
                  <a:pt x="2213" y="1116"/>
                </a:lnTo>
                <a:lnTo>
                  <a:pt x="2214" y="1114"/>
                </a:lnTo>
                <a:lnTo>
                  <a:pt x="2214" y="1111"/>
                </a:lnTo>
                <a:lnTo>
                  <a:pt x="2214" y="1108"/>
                </a:lnTo>
                <a:lnTo>
                  <a:pt x="2214" y="1105"/>
                </a:lnTo>
                <a:lnTo>
                  <a:pt x="2214" y="1101"/>
                </a:lnTo>
                <a:lnTo>
                  <a:pt x="2214" y="1098"/>
                </a:lnTo>
                <a:lnTo>
                  <a:pt x="2214" y="1094"/>
                </a:lnTo>
                <a:lnTo>
                  <a:pt x="2215" y="1091"/>
                </a:lnTo>
                <a:lnTo>
                  <a:pt x="2215" y="1087"/>
                </a:lnTo>
                <a:lnTo>
                  <a:pt x="2215" y="1083"/>
                </a:lnTo>
                <a:lnTo>
                  <a:pt x="2215" y="1079"/>
                </a:lnTo>
                <a:lnTo>
                  <a:pt x="2216" y="1074"/>
                </a:lnTo>
                <a:lnTo>
                  <a:pt x="2216" y="1070"/>
                </a:lnTo>
                <a:lnTo>
                  <a:pt x="2216" y="1065"/>
                </a:lnTo>
                <a:lnTo>
                  <a:pt x="2216" y="1061"/>
                </a:lnTo>
                <a:lnTo>
                  <a:pt x="2216" y="1056"/>
                </a:lnTo>
                <a:lnTo>
                  <a:pt x="2216" y="1051"/>
                </a:lnTo>
                <a:lnTo>
                  <a:pt x="2216" y="1047"/>
                </a:lnTo>
                <a:lnTo>
                  <a:pt x="2217" y="1042"/>
                </a:lnTo>
                <a:lnTo>
                  <a:pt x="2217" y="1037"/>
                </a:lnTo>
                <a:lnTo>
                  <a:pt x="2217" y="1032"/>
                </a:lnTo>
                <a:lnTo>
                  <a:pt x="2217" y="1026"/>
                </a:lnTo>
                <a:lnTo>
                  <a:pt x="2217" y="1021"/>
                </a:lnTo>
                <a:lnTo>
                  <a:pt x="2217" y="1016"/>
                </a:lnTo>
                <a:lnTo>
                  <a:pt x="2217" y="1011"/>
                </a:lnTo>
                <a:lnTo>
                  <a:pt x="2218" y="1006"/>
                </a:lnTo>
                <a:lnTo>
                  <a:pt x="2218" y="1000"/>
                </a:lnTo>
                <a:lnTo>
                  <a:pt x="2218" y="995"/>
                </a:lnTo>
                <a:lnTo>
                  <a:pt x="2218" y="990"/>
                </a:lnTo>
                <a:lnTo>
                  <a:pt x="2218" y="984"/>
                </a:lnTo>
                <a:lnTo>
                  <a:pt x="2219" y="979"/>
                </a:lnTo>
                <a:lnTo>
                  <a:pt x="2219" y="974"/>
                </a:lnTo>
                <a:lnTo>
                  <a:pt x="2219" y="969"/>
                </a:lnTo>
                <a:lnTo>
                  <a:pt x="2219" y="964"/>
                </a:lnTo>
                <a:lnTo>
                  <a:pt x="2219" y="959"/>
                </a:lnTo>
                <a:lnTo>
                  <a:pt x="2219" y="953"/>
                </a:lnTo>
                <a:lnTo>
                  <a:pt x="2220" y="949"/>
                </a:lnTo>
                <a:lnTo>
                  <a:pt x="2220" y="944"/>
                </a:lnTo>
                <a:lnTo>
                  <a:pt x="2220" y="939"/>
                </a:lnTo>
                <a:lnTo>
                  <a:pt x="2220" y="934"/>
                </a:lnTo>
                <a:lnTo>
                  <a:pt x="2220" y="930"/>
                </a:lnTo>
                <a:lnTo>
                  <a:pt x="2221" y="925"/>
                </a:lnTo>
                <a:lnTo>
                  <a:pt x="2221" y="920"/>
                </a:lnTo>
                <a:lnTo>
                  <a:pt x="2221" y="916"/>
                </a:lnTo>
                <a:lnTo>
                  <a:pt x="2221" y="912"/>
                </a:lnTo>
                <a:lnTo>
                  <a:pt x="2221" y="908"/>
                </a:lnTo>
                <a:lnTo>
                  <a:pt x="2221" y="904"/>
                </a:lnTo>
                <a:lnTo>
                  <a:pt x="2221" y="900"/>
                </a:lnTo>
                <a:lnTo>
                  <a:pt x="2222" y="896"/>
                </a:lnTo>
                <a:lnTo>
                  <a:pt x="2222" y="893"/>
                </a:lnTo>
                <a:lnTo>
                  <a:pt x="2222" y="889"/>
                </a:lnTo>
                <a:lnTo>
                  <a:pt x="2222" y="886"/>
                </a:lnTo>
                <a:lnTo>
                  <a:pt x="2222" y="883"/>
                </a:lnTo>
                <a:lnTo>
                  <a:pt x="2222" y="880"/>
                </a:lnTo>
                <a:lnTo>
                  <a:pt x="2222" y="877"/>
                </a:lnTo>
                <a:lnTo>
                  <a:pt x="2223" y="875"/>
                </a:lnTo>
                <a:lnTo>
                  <a:pt x="2223" y="873"/>
                </a:lnTo>
                <a:lnTo>
                  <a:pt x="2223" y="871"/>
                </a:lnTo>
                <a:lnTo>
                  <a:pt x="2223" y="869"/>
                </a:lnTo>
                <a:lnTo>
                  <a:pt x="2223" y="867"/>
                </a:lnTo>
                <a:lnTo>
                  <a:pt x="2224" y="865"/>
                </a:lnTo>
                <a:lnTo>
                  <a:pt x="2224" y="864"/>
                </a:lnTo>
                <a:lnTo>
                  <a:pt x="2224" y="862"/>
                </a:lnTo>
                <a:lnTo>
                  <a:pt x="2224" y="861"/>
                </a:lnTo>
                <a:lnTo>
                  <a:pt x="2224" y="861"/>
                </a:lnTo>
                <a:lnTo>
                  <a:pt x="2224" y="860"/>
                </a:lnTo>
                <a:lnTo>
                  <a:pt x="2225" y="859"/>
                </a:lnTo>
                <a:lnTo>
                  <a:pt x="2225" y="859"/>
                </a:lnTo>
                <a:lnTo>
                  <a:pt x="2225" y="859"/>
                </a:lnTo>
                <a:lnTo>
                  <a:pt x="2225" y="859"/>
                </a:lnTo>
                <a:lnTo>
                  <a:pt x="2225" y="859"/>
                </a:lnTo>
                <a:lnTo>
                  <a:pt x="2226" y="860"/>
                </a:lnTo>
                <a:lnTo>
                  <a:pt x="2226" y="861"/>
                </a:lnTo>
                <a:lnTo>
                  <a:pt x="2226" y="862"/>
                </a:lnTo>
                <a:lnTo>
                  <a:pt x="2226" y="863"/>
                </a:lnTo>
                <a:lnTo>
                  <a:pt x="2226" y="864"/>
                </a:lnTo>
                <a:lnTo>
                  <a:pt x="2226" y="866"/>
                </a:lnTo>
                <a:lnTo>
                  <a:pt x="2226" y="868"/>
                </a:lnTo>
                <a:lnTo>
                  <a:pt x="2227" y="869"/>
                </a:lnTo>
                <a:lnTo>
                  <a:pt x="2227" y="871"/>
                </a:lnTo>
                <a:lnTo>
                  <a:pt x="2227" y="874"/>
                </a:lnTo>
                <a:lnTo>
                  <a:pt x="2227" y="876"/>
                </a:lnTo>
                <a:lnTo>
                  <a:pt x="2227" y="879"/>
                </a:lnTo>
                <a:lnTo>
                  <a:pt x="2227" y="881"/>
                </a:lnTo>
                <a:lnTo>
                  <a:pt x="2227" y="884"/>
                </a:lnTo>
                <a:lnTo>
                  <a:pt x="2228" y="887"/>
                </a:lnTo>
                <a:lnTo>
                  <a:pt x="2228" y="891"/>
                </a:lnTo>
                <a:lnTo>
                  <a:pt x="2228" y="894"/>
                </a:lnTo>
                <a:lnTo>
                  <a:pt x="2228" y="898"/>
                </a:lnTo>
                <a:lnTo>
                  <a:pt x="2229" y="902"/>
                </a:lnTo>
                <a:lnTo>
                  <a:pt x="2229" y="905"/>
                </a:lnTo>
                <a:lnTo>
                  <a:pt x="2229" y="909"/>
                </a:lnTo>
                <a:lnTo>
                  <a:pt x="2229" y="914"/>
                </a:lnTo>
                <a:lnTo>
                  <a:pt x="2229" y="918"/>
                </a:lnTo>
                <a:lnTo>
                  <a:pt x="2229" y="922"/>
                </a:lnTo>
                <a:lnTo>
                  <a:pt x="2229" y="926"/>
                </a:lnTo>
                <a:lnTo>
                  <a:pt x="2230" y="931"/>
                </a:lnTo>
                <a:lnTo>
                  <a:pt x="2230" y="935"/>
                </a:lnTo>
                <a:lnTo>
                  <a:pt x="2230" y="940"/>
                </a:lnTo>
                <a:lnTo>
                  <a:pt x="2230" y="945"/>
                </a:lnTo>
                <a:lnTo>
                  <a:pt x="2230" y="950"/>
                </a:lnTo>
                <a:lnTo>
                  <a:pt x="2231" y="955"/>
                </a:lnTo>
                <a:lnTo>
                  <a:pt x="2231" y="960"/>
                </a:lnTo>
                <a:lnTo>
                  <a:pt x="2231" y="965"/>
                </a:lnTo>
                <a:lnTo>
                  <a:pt x="2231" y="970"/>
                </a:lnTo>
                <a:lnTo>
                  <a:pt x="2231" y="975"/>
                </a:lnTo>
                <a:lnTo>
                  <a:pt x="2231" y="980"/>
                </a:lnTo>
                <a:lnTo>
                  <a:pt x="2231" y="985"/>
                </a:lnTo>
                <a:lnTo>
                  <a:pt x="2232" y="990"/>
                </a:lnTo>
                <a:lnTo>
                  <a:pt x="2232" y="996"/>
                </a:lnTo>
                <a:lnTo>
                  <a:pt x="2232" y="1001"/>
                </a:lnTo>
                <a:lnTo>
                  <a:pt x="2232" y="1006"/>
                </a:lnTo>
                <a:lnTo>
                  <a:pt x="2232" y="1011"/>
                </a:lnTo>
                <a:lnTo>
                  <a:pt x="2232" y="1016"/>
                </a:lnTo>
                <a:lnTo>
                  <a:pt x="2232" y="1021"/>
                </a:lnTo>
                <a:lnTo>
                  <a:pt x="2233" y="1026"/>
                </a:lnTo>
                <a:lnTo>
                  <a:pt x="2233" y="1031"/>
                </a:lnTo>
                <a:lnTo>
                  <a:pt x="2233" y="1036"/>
                </a:lnTo>
                <a:lnTo>
                  <a:pt x="2233" y="1041"/>
                </a:lnTo>
                <a:lnTo>
                  <a:pt x="2234" y="1045"/>
                </a:lnTo>
                <a:lnTo>
                  <a:pt x="2234" y="1050"/>
                </a:lnTo>
                <a:lnTo>
                  <a:pt x="2234" y="1055"/>
                </a:lnTo>
                <a:lnTo>
                  <a:pt x="2234" y="1059"/>
                </a:lnTo>
                <a:lnTo>
                  <a:pt x="2234" y="1064"/>
                </a:lnTo>
                <a:lnTo>
                  <a:pt x="2234" y="1068"/>
                </a:lnTo>
                <a:lnTo>
                  <a:pt x="2234" y="1072"/>
                </a:lnTo>
                <a:lnTo>
                  <a:pt x="2235" y="1076"/>
                </a:lnTo>
                <a:lnTo>
                  <a:pt x="2235" y="1080"/>
                </a:lnTo>
                <a:lnTo>
                  <a:pt x="2235" y="1084"/>
                </a:lnTo>
                <a:lnTo>
                  <a:pt x="2235" y="1088"/>
                </a:lnTo>
                <a:lnTo>
                  <a:pt x="2235" y="1091"/>
                </a:lnTo>
                <a:lnTo>
                  <a:pt x="2235" y="1095"/>
                </a:lnTo>
                <a:lnTo>
                  <a:pt x="2235" y="1098"/>
                </a:lnTo>
                <a:lnTo>
                  <a:pt x="2236" y="1101"/>
                </a:lnTo>
                <a:lnTo>
                  <a:pt x="2236" y="1104"/>
                </a:lnTo>
                <a:lnTo>
                  <a:pt x="2236" y="1107"/>
                </a:lnTo>
                <a:lnTo>
                  <a:pt x="2236" y="1110"/>
                </a:lnTo>
                <a:lnTo>
                  <a:pt x="2236" y="1112"/>
                </a:lnTo>
                <a:lnTo>
                  <a:pt x="2237" y="1115"/>
                </a:lnTo>
                <a:lnTo>
                  <a:pt x="2237" y="1117"/>
                </a:lnTo>
                <a:lnTo>
                  <a:pt x="2237" y="1119"/>
                </a:lnTo>
                <a:lnTo>
                  <a:pt x="2237" y="1121"/>
                </a:lnTo>
                <a:lnTo>
                  <a:pt x="2237" y="1122"/>
                </a:lnTo>
                <a:lnTo>
                  <a:pt x="2237" y="1123"/>
                </a:lnTo>
                <a:lnTo>
                  <a:pt x="2237" y="1124"/>
                </a:lnTo>
                <a:lnTo>
                  <a:pt x="2238" y="1126"/>
                </a:lnTo>
                <a:lnTo>
                  <a:pt x="2238" y="1126"/>
                </a:lnTo>
                <a:lnTo>
                  <a:pt x="2238" y="1127"/>
                </a:lnTo>
                <a:lnTo>
                  <a:pt x="2238" y="1127"/>
                </a:lnTo>
                <a:lnTo>
                  <a:pt x="2239" y="1128"/>
                </a:lnTo>
                <a:lnTo>
                  <a:pt x="2239" y="1128"/>
                </a:lnTo>
                <a:lnTo>
                  <a:pt x="2239" y="1127"/>
                </a:lnTo>
                <a:lnTo>
                  <a:pt x="2239" y="1127"/>
                </a:lnTo>
                <a:lnTo>
                  <a:pt x="2239" y="1127"/>
                </a:lnTo>
                <a:lnTo>
                  <a:pt x="2239" y="1126"/>
                </a:lnTo>
                <a:lnTo>
                  <a:pt x="2239" y="1125"/>
                </a:lnTo>
                <a:lnTo>
                  <a:pt x="2240" y="1124"/>
                </a:lnTo>
                <a:lnTo>
                  <a:pt x="2240" y="1122"/>
                </a:lnTo>
                <a:lnTo>
                  <a:pt x="2240" y="1121"/>
                </a:lnTo>
                <a:lnTo>
                  <a:pt x="2240" y="1119"/>
                </a:lnTo>
                <a:lnTo>
                  <a:pt x="2240" y="1117"/>
                </a:lnTo>
                <a:lnTo>
                  <a:pt x="2240" y="1115"/>
                </a:lnTo>
                <a:lnTo>
                  <a:pt x="2240" y="1113"/>
                </a:lnTo>
                <a:lnTo>
                  <a:pt x="2241" y="1111"/>
                </a:lnTo>
                <a:lnTo>
                  <a:pt x="2241" y="1108"/>
                </a:lnTo>
                <a:lnTo>
                  <a:pt x="2241" y="1106"/>
                </a:lnTo>
                <a:lnTo>
                  <a:pt x="2241" y="1103"/>
                </a:lnTo>
                <a:lnTo>
                  <a:pt x="2241" y="1099"/>
                </a:lnTo>
                <a:lnTo>
                  <a:pt x="2242" y="1096"/>
                </a:lnTo>
                <a:lnTo>
                  <a:pt x="2242" y="1093"/>
                </a:lnTo>
                <a:lnTo>
                  <a:pt x="2242" y="1089"/>
                </a:lnTo>
                <a:lnTo>
                  <a:pt x="2242" y="1086"/>
                </a:lnTo>
                <a:lnTo>
                  <a:pt x="2242" y="1082"/>
                </a:lnTo>
                <a:lnTo>
                  <a:pt x="2242" y="1078"/>
                </a:lnTo>
                <a:lnTo>
                  <a:pt x="2242" y="1074"/>
                </a:lnTo>
                <a:lnTo>
                  <a:pt x="2243" y="1070"/>
                </a:lnTo>
                <a:lnTo>
                  <a:pt x="2243" y="1066"/>
                </a:lnTo>
                <a:lnTo>
                  <a:pt x="2243" y="1062"/>
                </a:lnTo>
                <a:lnTo>
                  <a:pt x="2243" y="1057"/>
                </a:lnTo>
                <a:lnTo>
                  <a:pt x="2244" y="1053"/>
                </a:lnTo>
                <a:lnTo>
                  <a:pt x="2244" y="1048"/>
                </a:lnTo>
                <a:lnTo>
                  <a:pt x="2244" y="1043"/>
                </a:lnTo>
                <a:lnTo>
                  <a:pt x="2244" y="1038"/>
                </a:lnTo>
                <a:lnTo>
                  <a:pt x="2244" y="1034"/>
                </a:lnTo>
                <a:lnTo>
                  <a:pt x="2244" y="1029"/>
                </a:lnTo>
                <a:lnTo>
                  <a:pt x="2244" y="1024"/>
                </a:lnTo>
                <a:lnTo>
                  <a:pt x="2245" y="1019"/>
                </a:lnTo>
                <a:lnTo>
                  <a:pt x="2245" y="1014"/>
                </a:lnTo>
                <a:lnTo>
                  <a:pt x="2245" y="1009"/>
                </a:lnTo>
                <a:lnTo>
                  <a:pt x="2245" y="1004"/>
                </a:lnTo>
                <a:lnTo>
                  <a:pt x="2245" y="999"/>
                </a:lnTo>
                <a:lnTo>
                  <a:pt x="2245" y="994"/>
                </a:lnTo>
                <a:lnTo>
                  <a:pt x="2245" y="989"/>
                </a:lnTo>
                <a:lnTo>
                  <a:pt x="2246" y="984"/>
                </a:lnTo>
                <a:lnTo>
                  <a:pt x="2246" y="979"/>
                </a:lnTo>
                <a:lnTo>
                  <a:pt x="2246" y="974"/>
                </a:lnTo>
                <a:lnTo>
                  <a:pt x="2246" y="969"/>
                </a:lnTo>
                <a:lnTo>
                  <a:pt x="2246" y="965"/>
                </a:lnTo>
                <a:lnTo>
                  <a:pt x="2247" y="960"/>
                </a:lnTo>
                <a:lnTo>
                  <a:pt x="2247" y="955"/>
                </a:lnTo>
                <a:lnTo>
                  <a:pt x="2247" y="950"/>
                </a:lnTo>
                <a:lnTo>
                  <a:pt x="2247" y="945"/>
                </a:lnTo>
                <a:lnTo>
                  <a:pt x="2247" y="941"/>
                </a:lnTo>
                <a:lnTo>
                  <a:pt x="2247" y="937"/>
                </a:lnTo>
                <a:lnTo>
                  <a:pt x="2247" y="932"/>
                </a:lnTo>
                <a:lnTo>
                  <a:pt x="2248" y="928"/>
                </a:lnTo>
                <a:lnTo>
                  <a:pt x="2248" y="923"/>
                </a:lnTo>
                <a:lnTo>
                  <a:pt x="2248" y="919"/>
                </a:lnTo>
                <a:lnTo>
                  <a:pt x="2248" y="915"/>
                </a:lnTo>
                <a:lnTo>
                  <a:pt x="2249" y="912"/>
                </a:lnTo>
                <a:lnTo>
                  <a:pt x="2249" y="908"/>
                </a:lnTo>
                <a:lnTo>
                  <a:pt x="2249" y="904"/>
                </a:lnTo>
                <a:lnTo>
                  <a:pt x="2249" y="901"/>
                </a:lnTo>
                <a:lnTo>
                  <a:pt x="2249" y="897"/>
                </a:lnTo>
                <a:lnTo>
                  <a:pt x="2249" y="894"/>
                </a:lnTo>
                <a:lnTo>
                  <a:pt x="2249" y="891"/>
                </a:lnTo>
                <a:lnTo>
                  <a:pt x="2250" y="889"/>
                </a:lnTo>
                <a:lnTo>
                  <a:pt x="2250" y="886"/>
                </a:lnTo>
                <a:lnTo>
                  <a:pt x="2250" y="883"/>
                </a:lnTo>
                <a:lnTo>
                  <a:pt x="2250" y="881"/>
                </a:lnTo>
                <a:lnTo>
                  <a:pt x="2250" y="879"/>
                </a:lnTo>
                <a:lnTo>
                  <a:pt x="2250" y="877"/>
                </a:lnTo>
                <a:lnTo>
                  <a:pt x="2250" y="875"/>
                </a:lnTo>
                <a:lnTo>
                  <a:pt x="2251" y="873"/>
                </a:lnTo>
                <a:lnTo>
                  <a:pt x="2251" y="872"/>
                </a:lnTo>
                <a:lnTo>
                  <a:pt x="2251" y="870"/>
                </a:lnTo>
                <a:lnTo>
                  <a:pt x="2251" y="869"/>
                </a:lnTo>
                <a:lnTo>
                  <a:pt x="2251" y="868"/>
                </a:lnTo>
                <a:lnTo>
                  <a:pt x="2252" y="868"/>
                </a:lnTo>
                <a:lnTo>
                  <a:pt x="2252" y="867"/>
                </a:lnTo>
                <a:lnTo>
                  <a:pt x="2252" y="866"/>
                </a:lnTo>
                <a:lnTo>
                  <a:pt x="2252" y="866"/>
                </a:lnTo>
                <a:lnTo>
                  <a:pt x="2252" y="866"/>
                </a:lnTo>
                <a:lnTo>
                  <a:pt x="2252" y="866"/>
                </a:lnTo>
                <a:lnTo>
                  <a:pt x="2253" y="867"/>
                </a:lnTo>
                <a:lnTo>
                  <a:pt x="2253" y="868"/>
                </a:lnTo>
                <a:lnTo>
                  <a:pt x="2253" y="868"/>
                </a:lnTo>
                <a:lnTo>
                  <a:pt x="2253" y="869"/>
                </a:lnTo>
                <a:lnTo>
                  <a:pt x="2253" y="870"/>
                </a:lnTo>
                <a:lnTo>
                  <a:pt x="2254" y="871"/>
                </a:lnTo>
                <a:lnTo>
                  <a:pt x="2254" y="873"/>
                </a:lnTo>
                <a:lnTo>
                  <a:pt x="2254" y="875"/>
                </a:lnTo>
                <a:lnTo>
                  <a:pt x="2254" y="876"/>
                </a:lnTo>
                <a:lnTo>
                  <a:pt x="2254" y="879"/>
                </a:lnTo>
                <a:lnTo>
                  <a:pt x="2254" y="881"/>
                </a:lnTo>
                <a:lnTo>
                  <a:pt x="2254" y="883"/>
                </a:lnTo>
                <a:lnTo>
                  <a:pt x="2255" y="886"/>
                </a:lnTo>
                <a:lnTo>
                  <a:pt x="2255" y="888"/>
                </a:lnTo>
                <a:lnTo>
                  <a:pt x="2255" y="891"/>
                </a:lnTo>
                <a:lnTo>
                  <a:pt x="2255" y="894"/>
                </a:lnTo>
                <a:lnTo>
                  <a:pt x="2255" y="897"/>
                </a:lnTo>
                <a:lnTo>
                  <a:pt x="2255" y="900"/>
                </a:lnTo>
                <a:lnTo>
                  <a:pt x="2255" y="904"/>
                </a:lnTo>
                <a:lnTo>
                  <a:pt x="2256" y="907"/>
                </a:lnTo>
                <a:lnTo>
                  <a:pt x="2256" y="911"/>
                </a:lnTo>
                <a:lnTo>
                  <a:pt x="2256" y="915"/>
                </a:lnTo>
                <a:lnTo>
                  <a:pt x="2256" y="919"/>
                </a:lnTo>
                <a:lnTo>
                  <a:pt x="2257" y="923"/>
                </a:lnTo>
                <a:lnTo>
                  <a:pt x="2257" y="927"/>
                </a:lnTo>
                <a:lnTo>
                  <a:pt x="2257" y="931"/>
                </a:lnTo>
                <a:lnTo>
                  <a:pt x="2257" y="935"/>
                </a:lnTo>
                <a:lnTo>
                  <a:pt x="2257" y="940"/>
                </a:lnTo>
                <a:lnTo>
                  <a:pt x="2257" y="944"/>
                </a:lnTo>
                <a:lnTo>
                  <a:pt x="2257" y="948"/>
                </a:lnTo>
                <a:lnTo>
                  <a:pt x="2258" y="953"/>
                </a:lnTo>
                <a:lnTo>
                  <a:pt x="2258" y="958"/>
                </a:lnTo>
                <a:lnTo>
                  <a:pt x="2258" y="963"/>
                </a:lnTo>
                <a:lnTo>
                  <a:pt x="2258" y="967"/>
                </a:lnTo>
                <a:lnTo>
                  <a:pt x="2258" y="972"/>
                </a:lnTo>
                <a:lnTo>
                  <a:pt x="2259" y="977"/>
                </a:lnTo>
                <a:lnTo>
                  <a:pt x="2259" y="982"/>
                </a:lnTo>
                <a:lnTo>
                  <a:pt x="2259" y="986"/>
                </a:lnTo>
                <a:lnTo>
                  <a:pt x="2259" y="991"/>
                </a:lnTo>
                <a:lnTo>
                  <a:pt x="2259" y="996"/>
                </a:lnTo>
                <a:lnTo>
                  <a:pt x="2259" y="1001"/>
                </a:lnTo>
                <a:lnTo>
                  <a:pt x="2259" y="1006"/>
                </a:lnTo>
                <a:lnTo>
                  <a:pt x="2260" y="1011"/>
                </a:lnTo>
                <a:lnTo>
                  <a:pt x="2260" y="1015"/>
                </a:lnTo>
                <a:lnTo>
                  <a:pt x="2260" y="1020"/>
                </a:lnTo>
                <a:lnTo>
                  <a:pt x="2260" y="1025"/>
                </a:lnTo>
                <a:lnTo>
                  <a:pt x="2260" y="1030"/>
                </a:lnTo>
                <a:lnTo>
                  <a:pt x="2260" y="1034"/>
                </a:lnTo>
                <a:lnTo>
                  <a:pt x="2260" y="1039"/>
                </a:lnTo>
                <a:lnTo>
                  <a:pt x="2261" y="1043"/>
                </a:lnTo>
                <a:lnTo>
                  <a:pt x="2261" y="1048"/>
                </a:lnTo>
                <a:lnTo>
                  <a:pt x="2261" y="1052"/>
                </a:lnTo>
                <a:lnTo>
                  <a:pt x="2261" y="1056"/>
                </a:lnTo>
                <a:lnTo>
                  <a:pt x="2262" y="1060"/>
                </a:lnTo>
                <a:lnTo>
                  <a:pt x="2262" y="1064"/>
                </a:lnTo>
                <a:lnTo>
                  <a:pt x="2262" y="1068"/>
                </a:lnTo>
                <a:lnTo>
                  <a:pt x="2262" y="1072"/>
                </a:lnTo>
                <a:lnTo>
                  <a:pt x="2262" y="1076"/>
                </a:lnTo>
                <a:lnTo>
                  <a:pt x="2262" y="1080"/>
                </a:lnTo>
                <a:lnTo>
                  <a:pt x="2262" y="1083"/>
                </a:lnTo>
                <a:lnTo>
                  <a:pt x="2263" y="1086"/>
                </a:lnTo>
                <a:lnTo>
                  <a:pt x="2263" y="1089"/>
                </a:lnTo>
                <a:lnTo>
                  <a:pt x="2263" y="1093"/>
                </a:lnTo>
                <a:lnTo>
                  <a:pt x="2263" y="1095"/>
                </a:lnTo>
                <a:lnTo>
                  <a:pt x="2263" y="1098"/>
                </a:lnTo>
                <a:lnTo>
                  <a:pt x="2263" y="1101"/>
                </a:lnTo>
                <a:lnTo>
                  <a:pt x="2263" y="1103"/>
                </a:lnTo>
                <a:lnTo>
                  <a:pt x="2264" y="1105"/>
                </a:lnTo>
                <a:lnTo>
                  <a:pt x="2264" y="1108"/>
                </a:lnTo>
                <a:lnTo>
                  <a:pt x="2264" y="1109"/>
                </a:lnTo>
                <a:lnTo>
                  <a:pt x="2264" y="1111"/>
                </a:lnTo>
                <a:lnTo>
                  <a:pt x="2264" y="1113"/>
                </a:lnTo>
                <a:lnTo>
                  <a:pt x="2265" y="1114"/>
                </a:lnTo>
                <a:lnTo>
                  <a:pt x="2265" y="1116"/>
                </a:lnTo>
                <a:lnTo>
                  <a:pt x="2265" y="1117"/>
                </a:lnTo>
                <a:lnTo>
                  <a:pt x="2265" y="1117"/>
                </a:lnTo>
                <a:lnTo>
                  <a:pt x="2265" y="1118"/>
                </a:lnTo>
                <a:lnTo>
                  <a:pt x="2265" y="1119"/>
                </a:lnTo>
                <a:lnTo>
                  <a:pt x="2265" y="1119"/>
                </a:lnTo>
                <a:lnTo>
                  <a:pt x="2266" y="1119"/>
                </a:lnTo>
                <a:lnTo>
                  <a:pt x="2266" y="1119"/>
                </a:lnTo>
                <a:lnTo>
                  <a:pt x="2266" y="1119"/>
                </a:lnTo>
                <a:lnTo>
                  <a:pt x="2266" y="1119"/>
                </a:lnTo>
                <a:lnTo>
                  <a:pt x="2267" y="1118"/>
                </a:lnTo>
                <a:lnTo>
                  <a:pt x="2267" y="1117"/>
                </a:lnTo>
                <a:lnTo>
                  <a:pt x="2267" y="1116"/>
                </a:lnTo>
                <a:lnTo>
                  <a:pt x="2267" y="1115"/>
                </a:lnTo>
                <a:lnTo>
                  <a:pt x="2267" y="1114"/>
                </a:lnTo>
                <a:lnTo>
                  <a:pt x="2267" y="1112"/>
                </a:lnTo>
                <a:lnTo>
                  <a:pt x="2267" y="1111"/>
                </a:lnTo>
                <a:lnTo>
                  <a:pt x="2268" y="1109"/>
                </a:lnTo>
                <a:lnTo>
                  <a:pt x="2268" y="1107"/>
                </a:lnTo>
                <a:lnTo>
                  <a:pt x="2268" y="1105"/>
                </a:lnTo>
                <a:lnTo>
                  <a:pt x="2268" y="1103"/>
                </a:lnTo>
                <a:lnTo>
                  <a:pt x="2268" y="1100"/>
                </a:lnTo>
                <a:lnTo>
                  <a:pt x="2268" y="1098"/>
                </a:lnTo>
                <a:lnTo>
                  <a:pt x="2268" y="1095"/>
                </a:lnTo>
                <a:lnTo>
                  <a:pt x="2269" y="1092"/>
                </a:lnTo>
                <a:lnTo>
                  <a:pt x="2269" y="1089"/>
                </a:lnTo>
                <a:lnTo>
                  <a:pt x="2269" y="1086"/>
                </a:lnTo>
                <a:lnTo>
                  <a:pt x="2269" y="1083"/>
                </a:lnTo>
                <a:lnTo>
                  <a:pt x="2269" y="1079"/>
                </a:lnTo>
                <a:lnTo>
                  <a:pt x="2270" y="1076"/>
                </a:lnTo>
                <a:lnTo>
                  <a:pt x="2270" y="1072"/>
                </a:lnTo>
                <a:lnTo>
                  <a:pt x="2270" y="1068"/>
                </a:lnTo>
                <a:lnTo>
                  <a:pt x="2270" y="1064"/>
                </a:lnTo>
                <a:lnTo>
                  <a:pt x="2270" y="1060"/>
                </a:lnTo>
                <a:lnTo>
                  <a:pt x="2270" y="1057"/>
                </a:lnTo>
                <a:lnTo>
                  <a:pt x="2270" y="1052"/>
                </a:lnTo>
                <a:lnTo>
                  <a:pt x="2271" y="1048"/>
                </a:lnTo>
                <a:lnTo>
                  <a:pt x="2271" y="1044"/>
                </a:lnTo>
                <a:lnTo>
                  <a:pt x="2271" y="1039"/>
                </a:lnTo>
                <a:lnTo>
                  <a:pt x="2271" y="1035"/>
                </a:lnTo>
                <a:lnTo>
                  <a:pt x="2272" y="1030"/>
                </a:lnTo>
                <a:lnTo>
                  <a:pt x="2272" y="1026"/>
                </a:lnTo>
                <a:lnTo>
                  <a:pt x="2272" y="1021"/>
                </a:lnTo>
                <a:lnTo>
                  <a:pt x="2272" y="1017"/>
                </a:lnTo>
                <a:lnTo>
                  <a:pt x="2272" y="1012"/>
                </a:lnTo>
                <a:lnTo>
                  <a:pt x="2272" y="1007"/>
                </a:lnTo>
                <a:lnTo>
                  <a:pt x="2272" y="1003"/>
                </a:lnTo>
                <a:lnTo>
                  <a:pt x="2273" y="998"/>
                </a:lnTo>
                <a:lnTo>
                  <a:pt x="2273" y="994"/>
                </a:lnTo>
                <a:lnTo>
                  <a:pt x="2273" y="989"/>
                </a:lnTo>
                <a:lnTo>
                  <a:pt x="2273" y="984"/>
                </a:lnTo>
                <a:lnTo>
                  <a:pt x="2273" y="979"/>
                </a:lnTo>
                <a:lnTo>
                  <a:pt x="2273" y="975"/>
                </a:lnTo>
                <a:lnTo>
                  <a:pt x="2273" y="970"/>
                </a:lnTo>
                <a:lnTo>
                  <a:pt x="2274" y="966"/>
                </a:lnTo>
                <a:lnTo>
                  <a:pt x="2274" y="961"/>
                </a:lnTo>
                <a:lnTo>
                  <a:pt x="2274" y="957"/>
                </a:lnTo>
                <a:lnTo>
                  <a:pt x="2274" y="953"/>
                </a:lnTo>
                <a:lnTo>
                  <a:pt x="2274" y="948"/>
                </a:lnTo>
                <a:lnTo>
                  <a:pt x="2275" y="944"/>
                </a:lnTo>
                <a:lnTo>
                  <a:pt x="2275" y="940"/>
                </a:lnTo>
                <a:lnTo>
                  <a:pt x="2275" y="936"/>
                </a:lnTo>
                <a:lnTo>
                  <a:pt x="2275" y="932"/>
                </a:lnTo>
                <a:lnTo>
                  <a:pt x="2275" y="928"/>
                </a:lnTo>
                <a:lnTo>
                  <a:pt x="2275" y="924"/>
                </a:lnTo>
                <a:lnTo>
                  <a:pt x="2275" y="921"/>
                </a:lnTo>
                <a:lnTo>
                  <a:pt x="2276" y="917"/>
                </a:lnTo>
                <a:lnTo>
                  <a:pt x="2276" y="914"/>
                </a:lnTo>
                <a:lnTo>
                  <a:pt x="2276" y="910"/>
                </a:lnTo>
                <a:lnTo>
                  <a:pt x="2276" y="907"/>
                </a:lnTo>
                <a:lnTo>
                  <a:pt x="2277" y="904"/>
                </a:lnTo>
                <a:lnTo>
                  <a:pt x="2277" y="901"/>
                </a:lnTo>
                <a:lnTo>
                  <a:pt x="2277" y="899"/>
                </a:lnTo>
                <a:lnTo>
                  <a:pt x="2277" y="896"/>
                </a:lnTo>
                <a:lnTo>
                  <a:pt x="2277" y="893"/>
                </a:lnTo>
                <a:lnTo>
                  <a:pt x="2277" y="891"/>
                </a:lnTo>
                <a:lnTo>
                  <a:pt x="2277" y="889"/>
                </a:lnTo>
                <a:lnTo>
                  <a:pt x="2278" y="887"/>
                </a:lnTo>
                <a:lnTo>
                  <a:pt x="2278" y="885"/>
                </a:lnTo>
                <a:lnTo>
                  <a:pt x="2278" y="883"/>
                </a:lnTo>
                <a:lnTo>
                  <a:pt x="2278" y="882"/>
                </a:lnTo>
                <a:lnTo>
                  <a:pt x="2278" y="881"/>
                </a:lnTo>
                <a:lnTo>
                  <a:pt x="2278" y="879"/>
                </a:lnTo>
                <a:lnTo>
                  <a:pt x="2278" y="878"/>
                </a:lnTo>
                <a:lnTo>
                  <a:pt x="2279" y="877"/>
                </a:lnTo>
                <a:lnTo>
                  <a:pt x="2279" y="877"/>
                </a:lnTo>
                <a:lnTo>
                  <a:pt x="2279" y="876"/>
                </a:lnTo>
                <a:lnTo>
                  <a:pt x="2279" y="876"/>
                </a:lnTo>
                <a:lnTo>
                  <a:pt x="2279" y="876"/>
                </a:lnTo>
                <a:lnTo>
                  <a:pt x="2280" y="876"/>
                </a:lnTo>
                <a:lnTo>
                  <a:pt x="2280" y="876"/>
                </a:lnTo>
                <a:lnTo>
                  <a:pt x="2280" y="877"/>
                </a:lnTo>
                <a:lnTo>
                  <a:pt x="2280" y="877"/>
                </a:lnTo>
                <a:lnTo>
                  <a:pt x="2280" y="878"/>
                </a:lnTo>
                <a:lnTo>
                  <a:pt x="2280" y="879"/>
                </a:lnTo>
                <a:lnTo>
                  <a:pt x="2280" y="880"/>
                </a:lnTo>
                <a:lnTo>
                  <a:pt x="2281" y="881"/>
                </a:lnTo>
                <a:lnTo>
                  <a:pt x="2281" y="882"/>
                </a:lnTo>
                <a:lnTo>
                  <a:pt x="2281" y="884"/>
                </a:lnTo>
                <a:lnTo>
                  <a:pt x="2281" y="886"/>
                </a:lnTo>
                <a:lnTo>
                  <a:pt x="2282" y="888"/>
                </a:lnTo>
                <a:lnTo>
                  <a:pt x="2282" y="890"/>
                </a:lnTo>
                <a:lnTo>
                  <a:pt x="2282" y="892"/>
                </a:lnTo>
                <a:lnTo>
                  <a:pt x="2282" y="894"/>
                </a:lnTo>
                <a:lnTo>
                  <a:pt x="2282" y="897"/>
                </a:lnTo>
                <a:lnTo>
                  <a:pt x="2282" y="899"/>
                </a:lnTo>
                <a:lnTo>
                  <a:pt x="2282" y="902"/>
                </a:lnTo>
                <a:lnTo>
                  <a:pt x="2283" y="905"/>
                </a:lnTo>
                <a:lnTo>
                  <a:pt x="2283" y="908"/>
                </a:lnTo>
                <a:lnTo>
                  <a:pt x="2283" y="911"/>
                </a:lnTo>
                <a:lnTo>
                  <a:pt x="2283" y="915"/>
                </a:lnTo>
                <a:lnTo>
                  <a:pt x="2283" y="918"/>
                </a:lnTo>
                <a:lnTo>
                  <a:pt x="2283" y="922"/>
                </a:lnTo>
                <a:lnTo>
                  <a:pt x="2283" y="925"/>
                </a:lnTo>
                <a:lnTo>
                  <a:pt x="2284" y="929"/>
                </a:lnTo>
                <a:lnTo>
                  <a:pt x="2284" y="933"/>
                </a:lnTo>
                <a:lnTo>
                  <a:pt x="2284" y="937"/>
                </a:lnTo>
                <a:lnTo>
                  <a:pt x="2284" y="940"/>
                </a:lnTo>
                <a:lnTo>
                  <a:pt x="2284" y="945"/>
                </a:lnTo>
                <a:lnTo>
                  <a:pt x="2285" y="949"/>
                </a:lnTo>
                <a:lnTo>
                  <a:pt x="2285" y="953"/>
                </a:lnTo>
                <a:lnTo>
                  <a:pt x="2285" y="957"/>
                </a:lnTo>
                <a:lnTo>
                  <a:pt x="2285" y="961"/>
                </a:lnTo>
                <a:lnTo>
                  <a:pt x="2285" y="966"/>
                </a:lnTo>
                <a:lnTo>
                  <a:pt x="2285" y="970"/>
                </a:lnTo>
                <a:lnTo>
                  <a:pt x="2286" y="974"/>
                </a:lnTo>
                <a:lnTo>
                  <a:pt x="2286" y="979"/>
                </a:lnTo>
                <a:lnTo>
                  <a:pt x="2286" y="983"/>
                </a:lnTo>
                <a:lnTo>
                  <a:pt x="2286" y="988"/>
                </a:lnTo>
                <a:lnTo>
                  <a:pt x="2286" y="992"/>
                </a:lnTo>
                <a:lnTo>
                  <a:pt x="2287" y="997"/>
                </a:lnTo>
                <a:lnTo>
                  <a:pt x="2287" y="1001"/>
                </a:lnTo>
                <a:lnTo>
                  <a:pt x="2287" y="1006"/>
                </a:lnTo>
                <a:lnTo>
                  <a:pt x="2287" y="1010"/>
                </a:lnTo>
                <a:lnTo>
                  <a:pt x="2287" y="1014"/>
                </a:lnTo>
                <a:lnTo>
                  <a:pt x="2287" y="1019"/>
                </a:lnTo>
                <a:lnTo>
                  <a:pt x="2287" y="1023"/>
                </a:lnTo>
                <a:lnTo>
                  <a:pt x="2288" y="1027"/>
                </a:lnTo>
                <a:lnTo>
                  <a:pt x="2288" y="1032"/>
                </a:lnTo>
                <a:lnTo>
                  <a:pt x="2288" y="1036"/>
                </a:lnTo>
                <a:lnTo>
                  <a:pt x="2288" y="1040"/>
                </a:lnTo>
                <a:lnTo>
                  <a:pt x="2288" y="1044"/>
                </a:lnTo>
                <a:lnTo>
                  <a:pt x="2288" y="1048"/>
                </a:lnTo>
                <a:lnTo>
                  <a:pt x="2288" y="1052"/>
                </a:lnTo>
                <a:lnTo>
                  <a:pt x="2289" y="1055"/>
                </a:lnTo>
                <a:lnTo>
                  <a:pt x="2289" y="1059"/>
                </a:lnTo>
                <a:lnTo>
                  <a:pt x="2289" y="1063"/>
                </a:lnTo>
                <a:lnTo>
                  <a:pt x="2289" y="1066"/>
                </a:lnTo>
                <a:lnTo>
                  <a:pt x="2290" y="1070"/>
                </a:lnTo>
                <a:lnTo>
                  <a:pt x="2290" y="1073"/>
                </a:lnTo>
                <a:lnTo>
                  <a:pt x="2290" y="1076"/>
                </a:lnTo>
                <a:lnTo>
                  <a:pt x="2290" y="1079"/>
                </a:lnTo>
                <a:lnTo>
                  <a:pt x="2290" y="1082"/>
                </a:lnTo>
                <a:lnTo>
                  <a:pt x="2290" y="1085"/>
                </a:lnTo>
                <a:lnTo>
                  <a:pt x="2290" y="1087"/>
                </a:lnTo>
                <a:lnTo>
                  <a:pt x="2291" y="1090"/>
                </a:lnTo>
                <a:lnTo>
                  <a:pt x="2291" y="1092"/>
                </a:lnTo>
                <a:lnTo>
                  <a:pt x="2291" y="1094"/>
                </a:lnTo>
                <a:lnTo>
                  <a:pt x="2291" y="1096"/>
                </a:lnTo>
                <a:lnTo>
                  <a:pt x="2291" y="1098"/>
                </a:lnTo>
                <a:lnTo>
                  <a:pt x="2291" y="1100"/>
                </a:lnTo>
                <a:lnTo>
                  <a:pt x="2291" y="1101"/>
                </a:lnTo>
                <a:lnTo>
                  <a:pt x="2292" y="1103"/>
                </a:lnTo>
                <a:lnTo>
                  <a:pt x="2292" y="1104"/>
                </a:lnTo>
                <a:lnTo>
                  <a:pt x="2292" y="1105"/>
                </a:lnTo>
                <a:lnTo>
                  <a:pt x="2292" y="1106"/>
                </a:lnTo>
                <a:lnTo>
                  <a:pt x="2292" y="1107"/>
                </a:lnTo>
                <a:lnTo>
                  <a:pt x="2293" y="1108"/>
                </a:lnTo>
                <a:lnTo>
                  <a:pt x="2293" y="1108"/>
                </a:lnTo>
                <a:lnTo>
                  <a:pt x="2293" y="1108"/>
                </a:lnTo>
                <a:lnTo>
                  <a:pt x="2293" y="1109"/>
                </a:lnTo>
                <a:lnTo>
                  <a:pt x="2293" y="1108"/>
                </a:lnTo>
                <a:lnTo>
                  <a:pt x="2293" y="1108"/>
                </a:lnTo>
                <a:lnTo>
                  <a:pt x="2293" y="1108"/>
                </a:lnTo>
                <a:lnTo>
                  <a:pt x="2294" y="1107"/>
                </a:lnTo>
                <a:lnTo>
                  <a:pt x="2294" y="1106"/>
                </a:lnTo>
                <a:lnTo>
                  <a:pt x="2294" y="1106"/>
                </a:lnTo>
                <a:lnTo>
                  <a:pt x="2294" y="1104"/>
                </a:lnTo>
                <a:lnTo>
                  <a:pt x="2295" y="1103"/>
                </a:lnTo>
                <a:lnTo>
                  <a:pt x="2295" y="1102"/>
                </a:lnTo>
                <a:lnTo>
                  <a:pt x="2295" y="1101"/>
                </a:lnTo>
                <a:lnTo>
                  <a:pt x="2295" y="1099"/>
                </a:lnTo>
                <a:lnTo>
                  <a:pt x="2295" y="1097"/>
                </a:lnTo>
                <a:lnTo>
                  <a:pt x="2295" y="1095"/>
                </a:lnTo>
                <a:lnTo>
                  <a:pt x="2295" y="1093"/>
                </a:lnTo>
                <a:lnTo>
                  <a:pt x="2296" y="1091"/>
                </a:lnTo>
                <a:lnTo>
                  <a:pt x="2296" y="1088"/>
                </a:lnTo>
                <a:lnTo>
                  <a:pt x="2296" y="1086"/>
                </a:lnTo>
                <a:lnTo>
                  <a:pt x="2296" y="1083"/>
                </a:lnTo>
                <a:lnTo>
                  <a:pt x="2296" y="1080"/>
                </a:lnTo>
                <a:lnTo>
                  <a:pt x="2296" y="1077"/>
                </a:lnTo>
                <a:lnTo>
                  <a:pt x="2296" y="1074"/>
                </a:lnTo>
                <a:lnTo>
                  <a:pt x="2297" y="1071"/>
                </a:lnTo>
                <a:lnTo>
                  <a:pt x="2297" y="1068"/>
                </a:lnTo>
                <a:lnTo>
                  <a:pt x="2297" y="1065"/>
                </a:lnTo>
                <a:lnTo>
                  <a:pt x="2297" y="1061"/>
                </a:lnTo>
                <a:lnTo>
                  <a:pt x="2297" y="1058"/>
                </a:lnTo>
                <a:lnTo>
                  <a:pt x="2298" y="1054"/>
                </a:lnTo>
                <a:lnTo>
                  <a:pt x="2298" y="1050"/>
                </a:lnTo>
                <a:lnTo>
                  <a:pt x="2298" y="1047"/>
                </a:lnTo>
                <a:lnTo>
                  <a:pt x="2298" y="1043"/>
                </a:lnTo>
                <a:lnTo>
                  <a:pt x="2298" y="1038"/>
                </a:lnTo>
                <a:lnTo>
                  <a:pt x="2298" y="1035"/>
                </a:lnTo>
                <a:lnTo>
                  <a:pt x="2298" y="1031"/>
                </a:lnTo>
                <a:lnTo>
                  <a:pt x="2299" y="1027"/>
                </a:lnTo>
                <a:lnTo>
                  <a:pt x="2299" y="1022"/>
                </a:lnTo>
                <a:lnTo>
                  <a:pt x="2299" y="1018"/>
                </a:lnTo>
                <a:lnTo>
                  <a:pt x="2299" y="1014"/>
                </a:lnTo>
                <a:lnTo>
                  <a:pt x="2300" y="1010"/>
                </a:lnTo>
                <a:lnTo>
                  <a:pt x="2300" y="1006"/>
                </a:lnTo>
                <a:lnTo>
                  <a:pt x="2300" y="1001"/>
                </a:lnTo>
                <a:lnTo>
                  <a:pt x="2300" y="997"/>
                </a:lnTo>
                <a:lnTo>
                  <a:pt x="2300" y="993"/>
                </a:lnTo>
                <a:lnTo>
                  <a:pt x="2300" y="989"/>
                </a:lnTo>
                <a:lnTo>
                  <a:pt x="2300" y="984"/>
                </a:lnTo>
                <a:lnTo>
                  <a:pt x="2301" y="980"/>
                </a:lnTo>
                <a:lnTo>
                  <a:pt x="2301" y="976"/>
                </a:lnTo>
                <a:lnTo>
                  <a:pt x="2301" y="972"/>
                </a:lnTo>
                <a:lnTo>
                  <a:pt x="2301" y="968"/>
                </a:lnTo>
                <a:lnTo>
                  <a:pt x="2301" y="964"/>
                </a:lnTo>
                <a:lnTo>
                  <a:pt x="2301" y="960"/>
                </a:lnTo>
                <a:lnTo>
                  <a:pt x="2301" y="956"/>
                </a:lnTo>
                <a:lnTo>
                  <a:pt x="2302" y="952"/>
                </a:lnTo>
                <a:lnTo>
                  <a:pt x="2302" y="948"/>
                </a:lnTo>
                <a:lnTo>
                  <a:pt x="2302" y="945"/>
                </a:lnTo>
                <a:lnTo>
                  <a:pt x="2302" y="941"/>
                </a:lnTo>
                <a:lnTo>
                  <a:pt x="2302" y="937"/>
                </a:lnTo>
                <a:lnTo>
                  <a:pt x="2303" y="934"/>
                </a:lnTo>
                <a:lnTo>
                  <a:pt x="2303" y="930"/>
                </a:lnTo>
                <a:lnTo>
                  <a:pt x="2303" y="927"/>
                </a:lnTo>
                <a:lnTo>
                  <a:pt x="2303" y="924"/>
                </a:lnTo>
                <a:lnTo>
                  <a:pt x="2303" y="921"/>
                </a:lnTo>
                <a:lnTo>
                  <a:pt x="2303" y="918"/>
                </a:lnTo>
                <a:lnTo>
                  <a:pt x="2303" y="915"/>
                </a:lnTo>
                <a:lnTo>
                  <a:pt x="2304" y="912"/>
                </a:lnTo>
                <a:lnTo>
                  <a:pt x="2304" y="910"/>
                </a:lnTo>
                <a:lnTo>
                  <a:pt x="2304" y="907"/>
                </a:lnTo>
                <a:lnTo>
                  <a:pt x="2304" y="905"/>
                </a:lnTo>
                <a:lnTo>
                  <a:pt x="2305" y="903"/>
                </a:lnTo>
                <a:lnTo>
                  <a:pt x="2305" y="901"/>
                </a:lnTo>
                <a:lnTo>
                  <a:pt x="2305" y="899"/>
                </a:lnTo>
                <a:lnTo>
                  <a:pt x="2305" y="897"/>
                </a:lnTo>
                <a:lnTo>
                  <a:pt x="2305" y="896"/>
                </a:lnTo>
                <a:lnTo>
                  <a:pt x="2305" y="894"/>
                </a:lnTo>
                <a:lnTo>
                  <a:pt x="2305" y="892"/>
                </a:lnTo>
                <a:lnTo>
                  <a:pt x="2306" y="891"/>
                </a:lnTo>
                <a:lnTo>
                  <a:pt x="2306" y="891"/>
                </a:lnTo>
                <a:lnTo>
                  <a:pt x="2306" y="889"/>
                </a:lnTo>
                <a:lnTo>
                  <a:pt x="2306" y="889"/>
                </a:lnTo>
                <a:lnTo>
                  <a:pt x="2306" y="888"/>
                </a:lnTo>
                <a:lnTo>
                  <a:pt x="2306" y="888"/>
                </a:lnTo>
                <a:lnTo>
                  <a:pt x="2306" y="887"/>
                </a:lnTo>
                <a:lnTo>
                  <a:pt x="2307" y="887"/>
                </a:lnTo>
                <a:lnTo>
                  <a:pt x="2307" y="887"/>
                </a:lnTo>
                <a:lnTo>
                  <a:pt x="2307" y="888"/>
                </a:lnTo>
                <a:lnTo>
                  <a:pt x="2307" y="888"/>
                </a:lnTo>
                <a:lnTo>
                  <a:pt x="2307" y="889"/>
                </a:lnTo>
                <a:lnTo>
                  <a:pt x="2308" y="889"/>
                </a:lnTo>
                <a:lnTo>
                  <a:pt x="2308" y="891"/>
                </a:lnTo>
                <a:lnTo>
                  <a:pt x="2308" y="891"/>
                </a:lnTo>
                <a:lnTo>
                  <a:pt x="2308" y="892"/>
                </a:lnTo>
                <a:lnTo>
                  <a:pt x="2308" y="894"/>
                </a:lnTo>
                <a:lnTo>
                  <a:pt x="2308" y="895"/>
                </a:lnTo>
                <a:lnTo>
                  <a:pt x="2308" y="897"/>
                </a:lnTo>
                <a:lnTo>
                  <a:pt x="2309" y="899"/>
                </a:lnTo>
                <a:lnTo>
                  <a:pt x="2309" y="900"/>
                </a:lnTo>
                <a:lnTo>
                  <a:pt x="2309" y="902"/>
                </a:lnTo>
                <a:lnTo>
                  <a:pt x="2309" y="905"/>
                </a:lnTo>
                <a:lnTo>
                  <a:pt x="2310" y="907"/>
                </a:lnTo>
                <a:lnTo>
                  <a:pt x="2310" y="909"/>
                </a:lnTo>
                <a:lnTo>
                  <a:pt x="2310" y="912"/>
                </a:lnTo>
                <a:lnTo>
                  <a:pt x="2310" y="915"/>
                </a:lnTo>
                <a:lnTo>
                  <a:pt x="2310" y="917"/>
                </a:lnTo>
                <a:lnTo>
                  <a:pt x="2310" y="920"/>
                </a:lnTo>
                <a:lnTo>
                  <a:pt x="2310" y="923"/>
                </a:lnTo>
                <a:lnTo>
                  <a:pt x="2311" y="926"/>
                </a:lnTo>
                <a:lnTo>
                  <a:pt x="2311" y="930"/>
                </a:lnTo>
                <a:lnTo>
                  <a:pt x="2311" y="933"/>
                </a:lnTo>
                <a:lnTo>
                  <a:pt x="2311" y="936"/>
                </a:lnTo>
                <a:lnTo>
                  <a:pt x="2311" y="940"/>
                </a:lnTo>
                <a:lnTo>
                  <a:pt x="2311" y="943"/>
                </a:lnTo>
                <a:lnTo>
                  <a:pt x="2311" y="946"/>
                </a:lnTo>
                <a:lnTo>
                  <a:pt x="2312" y="950"/>
                </a:lnTo>
                <a:lnTo>
                  <a:pt x="2312" y="954"/>
                </a:lnTo>
                <a:lnTo>
                  <a:pt x="2312" y="958"/>
                </a:lnTo>
                <a:lnTo>
                  <a:pt x="2312" y="961"/>
                </a:lnTo>
                <a:lnTo>
                  <a:pt x="2312" y="965"/>
                </a:lnTo>
                <a:lnTo>
                  <a:pt x="2313" y="969"/>
                </a:lnTo>
                <a:lnTo>
                  <a:pt x="2313" y="973"/>
                </a:lnTo>
                <a:lnTo>
                  <a:pt x="2313" y="977"/>
                </a:lnTo>
                <a:lnTo>
                  <a:pt x="2313" y="981"/>
                </a:lnTo>
                <a:lnTo>
                  <a:pt x="2313" y="985"/>
                </a:lnTo>
                <a:lnTo>
                  <a:pt x="2313" y="989"/>
                </a:lnTo>
                <a:lnTo>
                  <a:pt x="2314" y="993"/>
                </a:lnTo>
                <a:lnTo>
                  <a:pt x="2314" y="997"/>
                </a:lnTo>
                <a:lnTo>
                  <a:pt x="2314" y="1001"/>
                </a:lnTo>
                <a:lnTo>
                  <a:pt x="2314" y="1005"/>
                </a:lnTo>
                <a:lnTo>
                  <a:pt x="2314" y="1009"/>
                </a:lnTo>
                <a:lnTo>
                  <a:pt x="2315" y="1013"/>
                </a:lnTo>
                <a:lnTo>
                  <a:pt x="2315" y="1017"/>
                </a:lnTo>
                <a:lnTo>
                  <a:pt x="2315" y="1021"/>
                </a:lnTo>
                <a:lnTo>
                  <a:pt x="2315" y="1025"/>
                </a:lnTo>
                <a:lnTo>
                  <a:pt x="2315" y="1029"/>
                </a:lnTo>
                <a:lnTo>
                  <a:pt x="2315" y="1032"/>
                </a:lnTo>
                <a:lnTo>
                  <a:pt x="2315" y="1036"/>
                </a:lnTo>
                <a:lnTo>
                  <a:pt x="2316" y="1039"/>
                </a:lnTo>
                <a:lnTo>
                  <a:pt x="2316" y="1043"/>
                </a:lnTo>
                <a:lnTo>
                  <a:pt x="2316" y="1046"/>
                </a:lnTo>
                <a:lnTo>
                  <a:pt x="2316" y="1050"/>
                </a:lnTo>
                <a:lnTo>
                  <a:pt x="2316" y="1053"/>
                </a:lnTo>
                <a:lnTo>
                  <a:pt x="2316" y="1056"/>
                </a:lnTo>
                <a:lnTo>
                  <a:pt x="2316" y="1059"/>
                </a:lnTo>
                <a:lnTo>
                  <a:pt x="2317" y="1062"/>
                </a:lnTo>
                <a:lnTo>
                  <a:pt x="2317" y="1065"/>
                </a:lnTo>
                <a:lnTo>
                  <a:pt x="2317" y="1068"/>
                </a:lnTo>
                <a:lnTo>
                  <a:pt x="2317" y="1070"/>
                </a:lnTo>
                <a:lnTo>
                  <a:pt x="2317" y="1073"/>
                </a:lnTo>
                <a:lnTo>
                  <a:pt x="2318" y="1075"/>
                </a:lnTo>
                <a:lnTo>
                  <a:pt x="2318" y="1078"/>
                </a:lnTo>
                <a:lnTo>
                  <a:pt x="2318" y="1080"/>
                </a:lnTo>
                <a:lnTo>
                  <a:pt x="2318" y="1082"/>
                </a:lnTo>
                <a:lnTo>
                  <a:pt x="2318" y="1084"/>
                </a:lnTo>
                <a:lnTo>
                  <a:pt x="2318" y="1086"/>
                </a:lnTo>
                <a:lnTo>
                  <a:pt x="2319" y="1087"/>
                </a:lnTo>
                <a:lnTo>
                  <a:pt x="2319" y="1089"/>
                </a:lnTo>
                <a:lnTo>
                  <a:pt x="2319" y="1090"/>
                </a:lnTo>
                <a:lnTo>
                  <a:pt x="2319" y="1091"/>
                </a:lnTo>
                <a:lnTo>
                  <a:pt x="2319" y="1093"/>
                </a:lnTo>
                <a:lnTo>
                  <a:pt x="2319" y="1093"/>
                </a:lnTo>
                <a:lnTo>
                  <a:pt x="2319" y="1094"/>
                </a:lnTo>
                <a:lnTo>
                  <a:pt x="2320" y="1095"/>
                </a:lnTo>
                <a:lnTo>
                  <a:pt x="2320" y="1096"/>
                </a:lnTo>
                <a:lnTo>
                  <a:pt x="2320" y="1096"/>
                </a:lnTo>
                <a:lnTo>
                  <a:pt x="2320" y="1096"/>
                </a:lnTo>
                <a:lnTo>
                  <a:pt x="2320" y="1096"/>
                </a:lnTo>
                <a:lnTo>
                  <a:pt x="2321" y="1096"/>
                </a:lnTo>
                <a:lnTo>
                  <a:pt x="2321" y="1096"/>
                </a:lnTo>
                <a:lnTo>
                  <a:pt x="2321" y="1095"/>
                </a:lnTo>
                <a:lnTo>
                  <a:pt x="2321" y="1095"/>
                </a:lnTo>
                <a:lnTo>
                  <a:pt x="2321" y="1094"/>
                </a:lnTo>
                <a:lnTo>
                  <a:pt x="2321" y="1093"/>
                </a:lnTo>
                <a:lnTo>
                  <a:pt x="2321" y="1092"/>
                </a:lnTo>
                <a:lnTo>
                  <a:pt x="2322" y="1091"/>
                </a:lnTo>
                <a:lnTo>
                  <a:pt x="2322" y="1090"/>
                </a:lnTo>
                <a:lnTo>
                  <a:pt x="2322" y="1089"/>
                </a:lnTo>
                <a:lnTo>
                  <a:pt x="2322" y="1087"/>
                </a:lnTo>
                <a:lnTo>
                  <a:pt x="2323" y="1085"/>
                </a:lnTo>
                <a:lnTo>
                  <a:pt x="2323" y="1084"/>
                </a:lnTo>
                <a:lnTo>
                  <a:pt x="2323" y="1082"/>
                </a:lnTo>
                <a:lnTo>
                  <a:pt x="2323" y="1080"/>
                </a:lnTo>
                <a:lnTo>
                  <a:pt x="2323" y="1078"/>
                </a:lnTo>
                <a:lnTo>
                  <a:pt x="2323" y="1075"/>
                </a:lnTo>
                <a:lnTo>
                  <a:pt x="2323" y="1073"/>
                </a:lnTo>
                <a:lnTo>
                  <a:pt x="2324" y="1070"/>
                </a:lnTo>
                <a:lnTo>
                  <a:pt x="2324" y="1068"/>
                </a:lnTo>
                <a:lnTo>
                  <a:pt x="2324" y="1065"/>
                </a:lnTo>
                <a:lnTo>
                  <a:pt x="2324" y="1062"/>
                </a:lnTo>
                <a:lnTo>
                  <a:pt x="2324" y="1059"/>
                </a:lnTo>
                <a:lnTo>
                  <a:pt x="2324" y="1056"/>
                </a:lnTo>
                <a:lnTo>
                  <a:pt x="2324" y="1053"/>
                </a:lnTo>
                <a:lnTo>
                  <a:pt x="2325" y="1050"/>
                </a:lnTo>
                <a:lnTo>
                  <a:pt x="2325" y="1047"/>
                </a:lnTo>
                <a:lnTo>
                  <a:pt x="2325" y="1043"/>
                </a:lnTo>
                <a:lnTo>
                  <a:pt x="2325" y="1040"/>
                </a:lnTo>
                <a:lnTo>
                  <a:pt x="2325" y="1037"/>
                </a:lnTo>
                <a:lnTo>
                  <a:pt x="2326" y="1033"/>
                </a:lnTo>
                <a:lnTo>
                  <a:pt x="2326" y="1030"/>
                </a:lnTo>
                <a:lnTo>
                  <a:pt x="2326" y="1026"/>
                </a:lnTo>
                <a:lnTo>
                  <a:pt x="2326" y="1022"/>
                </a:lnTo>
                <a:lnTo>
                  <a:pt x="2326" y="1019"/>
                </a:lnTo>
                <a:lnTo>
                  <a:pt x="2326" y="1015"/>
                </a:lnTo>
                <a:lnTo>
                  <a:pt x="2326" y="1011"/>
                </a:lnTo>
                <a:lnTo>
                  <a:pt x="2327" y="1007"/>
                </a:lnTo>
                <a:lnTo>
                  <a:pt x="2327" y="1004"/>
                </a:lnTo>
                <a:lnTo>
                  <a:pt x="2327" y="1000"/>
                </a:lnTo>
                <a:lnTo>
                  <a:pt x="2327" y="996"/>
                </a:lnTo>
                <a:lnTo>
                  <a:pt x="2328" y="992"/>
                </a:lnTo>
                <a:lnTo>
                  <a:pt x="2328" y="989"/>
                </a:lnTo>
                <a:lnTo>
                  <a:pt x="2328" y="985"/>
                </a:lnTo>
                <a:lnTo>
                  <a:pt x="2328" y="981"/>
                </a:lnTo>
                <a:lnTo>
                  <a:pt x="2328" y="978"/>
                </a:lnTo>
                <a:lnTo>
                  <a:pt x="2328" y="974"/>
                </a:lnTo>
                <a:lnTo>
                  <a:pt x="2328" y="971"/>
                </a:lnTo>
                <a:lnTo>
                  <a:pt x="2329" y="967"/>
                </a:lnTo>
                <a:lnTo>
                  <a:pt x="2329" y="963"/>
                </a:lnTo>
                <a:lnTo>
                  <a:pt x="2329" y="960"/>
                </a:lnTo>
                <a:lnTo>
                  <a:pt x="2329" y="956"/>
                </a:lnTo>
                <a:lnTo>
                  <a:pt x="2329" y="953"/>
                </a:lnTo>
                <a:lnTo>
                  <a:pt x="2329" y="950"/>
                </a:lnTo>
                <a:lnTo>
                  <a:pt x="2329" y="947"/>
                </a:lnTo>
                <a:lnTo>
                  <a:pt x="2330" y="943"/>
                </a:lnTo>
                <a:lnTo>
                  <a:pt x="2330" y="940"/>
                </a:lnTo>
                <a:lnTo>
                  <a:pt x="2330" y="938"/>
                </a:lnTo>
                <a:lnTo>
                  <a:pt x="2330" y="935"/>
                </a:lnTo>
                <a:lnTo>
                  <a:pt x="2330" y="932"/>
                </a:lnTo>
                <a:lnTo>
                  <a:pt x="2331" y="929"/>
                </a:lnTo>
                <a:lnTo>
                  <a:pt x="2331" y="927"/>
                </a:lnTo>
                <a:lnTo>
                  <a:pt x="2331" y="924"/>
                </a:lnTo>
                <a:lnTo>
                  <a:pt x="2331" y="922"/>
                </a:lnTo>
                <a:lnTo>
                  <a:pt x="2331" y="920"/>
                </a:lnTo>
                <a:lnTo>
                  <a:pt x="2331" y="917"/>
                </a:lnTo>
                <a:lnTo>
                  <a:pt x="2331" y="915"/>
                </a:lnTo>
                <a:lnTo>
                  <a:pt x="2332" y="914"/>
                </a:lnTo>
                <a:lnTo>
                  <a:pt x="2332" y="912"/>
                </a:lnTo>
                <a:lnTo>
                  <a:pt x="2332" y="910"/>
                </a:lnTo>
                <a:lnTo>
                  <a:pt x="2332" y="909"/>
                </a:lnTo>
                <a:lnTo>
                  <a:pt x="2333" y="907"/>
                </a:lnTo>
                <a:lnTo>
                  <a:pt x="2333" y="906"/>
                </a:lnTo>
                <a:lnTo>
                  <a:pt x="2333" y="905"/>
                </a:lnTo>
                <a:lnTo>
                  <a:pt x="2333" y="904"/>
                </a:lnTo>
                <a:lnTo>
                  <a:pt x="2333" y="903"/>
                </a:lnTo>
                <a:lnTo>
                  <a:pt x="2333" y="902"/>
                </a:lnTo>
                <a:lnTo>
                  <a:pt x="2333" y="902"/>
                </a:lnTo>
                <a:lnTo>
                  <a:pt x="2334" y="901"/>
                </a:lnTo>
                <a:lnTo>
                  <a:pt x="2334" y="901"/>
                </a:lnTo>
                <a:lnTo>
                  <a:pt x="2334" y="900"/>
                </a:lnTo>
                <a:lnTo>
                  <a:pt x="2334" y="900"/>
                </a:lnTo>
                <a:lnTo>
                  <a:pt x="2334" y="901"/>
                </a:lnTo>
                <a:lnTo>
                  <a:pt x="2334" y="901"/>
                </a:lnTo>
                <a:lnTo>
                  <a:pt x="2334" y="901"/>
                </a:lnTo>
                <a:lnTo>
                  <a:pt x="2335" y="902"/>
                </a:lnTo>
                <a:lnTo>
                  <a:pt x="2335" y="902"/>
                </a:lnTo>
                <a:lnTo>
                  <a:pt x="2335" y="903"/>
                </a:lnTo>
                <a:lnTo>
                  <a:pt x="2335" y="904"/>
                </a:lnTo>
                <a:lnTo>
                  <a:pt x="2335" y="905"/>
                </a:lnTo>
                <a:lnTo>
                  <a:pt x="2336" y="907"/>
                </a:lnTo>
                <a:lnTo>
                  <a:pt x="2336" y="908"/>
                </a:lnTo>
                <a:lnTo>
                  <a:pt x="2336" y="909"/>
                </a:lnTo>
                <a:lnTo>
                  <a:pt x="2336" y="911"/>
                </a:lnTo>
                <a:lnTo>
                  <a:pt x="2336" y="912"/>
                </a:lnTo>
                <a:lnTo>
                  <a:pt x="2336" y="914"/>
                </a:lnTo>
                <a:lnTo>
                  <a:pt x="2336" y="916"/>
                </a:lnTo>
                <a:lnTo>
                  <a:pt x="2337" y="918"/>
                </a:lnTo>
                <a:lnTo>
                  <a:pt x="2337" y="920"/>
                </a:lnTo>
                <a:lnTo>
                  <a:pt x="2337" y="923"/>
                </a:lnTo>
                <a:lnTo>
                  <a:pt x="2337" y="925"/>
                </a:lnTo>
                <a:lnTo>
                  <a:pt x="2338" y="927"/>
                </a:lnTo>
                <a:lnTo>
                  <a:pt x="2338" y="930"/>
                </a:lnTo>
                <a:lnTo>
                  <a:pt x="2338" y="933"/>
                </a:lnTo>
                <a:lnTo>
                  <a:pt x="2338" y="935"/>
                </a:lnTo>
                <a:lnTo>
                  <a:pt x="2338" y="938"/>
                </a:lnTo>
                <a:lnTo>
                  <a:pt x="2338" y="941"/>
                </a:lnTo>
                <a:lnTo>
                  <a:pt x="2338" y="944"/>
                </a:lnTo>
                <a:lnTo>
                  <a:pt x="2339" y="947"/>
                </a:lnTo>
                <a:lnTo>
                  <a:pt x="2339" y="950"/>
                </a:lnTo>
                <a:lnTo>
                  <a:pt x="2339" y="953"/>
                </a:lnTo>
                <a:lnTo>
                  <a:pt x="2339" y="956"/>
                </a:lnTo>
                <a:lnTo>
                  <a:pt x="2339" y="960"/>
                </a:lnTo>
                <a:lnTo>
                  <a:pt x="2339" y="963"/>
                </a:lnTo>
                <a:lnTo>
                  <a:pt x="2339" y="966"/>
                </a:lnTo>
                <a:lnTo>
                  <a:pt x="2340" y="970"/>
                </a:lnTo>
                <a:lnTo>
                  <a:pt x="2340" y="973"/>
                </a:lnTo>
                <a:lnTo>
                  <a:pt x="2340" y="977"/>
                </a:lnTo>
                <a:lnTo>
                  <a:pt x="2340" y="980"/>
                </a:lnTo>
                <a:lnTo>
                  <a:pt x="2340" y="984"/>
                </a:lnTo>
                <a:lnTo>
                  <a:pt x="2341" y="987"/>
                </a:lnTo>
                <a:lnTo>
                  <a:pt x="2341" y="991"/>
                </a:lnTo>
                <a:lnTo>
                  <a:pt x="2341" y="994"/>
                </a:lnTo>
                <a:lnTo>
                  <a:pt x="2341" y="997"/>
                </a:lnTo>
                <a:lnTo>
                  <a:pt x="2341" y="1001"/>
                </a:lnTo>
                <a:lnTo>
                  <a:pt x="2341" y="1004"/>
                </a:lnTo>
                <a:lnTo>
                  <a:pt x="2341" y="1008"/>
                </a:lnTo>
                <a:lnTo>
                  <a:pt x="2342" y="1011"/>
                </a:lnTo>
                <a:lnTo>
                  <a:pt x="2342" y="1015"/>
                </a:lnTo>
                <a:lnTo>
                  <a:pt x="2342" y="1018"/>
                </a:lnTo>
                <a:lnTo>
                  <a:pt x="2342" y="1021"/>
                </a:lnTo>
                <a:lnTo>
                  <a:pt x="2343" y="1025"/>
                </a:lnTo>
                <a:lnTo>
                  <a:pt x="2343" y="1028"/>
                </a:lnTo>
                <a:lnTo>
                  <a:pt x="2343" y="1031"/>
                </a:lnTo>
                <a:lnTo>
                  <a:pt x="2343" y="1034"/>
                </a:lnTo>
                <a:lnTo>
                  <a:pt x="2343" y="1037"/>
                </a:lnTo>
                <a:lnTo>
                  <a:pt x="2343" y="1040"/>
                </a:lnTo>
                <a:lnTo>
                  <a:pt x="2343" y="1043"/>
                </a:lnTo>
                <a:lnTo>
                  <a:pt x="2344" y="1046"/>
                </a:lnTo>
                <a:lnTo>
                  <a:pt x="2344" y="1048"/>
                </a:lnTo>
                <a:lnTo>
                  <a:pt x="2344" y="1051"/>
                </a:lnTo>
                <a:lnTo>
                  <a:pt x="2344" y="1054"/>
                </a:lnTo>
                <a:lnTo>
                  <a:pt x="2344" y="1056"/>
                </a:lnTo>
                <a:lnTo>
                  <a:pt x="2344" y="1058"/>
                </a:lnTo>
                <a:lnTo>
                  <a:pt x="2344" y="1061"/>
                </a:lnTo>
                <a:lnTo>
                  <a:pt x="2345" y="1063"/>
                </a:lnTo>
                <a:lnTo>
                  <a:pt x="2345" y="1065"/>
                </a:lnTo>
                <a:lnTo>
                  <a:pt x="2345" y="1067"/>
                </a:lnTo>
                <a:lnTo>
                  <a:pt x="2345" y="1069"/>
                </a:lnTo>
                <a:lnTo>
                  <a:pt x="2345" y="1071"/>
                </a:lnTo>
                <a:lnTo>
                  <a:pt x="2346" y="1072"/>
                </a:lnTo>
                <a:lnTo>
                  <a:pt x="2346" y="1074"/>
                </a:lnTo>
                <a:lnTo>
                  <a:pt x="2346" y="1075"/>
                </a:lnTo>
                <a:lnTo>
                  <a:pt x="2346" y="1076"/>
                </a:lnTo>
                <a:lnTo>
                  <a:pt x="2346" y="1078"/>
                </a:lnTo>
                <a:lnTo>
                  <a:pt x="2346" y="1079"/>
                </a:lnTo>
                <a:lnTo>
                  <a:pt x="2347" y="1080"/>
                </a:lnTo>
                <a:lnTo>
                  <a:pt x="2347" y="1080"/>
                </a:lnTo>
                <a:lnTo>
                  <a:pt x="2347" y="1081"/>
                </a:lnTo>
                <a:lnTo>
                  <a:pt x="2347" y="1081"/>
                </a:lnTo>
                <a:lnTo>
                  <a:pt x="2347" y="1082"/>
                </a:lnTo>
                <a:lnTo>
                  <a:pt x="2348" y="1082"/>
                </a:lnTo>
                <a:lnTo>
                  <a:pt x="2348" y="1082"/>
                </a:lnTo>
                <a:lnTo>
                  <a:pt x="2348" y="1083"/>
                </a:lnTo>
                <a:lnTo>
                  <a:pt x="2348" y="1082"/>
                </a:lnTo>
                <a:lnTo>
                  <a:pt x="2348" y="1082"/>
                </a:lnTo>
                <a:lnTo>
                  <a:pt x="2348" y="1082"/>
                </a:lnTo>
                <a:lnTo>
                  <a:pt x="2348" y="1081"/>
                </a:lnTo>
                <a:lnTo>
                  <a:pt x="2349" y="1081"/>
                </a:lnTo>
                <a:lnTo>
                  <a:pt x="2349" y="1080"/>
                </a:lnTo>
                <a:lnTo>
                  <a:pt x="2349" y="1079"/>
                </a:lnTo>
                <a:lnTo>
                  <a:pt x="2349" y="1078"/>
                </a:lnTo>
                <a:lnTo>
                  <a:pt x="2349" y="1077"/>
                </a:lnTo>
                <a:lnTo>
                  <a:pt x="2349" y="1076"/>
                </a:lnTo>
                <a:lnTo>
                  <a:pt x="2349" y="1074"/>
                </a:lnTo>
                <a:lnTo>
                  <a:pt x="2350" y="1073"/>
                </a:lnTo>
                <a:lnTo>
                  <a:pt x="2350" y="1071"/>
                </a:lnTo>
                <a:lnTo>
                  <a:pt x="2350" y="1070"/>
                </a:lnTo>
                <a:lnTo>
                  <a:pt x="2350" y="1068"/>
                </a:lnTo>
                <a:lnTo>
                  <a:pt x="2351" y="1066"/>
                </a:lnTo>
                <a:lnTo>
                  <a:pt x="2351" y="1064"/>
                </a:lnTo>
                <a:lnTo>
                  <a:pt x="2351" y="1062"/>
                </a:lnTo>
                <a:lnTo>
                  <a:pt x="2351" y="1060"/>
                </a:lnTo>
                <a:lnTo>
                  <a:pt x="2351" y="1057"/>
                </a:lnTo>
                <a:lnTo>
                  <a:pt x="2351" y="1055"/>
                </a:lnTo>
                <a:lnTo>
                  <a:pt x="2351" y="1052"/>
                </a:lnTo>
                <a:lnTo>
                  <a:pt x="2352" y="1050"/>
                </a:lnTo>
                <a:lnTo>
                  <a:pt x="2352" y="1047"/>
                </a:lnTo>
                <a:lnTo>
                  <a:pt x="2352" y="1045"/>
                </a:lnTo>
                <a:lnTo>
                  <a:pt x="2352" y="1042"/>
                </a:lnTo>
                <a:lnTo>
                  <a:pt x="2352" y="1039"/>
                </a:lnTo>
                <a:lnTo>
                  <a:pt x="2352" y="1036"/>
                </a:lnTo>
                <a:lnTo>
                  <a:pt x="2352" y="1033"/>
                </a:lnTo>
                <a:lnTo>
                  <a:pt x="2353" y="1030"/>
                </a:lnTo>
                <a:lnTo>
                  <a:pt x="2353" y="1027"/>
                </a:lnTo>
                <a:lnTo>
                  <a:pt x="2353" y="1024"/>
                </a:lnTo>
                <a:lnTo>
                  <a:pt x="2353" y="1021"/>
                </a:lnTo>
                <a:lnTo>
                  <a:pt x="2353" y="1018"/>
                </a:lnTo>
                <a:lnTo>
                  <a:pt x="2354" y="1015"/>
                </a:lnTo>
                <a:lnTo>
                  <a:pt x="2354" y="1012"/>
                </a:lnTo>
                <a:lnTo>
                  <a:pt x="2354" y="1009"/>
                </a:lnTo>
                <a:lnTo>
                  <a:pt x="2354" y="1005"/>
                </a:lnTo>
                <a:lnTo>
                  <a:pt x="2354" y="1002"/>
                </a:lnTo>
                <a:lnTo>
                  <a:pt x="2354" y="999"/>
                </a:lnTo>
                <a:lnTo>
                  <a:pt x="2354" y="996"/>
                </a:lnTo>
                <a:lnTo>
                  <a:pt x="2355" y="992"/>
                </a:lnTo>
                <a:lnTo>
                  <a:pt x="2355" y="989"/>
                </a:lnTo>
                <a:lnTo>
                  <a:pt x="2355" y="986"/>
                </a:lnTo>
                <a:lnTo>
                  <a:pt x="2355" y="983"/>
                </a:lnTo>
                <a:lnTo>
                  <a:pt x="2356" y="980"/>
                </a:lnTo>
                <a:lnTo>
                  <a:pt x="2356" y="977"/>
                </a:lnTo>
                <a:lnTo>
                  <a:pt x="2356" y="973"/>
                </a:lnTo>
                <a:lnTo>
                  <a:pt x="2356" y="971"/>
                </a:lnTo>
                <a:lnTo>
                  <a:pt x="2356" y="968"/>
                </a:lnTo>
                <a:lnTo>
                  <a:pt x="2356" y="965"/>
                </a:lnTo>
                <a:lnTo>
                  <a:pt x="2356" y="961"/>
                </a:lnTo>
                <a:lnTo>
                  <a:pt x="2357" y="959"/>
                </a:lnTo>
                <a:lnTo>
                  <a:pt x="2357" y="956"/>
                </a:lnTo>
                <a:lnTo>
                  <a:pt x="2357" y="953"/>
                </a:lnTo>
                <a:lnTo>
                  <a:pt x="2357" y="951"/>
                </a:lnTo>
                <a:lnTo>
                  <a:pt x="2357" y="948"/>
                </a:lnTo>
                <a:lnTo>
                  <a:pt x="2357" y="945"/>
                </a:lnTo>
                <a:lnTo>
                  <a:pt x="2357" y="943"/>
                </a:lnTo>
                <a:lnTo>
                  <a:pt x="2358" y="941"/>
                </a:lnTo>
                <a:lnTo>
                  <a:pt x="2358" y="938"/>
                </a:lnTo>
                <a:lnTo>
                  <a:pt x="2358" y="936"/>
                </a:lnTo>
                <a:lnTo>
                  <a:pt x="2358" y="934"/>
                </a:lnTo>
                <a:lnTo>
                  <a:pt x="2358" y="932"/>
                </a:lnTo>
                <a:lnTo>
                  <a:pt x="2359" y="930"/>
                </a:lnTo>
                <a:lnTo>
                  <a:pt x="2359" y="928"/>
                </a:lnTo>
                <a:lnTo>
                  <a:pt x="2359" y="927"/>
                </a:lnTo>
                <a:lnTo>
                  <a:pt x="2359" y="925"/>
                </a:lnTo>
                <a:lnTo>
                  <a:pt x="2359" y="924"/>
                </a:lnTo>
                <a:lnTo>
                  <a:pt x="2359" y="922"/>
                </a:lnTo>
                <a:lnTo>
                  <a:pt x="2359" y="921"/>
                </a:lnTo>
                <a:lnTo>
                  <a:pt x="2360" y="920"/>
                </a:lnTo>
                <a:lnTo>
                  <a:pt x="2360" y="919"/>
                </a:lnTo>
                <a:lnTo>
                  <a:pt x="2360" y="918"/>
                </a:lnTo>
                <a:lnTo>
                  <a:pt x="2360" y="917"/>
                </a:lnTo>
                <a:lnTo>
                  <a:pt x="2361" y="917"/>
                </a:lnTo>
                <a:lnTo>
                  <a:pt x="2361" y="916"/>
                </a:lnTo>
                <a:lnTo>
                  <a:pt x="2361" y="915"/>
                </a:lnTo>
                <a:lnTo>
                  <a:pt x="2361" y="915"/>
                </a:lnTo>
                <a:lnTo>
                  <a:pt x="2361" y="915"/>
                </a:lnTo>
                <a:lnTo>
                  <a:pt x="2361" y="915"/>
                </a:lnTo>
                <a:lnTo>
                  <a:pt x="2361" y="915"/>
                </a:lnTo>
                <a:lnTo>
                  <a:pt x="2362" y="915"/>
                </a:lnTo>
                <a:lnTo>
                  <a:pt x="2362" y="915"/>
                </a:lnTo>
                <a:lnTo>
                  <a:pt x="2362" y="915"/>
                </a:lnTo>
                <a:lnTo>
                  <a:pt x="2362" y="916"/>
                </a:lnTo>
                <a:lnTo>
                  <a:pt x="2362" y="917"/>
                </a:lnTo>
                <a:lnTo>
                  <a:pt x="2362" y="917"/>
                </a:lnTo>
                <a:lnTo>
                  <a:pt x="2362" y="918"/>
                </a:lnTo>
                <a:lnTo>
                  <a:pt x="2363" y="919"/>
                </a:lnTo>
                <a:lnTo>
                  <a:pt x="2363" y="920"/>
                </a:lnTo>
                <a:lnTo>
                  <a:pt x="2363" y="921"/>
                </a:lnTo>
                <a:lnTo>
                  <a:pt x="2363" y="922"/>
                </a:lnTo>
                <a:lnTo>
                  <a:pt x="2363" y="924"/>
                </a:lnTo>
                <a:lnTo>
                  <a:pt x="2364" y="925"/>
                </a:lnTo>
                <a:lnTo>
                  <a:pt x="2364" y="927"/>
                </a:lnTo>
                <a:lnTo>
                  <a:pt x="2364" y="928"/>
                </a:lnTo>
                <a:lnTo>
                  <a:pt x="2364" y="930"/>
                </a:lnTo>
                <a:lnTo>
                  <a:pt x="2364" y="932"/>
                </a:lnTo>
                <a:lnTo>
                  <a:pt x="2364" y="934"/>
                </a:lnTo>
                <a:lnTo>
                  <a:pt x="2364" y="936"/>
                </a:lnTo>
                <a:lnTo>
                  <a:pt x="2365" y="938"/>
                </a:lnTo>
                <a:lnTo>
                  <a:pt x="2365" y="940"/>
                </a:lnTo>
                <a:lnTo>
                  <a:pt x="2365" y="943"/>
                </a:lnTo>
                <a:lnTo>
                  <a:pt x="2365" y="945"/>
                </a:lnTo>
                <a:lnTo>
                  <a:pt x="2366" y="947"/>
                </a:lnTo>
                <a:lnTo>
                  <a:pt x="2366" y="950"/>
                </a:lnTo>
                <a:lnTo>
                  <a:pt x="2366" y="952"/>
                </a:lnTo>
                <a:lnTo>
                  <a:pt x="2366" y="955"/>
                </a:lnTo>
                <a:lnTo>
                  <a:pt x="2366" y="958"/>
                </a:lnTo>
                <a:lnTo>
                  <a:pt x="2366" y="960"/>
                </a:lnTo>
                <a:lnTo>
                  <a:pt x="2366" y="963"/>
                </a:lnTo>
                <a:lnTo>
                  <a:pt x="2367" y="966"/>
                </a:lnTo>
                <a:lnTo>
                  <a:pt x="2367" y="968"/>
                </a:lnTo>
                <a:lnTo>
                  <a:pt x="2367" y="971"/>
                </a:lnTo>
                <a:lnTo>
                  <a:pt x="2367" y="974"/>
                </a:lnTo>
                <a:lnTo>
                  <a:pt x="2367" y="977"/>
                </a:lnTo>
                <a:lnTo>
                  <a:pt x="2367" y="980"/>
                </a:lnTo>
                <a:lnTo>
                  <a:pt x="2367" y="983"/>
                </a:lnTo>
                <a:lnTo>
                  <a:pt x="2368" y="986"/>
                </a:lnTo>
                <a:lnTo>
                  <a:pt x="2368" y="989"/>
                </a:lnTo>
                <a:lnTo>
                  <a:pt x="2368" y="992"/>
                </a:lnTo>
                <a:lnTo>
                  <a:pt x="2368" y="995"/>
                </a:lnTo>
                <a:lnTo>
                  <a:pt x="2368" y="997"/>
                </a:lnTo>
                <a:lnTo>
                  <a:pt x="2369" y="1001"/>
                </a:lnTo>
                <a:lnTo>
                  <a:pt x="2369" y="1003"/>
                </a:lnTo>
                <a:lnTo>
                  <a:pt x="2369" y="1006"/>
                </a:lnTo>
                <a:lnTo>
                  <a:pt x="2369" y="1009"/>
                </a:lnTo>
                <a:lnTo>
                  <a:pt x="2369" y="1012"/>
                </a:lnTo>
                <a:lnTo>
                  <a:pt x="2369" y="1015"/>
                </a:lnTo>
                <a:lnTo>
                  <a:pt x="2369" y="1017"/>
                </a:lnTo>
                <a:lnTo>
                  <a:pt x="2370" y="1020"/>
                </a:lnTo>
                <a:lnTo>
                  <a:pt x="2370" y="1023"/>
                </a:lnTo>
                <a:lnTo>
                  <a:pt x="2370" y="1025"/>
                </a:lnTo>
                <a:lnTo>
                  <a:pt x="2370" y="1028"/>
                </a:lnTo>
                <a:lnTo>
                  <a:pt x="2371" y="1031"/>
                </a:lnTo>
                <a:lnTo>
                  <a:pt x="2371" y="1033"/>
                </a:lnTo>
                <a:lnTo>
                  <a:pt x="2371" y="1036"/>
                </a:lnTo>
                <a:lnTo>
                  <a:pt x="2371" y="1038"/>
                </a:lnTo>
                <a:lnTo>
                  <a:pt x="2371" y="1040"/>
                </a:lnTo>
                <a:lnTo>
                  <a:pt x="2371" y="1042"/>
                </a:lnTo>
                <a:lnTo>
                  <a:pt x="2371" y="1045"/>
                </a:lnTo>
                <a:lnTo>
                  <a:pt x="2372" y="1047"/>
                </a:lnTo>
                <a:lnTo>
                  <a:pt x="2372" y="1049"/>
                </a:lnTo>
                <a:lnTo>
                  <a:pt x="2372" y="1050"/>
                </a:lnTo>
                <a:lnTo>
                  <a:pt x="2372" y="1052"/>
                </a:lnTo>
                <a:lnTo>
                  <a:pt x="2372" y="1054"/>
                </a:lnTo>
                <a:lnTo>
                  <a:pt x="2372" y="1056"/>
                </a:lnTo>
                <a:lnTo>
                  <a:pt x="2372" y="1057"/>
                </a:lnTo>
                <a:lnTo>
                  <a:pt x="2373" y="1059"/>
                </a:lnTo>
                <a:lnTo>
                  <a:pt x="2373" y="1060"/>
                </a:lnTo>
                <a:lnTo>
                  <a:pt x="2373" y="1061"/>
                </a:lnTo>
                <a:lnTo>
                  <a:pt x="2373" y="1062"/>
                </a:lnTo>
                <a:lnTo>
                  <a:pt x="2373" y="1063"/>
                </a:lnTo>
                <a:lnTo>
                  <a:pt x="2374" y="1065"/>
                </a:lnTo>
                <a:lnTo>
                  <a:pt x="2374" y="1065"/>
                </a:lnTo>
                <a:lnTo>
                  <a:pt x="2374" y="1066"/>
                </a:lnTo>
                <a:lnTo>
                  <a:pt x="2374" y="1066"/>
                </a:lnTo>
                <a:lnTo>
                  <a:pt x="2374" y="1067"/>
                </a:lnTo>
                <a:lnTo>
                  <a:pt x="2374" y="1068"/>
                </a:lnTo>
                <a:lnTo>
                  <a:pt x="2374" y="1068"/>
                </a:lnTo>
                <a:lnTo>
                  <a:pt x="2375" y="1068"/>
                </a:lnTo>
                <a:lnTo>
                  <a:pt x="2375" y="1068"/>
                </a:lnTo>
                <a:lnTo>
                  <a:pt x="2375" y="1068"/>
                </a:lnTo>
                <a:lnTo>
                  <a:pt x="2375" y="1068"/>
                </a:lnTo>
                <a:lnTo>
                  <a:pt x="2376" y="1068"/>
                </a:lnTo>
                <a:lnTo>
                  <a:pt x="2376" y="1067"/>
                </a:lnTo>
                <a:lnTo>
                  <a:pt x="2376" y="1067"/>
                </a:lnTo>
                <a:lnTo>
                  <a:pt x="2376" y="1066"/>
                </a:lnTo>
                <a:lnTo>
                  <a:pt x="2376" y="1066"/>
                </a:lnTo>
                <a:lnTo>
                  <a:pt x="2376" y="1065"/>
                </a:lnTo>
                <a:lnTo>
                  <a:pt x="2376" y="1064"/>
                </a:lnTo>
                <a:lnTo>
                  <a:pt x="2377" y="1063"/>
                </a:lnTo>
                <a:lnTo>
                  <a:pt x="2377" y="1062"/>
                </a:lnTo>
                <a:lnTo>
                  <a:pt x="2377" y="1061"/>
                </a:lnTo>
                <a:lnTo>
                  <a:pt x="2377" y="1060"/>
                </a:lnTo>
                <a:lnTo>
                  <a:pt x="2377" y="1058"/>
                </a:lnTo>
                <a:lnTo>
                  <a:pt x="2377" y="1057"/>
                </a:lnTo>
                <a:lnTo>
                  <a:pt x="2377" y="1055"/>
                </a:lnTo>
                <a:lnTo>
                  <a:pt x="2378" y="1054"/>
                </a:lnTo>
                <a:lnTo>
                  <a:pt x="2378" y="1052"/>
                </a:lnTo>
                <a:lnTo>
                  <a:pt x="2378" y="1050"/>
                </a:lnTo>
                <a:lnTo>
                  <a:pt x="2378" y="1048"/>
                </a:lnTo>
                <a:lnTo>
                  <a:pt x="2378" y="1047"/>
                </a:lnTo>
                <a:lnTo>
                  <a:pt x="2379" y="1044"/>
                </a:lnTo>
                <a:lnTo>
                  <a:pt x="2379" y="1042"/>
                </a:lnTo>
                <a:lnTo>
                  <a:pt x="2379" y="1040"/>
                </a:lnTo>
                <a:lnTo>
                  <a:pt x="2379" y="1038"/>
                </a:lnTo>
                <a:lnTo>
                  <a:pt x="2379" y="1036"/>
                </a:lnTo>
                <a:lnTo>
                  <a:pt x="2379" y="1034"/>
                </a:lnTo>
                <a:lnTo>
                  <a:pt x="2380" y="1031"/>
                </a:lnTo>
                <a:lnTo>
                  <a:pt x="2380" y="1029"/>
                </a:lnTo>
                <a:lnTo>
                  <a:pt x="2380" y="1026"/>
                </a:lnTo>
                <a:lnTo>
                  <a:pt x="2380" y="1024"/>
                </a:lnTo>
                <a:lnTo>
                  <a:pt x="2380" y="1021"/>
                </a:lnTo>
                <a:lnTo>
                  <a:pt x="2380" y="1019"/>
                </a:lnTo>
                <a:lnTo>
                  <a:pt x="2380" y="1016"/>
                </a:lnTo>
                <a:lnTo>
                  <a:pt x="2381" y="1014"/>
                </a:lnTo>
                <a:lnTo>
                  <a:pt x="2381" y="1011"/>
                </a:lnTo>
                <a:lnTo>
                  <a:pt x="2381" y="1008"/>
                </a:lnTo>
                <a:lnTo>
                  <a:pt x="2381" y="1006"/>
                </a:lnTo>
                <a:lnTo>
                  <a:pt x="2381" y="1003"/>
                </a:lnTo>
                <a:lnTo>
                  <a:pt x="2382" y="1001"/>
                </a:lnTo>
                <a:lnTo>
                  <a:pt x="2382" y="998"/>
                </a:lnTo>
                <a:lnTo>
                  <a:pt x="2382" y="995"/>
                </a:lnTo>
                <a:lnTo>
                  <a:pt x="2382" y="992"/>
                </a:lnTo>
                <a:lnTo>
                  <a:pt x="2382" y="990"/>
                </a:lnTo>
                <a:lnTo>
                  <a:pt x="2382" y="987"/>
                </a:lnTo>
                <a:lnTo>
                  <a:pt x="2382" y="984"/>
                </a:lnTo>
                <a:lnTo>
                  <a:pt x="2383" y="982"/>
                </a:lnTo>
                <a:lnTo>
                  <a:pt x="2383" y="979"/>
                </a:lnTo>
                <a:lnTo>
                  <a:pt x="2383" y="977"/>
                </a:lnTo>
                <a:lnTo>
                  <a:pt x="2383" y="974"/>
                </a:lnTo>
                <a:lnTo>
                  <a:pt x="2384" y="972"/>
                </a:lnTo>
                <a:lnTo>
                  <a:pt x="2384" y="969"/>
                </a:lnTo>
                <a:lnTo>
                  <a:pt x="2384" y="967"/>
                </a:lnTo>
                <a:lnTo>
                  <a:pt x="2384" y="965"/>
                </a:lnTo>
                <a:lnTo>
                  <a:pt x="2384" y="963"/>
                </a:lnTo>
                <a:lnTo>
                  <a:pt x="2384" y="960"/>
                </a:lnTo>
                <a:lnTo>
                  <a:pt x="2384" y="958"/>
                </a:lnTo>
                <a:lnTo>
                  <a:pt x="2385" y="956"/>
                </a:lnTo>
                <a:lnTo>
                  <a:pt x="2385" y="954"/>
                </a:lnTo>
                <a:lnTo>
                  <a:pt x="2385" y="952"/>
                </a:lnTo>
                <a:lnTo>
                  <a:pt x="2385" y="950"/>
                </a:lnTo>
                <a:lnTo>
                  <a:pt x="2385" y="948"/>
                </a:lnTo>
                <a:lnTo>
                  <a:pt x="2385" y="946"/>
                </a:lnTo>
                <a:lnTo>
                  <a:pt x="2385" y="945"/>
                </a:lnTo>
                <a:lnTo>
                  <a:pt x="2386" y="943"/>
                </a:lnTo>
                <a:lnTo>
                  <a:pt x="2386" y="942"/>
                </a:lnTo>
                <a:lnTo>
                  <a:pt x="2386" y="940"/>
                </a:lnTo>
                <a:lnTo>
                  <a:pt x="2386" y="939"/>
                </a:lnTo>
                <a:lnTo>
                  <a:pt x="2386" y="937"/>
                </a:lnTo>
                <a:lnTo>
                  <a:pt x="2387" y="936"/>
                </a:lnTo>
                <a:lnTo>
                  <a:pt x="2387" y="935"/>
                </a:lnTo>
                <a:lnTo>
                  <a:pt x="2387" y="934"/>
                </a:lnTo>
                <a:lnTo>
                  <a:pt x="2387" y="933"/>
                </a:lnTo>
                <a:lnTo>
                  <a:pt x="2387" y="932"/>
                </a:lnTo>
                <a:lnTo>
                  <a:pt x="2387" y="932"/>
                </a:lnTo>
                <a:lnTo>
                  <a:pt x="2387" y="931"/>
                </a:lnTo>
                <a:lnTo>
                  <a:pt x="2388" y="930"/>
                </a:lnTo>
                <a:lnTo>
                  <a:pt x="2388" y="930"/>
                </a:lnTo>
                <a:lnTo>
                  <a:pt x="2388" y="930"/>
                </a:lnTo>
                <a:lnTo>
                  <a:pt x="2388" y="930"/>
                </a:lnTo>
                <a:lnTo>
                  <a:pt x="2389" y="929"/>
                </a:lnTo>
                <a:lnTo>
                  <a:pt x="2389" y="929"/>
                </a:lnTo>
                <a:lnTo>
                  <a:pt x="2389" y="929"/>
                </a:lnTo>
                <a:lnTo>
                  <a:pt x="2389" y="929"/>
                </a:lnTo>
                <a:lnTo>
                  <a:pt x="2389" y="930"/>
                </a:lnTo>
                <a:lnTo>
                  <a:pt x="2389" y="930"/>
                </a:lnTo>
                <a:lnTo>
                  <a:pt x="2389" y="930"/>
                </a:lnTo>
                <a:lnTo>
                  <a:pt x="2390" y="931"/>
                </a:lnTo>
                <a:lnTo>
                  <a:pt x="2390" y="932"/>
                </a:lnTo>
                <a:lnTo>
                  <a:pt x="2390" y="932"/>
                </a:lnTo>
                <a:lnTo>
                  <a:pt x="2390" y="933"/>
                </a:lnTo>
                <a:lnTo>
                  <a:pt x="2390" y="934"/>
                </a:lnTo>
                <a:lnTo>
                  <a:pt x="2390" y="935"/>
                </a:lnTo>
                <a:lnTo>
                  <a:pt x="2390" y="936"/>
                </a:lnTo>
                <a:lnTo>
                  <a:pt x="2391" y="937"/>
                </a:lnTo>
                <a:lnTo>
                  <a:pt x="2391" y="938"/>
                </a:lnTo>
                <a:lnTo>
                  <a:pt x="2391" y="940"/>
                </a:lnTo>
                <a:lnTo>
                  <a:pt x="2391" y="941"/>
                </a:lnTo>
                <a:lnTo>
                  <a:pt x="2391" y="942"/>
                </a:lnTo>
                <a:lnTo>
                  <a:pt x="2392" y="944"/>
                </a:lnTo>
                <a:lnTo>
                  <a:pt x="2392" y="946"/>
                </a:lnTo>
                <a:lnTo>
                  <a:pt x="2392" y="947"/>
                </a:lnTo>
                <a:lnTo>
                  <a:pt x="2392" y="949"/>
                </a:lnTo>
                <a:lnTo>
                  <a:pt x="2392" y="951"/>
                </a:lnTo>
                <a:lnTo>
                  <a:pt x="2392" y="953"/>
                </a:lnTo>
                <a:lnTo>
                  <a:pt x="2392" y="955"/>
                </a:lnTo>
                <a:lnTo>
                  <a:pt x="2393" y="956"/>
                </a:lnTo>
                <a:lnTo>
                  <a:pt x="2393" y="958"/>
                </a:lnTo>
                <a:lnTo>
                  <a:pt x="2393" y="961"/>
                </a:lnTo>
                <a:lnTo>
                  <a:pt x="2393" y="963"/>
                </a:lnTo>
                <a:lnTo>
                  <a:pt x="2394" y="965"/>
                </a:lnTo>
                <a:lnTo>
                  <a:pt x="2394" y="967"/>
                </a:lnTo>
                <a:lnTo>
                  <a:pt x="2394" y="969"/>
                </a:lnTo>
                <a:lnTo>
                  <a:pt x="2394" y="971"/>
                </a:lnTo>
                <a:lnTo>
                  <a:pt x="2394" y="974"/>
                </a:lnTo>
                <a:lnTo>
                  <a:pt x="2394" y="976"/>
                </a:lnTo>
                <a:lnTo>
                  <a:pt x="2394" y="978"/>
                </a:lnTo>
                <a:lnTo>
                  <a:pt x="2395" y="981"/>
                </a:lnTo>
                <a:lnTo>
                  <a:pt x="2395" y="983"/>
                </a:lnTo>
                <a:lnTo>
                  <a:pt x="2395" y="986"/>
                </a:lnTo>
                <a:lnTo>
                  <a:pt x="2395" y="988"/>
                </a:lnTo>
                <a:lnTo>
                  <a:pt x="2395" y="990"/>
                </a:lnTo>
                <a:lnTo>
                  <a:pt x="2395" y="993"/>
                </a:lnTo>
                <a:lnTo>
                  <a:pt x="2395" y="995"/>
                </a:lnTo>
                <a:lnTo>
                  <a:pt x="2396" y="997"/>
                </a:lnTo>
                <a:lnTo>
                  <a:pt x="2396" y="1000"/>
                </a:lnTo>
                <a:lnTo>
                  <a:pt x="2396" y="1002"/>
                </a:lnTo>
                <a:lnTo>
                  <a:pt x="2396" y="1004"/>
                </a:lnTo>
                <a:lnTo>
                  <a:pt x="2396" y="1007"/>
                </a:lnTo>
                <a:lnTo>
                  <a:pt x="2397" y="1009"/>
                </a:lnTo>
                <a:lnTo>
                  <a:pt x="2397" y="1011"/>
                </a:lnTo>
                <a:lnTo>
                  <a:pt x="2397" y="1014"/>
                </a:lnTo>
                <a:lnTo>
                  <a:pt x="2397" y="1016"/>
                </a:lnTo>
                <a:lnTo>
                  <a:pt x="2397" y="1018"/>
                </a:lnTo>
                <a:lnTo>
                  <a:pt x="2397" y="1020"/>
                </a:lnTo>
                <a:lnTo>
                  <a:pt x="2397" y="1022"/>
                </a:lnTo>
                <a:lnTo>
                  <a:pt x="2398" y="1024"/>
                </a:lnTo>
                <a:lnTo>
                  <a:pt x="2398" y="1026"/>
                </a:lnTo>
                <a:lnTo>
                  <a:pt x="2398" y="1028"/>
                </a:lnTo>
                <a:lnTo>
                  <a:pt x="2398" y="1030"/>
                </a:lnTo>
                <a:lnTo>
                  <a:pt x="2399" y="1032"/>
                </a:lnTo>
                <a:lnTo>
                  <a:pt x="2399" y="1034"/>
                </a:lnTo>
                <a:lnTo>
                  <a:pt x="2399" y="1035"/>
                </a:lnTo>
                <a:lnTo>
                  <a:pt x="2399" y="1037"/>
                </a:lnTo>
                <a:lnTo>
                  <a:pt x="2399" y="1038"/>
                </a:lnTo>
                <a:lnTo>
                  <a:pt x="2399" y="1040"/>
                </a:lnTo>
                <a:lnTo>
                  <a:pt x="2399" y="1041"/>
                </a:lnTo>
                <a:lnTo>
                  <a:pt x="2400" y="1043"/>
                </a:lnTo>
                <a:lnTo>
                  <a:pt x="2400" y="1044"/>
                </a:lnTo>
                <a:lnTo>
                  <a:pt x="2400" y="1045"/>
                </a:lnTo>
                <a:lnTo>
                  <a:pt x="2400" y="1046"/>
                </a:lnTo>
                <a:lnTo>
                  <a:pt x="2400" y="1047"/>
                </a:lnTo>
                <a:lnTo>
                  <a:pt x="2400" y="1048"/>
                </a:lnTo>
                <a:lnTo>
                  <a:pt x="2400" y="1049"/>
                </a:lnTo>
                <a:lnTo>
                  <a:pt x="2401" y="1050"/>
                </a:lnTo>
                <a:lnTo>
                  <a:pt x="2401" y="1051"/>
                </a:lnTo>
                <a:lnTo>
                  <a:pt x="2401" y="1051"/>
                </a:lnTo>
                <a:lnTo>
                  <a:pt x="2401" y="1052"/>
                </a:lnTo>
                <a:lnTo>
                  <a:pt x="2401" y="1052"/>
                </a:lnTo>
                <a:lnTo>
                  <a:pt x="2402" y="1053"/>
                </a:lnTo>
                <a:lnTo>
                  <a:pt x="2402" y="1053"/>
                </a:lnTo>
                <a:lnTo>
                  <a:pt x="2402" y="1053"/>
                </a:lnTo>
                <a:lnTo>
                  <a:pt x="2402" y="1053"/>
                </a:lnTo>
                <a:lnTo>
                  <a:pt x="2402" y="1053"/>
                </a:lnTo>
                <a:lnTo>
                  <a:pt x="2402" y="1053"/>
                </a:lnTo>
                <a:lnTo>
                  <a:pt x="2402" y="1053"/>
                </a:lnTo>
                <a:lnTo>
                  <a:pt x="2403" y="1053"/>
                </a:lnTo>
                <a:lnTo>
                  <a:pt x="2403" y="1053"/>
                </a:lnTo>
                <a:lnTo>
                  <a:pt x="2403" y="1052"/>
                </a:lnTo>
                <a:lnTo>
                  <a:pt x="2403" y="1052"/>
                </a:lnTo>
                <a:lnTo>
                  <a:pt x="2404" y="1051"/>
                </a:lnTo>
                <a:lnTo>
                  <a:pt x="2404" y="1050"/>
                </a:lnTo>
                <a:lnTo>
                  <a:pt x="2404" y="1050"/>
                </a:lnTo>
                <a:lnTo>
                  <a:pt x="2404" y="1049"/>
                </a:lnTo>
                <a:lnTo>
                  <a:pt x="2404" y="1048"/>
                </a:lnTo>
                <a:lnTo>
                  <a:pt x="2404" y="1047"/>
                </a:lnTo>
                <a:lnTo>
                  <a:pt x="2404" y="1046"/>
                </a:lnTo>
                <a:lnTo>
                  <a:pt x="2405" y="1045"/>
                </a:lnTo>
                <a:lnTo>
                  <a:pt x="2405" y="1044"/>
                </a:lnTo>
                <a:lnTo>
                  <a:pt x="2405" y="1043"/>
                </a:lnTo>
                <a:lnTo>
                  <a:pt x="2405" y="1042"/>
                </a:lnTo>
                <a:lnTo>
                  <a:pt x="2405" y="1040"/>
                </a:lnTo>
                <a:lnTo>
                  <a:pt x="2405" y="1038"/>
                </a:lnTo>
                <a:lnTo>
                  <a:pt x="2405" y="1037"/>
                </a:lnTo>
                <a:lnTo>
                  <a:pt x="2406" y="1035"/>
                </a:lnTo>
                <a:lnTo>
                  <a:pt x="2406" y="1034"/>
                </a:lnTo>
                <a:lnTo>
                  <a:pt x="2406" y="1032"/>
                </a:lnTo>
                <a:lnTo>
                  <a:pt x="2406" y="1030"/>
                </a:lnTo>
                <a:lnTo>
                  <a:pt x="2406" y="1029"/>
                </a:lnTo>
                <a:lnTo>
                  <a:pt x="2407" y="1027"/>
                </a:lnTo>
                <a:lnTo>
                  <a:pt x="2407" y="1025"/>
                </a:lnTo>
                <a:lnTo>
                  <a:pt x="2407" y="1023"/>
                </a:lnTo>
                <a:lnTo>
                  <a:pt x="2407" y="1022"/>
                </a:lnTo>
                <a:lnTo>
                  <a:pt x="2407" y="1019"/>
                </a:lnTo>
                <a:lnTo>
                  <a:pt x="2407" y="1017"/>
                </a:lnTo>
                <a:lnTo>
                  <a:pt x="2408" y="1015"/>
                </a:lnTo>
                <a:lnTo>
                  <a:pt x="2408" y="1014"/>
                </a:lnTo>
                <a:lnTo>
                  <a:pt x="2408" y="1011"/>
                </a:lnTo>
                <a:lnTo>
                  <a:pt x="2408" y="1009"/>
                </a:lnTo>
                <a:lnTo>
                  <a:pt x="2408" y="1007"/>
                </a:lnTo>
                <a:lnTo>
                  <a:pt x="2408" y="1005"/>
                </a:lnTo>
                <a:lnTo>
                  <a:pt x="2408" y="1003"/>
                </a:lnTo>
                <a:lnTo>
                  <a:pt x="2409" y="1001"/>
                </a:lnTo>
                <a:lnTo>
                  <a:pt x="2409" y="999"/>
                </a:lnTo>
                <a:lnTo>
                  <a:pt x="2409" y="997"/>
                </a:lnTo>
                <a:lnTo>
                  <a:pt x="2409" y="995"/>
                </a:lnTo>
                <a:lnTo>
                  <a:pt x="2409" y="992"/>
                </a:lnTo>
                <a:lnTo>
                  <a:pt x="2410" y="991"/>
                </a:lnTo>
                <a:lnTo>
                  <a:pt x="2410" y="989"/>
                </a:lnTo>
                <a:lnTo>
                  <a:pt x="2410" y="986"/>
                </a:lnTo>
                <a:lnTo>
                  <a:pt x="2410" y="984"/>
                </a:lnTo>
                <a:lnTo>
                  <a:pt x="2410" y="983"/>
                </a:lnTo>
                <a:lnTo>
                  <a:pt x="2410" y="980"/>
                </a:lnTo>
                <a:lnTo>
                  <a:pt x="2410" y="978"/>
                </a:lnTo>
                <a:lnTo>
                  <a:pt x="2411" y="976"/>
                </a:lnTo>
                <a:lnTo>
                  <a:pt x="2411" y="974"/>
                </a:lnTo>
                <a:lnTo>
                  <a:pt x="2411" y="973"/>
                </a:lnTo>
                <a:lnTo>
                  <a:pt x="2411" y="971"/>
                </a:lnTo>
                <a:lnTo>
                  <a:pt x="2412" y="969"/>
                </a:lnTo>
                <a:lnTo>
                  <a:pt x="2412" y="968"/>
                </a:lnTo>
                <a:lnTo>
                  <a:pt x="2412" y="966"/>
                </a:lnTo>
                <a:lnTo>
                  <a:pt x="2412" y="964"/>
                </a:lnTo>
                <a:lnTo>
                  <a:pt x="2412" y="963"/>
                </a:lnTo>
                <a:lnTo>
                  <a:pt x="2412" y="961"/>
                </a:lnTo>
                <a:lnTo>
                  <a:pt x="2412" y="960"/>
                </a:lnTo>
                <a:lnTo>
                  <a:pt x="2413" y="958"/>
                </a:lnTo>
                <a:lnTo>
                  <a:pt x="2413" y="957"/>
                </a:lnTo>
                <a:lnTo>
                  <a:pt x="2413" y="955"/>
                </a:lnTo>
                <a:lnTo>
                  <a:pt x="2413" y="954"/>
                </a:lnTo>
                <a:lnTo>
                  <a:pt x="2413" y="953"/>
                </a:lnTo>
                <a:lnTo>
                  <a:pt x="2413" y="952"/>
                </a:lnTo>
                <a:lnTo>
                  <a:pt x="2413" y="951"/>
                </a:lnTo>
                <a:lnTo>
                  <a:pt x="2414" y="950"/>
                </a:lnTo>
                <a:lnTo>
                  <a:pt x="2414" y="949"/>
                </a:lnTo>
                <a:lnTo>
                  <a:pt x="2414" y="948"/>
                </a:lnTo>
                <a:lnTo>
                  <a:pt x="2414" y="947"/>
                </a:lnTo>
                <a:lnTo>
                  <a:pt x="2414" y="947"/>
                </a:lnTo>
                <a:lnTo>
                  <a:pt x="2415" y="946"/>
                </a:lnTo>
                <a:lnTo>
                  <a:pt x="2415" y="946"/>
                </a:lnTo>
                <a:lnTo>
                  <a:pt x="2415" y="945"/>
                </a:lnTo>
                <a:lnTo>
                  <a:pt x="2415" y="945"/>
                </a:lnTo>
                <a:lnTo>
                  <a:pt x="2415" y="945"/>
                </a:lnTo>
                <a:lnTo>
                  <a:pt x="2415" y="944"/>
                </a:lnTo>
                <a:lnTo>
                  <a:pt x="2415" y="944"/>
                </a:lnTo>
                <a:lnTo>
                  <a:pt x="2416" y="944"/>
                </a:lnTo>
                <a:lnTo>
                  <a:pt x="2416" y="944"/>
                </a:lnTo>
                <a:lnTo>
                  <a:pt x="2416" y="944"/>
                </a:lnTo>
                <a:lnTo>
                  <a:pt x="2416" y="944"/>
                </a:lnTo>
                <a:lnTo>
                  <a:pt x="2417" y="944"/>
                </a:lnTo>
                <a:lnTo>
                  <a:pt x="2417" y="945"/>
                </a:lnTo>
                <a:lnTo>
                  <a:pt x="2417" y="945"/>
                </a:lnTo>
                <a:lnTo>
                  <a:pt x="2417" y="945"/>
                </a:lnTo>
                <a:lnTo>
                  <a:pt x="2417" y="946"/>
                </a:lnTo>
                <a:lnTo>
                  <a:pt x="2417" y="946"/>
                </a:lnTo>
                <a:lnTo>
                  <a:pt x="2417" y="947"/>
                </a:lnTo>
                <a:lnTo>
                  <a:pt x="2418" y="948"/>
                </a:lnTo>
                <a:lnTo>
                  <a:pt x="2418" y="949"/>
                </a:lnTo>
                <a:lnTo>
                  <a:pt x="2418" y="950"/>
                </a:lnTo>
                <a:lnTo>
                  <a:pt x="2418" y="950"/>
                </a:lnTo>
                <a:lnTo>
                  <a:pt x="2418" y="951"/>
                </a:lnTo>
                <a:lnTo>
                  <a:pt x="2418" y="952"/>
                </a:lnTo>
                <a:lnTo>
                  <a:pt x="2418" y="953"/>
                </a:lnTo>
                <a:lnTo>
                  <a:pt x="2419" y="955"/>
                </a:lnTo>
                <a:lnTo>
                  <a:pt x="2419" y="956"/>
                </a:lnTo>
                <a:lnTo>
                  <a:pt x="2419" y="957"/>
                </a:lnTo>
                <a:lnTo>
                  <a:pt x="2419" y="958"/>
                </a:lnTo>
                <a:lnTo>
                  <a:pt x="2419" y="960"/>
                </a:lnTo>
                <a:lnTo>
                  <a:pt x="2420" y="961"/>
                </a:lnTo>
                <a:lnTo>
                  <a:pt x="2420" y="963"/>
                </a:lnTo>
                <a:lnTo>
                  <a:pt x="2420" y="964"/>
                </a:lnTo>
                <a:lnTo>
                  <a:pt x="2420" y="966"/>
                </a:lnTo>
                <a:lnTo>
                  <a:pt x="2420" y="967"/>
                </a:lnTo>
                <a:lnTo>
                  <a:pt x="2420" y="969"/>
                </a:lnTo>
                <a:lnTo>
                  <a:pt x="2420" y="970"/>
                </a:lnTo>
                <a:lnTo>
                  <a:pt x="2421" y="972"/>
                </a:lnTo>
                <a:lnTo>
                  <a:pt x="2421" y="974"/>
                </a:lnTo>
                <a:lnTo>
                  <a:pt x="2421" y="976"/>
                </a:lnTo>
                <a:lnTo>
                  <a:pt x="2421" y="977"/>
                </a:lnTo>
                <a:lnTo>
                  <a:pt x="2422" y="979"/>
                </a:lnTo>
                <a:lnTo>
                  <a:pt x="2422" y="981"/>
                </a:lnTo>
                <a:lnTo>
                  <a:pt x="2422" y="983"/>
                </a:lnTo>
                <a:lnTo>
                  <a:pt x="2422" y="984"/>
                </a:lnTo>
                <a:lnTo>
                  <a:pt x="2422" y="986"/>
                </a:lnTo>
                <a:lnTo>
                  <a:pt x="2422" y="988"/>
                </a:lnTo>
                <a:lnTo>
                  <a:pt x="2422" y="990"/>
                </a:lnTo>
                <a:lnTo>
                  <a:pt x="2423" y="992"/>
                </a:lnTo>
                <a:lnTo>
                  <a:pt x="2423" y="994"/>
                </a:lnTo>
                <a:lnTo>
                  <a:pt x="2423" y="995"/>
                </a:lnTo>
                <a:lnTo>
                  <a:pt x="2423" y="997"/>
                </a:lnTo>
                <a:lnTo>
                  <a:pt x="2423" y="999"/>
                </a:lnTo>
                <a:lnTo>
                  <a:pt x="2423" y="1001"/>
                </a:lnTo>
                <a:lnTo>
                  <a:pt x="2423" y="1002"/>
                </a:lnTo>
                <a:lnTo>
                  <a:pt x="2424" y="1004"/>
                </a:lnTo>
                <a:lnTo>
                  <a:pt x="2424" y="1006"/>
                </a:lnTo>
                <a:lnTo>
                  <a:pt x="2424" y="1008"/>
                </a:lnTo>
                <a:lnTo>
                  <a:pt x="2424" y="1009"/>
                </a:lnTo>
                <a:lnTo>
                  <a:pt x="2424" y="1011"/>
                </a:lnTo>
                <a:lnTo>
                  <a:pt x="2425" y="1013"/>
                </a:lnTo>
                <a:lnTo>
                  <a:pt x="2425" y="1014"/>
                </a:lnTo>
                <a:lnTo>
                  <a:pt x="2425" y="1016"/>
                </a:lnTo>
                <a:lnTo>
                  <a:pt x="2425" y="1017"/>
                </a:lnTo>
                <a:lnTo>
                  <a:pt x="2425" y="1019"/>
                </a:lnTo>
                <a:lnTo>
                  <a:pt x="2425" y="1020"/>
                </a:lnTo>
                <a:lnTo>
                  <a:pt x="2425" y="1022"/>
                </a:lnTo>
                <a:lnTo>
                  <a:pt x="2426" y="1023"/>
                </a:lnTo>
                <a:lnTo>
                  <a:pt x="2426" y="1024"/>
                </a:lnTo>
                <a:lnTo>
                  <a:pt x="2426" y="1026"/>
                </a:lnTo>
                <a:lnTo>
                  <a:pt x="2426" y="1027"/>
                </a:lnTo>
                <a:lnTo>
                  <a:pt x="2427" y="1028"/>
                </a:lnTo>
                <a:lnTo>
                  <a:pt x="2427" y="1029"/>
                </a:lnTo>
                <a:lnTo>
                  <a:pt x="2427" y="1030"/>
                </a:lnTo>
                <a:lnTo>
                  <a:pt x="2427" y="1031"/>
                </a:lnTo>
                <a:lnTo>
                  <a:pt x="2427" y="1032"/>
                </a:lnTo>
                <a:lnTo>
                  <a:pt x="2427" y="1033"/>
                </a:lnTo>
                <a:lnTo>
                  <a:pt x="2427" y="1034"/>
                </a:lnTo>
                <a:lnTo>
                  <a:pt x="2428" y="1035"/>
                </a:lnTo>
                <a:lnTo>
                  <a:pt x="2428" y="1035"/>
                </a:lnTo>
                <a:lnTo>
                  <a:pt x="2428" y="1036"/>
                </a:lnTo>
                <a:lnTo>
                  <a:pt x="2428" y="1037"/>
                </a:lnTo>
                <a:lnTo>
                  <a:pt x="2428" y="1037"/>
                </a:lnTo>
                <a:lnTo>
                  <a:pt x="2428" y="1037"/>
                </a:lnTo>
                <a:lnTo>
                  <a:pt x="2428" y="1038"/>
                </a:lnTo>
                <a:lnTo>
                  <a:pt x="2429" y="1038"/>
                </a:lnTo>
                <a:lnTo>
                  <a:pt x="2429" y="1038"/>
                </a:lnTo>
                <a:lnTo>
                  <a:pt x="2429" y="1038"/>
                </a:lnTo>
                <a:lnTo>
                  <a:pt x="2429" y="1039"/>
                </a:lnTo>
                <a:lnTo>
                  <a:pt x="2429" y="1039"/>
                </a:lnTo>
                <a:lnTo>
                  <a:pt x="2430" y="1039"/>
                </a:lnTo>
                <a:lnTo>
                  <a:pt x="2430" y="1039"/>
                </a:lnTo>
                <a:lnTo>
                  <a:pt x="2430" y="1038"/>
                </a:lnTo>
                <a:lnTo>
                  <a:pt x="2430" y="1038"/>
                </a:lnTo>
                <a:lnTo>
                  <a:pt x="2430" y="1038"/>
                </a:lnTo>
                <a:lnTo>
                  <a:pt x="2430" y="1038"/>
                </a:lnTo>
                <a:lnTo>
                  <a:pt x="2430" y="1037"/>
                </a:lnTo>
                <a:lnTo>
                  <a:pt x="2431" y="1037"/>
                </a:lnTo>
                <a:lnTo>
                  <a:pt x="2431" y="1037"/>
                </a:lnTo>
                <a:lnTo>
                  <a:pt x="2431" y="1036"/>
                </a:lnTo>
                <a:lnTo>
                  <a:pt x="2431" y="1035"/>
                </a:lnTo>
                <a:lnTo>
                  <a:pt x="2432" y="1035"/>
                </a:lnTo>
                <a:lnTo>
                  <a:pt x="2432" y="1034"/>
                </a:lnTo>
                <a:lnTo>
                  <a:pt x="2432" y="1033"/>
                </a:lnTo>
                <a:lnTo>
                  <a:pt x="2432" y="1032"/>
                </a:lnTo>
                <a:lnTo>
                  <a:pt x="2432" y="1031"/>
                </a:lnTo>
                <a:lnTo>
                  <a:pt x="2432" y="1030"/>
                </a:lnTo>
                <a:lnTo>
                  <a:pt x="2432" y="1029"/>
                </a:lnTo>
                <a:lnTo>
                  <a:pt x="2433" y="1029"/>
                </a:lnTo>
                <a:lnTo>
                  <a:pt x="2433" y="1027"/>
                </a:lnTo>
                <a:lnTo>
                  <a:pt x="2433" y="1026"/>
                </a:lnTo>
                <a:lnTo>
                  <a:pt x="2433" y="1025"/>
                </a:lnTo>
                <a:lnTo>
                  <a:pt x="2433" y="1024"/>
                </a:lnTo>
                <a:lnTo>
                  <a:pt x="2433" y="1022"/>
                </a:lnTo>
                <a:lnTo>
                  <a:pt x="2433" y="1021"/>
                </a:lnTo>
                <a:lnTo>
                  <a:pt x="2434" y="1020"/>
                </a:lnTo>
                <a:lnTo>
                  <a:pt x="2434" y="1019"/>
                </a:lnTo>
                <a:lnTo>
                  <a:pt x="2434" y="1017"/>
                </a:lnTo>
                <a:lnTo>
                  <a:pt x="2434" y="1016"/>
                </a:lnTo>
                <a:lnTo>
                  <a:pt x="2434" y="1014"/>
                </a:lnTo>
                <a:lnTo>
                  <a:pt x="2435" y="1013"/>
                </a:lnTo>
                <a:lnTo>
                  <a:pt x="2435" y="1011"/>
                </a:lnTo>
                <a:lnTo>
                  <a:pt x="2435" y="1010"/>
                </a:lnTo>
                <a:lnTo>
                  <a:pt x="2435" y="1009"/>
                </a:lnTo>
                <a:lnTo>
                  <a:pt x="2435" y="1007"/>
                </a:lnTo>
                <a:lnTo>
                  <a:pt x="2435" y="1006"/>
                </a:lnTo>
                <a:lnTo>
                  <a:pt x="2435" y="1004"/>
                </a:lnTo>
                <a:lnTo>
                  <a:pt x="2436" y="1002"/>
                </a:lnTo>
                <a:lnTo>
                  <a:pt x="2436" y="1001"/>
                </a:lnTo>
                <a:lnTo>
                  <a:pt x="2436" y="999"/>
                </a:lnTo>
                <a:lnTo>
                  <a:pt x="2436" y="997"/>
                </a:lnTo>
                <a:lnTo>
                  <a:pt x="2436" y="996"/>
                </a:lnTo>
                <a:lnTo>
                  <a:pt x="2436" y="994"/>
                </a:lnTo>
                <a:lnTo>
                  <a:pt x="2437" y="993"/>
                </a:lnTo>
                <a:lnTo>
                  <a:pt x="2437" y="991"/>
                </a:lnTo>
                <a:lnTo>
                  <a:pt x="2437" y="990"/>
                </a:lnTo>
                <a:lnTo>
                  <a:pt x="2437" y="988"/>
                </a:lnTo>
                <a:lnTo>
                  <a:pt x="2437" y="987"/>
                </a:lnTo>
                <a:lnTo>
                  <a:pt x="2438" y="986"/>
                </a:lnTo>
                <a:lnTo>
                  <a:pt x="2438" y="984"/>
                </a:lnTo>
                <a:lnTo>
                  <a:pt x="2438" y="983"/>
                </a:lnTo>
                <a:lnTo>
                  <a:pt x="2438" y="981"/>
                </a:lnTo>
                <a:lnTo>
                  <a:pt x="2438" y="980"/>
                </a:lnTo>
                <a:lnTo>
                  <a:pt x="2438" y="979"/>
                </a:lnTo>
                <a:lnTo>
                  <a:pt x="2438" y="977"/>
                </a:lnTo>
                <a:lnTo>
                  <a:pt x="2439" y="976"/>
                </a:lnTo>
                <a:lnTo>
                  <a:pt x="2439" y="975"/>
                </a:lnTo>
                <a:lnTo>
                  <a:pt x="2439" y="973"/>
                </a:lnTo>
                <a:lnTo>
                  <a:pt x="2439" y="972"/>
                </a:lnTo>
                <a:lnTo>
                  <a:pt x="2439" y="971"/>
                </a:lnTo>
                <a:lnTo>
                  <a:pt x="2440" y="970"/>
                </a:lnTo>
                <a:lnTo>
                  <a:pt x="2440" y="969"/>
                </a:lnTo>
                <a:lnTo>
                  <a:pt x="2440" y="968"/>
                </a:lnTo>
                <a:lnTo>
                  <a:pt x="2440" y="967"/>
                </a:lnTo>
                <a:lnTo>
                  <a:pt x="2440" y="966"/>
                </a:lnTo>
                <a:lnTo>
                  <a:pt x="2440" y="965"/>
                </a:lnTo>
                <a:lnTo>
                  <a:pt x="2441" y="965"/>
                </a:lnTo>
                <a:lnTo>
                  <a:pt x="2441" y="964"/>
                </a:lnTo>
                <a:lnTo>
                  <a:pt x="2441" y="963"/>
                </a:lnTo>
                <a:lnTo>
                  <a:pt x="2441" y="962"/>
                </a:lnTo>
                <a:lnTo>
                  <a:pt x="2441" y="961"/>
                </a:lnTo>
                <a:lnTo>
                  <a:pt x="2441" y="961"/>
                </a:lnTo>
                <a:lnTo>
                  <a:pt x="2441" y="961"/>
                </a:lnTo>
                <a:lnTo>
                  <a:pt x="2442" y="960"/>
                </a:lnTo>
                <a:lnTo>
                  <a:pt x="2442" y="960"/>
                </a:lnTo>
                <a:lnTo>
                  <a:pt x="2442" y="959"/>
                </a:lnTo>
                <a:lnTo>
                  <a:pt x="2442" y="959"/>
                </a:lnTo>
                <a:lnTo>
                  <a:pt x="2442" y="959"/>
                </a:lnTo>
                <a:lnTo>
                  <a:pt x="2443" y="958"/>
                </a:lnTo>
                <a:lnTo>
                  <a:pt x="2443" y="958"/>
                </a:lnTo>
                <a:lnTo>
                  <a:pt x="2443" y="958"/>
                </a:lnTo>
                <a:lnTo>
                  <a:pt x="2443" y="958"/>
                </a:lnTo>
                <a:lnTo>
                  <a:pt x="2443" y="958"/>
                </a:lnTo>
                <a:lnTo>
                  <a:pt x="2443" y="958"/>
                </a:lnTo>
                <a:lnTo>
                  <a:pt x="2443" y="958"/>
                </a:lnTo>
                <a:lnTo>
                  <a:pt x="2444" y="959"/>
                </a:lnTo>
                <a:lnTo>
                  <a:pt x="2444" y="959"/>
                </a:lnTo>
                <a:lnTo>
                  <a:pt x="2444" y="959"/>
                </a:lnTo>
                <a:lnTo>
                  <a:pt x="2444" y="960"/>
                </a:lnTo>
                <a:lnTo>
                  <a:pt x="2445" y="960"/>
                </a:lnTo>
                <a:lnTo>
                  <a:pt x="2445" y="960"/>
                </a:lnTo>
                <a:lnTo>
                  <a:pt x="2445" y="961"/>
                </a:lnTo>
                <a:lnTo>
                  <a:pt x="2445" y="961"/>
                </a:lnTo>
                <a:lnTo>
                  <a:pt x="2445" y="962"/>
                </a:lnTo>
                <a:lnTo>
                  <a:pt x="2445" y="963"/>
                </a:lnTo>
                <a:lnTo>
                  <a:pt x="2445" y="963"/>
                </a:lnTo>
                <a:lnTo>
                  <a:pt x="2446" y="964"/>
                </a:lnTo>
                <a:lnTo>
                  <a:pt x="2446" y="965"/>
                </a:lnTo>
                <a:lnTo>
                  <a:pt x="2446" y="966"/>
                </a:lnTo>
                <a:lnTo>
                  <a:pt x="2446" y="966"/>
                </a:lnTo>
                <a:lnTo>
                  <a:pt x="2446" y="967"/>
                </a:lnTo>
                <a:lnTo>
                  <a:pt x="2446" y="968"/>
                </a:lnTo>
                <a:lnTo>
                  <a:pt x="2446" y="969"/>
                </a:lnTo>
                <a:lnTo>
                  <a:pt x="2447" y="970"/>
                </a:lnTo>
                <a:lnTo>
                  <a:pt x="2447" y="971"/>
                </a:lnTo>
                <a:lnTo>
                  <a:pt x="2447" y="972"/>
                </a:lnTo>
                <a:lnTo>
                  <a:pt x="2447" y="973"/>
                </a:lnTo>
                <a:lnTo>
                  <a:pt x="2447" y="974"/>
                </a:lnTo>
                <a:lnTo>
                  <a:pt x="2448" y="976"/>
                </a:lnTo>
                <a:lnTo>
                  <a:pt x="2448" y="977"/>
                </a:lnTo>
                <a:lnTo>
                  <a:pt x="2448" y="978"/>
                </a:lnTo>
                <a:lnTo>
                  <a:pt x="2448" y="979"/>
                </a:lnTo>
                <a:lnTo>
                  <a:pt x="2448" y="980"/>
                </a:lnTo>
                <a:lnTo>
                  <a:pt x="2448" y="981"/>
                </a:lnTo>
                <a:lnTo>
                  <a:pt x="2448" y="983"/>
                </a:lnTo>
                <a:lnTo>
                  <a:pt x="2449" y="984"/>
                </a:lnTo>
                <a:lnTo>
                  <a:pt x="2449" y="985"/>
                </a:lnTo>
                <a:lnTo>
                  <a:pt x="2449" y="986"/>
                </a:lnTo>
                <a:lnTo>
                  <a:pt x="2449" y="988"/>
                </a:lnTo>
                <a:lnTo>
                  <a:pt x="2450" y="989"/>
                </a:lnTo>
                <a:lnTo>
                  <a:pt x="2450" y="990"/>
                </a:lnTo>
                <a:lnTo>
                  <a:pt x="2450" y="992"/>
                </a:lnTo>
                <a:lnTo>
                  <a:pt x="2450" y="993"/>
                </a:lnTo>
                <a:lnTo>
                  <a:pt x="2450" y="994"/>
                </a:lnTo>
                <a:lnTo>
                  <a:pt x="2450" y="996"/>
                </a:lnTo>
                <a:lnTo>
                  <a:pt x="2450" y="997"/>
                </a:lnTo>
                <a:lnTo>
                  <a:pt x="2451" y="998"/>
                </a:lnTo>
                <a:lnTo>
                  <a:pt x="2451" y="999"/>
                </a:lnTo>
                <a:lnTo>
                  <a:pt x="2451" y="1001"/>
                </a:lnTo>
                <a:lnTo>
                  <a:pt x="2451" y="1002"/>
                </a:lnTo>
                <a:lnTo>
                  <a:pt x="2451" y="1003"/>
                </a:lnTo>
                <a:lnTo>
                  <a:pt x="2451" y="1004"/>
                </a:lnTo>
                <a:lnTo>
                  <a:pt x="2451" y="1005"/>
                </a:lnTo>
                <a:lnTo>
                  <a:pt x="2452" y="1006"/>
                </a:lnTo>
                <a:lnTo>
                  <a:pt x="2452" y="1007"/>
                </a:lnTo>
                <a:lnTo>
                  <a:pt x="2452" y="1009"/>
                </a:lnTo>
                <a:lnTo>
                  <a:pt x="2452" y="1010"/>
                </a:lnTo>
                <a:lnTo>
                  <a:pt x="2452" y="1011"/>
                </a:lnTo>
                <a:lnTo>
                  <a:pt x="2453" y="1012"/>
                </a:lnTo>
                <a:lnTo>
                  <a:pt x="2453" y="1013"/>
                </a:lnTo>
                <a:lnTo>
                  <a:pt x="2453" y="1014"/>
                </a:lnTo>
                <a:lnTo>
                  <a:pt x="2453" y="1015"/>
                </a:lnTo>
                <a:lnTo>
                  <a:pt x="2453" y="1015"/>
                </a:lnTo>
                <a:lnTo>
                  <a:pt x="2453" y="1016"/>
                </a:lnTo>
                <a:lnTo>
                  <a:pt x="2453" y="1017"/>
                </a:lnTo>
                <a:lnTo>
                  <a:pt x="2454" y="1018"/>
                </a:lnTo>
                <a:lnTo>
                  <a:pt x="2454" y="1019"/>
                </a:lnTo>
                <a:lnTo>
                  <a:pt x="2454" y="1019"/>
                </a:lnTo>
                <a:lnTo>
                  <a:pt x="2454" y="1020"/>
                </a:lnTo>
                <a:lnTo>
                  <a:pt x="2455" y="1020"/>
                </a:lnTo>
                <a:lnTo>
                  <a:pt x="2455" y="1021"/>
                </a:lnTo>
                <a:lnTo>
                  <a:pt x="2455" y="1022"/>
                </a:lnTo>
                <a:lnTo>
                  <a:pt x="2455" y="1022"/>
                </a:lnTo>
                <a:lnTo>
                  <a:pt x="2455" y="1023"/>
                </a:lnTo>
                <a:lnTo>
                  <a:pt x="2455" y="1023"/>
                </a:lnTo>
                <a:lnTo>
                  <a:pt x="2455" y="1024"/>
                </a:lnTo>
                <a:lnTo>
                  <a:pt x="2456" y="1024"/>
                </a:lnTo>
                <a:lnTo>
                  <a:pt x="2456" y="1024"/>
                </a:lnTo>
                <a:lnTo>
                  <a:pt x="2456" y="1024"/>
                </a:lnTo>
                <a:lnTo>
                  <a:pt x="2456" y="1024"/>
                </a:lnTo>
                <a:lnTo>
                  <a:pt x="2456" y="1025"/>
                </a:lnTo>
                <a:lnTo>
                  <a:pt x="2456" y="1025"/>
                </a:lnTo>
                <a:lnTo>
                  <a:pt x="2456" y="1025"/>
                </a:lnTo>
                <a:lnTo>
                  <a:pt x="2457" y="1025"/>
                </a:lnTo>
                <a:lnTo>
                  <a:pt x="2457" y="1025"/>
                </a:lnTo>
                <a:lnTo>
                  <a:pt x="2457" y="1025"/>
                </a:lnTo>
                <a:lnTo>
                  <a:pt x="2457" y="1025"/>
                </a:lnTo>
                <a:lnTo>
                  <a:pt x="2457" y="1024"/>
                </a:lnTo>
                <a:lnTo>
                  <a:pt x="2458" y="1024"/>
                </a:lnTo>
                <a:lnTo>
                  <a:pt x="2458" y="1024"/>
                </a:lnTo>
                <a:lnTo>
                  <a:pt x="2458" y="1024"/>
                </a:lnTo>
                <a:lnTo>
                  <a:pt x="2458" y="1023"/>
                </a:lnTo>
                <a:lnTo>
                  <a:pt x="2458" y="1023"/>
                </a:lnTo>
                <a:lnTo>
                  <a:pt x="2458" y="1022"/>
                </a:lnTo>
                <a:lnTo>
                  <a:pt x="2458" y="1022"/>
                </a:lnTo>
                <a:lnTo>
                  <a:pt x="2459" y="1022"/>
                </a:lnTo>
                <a:lnTo>
                  <a:pt x="2459" y="1021"/>
                </a:lnTo>
                <a:lnTo>
                  <a:pt x="2459" y="1020"/>
                </a:lnTo>
                <a:lnTo>
                  <a:pt x="2459" y="1020"/>
                </a:lnTo>
                <a:lnTo>
                  <a:pt x="2460" y="1019"/>
                </a:lnTo>
                <a:lnTo>
                  <a:pt x="2460" y="1019"/>
                </a:lnTo>
                <a:lnTo>
                  <a:pt x="2460" y="1018"/>
                </a:lnTo>
                <a:lnTo>
                  <a:pt x="2460" y="1017"/>
                </a:lnTo>
                <a:lnTo>
                  <a:pt x="2460" y="1016"/>
                </a:lnTo>
                <a:lnTo>
                  <a:pt x="2460" y="1015"/>
                </a:lnTo>
                <a:lnTo>
                  <a:pt x="2460" y="1015"/>
                </a:lnTo>
                <a:lnTo>
                  <a:pt x="2461" y="1014"/>
                </a:lnTo>
                <a:lnTo>
                  <a:pt x="2461" y="1013"/>
                </a:lnTo>
                <a:lnTo>
                  <a:pt x="2461" y="1012"/>
                </a:lnTo>
                <a:lnTo>
                  <a:pt x="2461" y="1011"/>
                </a:lnTo>
                <a:lnTo>
                  <a:pt x="2461" y="1011"/>
                </a:lnTo>
                <a:lnTo>
                  <a:pt x="2461" y="1010"/>
                </a:lnTo>
                <a:lnTo>
                  <a:pt x="2461" y="1009"/>
                </a:lnTo>
                <a:lnTo>
                  <a:pt x="2462" y="1008"/>
                </a:lnTo>
                <a:lnTo>
                  <a:pt x="2462" y="1007"/>
                </a:lnTo>
                <a:lnTo>
                  <a:pt x="2462" y="1006"/>
                </a:lnTo>
                <a:lnTo>
                  <a:pt x="2462" y="1005"/>
                </a:lnTo>
                <a:lnTo>
                  <a:pt x="2462" y="1004"/>
                </a:lnTo>
                <a:lnTo>
                  <a:pt x="2463" y="1003"/>
                </a:lnTo>
                <a:lnTo>
                  <a:pt x="2463" y="1002"/>
                </a:lnTo>
                <a:lnTo>
                  <a:pt x="2463" y="1001"/>
                </a:lnTo>
                <a:lnTo>
                  <a:pt x="2463" y="1000"/>
                </a:lnTo>
                <a:lnTo>
                  <a:pt x="2463" y="999"/>
                </a:lnTo>
                <a:lnTo>
                  <a:pt x="2463" y="997"/>
                </a:lnTo>
                <a:lnTo>
                  <a:pt x="2463" y="997"/>
                </a:lnTo>
                <a:lnTo>
                  <a:pt x="2464" y="996"/>
                </a:lnTo>
                <a:lnTo>
                  <a:pt x="2464" y="994"/>
                </a:lnTo>
                <a:lnTo>
                  <a:pt x="2464" y="994"/>
                </a:lnTo>
                <a:lnTo>
                  <a:pt x="2464" y="992"/>
                </a:lnTo>
                <a:lnTo>
                  <a:pt x="2464" y="992"/>
                </a:lnTo>
                <a:lnTo>
                  <a:pt x="2464" y="991"/>
                </a:lnTo>
                <a:lnTo>
                  <a:pt x="2465" y="989"/>
                </a:lnTo>
                <a:lnTo>
                  <a:pt x="2465" y="989"/>
                </a:lnTo>
                <a:lnTo>
                  <a:pt x="2465" y="988"/>
                </a:lnTo>
                <a:lnTo>
                  <a:pt x="2465" y="987"/>
                </a:lnTo>
                <a:lnTo>
                  <a:pt x="2465" y="986"/>
                </a:lnTo>
                <a:lnTo>
                  <a:pt x="2466" y="985"/>
                </a:lnTo>
                <a:lnTo>
                  <a:pt x="2466" y="984"/>
                </a:lnTo>
                <a:lnTo>
                  <a:pt x="2466" y="983"/>
                </a:lnTo>
                <a:lnTo>
                  <a:pt x="2466" y="983"/>
                </a:lnTo>
                <a:lnTo>
                  <a:pt x="2466" y="982"/>
                </a:lnTo>
                <a:lnTo>
                  <a:pt x="2466" y="981"/>
                </a:lnTo>
                <a:lnTo>
                  <a:pt x="2466" y="980"/>
                </a:lnTo>
                <a:lnTo>
                  <a:pt x="2467" y="979"/>
                </a:lnTo>
                <a:lnTo>
                  <a:pt x="2467" y="979"/>
                </a:lnTo>
                <a:lnTo>
                  <a:pt x="2467" y="978"/>
                </a:lnTo>
                <a:lnTo>
                  <a:pt x="2467" y="978"/>
                </a:lnTo>
                <a:lnTo>
                  <a:pt x="2467" y="977"/>
                </a:lnTo>
                <a:lnTo>
                  <a:pt x="2468" y="976"/>
                </a:lnTo>
                <a:lnTo>
                  <a:pt x="2468" y="976"/>
                </a:lnTo>
                <a:lnTo>
                  <a:pt x="2468" y="975"/>
                </a:lnTo>
                <a:lnTo>
                  <a:pt x="2468" y="975"/>
                </a:lnTo>
                <a:lnTo>
                  <a:pt x="2468" y="974"/>
                </a:lnTo>
                <a:lnTo>
                  <a:pt x="2468" y="974"/>
                </a:lnTo>
                <a:lnTo>
                  <a:pt x="2469" y="974"/>
                </a:lnTo>
                <a:lnTo>
                  <a:pt x="2469" y="973"/>
                </a:lnTo>
                <a:lnTo>
                  <a:pt x="2469" y="973"/>
                </a:lnTo>
                <a:lnTo>
                  <a:pt x="2469" y="973"/>
                </a:lnTo>
                <a:lnTo>
                  <a:pt x="2469" y="973"/>
                </a:lnTo>
                <a:lnTo>
                  <a:pt x="2469" y="972"/>
                </a:lnTo>
                <a:lnTo>
                  <a:pt x="2469" y="972"/>
                </a:lnTo>
                <a:lnTo>
                  <a:pt x="2470" y="972"/>
                </a:lnTo>
                <a:lnTo>
                  <a:pt x="2470" y="972"/>
                </a:lnTo>
                <a:lnTo>
                  <a:pt x="2470" y="972"/>
                </a:lnTo>
                <a:lnTo>
                  <a:pt x="2470" y="972"/>
                </a:lnTo>
                <a:lnTo>
                  <a:pt x="2470" y="972"/>
                </a:lnTo>
                <a:lnTo>
                  <a:pt x="2471" y="972"/>
                </a:lnTo>
                <a:lnTo>
                  <a:pt x="2471" y="972"/>
                </a:lnTo>
                <a:lnTo>
                  <a:pt x="2471" y="972"/>
                </a:lnTo>
                <a:lnTo>
                  <a:pt x="2471" y="972"/>
                </a:lnTo>
                <a:lnTo>
                  <a:pt x="2471" y="973"/>
                </a:lnTo>
                <a:lnTo>
                  <a:pt x="2471" y="973"/>
                </a:lnTo>
                <a:lnTo>
                  <a:pt x="2471" y="973"/>
                </a:lnTo>
                <a:lnTo>
                  <a:pt x="2472" y="973"/>
                </a:lnTo>
                <a:lnTo>
                  <a:pt x="2472" y="973"/>
                </a:lnTo>
                <a:lnTo>
                  <a:pt x="2472" y="974"/>
                </a:lnTo>
                <a:lnTo>
                  <a:pt x="2472" y="974"/>
                </a:lnTo>
                <a:lnTo>
                  <a:pt x="2472" y="974"/>
                </a:lnTo>
                <a:lnTo>
                  <a:pt x="2473" y="975"/>
                </a:lnTo>
                <a:lnTo>
                  <a:pt x="2473" y="976"/>
                </a:lnTo>
                <a:lnTo>
                  <a:pt x="2473" y="976"/>
                </a:lnTo>
                <a:lnTo>
                  <a:pt x="2473" y="976"/>
                </a:lnTo>
                <a:lnTo>
                  <a:pt x="2473" y="977"/>
                </a:lnTo>
                <a:lnTo>
                  <a:pt x="2473" y="978"/>
                </a:lnTo>
                <a:lnTo>
                  <a:pt x="2474" y="978"/>
                </a:lnTo>
                <a:lnTo>
                  <a:pt x="2474" y="979"/>
                </a:lnTo>
                <a:lnTo>
                  <a:pt x="2474" y="979"/>
                </a:lnTo>
                <a:lnTo>
                  <a:pt x="2474" y="980"/>
                </a:lnTo>
                <a:lnTo>
                  <a:pt x="2474" y="981"/>
                </a:lnTo>
                <a:lnTo>
                  <a:pt x="2474" y="981"/>
                </a:lnTo>
                <a:lnTo>
                  <a:pt x="2474" y="982"/>
                </a:lnTo>
                <a:lnTo>
                  <a:pt x="2475" y="983"/>
                </a:lnTo>
                <a:lnTo>
                  <a:pt x="2475" y="983"/>
                </a:lnTo>
                <a:lnTo>
                  <a:pt x="2475" y="984"/>
                </a:lnTo>
                <a:lnTo>
                  <a:pt x="2475" y="985"/>
                </a:lnTo>
                <a:lnTo>
                  <a:pt x="2475" y="986"/>
                </a:lnTo>
                <a:lnTo>
                  <a:pt x="2476" y="986"/>
                </a:lnTo>
                <a:lnTo>
                  <a:pt x="2476" y="987"/>
                </a:lnTo>
                <a:lnTo>
                  <a:pt x="2476" y="988"/>
                </a:lnTo>
                <a:lnTo>
                  <a:pt x="2476" y="988"/>
                </a:lnTo>
                <a:lnTo>
                  <a:pt x="2476" y="989"/>
                </a:lnTo>
                <a:lnTo>
                  <a:pt x="2476" y="990"/>
                </a:lnTo>
                <a:lnTo>
                  <a:pt x="2476" y="991"/>
                </a:lnTo>
                <a:lnTo>
                  <a:pt x="2477" y="992"/>
                </a:lnTo>
                <a:lnTo>
                  <a:pt x="2477" y="992"/>
                </a:lnTo>
                <a:lnTo>
                  <a:pt x="2477" y="993"/>
                </a:lnTo>
                <a:lnTo>
                  <a:pt x="2477" y="994"/>
                </a:lnTo>
                <a:lnTo>
                  <a:pt x="2478" y="995"/>
                </a:lnTo>
                <a:lnTo>
                  <a:pt x="2478" y="995"/>
                </a:lnTo>
                <a:lnTo>
                  <a:pt x="2478" y="996"/>
                </a:lnTo>
                <a:lnTo>
                  <a:pt x="2478" y="997"/>
                </a:lnTo>
                <a:lnTo>
                  <a:pt x="2478" y="997"/>
                </a:lnTo>
                <a:lnTo>
                  <a:pt x="2478" y="998"/>
                </a:lnTo>
                <a:lnTo>
                  <a:pt x="2478" y="999"/>
                </a:lnTo>
                <a:lnTo>
                  <a:pt x="2479" y="1000"/>
                </a:lnTo>
                <a:lnTo>
                  <a:pt x="2479" y="1001"/>
                </a:lnTo>
                <a:lnTo>
                  <a:pt x="2479" y="1001"/>
                </a:lnTo>
                <a:lnTo>
                  <a:pt x="2479" y="1002"/>
                </a:lnTo>
                <a:lnTo>
                  <a:pt x="2479" y="1002"/>
                </a:lnTo>
                <a:lnTo>
                  <a:pt x="2479" y="1003"/>
                </a:lnTo>
                <a:lnTo>
                  <a:pt x="2479" y="1004"/>
                </a:lnTo>
                <a:lnTo>
                  <a:pt x="2480" y="1004"/>
                </a:lnTo>
                <a:lnTo>
                  <a:pt x="2480" y="1005"/>
                </a:lnTo>
                <a:lnTo>
                  <a:pt x="2480" y="1005"/>
                </a:lnTo>
                <a:lnTo>
                  <a:pt x="2480" y="1006"/>
                </a:lnTo>
                <a:lnTo>
                  <a:pt x="2480" y="1006"/>
                </a:lnTo>
                <a:lnTo>
                  <a:pt x="2481" y="1007"/>
                </a:lnTo>
                <a:lnTo>
                  <a:pt x="2481" y="1007"/>
                </a:lnTo>
                <a:lnTo>
                  <a:pt x="2481" y="1008"/>
                </a:lnTo>
                <a:lnTo>
                  <a:pt x="2481" y="1008"/>
                </a:lnTo>
                <a:lnTo>
                  <a:pt x="2481" y="1009"/>
                </a:lnTo>
                <a:lnTo>
                  <a:pt x="2481" y="1009"/>
                </a:lnTo>
                <a:lnTo>
                  <a:pt x="2481" y="1009"/>
                </a:lnTo>
                <a:lnTo>
                  <a:pt x="2482" y="1010"/>
                </a:lnTo>
                <a:lnTo>
                  <a:pt x="2482" y="1010"/>
                </a:lnTo>
                <a:lnTo>
                  <a:pt x="2482" y="1010"/>
                </a:lnTo>
                <a:lnTo>
                  <a:pt x="2482" y="1011"/>
                </a:lnTo>
                <a:lnTo>
                  <a:pt x="2483" y="1011"/>
                </a:lnTo>
                <a:lnTo>
                  <a:pt x="2483" y="1011"/>
                </a:lnTo>
                <a:lnTo>
                  <a:pt x="2483" y="1011"/>
                </a:lnTo>
                <a:lnTo>
                  <a:pt x="2483" y="1011"/>
                </a:lnTo>
                <a:lnTo>
                  <a:pt x="2483" y="1011"/>
                </a:lnTo>
                <a:lnTo>
                  <a:pt x="2483" y="1011"/>
                </a:lnTo>
                <a:lnTo>
                  <a:pt x="2483" y="1012"/>
                </a:lnTo>
                <a:lnTo>
                  <a:pt x="2484" y="1012"/>
                </a:lnTo>
                <a:lnTo>
                  <a:pt x="2484" y="1012"/>
                </a:lnTo>
                <a:lnTo>
                  <a:pt x="2484" y="1012"/>
                </a:lnTo>
                <a:lnTo>
                  <a:pt x="2484" y="1012"/>
                </a:lnTo>
                <a:lnTo>
                  <a:pt x="2484" y="1012"/>
                </a:lnTo>
                <a:lnTo>
                  <a:pt x="2484" y="1011"/>
                </a:lnTo>
                <a:lnTo>
                  <a:pt x="2484" y="1011"/>
                </a:lnTo>
                <a:lnTo>
                  <a:pt x="2485" y="1011"/>
                </a:lnTo>
                <a:lnTo>
                  <a:pt x="2485" y="1011"/>
                </a:lnTo>
                <a:lnTo>
                  <a:pt x="2485" y="1011"/>
                </a:lnTo>
                <a:lnTo>
                  <a:pt x="2485" y="1011"/>
                </a:lnTo>
                <a:lnTo>
                  <a:pt x="2485" y="1011"/>
                </a:lnTo>
                <a:lnTo>
                  <a:pt x="2486" y="1010"/>
                </a:lnTo>
                <a:lnTo>
                  <a:pt x="2486" y="1010"/>
                </a:lnTo>
                <a:lnTo>
                  <a:pt x="2486" y="1010"/>
                </a:lnTo>
                <a:lnTo>
                  <a:pt x="2486" y="1009"/>
                </a:lnTo>
                <a:lnTo>
                  <a:pt x="2486" y="1009"/>
                </a:lnTo>
                <a:lnTo>
                  <a:pt x="2486" y="1009"/>
                </a:lnTo>
                <a:lnTo>
                  <a:pt x="2486" y="1008"/>
                </a:lnTo>
                <a:lnTo>
                  <a:pt x="2487" y="1008"/>
                </a:lnTo>
                <a:lnTo>
                  <a:pt x="2487" y="1007"/>
                </a:lnTo>
                <a:lnTo>
                  <a:pt x="2487" y="1007"/>
                </a:lnTo>
                <a:lnTo>
                  <a:pt x="2487" y="1007"/>
                </a:lnTo>
                <a:lnTo>
                  <a:pt x="2488" y="1006"/>
                </a:lnTo>
                <a:lnTo>
                  <a:pt x="2488" y="1006"/>
                </a:lnTo>
                <a:lnTo>
                  <a:pt x="2488" y="1006"/>
                </a:lnTo>
                <a:lnTo>
                  <a:pt x="2488" y="1005"/>
                </a:lnTo>
                <a:lnTo>
                  <a:pt x="2488" y="1004"/>
                </a:lnTo>
                <a:lnTo>
                  <a:pt x="2488" y="1004"/>
                </a:lnTo>
                <a:lnTo>
                  <a:pt x="2488" y="1004"/>
                </a:lnTo>
                <a:lnTo>
                  <a:pt x="2489" y="1003"/>
                </a:lnTo>
                <a:lnTo>
                  <a:pt x="2489" y="1002"/>
                </a:lnTo>
                <a:lnTo>
                  <a:pt x="2489" y="1002"/>
                </a:lnTo>
                <a:lnTo>
                  <a:pt x="2489" y="1002"/>
                </a:lnTo>
                <a:lnTo>
                  <a:pt x="2489" y="1001"/>
                </a:lnTo>
                <a:lnTo>
                  <a:pt x="2489" y="1001"/>
                </a:lnTo>
                <a:lnTo>
                  <a:pt x="2489" y="1000"/>
                </a:lnTo>
                <a:lnTo>
                  <a:pt x="2490" y="999"/>
                </a:lnTo>
                <a:lnTo>
                  <a:pt x="2490" y="999"/>
                </a:lnTo>
                <a:lnTo>
                  <a:pt x="2490" y="998"/>
                </a:lnTo>
                <a:lnTo>
                  <a:pt x="2490" y="998"/>
                </a:lnTo>
                <a:lnTo>
                  <a:pt x="2490" y="997"/>
                </a:lnTo>
                <a:lnTo>
                  <a:pt x="2491" y="997"/>
                </a:lnTo>
                <a:lnTo>
                  <a:pt x="2491" y="996"/>
                </a:lnTo>
                <a:lnTo>
                  <a:pt x="2491" y="996"/>
                </a:lnTo>
                <a:lnTo>
                  <a:pt x="2491" y="995"/>
                </a:lnTo>
                <a:lnTo>
                  <a:pt x="2491" y="995"/>
                </a:lnTo>
                <a:lnTo>
                  <a:pt x="2491" y="994"/>
                </a:lnTo>
                <a:lnTo>
                  <a:pt x="2491" y="994"/>
                </a:lnTo>
                <a:lnTo>
                  <a:pt x="2492" y="993"/>
                </a:lnTo>
                <a:lnTo>
                  <a:pt x="2492" y="993"/>
                </a:lnTo>
                <a:lnTo>
                  <a:pt x="2492" y="992"/>
                </a:lnTo>
                <a:lnTo>
                  <a:pt x="2492" y="992"/>
                </a:lnTo>
                <a:lnTo>
                  <a:pt x="2492" y="991"/>
                </a:lnTo>
                <a:lnTo>
                  <a:pt x="2492" y="991"/>
                </a:lnTo>
                <a:lnTo>
                  <a:pt x="2492" y="991"/>
                </a:lnTo>
                <a:lnTo>
                  <a:pt x="2493" y="990"/>
                </a:lnTo>
                <a:lnTo>
                  <a:pt x="2493" y="989"/>
                </a:lnTo>
                <a:lnTo>
                  <a:pt x="2493" y="989"/>
                </a:lnTo>
                <a:lnTo>
                  <a:pt x="2493" y="989"/>
                </a:lnTo>
                <a:lnTo>
                  <a:pt x="2494" y="989"/>
                </a:lnTo>
                <a:lnTo>
                  <a:pt x="2494" y="988"/>
                </a:lnTo>
                <a:lnTo>
                  <a:pt x="2494" y="988"/>
                </a:lnTo>
                <a:lnTo>
                  <a:pt x="2494" y="988"/>
                </a:lnTo>
                <a:lnTo>
                  <a:pt x="2494" y="987"/>
                </a:lnTo>
                <a:lnTo>
                  <a:pt x="2494" y="987"/>
                </a:lnTo>
                <a:lnTo>
                  <a:pt x="2494" y="987"/>
                </a:lnTo>
                <a:lnTo>
                  <a:pt x="2495" y="986"/>
                </a:lnTo>
                <a:lnTo>
                  <a:pt x="2495" y="986"/>
                </a:lnTo>
                <a:lnTo>
                  <a:pt x="2495" y="986"/>
                </a:lnTo>
                <a:lnTo>
                  <a:pt x="2495" y="986"/>
                </a:lnTo>
                <a:lnTo>
                  <a:pt x="2495" y="986"/>
                </a:lnTo>
                <a:lnTo>
                  <a:pt x="2496" y="985"/>
                </a:lnTo>
                <a:lnTo>
                  <a:pt x="2496" y="985"/>
                </a:lnTo>
                <a:lnTo>
                  <a:pt x="2496" y="985"/>
                </a:lnTo>
                <a:lnTo>
                  <a:pt x="2496" y="985"/>
                </a:lnTo>
                <a:lnTo>
                  <a:pt x="2496" y="985"/>
                </a:lnTo>
                <a:lnTo>
                  <a:pt x="2496" y="985"/>
                </a:lnTo>
                <a:lnTo>
                  <a:pt x="2496" y="984"/>
                </a:lnTo>
                <a:lnTo>
                  <a:pt x="2497" y="984"/>
                </a:lnTo>
                <a:lnTo>
                  <a:pt x="2497" y="984"/>
                </a:lnTo>
                <a:lnTo>
                  <a:pt x="2497" y="984"/>
                </a:lnTo>
                <a:lnTo>
                  <a:pt x="2497" y="984"/>
                </a:lnTo>
                <a:lnTo>
                  <a:pt x="2497" y="984"/>
                </a:lnTo>
                <a:lnTo>
                  <a:pt x="2497" y="984"/>
                </a:lnTo>
                <a:lnTo>
                  <a:pt x="2498" y="984"/>
                </a:lnTo>
                <a:lnTo>
                  <a:pt x="2498" y="985"/>
                </a:lnTo>
                <a:lnTo>
                  <a:pt x="2498" y="985"/>
                </a:lnTo>
                <a:lnTo>
                  <a:pt x="2498" y="985"/>
                </a:lnTo>
                <a:lnTo>
                  <a:pt x="2498" y="985"/>
                </a:lnTo>
                <a:lnTo>
                  <a:pt x="2499" y="985"/>
                </a:lnTo>
                <a:lnTo>
                  <a:pt x="2499" y="985"/>
                </a:lnTo>
                <a:lnTo>
                  <a:pt x="2499" y="985"/>
                </a:lnTo>
                <a:lnTo>
                  <a:pt x="2499" y="986"/>
                </a:lnTo>
                <a:lnTo>
                  <a:pt x="2499" y="986"/>
                </a:lnTo>
                <a:lnTo>
                  <a:pt x="2499" y="986"/>
                </a:lnTo>
                <a:lnTo>
                  <a:pt x="2499" y="986"/>
                </a:lnTo>
                <a:lnTo>
                  <a:pt x="2500" y="986"/>
                </a:lnTo>
                <a:lnTo>
                  <a:pt x="2500" y="986"/>
                </a:lnTo>
                <a:lnTo>
                  <a:pt x="2500" y="987"/>
                </a:lnTo>
                <a:lnTo>
                  <a:pt x="2500" y="987"/>
                </a:lnTo>
                <a:lnTo>
                  <a:pt x="2500" y="987"/>
                </a:lnTo>
                <a:lnTo>
                  <a:pt x="2501" y="988"/>
                </a:lnTo>
                <a:lnTo>
                  <a:pt x="2501" y="988"/>
                </a:lnTo>
                <a:lnTo>
                  <a:pt x="2501" y="988"/>
                </a:lnTo>
                <a:lnTo>
                  <a:pt x="2501" y="988"/>
                </a:lnTo>
                <a:lnTo>
                  <a:pt x="2501" y="989"/>
                </a:lnTo>
                <a:lnTo>
                  <a:pt x="2501" y="989"/>
                </a:lnTo>
                <a:lnTo>
                  <a:pt x="2502" y="989"/>
                </a:lnTo>
                <a:lnTo>
                  <a:pt x="2502" y="989"/>
                </a:lnTo>
                <a:lnTo>
                  <a:pt x="2502" y="990"/>
                </a:lnTo>
                <a:lnTo>
                  <a:pt x="2502" y="990"/>
                </a:lnTo>
                <a:lnTo>
                  <a:pt x="2502" y="990"/>
                </a:lnTo>
                <a:lnTo>
                  <a:pt x="2502" y="991"/>
                </a:lnTo>
                <a:lnTo>
                  <a:pt x="2502" y="991"/>
                </a:lnTo>
                <a:lnTo>
                  <a:pt x="2503" y="991"/>
                </a:lnTo>
                <a:lnTo>
                  <a:pt x="2503" y="992"/>
                </a:lnTo>
                <a:lnTo>
                  <a:pt x="2503" y="992"/>
                </a:lnTo>
                <a:lnTo>
                  <a:pt x="2503" y="992"/>
                </a:lnTo>
                <a:lnTo>
                  <a:pt x="2503" y="992"/>
                </a:lnTo>
                <a:lnTo>
                  <a:pt x="2504" y="993"/>
                </a:lnTo>
                <a:lnTo>
                  <a:pt x="2504" y="993"/>
                </a:lnTo>
                <a:lnTo>
                  <a:pt x="2504" y="993"/>
                </a:lnTo>
                <a:lnTo>
                  <a:pt x="2504" y="994"/>
                </a:lnTo>
                <a:lnTo>
                  <a:pt x="2504" y="994"/>
                </a:lnTo>
                <a:lnTo>
                  <a:pt x="2504" y="994"/>
                </a:lnTo>
                <a:lnTo>
                  <a:pt x="2504" y="994"/>
                </a:lnTo>
                <a:lnTo>
                  <a:pt x="2505" y="995"/>
                </a:lnTo>
                <a:lnTo>
                  <a:pt x="2505" y="995"/>
                </a:lnTo>
                <a:lnTo>
                  <a:pt x="2505" y="996"/>
                </a:lnTo>
                <a:lnTo>
                  <a:pt x="2505" y="996"/>
                </a:lnTo>
                <a:lnTo>
                  <a:pt x="2506" y="996"/>
                </a:lnTo>
                <a:lnTo>
                  <a:pt x="2506" y="996"/>
                </a:lnTo>
                <a:lnTo>
                  <a:pt x="2506" y="996"/>
                </a:lnTo>
                <a:lnTo>
                  <a:pt x="2506" y="997"/>
                </a:lnTo>
                <a:lnTo>
                  <a:pt x="2506" y="997"/>
                </a:lnTo>
                <a:lnTo>
                  <a:pt x="2506" y="997"/>
                </a:lnTo>
                <a:lnTo>
                  <a:pt x="2506" y="997"/>
                </a:lnTo>
                <a:lnTo>
                  <a:pt x="2507" y="997"/>
                </a:lnTo>
                <a:lnTo>
                  <a:pt x="2507" y="998"/>
                </a:lnTo>
                <a:lnTo>
                  <a:pt x="2507" y="998"/>
                </a:lnTo>
                <a:lnTo>
                  <a:pt x="2507" y="998"/>
                </a:lnTo>
                <a:lnTo>
                  <a:pt x="2507" y="998"/>
                </a:lnTo>
                <a:lnTo>
                  <a:pt x="2507" y="999"/>
                </a:lnTo>
                <a:lnTo>
                  <a:pt x="2507" y="999"/>
                </a:lnTo>
                <a:lnTo>
                  <a:pt x="2508" y="999"/>
                </a:lnTo>
                <a:lnTo>
                  <a:pt x="2508" y="999"/>
                </a:lnTo>
                <a:lnTo>
                  <a:pt x="2508" y="999"/>
                </a:lnTo>
                <a:lnTo>
                  <a:pt x="2508" y="999"/>
                </a:lnTo>
                <a:lnTo>
                  <a:pt x="2508" y="999"/>
                </a:lnTo>
                <a:lnTo>
                  <a:pt x="2509" y="999"/>
                </a:lnTo>
                <a:lnTo>
                  <a:pt x="2509" y="999"/>
                </a:lnTo>
                <a:lnTo>
                  <a:pt x="2509" y="999"/>
                </a:lnTo>
                <a:lnTo>
                  <a:pt x="2509" y="999"/>
                </a:lnTo>
                <a:lnTo>
                  <a:pt x="2509" y="999"/>
                </a:lnTo>
                <a:lnTo>
                  <a:pt x="2509" y="1000"/>
                </a:lnTo>
                <a:lnTo>
                  <a:pt x="2509" y="1000"/>
                </a:lnTo>
                <a:lnTo>
                  <a:pt x="2510" y="1000"/>
                </a:lnTo>
                <a:lnTo>
                  <a:pt x="2510" y="1000"/>
                </a:lnTo>
                <a:lnTo>
                  <a:pt x="2510" y="1000"/>
                </a:lnTo>
                <a:lnTo>
                  <a:pt x="2510" y="1000"/>
                </a:lnTo>
                <a:lnTo>
                  <a:pt x="2511" y="1000"/>
                </a:lnTo>
                <a:lnTo>
                  <a:pt x="2511" y="1000"/>
                </a:lnTo>
                <a:lnTo>
                  <a:pt x="2511" y="1000"/>
                </a:lnTo>
                <a:lnTo>
                  <a:pt x="2511" y="999"/>
                </a:lnTo>
                <a:lnTo>
                  <a:pt x="2511" y="999"/>
                </a:lnTo>
                <a:lnTo>
                  <a:pt x="2511" y="999"/>
                </a:lnTo>
                <a:lnTo>
                  <a:pt x="2511" y="999"/>
                </a:lnTo>
                <a:lnTo>
                  <a:pt x="2512" y="999"/>
                </a:lnTo>
                <a:lnTo>
                  <a:pt x="2512" y="999"/>
                </a:lnTo>
                <a:lnTo>
                  <a:pt x="2512" y="999"/>
                </a:lnTo>
                <a:lnTo>
                  <a:pt x="2512" y="999"/>
                </a:lnTo>
                <a:lnTo>
                  <a:pt x="2512" y="999"/>
                </a:lnTo>
                <a:lnTo>
                  <a:pt x="2512" y="999"/>
                </a:lnTo>
                <a:lnTo>
                  <a:pt x="2512" y="999"/>
                </a:lnTo>
                <a:lnTo>
                  <a:pt x="2513" y="999"/>
                </a:lnTo>
                <a:lnTo>
                  <a:pt x="2513" y="999"/>
                </a:lnTo>
                <a:lnTo>
                  <a:pt x="2513" y="999"/>
                </a:lnTo>
                <a:lnTo>
                  <a:pt x="2513" y="998"/>
                </a:lnTo>
                <a:lnTo>
                  <a:pt x="2513" y="998"/>
                </a:lnTo>
                <a:lnTo>
                  <a:pt x="2514" y="998"/>
                </a:lnTo>
                <a:lnTo>
                  <a:pt x="2514" y="998"/>
                </a:lnTo>
                <a:lnTo>
                  <a:pt x="2514" y="998"/>
                </a:lnTo>
                <a:lnTo>
                  <a:pt x="2514" y="998"/>
                </a:lnTo>
                <a:lnTo>
                  <a:pt x="2514" y="997"/>
                </a:lnTo>
                <a:lnTo>
                  <a:pt x="2514" y="997"/>
                </a:lnTo>
                <a:lnTo>
                  <a:pt x="2514" y="997"/>
                </a:lnTo>
                <a:lnTo>
                  <a:pt x="2515" y="997"/>
                </a:lnTo>
                <a:lnTo>
                  <a:pt x="2515" y="997"/>
                </a:lnTo>
                <a:lnTo>
                  <a:pt x="2515" y="997"/>
                </a:lnTo>
                <a:lnTo>
                  <a:pt x="2515" y="997"/>
                </a:lnTo>
                <a:lnTo>
                  <a:pt x="2516" y="997"/>
                </a:lnTo>
                <a:lnTo>
                  <a:pt x="2516" y="997"/>
                </a:lnTo>
                <a:lnTo>
                  <a:pt x="2516" y="996"/>
                </a:lnTo>
                <a:lnTo>
                  <a:pt x="2516" y="996"/>
                </a:lnTo>
                <a:lnTo>
                  <a:pt x="2516" y="996"/>
                </a:lnTo>
                <a:lnTo>
                  <a:pt x="2516" y="996"/>
                </a:lnTo>
                <a:lnTo>
                  <a:pt x="2516" y="996"/>
                </a:lnTo>
                <a:lnTo>
                  <a:pt x="2517" y="996"/>
                </a:lnTo>
                <a:lnTo>
                  <a:pt x="2517" y="996"/>
                </a:lnTo>
                <a:lnTo>
                  <a:pt x="2517" y="996"/>
                </a:lnTo>
                <a:lnTo>
                  <a:pt x="2517" y="996"/>
                </a:lnTo>
                <a:lnTo>
                  <a:pt x="2517" y="996"/>
                </a:lnTo>
                <a:lnTo>
                  <a:pt x="2517" y="996"/>
                </a:lnTo>
                <a:lnTo>
                  <a:pt x="2517" y="995"/>
                </a:lnTo>
                <a:lnTo>
                  <a:pt x="2518" y="995"/>
                </a:lnTo>
                <a:lnTo>
                  <a:pt x="2518" y="995"/>
                </a:lnTo>
                <a:lnTo>
                  <a:pt x="2518" y="995"/>
                </a:lnTo>
                <a:lnTo>
                  <a:pt x="2518" y="995"/>
                </a:lnTo>
                <a:lnTo>
                  <a:pt x="2518" y="995"/>
                </a:lnTo>
                <a:lnTo>
                  <a:pt x="2519" y="995"/>
                </a:lnTo>
                <a:lnTo>
                  <a:pt x="2519" y="995"/>
                </a:lnTo>
                <a:lnTo>
                  <a:pt x="2519" y="995"/>
                </a:lnTo>
                <a:lnTo>
                  <a:pt x="2519" y="995"/>
                </a:lnTo>
                <a:lnTo>
                  <a:pt x="2519" y="995"/>
                </a:lnTo>
                <a:lnTo>
                  <a:pt x="2519" y="995"/>
                </a:lnTo>
                <a:lnTo>
                  <a:pt x="2519" y="995"/>
                </a:lnTo>
                <a:lnTo>
                  <a:pt x="2520" y="995"/>
                </a:lnTo>
                <a:lnTo>
                  <a:pt x="2520" y="995"/>
                </a:lnTo>
                <a:lnTo>
                  <a:pt x="2520" y="995"/>
                </a:lnTo>
                <a:lnTo>
                  <a:pt x="2520" y="995"/>
                </a:lnTo>
                <a:lnTo>
                  <a:pt x="2520" y="995"/>
                </a:lnTo>
                <a:lnTo>
                  <a:pt x="2520" y="995"/>
                </a:lnTo>
                <a:lnTo>
                  <a:pt x="2520" y="995"/>
                </a:lnTo>
                <a:lnTo>
                  <a:pt x="2521" y="995"/>
                </a:lnTo>
                <a:lnTo>
                  <a:pt x="2521" y="995"/>
                </a:lnTo>
                <a:lnTo>
                  <a:pt x="2521" y="995"/>
                </a:lnTo>
                <a:lnTo>
                  <a:pt x="2521" y="995"/>
                </a:lnTo>
                <a:lnTo>
                  <a:pt x="2522" y="995"/>
                </a:lnTo>
                <a:lnTo>
                  <a:pt x="2522" y="995"/>
                </a:lnTo>
                <a:lnTo>
                  <a:pt x="2522" y="995"/>
                </a:lnTo>
                <a:lnTo>
                  <a:pt x="2522" y="995"/>
                </a:lnTo>
                <a:lnTo>
                  <a:pt x="2522" y="995"/>
                </a:lnTo>
                <a:lnTo>
                  <a:pt x="2522" y="995"/>
                </a:lnTo>
                <a:lnTo>
                  <a:pt x="2522" y="995"/>
                </a:lnTo>
                <a:lnTo>
                  <a:pt x="2523" y="995"/>
                </a:lnTo>
                <a:lnTo>
                  <a:pt x="2523" y="995"/>
                </a:lnTo>
                <a:lnTo>
                  <a:pt x="2523" y="995"/>
                </a:lnTo>
                <a:lnTo>
                  <a:pt x="2523" y="995"/>
                </a:lnTo>
                <a:lnTo>
                  <a:pt x="2523" y="996"/>
                </a:lnTo>
                <a:lnTo>
                  <a:pt x="2524" y="996"/>
                </a:lnTo>
                <a:lnTo>
                  <a:pt x="2524" y="996"/>
                </a:lnTo>
                <a:lnTo>
                  <a:pt x="2524" y="996"/>
                </a:lnTo>
                <a:lnTo>
                  <a:pt x="2524" y="996"/>
                </a:lnTo>
                <a:lnTo>
                  <a:pt x="2524" y="996"/>
                </a:lnTo>
                <a:lnTo>
                  <a:pt x="2524" y="996"/>
                </a:lnTo>
                <a:lnTo>
                  <a:pt x="2524" y="996"/>
                </a:lnTo>
                <a:lnTo>
                  <a:pt x="2525" y="996"/>
                </a:lnTo>
                <a:lnTo>
                  <a:pt x="2525" y="996"/>
                </a:lnTo>
                <a:lnTo>
                  <a:pt x="2525" y="996"/>
                </a:lnTo>
                <a:lnTo>
                  <a:pt x="2525" y="996"/>
                </a:lnTo>
                <a:lnTo>
                  <a:pt x="2525" y="996"/>
                </a:lnTo>
                <a:lnTo>
                  <a:pt x="2525" y="996"/>
                </a:lnTo>
                <a:lnTo>
                  <a:pt x="2525" y="996"/>
                </a:lnTo>
                <a:lnTo>
                  <a:pt x="2526" y="996"/>
                </a:lnTo>
                <a:lnTo>
                  <a:pt x="2526" y="996"/>
                </a:lnTo>
                <a:lnTo>
                  <a:pt x="2526" y="997"/>
                </a:lnTo>
                <a:lnTo>
                  <a:pt x="2526" y="997"/>
                </a:lnTo>
                <a:lnTo>
                  <a:pt x="2527" y="997"/>
                </a:lnTo>
                <a:lnTo>
                  <a:pt x="2527" y="997"/>
                </a:lnTo>
                <a:lnTo>
                  <a:pt x="2527" y="997"/>
                </a:lnTo>
                <a:lnTo>
                  <a:pt x="2527" y="997"/>
                </a:lnTo>
                <a:lnTo>
                  <a:pt x="2527" y="997"/>
                </a:lnTo>
                <a:lnTo>
                  <a:pt x="2527" y="997"/>
                </a:lnTo>
                <a:lnTo>
                  <a:pt x="2527" y="997"/>
                </a:lnTo>
                <a:lnTo>
                  <a:pt x="2528" y="997"/>
                </a:lnTo>
                <a:lnTo>
                  <a:pt x="2528" y="997"/>
                </a:lnTo>
                <a:lnTo>
                  <a:pt x="2528" y="997"/>
                </a:lnTo>
                <a:lnTo>
                  <a:pt x="2528" y="997"/>
                </a:lnTo>
                <a:lnTo>
                  <a:pt x="2528" y="997"/>
                </a:lnTo>
                <a:lnTo>
                  <a:pt x="2529" y="997"/>
                </a:lnTo>
                <a:lnTo>
                  <a:pt x="2529" y="997"/>
                </a:lnTo>
                <a:lnTo>
                  <a:pt x="2529" y="997"/>
                </a:lnTo>
                <a:lnTo>
                  <a:pt x="2529" y="997"/>
                </a:lnTo>
                <a:lnTo>
                  <a:pt x="2529" y="997"/>
                </a:lnTo>
                <a:lnTo>
                  <a:pt x="2529" y="997"/>
                </a:lnTo>
                <a:lnTo>
                  <a:pt x="2529" y="997"/>
                </a:lnTo>
                <a:lnTo>
                  <a:pt x="2530" y="996"/>
                </a:lnTo>
                <a:lnTo>
                  <a:pt x="2530" y="996"/>
                </a:lnTo>
                <a:lnTo>
                  <a:pt x="2530" y="996"/>
                </a:lnTo>
                <a:lnTo>
                  <a:pt x="2530" y="996"/>
                </a:lnTo>
                <a:lnTo>
                  <a:pt x="2530" y="996"/>
                </a:lnTo>
                <a:lnTo>
                  <a:pt x="2530" y="996"/>
                </a:lnTo>
                <a:lnTo>
                  <a:pt x="2531" y="996"/>
                </a:lnTo>
                <a:lnTo>
                  <a:pt x="2531" y="996"/>
                </a:lnTo>
                <a:lnTo>
                  <a:pt x="2531" y="996"/>
                </a:lnTo>
                <a:lnTo>
                  <a:pt x="2531" y="996"/>
                </a:lnTo>
                <a:lnTo>
                  <a:pt x="2531" y="996"/>
                </a:lnTo>
                <a:lnTo>
                  <a:pt x="2532" y="996"/>
                </a:lnTo>
                <a:lnTo>
                  <a:pt x="2532" y="995"/>
                </a:lnTo>
                <a:lnTo>
                  <a:pt x="2532" y="995"/>
                </a:lnTo>
                <a:lnTo>
                  <a:pt x="2532" y="995"/>
                </a:lnTo>
                <a:lnTo>
                  <a:pt x="2532" y="995"/>
                </a:lnTo>
                <a:lnTo>
                  <a:pt x="2532" y="995"/>
                </a:lnTo>
                <a:lnTo>
                  <a:pt x="2532" y="994"/>
                </a:lnTo>
                <a:lnTo>
                  <a:pt x="2533" y="994"/>
                </a:lnTo>
                <a:lnTo>
                  <a:pt x="2533" y="994"/>
                </a:lnTo>
                <a:lnTo>
                  <a:pt x="2533" y="994"/>
                </a:lnTo>
                <a:lnTo>
                  <a:pt x="2533" y="994"/>
                </a:lnTo>
                <a:lnTo>
                  <a:pt x="2533" y="994"/>
                </a:lnTo>
                <a:lnTo>
                  <a:pt x="2534" y="994"/>
                </a:lnTo>
                <a:lnTo>
                  <a:pt x="2534" y="993"/>
                </a:lnTo>
                <a:lnTo>
                  <a:pt x="2534" y="993"/>
                </a:lnTo>
                <a:lnTo>
                  <a:pt x="2534" y="993"/>
                </a:lnTo>
                <a:lnTo>
                  <a:pt x="2534" y="993"/>
                </a:lnTo>
                <a:lnTo>
                  <a:pt x="2534" y="992"/>
                </a:lnTo>
                <a:lnTo>
                  <a:pt x="2535" y="992"/>
                </a:lnTo>
                <a:lnTo>
                  <a:pt x="2535" y="992"/>
                </a:lnTo>
                <a:lnTo>
                  <a:pt x="2535" y="992"/>
                </a:lnTo>
                <a:lnTo>
                  <a:pt x="2535" y="992"/>
                </a:lnTo>
                <a:lnTo>
                  <a:pt x="2535" y="992"/>
                </a:lnTo>
                <a:lnTo>
                  <a:pt x="2535" y="991"/>
                </a:lnTo>
                <a:lnTo>
                  <a:pt x="2535" y="991"/>
                </a:lnTo>
                <a:lnTo>
                  <a:pt x="2536" y="991"/>
                </a:lnTo>
                <a:lnTo>
                  <a:pt x="2536" y="991"/>
                </a:lnTo>
                <a:lnTo>
                  <a:pt x="2536" y="991"/>
                </a:lnTo>
                <a:lnTo>
                  <a:pt x="2536" y="991"/>
                </a:lnTo>
                <a:lnTo>
                  <a:pt x="2536" y="990"/>
                </a:lnTo>
                <a:lnTo>
                  <a:pt x="2537" y="990"/>
                </a:lnTo>
                <a:lnTo>
                  <a:pt x="2537" y="990"/>
                </a:lnTo>
                <a:lnTo>
                  <a:pt x="2537" y="990"/>
                </a:lnTo>
                <a:lnTo>
                  <a:pt x="2537" y="990"/>
                </a:lnTo>
                <a:lnTo>
                  <a:pt x="2537" y="989"/>
                </a:lnTo>
                <a:lnTo>
                  <a:pt x="2537" y="989"/>
                </a:lnTo>
                <a:lnTo>
                  <a:pt x="2537" y="989"/>
                </a:lnTo>
                <a:lnTo>
                  <a:pt x="2538" y="989"/>
                </a:lnTo>
                <a:lnTo>
                  <a:pt x="2538" y="989"/>
                </a:lnTo>
                <a:lnTo>
                  <a:pt x="2538" y="989"/>
                </a:lnTo>
                <a:lnTo>
                  <a:pt x="2538" y="989"/>
                </a:lnTo>
                <a:lnTo>
                  <a:pt x="2539" y="989"/>
                </a:lnTo>
                <a:lnTo>
                  <a:pt x="2539" y="989"/>
                </a:lnTo>
                <a:lnTo>
                  <a:pt x="2539" y="989"/>
                </a:lnTo>
                <a:lnTo>
                  <a:pt x="2539" y="989"/>
                </a:lnTo>
                <a:lnTo>
                  <a:pt x="2539" y="989"/>
                </a:lnTo>
                <a:lnTo>
                  <a:pt x="2539" y="988"/>
                </a:lnTo>
                <a:lnTo>
                  <a:pt x="2539" y="988"/>
                </a:lnTo>
                <a:lnTo>
                  <a:pt x="2540" y="988"/>
                </a:lnTo>
                <a:lnTo>
                  <a:pt x="2540" y="988"/>
                </a:lnTo>
                <a:lnTo>
                  <a:pt x="2540" y="988"/>
                </a:lnTo>
                <a:lnTo>
                  <a:pt x="2540" y="988"/>
                </a:lnTo>
                <a:lnTo>
                  <a:pt x="2540" y="988"/>
                </a:lnTo>
                <a:lnTo>
                  <a:pt x="2540" y="988"/>
                </a:lnTo>
                <a:lnTo>
                  <a:pt x="2540" y="988"/>
                </a:lnTo>
                <a:lnTo>
                  <a:pt x="2541" y="989"/>
                </a:lnTo>
                <a:lnTo>
                  <a:pt x="2541" y="989"/>
                </a:lnTo>
                <a:lnTo>
                  <a:pt x="2541" y="989"/>
                </a:lnTo>
                <a:lnTo>
                  <a:pt x="2541" y="989"/>
                </a:lnTo>
                <a:lnTo>
                  <a:pt x="2541" y="989"/>
                </a:lnTo>
                <a:lnTo>
                  <a:pt x="2542" y="989"/>
                </a:lnTo>
                <a:lnTo>
                  <a:pt x="2542" y="989"/>
                </a:lnTo>
                <a:lnTo>
                  <a:pt x="2542" y="989"/>
                </a:lnTo>
                <a:lnTo>
                  <a:pt x="2542" y="989"/>
                </a:lnTo>
                <a:lnTo>
                  <a:pt x="2542" y="989"/>
                </a:lnTo>
                <a:lnTo>
                  <a:pt x="2542" y="989"/>
                </a:lnTo>
                <a:lnTo>
                  <a:pt x="2542" y="990"/>
                </a:lnTo>
                <a:lnTo>
                  <a:pt x="2543" y="990"/>
                </a:lnTo>
                <a:lnTo>
                  <a:pt x="2543" y="990"/>
                </a:lnTo>
                <a:lnTo>
                  <a:pt x="2543" y="990"/>
                </a:lnTo>
                <a:lnTo>
                  <a:pt x="2543" y="991"/>
                </a:lnTo>
                <a:lnTo>
                  <a:pt x="2544" y="991"/>
                </a:lnTo>
                <a:lnTo>
                  <a:pt x="2544" y="991"/>
                </a:lnTo>
                <a:lnTo>
                  <a:pt x="2544" y="991"/>
                </a:lnTo>
                <a:lnTo>
                  <a:pt x="2544" y="992"/>
                </a:lnTo>
                <a:lnTo>
                  <a:pt x="2544" y="992"/>
                </a:lnTo>
                <a:lnTo>
                  <a:pt x="2544" y="992"/>
                </a:lnTo>
                <a:lnTo>
                  <a:pt x="2544" y="992"/>
                </a:lnTo>
                <a:lnTo>
                  <a:pt x="2545" y="993"/>
                </a:lnTo>
                <a:lnTo>
                  <a:pt x="2545" y="993"/>
                </a:lnTo>
                <a:lnTo>
                  <a:pt x="2545" y="993"/>
                </a:lnTo>
                <a:lnTo>
                  <a:pt x="2545" y="994"/>
                </a:lnTo>
                <a:lnTo>
                  <a:pt x="2545" y="994"/>
                </a:lnTo>
                <a:lnTo>
                  <a:pt x="2545" y="994"/>
                </a:lnTo>
                <a:lnTo>
                  <a:pt x="2545" y="995"/>
                </a:lnTo>
                <a:lnTo>
                  <a:pt x="2546" y="995"/>
                </a:lnTo>
                <a:lnTo>
                  <a:pt x="2546" y="995"/>
                </a:lnTo>
                <a:lnTo>
                  <a:pt x="2546" y="996"/>
                </a:lnTo>
                <a:lnTo>
                  <a:pt x="2546" y="996"/>
                </a:lnTo>
                <a:lnTo>
                  <a:pt x="2546" y="996"/>
                </a:lnTo>
                <a:lnTo>
                  <a:pt x="2547" y="997"/>
                </a:lnTo>
                <a:lnTo>
                  <a:pt x="2547" y="997"/>
                </a:lnTo>
                <a:lnTo>
                  <a:pt x="2547" y="997"/>
                </a:lnTo>
                <a:lnTo>
                  <a:pt x="2547" y="998"/>
                </a:lnTo>
                <a:lnTo>
                  <a:pt x="2547" y="998"/>
                </a:lnTo>
                <a:lnTo>
                  <a:pt x="2547" y="999"/>
                </a:lnTo>
                <a:lnTo>
                  <a:pt x="2547" y="999"/>
                </a:lnTo>
                <a:lnTo>
                  <a:pt x="2548" y="999"/>
                </a:lnTo>
                <a:lnTo>
                  <a:pt x="2548" y="999"/>
                </a:lnTo>
                <a:lnTo>
                  <a:pt x="2548" y="1000"/>
                </a:lnTo>
                <a:lnTo>
                  <a:pt x="2548" y="1000"/>
                </a:lnTo>
                <a:lnTo>
                  <a:pt x="2548" y="1001"/>
                </a:lnTo>
                <a:lnTo>
                  <a:pt x="2548" y="1001"/>
                </a:lnTo>
                <a:lnTo>
                  <a:pt x="2548" y="1001"/>
                </a:lnTo>
                <a:lnTo>
                  <a:pt x="2549" y="1002"/>
                </a:lnTo>
                <a:lnTo>
                  <a:pt x="2549" y="1002"/>
                </a:lnTo>
                <a:lnTo>
                  <a:pt x="2549" y="1002"/>
                </a:lnTo>
                <a:lnTo>
                  <a:pt x="2549" y="1002"/>
                </a:lnTo>
                <a:lnTo>
                  <a:pt x="2550" y="1003"/>
                </a:lnTo>
                <a:lnTo>
                  <a:pt x="2550" y="1003"/>
                </a:lnTo>
                <a:lnTo>
                  <a:pt x="2550" y="1004"/>
                </a:lnTo>
                <a:lnTo>
                  <a:pt x="2550" y="1004"/>
                </a:lnTo>
                <a:lnTo>
                  <a:pt x="2550" y="1004"/>
                </a:lnTo>
                <a:lnTo>
                  <a:pt x="2550" y="1004"/>
                </a:lnTo>
                <a:lnTo>
                  <a:pt x="2550" y="1004"/>
                </a:lnTo>
                <a:lnTo>
                  <a:pt x="2551" y="1005"/>
                </a:lnTo>
                <a:lnTo>
                  <a:pt x="2551" y="1005"/>
                </a:lnTo>
                <a:lnTo>
                  <a:pt x="2551" y="1005"/>
                </a:lnTo>
                <a:lnTo>
                  <a:pt x="2551" y="1005"/>
                </a:lnTo>
                <a:lnTo>
                  <a:pt x="2551" y="1006"/>
                </a:lnTo>
                <a:lnTo>
                  <a:pt x="2552" y="1006"/>
                </a:lnTo>
                <a:lnTo>
                  <a:pt x="2552" y="1006"/>
                </a:lnTo>
                <a:lnTo>
                  <a:pt x="2552" y="1006"/>
                </a:lnTo>
                <a:lnTo>
                  <a:pt x="2552" y="1006"/>
                </a:lnTo>
                <a:lnTo>
                  <a:pt x="2552" y="1006"/>
                </a:lnTo>
                <a:lnTo>
                  <a:pt x="2552" y="1006"/>
                </a:lnTo>
                <a:lnTo>
                  <a:pt x="2552" y="1006"/>
                </a:lnTo>
                <a:lnTo>
                  <a:pt x="2553" y="1006"/>
                </a:lnTo>
                <a:lnTo>
                  <a:pt x="2553" y="1006"/>
                </a:lnTo>
                <a:lnTo>
                  <a:pt x="2553" y="1006"/>
                </a:lnTo>
                <a:lnTo>
                  <a:pt x="2553" y="1006"/>
                </a:lnTo>
                <a:lnTo>
                  <a:pt x="2553" y="1006"/>
                </a:lnTo>
                <a:lnTo>
                  <a:pt x="2553" y="1006"/>
                </a:lnTo>
                <a:lnTo>
                  <a:pt x="2553" y="1006"/>
                </a:lnTo>
                <a:lnTo>
                  <a:pt x="2554" y="1006"/>
                </a:lnTo>
                <a:lnTo>
                  <a:pt x="2554" y="1006"/>
                </a:lnTo>
                <a:lnTo>
                  <a:pt x="2554" y="1006"/>
                </a:lnTo>
                <a:lnTo>
                  <a:pt x="2554" y="1006"/>
                </a:lnTo>
                <a:lnTo>
                  <a:pt x="2555" y="1006"/>
                </a:lnTo>
                <a:lnTo>
                  <a:pt x="2555" y="1006"/>
                </a:lnTo>
                <a:lnTo>
                  <a:pt x="2555" y="1006"/>
                </a:lnTo>
                <a:lnTo>
                  <a:pt x="2555" y="1005"/>
                </a:lnTo>
                <a:lnTo>
                  <a:pt x="2555" y="1005"/>
                </a:lnTo>
                <a:lnTo>
                  <a:pt x="2555" y="1005"/>
                </a:lnTo>
                <a:lnTo>
                  <a:pt x="2555" y="1004"/>
                </a:lnTo>
                <a:lnTo>
                  <a:pt x="2556" y="1004"/>
                </a:lnTo>
                <a:lnTo>
                  <a:pt x="2556" y="1004"/>
                </a:lnTo>
                <a:lnTo>
                  <a:pt x="2556" y="1004"/>
                </a:lnTo>
                <a:lnTo>
                  <a:pt x="2556" y="1003"/>
                </a:lnTo>
                <a:lnTo>
                  <a:pt x="2556" y="1003"/>
                </a:lnTo>
                <a:lnTo>
                  <a:pt x="2557" y="1002"/>
                </a:lnTo>
                <a:lnTo>
                  <a:pt x="2557" y="1002"/>
                </a:lnTo>
                <a:lnTo>
                  <a:pt x="2557" y="1002"/>
                </a:lnTo>
                <a:lnTo>
                  <a:pt x="2557" y="1002"/>
                </a:lnTo>
                <a:lnTo>
                  <a:pt x="2557" y="1001"/>
                </a:lnTo>
                <a:lnTo>
                  <a:pt x="2557" y="1001"/>
                </a:lnTo>
                <a:lnTo>
                  <a:pt x="2557" y="1000"/>
                </a:lnTo>
                <a:lnTo>
                  <a:pt x="2558" y="1000"/>
                </a:lnTo>
                <a:lnTo>
                  <a:pt x="2558" y="999"/>
                </a:lnTo>
                <a:lnTo>
                  <a:pt x="2558" y="999"/>
                </a:lnTo>
                <a:lnTo>
                  <a:pt x="2558" y="999"/>
                </a:lnTo>
                <a:lnTo>
                  <a:pt x="2558" y="998"/>
                </a:lnTo>
                <a:lnTo>
                  <a:pt x="2558" y="997"/>
                </a:lnTo>
                <a:lnTo>
                  <a:pt x="2559" y="997"/>
                </a:lnTo>
                <a:lnTo>
                  <a:pt x="2559" y="996"/>
                </a:lnTo>
                <a:lnTo>
                  <a:pt x="2559" y="996"/>
                </a:lnTo>
                <a:lnTo>
                  <a:pt x="2559" y="996"/>
                </a:lnTo>
                <a:lnTo>
                  <a:pt x="2559" y="995"/>
                </a:lnTo>
                <a:lnTo>
                  <a:pt x="2560" y="994"/>
                </a:lnTo>
                <a:lnTo>
                  <a:pt x="2560" y="994"/>
                </a:lnTo>
                <a:lnTo>
                  <a:pt x="2560" y="993"/>
                </a:lnTo>
                <a:lnTo>
                  <a:pt x="2560" y="993"/>
                </a:lnTo>
                <a:lnTo>
                  <a:pt x="2560" y="992"/>
                </a:lnTo>
                <a:lnTo>
                  <a:pt x="2560" y="992"/>
                </a:lnTo>
                <a:lnTo>
                  <a:pt x="2560" y="991"/>
                </a:lnTo>
                <a:lnTo>
                  <a:pt x="2561" y="991"/>
                </a:lnTo>
                <a:lnTo>
                  <a:pt x="2561" y="990"/>
                </a:lnTo>
                <a:lnTo>
                  <a:pt x="2561" y="990"/>
                </a:lnTo>
                <a:lnTo>
                  <a:pt x="2561" y="989"/>
                </a:lnTo>
                <a:lnTo>
                  <a:pt x="2561" y="989"/>
                </a:lnTo>
                <a:lnTo>
                  <a:pt x="2562" y="988"/>
                </a:lnTo>
                <a:lnTo>
                  <a:pt x="2562" y="988"/>
                </a:lnTo>
                <a:lnTo>
                  <a:pt x="2562" y="987"/>
                </a:lnTo>
                <a:lnTo>
                  <a:pt x="2562" y="987"/>
                </a:lnTo>
                <a:lnTo>
                  <a:pt x="2562" y="986"/>
                </a:lnTo>
                <a:lnTo>
                  <a:pt x="2562" y="986"/>
                </a:lnTo>
                <a:lnTo>
                  <a:pt x="2563" y="985"/>
                </a:lnTo>
                <a:lnTo>
                  <a:pt x="2563" y="985"/>
                </a:lnTo>
                <a:lnTo>
                  <a:pt x="2563" y="984"/>
                </a:lnTo>
                <a:lnTo>
                  <a:pt x="2563" y="984"/>
                </a:lnTo>
                <a:lnTo>
                  <a:pt x="2563" y="984"/>
                </a:lnTo>
                <a:lnTo>
                  <a:pt x="2563" y="983"/>
                </a:lnTo>
                <a:lnTo>
                  <a:pt x="2563" y="983"/>
                </a:lnTo>
                <a:lnTo>
                  <a:pt x="2564" y="983"/>
                </a:lnTo>
                <a:lnTo>
                  <a:pt x="2564" y="982"/>
                </a:lnTo>
                <a:lnTo>
                  <a:pt x="2564" y="982"/>
                </a:lnTo>
                <a:lnTo>
                  <a:pt x="2564" y="981"/>
                </a:lnTo>
                <a:lnTo>
                  <a:pt x="2564" y="981"/>
                </a:lnTo>
                <a:lnTo>
                  <a:pt x="2565" y="981"/>
                </a:lnTo>
                <a:lnTo>
                  <a:pt x="2565" y="981"/>
                </a:lnTo>
                <a:lnTo>
                  <a:pt x="2565" y="980"/>
                </a:lnTo>
                <a:lnTo>
                  <a:pt x="2565" y="980"/>
                </a:lnTo>
                <a:lnTo>
                  <a:pt x="2565" y="980"/>
                </a:lnTo>
                <a:lnTo>
                  <a:pt x="2565" y="980"/>
                </a:lnTo>
                <a:lnTo>
                  <a:pt x="2565" y="979"/>
                </a:lnTo>
                <a:lnTo>
                  <a:pt x="2566" y="979"/>
                </a:lnTo>
                <a:lnTo>
                  <a:pt x="2566" y="979"/>
                </a:lnTo>
                <a:lnTo>
                  <a:pt x="2566" y="979"/>
                </a:lnTo>
                <a:lnTo>
                  <a:pt x="2566" y="979"/>
                </a:lnTo>
                <a:lnTo>
                  <a:pt x="2566" y="979"/>
                </a:lnTo>
                <a:lnTo>
                  <a:pt x="2567" y="979"/>
                </a:lnTo>
                <a:lnTo>
                  <a:pt x="2567" y="979"/>
                </a:lnTo>
                <a:lnTo>
                  <a:pt x="2567" y="979"/>
                </a:lnTo>
                <a:lnTo>
                  <a:pt x="2567" y="979"/>
                </a:lnTo>
                <a:lnTo>
                  <a:pt x="2567" y="979"/>
                </a:lnTo>
                <a:lnTo>
                  <a:pt x="2567" y="979"/>
                </a:lnTo>
                <a:lnTo>
                  <a:pt x="2568" y="979"/>
                </a:lnTo>
                <a:lnTo>
                  <a:pt x="2568" y="980"/>
                </a:lnTo>
                <a:lnTo>
                  <a:pt x="2568" y="980"/>
                </a:lnTo>
                <a:lnTo>
                  <a:pt x="2568" y="980"/>
                </a:lnTo>
                <a:lnTo>
                  <a:pt x="2568" y="980"/>
                </a:lnTo>
                <a:lnTo>
                  <a:pt x="2568" y="981"/>
                </a:lnTo>
                <a:lnTo>
                  <a:pt x="2568" y="981"/>
                </a:lnTo>
                <a:lnTo>
                  <a:pt x="2569" y="981"/>
                </a:lnTo>
                <a:lnTo>
                  <a:pt x="2569" y="981"/>
                </a:lnTo>
                <a:lnTo>
                  <a:pt x="2569" y="982"/>
                </a:lnTo>
                <a:lnTo>
                  <a:pt x="2569" y="982"/>
                </a:lnTo>
                <a:lnTo>
                  <a:pt x="2569" y="983"/>
                </a:lnTo>
                <a:lnTo>
                  <a:pt x="2570" y="983"/>
                </a:lnTo>
                <a:lnTo>
                  <a:pt x="2570" y="983"/>
                </a:lnTo>
                <a:lnTo>
                  <a:pt x="2570" y="984"/>
                </a:lnTo>
                <a:lnTo>
                  <a:pt x="2570" y="984"/>
                </a:lnTo>
                <a:lnTo>
                  <a:pt x="2570" y="985"/>
                </a:lnTo>
                <a:lnTo>
                  <a:pt x="2570" y="985"/>
                </a:lnTo>
                <a:lnTo>
                  <a:pt x="2570" y="986"/>
                </a:lnTo>
                <a:lnTo>
                  <a:pt x="2571" y="986"/>
                </a:lnTo>
                <a:lnTo>
                  <a:pt x="2571" y="987"/>
                </a:lnTo>
                <a:lnTo>
                  <a:pt x="2571" y="988"/>
                </a:lnTo>
                <a:lnTo>
                  <a:pt x="2571" y="988"/>
                </a:lnTo>
                <a:lnTo>
                  <a:pt x="2572" y="989"/>
                </a:lnTo>
                <a:lnTo>
                  <a:pt x="2572" y="989"/>
                </a:lnTo>
                <a:lnTo>
                  <a:pt x="2572" y="990"/>
                </a:lnTo>
                <a:lnTo>
                  <a:pt x="2572" y="991"/>
                </a:lnTo>
                <a:lnTo>
                  <a:pt x="2572" y="991"/>
                </a:lnTo>
                <a:lnTo>
                  <a:pt x="2572" y="992"/>
                </a:lnTo>
                <a:lnTo>
                  <a:pt x="2572" y="992"/>
                </a:lnTo>
                <a:lnTo>
                  <a:pt x="2573" y="993"/>
                </a:lnTo>
                <a:lnTo>
                  <a:pt x="2573" y="994"/>
                </a:lnTo>
                <a:lnTo>
                  <a:pt x="2573" y="994"/>
                </a:lnTo>
                <a:lnTo>
                  <a:pt x="2573" y="995"/>
                </a:lnTo>
                <a:lnTo>
                  <a:pt x="2573" y="996"/>
                </a:lnTo>
                <a:lnTo>
                  <a:pt x="2573" y="996"/>
                </a:lnTo>
                <a:lnTo>
                  <a:pt x="2573" y="997"/>
                </a:lnTo>
                <a:lnTo>
                  <a:pt x="2574" y="998"/>
                </a:lnTo>
                <a:lnTo>
                  <a:pt x="2574" y="999"/>
                </a:lnTo>
                <a:lnTo>
                  <a:pt x="2574" y="999"/>
                </a:lnTo>
                <a:lnTo>
                  <a:pt x="2574" y="1000"/>
                </a:lnTo>
                <a:lnTo>
                  <a:pt x="2574" y="1001"/>
                </a:lnTo>
                <a:lnTo>
                  <a:pt x="2575" y="1001"/>
                </a:lnTo>
                <a:lnTo>
                  <a:pt x="2575" y="1002"/>
                </a:lnTo>
                <a:lnTo>
                  <a:pt x="2575" y="1002"/>
                </a:lnTo>
                <a:lnTo>
                  <a:pt x="2575" y="1003"/>
                </a:lnTo>
                <a:lnTo>
                  <a:pt x="2575" y="1004"/>
                </a:lnTo>
                <a:lnTo>
                  <a:pt x="2575" y="1004"/>
                </a:lnTo>
                <a:lnTo>
                  <a:pt x="2575" y="1005"/>
                </a:lnTo>
                <a:lnTo>
                  <a:pt x="2576" y="1006"/>
                </a:lnTo>
                <a:lnTo>
                  <a:pt x="2576" y="1006"/>
                </a:lnTo>
                <a:lnTo>
                  <a:pt x="2576" y="1007"/>
                </a:lnTo>
                <a:lnTo>
                  <a:pt x="2576" y="1007"/>
                </a:lnTo>
                <a:lnTo>
                  <a:pt x="2576" y="1008"/>
                </a:lnTo>
                <a:lnTo>
                  <a:pt x="2576" y="1009"/>
                </a:lnTo>
                <a:lnTo>
                  <a:pt x="2576" y="1009"/>
                </a:lnTo>
                <a:lnTo>
                  <a:pt x="2577" y="1010"/>
                </a:lnTo>
                <a:lnTo>
                  <a:pt x="2577" y="1010"/>
                </a:lnTo>
                <a:lnTo>
                  <a:pt x="2577" y="1011"/>
                </a:lnTo>
                <a:lnTo>
                  <a:pt x="2577" y="1011"/>
                </a:lnTo>
                <a:lnTo>
                  <a:pt x="2578" y="1011"/>
                </a:lnTo>
                <a:lnTo>
                  <a:pt x="2578" y="1012"/>
                </a:lnTo>
                <a:lnTo>
                  <a:pt x="2578" y="1012"/>
                </a:lnTo>
                <a:lnTo>
                  <a:pt x="2578" y="1012"/>
                </a:lnTo>
                <a:lnTo>
                  <a:pt x="2578" y="1013"/>
                </a:lnTo>
                <a:lnTo>
                  <a:pt x="2578" y="1013"/>
                </a:lnTo>
                <a:lnTo>
                  <a:pt x="2578" y="1014"/>
                </a:lnTo>
                <a:lnTo>
                  <a:pt x="2579" y="1014"/>
                </a:lnTo>
                <a:lnTo>
                  <a:pt x="2579" y="1014"/>
                </a:lnTo>
                <a:lnTo>
                  <a:pt x="2579" y="1014"/>
                </a:lnTo>
                <a:lnTo>
                  <a:pt x="2579" y="1014"/>
                </a:lnTo>
                <a:lnTo>
                  <a:pt x="2579" y="1014"/>
                </a:lnTo>
                <a:lnTo>
                  <a:pt x="2580" y="1015"/>
                </a:lnTo>
                <a:lnTo>
                  <a:pt x="2580" y="1015"/>
                </a:lnTo>
                <a:lnTo>
                  <a:pt x="2580" y="1015"/>
                </a:lnTo>
                <a:lnTo>
                  <a:pt x="2580" y="1015"/>
                </a:lnTo>
                <a:lnTo>
                  <a:pt x="2580" y="1015"/>
                </a:lnTo>
                <a:lnTo>
                  <a:pt x="2580" y="1015"/>
                </a:lnTo>
                <a:lnTo>
                  <a:pt x="2580" y="1015"/>
                </a:lnTo>
                <a:lnTo>
                  <a:pt x="2581" y="1015"/>
                </a:lnTo>
                <a:lnTo>
                  <a:pt x="2581" y="1014"/>
                </a:lnTo>
                <a:lnTo>
                  <a:pt x="2581" y="1014"/>
                </a:lnTo>
                <a:lnTo>
                  <a:pt x="2581" y="1014"/>
                </a:lnTo>
                <a:lnTo>
                  <a:pt x="2581" y="1014"/>
                </a:lnTo>
                <a:lnTo>
                  <a:pt x="2581" y="1014"/>
                </a:lnTo>
                <a:lnTo>
                  <a:pt x="2581" y="1014"/>
                </a:lnTo>
                <a:lnTo>
                  <a:pt x="2582" y="1013"/>
                </a:lnTo>
                <a:lnTo>
                  <a:pt x="2582" y="1013"/>
                </a:lnTo>
                <a:lnTo>
                  <a:pt x="2582" y="1012"/>
                </a:lnTo>
                <a:lnTo>
                  <a:pt x="2582" y="1012"/>
                </a:lnTo>
                <a:lnTo>
                  <a:pt x="2583" y="1012"/>
                </a:lnTo>
                <a:lnTo>
                  <a:pt x="2583" y="1011"/>
                </a:lnTo>
                <a:lnTo>
                  <a:pt x="2583" y="1011"/>
                </a:lnTo>
                <a:lnTo>
                  <a:pt x="2583" y="1010"/>
                </a:lnTo>
                <a:lnTo>
                  <a:pt x="2583" y="1010"/>
                </a:lnTo>
                <a:lnTo>
                  <a:pt x="2583" y="1009"/>
                </a:lnTo>
                <a:lnTo>
                  <a:pt x="2583" y="1009"/>
                </a:lnTo>
                <a:lnTo>
                  <a:pt x="2584" y="1008"/>
                </a:lnTo>
                <a:lnTo>
                  <a:pt x="2584" y="1007"/>
                </a:lnTo>
                <a:lnTo>
                  <a:pt x="2584" y="1007"/>
                </a:lnTo>
                <a:lnTo>
                  <a:pt x="2584" y="1006"/>
                </a:lnTo>
                <a:lnTo>
                  <a:pt x="2584" y="1006"/>
                </a:lnTo>
                <a:lnTo>
                  <a:pt x="2585" y="1005"/>
                </a:lnTo>
                <a:lnTo>
                  <a:pt x="2585" y="1004"/>
                </a:lnTo>
                <a:lnTo>
                  <a:pt x="2585" y="1004"/>
                </a:lnTo>
                <a:lnTo>
                  <a:pt x="2585" y="1003"/>
                </a:lnTo>
                <a:lnTo>
                  <a:pt x="2585" y="1002"/>
                </a:lnTo>
                <a:lnTo>
                  <a:pt x="2585" y="1001"/>
                </a:lnTo>
                <a:lnTo>
                  <a:pt x="2585" y="1001"/>
                </a:lnTo>
                <a:lnTo>
                  <a:pt x="2586" y="1000"/>
                </a:lnTo>
                <a:lnTo>
                  <a:pt x="2586" y="999"/>
                </a:lnTo>
                <a:lnTo>
                  <a:pt x="2586" y="998"/>
                </a:lnTo>
                <a:lnTo>
                  <a:pt x="2586" y="997"/>
                </a:lnTo>
                <a:lnTo>
                  <a:pt x="2586" y="996"/>
                </a:lnTo>
                <a:lnTo>
                  <a:pt x="2586" y="996"/>
                </a:lnTo>
                <a:lnTo>
                  <a:pt x="2586" y="995"/>
                </a:lnTo>
                <a:lnTo>
                  <a:pt x="2587" y="994"/>
                </a:lnTo>
                <a:lnTo>
                  <a:pt x="2587" y="993"/>
                </a:lnTo>
                <a:lnTo>
                  <a:pt x="2587" y="992"/>
                </a:lnTo>
                <a:lnTo>
                  <a:pt x="2587" y="991"/>
                </a:lnTo>
                <a:lnTo>
                  <a:pt x="2588" y="991"/>
                </a:lnTo>
                <a:lnTo>
                  <a:pt x="2588" y="990"/>
                </a:lnTo>
                <a:lnTo>
                  <a:pt x="2588" y="989"/>
                </a:lnTo>
                <a:lnTo>
                  <a:pt x="2588" y="988"/>
                </a:lnTo>
                <a:lnTo>
                  <a:pt x="2588" y="988"/>
                </a:lnTo>
                <a:lnTo>
                  <a:pt x="2588" y="987"/>
                </a:lnTo>
                <a:lnTo>
                  <a:pt x="2588" y="986"/>
                </a:lnTo>
                <a:lnTo>
                  <a:pt x="2589" y="985"/>
                </a:lnTo>
                <a:lnTo>
                  <a:pt x="2589" y="984"/>
                </a:lnTo>
                <a:lnTo>
                  <a:pt x="2589" y="983"/>
                </a:lnTo>
                <a:lnTo>
                  <a:pt x="2589" y="983"/>
                </a:lnTo>
                <a:lnTo>
                  <a:pt x="2589" y="982"/>
                </a:lnTo>
                <a:lnTo>
                  <a:pt x="2590" y="981"/>
                </a:lnTo>
                <a:lnTo>
                  <a:pt x="2590" y="981"/>
                </a:lnTo>
                <a:lnTo>
                  <a:pt x="2590" y="980"/>
                </a:lnTo>
                <a:lnTo>
                  <a:pt x="2590" y="979"/>
                </a:lnTo>
                <a:lnTo>
                  <a:pt x="2590" y="979"/>
                </a:lnTo>
                <a:lnTo>
                  <a:pt x="2590" y="978"/>
                </a:lnTo>
                <a:lnTo>
                  <a:pt x="2590" y="978"/>
                </a:lnTo>
                <a:lnTo>
                  <a:pt x="2591" y="977"/>
                </a:lnTo>
                <a:lnTo>
                  <a:pt x="2591" y="976"/>
                </a:lnTo>
                <a:lnTo>
                  <a:pt x="2591" y="976"/>
                </a:lnTo>
                <a:lnTo>
                  <a:pt x="2591" y="975"/>
                </a:lnTo>
                <a:lnTo>
                  <a:pt x="2591" y="975"/>
                </a:lnTo>
                <a:lnTo>
                  <a:pt x="2591" y="974"/>
                </a:lnTo>
                <a:lnTo>
                  <a:pt x="2592" y="974"/>
                </a:lnTo>
                <a:lnTo>
                  <a:pt x="2592" y="974"/>
                </a:lnTo>
                <a:lnTo>
                  <a:pt x="2592" y="973"/>
                </a:lnTo>
                <a:lnTo>
                  <a:pt x="2592" y="973"/>
                </a:lnTo>
                <a:lnTo>
                  <a:pt x="2592" y="973"/>
                </a:lnTo>
                <a:lnTo>
                  <a:pt x="2593" y="973"/>
                </a:lnTo>
                <a:lnTo>
                  <a:pt x="2593" y="972"/>
                </a:lnTo>
                <a:lnTo>
                  <a:pt x="2593" y="972"/>
                </a:lnTo>
                <a:lnTo>
                  <a:pt x="2593" y="972"/>
                </a:lnTo>
                <a:lnTo>
                  <a:pt x="2593" y="972"/>
                </a:lnTo>
                <a:lnTo>
                  <a:pt x="2593" y="972"/>
                </a:lnTo>
                <a:lnTo>
                  <a:pt x="2593" y="971"/>
                </a:lnTo>
                <a:lnTo>
                  <a:pt x="2594" y="971"/>
                </a:lnTo>
                <a:lnTo>
                  <a:pt x="2594" y="971"/>
                </a:lnTo>
                <a:lnTo>
                  <a:pt x="2594" y="972"/>
                </a:lnTo>
                <a:lnTo>
                  <a:pt x="2594" y="972"/>
                </a:lnTo>
                <a:lnTo>
                  <a:pt x="2594" y="972"/>
                </a:lnTo>
                <a:lnTo>
                  <a:pt x="2595" y="972"/>
                </a:lnTo>
                <a:lnTo>
                  <a:pt x="2595" y="972"/>
                </a:lnTo>
                <a:lnTo>
                  <a:pt x="2595" y="973"/>
                </a:lnTo>
                <a:lnTo>
                  <a:pt x="2595" y="973"/>
                </a:lnTo>
                <a:lnTo>
                  <a:pt x="2595" y="973"/>
                </a:lnTo>
                <a:lnTo>
                  <a:pt x="2595" y="973"/>
                </a:lnTo>
                <a:lnTo>
                  <a:pt x="2596" y="974"/>
                </a:lnTo>
                <a:lnTo>
                  <a:pt x="2596" y="974"/>
                </a:lnTo>
                <a:lnTo>
                  <a:pt x="2596" y="974"/>
                </a:lnTo>
                <a:lnTo>
                  <a:pt x="2596" y="975"/>
                </a:lnTo>
                <a:lnTo>
                  <a:pt x="2596" y="975"/>
                </a:lnTo>
                <a:lnTo>
                  <a:pt x="2596" y="976"/>
                </a:lnTo>
                <a:lnTo>
                  <a:pt x="2596" y="976"/>
                </a:lnTo>
                <a:lnTo>
                  <a:pt x="2597" y="977"/>
                </a:lnTo>
                <a:lnTo>
                  <a:pt x="2597" y="978"/>
                </a:lnTo>
                <a:lnTo>
                  <a:pt x="2597" y="978"/>
                </a:lnTo>
                <a:lnTo>
                  <a:pt x="2597" y="979"/>
                </a:lnTo>
                <a:lnTo>
                  <a:pt x="2597" y="979"/>
                </a:lnTo>
                <a:lnTo>
                  <a:pt x="2598" y="980"/>
                </a:lnTo>
                <a:lnTo>
                  <a:pt x="2598" y="981"/>
                </a:lnTo>
                <a:lnTo>
                  <a:pt x="2598" y="982"/>
                </a:lnTo>
                <a:lnTo>
                  <a:pt x="2598" y="983"/>
                </a:lnTo>
                <a:lnTo>
                  <a:pt x="2598" y="983"/>
                </a:lnTo>
                <a:lnTo>
                  <a:pt x="2598" y="984"/>
                </a:lnTo>
                <a:lnTo>
                  <a:pt x="2598" y="985"/>
                </a:lnTo>
                <a:lnTo>
                  <a:pt x="2599" y="986"/>
                </a:lnTo>
                <a:lnTo>
                  <a:pt x="2599" y="987"/>
                </a:lnTo>
                <a:lnTo>
                  <a:pt x="2599" y="988"/>
                </a:lnTo>
                <a:lnTo>
                  <a:pt x="2599" y="989"/>
                </a:lnTo>
                <a:lnTo>
                  <a:pt x="2600" y="989"/>
                </a:lnTo>
                <a:lnTo>
                  <a:pt x="2600" y="991"/>
                </a:lnTo>
                <a:lnTo>
                  <a:pt x="2600" y="991"/>
                </a:lnTo>
                <a:lnTo>
                  <a:pt x="2600" y="992"/>
                </a:lnTo>
                <a:lnTo>
                  <a:pt x="2600" y="993"/>
                </a:lnTo>
                <a:lnTo>
                  <a:pt x="2600" y="994"/>
                </a:lnTo>
                <a:lnTo>
                  <a:pt x="2600" y="995"/>
                </a:lnTo>
                <a:lnTo>
                  <a:pt x="2601" y="996"/>
                </a:lnTo>
                <a:lnTo>
                  <a:pt x="2601" y="997"/>
                </a:lnTo>
                <a:lnTo>
                  <a:pt x="2601" y="998"/>
                </a:lnTo>
                <a:lnTo>
                  <a:pt x="2601" y="999"/>
                </a:lnTo>
                <a:lnTo>
                  <a:pt x="2601" y="1000"/>
                </a:lnTo>
                <a:lnTo>
                  <a:pt x="2601" y="1001"/>
                </a:lnTo>
                <a:lnTo>
                  <a:pt x="2601" y="1002"/>
                </a:lnTo>
                <a:lnTo>
                  <a:pt x="2602" y="1003"/>
                </a:lnTo>
                <a:lnTo>
                  <a:pt x="2602" y="1004"/>
                </a:lnTo>
                <a:lnTo>
                  <a:pt x="2602" y="1005"/>
                </a:lnTo>
                <a:lnTo>
                  <a:pt x="2602" y="1006"/>
                </a:lnTo>
                <a:lnTo>
                  <a:pt x="2602" y="1007"/>
                </a:lnTo>
                <a:lnTo>
                  <a:pt x="2603" y="1007"/>
                </a:lnTo>
                <a:lnTo>
                  <a:pt x="2603" y="1008"/>
                </a:lnTo>
                <a:lnTo>
                  <a:pt x="2603" y="1009"/>
                </a:lnTo>
                <a:lnTo>
                  <a:pt x="2603" y="1010"/>
                </a:lnTo>
                <a:lnTo>
                  <a:pt x="2603" y="1011"/>
                </a:lnTo>
                <a:lnTo>
                  <a:pt x="2603" y="1012"/>
                </a:lnTo>
                <a:lnTo>
                  <a:pt x="2603" y="1012"/>
                </a:lnTo>
                <a:lnTo>
                  <a:pt x="2604" y="1013"/>
                </a:lnTo>
                <a:lnTo>
                  <a:pt x="2604" y="1014"/>
                </a:lnTo>
                <a:lnTo>
                  <a:pt x="2604" y="1014"/>
                </a:lnTo>
                <a:lnTo>
                  <a:pt x="2604" y="1015"/>
                </a:lnTo>
                <a:lnTo>
                  <a:pt x="2604" y="1016"/>
                </a:lnTo>
                <a:lnTo>
                  <a:pt x="2604" y="1016"/>
                </a:lnTo>
                <a:lnTo>
                  <a:pt x="2604" y="1017"/>
                </a:lnTo>
                <a:lnTo>
                  <a:pt x="2605" y="1017"/>
                </a:lnTo>
                <a:lnTo>
                  <a:pt x="2605" y="1018"/>
                </a:lnTo>
                <a:lnTo>
                  <a:pt x="2605" y="1019"/>
                </a:lnTo>
                <a:lnTo>
                  <a:pt x="2605" y="1019"/>
                </a:lnTo>
                <a:lnTo>
                  <a:pt x="2606" y="1019"/>
                </a:lnTo>
                <a:lnTo>
                  <a:pt x="2606" y="1020"/>
                </a:lnTo>
                <a:lnTo>
                  <a:pt x="2606" y="1020"/>
                </a:lnTo>
                <a:lnTo>
                  <a:pt x="2606" y="1020"/>
                </a:lnTo>
                <a:lnTo>
                  <a:pt x="2606" y="1021"/>
                </a:lnTo>
                <a:lnTo>
                  <a:pt x="2606" y="1021"/>
                </a:lnTo>
                <a:lnTo>
                  <a:pt x="2606" y="1021"/>
                </a:lnTo>
                <a:lnTo>
                  <a:pt x="2607" y="1021"/>
                </a:lnTo>
                <a:lnTo>
                  <a:pt x="2607" y="1022"/>
                </a:lnTo>
                <a:lnTo>
                  <a:pt x="2607" y="1022"/>
                </a:lnTo>
                <a:lnTo>
                  <a:pt x="2607" y="1022"/>
                </a:lnTo>
                <a:lnTo>
                  <a:pt x="2607" y="1022"/>
                </a:lnTo>
                <a:lnTo>
                  <a:pt x="2608" y="1022"/>
                </a:lnTo>
                <a:lnTo>
                  <a:pt x="2608" y="1022"/>
                </a:lnTo>
                <a:lnTo>
                  <a:pt x="2608" y="1021"/>
                </a:lnTo>
                <a:lnTo>
                  <a:pt x="2608" y="1021"/>
                </a:lnTo>
                <a:lnTo>
                  <a:pt x="2608" y="1021"/>
                </a:lnTo>
                <a:lnTo>
                  <a:pt x="2608" y="1021"/>
                </a:lnTo>
                <a:lnTo>
                  <a:pt x="2608" y="1020"/>
                </a:lnTo>
                <a:lnTo>
                  <a:pt x="2609" y="1020"/>
                </a:lnTo>
                <a:lnTo>
                  <a:pt x="2609" y="1020"/>
                </a:lnTo>
                <a:lnTo>
                  <a:pt x="2609" y="1019"/>
                </a:lnTo>
                <a:lnTo>
                  <a:pt x="2609" y="1019"/>
                </a:lnTo>
                <a:lnTo>
                  <a:pt x="2609" y="1019"/>
                </a:lnTo>
                <a:lnTo>
                  <a:pt x="2609" y="1018"/>
                </a:lnTo>
                <a:lnTo>
                  <a:pt x="2609" y="1017"/>
                </a:lnTo>
                <a:lnTo>
                  <a:pt x="2610" y="1017"/>
                </a:lnTo>
                <a:lnTo>
                  <a:pt x="2610" y="1016"/>
                </a:lnTo>
                <a:lnTo>
                  <a:pt x="2610" y="1016"/>
                </a:lnTo>
                <a:lnTo>
                  <a:pt x="2610" y="1015"/>
                </a:lnTo>
                <a:lnTo>
                  <a:pt x="2611" y="1014"/>
                </a:lnTo>
                <a:lnTo>
                  <a:pt x="2611" y="1014"/>
                </a:lnTo>
                <a:lnTo>
                  <a:pt x="2611" y="1013"/>
                </a:lnTo>
                <a:lnTo>
                  <a:pt x="2611" y="1012"/>
                </a:lnTo>
                <a:lnTo>
                  <a:pt x="2611" y="1011"/>
                </a:lnTo>
                <a:lnTo>
                  <a:pt x="2611" y="1011"/>
                </a:lnTo>
                <a:lnTo>
                  <a:pt x="2611" y="1010"/>
                </a:lnTo>
                <a:lnTo>
                  <a:pt x="2612" y="1009"/>
                </a:lnTo>
                <a:lnTo>
                  <a:pt x="2612" y="1008"/>
                </a:lnTo>
                <a:lnTo>
                  <a:pt x="2612" y="1007"/>
                </a:lnTo>
                <a:lnTo>
                  <a:pt x="2612" y="1006"/>
                </a:lnTo>
                <a:lnTo>
                  <a:pt x="2612" y="1005"/>
                </a:lnTo>
                <a:lnTo>
                  <a:pt x="2613" y="1004"/>
                </a:lnTo>
                <a:lnTo>
                  <a:pt x="2613" y="1003"/>
                </a:lnTo>
                <a:lnTo>
                  <a:pt x="2613" y="1002"/>
                </a:lnTo>
                <a:lnTo>
                  <a:pt x="2613" y="1001"/>
                </a:lnTo>
                <a:lnTo>
                  <a:pt x="2613" y="1000"/>
                </a:lnTo>
                <a:lnTo>
                  <a:pt x="2613" y="999"/>
                </a:lnTo>
                <a:lnTo>
                  <a:pt x="2613" y="998"/>
                </a:lnTo>
                <a:lnTo>
                  <a:pt x="2614" y="997"/>
                </a:lnTo>
                <a:lnTo>
                  <a:pt x="2614" y="996"/>
                </a:lnTo>
                <a:lnTo>
                  <a:pt x="2614" y="995"/>
                </a:lnTo>
                <a:lnTo>
                  <a:pt x="2614" y="994"/>
                </a:lnTo>
                <a:lnTo>
                  <a:pt x="2614" y="992"/>
                </a:lnTo>
                <a:lnTo>
                  <a:pt x="2614" y="991"/>
                </a:lnTo>
                <a:lnTo>
                  <a:pt x="2614" y="990"/>
                </a:lnTo>
                <a:lnTo>
                  <a:pt x="2615" y="989"/>
                </a:lnTo>
                <a:lnTo>
                  <a:pt x="2615" y="988"/>
                </a:lnTo>
                <a:lnTo>
                  <a:pt x="2615" y="987"/>
                </a:lnTo>
                <a:lnTo>
                  <a:pt x="2615" y="986"/>
                </a:lnTo>
                <a:lnTo>
                  <a:pt x="2616" y="985"/>
                </a:lnTo>
                <a:lnTo>
                  <a:pt x="2616" y="984"/>
                </a:lnTo>
                <a:lnTo>
                  <a:pt x="2616" y="983"/>
                </a:lnTo>
                <a:lnTo>
                  <a:pt x="2616" y="982"/>
                </a:lnTo>
                <a:lnTo>
                  <a:pt x="2616" y="981"/>
                </a:lnTo>
                <a:lnTo>
                  <a:pt x="2616" y="980"/>
                </a:lnTo>
                <a:lnTo>
                  <a:pt x="2616" y="979"/>
                </a:lnTo>
                <a:lnTo>
                  <a:pt x="2617" y="978"/>
                </a:lnTo>
                <a:lnTo>
                  <a:pt x="2617" y="977"/>
                </a:lnTo>
                <a:lnTo>
                  <a:pt x="2617" y="976"/>
                </a:lnTo>
                <a:lnTo>
                  <a:pt x="2617" y="976"/>
                </a:lnTo>
                <a:lnTo>
                  <a:pt x="2617" y="975"/>
                </a:lnTo>
                <a:lnTo>
                  <a:pt x="2618" y="974"/>
                </a:lnTo>
                <a:lnTo>
                  <a:pt x="2618" y="973"/>
                </a:lnTo>
                <a:lnTo>
                  <a:pt x="2618" y="973"/>
                </a:lnTo>
                <a:lnTo>
                  <a:pt x="2618" y="972"/>
                </a:lnTo>
                <a:lnTo>
                  <a:pt x="2618" y="971"/>
                </a:lnTo>
                <a:lnTo>
                  <a:pt x="2618" y="971"/>
                </a:lnTo>
                <a:lnTo>
                  <a:pt x="2618" y="970"/>
                </a:lnTo>
                <a:lnTo>
                  <a:pt x="2619" y="969"/>
                </a:lnTo>
                <a:lnTo>
                  <a:pt x="2619" y="969"/>
                </a:lnTo>
                <a:lnTo>
                  <a:pt x="2619" y="968"/>
                </a:lnTo>
                <a:lnTo>
                  <a:pt x="2619" y="968"/>
                </a:lnTo>
                <a:lnTo>
                  <a:pt x="2619" y="968"/>
                </a:lnTo>
                <a:lnTo>
                  <a:pt x="2619" y="967"/>
                </a:lnTo>
                <a:lnTo>
                  <a:pt x="2620" y="967"/>
                </a:lnTo>
                <a:lnTo>
                  <a:pt x="2620" y="966"/>
                </a:lnTo>
                <a:lnTo>
                  <a:pt x="2620" y="966"/>
                </a:lnTo>
                <a:lnTo>
                  <a:pt x="2620" y="966"/>
                </a:lnTo>
                <a:lnTo>
                  <a:pt x="2620" y="966"/>
                </a:lnTo>
                <a:lnTo>
                  <a:pt x="2621" y="966"/>
                </a:lnTo>
                <a:lnTo>
                  <a:pt x="2621" y="966"/>
                </a:lnTo>
                <a:lnTo>
                  <a:pt x="2621" y="966"/>
                </a:lnTo>
                <a:lnTo>
                  <a:pt x="2621" y="966"/>
                </a:lnTo>
                <a:lnTo>
                  <a:pt x="2621" y="966"/>
                </a:lnTo>
                <a:lnTo>
                  <a:pt x="2621" y="966"/>
                </a:lnTo>
                <a:lnTo>
                  <a:pt x="2621" y="966"/>
                </a:lnTo>
                <a:lnTo>
                  <a:pt x="2622" y="966"/>
                </a:lnTo>
                <a:lnTo>
                  <a:pt x="2622" y="966"/>
                </a:lnTo>
                <a:lnTo>
                  <a:pt x="2622" y="966"/>
                </a:lnTo>
                <a:lnTo>
                  <a:pt x="2622" y="967"/>
                </a:lnTo>
                <a:lnTo>
                  <a:pt x="2622" y="967"/>
                </a:lnTo>
                <a:lnTo>
                  <a:pt x="2623" y="968"/>
                </a:lnTo>
                <a:lnTo>
                  <a:pt x="2623" y="968"/>
                </a:lnTo>
                <a:lnTo>
                  <a:pt x="2623" y="968"/>
                </a:lnTo>
                <a:lnTo>
                  <a:pt x="2623" y="969"/>
                </a:lnTo>
                <a:lnTo>
                  <a:pt x="2623" y="969"/>
                </a:lnTo>
                <a:lnTo>
                  <a:pt x="2623" y="970"/>
                </a:lnTo>
                <a:lnTo>
                  <a:pt x="2623" y="971"/>
                </a:lnTo>
                <a:lnTo>
                  <a:pt x="2624" y="971"/>
                </a:lnTo>
                <a:lnTo>
                  <a:pt x="2624" y="972"/>
                </a:lnTo>
                <a:lnTo>
                  <a:pt x="2624" y="973"/>
                </a:lnTo>
                <a:lnTo>
                  <a:pt x="2624" y="974"/>
                </a:lnTo>
                <a:lnTo>
                  <a:pt x="2624" y="974"/>
                </a:lnTo>
                <a:lnTo>
                  <a:pt x="2624" y="975"/>
                </a:lnTo>
                <a:lnTo>
                  <a:pt x="2625" y="976"/>
                </a:lnTo>
                <a:lnTo>
                  <a:pt x="2625" y="977"/>
                </a:lnTo>
                <a:lnTo>
                  <a:pt x="2625" y="978"/>
                </a:lnTo>
                <a:lnTo>
                  <a:pt x="2625" y="979"/>
                </a:lnTo>
                <a:lnTo>
                  <a:pt x="2625" y="980"/>
                </a:lnTo>
                <a:lnTo>
                  <a:pt x="2626" y="981"/>
                </a:lnTo>
                <a:lnTo>
                  <a:pt x="2626" y="982"/>
                </a:lnTo>
                <a:lnTo>
                  <a:pt x="2626" y="983"/>
                </a:lnTo>
                <a:lnTo>
                  <a:pt x="2626" y="984"/>
                </a:lnTo>
                <a:lnTo>
                  <a:pt x="2626" y="985"/>
                </a:lnTo>
                <a:lnTo>
                  <a:pt x="2626" y="986"/>
                </a:lnTo>
                <a:lnTo>
                  <a:pt x="2626" y="988"/>
                </a:lnTo>
                <a:lnTo>
                  <a:pt x="2627" y="989"/>
                </a:lnTo>
                <a:lnTo>
                  <a:pt x="2627" y="990"/>
                </a:lnTo>
                <a:lnTo>
                  <a:pt x="2627" y="991"/>
                </a:lnTo>
                <a:lnTo>
                  <a:pt x="2627" y="992"/>
                </a:lnTo>
                <a:lnTo>
                  <a:pt x="2627" y="993"/>
                </a:lnTo>
                <a:lnTo>
                  <a:pt x="2628" y="994"/>
                </a:lnTo>
                <a:lnTo>
                  <a:pt x="2628" y="996"/>
                </a:lnTo>
                <a:lnTo>
                  <a:pt x="2628" y="997"/>
                </a:lnTo>
                <a:lnTo>
                  <a:pt x="2628" y="998"/>
                </a:lnTo>
                <a:lnTo>
                  <a:pt x="2628" y="999"/>
                </a:lnTo>
                <a:lnTo>
                  <a:pt x="2628" y="1000"/>
                </a:lnTo>
                <a:lnTo>
                  <a:pt x="2629" y="1001"/>
                </a:lnTo>
                <a:lnTo>
                  <a:pt x="2629" y="1002"/>
                </a:lnTo>
                <a:lnTo>
                  <a:pt x="2629" y="1004"/>
                </a:lnTo>
                <a:lnTo>
                  <a:pt x="2629" y="1005"/>
                </a:lnTo>
                <a:lnTo>
                  <a:pt x="2629" y="1006"/>
                </a:lnTo>
                <a:lnTo>
                  <a:pt x="2629" y="1007"/>
                </a:lnTo>
                <a:lnTo>
                  <a:pt x="2629" y="1008"/>
                </a:lnTo>
                <a:lnTo>
                  <a:pt x="2630" y="1009"/>
                </a:lnTo>
                <a:lnTo>
                  <a:pt x="2630" y="1010"/>
                </a:lnTo>
                <a:lnTo>
                  <a:pt x="2630" y="1011"/>
                </a:lnTo>
                <a:lnTo>
                  <a:pt x="2630" y="1012"/>
                </a:lnTo>
                <a:lnTo>
                  <a:pt x="2630" y="1013"/>
                </a:lnTo>
                <a:lnTo>
                  <a:pt x="2631" y="1014"/>
                </a:lnTo>
                <a:lnTo>
                  <a:pt x="2631" y="1015"/>
                </a:lnTo>
                <a:lnTo>
                  <a:pt x="2631" y="1016"/>
                </a:lnTo>
                <a:lnTo>
                  <a:pt x="2631" y="1017"/>
                </a:lnTo>
                <a:lnTo>
                  <a:pt x="2631" y="1018"/>
                </a:lnTo>
                <a:lnTo>
                  <a:pt x="2631" y="1019"/>
                </a:lnTo>
                <a:lnTo>
                  <a:pt x="2631" y="1019"/>
                </a:lnTo>
                <a:lnTo>
                  <a:pt x="2632" y="1020"/>
                </a:lnTo>
                <a:lnTo>
                  <a:pt x="2632" y="1021"/>
                </a:lnTo>
                <a:lnTo>
                  <a:pt x="2632" y="1022"/>
                </a:lnTo>
                <a:lnTo>
                  <a:pt x="2632" y="1022"/>
                </a:lnTo>
                <a:lnTo>
                  <a:pt x="2633" y="1023"/>
                </a:lnTo>
                <a:lnTo>
                  <a:pt x="2633" y="1024"/>
                </a:lnTo>
                <a:lnTo>
                  <a:pt x="2633" y="1024"/>
                </a:lnTo>
                <a:lnTo>
                  <a:pt x="2633" y="1024"/>
                </a:lnTo>
                <a:lnTo>
                  <a:pt x="2633" y="1025"/>
                </a:lnTo>
                <a:lnTo>
                  <a:pt x="2633" y="1025"/>
                </a:lnTo>
                <a:lnTo>
                  <a:pt x="2633" y="1025"/>
                </a:lnTo>
                <a:lnTo>
                  <a:pt x="2634" y="1026"/>
                </a:lnTo>
                <a:lnTo>
                  <a:pt x="2634" y="1026"/>
                </a:lnTo>
                <a:lnTo>
                  <a:pt x="2634" y="1026"/>
                </a:lnTo>
                <a:lnTo>
                  <a:pt x="2634" y="1027"/>
                </a:lnTo>
                <a:lnTo>
                  <a:pt x="2634" y="1027"/>
                </a:lnTo>
                <a:lnTo>
                  <a:pt x="2634" y="1027"/>
                </a:lnTo>
                <a:lnTo>
                  <a:pt x="2634" y="1027"/>
                </a:lnTo>
                <a:lnTo>
                  <a:pt x="2635" y="1027"/>
                </a:lnTo>
                <a:lnTo>
                  <a:pt x="2635" y="1027"/>
                </a:lnTo>
                <a:lnTo>
                  <a:pt x="2635" y="1027"/>
                </a:lnTo>
                <a:lnTo>
                  <a:pt x="2635" y="1026"/>
                </a:lnTo>
                <a:lnTo>
                  <a:pt x="2635" y="1026"/>
                </a:lnTo>
                <a:lnTo>
                  <a:pt x="2636" y="1026"/>
                </a:lnTo>
                <a:lnTo>
                  <a:pt x="2636" y="1025"/>
                </a:lnTo>
                <a:lnTo>
                  <a:pt x="2636" y="1025"/>
                </a:lnTo>
                <a:lnTo>
                  <a:pt x="2636" y="1025"/>
                </a:lnTo>
                <a:lnTo>
                  <a:pt x="2636" y="1024"/>
                </a:lnTo>
                <a:lnTo>
                  <a:pt x="2636" y="1024"/>
                </a:lnTo>
                <a:lnTo>
                  <a:pt x="2636" y="1024"/>
                </a:lnTo>
                <a:lnTo>
                  <a:pt x="2637" y="1023"/>
                </a:lnTo>
                <a:lnTo>
                  <a:pt x="2637" y="1022"/>
                </a:lnTo>
                <a:lnTo>
                  <a:pt x="2637" y="1022"/>
                </a:lnTo>
                <a:lnTo>
                  <a:pt x="2637" y="1021"/>
                </a:lnTo>
                <a:lnTo>
                  <a:pt x="2637" y="1020"/>
                </a:lnTo>
                <a:lnTo>
                  <a:pt x="2637" y="1019"/>
                </a:lnTo>
                <a:lnTo>
                  <a:pt x="2637" y="1019"/>
                </a:lnTo>
                <a:lnTo>
                  <a:pt x="2638" y="1018"/>
                </a:lnTo>
                <a:lnTo>
                  <a:pt x="2638" y="1017"/>
                </a:lnTo>
                <a:lnTo>
                  <a:pt x="2638" y="1016"/>
                </a:lnTo>
                <a:lnTo>
                  <a:pt x="2638" y="1015"/>
                </a:lnTo>
                <a:lnTo>
                  <a:pt x="2639" y="1014"/>
                </a:lnTo>
                <a:lnTo>
                  <a:pt x="2639" y="1013"/>
                </a:lnTo>
                <a:lnTo>
                  <a:pt x="2639" y="1012"/>
                </a:lnTo>
                <a:lnTo>
                  <a:pt x="2639" y="1011"/>
                </a:lnTo>
                <a:lnTo>
                  <a:pt x="2639" y="1010"/>
                </a:lnTo>
                <a:lnTo>
                  <a:pt x="2639" y="1009"/>
                </a:lnTo>
                <a:lnTo>
                  <a:pt x="2639" y="1008"/>
                </a:lnTo>
                <a:lnTo>
                  <a:pt x="2640" y="1007"/>
                </a:lnTo>
                <a:lnTo>
                  <a:pt x="2640" y="1006"/>
                </a:lnTo>
                <a:lnTo>
                  <a:pt x="2640" y="1004"/>
                </a:lnTo>
                <a:lnTo>
                  <a:pt x="2640" y="1003"/>
                </a:lnTo>
                <a:lnTo>
                  <a:pt x="2640" y="1002"/>
                </a:lnTo>
                <a:lnTo>
                  <a:pt x="2641" y="1001"/>
                </a:lnTo>
                <a:lnTo>
                  <a:pt x="2641" y="999"/>
                </a:lnTo>
                <a:lnTo>
                  <a:pt x="2641" y="998"/>
                </a:lnTo>
                <a:lnTo>
                  <a:pt x="2641" y="997"/>
                </a:lnTo>
                <a:lnTo>
                  <a:pt x="2641" y="996"/>
                </a:lnTo>
                <a:lnTo>
                  <a:pt x="2641" y="994"/>
                </a:lnTo>
                <a:lnTo>
                  <a:pt x="2641" y="993"/>
                </a:lnTo>
                <a:lnTo>
                  <a:pt x="2642" y="992"/>
                </a:lnTo>
                <a:lnTo>
                  <a:pt x="2642" y="991"/>
                </a:lnTo>
                <a:lnTo>
                  <a:pt x="2642" y="989"/>
                </a:lnTo>
                <a:lnTo>
                  <a:pt x="2642" y="988"/>
                </a:lnTo>
                <a:lnTo>
                  <a:pt x="2642" y="987"/>
                </a:lnTo>
                <a:lnTo>
                  <a:pt x="2642" y="986"/>
                </a:lnTo>
                <a:lnTo>
                  <a:pt x="2642" y="984"/>
                </a:lnTo>
                <a:lnTo>
                  <a:pt x="2643" y="983"/>
                </a:lnTo>
                <a:lnTo>
                  <a:pt x="2643" y="982"/>
                </a:lnTo>
                <a:lnTo>
                  <a:pt x="2643" y="981"/>
                </a:lnTo>
                <a:lnTo>
                  <a:pt x="2643" y="980"/>
                </a:lnTo>
                <a:lnTo>
                  <a:pt x="2644" y="979"/>
                </a:lnTo>
                <a:lnTo>
                  <a:pt x="2644" y="978"/>
                </a:lnTo>
                <a:lnTo>
                  <a:pt x="2644" y="976"/>
                </a:lnTo>
                <a:lnTo>
                  <a:pt x="2644" y="975"/>
                </a:lnTo>
                <a:lnTo>
                  <a:pt x="2644" y="974"/>
                </a:lnTo>
                <a:lnTo>
                  <a:pt x="2644" y="973"/>
                </a:lnTo>
                <a:lnTo>
                  <a:pt x="2644" y="973"/>
                </a:lnTo>
                <a:lnTo>
                  <a:pt x="2645" y="971"/>
                </a:lnTo>
                <a:lnTo>
                  <a:pt x="2645" y="971"/>
                </a:lnTo>
                <a:lnTo>
                  <a:pt x="2645" y="970"/>
                </a:lnTo>
                <a:lnTo>
                  <a:pt x="2645" y="969"/>
                </a:lnTo>
                <a:lnTo>
                  <a:pt x="2645" y="968"/>
                </a:lnTo>
                <a:lnTo>
                  <a:pt x="2646" y="967"/>
                </a:lnTo>
                <a:lnTo>
                  <a:pt x="2646" y="966"/>
                </a:lnTo>
                <a:lnTo>
                  <a:pt x="2646" y="966"/>
                </a:lnTo>
                <a:lnTo>
                  <a:pt x="2646" y="965"/>
                </a:lnTo>
                <a:lnTo>
                  <a:pt x="2646" y="965"/>
                </a:lnTo>
                <a:lnTo>
                  <a:pt x="2646" y="964"/>
                </a:lnTo>
                <a:lnTo>
                  <a:pt x="2646" y="964"/>
                </a:lnTo>
                <a:lnTo>
                  <a:pt x="2647" y="963"/>
                </a:lnTo>
                <a:lnTo>
                  <a:pt x="2647" y="963"/>
                </a:lnTo>
                <a:lnTo>
                  <a:pt x="2647" y="963"/>
                </a:lnTo>
                <a:lnTo>
                  <a:pt x="2647" y="962"/>
                </a:lnTo>
                <a:lnTo>
                  <a:pt x="2647" y="962"/>
                </a:lnTo>
                <a:lnTo>
                  <a:pt x="2647" y="962"/>
                </a:lnTo>
                <a:lnTo>
                  <a:pt x="2647" y="961"/>
                </a:lnTo>
                <a:lnTo>
                  <a:pt x="2648" y="961"/>
                </a:lnTo>
                <a:lnTo>
                  <a:pt x="2648" y="961"/>
                </a:lnTo>
                <a:lnTo>
                  <a:pt x="2648" y="961"/>
                </a:lnTo>
                <a:lnTo>
                  <a:pt x="2648" y="961"/>
                </a:lnTo>
                <a:lnTo>
                  <a:pt x="2649" y="961"/>
                </a:lnTo>
                <a:lnTo>
                  <a:pt x="2649" y="961"/>
                </a:lnTo>
                <a:lnTo>
                  <a:pt x="2649" y="962"/>
                </a:lnTo>
                <a:lnTo>
                  <a:pt x="2649" y="962"/>
                </a:lnTo>
                <a:lnTo>
                  <a:pt x="2649" y="962"/>
                </a:lnTo>
                <a:lnTo>
                  <a:pt x="2649" y="963"/>
                </a:lnTo>
                <a:lnTo>
                  <a:pt x="2649" y="963"/>
                </a:lnTo>
                <a:lnTo>
                  <a:pt x="2650" y="963"/>
                </a:lnTo>
                <a:lnTo>
                  <a:pt x="2650" y="964"/>
                </a:lnTo>
                <a:lnTo>
                  <a:pt x="2650" y="964"/>
                </a:lnTo>
                <a:lnTo>
                  <a:pt x="2650" y="965"/>
                </a:lnTo>
                <a:lnTo>
                  <a:pt x="2650" y="965"/>
                </a:lnTo>
                <a:lnTo>
                  <a:pt x="2651" y="966"/>
                </a:lnTo>
                <a:lnTo>
                  <a:pt x="2651" y="967"/>
                </a:lnTo>
                <a:lnTo>
                  <a:pt x="2651" y="968"/>
                </a:lnTo>
                <a:lnTo>
                  <a:pt x="2651" y="968"/>
                </a:lnTo>
                <a:lnTo>
                  <a:pt x="2651" y="969"/>
                </a:lnTo>
                <a:lnTo>
                  <a:pt x="2651" y="970"/>
                </a:lnTo>
                <a:lnTo>
                  <a:pt x="2651" y="971"/>
                </a:lnTo>
                <a:lnTo>
                  <a:pt x="2652" y="972"/>
                </a:lnTo>
                <a:lnTo>
                  <a:pt x="2652" y="973"/>
                </a:lnTo>
                <a:lnTo>
                  <a:pt x="2652" y="974"/>
                </a:lnTo>
                <a:lnTo>
                  <a:pt x="2652" y="975"/>
                </a:lnTo>
                <a:lnTo>
                  <a:pt x="2652" y="976"/>
                </a:lnTo>
                <a:lnTo>
                  <a:pt x="2652" y="977"/>
                </a:lnTo>
                <a:lnTo>
                  <a:pt x="2653" y="978"/>
                </a:lnTo>
                <a:lnTo>
                  <a:pt x="2653" y="979"/>
                </a:lnTo>
                <a:lnTo>
                  <a:pt x="2653" y="980"/>
                </a:lnTo>
                <a:lnTo>
                  <a:pt x="2653" y="982"/>
                </a:lnTo>
                <a:lnTo>
                  <a:pt x="2653" y="983"/>
                </a:lnTo>
                <a:lnTo>
                  <a:pt x="2654" y="984"/>
                </a:lnTo>
                <a:lnTo>
                  <a:pt x="2654" y="985"/>
                </a:lnTo>
                <a:lnTo>
                  <a:pt x="2654" y="987"/>
                </a:lnTo>
                <a:lnTo>
                  <a:pt x="2654" y="988"/>
                </a:lnTo>
                <a:lnTo>
                  <a:pt x="2654" y="989"/>
                </a:lnTo>
                <a:lnTo>
                  <a:pt x="2654" y="991"/>
                </a:lnTo>
                <a:lnTo>
                  <a:pt x="2654" y="992"/>
                </a:lnTo>
                <a:lnTo>
                  <a:pt x="2655" y="993"/>
                </a:lnTo>
                <a:lnTo>
                  <a:pt x="2655" y="994"/>
                </a:lnTo>
                <a:lnTo>
                  <a:pt x="2655" y="996"/>
                </a:lnTo>
                <a:lnTo>
                  <a:pt x="2655" y="997"/>
                </a:lnTo>
                <a:lnTo>
                  <a:pt x="2655" y="998"/>
                </a:lnTo>
                <a:lnTo>
                  <a:pt x="2656" y="1000"/>
                </a:lnTo>
                <a:lnTo>
                  <a:pt x="2656" y="1001"/>
                </a:lnTo>
                <a:lnTo>
                  <a:pt x="2656" y="1002"/>
                </a:lnTo>
                <a:lnTo>
                  <a:pt x="2656" y="1004"/>
                </a:lnTo>
                <a:lnTo>
                  <a:pt x="2656" y="1005"/>
                </a:lnTo>
                <a:lnTo>
                  <a:pt x="2656" y="1006"/>
                </a:lnTo>
                <a:lnTo>
                  <a:pt x="2657" y="1007"/>
                </a:lnTo>
                <a:lnTo>
                  <a:pt x="2657" y="1009"/>
                </a:lnTo>
                <a:lnTo>
                  <a:pt x="2657" y="1010"/>
                </a:lnTo>
                <a:lnTo>
                  <a:pt x="2657" y="1011"/>
                </a:lnTo>
                <a:lnTo>
                  <a:pt x="2657" y="1012"/>
                </a:lnTo>
                <a:lnTo>
                  <a:pt x="2657" y="1014"/>
                </a:lnTo>
                <a:lnTo>
                  <a:pt x="2657" y="1014"/>
                </a:lnTo>
                <a:lnTo>
                  <a:pt x="2658" y="1015"/>
                </a:lnTo>
                <a:lnTo>
                  <a:pt x="2658" y="1017"/>
                </a:lnTo>
                <a:lnTo>
                  <a:pt x="2658" y="1018"/>
                </a:lnTo>
                <a:lnTo>
                  <a:pt x="2658" y="1019"/>
                </a:lnTo>
                <a:lnTo>
                  <a:pt x="2658" y="1020"/>
                </a:lnTo>
                <a:lnTo>
                  <a:pt x="2659" y="1020"/>
                </a:lnTo>
                <a:lnTo>
                  <a:pt x="2659" y="1022"/>
                </a:lnTo>
                <a:lnTo>
                  <a:pt x="2659" y="1022"/>
                </a:lnTo>
                <a:lnTo>
                  <a:pt x="2659" y="1023"/>
                </a:lnTo>
                <a:lnTo>
                  <a:pt x="2659" y="1024"/>
                </a:lnTo>
                <a:lnTo>
                  <a:pt x="2659" y="1025"/>
                </a:lnTo>
                <a:lnTo>
                  <a:pt x="2659" y="1025"/>
                </a:lnTo>
                <a:lnTo>
                  <a:pt x="2660" y="1026"/>
                </a:lnTo>
                <a:lnTo>
                  <a:pt x="2660" y="1027"/>
                </a:lnTo>
                <a:lnTo>
                  <a:pt x="2660" y="1027"/>
                </a:lnTo>
                <a:lnTo>
                  <a:pt x="2660" y="1028"/>
                </a:lnTo>
                <a:lnTo>
                  <a:pt x="2660" y="1028"/>
                </a:lnTo>
                <a:lnTo>
                  <a:pt x="2661" y="1029"/>
                </a:lnTo>
                <a:lnTo>
                  <a:pt x="2661" y="1029"/>
                </a:lnTo>
                <a:lnTo>
                  <a:pt x="2661" y="1029"/>
                </a:lnTo>
                <a:lnTo>
                  <a:pt x="2661" y="1030"/>
                </a:lnTo>
                <a:lnTo>
                  <a:pt x="2661" y="1030"/>
                </a:lnTo>
                <a:lnTo>
                  <a:pt x="2661" y="1030"/>
                </a:lnTo>
                <a:lnTo>
                  <a:pt x="2662" y="1030"/>
                </a:lnTo>
                <a:lnTo>
                  <a:pt x="2662" y="1030"/>
                </a:lnTo>
                <a:lnTo>
                  <a:pt x="2662" y="1030"/>
                </a:lnTo>
                <a:lnTo>
                  <a:pt x="2662" y="1030"/>
                </a:lnTo>
                <a:lnTo>
                  <a:pt x="2662" y="1030"/>
                </a:lnTo>
                <a:lnTo>
                  <a:pt x="2662" y="1030"/>
                </a:lnTo>
                <a:lnTo>
                  <a:pt x="2662" y="1030"/>
                </a:lnTo>
                <a:lnTo>
                  <a:pt x="2663" y="1030"/>
                </a:lnTo>
                <a:lnTo>
                  <a:pt x="2663" y="1029"/>
                </a:lnTo>
                <a:lnTo>
                  <a:pt x="2663" y="1029"/>
                </a:lnTo>
                <a:lnTo>
                  <a:pt x="2663" y="1029"/>
                </a:lnTo>
                <a:lnTo>
                  <a:pt x="2663" y="1028"/>
                </a:lnTo>
                <a:lnTo>
                  <a:pt x="2664" y="1027"/>
                </a:lnTo>
                <a:lnTo>
                  <a:pt x="2664" y="1027"/>
                </a:lnTo>
                <a:lnTo>
                  <a:pt x="2664" y="1026"/>
                </a:lnTo>
                <a:lnTo>
                  <a:pt x="2664" y="1026"/>
                </a:lnTo>
                <a:lnTo>
                  <a:pt x="2664" y="1025"/>
                </a:lnTo>
                <a:lnTo>
                  <a:pt x="2664" y="1024"/>
                </a:lnTo>
                <a:lnTo>
                  <a:pt x="2664" y="1024"/>
                </a:lnTo>
                <a:lnTo>
                  <a:pt x="2665" y="1023"/>
                </a:lnTo>
                <a:lnTo>
                  <a:pt x="2665" y="1022"/>
                </a:lnTo>
                <a:lnTo>
                  <a:pt x="2665" y="1021"/>
                </a:lnTo>
                <a:lnTo>
                  <a:pt x="2665" y="1020"/>
                </a:lnTo>
                <a:lnTo>
                  <a:pt x="2665" y="1019"/>
                </a:lnTo>
                <a:lnTo>
                  <a:pt x="2665" y="1018"/>
                </a:lnTo>
                <a:lnTo>
                  <a:pt x="2665" y="1017"/>
                </a:lnTo>
                <a:lnTo>
                  <a:pt x="2666" y="1016"/>
                </a:lnTo>
                <a:lnTo>
                  <a:pt x="2666" y="1015"/>
                </a:lnTo>
                <a:lnTo>
                  <a:pt x="2666" y="1014"/>
                </a:lnTo>
                <a:lnTo>
                  <a:pt x="2666" y="1012"/>
                </a:lnTo>
                <a:lnTo>
                  <a:pt x="2667" y="1011"/>
                </a:lnTo>
                <a:lnTo>
                  <a:pt x="2667" y="1010"/>
                </a:lnTo>
                <a:lnTo>
                  <a:pt x="2667" y="1009"/>
                </a:lnTo>
                <a:lnTo>
                  <a:pt x="2667" y="1007"/>
                </a:lnTo>
                <a:lnTo>
                  <a:pt x="2667" y="1006"/>
                </a:lnTo>
                <a:lnTo>
                  <a:pt x="2667" y="1005"/>
                </a:lnTo>
                <a:lnTo>
                  <a:pt x="2667" y="1004"/>
                </a:lnTo>
                <a:lnTo>
                  <a:pt x="2668" y="1002"/>
                </a:lnTo>
                <a:lnTo>
                  <a:pt x="2668" y="1001"/>
                </a:lnTo>
                <a:lnTo>
                  <a:pt x="2668" y="999"/>
                </a:lnTo>
                <a:lnTo>
                  <a:pt x="2668" y="998"/>
                </a:lnTo>
                <a:lnTo>
                  <a:pt x="2668" y="997"/>
                </a:lnTo>
                <a:lnTo>
                  <a:pt x="2669" y="996"/>
                </a:lnTo>
                <a:lnTo>
                  <a:pt x="2669" y="994"/>
                </a:lnTo>
                <a:lnTo>
                  <a:pt x="2669" y="993"/>
                </a:lnTo>
                <a:lnTo>
                  <a:pt x="2669" y="991"/>
                </a:lnTo>
                <a:lnTo>
                  <a:pt x="2669" y="990"/>
                </a:lnTo>
                <a:lnTo>
                  <a:pt x="2669" y="989"/>
                </a:lnTo>
                <a:lnTo>
                  <a:pt x="2669" y="987"/>
                </a:lnTo>
                <a:lnTo>
                  <a:pt x="2670" y="986"/>
                </a:lnTo>
                <a:lnTo>
                  <a:pt x="2670" y="984"/>
                </a:lnTo>
                <a:lnTo>
                  <a:pt x="2670" y="983"/>
                </a:lnTo>
                <a:lnTo>
                  <a:pt x="2670" y="982"/>
                </a:lnTo>
                <a:lnTo>
                  <a:pt x="2670" y="981"/>
                </a:lnTo>
                <a:lnTo>
                  <a:pt x="2670" y="979"/>
                </a:lnTo>
                <a:lnTo>
                  <a:pt x="2670" y="978"/>
                </a:lnTo>
                <a:lnTo>
                  <a:pt x="2671" y="977"/>
                </a:lnTo>
                <a:lnTo>
                  <a:pt x="2671" y="976"/>
                </a:lnTo>
                <a:lnTo>
                  <a:pt x="2671" y="974"/>
                </a:lnTo>
                <a:lnTo>
                  <a:pt x="2671" y="973"/>
                </a:lnTo>
                <a:lnTo>
                  <a:pt x="2672" y="973"/>
                </a:lnTo>
                <a:lnTo>
                  <a:pt x="2672" y="971"/>
                </a:lnTo>
                <a:lnTo>
                  <a:pt x="2672" y="970"/>
                </a:lnTo>
                <a:lnTo>
                  <a:pt x="2672" y="969"/>
                </a:lnTo>
                <a:lnTo>
                  <a:pt x="2672" y="968"/>
                </a:lnTo>
                <a:lnTo>
                  <a:pt x="2672" y="967"/>
                </a:lnTo>
                <a:lnTo>
                  <a:pt x="2672" y="966"/>
                </a:lnTo>
                <a:lnTo>
                  <a:pt x="2673" y="966"/>
                </a:lnTo>
                <a:lnTo>
                  <a:pt x="2673" y="965"/>
                </a:lnTo>
                <a:lnTo>
                  <a:pt x="2673" y="964"/>
                </a:lnTo>
                <a:lnTo>
                  <a:pt x="2673" y="963"/>
                </a:lnTo>
                <a:lnTo>
                  <a:pt x="2673" y="963"/>
                </a:lnTo>
                <a:lnTo>
                  <a:pt x="2674" y="962"/>
                </a:lnTo>
                <a:lnTo>
                  <a:pt x="2674" y="961"/>
                </a:lnTo>
                <a:lnTo>
                  <a:pt x="2674" y="961"/>
                </a:lnTo>
                <a:lnTo>
                  <a:pt x="2674" y="961"/>
                </a:lnTo>
                <a:lnTo>
                  <a:pt x="2674" y="960"/>
                </a:lnTo>
                <a:lnTo>
                  <a:pt x="2674" y="960"/>
                </a:lnTo>
                <a:lnTo>
                  <a:pt x="2674" y="960"/>
                </a:lnTo>
                <a:lnTo>
                  <a:pt x="2675" y="959"/>
                </a:lnTo>
                <a:lnTo>
                  <a:pt x="2675" y="959"/>
                </a:lnTo>
                <a:lnTo>
                  <a:pt x="2675" y="959"/>
                </a:lnTo>
                <a:lnTo>
                  <a:pt x="2675" y="959"/>
                </a:lnTo>
                <a:lnTo>
                  <a:pt x="2675" y="959"/>
                </a:lnTo>
                <a:lnTo>
                  <a:pt x="2675" y="959"/>
                </a:lnTo>
                <a:lnTo>
                  <a:pt x="2675" y="959"/>
                </a:lnTo>
                <a:lnTo>
                  <a:pt x="2676" y="959"/>
                </a:lnTo>
                <a:lnTo>
                  <a:pt x="2676" y="959"/>
                </a:lnTo>
                <a:lnTo>
                  <a:pt x="2676" y="959"/>
                </a:lnTo>
                <a:lnTo>
                  <a:pt x="2676" y="960"/>
                </a:lnTo>
                <a:lnTo>
                  <a:pt x="2677" y="960"/>
                </a:lnTo>
                <a:lnTo>
                  <a:pt x="2677" y="960"/>
                </a:lnTo>
                <a:lnTo>
                  <a:pt x="2677" y="961"/>
                </a:lnTo>
                <a:lnTo>
                  <a:pt x="2677" y="961"/>
                </a:lnTo>
                <a:lnTo>
                  <a:pt x="2677" y="961"/>
                </a:lnTo>
                <a:lnTo>
                  <a:pt x="2677" y="962"/>
                </a:lnTo>
                <a:lnTo>
                  <a:pt x="2677" y="963"/>
                </a:lnTo>
                <a:lnTo>
                  <a:pt x="2678" y="963"/>
                </a:lnTo>
                <a:lnTo>
                  <a:pt x="2678" y="964"/>
                </a:lnTo>
                <a:lnTo>
                  <a:pt x="2678" y="965"/>
                </a:lnTo>
                <a:lnTo>
                  <a:pt x="2678" y="966"/>
                </a:lnTo>
                <a:lnTo>
                  <a:pt x="2678" y="966"/>
                </a:lnTo>
                <a:lnTo>
                  <a:pt x="2679" y="967"/>
                </a:lnTo>
                <a:lnTo>
                  <a:pt x="2679" y="968"/>
                </a:lnTo>
                <a:lnTo>
                  <a:pt x="2679" y="969"/>
                </a:lnTo>
                <a:lnTo>
                  <a:pt x="2679" y="970"/>
                </a:lnTo>
                <a:lnTo>
                  <a:pt x="2679" y="971"/>
                </a:lnTo>
                <a:lnTo>
                  <a:pt x="2679" y="973"/>
                </a:lnTo>
                <a:lnTo>
                  <a:pt x="2679" y="974"/>
                </a:lnTo>
                <a:lnTo>
                  <a:pt x="2680" y="975"/>
                </a:lnTo>
                <a:lnTo>
                  <a:pt x="2680" y="976"/>
                </a:lnTo>
                <a:lnTo>
                  <a:pt x="2680" y="977"/>
                </a:lnTo>
                <a:lnTo>
                  <a:pt x="2680" y="978"/>
                </a:lnTo>
                <a:lnTo>
                  <a:pt x="2680" y="979"/>
                </a:lnTo>
                <a:lnTo>
                  <a:pt x="2680" y="981"/>
                </a:lnTo>
                <a:lnTo>
                  <a:pt x="2680" y="982"/>
                </a:lnTo>
                <a:lnTo>
                  <a:pt x="2681" y="984"/>
                </a:lnTo>
                <a:lnTo>
                  <a:pt x="2681" y="985"/>
                </a:lnTo>
                <a:lnTo>
                  <a:pt x="2681" y="986"/>
                </a:lnTo>
                <a:lnTo>
                  <a:pt x="2681" y="988"/>
                </a:lnTo>
                <a:lnTo>
                  <a:pt x="2682" y="989"/>
                </a:lnTo>
                <a:lnTo>
                  <a:pt x="2682" y="990"/>
                </a:lnTo>
                <a:lnTo>
                  <a:pt x="2682" y="992"/>
                </a:lnTo>
                <a:lnTo>
                  <a:pt x="2682" y="993"/>
                </a:lnTo>
                <a:lnTo>
                  <a:pt x="2682" y="994"/>
                </a:lnTo>
                <a:lnTo>
                  <a:pt x="2682" y="996"/>
                </a:lnTo>
                <a:lnTo>
                  <a:pt x="2682" y="997"/>
                </a:lnTo>
                <a:lnTo>
                  <a:pt x="2683" y="999"/>
                </a:lnTo>
                <a:lnTo>
                  <a:pt x="2683" y="1000"/>
                </a:lnTo>
                <a:lnTo>
                  <a:pt x="2683" y="1002"/>
                </a:lnTo>
                <a:lnTo>
                  <a:pt x="2683" y="1003"/>
                </a:lnTo>
                <a:lnTo>
                  <a:pt x="2683" y="1004"/>
                </a:lnTo>
                <a:lnTo>
                  <a:pt x="2684" y="1006"/>
                </a:lnTo>
                <a:lnTo>
                  <a:pt x="2684" y="1007"/>
                </a:lnTo>
                <a:lnTo>
                  <a:pt x="2684" y="1009"/>
                </a:lnTo>
                <a:lnTo>
                  <a:pt x="2684" y="1010"/>
                </a:lnTo>
                <a:lnTo>
                  <a:pt x="2684" y="1011"/>
                </a:lnTo>
                <a:lnTo>
                  <a:pt x="2684" y="1012"/>
                </a:lnTo>
                <a:lnTo>
                  <a:pt x="2684" y="1014"/>
                </a:lnTo>
                <a:lnTo>
                  <a:pt x="2685" y="1015"/>
                </a:lnTo>
                <a:lnTo>
                  <a:pt x="2685" y="1016"/>
                </a:lnTo>
                <a:lnTo>
                  <a:pt x="2685" y="1017"/>
                </a:lnTo>
                <a:lnTo>
                  <a:pt x="2685" y="1018"/>
                </a:lnTo>
                <a:lnTo>
                  <a:pt x="2685" y="1019"/>
                </a:lnTo>
                <a:lnTo>
                  <a:pt x="2685" y="1020"/>
                </a:lnTo>
                <a:lnTo>
                  <a:pt x="2686" y="1021"/>
                </a:lnTo>
                <a:lnTo>
                  <a:pt x="2686" y="1022"/>
                </a:lnTo>
                <a:lnTo>
                  <a:pt x="2686" y="1023"/>
                </a:lnTo>
                <a:lnTo>
                  <a:pt x="2686" y="1024"/>
                </a:lnTo>
                <a:lnTo>
                  <a:pt x="2686" y="1025"/>
                </a:lnTo>
                <a:lnTo>
                  <a:pt x="2687" y="1026"/>
                </a:lnTo>
                <a:lnTo>
                  <a:pt x="2687" y="1027"/>
                </a:lnTo>
                <a:lnTo>
                  <a:pt x="2687" y="1027"/>
                </a:lnTo>
                <a:lnTo>
                  <a:pt x="2687" y="1028"/>
                </a:lnTo>
                <a:lnTo>
                  <a:pt x="2687" y="1029"/>
                </a:lnTo>
                <a:lnTo>
                  <a:pt x="2687" y="1029"/>
                </a:lnTo>
                <a:lnTo>
                  <a:pt x="2687" y="1030"/>
                </a:lnTo>
                <a:lnTo>
                  <a:pt x="2688" y="1030"/>
                </a:lnTo>
                <a:lnTo>
                  <a:pt x="2688" y="1030"/>
                </a:lnTo>
                <a:lnTo>
                  <a:pt x="2688" y="1031"/>
                </a:lnTo>
                <a:lnTo>
                  <a:pt x="2688" y="1031"/>
                </a:lnTo>
                <a:lnTo>
                  <a:pt x="2688" y="1032"/>
                </a:lnTo>
                <a:lnTo>
                  <a:pt x="2689" y="1032"/>
                </a:lnTo>
                <a:lnTo>
                  <a:pt x="2689" y="1032"/>
                </a:lnTo>
                <a:lnTo>
                  <a:pt x="2689" y="1032"/>
                </a:lnTo>
                <a:lnTo>
                  <a:pt x="2689" y="1032"/>
                </a:lnTo>
                <a:lnTo>
                  <a:pt x="2689" y="1032"/>
                </a:lnTo>
                <a:lnTo>
                  <a:pt x="2689" y="1032"/>
                </a:lnTo>
                <a:lnTo>
                  <a:pt x="2690" y="1032"/>
                </a:lnTo>
                <a:lnTo>
                  <a:pt x="2690" y="1032"/>
                </a:lnTo>
                <a:lnTo>
                  <a:pt x="2690" y="1032"/>
                </a:lnTo>
                <a:lnTo>
                  <a:pt x="2690" y="1031"/>
                </a:lnTo>
                <a:lnTo>
                  <a:pt x="2690" y="1031"/>
                </a:lnTo>
                <a:lnTo>
                  <a:pt x="2690" y="1030"/>
                </a:lnTo>
                <a:lnTo>
                  <a:pt x="2690" y="1030"/>
                </a:lnTo>
                <a:lnTo>
                  <a:pt x="2691" y="1030"/>
                </a:lnTo>
                <a:lnTo>
                  <a:pt x="2691" y="1029"/>
                </a:lnTo>
                <a:lnTo>
                  <a:pt x="2691" y="1029"/>
                </a:lnTo>
                <a:lnTo>
                  <a:pt x="2691" y="1028"/>
                </a:lnTo>
                <a:lnTo>
                  <a:pt x="2691" y="1027"/>
                </a:lnTo>
                <a:lnTo>
                  <a:pt x="2692" y="1026"/>
                </a:lnTo>
                <a:lnTo>
                  <a:pt x="2692" y="1025"/>
                </a:lnTo>
                <a:lnTo>
                  <a:pt x="2692" y="1025"/>
                </a:lnTo>
                <a:lnTo>
                  <a:pt x="2692" y="1024"/>
                </a:lnTo>
                <a:lnTo>
                  <a:pt x="2692" y="1023"/>
                </a:lnTo>
                <a:lnTo>
                  <a:pt x="2692" y="1022"/>
                </a:lnTo>
                <a:lnTo>
                  <a:pt x="2692" y="1021"/>
                </a:lnTo>
                <a:lnTo>
                  <a:pt x="2693" y="1020"/>
                </a:lnTo>
                <a:lnTo>
                  <a:pt x="2693" y="1019"/>
                </a:lnTo>
                <a:lnTo>
                  <a:pt x="2693" y="1018"/>
                </a:lnTo>
                <a:lnTo>
                  <a:pt x="2693" y="1017"/>
                </a:lnTo>
                <a:lnTo>
                  <a:pt x="2693" y="1015"/>
                </a:lnTo>
                <a:lnTo>
                  <a:pt x="2693" y="1014"/>
                </a:lnTo>
                <a:lnTo>
                  <a:pt x="2693" y="1013"/>
                </a:lnTo>
                <a:lnTo>
                  <a:pt x="2694" y="1012"/>
                </a:lnTo>
                <a:lnTo>
                  <a:pt x="2694" y="1011"/>
                </a:lnTo>
                <a:lnTo>
                  <a:pt x="2694" y="1009"/>
                </a:lnTo>
                <a:lnTo>
                  <a:pt x="2694" y="1008"/>
                </a:lnTo>
                <a:lnTo>
                  <a:pt x="2695" y="1007"/>
                </a:lnTo>
                <a:lnTo>
                  <a:pt x="2695" y="1005"/>
                </a:lnTo>
                <a:lnTo>
                  <a:pt x="2695" y="1004"/>
                </a:lnTo>
                <a:lnTo>
                  <a:pt x="2695" y="1002"/>
                </a:lnTo>
                <a:lnTo>
                  <a:pt x="2695" y="1001"/>
                </a:lnTo>
                <a:lnTo>
                  <a:pt x="2695" y="999"/>
                </a:lnTo>
                <a:lnTo>
                  <a:pt x="2695" y="998"/>
                </a:lnTo>
                <a:lnTo>
                  <a:pt x="2696" y="997"/>
                </a:lnTo>
                <a:lnTo>
                  <a:pt x="2696" y="995"/>
                </a:lnTo>
                <a:lnTo>
                  <a:pt x="2696" y="994"/>
                </a:lnTo>
                <a:lnTo>
                  <a:pt x="2696" y="992"/>
                </a:lnTo>
                <a:lnTo>
                  <a:pt x="2696" y="991"/>
                </a:lnTo>
                <a:lnTo>
                  <a:pt x="2697" y="989"/>
                </a:lnTo>
                <a:lnTo>
                  <a:pt x="2697" y="988"/>
                </a:lnTo>
                <a:lnTo>
                  <a:pt x="2697" y="987"/>
                </a:lnTo>
                <a:lnTo>
                  <a:pt x="2697" y="985"/>
                </a:lnTo>
                <a:lnTo>
                  <a:pt x="2697" y="984"/>
                </a:lnTo>
                <a:lnTo>
                  <a:pt x="2697" y="983"/>
                </a:lnTo>
                <a:lnTo>
                  <a:pt x="2697" y="981"/>
                </a:lnTo>
                <a:lnTo>
                  <a:pt x="2698" y="980"/>
                </a:lnTo>
                <a:lnTo>
                  <a:pt x="2698" y="979"/>
                </a:lnTo>
                <a:lnTo>
                  <a:pt x="2698" y="977"/>
                </a:lnTo>
                <a:lnTo>
                  <a:pt x="2698" y="976"/>
                </a:lnTo>
                <a:lnTo>
                  <a:pt x="2698" y="975"/>
                </a:lnTo>
                <a:lnTo>
                  <a:pt x="2698" y="974"/>
                </a:lnTo>
                <a:lnTo>
                  <a:pt x="2698" y="973"/>
                </a:lnTo>
                <a:lnTo>
                  <a:pt x="2699" y="971"/>
                </a:lnTo>
                <a:lnTo>
                  <a:pt x="2699" y="970"/>
                </a:lnTo>
                <a:lnTo>
                  <a:pt x="2699" y="969"/>
                </a:lnTo>
                <a:lnTo>
                  <a:pt x="2699" y="968"/>
                </a:lnTo>
                <a:lnTo>
                  <a:pt x="2700" y="967"/>
                </a:lnTo>
                <a:lnTo>
                  <a:pt x="2700" y="966"/>
                </a:lnTo>
                <a:lnTo>
                  <a:pt x="2700" y="965"/>
                </a:lnTo>
                <a:lnTo>
                  <a:pt x="2700" y="965"/>
                </a:lnTo>
                <a:lnTo>
                  <a:pt x="2700" y="964"/>
                </a:lnTo>
                <a:lnTo>
                  <a:pt x="2700" y="963"/>
                </a:lnTo>
                <a:lnTo>
                  <a:pt x="2700" y="962"/>
                </a:lnTo>
                <a:lnTo>
                  <a:pt x="2701" y="961"/>
                </a:lnTo>
                <a:lnTo>
                  <a:pt x="2701" y="961"/>
                </a:lnTo>
                <a:lnTo>
                  <a:pt x="2701" y="960"/>
                </a:lnTo>
                <a:lnTo>
                  <a:pt x="2701" y="960"/>
                </a:lnTo>
                <a:lnTo>
                  <a:pt x="2701" y="959"/>
                </a:lnTo>
                <a:lnTo>
                  <a:pt x="2702" y="959"/>
                </a:lnTo>
                <a:lnTo>
                  <a:pt x="2702" y="958"/>
                </a:lnTo>
                <a:lnTo>
                  <a:pt x="2702" y="958"/>
                </a:lnTo>
                <a:lnTo>
                  <a:pt x="2702" y="958"/>
                </a:lnTo>
                <a:lnTo>
                  <a:pt x="2702" y="958"/>
                </a:lnTo>
                <a:lnTo>
                  <a:pt x="2702" y="958"/>
                </a:lnTo>
                <a:lnTo>
                  <a:pt x="2702" y="958"/>
                </a:lnTo>
                <a:lnTo>
                  <a:pt x="2703" y="958"/>
                </a:lnTo>
                <a:lnTo>
                  <a:pt x="2703" y="958"/>
                </a:lnTo>
                <a:lnTo>
                  <a:pt x="2703" y="958"/>
                </a:lnTo>
                <a:lnTo>
                  <a:pt x="2703" y="958"/>
                </a:lnTo>
                <a:lnTo>
                  <a:pt x="2703" y="958"/>
                </a:lnTo>
                <a:lnTo>
                  <a:pt x="2703" y="958"/>
                </a:lnTo>
                <a:lnTo>
                  <a:pt x="2703" y="958"/>
                </a:lnTo>
                <a:lnTo>
                  <a:pt x="2704" y="959"/>
                </a:lnTo>
                <a:lnTo>
                  <a:pt x="2704" y="959"/>
                </a:lnTo>
                <a:lnTo>
                  <a:pt x="2704" y="960"/>
                </a:lnTo>
                <a:lnTo>
                  <a:pt x="2704" y="960"/>
                </a:lnTo>
                <a:lnTo>
                  <a:pt x="2705" y="961"/>
                </a:lnTo>
                <a:lnTo>
                  <a:pt x="2705" y="961"/>
                </a:lnTo>
                <a:lnTo>
                  <a:pt x="2705" y="962"/>
                </a:lnTo>
                <a:lnTo>
                  <a:pt x="2705" y="963"/>
                </a:lnTo>
                <a:lnTo>
                  <a:pt x="2705" y="963"/>
                </a:lnTo>
                <a:lnTo>
                  <a:pt x="2705" y="964"/>
                </a:lnTo>
                <a:lnTo>
                  <a:pt x="2705" y="965"/>
                </a:lnTo>
                <a:lnTo>
                  <a:pt x="2706" y="966"/>
                </a:lnTo>
                <a:lnTo>
                  <a:pt x="2706" y="967"/>
                </a:lnTo>
                <a:lnTo>
                  <a:pt x="2706" y="968"/>
                </a:lnTo>
                <a:lnTo>
                  <a:pt x="2706" y="969"/>
                </a:lnTo>
                <a:lnTo>
                  <a:pt x="2706" y="970"/>
                </a:lnTo>
                <a:lnTo>
                  <a:pt x="2707" y="971"/>
                </a:lnTo>
                <a:lnTo>
                  <a:pt x="2707" y="972"/>
                </a:lnTo>
                <a:lnTo>
                  <a:pt x="2707" y="973"/>
                </a:lnTo>
                <a:lnTo>
                  <a:pt x="2707" y="974"/>
                </a:lnTo>
                <a:lnTo>
                  <a:pt x="2707" y="976"/>
                </a:lnTo>
                <a:lnTo>
                  <a:pt x="2707" y="977"/>
                </a:lnTo>
                <a:lnTo>
                  <a:pt x="2707" y="978"/>
                </a:lnTo>
                <a:lnTo>
                  <a:pt x="2708" y="979"/>
                </a:lnTo>
                <a:lnTo>
                  <a:pt x="2708" y="981"/>
                </a:lnTo>
                <a:lnTo>
                  <a:pt x="2708" y="982"/>
                </a:lnTo>
                <a:lnTo>
                  <a:pt x="2708" y="983"/>
                </a:lnTo>
                <a:lnTo>
                  <a:pt x="2708" y="985"/>
                </a:lnTo>
                <a:lnTo>
                  <a:pt x="2708" y="986"/>
                </a:lnTo>
                <a:lnTo>
                  <a:pt x="2708" y="988"/>
                </a:lnTo>
                <a:lnTo>
                  <a:pt x="2709" y="989"/>
                </a:lnTo>
                <a:lnTo>
                  <a:pt x="2709" y="991"/>
                </a:lnTo>
                <a:lnTo>
                  <a:pt x="2709" y="992"/>
                </a:lnTo>
                <a:lnTo>
                  <a:pt x="2709" y="993"/>
                </a:lnTo>
                <a:lnTo>
                  <a:pt x="2710" y="995"/>
                </a:lnTo>
                <a:lnTo>
                  <a:pt x="2710" y="996"/>
                </a:lnTo>
                <a:lnTo>
                  <a:pt x="2710" y="998"/>
                </a:lnTo>
                <a:lnTo>
                  <a:pt x="2710" y="999"/>
                </a:lnTo>
                <a:lnTo>
                  <a:pt x="2710" y="1001"/>
                </a:lnTo>
                <a:lnTo>
                  <a:pt x="2710" y="1002"/>
                </a:lnTo>
                <a:lnTo>
                  <a:pt x="2710" y="1003"/>
                </a:lnTo>
                <a:lnTo>
                  <a:pt x="2711" y="1005"/>
                </a:lnTo>
                <a:lnTo>
                  <a:pt x="2711" y="1006"/>
                </a:lnTo>
                <a:lnTo>
                  <a:pt x="2711" y="1007"/>
                </a:lnTo>
                <a:lnTo>
                  <a:pt x="2711" y="1009"/>
                </a:lnTo>
                <a:lnTo>
                  <a:pt x="2711" y="1010"/>
                </a:lnTo>
                <a:lnTo>
                  <a:pt x="2712" y="1012"/>
                </a:lnTo>
                <a:lnTo>
                  <a:pt x="2712" y="1013"/>
                </a:lnTo>
                <a:lnTo>
                  <a:pt x="2712" y="1014"/>
                </a:lnTo>
                <a:lnTo>
                  <a:pt x="2712" y="1015"/>
                </a:lnTo>
                <a:lnTo>
                  <a:pt x="2712" y="1016"/>
                </a:lnTo>
                <a:lnTo>
                  <a:pt x="2712" y="1018"/>
                </a:lnTo>
                <a:lnTo>
                  <a:pt x="2712" y="1019"/>
                </a:lnTo>
                <a:lnTo>
                  <a:pt x="2713" y="1020"/>
                </a:lnTo>
                <a:lnTo>
                  <a:pt x="2713" y="1021"/>
                </a:lnTo>
                <a:lnTo>
                  <a:pt x="2713" y="1022"/>
                </a:lnTo>
                <a:lnTo>
                  <a:pt x="2713" y="1023"/>
                </a:lnTo>
                <a:lnTo>
                  <a:pt x="2713" y="1024"/>
                </a:lnTo>
                <a:lnTo>
                  <a:pt x="2713" y="1025"/>
                </a:lnTo>
                <a:lnTo>
                  <a:pt x="2714" y="1025"/>
                </a:lnTo>
                <a:lnTo>
                  <a:pt x="2714" y="1026"/>
                </a:lnTo>
                <a:lnTo>
                  <a:pt x="2714" y="1027"/>
                </a:lnTo>
                <a:lnTo>
                  <a:pt x="2714" y="1028"/>
                </a:lnTo>
                <a:lnTo>
                  <a:pt x="2714" y="1029"/>
                </a:lnTo>
                <a:lnTo>
                  <a:pt x="2715" y="1029"/>
                </a:lnTo>
                <a:lnTo>
                  <a:pt x="2715" y="1030"/>
                </a:lnTo>
                <a:lnTo>
                  <a:pt x="2715" y="1030"/>
                </a:lnTo>
                <a:lnTo>
                  <a:pt x="2715" y="1031"/>
                </a:lnTo>
                <a:lnTo>
                  <a:pt x="2715" y="1031"/>
                </a:lnTo>
                <a:lnTo>
                  <a:pt x="2715" y="1032"/>
                </a:lnTo>
                <a:lnTo>
                  <a:pt x="2715" y="1032"/>
                </a:lnTo>
                <a:lnTo>
                  <a:pt x="2716" y="1032"/>
                </a:lnTo>
                <a:lnTo>
                  <a:pt x="2716" y="1032"/>
                </a:lnTo>
                <a:lnTo>
                  <a:pt x="2716" y="1032"/>
                </a:lnTo>
                <a:lnTo>
                  <a:pt x="2716" y="1032"/>
                </a:lnTo>
                <a:lnTo>
                  <a:pt x="2716" y="1032"/>
                </a:lnTo>
                <a:lnTo>
                  <a:pt x="2717" y="1032"/>
                </a:lnTo>
                <a:lnTo>
                  <a:pt x="2717" y="1032"/>
                </a:lnTo>
                <a:lnTo>
                  <a:pt x="2717" y="1032"/>
                </a:lnTo>
                <a:lnTo>
                  <a:pt x="2717" y="1032"/>
                </a:lnTo>
                <a:lnTo>
                  <a:pt x="2717" y="1032"/>
                </a:lnTo>
                <a:lnTo>
                  <a:pt x="2717" y="1032"/>
                </a:lnTo>
                <a:lnTo>
                  <a:pt x="2717" y="1031"/>
                </a:lnTo>
                <a:lnTo>
                  <a:pt x="2718" y="1031"/>
                </a:lnTo>
                <a:lnTo>
                  <a:pt x="2718" y="1030"/>
                </a:lnTo>
                <a:lnTo>
                  <a:pt x="2718" y="1030"/>
                </a:lnTo>
                <a:lnTo>
                  <a:pt x="2718" y="1029"/>
                </a:lnTo>
                <a:lnTo>
                  <a:pt x="2718" y="1029"/>
                </a:lnTo>
                <a:lnTo>
                  <a:pt x="2718" y="1028"/>
                </a:lnTo>
                <a:lnTo>
                  <a:pt x="2719" y="1027"/>
                </a:lnTo>
                <a:lnTo>
                  <a:pt x="2719" y="1027"/>
                </a:lnTo>
                <a:lnTo>
                  <a:pt x="2719" y="1026"/>
                </a:lnTo>
                <a:lnTo>
                  <a:pt x="2719" y="1025"/>
                </a:lnTo>
                <a:lnTo>
                  <a:pt x="2719" y="1024"/>
                </a:lnTo>
                <a:lnTo>
                  <a:pt x="2720" y="1023"/>
                </a:lnTo>
                <a:lnTo>
                  <a:pt x="2720" y="1022"/>
                </a:lnTo>
                <a:lnTo>
                  <a:pt x="2720" y="1021"/>
                </a:lnTo>
                <a:lnTo>
                  <a:pt x="2720" y="1020"/>
                </a:lnTo>
                <a:lnTo>
                  <a:pt x="2720" y="1019"/>
                </a:lnTo>
                <a:lnTo>
                  <a:pt x="2720" y="1018"/>
                </a:lnTo>
                <a:lnTo>
                  <a:pt x="2720" y="1017"/>
                </a:lnTo>
                <a:lnTo>
                  <a:pt x="2721" y="1015"/>
                </a:lnTo>
                <a:lnTo>
                  <a:pt x="2721" y="1014"/>
                </a:lnTo>
                <a:lnTo>
                  <a:pt x="2721" y="1013"/>
                </a:lnTo>
                <a:lnTo>
                  <a:pt x="2721" y="1012"/>
                </a:lnTo>
                <a:lnTo>
                  <a:pt x="2721" y="1011"/>
                </a:lnTo>
                <a:lnTo>
                  <a:pt x="2721" y="1009"/>
                </a:lnTo>
                <a:lnTo>
                  <a:pt x="2721" y="1008"/>
                </a:lnTo>
                <a:lnTo>
                  <a:pt x="2722" y="1006"/>
                </a:lnTo>
                <a:lnTo>
                  <a:pt x="2722" y="1005"/>
                </a:lnTo>
                <a:lnTo>
                  <a:pt x="2722" y="1004"/>
                </a:lnTo>
                <a:lnTo>
                  <a:pt x="2722" y="1002"/>
                </a:lnTo>
                <a:lnTo>
                  <a:pt x="2723" y="1001"/>
                </a:lnTo>
                <a:lnTo>
                  <a:pt x="2723" y="999"/>
                </a:lnTo>
                <a:lnTo>
                  <a:pt x="2723" y="998"/>
                </a:lnTo>
                <a:lnTo>
                  <a:pt x="2723" y="996"/>
                </a:lnTo>
                <a:lnTo>
                  <a:pt x="2723" y="995"/>
                </a:lnTo>
                <a:lnTo>
                  <a:pt x="2723" y="994"/>
                </a:lnTo>
                <a:lnTo>
                  <a:pt x="2723" y="992"/>
                </a:lnTo>
                <a:lnTo>
                  <a:pt x="2724" y="991"/>
                </a:lnTo>
                <a:lnTo>
                  <a:pt x="2724" y="989"/>
                </a:lnTo>
                <a:lnTo>
                  <a:pt x="2724" y="988"/>
                </a:lnTo>
                <a:lnTo>
                  <a:pt x="2724" y="986"/>
                </a:lnTo>
                <a:lnTo>
                  <a:pt x="2724" y="985"/>
                </a:lnTo>
                <a:lnTo>
                  <a:pt x="2725" y="984"/>
                </a:lnTo>
                <a:lnTo>
                  <a:pt x="2725" y="983"/>
                </a:lnTo>
                <a:lnTo>
                  <a:pt x="2725" y="981"/>
                </a:lnTo>
                <a:lnTo>
                  <a:pt x="2725" y="980"/>
                </a:lnTo>
                <a:lnTo>
                  <a:pt x="2725" y="978"/>
                </a:lnTo>
                <a:lnTo>
                  <a:pt x="2725" y="977"/>
                </a:lnTo>
                <a:lnTo>
                  <a:pt x="2725" y="976"/>
                </a:lnTo>
                <a:lnTo>
                  <a:pt x="2726" y="975"/>
                </a:lnTo>
                <a:lnTo>
                  <a:pt x="2726" y="974"/>
                </a:lnTo>
                <a:lnTo>
                  <a:pt x="2726" y="973"/>
                </a:lnTo>
                <a:lnTo>
                  <a:pt x="2726" y="971"/>
                </a:lnTo>
                <a:lnTo>
                  <a:pt x="2726" y="970"/>
                </a:lnTo>
                <a:lnTo>
                  <a:pt x="2726" y="969"/>
                </a:lnTo>
                <a:lnTo>
                  <a:pt x="2726" y="968"/>
                </a:lnTo>
                <a:lnTo>
                  <a:pt x="2727" y="967"/>
                </a:lnTo>
                <a:lnTo>
                  <a:pt x="2727" y="966"/>
                </a:lnTo>
                <a:lnTo>
                  <a:pt x="2727" y="965"/>
                </a:lnTo>
                <a:lnTo>
                  <a:pt x="2727" y="965"/>
                </a:lnTo>
                <a:lnTo>
                  <a:pt x="2728" y="964"/>
                </a:lnTo>
                <a:lnTo>
                  <a:pt x="2728" y="963"/>
                </a:lnTo>
                <a:lnTo>
                  <a:pt x="2728" y="962"/>
                </a:lnTo>
                <a:lnTo>
                  <a:pt x="2728" y="961"/>
                </a:lnTo>
                <a:lnTo>
                  <a:pt x="2728" y="961"/>
                </a:lnTo>
                <a:lnTo>
                  <a:pt x="2728" y="960"/>
                </a:lnTo>
                <a:lnTo>
                  <a:pt x="2728" y="960"/>
                </a:lnTo>
                <a:lnTo>
                  <a:pt x="2729" y="960"/>
                </a:lnTo>
                <a:lnTo>
                  <a:pt x="2729" y="959"/>
                </a:lnTo>
                <a:lnTo>
                  <a:pt x="2729" y="959"/>
                </a:lnTo>
                <a:lnTo>
                  <a:pt x="2729" y="958"/>
                </a:lnTo>
                <a:lnTo>
                  <a:pt x="2729" y="958"/>
                </a:lnTo>
                <a:lnTo>
                  <a:pt x="2730" y="958"/>
                </a:lnTo>
                <a:lnTo>
                  <a:pt x="2730" y="958"/>
                </a:lnTo>
                <a:lnTo>
                  <a:pt x="2730" y="958"/>
                </a:lnTo>
                <a:lnTo>
                  <a:pt x="2730" y="958"/>
                </a:lnTo>
              </a:path>
            </a:pathLst>
          </a:custGeom>
          <a:noFill/>
          <a:ln w="15875" cap="flat">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900"/>
          </a:p>
        </p:txBody>
      </p:sp>
      <p:sp>
        <p:nvSpPr>
          <p:cNvPr id="49" name="Freeform 121">
            <a:extLst>
              <a:ext uri="{FF2B5EF4-FFF2-40B4-BE49-F238E27FC236}">
                <a16:creationId xmlns:a16="http://schemas.microsoft.com/office/drawing/2014/main" id="{8600452B-13D3-4FFD-886D-54B764CBA7DB}"/>
              </a:ext>
            </a:extLst>
          </p:cNvPr>
          <p:cNvSpPr>
            <a:spLocks/>
          </p:cNvSpPr>
          <p:nvPr/>
        </p:nvSpPr>
        <p:spPr bwMode="auto">
          <a:xfrm>
            <a:off x="1371600" y="5700484"/>
            <a:ext cx="7134728" cy="547916"/>
          </a:xfrm>
          <a:custGeom>
            <a:avLst/>
            <a:gdLst>
              <a:gd name="T0" fmla="*/ 43 w 2730"/>
              <a:gd name="T1" fmla="*/ 1029 h 1989"/>
              <a:gd name="T2" fmla="*/ 86 w 2730"/>
              <a:gd name="T3" fmla="*/ 973 h 1989"/>
              <a:gd name="T4" fmla="*/ 128 w 2730"/>
              <a:gd name="T5" fmla="*/ 1003 h 1989"/>
              <a:gd name="T6" fmla="*/ 171 w 2730"/>
              <a:gd name="T7" fmla="*/ 996 h 1989"/>
              <a:gd name="T8" fmla="*/ 214 w 2730"/>
              <a:gd name="T9" fmla="*/ 996 h 1989"/>
              <a:gd name="T10" fmla="*/ 257 w 2730"/>
              <a:gd name="T11" fmla="*/ 977 h 1989"/>
              <a:gd name="T12" fmla="*/ 300 w 2730"/>
              <a:gd name="T13" fmla="*/ 1038 h 1989"/>
              <a:gd name="T14" fmla="*/ 343 w 2730"/>
              <a:gd name="T15" fmla="*/ 931 h 1989"/>
              <a:gd name="T16" fmla="*/ 385 w 2730"/>
              <a:gd name="T17" fmla="*/ 1063 h 1989"/>
              <a:gd name="T18" fmla="*/ 428 w 2730"/>
              <a:gd name="T19" fmla="*/ 948 h 1989"/>
              <a:gd name="T20" fmla="*/ 471 w 2730"/>
              <a:gd name="T21" fmla="*/ 996 h 1989"/>
              <a:gd name="T22" fmla="*/ 514 w 2730"/>
              <a:gd name="T23" fmla="*/ 1051 h 1989"/>
              <a:gd name="T24" fmla="*/ 557 w 2730"/>
              <a:gd name="T25" fmla="*/ 889 h 1989"/>
              <a:gd name="T26" fmla="*/ 599 w 2730"/>
              <a:gd name="T27" fmla="*/ 1125 h 1989"/>
              <a:gd name="T28" fmla="*/ 642 w 2730"/>
              <a:gd name="T29" fmla="*/ 877 h 1989"/>
              <a:gd name="T30" fmla="*/ 685 w 2730"/>
              <a:gd name="T31" fmla="*/ 1071 h 1989"/>
              <a:gd name="T32" fmla="*/ 728 w 2730"/>
              <a:gd name="T33" fmla="*/ 968 h 1989"/>
              <a:gd name="T34" fmla="*/ 771 w 2730"/>
              <a:gd name="T35" fmla="*/ 995 h 1989"/>
              <a:gd name="T36" fmla="*/ 814 w 2730"/>
              <a:gd name="T37" fmla="*/ 975 h 1989"/>
              <a:gd name="T38" fmla="*/ 856 w 2730"/>
              <a:gd name="T39" fmla="*/ 1090 h 1989"/>
              <a:gd name="T40" fmla="*/ 899 w 2730"/>
              <a:gd name="T41" fmla="*/ 785 h 1989"/>
              <a:gd name="T42" fmla="*/ 942 w 2730"/>
              <a:gd name="T43" fmla="*/ 1315 h 1989"/>
              <a:gd name="T44" fmla="*/ 985 w 2730"/>
              <a:gd name="T45" fmla="*/ 619 h 1989"/>
              <a:gd name="T46" fmla="*/ 1028 w 2730"/>
              <a:gd name="T47" fmla="*/ 1323 h 1989"/>
              <a:gd name="T48" fmla="*/ 1070 w 2730"/>
              <a:gd name="T49" fmla="*/ 839 h 1989"/>
              <a:gd name="T50" fmla="*/ 1113 w 2730"/>
              <a:gd name="T51" fmla="*/ 874 h 1989"/>
              <a:gd name="T52" fmla="*/ 1156 w 2730"/>
              <a:gd name="T53" fmla="*/ 1443 h 1989"/>
              <a:gd name="T54" fmla="*/ 1199 w 2730"/>
              <a:gd name="T55" fmla="*/ 255 h 1989"/>
              <a:gd name="T56" fmla="*/ 1242 w 2730"/>
              <a:gd name="T57" fmla="*/ 1909 h 1989"/>
              <a:gd name="T58" fmla="*/ 1285 w 2730"/>
              <a:gd name="T59" fmla="*/ 84 h 1989"/>
              <a:gd name="T60" fmla="*/ 1327 w 2730"/>
              <a:gd name="T61" fmla="*/ 1712 h 1989"/>
              <a:gd name="T62" fmla="*/ 1370 w 2730"/>
              <a:gd name="T63" fmla="*/ 624 h 1989"/>
              <a:gd name="T64" fmla="*/ 1413 w 2730"/>
              <a:gd name="T65" fmla="*/ 947 h 1989"/>
              <a:gd name="T66" fmla="*/ 1456 w 2730"/>
              <a:gd name="T67" fmla="*/ 1435 h 1989"/>
              <a:gd name="T68" fmla="*/ 1499 w 2730"/>
              <a:gd name="T69" fmla="*/ 279 h 1989"/>
              <a:gd name="T70" fmla="*/ 1541 w 2730"/>
              <a:gd name="T71" fmla="*/ 1817 h 1989"/>
              <a:gd name="T72" fmla="*/ 1584 w 2730"/>
              <a:gd name="T73" fmla="*/ 242 h 1989"/>
              <a:gd name="T74" fmla="*/ 1627 w 2730"/>
              <a:gd name="T75" fmla="*/ 1545 h 1989"/>
              <a:gd name="T76" fmla="*/ 1670 w 2730"/>
              <a:gd name="T77" fmla="*/ 709 h 1989"/>
              <a:gd name="T78" fmla="*/ 1713 w 2730"/>
              <a:gd name="T79" fmla="*/ 1032 h 1989"/>
              <a:gd name="T80" fmla="*/ 1756 w 2730"/>
              <a:gd name="T81" fmla="*/ 1132 h 1989"/>
              <a:gd name="T82" fmla="*/ 1798 w 2730"/>
              <a:gd name="T83" fmla="*/ 784 h 1989"/>
              <a:gd name="T84" fmla="*/ 1841 w 2730"/>
              <a:gd name="T85" fmla="*/ 1189 h 1989"/>
              <a:gd name="T86" fmla="*/ 1884 w 2730"/>
              <a:gd name="T87" fmla="*/ 871 h 1989"/>
              <a:gd name="T88" fmla="*/ 1927 w 2730"/>
              <a:gd name="T89" fmla="*/ 1039 h 1989"/>
              <a:gd name="T90" fmla="*/ 1970 w 2730"/>
              <a:gd name="T91" fmla="*/ 1002 h 1989"/>
              <a:gd name="T92" fmla="*/ 2013 w 2730"/>
              <a:gd name="T93" fmla="*/ 983 h 1989"/>
              <a:gd name="T94" fmla="*/ 2055 w 2730"/>
              <a:gd name="T95" fmla="*/ 972 h 1989"/>
              <a:gd name="T96" fmla="*/ 2098 w 2730"/>
              <a:gd name="T97" fmla="*/ 1071 h 1989"/>
              <a:gd name="T98" fmla="*/ 2141 w 2730"/>
              <a:gd name="T99" fmla="*/ 873 h 1989"/>
              <a:gd name="T100" fmla="*/ 2184 w 2730"/>
              <a:gd name="T101" fmla="*/ 1136 h 1989"/>
              <a:gd name="T102" fmla="*/ 2227 w 2730"/>
              <a:gd name="T103" fmla="*/ 869 h 1989"/>
              <a:gd name="T104" fmla="*/ 2269 w 2730"/>
              <a:gd name="T105" fmla="*/ 1079 h 1989"/>
              <a:gd name="T106" fmla="*/ 2312 w 2730"/>
              <a:gd name="T107" fmla="*/ 961 h 1989"/>
              <a:gd name="T108" fmla="*/ 2355 w 2730"/>
              <a:gd name="T109" fmla="*/ 986 h 1989"/>
              <a:gd name="T110" fmla="*/ 2398 w 2730"/>
              <a:gd name="T111" fmla="*/ 1026 h 1989"/>
              <a:gd name="T112" fmla="*/ 2441 w 2730"/>
              <a:gd name="T113" fmla="*/ 964 h 1989"/>
              <a:gd name="T114" fmla="*/ 2484 w 2730"/>
              <a:gd name="T115" fmla="*/ 1012 h 1989"/>
              <a:gd name="T116" fmla="*/ 2526 w 2730"/>
              <a:gd name="T117" fmla="*/ 997 h 1989"/>
              <a:gd name="T118" fmla="*/ 2569 w 2730"/>
              <a:gd name="T119" fmla="*/ 982 h 1989"/>
              <a:gd name="T120" fmla="*/ 2612 w 2730"/>
              <a:gd name="T121" fmla="*/ 1007 h 1989"/>
              <a:gd name="T122" fmla="*/ 2655 w 2730"/>
              <a:gd name="T123" fmla="*/ 994 h 1989"/>
              <a:gd name="T124" fmla="*/ 2698 w 2730"/>
              <a:gd name="T125" fmla="*/ 980 h 19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30" h="1989">
                <a:moveTo>
                  <a:pt x="0" y="958"/>
                </a:moveTo>
                <a:lnTo>
                  <a:pt x="0" y="958"/>
                </a:lnTo>
                <a:lnTo>
                  <a:pt x="0" y="958"/>
                </a:lnTo>
                <a:lnTo>
                  <a:pt x="0" y="958"/>
                </a:lnTo>
                <a:lnTo>
                  <a:pt x="1" y="958"/>
                </a:lnTo>
                <a:lnTo>
                  <a:pt x="1" y="958"/>
                </a:lnTo>
                <a:lnTo>
                  <a:pt x="1" y="959"/>
                </a:lnTo>
                <a:lnTo>
                  <a:pt x="1" y="959"/>
                </a:lnTo>
                <a:lnTo>
                  <a:pt x="1" y="960"/>
                </a:lnTo>
                <a:lnTo>
                  <a:pt x="2" y="960"/>
                </a:lnTo>
                <a:lnTo>
                  <a:pt x="2" y="960"/>
                </a:lnTo>
                <a:lnTo>
                  <a:pt x="2" y="961"/>
                </a:lnTo>
                <a:lnTo>
                  <a:pt x="2" y="961"/>
                </a:lnTo>
                <a:lnTo>
                  <a:pt x="2" y="962"/>
                </a:lnTo>
                <a:lnTo>
                  <a:pt x="2" y="963"/>
                </a:lnTo>
                <a:lnTo>
                  <a:pt x="2" y="964"/>
                </a:lnTo>
                <a:lnTo>
                  <a:pt x="3" y="965"/>
                </a:lnTo>
                <a:lnTo>
                  <a:pt x="3" y="965"/>
                </a:lnTo>
                <a:lnTo>
                  <a:pt x="3" y="966"/>
                </a:lnTo>
                <a:lnTo>
                  <a:pt x="3" y="967"/>
                </a:lnTo>
                <a:lnTo>
                  <a:pt x="3" y="968"/>
                </a:lnTo>
                <a:lnTo>
                  <a:pt x="3" y="969"/>
                </a:lnTo>
                <a:lnTo>
                  <a:pt x="3" y="970"/>
                </a:lnTo>
                <a:lnTo>
                  <a:pt x="4" y="971"/>
                </a:lnTo>
                <a:lnTo>
                  <a:pt x="4" y="973"/>
                </a:lnTo>
                <a:lnTo>
                  <a:pt x="4" y="974"/>
                </a:lnTo>
                <a:lnTo>
                  <a:pt x="4" y="975"/>
                </a:lnTo>
                <a:lnTo>
                  <a:pt x="5" y="976"/>
                </a:lnTo>
                <a:lnTo>
                  <a:pt x="5" y="977"/>
                </a:lnTo>
                <a:lnTo>
                  <a:pt x="5" y="978"/>
                </a:lnTo>
                <a:lnTo>
                  <a:pt x="5" y="980"/>
                </a:lnTo>
                <a:lnTo>
                  <a:pt x="5" y="981"/>
                </a:lnTo>
                <a:lnTo>
                  <a:pt x="5" y="983"/>
                </a:lnTo>
                <a:lnTo>
                  <a:pt x="5" y="984"/>
                </a:lnTo>
                <a:lnTo>
                  <a:pt x="6" y="985"/>
                </a:lnTo>
                <a:lnTo>
                  <a:pt x="6" y="986"/>
                </a:lnTo>
                <a:lnTo>
                  <a:pt x="6" y="988"/>
                </a:lnTo>
                <a:lnTo>
                  <a:pt x="6" y="989"/>
                </a:lnTo>
                <a:lnTo>
                  <a:pt x="6" y="991"/>
                </a:lnTo>
                <a:lnTo>
                  <a:pt x="7" y="992"/>
                </a:lnTo>
                <a:lnTo>
                  <a:pt x="7" y="994"/>
                </a:lnTo>
                <a:lnTo>
                  <a:pt x="7" y="995"/>
                </a:lnTo>
                <a:lnTo>
                  <a:pt x="7" y="996"/>
                </a:lnTo>
                <a:lnTo>
                  <a:pt x="7" y="998"/>
                </a:lnTo>
                <a:lnTo>
                  <a:pt x="7" y="999"/>
                </a:lnTo>
                <a:lnTo>
                  <a:pt x="7" y="1001"/>
                </a:lnTo>
                <a:lnTo>
                  <a:pt x="8" y="1002"/>
                </a:lnTo>
                <a:lnTo>
                  <a:pt x="8" y="1004"/>
                </a:lnTo>
                <a:lnTo>
                  <a:pt x="8" y="1005"/>
                </a:lnTo>
                <a:lnTo>
                  <a:pt x="8" y="1006"/>
                </a:lnTo>
                <a:lnTo>
                  <a:pt x="8" y="1008"/>
                </a:lnTo>
                <a:lnTo>
                  <a:pt x="8" y="1009"/>
                </a:lnTo>
                <a:lnTo>
                  <a:pt x="8" y="1011"/>
                </a:lnTo>
                <a:lnTo>
                  <a:pt x="9" y="1012"/>
                </a:lnTo>
                <a:lnTo>
                  <a:pt x="9" y="1013"/>
                </a:lnTo>
                <a:lnTo>
                  <a:pt x="9" y="1014"/>
                </a:lnTo>
                <a:lnTo>
                  <a:pt x="9" y="1015"/>
                </a:lnTo>
                <a:lnTo>
                  <a:pt x="10" y="1017"/>
                </a:lnTo>
                <a:lnTo>
                  <a:pt x="10" y="1018"/>
                </a:lnTo>
                <a:lnTo>
                  <a:pt x="10" y="1019"/>
                </a:lnTo>
                <a:lnTo>
                  <a:pt x="10" y="1020"/>
                </a:lnTo>
                <a:lnTo>
                  <a:pt x="10" y="1021"/>
                </a:lnTo>
                <a:lnTo>
                  <a:pt x="10" y="1022"/>
                </a:lnTo>
                <a:lnTo>
                  <a:pt x="10" y="1023"/>
                </a:lnTo>
                <a:lnTo>
                  <a:pt x="11" y="1024"/>
                </a:lnTo>
                <a:lnTo>
                  <a:pt x="11" y="1025"/>
                </a:lnTo>
                <a:lnTo>
                  <a:pt x="11" y="1026"/>
                </a:lnTo>
                <a:lnTo>
                  <a:pt x="11" y="1027"/>
                </a:lnTo>
                <a:lnTo>
                  <a:pt x="11" y="1027"/>
                </a:lnTo>
                <a:lnTo>
                  <a:pt x="11" y="1028"/>
                </a:lnTo>
                <a:lnTo>
                  <a:pt x="11" y="1029"/>
                </a:lnTo>
                <a:lnTo>
                  <a:pt x="12" y="1029"/>
                </a:lnTo>
                <a:lnTo>
                  <a:pt x="12" y="1030"/>
                </a:lnTo>
                <a:lnTo>
                  <a:pt x="12" y="1030"/>
                </a:lnTo>
                <a:lnTo>
                  <a:pt x="12" y="1031"/>
                </a:lnTo>
                <a:lnTo>
                  <a:pt x="12" y="1031"/>
                </a:lnTo>
                <a:lnTo>
                  <a:pt x="13" y="1032"/>
                </a:lnTo>
                <a:lnTo>
                  <a:pt x="13" y="1032"/>
                </a:lnTo>
                <a:lnTo>
                  <a:pt x="13" y="1032"/>
                </a:lnTo>
                <a:lnTo>
                  <a:pt x="13" y="1032"/>
                </a:lnTo>
                <a:lnTo>
                  <a:pt x="13" y="1032"/>
                </a:lnTo>
                <a:lnTo>
                  <a:pt x="13" y="1032"/>
                </a:lnTo>
                <a:lnTo>
                  <a:pt x="13" y="1032"/>
                </a:lnTo>
                <a:lnTo>
                  <a:pt x="14" y="1032"/>
                </a:lnTo>
                <a:lnTo>
                  <a:pt x="14" y="1032"/>
                </a:lnTo>
                <a:lnTo>
                  <a:pt x="14" y="1032"/>
                </a:lnTo>
                <a:lnTo>
                  <a:pt x="14" y="1032"/>
                </a:lnTo>
                <a:lnTo>
                  <a:pt x="15" y="1032"/>
                </a:lnTo>
                <a:lnTo>
                  <a:pt x="15" y="1032"/>
                </a:lnTo>
                <a:lnTo>
                  <a:pt x="15" y="1031"/>
                </a:lnTo>
                <a:lnTo>
                  <a:pt x="15" y="1031"/>
                </a:lnTo>
                <a:lnTo>
                  <a:pt x="15" y="1030"/>
                </a:lnTo>
                <a:lnTo>
                  <a:pt x="15" y="1030"/>
                </a:lnTo>
                <a:lnTo>
                  <a:pt x="15" y="1029"/>
                </a:lnTo>
                <a:lnTo>
                  <a:pt x="16" y="1029"/>
                </a:lnTo>
                <a:lnTo>
                  <a:pt x="16" y="1028"/>
                </a:lnTo>
                <a:lnTo>
                  <a:pt x="16" y="1027"/>
                </a:lnTo>
                <a:lnTo>
                  <a:pt x="16" y="1026"/>
                </a:lnTo>
                <a:lnTo>
                  <a:pt x="16" y="1025"/>
                </a:lnTo>
                <a:lnTo>
                  <a:pt x="16" y="1025"/>
                </a:lnTo>
                <a:lnTo>
                  <a:pt x="16" y="1024"/>
                </a:lnTo>
                <a:lnTo>
                  <a:pt x="17" y="1023"/>
                </a:lnTo>
                <a:lnTo>
                  <a:pt x="17" y="1022"/>
                </a:lnTo>
                <a:lnTo>
                  <a:pt x="17" y="1021"/>
                </a:lnTo>
                <a:lnTo>
                  <a:pt x="17" y="1020"/>
                </a:lnTo>
                <a:lnTo>
                  <a:pt x="17" y="1019"/>
                </a:lnTo>
                <a:lnTo>
                  <a:pt x="18" y="1018"/>
                </a:lnTo>
                <a:lnTo>
                  <a:pt x="18" y="1016"/>
                </a:lnTo>
                <a:lnTo>
                  <a:pt x="18" y="1015"/>
                </a:lnTo>
                <a:lnTo>
                  <a:pt x="18" y="1014"/>
                </a:lnTo>
                <a:lnTo>
                  <a:pt x="18" y="1013"/>
                </a:lnTo>
                <a:lnTo>
                  <a:pt x="18" y="1012"/>
                </a:lnTo>
                <a:lnTo>
                  <a:pt x="19" y="1010"/>
                </a:lnTo>
                <a:lnTo>
                  <a:pt x="19" y="1009"/>
                </a:lnTo>
                <a:lnTo>
                  <a:pt x="19" y="1007"/>
                </a:lnTo>
                <a:lnTo>
                  <a:pt x="19" y="1006"/>
                </a:lnTo>
                <a:lnTo>
                  <a:pt x="19" y="1005"/>
                </a:lnTo>
                <a:lnTo>
                  <a:pt x="20" y="1003"/>
                </a:lnTo>
                <a:lnTo>
                  <a:pt x="20" y="1002"/>
                </a:lnTo>
                <a:lnTo>
                  <a:pt x="20" y="1001"/>
                </a:lnTo>
                <a:lnTo>
                  <a:pt x="20" y="999"/>
                </a:lnTo>
                <a:lnTo>
                  <a:pt x="20" y="998"/>
                </a:lnTo>
                <a:lnTo>
                  <a:pt x="20" y="996"/>
                </a:lnTo>
                <a:lnTo>
                  <a:pt x="20" y="995"/>
                </a:lnTo>
                <a:lnTo>
                  <a:pt x="21" y="993"/>
                </a:lnTo>
                <a:lnTo>
                  <a:pt x="21" y="992"/>
                </a:lnTo>
                <a:lnTo>
                  <a:pt x="21" y="991"/>
                </a:lnTo>
                <a:lnTo>
                  <a:pt x="21" y="989"/>
                </a:lnTo>
                <a:lnTo>
                  <a:pt x="21" y="988"/>
                </a:lnTo>
                <a:lnTo>
                  <a:pt x="21" y="986"/>
                </a:lnTo>
                <a:lnTo>
                  <a:pt x="21" y="985"/>
                </a:lnTo>
                <a:lnTo>
                  <a:pt x="22" y="983"/>
                </a:lnTo>
                <a:lnTo>
                  <a:pt x="22" y="982"/>
                </a:lnTo>
                <a:lnTo>
                  <a:pt x="22" y="981"/>
                </a:lnTo>
                <a:lnTo>
                  <a:pt x="22" y="979"/>
                </a:lnTo>
                <a:lnTo>
                  <a:pt x="23" y="978"/>
                </a:lnTo>
                <a:lnTo>
                  <a:pt x="23" y="977"/>
                </a:lnTo>
                <a:lnTo>
                  <a:pt x="23" y="976"/>
                </a:lnTo>
                <a:lnTo>
                  <a:pt x="23" y="974"/>
                </a:lnTo>
                <a:lnTo>
                  <a:pt x="23" y="973"/>
                </a:lnTo>
                <a:lnTo>
                  <a:pt x="23" y="972"/>
                </a:lnTo>
                <a:lnTo>
                  <a:pt x="23" y="971"/>
                </a:lnTo>
                <a:lnTo>
                  <a:pt x="24" y="970"/>
                </a:lnTo>
                <a:lnTo>
                  <a:pt x="24" y="969"/>
                </a:lnTo>
                <a:lnTo>
                  <a:pt x="24" y="968"/>
                </a:lnTo>
                <a:lnTo>
                  <a:pt x="24" y="967"/>
                </a:lnTo>
                <a:lnTo>
                  <a:pt x="24" y="966"/>
                </a:lnTo>
                <a:lnTo>
                  <a:pt x="25" y="965"/>
                </a:lnTo>
                <a:lnTo>
                  <a:pt x="25" y="964"/>
                </a:lnTo>
                <a:lnTo>
                  <a:pt x="25" y="963"/>
                </a:lnTo>
                <a:lnTo>
                  <a:pt x="25" y="963"/>
                </a:lnTo>
                <a:lnTo>
                  <a:pt x="25" y="962"/>
                </a:lnTo>
                <a:lnTo>
                  <a:pt x="25" y="961"/>
                </a:lnTo>
                <a:lnTo>
                  <a:pt x="25" y="961"/>
                </a:lnTo>
                <a:lnTo>
                  <a:pt x="26" y="960"/>
                </a:lnTo>
                <a:lnTo>
                  <a:pt x="26" y="960"/>
                </a:lnTo>
                <a:lnTo>
                  <a:pt x="26" y="959"/>
                </a:lnTo>
                <a:lnTo>
                  <a:pt x="26" y="959"/>
                </a:lnTo>
                <a:lnTo>
                  <a:pt x="26" y="958"/>
                </a:lnTo>
                <a:lnTo>
                  <a:pt x="26" y="958"/>
                </a:lnTo>
                <a:lnTo>
                  <a:pt x="26" y="958"/>
                </a:lnTo>
                <a:lnTo>
                  <a:pt x="27" y="958"/>
                </a:lnTo>
                <a:lnTo>
                  <a:pt x="27" y="958"/>
                </a:lnTo>
                <a:lnTo>
                  <a:pt x="27" y="958"/>
                </a:lnTo>
                <a:lnTo>
                  <a:pt x="27" y="958"/>
                </a:lnTo>
                <a:lnTo>
                  <a:pt x="28" y="958"/>
                </a:lnTo>
                <a:lnTo>
                  <a:pt x="28" y="958"/>
                </a:lnTo>
                <a:lnTo>
                  <a:pt x="28" y="958"/>
                </a:lnTo>
                <a:lnTo>
                  <a:pt x="28" y="958"/>
                </a:lnTo>
                <a:lnTo>
                  <a:pt x="28" y="958"/>
                </a:lnTo>
                <a:lnTo>
                  <a:pt x="28" y="958"/>
                </a:lnTo>
                <a:lnTo>
                  <a:pt x="28" y="959"/>
                </a:lnTo>
                <a:lnTo>
                  <a:pt x="29" y="959"/>
                </a:lnTo>
                <a:lnTo>
                  <a:pt x="29" y="960"/>
                </a:lnTo>
                <a:lnTo>
                  <a:pt x="29" y="960"/>
                </a:lnTo>
                <a:lnTo>
                  <a:pt x="29" y="961"/>
                </a:lnTo>
                <a:lnTo>
                  <a:pt x="29" y="961"/>
                </a:lnTo>
                <a:lnTo>
                  <a:pt x="30" y="962"/>
                </a:lnTo>
                <a:lnTo>
                  <a:pt x="30" y="963"/>
                </a:lnTo>
                <a:lnTo>
                  <a:pt x="30" y="964"/>
                </a:lnTo>
                <a:lnTo>
                  <a:pt x="30" y="965"/>
                </a:lnTo>
                <a:lnTo>
                  <a:pt x="30" y="965"/>
                </a:lnTo>
                <a:lnTo>
                  <a:pt x="30" y="966"/>
                </a:lnTo>
                <a:lnTo>
                  <a:pt x="30" y="967"/>
                </a:lnTo>
                <a:lnTo>
                  <a:pt x="31" y="968"/>
                </a:lnTo>
                <a:lnTo>
                  <a:pt x="31" y="969"/>
                </a:lnTo>
                <a:lnTo>
                  <a:pt x="31" y="970"/>
                </a:lnTo>
                <a:lnTo>
                  <a:pt x="31" y="971"/>
                </a:lnTo>
                <a:lnTo>
                  <a:pt x="31" y="973"/>
                </a:lnTo>
                <a:lnTo>
                  <a:pt x="31" y="974"/>
                </a:lnTo>
                <a:lnTo>
                  <a:pt x="31" y="975"/>
                </a:lnTo>
                <a:lnTo>
                  <a:pt x="32" y="976"/>
                </a:lnTo>
                <a:lnTo>
                  <a:pt x="32" y="977"/>
                </a:lnTo>
                <a:lnTo>
                  <a:pt x="32" y="979"/>
                </a:lnTo>
                <a:lnTo>
                  <a:pt x="32" y="980"/>
                </a:lnTo>
                <a:lnTo>
                  <a:pt x="33" y="981"/>
                </a:lnTo>
                <a:lnTo>
                  <a:pt x="33" y="983"/>
                </a:lnTo>
                <a:lnTo>
                  <a:pt x="33" y="984"/>
                </a:lnTo>
                <a:lnTo>
                  <a:pt x="33" y="985"/>
                </a:lnTo>
                <a:lnTo>
                  <a:pt x="33" y="987"/>
                </a:lnTo>
                <a:lnTo>
                  <a:pt x="33" y="988"/>
                </a:lnTo>
                <a:lnTo>
                  <a:pt x="33" y="989"/>
                </a:lnTo>
                <a:lnTo>
                  <a:pt x="34" y="991"/>
                </a:lnTo>
                <a:lnTo>
                  <a:pt x="34" y="992"/>
                </a:lnTo>
                <a:lnTo>
                  <a:pt x="34" y="994"/>
                </a:lnTo>
                <a:lnTo>
                  <a:pt x="34" y="995"/>
                </a:lnTo>
                <a:lnTo>
                  <a:pt x="34" y="997"/>
                </a:lnTo>
                <a:lnTo>
                  <a:pt x="35" y="998"/>
                </a:lnTo>
                <a:lnTo>
                  <a:pt x="35" y="999"/>
                </a:lnTo>
                <a:lnTo>
                  <a:pt x="35" y="1001"/>
                </a:lnTo>
                <a:lnTo>
                  <a:pt x="35" y="1002"/>
                </a:lnTo>
                <a:lnTo>
                  <a:pt x="35" y="1004"/>
                </a:lnTo>
                <a:lnTo>
                  <a:pt x="35" y="1005"/>
                </a:lnTo>
                <a:lnTo>
                  <a:pt x="35" y="1007"/>
                </a:lnTo>
                <a:lnTo>
                  <a:pt x="36" y="1008"/>
                </a:lnTo>
                <a:lnTo>
                  <a:pt x="36" y="1009"/>
                </a:lnTo>
                <a:lnTo>
                  <a:pt x="36" y="1011"/>
                </a:lnTo>
                <a:lnTo>
                  <a:pt x="36" y="1012"/>
                </a:lnTo>
                <a:lnTo>
                  <a:pt x="36" y="1013"/>
                </a:lnTo>
                <a:lnTo>
                  <a:pt x="36" y="1014"/>
                </a:lnTo>
                <a:lnTo>
                  <a:pt x="36" y="1015"/>
                </a:lnTo>
                <a:lnTo>
                  <a:pt x="37" y="1017"/>
                </a:lnTo>
                <a:lnTo>
                  <a:pt x="37" y="1018"/>
                </a:lnTo>
                <a:lnTo>
                  <a:pt x="37" y="1019"/>
                </a:lnTo>
                <a:lnTo>
                  <a:pt x="37" y="1020"/>
                </a:lnTo>
                <a:lnTo>
                  <a:pt x="38" y="1021"/>
                </a:lnTo>
                <a:lnTo>
                  <a:pt x="38" y="1022"/>
                </a:lnTo>
                <a:lnTo>
                  <a:pt x="38" y="1023"/>
                </a:lnTo>
                <a:lnTo>
                  <a:pt x="38" y="1024"/>
                </a:lnTo>
                <a:lnTo>
                  <a:pt x="38" y="1025"/>
                </a:lnTo>
                <a:lnTo>
                  <a:pt x="38" y="1025"/>
                </a:lnTo>
                <a:lnTo>
                  <a:pt x="38" y="1026"/>
                </a:lnTo>
                <a:lnTo>
                  <a:pt x="39" y="1027"/>
                </a:lnTo>
                <a:lnTo>
                  <a:pt x="39" y="1028"/>
                </a:lnTo>
                <a:lnTo>
                  <a:pt x="39" y="1029"/>
                </a:lnTo>
                <a:lnTo>
                  <a:pt x="39" y="1029"/>
                </a:lnTo>
                <a:lnTo>
                  <a:pt x="39" y="1030"/>
                </a:lnTo>
                <a:lnTo>
                  <a:pt x="39" y="1030"/>
                </a:lnTo>
                <a:lnTo>
                  <a:pt x="39" y="1030"/>
                </a:lnTo>
                <a:lnTo>
                  <a:pt x="40" y="1031"/>
                </a:lnTo>
                <a:lnTo>
                  <a:pt x="40" y="1031"/>
                </a:lnTo>
                <a:lnTo>
                  <a:pt x="40" y="1032"/>
                </a:lnTo>
                <a:lnTo>
                  <a:pt x="40" y="1032"/>
                </a:lnTo>
                <a:lnTo>
                  <a:pt x="40" y="1032"/>
                </a:lnTo>
                <a:lnTo>
                  <a:pt x="41" y="1032"/>
                </a:lnTo>
                <a:lnTo>
                  <a:pt x="41" y="1032"/>
                </a:lnTo>
                <a:lnTo>
                  <a:pt x="41" y="1032"/>
                </a:lnTo>
                <a:lnTo>
                  <a:pt x="41" y="1032"/>
                </a:lnTo>
                <a:lnTo>
                  <a:pt x="41" y="1032"/>
                </a:lnTo>
                <a:lnTo>
                  <a:pt x="41" y="1032"/>
                </a:lnTo>
                <a:lnTo>
                  <a:pt x="41" y="1032"/>
                </a:lnTo>
                <a:lnTo>
                  <a:pt x="42" y="1031"/>
                </a:lnTo>
                <a:lnTo>
                  <a:pt x="42" y="1031"/>
                </a:lnTo>
                <a:lnTo>
                  <a:pt x="42" y="1030"/>
                </a:lnTo>
                <a:lnTo>
                  <a:pt x="42" y="1030"/>
                </a:lnTo>
                <a:lnTo>
                  <a:pt x="43" y="1030"/>
                </a:lnTo>
                <a:lnTo>
                  <a:pt x="43" y="1029"/>
                </a:lnTo>
                <a:lnTo>
                  <a:pt x="43" y="1029"/>
                </a:lnTo>
                <a:lnTo>
                  <a:pt x="43" y="1028"/>
                </a:lnTo>
                <a:lnTo>
                  <a:pt x="43" y="1027"/>
                </a:lnTo>
                <a:lnTo>
                  <a:pt x="43" y="1027"/>
                </a:lnTo>
                <a:lnTo>
                  <a:pt x="43" y="1026"/>
                </a:lnTo>
                <a:lnTo>
                  <a:pt x="44" y="1025"/>
                </a:lnTo>
                <a:lnTo>
                  <a:pt x="44" y="1024"/>
                </a:lnTo>
                <a:lnTo>
                  <a:pt x="44" y="1023"/>
                </a:lnTo>
                <a:lnTo>
                  <a:pt x="44" y="1022"/>
                </a:lnTo>
                <a:lnTo>
                  <a:pt x="44" y="1021"/>
                </a:lnTo>
                <a:lnTo>
                  <a:pt x="44" y="1020"/>
                </a:lnTo>
                <a:lnTo>
                  <a:pt x="44" y="1019"/>
                </a:lnTo>
                <a:lnTo>
                  <a:pt x="45" y="1018"/>
                </a:lnTo>
                <a:lnTo>
                  <a:pt x="45" y="1017"/>
                </a:lnTo>
                <a:lnTo>
                  <a:pt x="45" y="1016"/>
                </a:lnTo>
                <a:lnTo>
                  <a:pt x="45" y="1015"/>
                </a:lnTo>
                <a:lnTo>
                  <a:pt x="45" y="1014"/>
                </a:lnTo>
                <a:lnTo>
                  <a:pt x="46" y="1012"/>
                </a:lnTo>
                <a:lnTo>
                  <a:pt x="46" y="1011"/>
                </a:lnTo>
                <a:lnTo>
                  <a:pt x="46" y="1010"/>
                </a:lnTo>
                <a:lnTo>
                  <a:pt x="46" y="1009"/>
                </a:lnTo>
                <a:lnTo>
                  <a:pt x="46" y="1007"/>
                </a:lnTo>
                <a:lnTo>
                  <a:pt x="46" y="1006"/>
                </a:lnTo>
                <a:lnTo>
                  <a:pt x="46" y="1004"/>
                </a:lnTo>
                <a:lnTo>
                  <a:pt x="47" y="1003"/>
                </a:lnTo>
                <a:lnTo>
                  <a:pt x="47" y="1002"/>
                </a:lnTo>
                <a:lnTo>
                  <a:pt x="47" y="1000"/>
                </a:lnTo>
                <a:lnTo>
                  <a:pt x="47" y="999"/>
                </a:lnTo>
                <a:lnTo>
                  <a:pt x="48" y="997"/>
                </a:lnTo>
                <a:lnTo>
                  <a:pt x="48" y="996"/>
                </a:lnTo>
                <a:lnTo>
                  <a:pt x="48" y="994"/>
                </a:lnTo>
                <a:lnTo>
                  <a:pt x="48" y="993"/>
                </a:lnTo>
                <a:lnTo>
                  <a:pt x="48" y="992"/>
                </a:lnTo>
                <a:lnTo>
                  <a:pt x="48" y="990"/>
                </a:lnTo>
                <a:lnTo>
                  <a:pt x="48" y="989"/>
                </a:lnTo>
                <a:lnTo>
                  <a:pt x="49" y="988"/>
                </a:lnTo>
                <a:lnTo>
                  <a:pt x="49" y="986"/>
                </a:lnTo>
                <a:lnTo>
                  <a:pt x="49" y="985"/>
                </a:lnTo>
                <a:lnTo>
                  <a:pt x="49" y="984"/>
                </a:lnTo>
                <a:lnTo>
                  <a:pt x="49" y="982"/>
                </a:lnTo>
                <a:lnTo>
                  <a:pt x="49" y="981"/>
                </a:lnTo>
                <a:lnTo>
                  <a:pt x="49" y="979"/>
                </a:lnTo>
                <a:lnTo>
                  <a:pt x="50" y="978"/>
                </a:lnTo>
                <a:lnTo>
                  <a:pt x="50" y="977"/>
                </a:lnTo>
                <a:lnTo>
                  <a:pt x="50" y="976"/>
                </a:lnTo>
                <a:lnTo>
                  <a:pt x="50" y="975"/>
                </a:lnTo>
                <a:lnTo>
                  <a:pt x="50" y="974"/>
                </a:lnTo>
                <a:lnTo>
                  <a:pt x="51" y="973"/>
                </a:lnTo>
                <a:lnTo>
                  <a:pt x="51" y="971"/>
                </a:lnTo>
                <a:lnTo>
                  <a:pt x="51" y="970"/>
                </a:lnTo>
                <a:lnTo>
                  <a:pt x="51" y="969"/>
                </a:lnTo>
                <a:lnTo>
                  <a:pt x="51" y="968"/>
                </a:lnTo>
                <a:lnTo>
                  <a:pt x="51" y="967"/>
                </a:lnTo>
                <a:lnTo>
                  <a:pt x="52" y="966"/>
                </a:lnTo>
                <a:lnTo>
                  <a:pt x="52" y="966"/>
                </a:lnTo>
                <a:lnTo>
                  <a:pt x="52" y="965"/>
                </a:lnTo>
                <a:lnTo>
                  <a:pt x="52" y="964"/>
                </a:lnTo>
                <a:lnTo>
                  <a:pt x="52" y="963"/>
                </a:lnTo>
                <a:lnTo>
                  <a:pt x="53" y="963"/>
                </a:lnTo>
                <a:lnTo>
                  <a:pt x="53" y="962"/>
                </a:lnTo>
                <a:lnTo>
                  <a:pt x="53" y="961"/>
                </a:lnTo>
                <a:lnTo>
                  <a:pt x="53" y="961"/>
                </a:lnTo>
                <a:lnTo>
                  <a:pt x="53" y="961"/>
                </a:lnTo>
                <a:lnTo>
                  <a:pt x="53" y="960"/>
                </a:lnTo>
                <a:lnTo>
                  <a:pt x="53" y="960"/>
                </a:lnTo>
                <a:lnTo>
                  <a:pt x="54" y="960"/>
                </a:lnTo>
                <a:lnTo>
                  <a:pt x="54" y="959"/>
                </a:lnTo>
                <a:lnTo>
                  <a:pt x="54" y="959"/>
                </a:lnTo>
                <a:lnTo>
                  <a:pt x="54" y="959"/>
                </a:lnTo>
                <a:lnTo>
                  <a:pt x="54" y="959"/>
                </a:lnTo>
                <a:lnTo>
                  <a:pt x="54" y="959"/>
                </a:lnTo>
                <a:lnTo>
                  <a:pt x="54" y="959"/>
                </a:lnTo>
                <a:lnTo>
                  <a:pt x="55" y="959"/>
                </a:lnTo>
                <a:lnTo>
                  <a:pt x="55" y="959"/>
                </a:lnTo>
                <a:lnTo>
                  <a:pt x="55" y="959"/>
                </a:lnTo>
                <a:lnTo>
                  <a:pt x="55" y="959"/>
                </a:lnTo>
                <a:lnTo>
                  <a:pt x="56" y="960"/>
                </a:lnTo>
                <a:lnTo>
                  <a:pt x="56" y="960"/>
                </a:lnTo>
                <a:lnTo>
                  <a:pt x="56" y="960"/>
                </a:lnTo>
                <a:lnTo>
                  <a:pt x="56" y="961"/>
                </a:lnTo>
                <a:lnTo>
                  <a:pt x="56" y="961"/>
                </a:lnTo>
                <a:lnTo>
                  <a:pt x="56" y="961"/>
                </a:lnTo>
                <a:lnTo>
                  <a:pt x="56" y="962"/>
                </a:lnTo>
                <a:lnTo>
                  <a:pt x="57" y="963"/>
                </a:lnTo>
                <a:lnTo>
                  <a:pt x="57" y="963"/>
                </a:lnTo>
                <a:lnTo>
                  <a:pt x="57" y="964"/>
                </a:lnTo>
                <a:lnTo>
                  <a:pt x="57" y="965"/>
                </a:lnTo>
                <a:lnTo>
                  <a:pt x="57" y="966"/>
                </a:lnTo>
                <a:lnTo>
                  <a:pt x="58" y="966"/>
                </a:lnTo>
                <a:lnTo>
                  <a:pt x="58" y="967"/>
                </a:lnTo>
                <a:lnTo>
                  <a:pt x="58" y="968"/>
                </a:lnTo>
                <a:lnTo>
                  <a:pt x="58" y="969"/>
                </a:lnTo>
                <a:lnTo>
                  <a:pt x="58" y="970"/>
                </a:lnTo>
                <a:lnTo>
                  <a:pt x="58" y="971"/>
                </a:lnTo>
                <a:lnTo>
                  <a:pt x="58" y="973"/>
                </a:lnTo>
                <a:lnTo>
                  <a:pt x="59" y="973"/>
                </a:lnTo>
                <a:lnTo>
                  <a:pt x="59" y="974"/>
                </a:lnTo>
                <a:lnTo>
                  <a:pt x="59" y="976"/>
                </a:lnTo>
                <a:lnTo>
                  <a:pt x="59" y="977"/>
                </a:lnTo>
                <a:lnTo>
                  <a:pt x="59" y="978"/>
                </a:lnTo>
                <a:lnTo>
                  <a:pt x="59" y="979"/>
                </a:lnTo>
                <a:lnTo>
                  <a:pt x="59" y="981"/>
                </a:lnTo>
                <a:lnTo>
                  <a:pt x="60" y="982"/>
                </a:lnTo>
                <a:lnTo>
                  <a:pt x="60" y="983"/>
                </a:lnTo>
                <a:lnTo>
                  <a:pt x="60" y="984"/>
                </a:lnTo>
                <a:lnTo>
                  <a:pt x="60" y="986"/>
                </a:lnTo>
                <a:lnTo>
                  <a:pt x="61" y="987"/>
                </a:lnTo>
                <a:lnTo>
                  <a:pt x="61" y="989"/>
                </a:lnTo>
                <a:lnTo>
                  <a:pt x="61" y="990"/>
                </a:lnTo>
                <a:lnTo>
                  <a:pt x="61" y="991"/>
                </a:lnTo>
                <a:lnTo>
                  <a:pt x="61" y="993"/>
                </a:lnTo>
                <a:lnTo>
                  <a:pt x="61" y="994"/>
                </a:lnTo>
                <a:lnTo>
                  <a:pt x="61" y="996"/>
                </a:lnTo>
                <a:lnTo>
                  <a:pt x="62" y="997"/>
                </a:lnTo>
                <a:lnTo>
                  <a:pt x="62" y="998"/>
                </a:lnTo>
                <a:lnTo>
                  <a:pt x="62" y="999"/>
                </a:lnTo>
                <a:lnTo>
                  <a:pt x="62" y="1001"/>
                </a:lnTo>
                <a:lnTo>
                  <a:pt x="62" y="1002"/>
                </a:lnTo>
                <a:lnTo>
                  <a:pt x="63" y="1004"/>
                </a:lnTo>
                <a:lnTo>
                  <a:pt x="63" y="1005"/>
                </a:lnTo>
                <a:lnTo>
                  <a:pt x="63" y="1006"/>
                </a:lnTo>
                <a:lnTo>
                  <a:pt x="63" y="1007"/>
                </a:lnTo>
                <a:lnTo>
                  <a:pt x="63" y="1009"/>
                </a:lnTo>
                <a:lnTo>
                  <a:pt x="63" y="1010"/>
                </a:lnTo>
                <a:lnTo>
                  <a:pt x="63" y="1011"/>
                </a:lnTo>
                <a:lnTo>
                  <a:pt x="64" y="1012"/>
                </a:lnTo>
                <a:lnTo>
                  <a:pt x="64" y="1014"/>
                </a:lnTo>
                <a:lnTo>
                  <a:pt x="64" y="1015"/>
                </a:lnTo>
                <a:lnTo>
                  <a:pt x="64" y="1016"/>
                </a:lnTo>
                <a:lnTo>
                  <a:pt x="64" y="1017"/>
                </a:lnTo>
                <a:lnTo>
                  <a:pt x="64" y="1018"/>
                </a:lnTo>
                <a:lnTo>
                  <a:pt x="64" y="1019"/>
                </a:lnTo>
                <a:lnTo>
                  <a:pt x="65" y="1020"/>
                </a:lnTo>
                <a:lnTo>
                  <a:pt x="65" y="1021"/>
                </a:lnTo>
                <a:lnTo>
                  <a:pt x="65" y="1022"/>
                </a:lnTo>
                <a:lnTo>
                  <a:pt x="65" y="1023"/>
                </a:lnTo>
                <a:lnTo>
                  <a:pt x="66" y="1024"/>
                </a:lnTo>
                <a:lnTo>
                  <a:pt x="66" y="1024"/>
                </a:lnTo>
                <a:lnTo>
                  <a:pt x="66" y="1025"/>
                </a:lnTo>
                <a:lnTo>
                  <a:pt x="66" y="1026"/>
                </a:lnTo>
                <a:lnTo>
                  <a:pt x="66" y="1026"/>
                </a:lnTo>
                <a:lnTo>
                  <a:pt x="66" y="1027"/>
                </a:lnTo>
                <a:lnTo>
                  <a:pt x="66" y="1027"/>
                </a:lnTo>
                <a:lnTo>
                  <a:pt x="67" y="1028"/>
                </a:lnTo>
                <a:lnTo>
                  <a:pt x="67" y="1029"/>
                </a:lnTo>
                <a:lnTo>
                  <a:pt x="67" y="1029"/>
                </a:lnTo>
                <a:lnTo>
                  <a:pt x="67" y="1029"/>
                </a:lnTo>
                <a:lnTo>
                  <a:pt x="67" y="1030"/>
                </a:lnTo>
                <a:lnTo>
                  <a:pt x="67" y="1030"/>
                </a:lnTo>
                <a:lnTo>
                  <a:pt x="67" y="1030"/>
                </a:lnTo>
                <a:lnTo>
                  <a:pt x="68" y="1030"/>
                </a:lnTo>
                <a:lnTo>
                  <a:pt x="68" y="1030"/>
                </a:lnTo>
                <a:lnTo>
                  <a:pt x="68" y="1030"/>
                </a:lnTo>
                <a:lnTo>
                  <a:pt x="68" y="1030"/>
                </a:lnTo>
                <a:lnTo>
                  <a:pt x="68" y="1030"/>
                </a:lnTo>
                <a:lnTo>
                  <a:pt x="69" y="1030"/>
                </a:lnTo>
                <a:lnTo>
                  <a:pt x="69" y="1030"/>
                </a:lnTo>
                <a:lnTo>
                  <a:pt x="69" y="1030"/>
                </a:lnTo>
                <a:lnTo>
                  <a:pt x="69" y="1029"/>
                </a:lnTo>
                <a:lnTo>
                  <a:pt x="69" y="1029"/>
                </a:lnTo>
                <a:lnTo>
                  <a:pt x="69" y="1029"/>
                </a:lnTo>
                <a:lnTo>
                  <a:pt x="69" y="1028"/>
                </a:lnTo>
                <a:lnTo>
                  <a:pt x="70" y="1028"/>
                </a:lnTo>
                <a:lnTo>
                  <a:pt x="70" y="1027"/>
                </a:lnTo>
                <a:lnTo>
                  <a:pt x="70" y="1027"/>
                </a:lnTo>
                <a:lnTo>
                  <a:pt x="70" y="1026"/>
                </a:lnTo>
                <a:lnTo>
                  <a:pt x="71" y="1025"/>
                </a:lnTo>
                <a:lnTo>
                  <a:pt x="71" y="1025"/>
                </a:lnTo>
                <a:lnTo>
                  <a:pt x="71" y="1024"/>
                </a:lnTo>
                <a:lnTo>
                  <a:pt x="71" y="1023"/>
                </a:lnTo>
                <a:lnTo>
                  <a:pt x="71" y="1022"/>
                </a:lnTo>
                <a:lnTo>
                  <a:pt x="71" y="1022"/>
                </a:lnTo>
                <a:lnTo>
                  <a:pt x="71" y="1020"/>
                </a:lnTo>
                <a:lnTo>
                  <a:pt x="72" y="1020"/>
                </a:lnTo>
                <a:lnTo>
                  <a:pt x="72" y="1019"/>
                </a:lnTo>
                <a:lnTo>
                  <a:pt x="72" y="1018"/>
                </a:lnTo>
                <a:lnTo>
                  <a:pt x="72" y="1017"/>
                </a:lnTo>
                <a:lnTo>
                  <a:pt x="72" y="1015"/>
                </a:lnTo>
                <a:lnTo>
                  <a:pt x="72" y="1014"/>
                </a:lnTo>
                <a:lnTo>
                  <a:pt x="72" y="1014"/>
                </a:lnTo>
                <a:lnTo>
                  <a:pt x="73" y="1012"/>
                </a:lnTo>
                <a:lnTo>
                  <a:pt x="73" y="1011"/>
                </a:lnTo>
                <a:lnTo>
                  <a:pt x="73" y="1010"/>
                </a:lnTo>
                <a:lnTo>
                  <a:pt x="73" y="1009"/>
                </a:lnTo>
                <a:lnTo>
                  <a:pt x="73" y="1007"/>
                </a:lnTo>
                <a:lnTo>
                  <a:pt x="74" y="1006"/>
                </a:lnTo>
                <a:lnTo>
                  <a:pt x="74" y="1005"/>
                </a:lnTo>
                <a:lnTo>
                  <a:pt x="74" y="1004"/>
                </a:lnTo>
                <a:lnTo>
                  <a:pt x="74" y="1002"/>
                </a:lnTo>
                <a:lnTo>
                  <a:pt x="74" y="1001"/>
                </a:lnTo>
                <a:lnTo>
                  <a:pt x="74" y="1000"/>
                </a:lnTo>
                <a:lnTo>
                  <a:pt x="74" y="998"/>
                </a:lnTo>
                <a:lnTo>
                  <a:pt x="75" y="997"/>
                </a:lnTo>
                <a:lnTo>
                  <a:pt x="75" y="996"/>
                </a:lnTo>
                <a:lnTo>
                  <a:pt x="75" y="994"/>
                </a:lnTo>
                <a:lnTo>
                  <a:pt x="75" y="993"/>
                </a:lnTo>
                <a:lnTo>
                  <a:pt x="76" y="992"/>
                </a:lnTo>
                <a:lnTo>
                  <a:pt x="76" y="991"/>
                </a:lnTo>
                <a:lnTo>
                  <a:pt x="76" y="989"/>
                </a:lnTo>
                <a:lnTo>
                  <a:pt x="76" y="988"/>
                </a:lnTo>
                <a:lnTo>
                  <a:pt x="76" y="987"/>
                </a:lnTo>
                <a:lnTo>
                  <a:pt x="76" y="985"/>
                </a:lnTo>
                <a:lnTo>
                  <a:pt x="76" y="984"/>
                </a:lnTo>
                <a:lnTo>
                  <a:pt x="77" y="983"/>
                </a:lnTo>
                <a:lnTo>
                  <a:pt x="77" y="982"/>
                </a:lnTo>
                <a:lnTo>
                  <a:pt x="77" y="980"/>
                </a:lnTo>
                <a:lnTo>
                  <a:pt x="77" y="979"/>
                </a:lnTo>
                <a:lnTo>
                  <a:pt x="77" y="978"/>
                </a:lnTo>
                <a:lnTo>
                  <a:pt x="77" y="977"/>
                </a:lnTo>
                <a:lnTo>
                  <a:pt x="77" y="976"/>
                </a:lnTo>
                <a:lnTo>
                  <a:pt x="78" y="975"/>
                </a:lnTo>
                <a:lnTo>
                  <a:pt x="78" y="974"/>
                </a:lnTo>
                <a:lnTo>
                  <a:pt x="78" y="973"/>
                </a:lnTo>
                <a:lnTo>
                  <a:pt x="78" y="972"/>
                </a:lnTo>
                <a:lnTo>
                  <a:pt x="78" y="971"/>
                </a:lnTo>
                <a:lnTo>
                  <a:pt x="79" y="970"/>
                </a:lnTo>
                <a:lnTo>
                  <a:pt x="79" y="969"/>
                </a:lnTo>
                <a:lnTo>
                  <a:pt x="79" y="968"/>
                </a:lnTo>
                <a:lnTo>
                  <a:pt x="79" y="968"/>
                </a:lnTo>
                <a:lnTo>
                  <a:pt x="79" y="967"/>
                </a:lnTo>
                <a:lnTo>
                  <a:pt x="79" y="966"/>
                </a:lnTo>
                <a:lnTo>
                  <a:pt x="80" y="965"/>
                </a:lnTo>
                <a:lnTo>
                  <a:pt x="80" y="965"/>
                </a:lnTo>
                <a:lnTo>
                  <a:pt x="80" y="964"/>
                </a:lnTo>
                <a:lnTo>
                  <a:pt x="80" y="964"/>
                </a:lnTo>
                <a:lnTo>
                  <a:pt x="80" y="963"/>
                </a:lnTo>
                <a:lnTo>
                  <a:pt x="81" y="963"/>
                </a:lnTo>
                <a:lnTo>
                  <a:pt x="81" y="963"/>
                </a:lnTo>
                <a:lnTo>
                  <a:pt x="81" y="962"/>
                </a:lnTo>
                <a:lnTo>
                  <a:pt x="81" y="962"/>
                </a:lnTo>
                <a:lnTo>
                  <a:pt x="81" y="962"/>
                </a:lnTo>
                <a:lnTo>
                  <a:pt x="81" y="961"/>
                </a:lnTo>
                <a:lnTo>
                  <a:pt x="81" y="961"/>
                </a:lnTo>
                <a:lnTo>
                  <a:pt x="82" y="961"/>
                </a:lnTo>
                <a:lnTo>
                  <a:pt x="82" y="961"/>
                </a:lnTo>
                <a:lnTo>
                  <a:pt x="82" y="961"/>
                </a:lnTo>
                <a:lnTo>
                  <a:pt x="82" y="961"/>
                </a:lnTo>
                <a:lnTo>
                  <a:pt x="82" y="961"/>
                </a:lnTo>
                <a:lnTo>
                  <a:pt x="82" y="962"/>
                </a:lnTo>
                <a:lnTo>
                  <a:pt x="82" y="962"/>
                </a:lnTo>
                <a:lnTo>
                  <a:pt x="83" y="962"/>
                </a:lnTo>
                <a:lnTo>
                  <a:pt x="83" y="963"/>
                </a:lnTo>
                <a:lnTo>
                  <a:pt x="83" y="963"/>
                </a:lnTo>
                <a:lnTo>
                  <a:pt x="83" y="963"/>
                </a:lnTo>
                <a:lnTo>
                  <a:pt x="83" y="964"/>
                </a:lnTo>
                <a:lnTo>
                  <a:pt x="84" y="964"/>
                </a:lnTo>
                <a:lnTo>
                  <a:pt x="84" y="965"/>
                </a:lnTo>
                <a:lnTo>
                  <a:pt x="84" y="965"/>
                </a:lnTo>
                <a:lnTo>
                  <a:pt x="84" y="966"/>
                </a:lnTo>
                <a:lnTo>
                  <a:pt x="84" y="966"/>
                </a:lnTo>
                <a:lnTo>
                  <a:pt x="84" y="967"/>
                </a:lnTo>
                <a:lnTo>
                  <a:pt x="85" y="968"/>
                </a:lnTo>
                <a:lnTo>
                  <a:pt x="85" y="969"/>
                </a:lnTo>
                <a:lnTo>
                  <a:pt x="85" y="970"/>
                </a:lnTo>
                <a:lnTo>
                  <a:pt x="85" y="971"/>
                </a:lnTo>
                <a:lnTo>
                  <a:pt x="85" y="971"/>
                </a:lnTo>
                <a:lnTo>
                  <a:pt x="86" y="973"/>
                </a:lnTo>
                <a:lnTo>
                  <a:pt x="86" y="973"/>
                </a:lnTo>
                <a:lnTo>
                  <a:pt x="86" y="974"/>
                </a:lnTo>
                <a:lnTo>
                  <a:pt x="86" y="975"/>
                </a:lnTo>
                <a:lnTo>
                  <a:pt x="86" y="976"/>
                </a:lnTo>
                <a:lnTo>
                  <a:pt x="86" y="978"/>
                </a:lnTo>
                <a:lnTo>
                  <a:pt x="86" y="979"/>
                </a:lnTo>
                <a:lnTo>
                  <a:pt x="87" y="980"/>
                </a:lnTo>
                <a:lnTo>
                  <a:pt x="87" y="981"/>
                </a:lnTo>
                <a:lnTo>
                  <a:pt x="87" y="982"/>
                </a:lnTo>
                <a:lnTo>
                  <a:pt x="87" y="983"/>
                </a:lnTo>
                <a:lnTo>
                  <a:pt x="87" y="984"/>
                </a:lnTo>
                <a:lnTo>
                  <a:pt x="87" y="986"/>
                </a:lnTo>
                <a:lnTo>
                  <a:pt x="87" y="987"/>
                </a:lnTo>
                <a:lnTo>
                  <a:pt x="88" y="988"/>
                </a:lnTo>
                <a:lnTo>
                  <a:pt x="88" y="989"/>
                </a:lnTo>
                <a:lnTo>
                  <a:pt x="88" y="991"/>
                </a:lnTo>
                <a:lnTo>
                  <a:pt x="88" y="992"/>
                </a:lnTo>
                <a:lnTo>
                  <a:pt x="89" y="993"/>
                </a:lnTo>
                <a:lnTo>
                  <a:pt x="89" y="994"/>
                </a:lnTo>
                <a:lnTo>
                  <a:pt x="89" y="996"/>
                </a:lnTo>
                <a:lnTo>
                  <a:pt x="89" y="997"/>
                </a:lnTo>
                <a:lnTo>
                  <a:pt x="89" y="998"/>
                </a:lnTo>
                <a:lnTo>
                  <a:pt x="89" y="999"/>
                </a:lnTo>
                <a:lnTo>
                  <a:pt x="89" y="1001"/>
                </a:lnTo>
                <a:lnTo>
                  <a:pt x="90" y="1002"/>
                </a:lnTo>
                <a:lnTo>
                  <a:pt x="90" y="1003"/>
                </a:lnTo>
                <a:lnTo>
                  <a:pt x="90" y="1004"/>
                </a:lnTo>
                <a:lnTo>
                  <a:pt x="90" y="1006"/>
                </a:lnTo>
                <a:lnTo>
                  <a:pt x="90" y="1007"/>
                </a:lnTo>
                <a:lnTo>
                  <a:pt x="91" y="1008"/>
                </a:lnTo>
                <a:lnTo>
                  <a:pt x="91" y="1009"/>
                </a:lnTo>
                <a:lnTo>
                  <a:pt x="91" y="1010"/>
                </a:lnTo>
                <a:lnTo>
                  <a:pt x="91" y="1011"/>
                </a:lnTo>
                <a:lnTo>
                  <a:pt x="91" y="1012"/>
                </a:lnTo>
                <a:lnTo>
                  <a:pt x="91" y="1013"/>
                </a:lnTo>
                <a:lnTo>
                  <a:pt x="91" y="1014"/>
                </a:lnTo>
                <a:lnTo>
                  <a:pt x="92" y="1015"/>
                </a:lnTo>
                <a:lnTo>
                  <a:pt x="92" y="1016"/>
                </a:lnTo>
                <a:lnTo>
                  <a:pt x="92" y="1017"/>
                </a:lnTo>
                <a:lnTo>
                  <a:pt x="92" y="1018"/>
                </a:lnTo>
                <a:lnTo>
                  <a:pt x="92" y="1019"/>
                </a:lnTo>
                <a:lnTo>
                  <a:pt x="92" y="1019"/>
                </a:lnTo>
                <a:lnTo>
                  <a:pt x="92" y="1020"/>
                </a:lnTo>
                <a:lnTo>
                  <a:pt x="93" y="1021"/>
                </a:lnTo>
                <a:lnTo>
                  <a:pt x="93" y="1022"/>
                </a:lnTo>
                <a:lnTo>
                  <a:pt x="93" y="1022"/>
                </a:lnTo>
                <a:lnTo>
                  <a:pt x="93" y="1023"/>
                </a:lnTo>
                <a:lnTo>
                  <a:pt x="94" y="1024"/>
                </a:lnTo>
                <a:lnTo>
                  <a:pt x="94" y="1024"/>
                </a:lnTo>
                <a:lnTo>
                  <a:pt x="94" y="1024"/>
                </a:lnTo>
                <a:lnTo>
                  <a:pt x="94" y="1025"/>
                </a:lnTo>
                <a:lnTo>
                  <a:pt x="94" y="1025"/>
                </a:lnTo>
                <a:lnTo>
                  <a:pt x="94" y="1025"/>
                </a:lnTo>
                <a:lnTo>
                  <a:pt x="94" y="1026"/>
                </a:lnTo>
                <a:lnTo>
                  <a:pt x="95" y="1026"/>
                </a:lnTo>
                <a:lnTo>
                  <a:pt x="95" y="1026"/>
                </a:lnTo>
                <a:lnTo>
                  <a:pt x="95" y="1027"/>
                </a:lnTo>
                <a:lnTo>
                  <a:pt x="95" y="1027"/>
                </a:lnTo>
                <a:lnTo>
                  <a:pt x="95" y="1027"/>
                </a:lnTo>
                <a:lnTo>
                  <a:pt x="95" y="1027"/>
                </a:lnTo>
                <a:lnTo>
                  <a:pt x="95" y="1027"/>
                </a:lnTo>
                <a:lnTo>
                  <a:pt x="96" y="1027"/>
                </a:lnTo>
                <a:lnTo>
                  <a:pt x="96" y="1027"/>
                </a:lnTo>
                <a:lnTo>
                  <a:pt x="96" y="1026"/>
                </a:lnTo>
                <a:lnTo>
                  <a:pt x="96" y="1026"/>
                </a:lnTo>
                <a:lnTo>
                  <a:pt x="96" y="1026"/>
                </a:lnTo>
                <a:lnTo>
                  <a:pt x="97" y="1025"/>
                </a:lnTo>
                <a:lnTo>
                  <a:pt x="97" y="1025"/>
                </a:lnTo>
                <a:lnTo>
                  <a:pt x="97" y="1025"/>
                </a:lnTo>
                <a:lnTo>
                  <a:pt x="97" y="1024"/>
                </a:lnTo>
                <a:lnTo>
                  <a:pt x="97" y="1024"/>
                </a:lnTo>
                <a:lnTo>
                  <a:pt x="97" y="1024"/>
                </a:lnTo>
                <a:lnTo>
                  <a:pt x="97" y="1023"/>
                </a:lnTo>
                <a:lnTo>
                  <a:pt x="98" y="1022"/>
                </a:lnTo>
                <a:lnTo>
                  <a:pt x="98" y="1022"/>
                </a:lnTo>
                <a:lnTo>
                  <a:pt x="98" y="1021"/>
                </a:lnTo>
                <a:lnTo>
                  <a:pt x="98" y="1020"/>
                </a:lnTo>
                <a:lnTo>
                  <a:pt x="99" y="1019"/>
                </a:lnTo>
                <a:lnTo>
                  <a:pt x="99" y="1019"/>
                </a:lnTo>
                <a:lnTo>
                  <a:pt x="99" y="1018"/>
                </a:lnTo>
                <a:lnTo>
                  <a:pt x="99" y="1017"/>
                </a:lnTo>
                <a:lnTo>
                  <a:pt x="99" y="1016"/>
                </a:lnTo>
                <a:lnTo>
                  <a:pt x="99" y="1015"/>
                </a:lnTo>
                <a:lnTo>
                  <a:pt x="99" y="1014"/>
                </a:lnTo>
                <a:lnTo>
                  <a:pt x="100" y="1013"/>
                </a:lnTo>
                <a:lnTo>
                  <a:pt x="100" y="1012"/>
                </a:lnTo>
                <a:lnTo>
                  <a:pt x="100" y="1011"/>
                </a:lnTo>
                <a:lnTo>
                  <a:pt x="100" y="1010"/>
                </a:lnTo>
                <a:lnTo>
                  <a:pt x="100" y="1009"/>
                </a:lnTo>
                <a:lnTo>
                  <a:pt x="100" y="1008"/>
                </a:lnTo>
                <a:lnTo>
                  <a:pt x="100" y="1007"/>
                </a:lnTo>
                <a:lnTo>
                  <a:pt x="101" y="1006"/>
                </a:lnTo>
                <a:lnTo>
                  <a:pt x="101" y="1005"/>
                </a:lnTo>
                <a:lnTo>
                  <a:pt x="101" y="1004"/>
                </a:lnTo>
                <a:lnTo>
                  <a:pt x="101" y="1002"/>
                </a:lnTo>
                <a:lnTo>
                  <a:pt x="101" y="1001"/>
                </a:lnTo>
                <a:lnTo>
                  <a:pt x="102" y="1000"/>
                </a:lnTo>
                <a:lnTo>
                  <a:pt x="102" y="999"/>
                </a:lnTo>
                <a:lnTo>
                  <a:pt x="102" y="998"/>
                </a:lnTo>
                <a:lnTo>
                  <a:pt x="102" y="997"/>
                </a:lnTo>
                <a:lnTo>
                  <a:pt x="102" y="996"/>
                </a:lnTo>
                <a:lnTo>
                  <a:pt x="102" y="994"/>
                </a:lnTo>
                <a:lnTo>
                  <a:pt x="102" y="993"/>
                </a:lnTo>
                <a:lnTo>
                  <a:pt x="103" y="992"/>
                </a:lnTo>
                <a:lnTo>
                  <a:pt x="103" y="991"/>
                </a:lnTo>
                <a:lnTo>
                  <a:pt x="103" y="990"/>
                </a:lnTo>
                <a:lnTo>
                  <a:pt x="103" y="989"/>
                </a:lnTo>
                <a:lnTo>
                  <a:pt x="104" y="988"/>
                </a:lnTo>
                <a:lnTo>
                  <a:pt x="104" y="986"/>
                </a:lnTo>
                <a:lnTo>
                  <a:pt x="104" y="985"/>
                </a:lnTo>
                <a:lnTo>
                  <a:pt x="104" y="984"/>
                </a:lnTo>
                <a:lnTo>
                  <a:pt x="104" y="983"/>
                </a:lnTo>
                <a:lnTo>
                  <a:pt x="104" y="982"/>
                </a:lnTo>
                <a:lnTo>
                  <a:pt x="104" y="981"/>
                </a:lnTo>
                <a:lnTo>
                  <a:pt x="105" y="980"/>
                </a:lnTo>
                <a:lnTo>
                  <a:pt x="105" y="979"/>
                </a:lnTo>
                <a:lnTo>
                  <a:pt x="105" y="978"/>
                </a:lnTo>
                <a:lnTo>
                  <a:pt x="105" y="977"/>
                </a:lnTo>
                <a:lnTo>
                  <a:pt x="105" y="976"/>
                </a:lnTo>
                <a:lnTo>
                  <a:pt x="105" y="975"/>
                </a:lnTo>
                <a:lnTo>
                  <a:pt x="105" y="974"/>
                </a:lnTo>
                <a:lnTo>
                  <a:pt x="106" y="974"/>
                </a:lnTo>
                <a:lnTo>
                  <a:pt x="106" y="973"/>
                </a:lnTo>
                <a:lnTo>
                  <a:pt x="106" y="972"/>
                </a:lnTo>
                <a:lnTo>
                  <a:pt x="106" y="971"/>
                </a:lnTo>
                <a:lnTo>
                  <a:pt x="106" y="971"/>
                </a:lnTo>
                <a:lnTo>
                  <a:pt x="107" y="970"/>
                </a:lnTo>
                <a:lnTo>
                  <a:pt x="107" y="969"/>
                </a:lnTo>
                <a:lnTo>
                  <a:pt x="107" y="969"/>
                </a:lnTo>
                <a:lnTo>
                  <a:pt x="107" y="968"/>
                </a:lnTo>
                <a:lnTo>
                  <a:pt x="107" y="968"/>
                </a:lnTo>
                <a:lnTo>
                  <a:pt x="107" y="968"/>
                </a:lnTo>
                <a:lnTo>
                  <a:pt x="107" y="967"/>
                </a:lnTo>
                <a:lnTo>
                  <a:pt x="108" y="967"/>
                </a:lnTo>
                <a:lnTo>
                  <a:pt x="108" y="966"/>
                </a:lnTo>
                <a:lnTo>
                  <a:pt x="108" y="966"/>
                </a:lnTo>
                <a:lnTo>
                  <a:pt x="108" y="966"/>
                </a:lnTo>
                <a:lnTo>
                  <a:pt x="109" y="966"/>
                </a:lnTo>
                <a:lnTo>
                  <a:pt x="109" y="966"/>
                </a:lnTo>
                <a:lnTo>
                  <a:pt x="109" y="966"/>
                </a:lnTo>
                <a:lnTo>
                  <a:pt x="109" y="966"/>
                </a:lnTo>
                <a:lnTo>
                  <a:pt x="109" y="966"/>
                </a:lnTo>
                <a:lnTo>
                  <a:pt x="109" y="966"/>
                </a:lnTo>
                <a:lnTo>
                  <a:pt x="109" y="966"/>
                </a:lnTo>
                <a:lnTo>
                  <a:pt x="110" y="966"/>
                </a:lnTo>
                <a:lnTo>
                  <a:pt x="110" y="966"/>
                </a:lnTo>
                <a:lnTo>
                  <a:pt x="110" y="966"/>
                </a:lnTo>
                <a:lnTo>
                  <a:pt x="110" y="966"/>
                </a:lnTo>
                <a:lnTo>
                  <a:pt x="110" y="967"/>
                </a:lnTo>
                <a:lnTo>
                  <a:pt x="110" y="967"/>
                </a:lnTo>
                <a:lnTo>
                  <a:pt x="110" y="968"/>
                </a:lnTo>
                <a:lnTo>
                  <a:pt x="111" y="968"/>
                </a:lnTo>
                <a:lnTo>
                  <a:pt x="111" y="968"/>
                </a:lnTo>
                <a:lnTo>
                  <a:pt x="111" y="969"/>
                </a:lnTo>
                <a:lnTo>
                  <a:pt x="111" y="969"/>
                </a:lnTo>
                <a:lnTo>
                  <a:pt x="111" y="970"/>
                </a:lnTo>
                <a:lnTo>
                  <a:pt x="112" y="971"/>
                </a:lnTo>
                <a:lnTo>
                  <a:pt x="112" y="971"/>
                </a:lnTo>
                <a:lnTo>
                  <a:pt x="112" y="972"/>
                </a:lnTo>
                <a:lnTo>
                  <a:pt x="112" y="973"/>
                </a:lnTo>
                <a:lnTo>
                  <a:pt x="112" y="973"/>
                </a:lnTo>
                <a:lnTo>
                  <a:pt x="112" y="974"/>
                </a:lnTo>
                <a:lnTo>
                  <a:pt x="113" y="975"/>
                </a:lnTo>
                <a:lnTo>
                  <a:pt x="113" y="976"/>
                </a:lnTo>
                <a:lnTo>
                  <a:pt x="113" y="976"/>
                </a:lnTo>
                <a:lnTo>
                  <a:pt x="113" y="977"/>
                </a:lnTo>
                <a:lnTo>
                  <a:pt x="113" y="978"/>
                </a:lnTo>
                <a:lnTo>
                  <a:pt x="114" y="979"/>
                </a:lnTo>
                <a:lnTo>
                  <a:pt x="114" y="980"/>
                </a:lnTo>
                <a:lnTo>
                  <a:pt x="114" y="981"/>
                </a:lnTo>
                <a:lnTo>
                  <a:pt x="114" y="982"/>
                </a:lnTo>
                <a:lnTo>
                  <a:pt x="114" y="983"/>
                </a:lnTo>
                <a:lnTo>
                  <a:pt x="114" y="984"/>
                </a:lnTo>
                <a:lnTo>
                  <a:pt x="114" y="985"/>
                </a:lnTo>
                <a:lnTo>
                  <a:pt x="115" y="986"/>
                </a:lnTo>
                <a:lnTo>
                  <a:pt x="115" y="987"/>
                </a:lnTo>
                <a:lnTo>
                  <a:pt x="115" y="988"/>
                </a:lnTo>
                <a:lnTo>
                  <a:pt x="115" y="989"/>
                </a:lnTo>
                <a:lnTo>
                  <a:pt x="115" y="990"/>
                </a:lnTo>
                <a:lnTo>
                  <a:pt x="115" y="991"/>
                </a:lnTo>
                <a:lnTo>
                  <a:pt x="115" y="992"/>
                </a:lnTo>
                <a:lnTo>
                  <a:pt x="116" y="994"/>
                </a:lnTo>
                <a:lnTo>
                  <a:pt x="116" y="995"/>
                </a:lnTo>
                <a:lnTo>
                  <a:pt x="116" y="996"/>
                </a:lnTo>
                <a:lnTo>
                  <a:pt x="116" y="997"/>
                </a:lnTo>
                <a:lnTo>
                  <a:pt x="117" y="998"/>
                </a:lnTo>
                <a:lnTo>
                  <a:pt x="117" y="999"/>
                </a:lnTo>
                <a:lnTo>
                  <a:pt x="117" y="1000"/>
                </a:lnTo>
                <a:lnTo>
                  <a:pt x="117" y="1001"/>
                </a:lnTo>
                <a:lnTo>
                  <a:pt x="117" y="1002"/>
                </a:lnTo>
                <a:lnTo>
                  <a:pt x="117" y="1003"/>
                </a:lnTo>
                <a:lnTo>
                  <a:pt x="117" y="1004"/>
                </a:lnTo>
                <a:lnTo>
                  <a:pt x="118" y="1005"/>
                </a:lnTo>
                <a:lnTo>
                  <a:pt x="118" y="1006"/>
                </a:lnTo>
                <a:lnTo>
                  <a:pt x="118" y="1007"/>
                </a:lnTo>
                <a:lnTo>
                  <a:pt x="118" y="1008"/>
                </a:lnTo>
                <a:lnTo>
                  <a:pt x="118" y="1009"/>
                </a:lnTo>
                <a:lnTo>
                  <a:pt x="119" y="1010"/>
                </a:lnTo>
                <a:lnTo>
                  <a:pt x="119" y="1011"/>
                </a:lnTo>
                <a:lnTo>
                  <a:pt x="119" y="1011"/>
                </a:lnTo>
                <a:lnTo>
                  <a:pt x="119" y="1012"/>
                </a:lnTo>
                <a:lnTo>
                  <a:pt x="119" y="1013"/>
                </a:lnTo>
                <a:lnTo>
                  <a:pt x="119" y="1014"/>
                </a:lnTo>
                <a:lnTo>
                  <a:pt x="119" y="1014"/>
                </a:lnTo>
                <a:lnTo>
                  <a:pt x="120" y="1015"/>
                </a:lnTo>
                <a:lnTo>
                  <a:pt x="120" y="1016"/>
                </a:lnTo>
                <a:lnTo>
                  <a:pt x="120" y="1016"/>
                </a:lnTo>
                <a:lnTo>
                  <a:pt x="120" y="1017"/>
                </a:lnTo>
                <a:lnTo>
                  <a:pt x="120" y="1017"/>
                </a:lnTo>
                <a:lnTo>
                  <a:pt x="120" y="1018"/>
                </a:lnTo>
                <a:lnTo>
                  <a:pt x="120" y="1019"/>
                </a:lnTo>
                <a:lnTo>
                  <a:pt x="121" y="1019"/>
                </a:lnTo>
                <a:lnTo>
                  <a:pt x="121" y="1019"/>
                </a:lnTo>
                <a:lnTo>
                  <a:pt x="121" y="1020"/>
                </a:lnTo>
                <a:lnTo>
                  <a:pt x="121" y="1020"/>
                </a:lnTo>
                <a:lnTo>
                  <a:pt x="122" y="1020"/>
                </a:lnTo>
                <a:lnTo>
                  <a:pt x="122" y="1021"/>
                </a:lnTo>
                <a:lnTo>
                  <a:pt x="122" y="1021"/>
                </a:lnTo>
                <a:lnTo>
                  <a:pt x="122" y="1021"/>
                </a:lnTo>
                <a:lnTo>
                  <a:pt x="122" y="1021"/>
                </a:lnTo>
                <a:lnTo>
                  <a:pt x="122" y="1022"/>
                </a:lnTo>
                <a:lnTo>
                  <a:pt x="122" y="1022"/>
                </a:lnTo>
                <a:lnTo>
                  <a:pt x="123" y="1022"/>
                </a:lnTo>
                <a:lnTo>
                  <a:pt x="123" y="1022"/>
                </a:lnTo>
                <a:lnTo>
                  <a:pt x="123" y="1022"/>
                </a:lnTo>
                <a:lnTo>
                  <a:pt x="123" y="1022"/>
                </a:lnTo>
                <a:lnTo>
                  <a:pt x="123" y="1021"/>
                </a:lnTo>
                <a:lnTo>
                  <a:pt x="124" y="1021"/>
                </a:lnTo>
                <a:lnTo>
                  <a:pt x="124" y="1021"/>
                </a:lnTo>
                <a:lnTo>
                  <a:pt x="124" y="1021"/>
                </a:lnTo>
                <a:lnTo>
                  <a:pt x="124" y="1020"/>
                </a:lnTo>
                <a:lnTo>
                  <a:pt x="124" y="1020"/>
                </a:lnTo>
                <a:lnTo>
                  <a:pt x="124" y="1020"/>
                </a:lnTo>
                <a:lnTo>
                  <a:pt x="124" y="1019"/>
                </a:lnTo>
                <a:lnTo>
                  <a:pt x="125" y="1019"/>
                </a:lnTo>
                <a:lnTo>
                  <a:pt x="125" y="1019"/>
                </a:lnTo>
                <a:lnTo>
                  <a:pt x="125" y="1018"/>
                </a:lnTo>
                <a:lnTo>
                  <a:pt x="125" y="1017"/>
                </a:lnTo>
                <a:lnTo>
                  <a:pt x="125" y="1017"/>
                </a:lnTo>
                <a:lnTo>
                  <a:pt x="125" y="1016"/>
                </a:lnTo>
                <a:lnTo>
                  <a:pt x="125" y="1016"/>
                </a:lnTo>
                <a:lnTo>
                  <a:pt x="126" y="1015"/>
                </a:lnTo>
                <a:lnTo>
                  <a:pt x="126" y="1014"/>
                </a:lnTo>
                <a:lnTo>
                  <a:pt x="126" y="1014"/>
                </a:lnTo>
                <a:lnTo>
                  <a:pt x="126" y="1013"/>
                </a:lnTo>
                <a:lnTo>
                  <a:pt x="127" y="1012"/>
                </a:lnTo>
                <a:lnTo>
                  <a:pt x="127" y="1012"/>
                </a:lnTo>
                <a:lnTo>
                  <a:pt x="127" y="1011"/>
                </a:lnTo>
                <a:lnTo>
                  <a:pt x="127" y="1010"/>
                </a:lnTo>
                <a:lnTo>
                  <a:pt x="127" y="1009"/>
                </a:lnTo>
                <a:lnTo>
                  <a:pt x="127" y="1008"/>
                </a:lnTo>
                <a:lnTo>
                  <a:pt x="127" y="1007"/>
                </a:lnTo>
                <a:lnTo>
                  <a:pt x="128" y="1007"/>
                </a:lnTo>
                <a:lnTo>
                  <a:pt x="128" y="1006"/>
                </a:lnTo>
                <a:lnTo>
                  <a:pt x="128" y="1005"/>
                </a:lnTo>
                <a:lnTo>
                  <a:pt x="128" y="1004"/>
                </a:lnTo>
                <a:lnTo>
                  <a:pt x="128" y="1003"/>
                </a:lnTo>
                <a:lnTo>
                  <a:pt x="128" y="1002"/>
                </a:lnTo>
                <a:lnTo>
                  <a:pt x="128" y="1001"/>
                </a:lnTo>
                <a:lnTo>
                  <a:pt x="129" y="1000"/>
                </a:lnTo>
                <a:lnTo>
                  <a:pt x="129" y="999"/>
                </a:lnTo>
                <a:lnTo>
                  <a:pt x="129" y="998"/>
                </a:lnTo>
                <a:lnTo>
                  <a:pt x="129" y="997"/>
                </a:lnTo>
                <a:lnTo>
                  <a:pt x="129" y="996"/>
                </a:lnTo>
                <a:lnTo>
                  <a:pt x="130" y="995"/>
                </a:lnTo>
                <a:lnTo>
                  <a:pt x="130" y="994"/>
                </a:lnTo>
                <a:lnTo>
                  <a:pt x="130" y="993"/>
                </a:lnTo>
                <a:lnTo>
                  <a:pt x="130" y="992"/>
                </a:lnTo>
                <a:lnTo>
                  <a:pt x="130" y="991"/>
                </a:lnTo>
                <a:lnTo>
                  <a:pt x="130" y="991"/>
                </a:lnTo>
                <a:lnTo>
                  <a:pt x="130" y="989"/>
                </a:lnTo>
                <a:lnTo>
                  <a:pt x="131" y="989"/>
                </a:lnTo>
                <a:lnTo>
                  <a:pt x="131" y="988"/>
                </a:lnTo>
                <a:lnTo>
                  <a:pt x="131" y="987"/>
                </a:lnTo>
                <a:lnTo>
                  <a:pt x="131" y="986"/>
                </a:lnTo>
                <a:lnTo>
                  <a:pt x="132" y="985"/>
                </a:lnTo>
                <a:lnTo>
                  <a:pt x="132" y="984"/>
                </a:lnTo>
                <a:lnTo>
                  <a:pt x="132" y="983"/>
                </a:lnTo>
                <a:lnTo>
                  <a:pt x="132" y="983"/>
                </a:lnTo>
                <a:lnTo>
                  <a:pt x="132" y="982"/>
                </a:lnTo>
                <a:lnTo>
                  <a:pt x="132" y="981"/>
                </a:lnTo>
                <a:lnTo>
                  <a:pt x="132" y="980"/>
                </a:lnTo>
                <a:lnTo>
                  <a:pt x="133" y="979"/>
                </a:lnTo>
                <a:lnTo>
                  <a:pt x="133" y="979"/>
                </a:lnTo>
                <a:lnTo>
                  <a:pt x="133" y="978"/>
                </a:lnTo>
                <a:lnTo>
                  <a:pt x="133" y="978"/>
                </a:lnTo>
                <a:lnTo>
                  <a:pt x="133" y="977"/>
                </a:lnTo>
                <a:lnTo>
                  <a:pt x="133" y="976"/>
                </a:lnTo>
                <a:lnTo>
                  <a:pt x="133" y="976"/>
                </a:lnTo>
                <a:lnTo>
                  <a:pt x="134" y="975"/>
                </a:lnTo>
                <a:lnTo>
                  <a:pt x="134" y="975"/>
                </a:lnTo>
                <a:lnTo>
                  <a:pt x="134" y="974"/>
                </a:lnTo>
                <a:lnTo>
                  <a:pt x="134" y="974"/>
                </a:lnTo>
                <a:lnTo>
                  <a:pt x="134" y="974"/>
                </a:lnTo>
                <a:lnTo>
                  <a:pt x="135" y="973"/>
                </a:lnTo>
                <a:lnTo>
                  <a:pt x="135" y="973"/>
                </a:lnTo>
                <a:lnTo>
                  <a:pt x="135" y="973"/>
                </a:lnTo>
                <a:lnTo>
                  <a:pt x="135" y="973"/>
                </a:lnTo>
                <a:lnTo>
                  <a:pt x="135" y="972"/>
                </a:lnTo>
                <a:lnTo>
                  <a:pt x="135" y="972"/>
                </a:lnTo>
                <a:lnTo>
                  <a:pt x="135" y="972"/>
                </a:lnTo>
                <a:lnTo>
                  <a:pt x="136" y="972"/>
                </a:lnTo>
                <a:lnTo>
                  <a:pt x="136" y="972"/>
                </a:lnTo>
                <a:lnTo>
                  <a:pt x="136" y="971"/>
                </a:lnTo>
                <a:lnTo>
                  <a:pt x="136" y="971"/>
                </a:lnTo>
                <a:lnTo>
                  <a:pt x="137" y="971"/>
                </a:lnTo>
                <a:lnTo>
                  <a:pt x="137" y="972"/>
                </a:lnTo>
                <a:lnTo>
                  <a:pt x="137" y="972"/>
                </a:lnTo>
                <a:lnTo>
                  <a:pt x="137" y="972"/>
                </a:lnTo>
                <a:lnTo>
                  <a:pt x="137" y="972"/>
                </a:lnTo>
                <a:lnTo>
                  <a:pt x="137" y="972"/>
                </a:lnTo>
                <a:lnTo>
                  <a:pt x="137" y="973"/>
                </a:lnTo>
                <a:lnTo>
                  <a:pt x="138" y="973"/>
                </a:lnTo>
                <a:lnTo>
                  <a:pt x="138" y="973"/>
                </a:lnTo>
                <a:lnTo>
                  <a:pt x="138" y="973"/>
                </a:lnTo>
                <a:lnTo>
                  <a:pt x="138" y="974"/>
                </a:lnTo>
                <a:lnTo>
                  <a:pt x="138" y="974"/>
                </a:lnTo>
                <a:lnTo>
                  <a:pt x="138" y="974"/>
                </a:lnTo>
                <a:lnTo>
                  <a:pt x="138" y="975"/>
                </a:lnTo>
                <a:lnTo>
                  <a:pt x="139" y="975"/>
                </a:lnTo>
                <a:lnTo>
                  <a:pt x="139" y="976"/>
                </a:lnTo>
                <a:lnTo>
                  <a:pt x="139" y="976"/>
                </a:lnTo>
                <a:lnTo>
                  <a:pt x="139" y="977"/>
                </a:lnTo>
                <a:lnTo>
                  <a:pt x="139" y="978"/>
                </a:lnTo>
                <a:lnTo>
                  <a:pt x="140" y="978"/>
                </a:lnTo>
                <a:lnTo>
                  <a:pt x="140" y="979"/>
                </a:lnTo>
                <a:lnTo>
                  <a:pt x="140" y="979"/>
                </a:lnTo>
                <a:lnTo>
                  <a:pt x="140" y="980"/>
                </a:lnTo>
                <a:lnTo>
                  <a:pt x="140" y="981"/>
                </a:lnTo>
                <a:lnTo>
                  <a:pt x="140" y="981"/>
                </a:lnTo>
                <a:lnTo>
                  <a:pt x="140" y="982"/>
                </a:lnTo>
                <a:lnTo>
                  <a:pt x="141" y="983"/>
                </a:lnTo>
                <a:lnTo>
                  <a:pt x="141" y="983"/>
                </a:lnTo>
                <a:lnTo>
                  <a:pt x="141" y="984"/>
                </a:lnTo>
                <a:lnTo>
                  <a:pt x="141" y="985"/>
                </a:lnTo>
                <a:lnTo>
                  <a:pt x="142" y="986"/>
                </a:lnTo>
                <a:lnTo>
                  <a:pt x="142" y="987"/>
                </a:lnTo>
                <a:lnTo>
                  <a:pt x="142" y="988"/>
                </a:lnTo>
                <a:lnTo>
                  <a:pt x="142" y="988"/>
                </a:lnTo>
                <a:lnTo>
                  <a:pt x="142" y="989"/>
                </a:lnTo>
                <a:lnTo>
                  <a:pt x="142" y="990"/>
                </a:lnTo>
                <a:lnTo>
                  <a:pt x="142" y="991"/>
                </a:lnTo>
                <a:lnTo>
                  <a:pt x="143" y="991"/>
                </a:lnTo>
                <a:lnTo>
                  <a:pt x="143" y="992"/>
                </a:lnTo>
                <a:lnTo>
                  <a:pt x="143" y="993"/>
                </a:lnTo>
                <a:lnTo>
                  <a:pt x="143" y="994"/>
                </a:lnTo>
                <a:lnTo>
                  <a:pt x="143" y="995"/>
                </a:lnTo>
                <a:lnTo>
                  <a:pt x="143" y="996"/>
                </a:lnTo>
                <a:lnTo>
                  <a:pt x="143" y="996"/>
                </a:lnTo>
                <a:lnTo>
                  <a:pt x="144" y="997"/>
                </a:lnTo>
                <a:lnTo>
                  <a:pt x="144" y="998"/>
                </a:lnTo>
                <a:lnTo>
                  <a:pt x="144" y="999"/>
                </a:lnTo>
                <a:lnTo>
                  <a:pt x="144" y="1000"/>
                </a:lnTo>
                <a:lnTo>
                  <a:pt x="144" y="1001"/>
                </a:lnTo>
                <a:lnTo>
                  <a:pt x="145" y="1001"/>
                </a:lnTo>
                <a:lnTo>
                  <a:pt x="145" y="1002"/>
                </a:lnTo>
                <a:lnTo>
                  <a:pt x="145" y="1003"/>
                </a:lnTo>
                <a:lnTo>
                  <a:pt x="145" y="1004"/>
                </a:lnTo>
                <a:lnTo>
                  <a:pt x="145" y="1004"/>
                </a:lnTo>
                <a:lnTo>
                  <a:pt x="145" y="1005"/>
                </a:lnTo>
                <a:lnTo>
                  <a:pt x="146" y="1006"/>
                </a:lnTo>
                <a:lnTo>
                  <a:pt x="146" y="1006"/>
                </a:lnTo>
                <a:lnTo>
                  <a:pt x="146" y="1007"/>
                </a:lnTo>
                <a:lnTo>
                  <a:pt x="146" y="1007"/>
                </a:lnTo>
                <a:lnTo>
                  <a:pt x="146" y="1008"/>
                </a:lnTo>
                <a:lnTo>
                  <a:pt x="147" y="1009"/>
                </a:lnTo>
                <a:lnTo>
                  <a:pt x="147" y="1009"/>
                </a:lnTo>
                <a:lnTo>
                  <a:pt x="147" y="1010"/>
                </a:lnTo>
                <a:lnTo>
                  <a:pt x="147" y="1010"/>
                </a:lnTo>
                <a:lnTo>
                  <a:pt x="147" y="1011"/>
                </a:lnTo>
                <a:lnTo>
                  <a:pt x="147" y="1011"/>
                </a:lnTo>
                <a:lnTo>
                  <a:pt x="147" y="1012"/>
                </a:lnTo>
                <a:lnTo>
                  <a:pt x="148" y="1012"/>
                </a:lnTo>
                <a:lnTo>
                  <a:pt x="148" y="1012"/>
                </a:lnTo>
                <a:lnTo>
                  <a:pt x="148" y="1013"/>
                </a:lnTo>
                <a:lnTo>
                  <a:pt x="148" y="1013"/>
                </a:lnTo>
                <a:lnTo>
                  <a:pt x="148" y="1014"/>
                </a:lnTo>
                <a:lnTo>
                  <a:pt x="148" y="1014"/>
                </a:lnTo>
                <a:lnTo>
                  <a:pt x="148" y="1014"/>
                </a:lnTo>
                <a:lnTo>
                  <a:pt x="149" y="1014"/>
                </a:lnTo>
                <a:lnTo>
                  <a:pt x="149" y="1014"/>
                </a:lnTo>
                <a:lnTo>
                  <a:pt x="149" y="1014"/>
                </a:lnTo>
                <a:lnTo>
                  <a:pt x="149" y="1015"/>
                </a:lnTo>
                <a:lnTo>
                  <a:pt x="150" y="1015"/>
                </a:lnTo>
                <a:lnTo>
                  <a:pt x="150" y="1015"/>
                </a:lnTo>
                <a:lnTo>
                  <a:pt x="150" y="1015"/>
                </a:lnTo>
                <a:lnTo>
                  <a:pt x="150" y="1015"/>
                </a:lnTo>
                <a:lnTo>
                  <a:pt x="150" y="1015"/>
                </a:lnTo>
                <a:lnTo>
                  <a:pt x="150" y="1015"/>
                </a:lnTo>
                <a:lnTo>
                  <a:pt x="150" y="1015"/>
                </a:lnTo>
                <a:lnTo>
                  <a:pt x="151" y="1014"/>
                </a:lnTo>
                <a:lnTo>
                  <a:pt x="151" y="1014"/>
                </a:lnTo>
                <a:lnTo>
                  <a:pt x="151" y="1014"/>
                </a:lnTo>
                <a:lnTo>
                  <a:pt x="151" y="1014"/>
                </a:lnTo>
                <a:lnTo>
                  <a:pt x="151" y="1014"/>
                </a:lnTo>
                <a:lnTo>
                  <a:pt x="152" y="1014"/>
                </a:lnTo>
                <a:lnTo>
                  <a:pt x="152" y="1013"/>
                </a:lnTo>
                <a:lnTo>
                  <a:pt x="152" y="1013"/>
                </a:lnTo>
                <a:lnTo>
                  <a:pt x="152" y="1012"/>
                </a:lnTo>
                <a:lnTo>
                  <a:pt x="152" y="1012"/>
                </a:lnTo>
                <a:lnTo>
                  <a:pt x="152" y="1012"/>
                </a:lnTo>
                <a:lnTo>
                  <a:pt x="152" y="1011"/>
                </a:lnTo>
                <a:lnTo>
                  <a:pt x="153" y="1011"/>
                </a:lnTo>
                <a:lnTo>
                  <a:pt x="153" y="1011"/>
                </a:lnTo>
                <a:lnTo>
                  <a:pt x="153" y="1010"/>
                </a:lnTo>
                <a:lnTo>
                  <a:pt x="153" y="1010"/>
                </a:lnTo>
                <a:lnTo>
                  <a:pt x="153" y="1009"/>
                </a:lnTo>
                <a:lnTo>
                  <a:pt x="153" y="1009"/>
                </a:lnTo>
                <a:lnTo>
                  <a:pt x="153" y="1008"/>
                </a:lnTo>
                <a:lnTo>
                  <a:pt x="154" y="1007"/>
                </a:lnTo>
                <a:lnTo>
                  <a:pt x="154" y="1007"/>
                </a:lnTo>
                <a:lnTo>
                  <a:pt x="154" y="1006"/>
                </a:lnTo>
                <a:lnTo>
                  <a:pt x="154" y="1006"/>
                </a:lnTo>
                <a:lnTo>
                  <a:pt x="155" y="1005"/>
                </a:lnTo>
                <a:lnTo>
                  <a:pt x="155" y="1004"/>
                </a:lnTo>
                <a:lnTo>
                  <a:pt x="155" y="1004"/>
                </a:lnTo>
                <a:lnTo>
                  <a:pt x="155" y="1003"/>
                </a:lnTo>
                <a:lnTo>
                  <a:pt x="155" y="1002"/>
                </a:lnTo>
                <a:lnTo>
                  <a:pt x="155" y="1002"/>
                </a:lnTo>
                <a:lnTo>
                  <a:pt x="155" y="1001"/>
                </a:lnTo>
                <a:lnTo>
                  <a:pt x="156" y="1001"/>
                </a:lnTo>
                <a:lnTo>
                  <a:pt x="156" y="1000"/>
                </a:lnTo>
                <a:lnTo>
                  <a:pt x="156" y="999"/>
                </a:lnTo>
                <a:lnTo>
                  <a:pt x="156" y="999"/>
                </a:lnTo>
                <a:lnTo>
                  <a:pt x="156" y="998"/>
                </a:lnTo>
                <a:lnTo>
                  <a:pt x="156" y="997"/>
                </a:lnTo>
                <a:lnTo>
                  <a:pt x="156" y="996"/>
                </a:lnTo>
                <a:lnTo>
                  <a:pt x="157" y="996"/>
                </a:lnTo>
                <a:lnTo>
                  <a:pt x="157" y="995"/>
                </a:lnTo>
                <a:lnTo>
                  <a:pt x="157" y="994"/>
                </a:lnTo>
                <a:lnTo>
                  <a:pt x="157" y="994"/>
                </a:lnTo>
                <a:lnTo>
                  <a:pt x="157" y="993"/>
                </a:lnTo>
                <a:lnTo>
                  <a:pt x="158" y="992"/>
                </a:lnTo>
                <a:lnTo>
                  <a:pt x="158" y="992"/>
                </a:lnTo>
                <a:lnTo>
                  <a:pt x="158" y="991"/>
                </a:lnTo>
                <a:lnTo>
                  <a:pt x="158" y="991"/>
                </a:lnTo>
                <a:lnTo>
                  <a:pt x="158" y="990"/>
                </a:lnTo>
                <a:lnTo>
                  <a:pt x="158" y="989"/>
                </a:lnTo>
                <a:lnTo>
                  <a:pt x="158" y="989"/>
                </a:lnTo>
                <a:lnTo>
                  <a:pt x="159" y="988"/>
                </a:lnTo>
                <a:lnTo>
                  <a:pt x="159" y="988"/>
                </a:lnTo>
                <a:lnTo>
                  <a:pt x="159" y="987"/>
                </a:lnTo>
                <a:lnTo>
                  <a:pt x="159" y="986"/>
                </a:lnTo>
                <a:lnTo>
                  <a:pt x="160" y="986"/>
                </a:lnTo>
                <a:lnTo>
                  <a:pt x="160" y="985"/>
                </a:lnTo>
                <a:lnTo>
                  <a:pt x="160" y="985"/>
                </a:lnTo>
                <a:lnTo>
                  <a:pt x="160" y="984"/>
                </a:lnTo>
                <a:lnTo>
                  <a:pt x="160" y="984"/>
                </a:lnTo>
                <a:lnTo>
                  <a:pt x="160" y="983"/>
                </a:lnTo>
                <a:lnTo>
                  <a:pt x="160" y="983"/>
                </a:lnTo>
                <a:lnTo>
                  <a:pt x="161" y="983"/>
                </a:lnTo>
                <a:lnTo>
                  <a:pt x="161" y="982"/>
                </a:lnTo>
                <a:lnTo>
                  <a:pt x="161" y="982"/>
                </a:lnTo>
                <a:lnTo>
                  <a:pt x="161" y="981"/>
                </a:lnTo>
                <a:lnTo>
                  <a:pt x="161" y="981"/>
                </a:lnTo>
                <a:lnTo>
                  <a:pt x="161" y="981"/>
                </a:lnTo>
                <a:lnTo>
                  <a:pt x="161" y="981"/>
                </a:lnTo>
                <a:lnTo>
                  <a:pt x="162" y="980"/>
                </a:lnTo>
                <a:lnTo>
                  <a:pt x="162" y="980"/>
                </a:lnTo>
                <a:lnTo>
                  <a:pt x="162" y="980"/>
                </a:lnTo>
                <a:lnTo>
                  <a:pt x="162" y="980"/>
                </a:lnTo>
                <a:lnTo>
                  <a:pt x="162" y="979"/>
                </a:lnTo>
                <a:lnTo>
                  <a:pt x="163" y="979"/>
                </a:lnTo>
                <a:lnTo>
                  <a:pt x="163" y="979"/>
                </a:lnTo>
                <a:lnTo>
                  <a:pt x="163" y="979"/>
                </a:lnTo>
                <a:lnTo>
                  <a:pt x="163" y="979"/>
                </a:lnTo>
                <a:lnTo>
                  <a:pt x="163" y="979"/>
                </a:lnTo>
                <a:lnTo>
                  <a:pt x="163" y="979"/>
                </a:lnTo>
                <a:lnTo>
                  <a:pt x="163" y="979"/>
                </a:lnTo>
                <a:lnTo>
                  <a:pt x="164" y="979"/>
                </a:lnTo>
                <a:lnTo>
                  <a:pt x="164" y="979"/>
                </a:lnTo>
                <a:lnTo>
                  <a:pt x="164" y="979"/>
                </a:lnTo>
                <a:lnTo>
                  <a:pt x="164" y="979"/>
                </a:lnTo>
                <a:lnTo>
                  <a:pt x="165" y="979"/>
                </a:lnTo>
                <a:lnTo>
                  <a:pt x="165" y="980"/>
                </a:lnTo>
                <a:lnTo>
                  <a:pt x="165" y="980"/>
                </a:lnTo>
                <a:lnTo>
                  <a:pt x="165" y="980"/>
                </a:lnTo>
                <a:lnTo>
                  <a:pt x="165" y="980"/>
                </a:lnTo>
                <a:lnTo>
                  <a:pt x="165" y="981"/>
                </a:lnTo>
                <a:lnTo>
                  <a:pt x="165" y="981"/>
                </a:lnTo>
                <a:lnTo>
                  <a:pt x="166" y="981"/>
                </a:lnTo>
                <a:lnTo>
                  <a:pt x="166" y="981"/>
                </a:lnTo>
                <a:lnTo>
                  <a:pt x="166" y="982"/>
                </a:lnTo>
                <a:lnTo>
                  <a:pt x="166" y="982"/>
                </a:lnTo>
                <a:lnTo>
                  <a:pt x="166" y="983"/>
                </a:lnTo>
                <a:lnTo>
                  <a:pt x="166" y="983"/>
                </a:lnTo>
                <a:lnTo>
                  <a:pt x="166" y="983"/>
                </a:lnTo>
                <a:lnTo>
                  <a:pt x="167" y="984"/>
                </a:lnTo>
                <a:lnTo>
                  <a:pt x="167" y="984"/>
                </a:lnTo>
                <a:lnTo>
                  <a:pt x="167" y="984"/>
                </a:lnTo>
                <a:lnTo>
                  <a:pt x="167" y="985"/>
                </a:lnTo>
                <a:lnTo>
                  <a:pt x="167" y="985"/>
                </a:lnTo>
                <a:lnTo>
                  <a:pt x="168" y="986"/>
                </a:lnTo>
                <a:lnTo>
                  <a:pt x="168" y="986"/>
                </a:lnTo>
                <a:lnTo>
                  <a:pt x="168" y="987"/>
                </a:lnTo>
                <a:lnTo>
                  <a:pt x="168" y="987"/>
                </a:lnTo>
                <a:lnTo>
                  <a:pt x="168" y="988"/>
                </a:lnTo>
                <a:lnTo>
                  <a:pt x="168" y="988"/>
                </a:lnTo>
                <a:lnTo>
                  <a:pt x="168" y="989"/>
                </a:lnTo>
                <a:lnTo>
                  <a:pt x="169" y="989"/>
                </a:lnTo>
                <a:lnTo>
                  <a:pt x="169" y="990"/>
                </a:lnTo>
                <a:lnTo>
                  <a:pt x="169" y="990"/>
                </a:lnTo>
                <a:lnTo>
                  <a:pt x="169" y="991"/>
                </a:lnTo>
                <a:lnTo>
                  <a:pt x="170" y="991"/>
                </a:lnTo>
                <a:lnTo>
                  <a:pt x="170" y="992"/>
                </a:lnTo>
                <a:lnTo>
                  <a:pt x="170" y="992"/>
                </a:lnTo>
                <a:lnTo>
                  <a:pt x="170" y="993"/>
                </a:lnTo>
                <a:lnTo>
                  <a:pt x="170" y="993"/>
                </a:lnTo>
                <a:lnTo>
                  <a:pt x="170" y="994"/>
                </a:lnTo>
                <a:lnTo>
                  <a:pt x="170" y="994"/>
                </a:lnTo>
                <a:lnTo>
                  <a:pt x="171" y="995"/>
                </a:lnTo>
                <a:lnTo>
                  <a:pt x="171" y="996"/>
                </a:lnTo>
                <a:lnTo>
                  <a:pt x="171" y="996"/>
                </a:lnTo>
                <a:lnTo>
                  <a:pt x="171" y="996"/>
                </a:lnTo>
                <a:lnTo>
                  <a:pt x="171" y="997"/>
                </a:lnTo>
                <a:lnTo>
                  <a:pt x="171" y="997"/>
                </a:lnTo>
                <a:lnTo>
                  <a:pt x="171" y="998"/>
                </a:lnTo>
                <a:lnTo>
                  <a:pt x="172" y="999"/>
                </a:lnTo>
                <a:lnTo>
                  <a:pt x="172" y="999"/>
                </a:lnTo>
                <a:lnTo>
                  <a:pt x="172" y="999"/>
                </a:lnTo>
                <a:lnTo>
                  <a:pt x="172" y="1000"/>
                </a:lnTo>
                <a:lnTo>
                  <a:pt x="172" y="1000"/>
                </a:lnTo>
                <a:lnTo>
                  <a:pt x="173" y="1001"/>
                </a:lnTo>
                <a:lnTo>
                  <a:pt x="173" y="1001"/>
                </a:lnTo>
                <a:lnTo>
                  <a:pt x="173" y="1002"/>
                </a:lnTo>
                <a:lnTo>
                  <a:pt x="173" y="1002"/>
                </a:lnTo>
                <a:lnTo>
                  <a:pt x="173" y="1002"/>
                </a:lnTo>
                <a:lnTo>
                  <a:pt x="173" y="1002"/>
                </a:lnTo>
                <a:lnTo>
                  <a:pt x="174" y="1003"/>
                </a:lnTo>
                <a:lnTo>
                  <a:pt x="174" y="1003"/>
                </a:lnTo>
                <a:lnTo>
                  <a:pt x="174" y="1004"/>
                </a:lnTo>
                <a:lnTo>
                  <a:pt x="174" y="1004"/>
                </a:lnTo>
                <a:lnTo>
                  <a:pt x="174" y="1004"/>
                </a:lnTo>
                <a:lnTo>
                  <a:pt x="175" y="1004"/>
                </a:lnTo>
                <a:lnTo>
                  <a:pt x="175" y="1005"/>
                </a:lnTo>
                <a:lnTo>
                  <a:pt x="175" y="1005"/>
                </a:lnTo>
                <a:lnTo>
                  <a:pt x="175" y="1005"/>
                </a:lnTo>
                <a:lnTo>
                  <a:pt x="175" y="1006"/>
                </a:lnTo>
                <a:lnTo>
                  <a:pt x="175" y="1006"/>
                </a:lnTo>
                <a:lnTo>
                  <a:pt x="175" y="1006"/>
                </a:lnTo>
                <a:lnTo>
                  <a:pt x="176" y="1006"/>
                </a:lnTo>
                <a:lnTo>
                  <a:pt x="176" y="1006"/>
                </a:lnTo>
                <a:lnTo>
                  <a:pt x="176" y="1006"/>
                </a:lnTo>
                <a:lnTo>
                  <a:pt x="176" y="1006"/>
                </a:lnTo>
                <a:lnTo>
                  <a:pt x="176" y="1006"/>
                </a:lnTo>
                <a:lnTo>
                  <a:pt x="176" y="1006"/>
                </a:lnTo>
                <a:lnTo>
                  <a:pt x="176" y="1006"/>
                </a:lnTo>
                <a:lnTo>
                  <a:pt x="177" y="1006"/>
                </a:lnTo>
                <a:lnTo>
                  <a:pt x="177" y="1006"/>
                </a:lnTo>
                <a:lnTo>
                  <a:pt x="177" y="1006"/>
                </a:lnTo>
                <a:lnTo>
                  <a:pt x="177" y="1006"/>
                </a:lnTo>
                <a:lnTo>
                  <a:pt x="178" y="1006"/>
                </a:lnTo>
                <a:lnTo>
                  <a:pt x="178" y="1006"/>
                </a:lnTo>
                <a:lnTo>
                  <a:pt x="178" y="1006"/>
                </a:lnTo>
                <a:lnTo>
                  <a:pt x="178" y="1006"/>
                </a:lnTo>
                <a:lnTo>
                  <a:pt x="178" y="1006"/>
                </a:lnTo>
                <a:lnTo>
                  <a:pt x="178" y="1006"/>
                </a:lnTo>
                <a:lnTo>
                  <a:pt x="178" y="1006"/>
                </a:lnTo>
                <a:lnTo>
                  <a:pt x="179" y="1006"/>
                </a:lnTo>
                <a:lnTo>
                  <a:pt x="179" y="1005"/>
                </a:lnTo>
                <a:lnTo>
                  <a:pt x="179" y="1005"/>
                </a:lnTo>
                <a:lnTo>
                  <a:pt x="179" y="1005"/>
                </a:lnTo>
                <a:lnTo>
                  <a:pt x="179" y="1005"/>
                </a:lnTo>
                <a:lnTo>
                  <a:pt x="180" y="1004"/>
                </a:lnTo>
                <a:lnTo>
                  <a:pt x="180" y="1004"/>
                </a:lnTo>
                <a:lnTo>
                  <a:pt x="180" y="1004"/>
                </a:lnTo>
                <a:lnTo>
                  <a:pt x="180" y="1004"/>
                </a:lnTo>
                <a:lnTo>
                  <a:pt x="180" y="1004"/>
                </a:lnTo>
                <a:lnTo>
                  <a:pt x="180" y="1003"/>
                </a:lnTo>
                <a:lnTo>
                  <a:pt x="180" y="1003"/>
                </a:lnTo>
                <a:lnTo>
                  <a:pt x="181" y="1002"/>
                </a:lnTo>
                <a:lnTo>
                  <a:pt x="181" y="1002"/>
                </a:lnTo>
                <a:lnTo>
                  <a:pt x="181" y="1002"/>
                </a:lnTo>
                <a:lnTo>
                  <a:pt x="181" y="1002"/>
                </a:lnTo>
                <a:lnTo>
                  <a:pt x="181" y="1001"/>
                </a:lnTo>
                <a:lnTo>
                  <a:pt x="181" y="1001"/>
                </a:lnTo>
                <a:lnTo>
                  <a:pt x="181" y="1001"/>
                </a:lnTo>
                <a:lnTo>
                  <a:pt x="182" y="1000"/>
                </a:lnTo>
                <a:lnTo>
                  <a:pt x="182" y="1000"/>
                </a:lnTo>
                <a:lnTo>
                  <a:pt x="182" y="999"/>
                </a:lnTo>
                <a:lnTo>
                  <a:pt x="182" y="999"/>
                </a:lnTo>
                <a:lnTo>
                  <a:pt x="183" y="999"/>
                </a:lnTo>
                <a:lnTo>
                  <a:pt x="183" y="999"/>
                </a:lnTo>
                <a:lnTo>
                  <a:pt x="183" y="998"/>
                </a:lnTo>
                <a:lnTo>
                  <a:pt x="183" y="998"/>
                </a:lnTo>
                <a:lnTo>
                  <a:pt x="183" y="997"/>
                </a:lnTo>
                <a:lnTo>
                  <a:pt x="183" y="997"/>
                </a:lnTo>
                <a:lnTo>
                  <a:pt x="183" y="997"/>
                </a:lnTo>
                <a:lnTo>
                  <a:pt x="184" y="996"/>
                </a:lnTo>
                <a:lnTo>
                  <a:pt x="184" y="996"/>
                </a:lnTo>
                <a:lnTo>
                  <a:pt x="184" y="996"/>
                </a:lnTo>
                <a:lnTo>
                  <a:pt x="184" y="995"/>
                </a:lnTo>
                <a:lnTo>
                  <a:pt x="184" y="995"/>
                </a:lnTo>
                <a:lnTo>
                  <a:pt x="184" y="995"/>
                </a:lnTo>
                <a:lnTo>
                  <a:pt x="184" y="994"/>
                </a:lnTo>
                <a:lnTo>
                  <a:pt x="185" y="994"/>
                </a:lnTo>
                <a:lnTo>
                  <a:pt x="185" y="994"/>
                </a:lnTo>
                <a:lnTo>
                  <a:pt x="185" y="993"/>
                </a:lnTo>
                <a:lnTo>
                  <a:pt x="185" y="993"/>
                </a:lnTo>
                <a:lnTo>
                  <a:pt x="185" y="993"/>
                </a:lnTo>
                <a:lnTo>
                  <a:pt x="186" y="992"/>
                </a:lnTo>
                <a:lnTo>
                  <a:pt x="186" y="992"/>
                </a:lnTo>
                <a:lnTo>
                  <a:pt x="186" y="992"/>
                </a:lnTo>
                <a:lnTo>
                  <a:pt x="186" y="992"/>
                </a:lnTo>
                <a:lnTo>
                  <a:pt x="186" y="991"/>
                </a:lnTo>
                <a:lnTo>
                  <a:pt x="186" y="991"/>
                </a:lnTo>
                <a:lnTo>
                  <a:pt x="186" y="991"/>
                </a:lnTo>
                <a:lnTo>
                  <a:pt x="187" y="991"/>
                </a:lnTo>
                <a:lnTo>
                  <a:pt x="187" y="990"/>
                </a:lnTo>
                <a:lnTo>
                  <a:pt x="187" y="990"/>
                </a:lnTo>
                <a:lnTo>
                  <a:pt x="187" y="990"/>
                </a:lnTo>
                <a:lnTo>
                  <a:pt x="188" y="990"/>
                </a:lnTo>
                <a:lnTo>
                  <a:pt x="188" y="989"/>
                </a:lnTo>
                <a:lnTo>
                  <a:pt x="188" y="989"/>
                </a:lnTo>
                <a:lnTo>
                  <a:pt x="188" y="989"/>
                </a:lnTo>
                <a:lnTo>
                  <a:pt x="188" y="989"/>
                </a:lnTo>
                <a:lnTo>
                  <a:pt x="188" y="989"/>
                </a:lnTo>
                <a:lnTo>
                  <a:pt x="188" y="989"/>
                </a:lnTo>
                <a:lnTo>
                  <a:pt x="189" y="989"/>
                </a:lnTo>
                <a:lnTo>
                  <a:pt x="189" y="989"/>
                </a:lnTo>
                <a:lnTo>
                  <a:pt x="189" y="989"/>
                </a:lnTo>
                <a:lnTo>
                  <a:pt x="189" y="989"/>
                </a:lnTo>
                <a:lnTo>
                  <a:pt x="189" y="989"/>
                </a:lnTo>
                <a:lnTo>
                  <a:pt x="189" y="988"/>
                </a:lnTo>
                <a:lnTo>
                  <a:pt x="189" y="988"/>
                </a:lnTo>
                <a:lnTo>
                  <a:pt x="190" y="988"/>
                </a:lnTo>
                <a:lnTo>
                  <a:pt x="190" y="988"/>
                </a:lnTo>
                <a:lnTo>
                  <a:pt x="190" y="988"/>
                </a:lnTo>
                <a:lnTo>
                  <a:pt x="190" y="988"/>
                </a:lnTo>
                <a:lnTo>
                  <a:pt x="190" y="988"/>
                </a:lnTo>
                <a:lnTo>
                  <a:pt x="191" y="988"/>
                </a:lnTo>
                <a:lnTo>
                  <a:pt x="191" y="988"/>
                </a:lnTo>
                <a:lnTo>
                  <a:pt x="191" y="989"/>
                </a:lnTo>
                <a:lnTo>
                  <a:pt x="191" y="989"/>
                </a:lnTo>
                <a:lnTo>
                  <a:pt x="191" y="989"/>
                </a:lnTo>
                <a:lnTo>
                  <a:pt x="191" y="989"/>
                </a:lnTo>
                <a:lnTo>
                  <a:pt x="191" y="989"/>
                </a:lnTo>
                <a:lnTo>
                  <a:pt x="192" y="989"/>
                </a:lnTo>
                <a:lnTo>
                  <a:pt x="192" y="989"/>
                </a:lnTo>
                <a:lnTo>
                  <a:pt x="192" y="989"/>
                </a:lnTo>
                <a:lnTo>
                  <a:pt x="192" y="989"/>
                </a:lnTo>
                <a:lnTo>
                  <a:pt x="193" y="989"/>
                </a:lnTo>
                <a:lnTo>
                  <a:pt x="193" y="989"/>
                </a:lnTo>
                <a:lnTo>
                  <a:pt x="193" y="989"/>
                </a:lnTo>
                <a:lnTo>
                  <a:pt x="193" y="990"/>
                </a:lnTo>
                <a:lnTo>
                  <a:pt x="193" y="990"/>
                </a:lnTo>
                <a:lnTo>
                  <a:pt x="193" y="990"/>
                </a:lnTo>
                <a:lnTo>
                  <a:pt x="193" y="990"/>
                </a:lnTo>
                <a:lnTo>
                  <a:pt x="194" y="990"/>
                </a:lnTo>
                <a:lnTo>
                  <a:pt x="194" y="991"/>
                </a:lnTo>
                <a:lnTo>
                  <a:pt x="194" y="991"/>
                </a:lnTo>
                <a:lnTo>
                  <a:pt x="194" y="991"/>
                </a:lnTo>
                <a:lnTo>
                  <a:pt x="194" y="991"/>
                </a:lnTo>
                <a:lnTo>
                  <a:pt x="194" y="991"/>
                </a:lnTo>
                <a:lnTo>
                  <a:pt x="194" y="991"/>
                </a:lnTo>
                <a:lnTo>
                  <a:pt x="195" y="992"/>
                </a:lnTo>
                <a:lnTo>
                  <a:pt x="195" y="992"/>
                </a:lnTo>
                <a:lnTo>
                  <a:pt x="195" y="992"/>
                </a:lnTo>
                <a:lnTo>
                  <a:pt x="195" y="992"/>
                </a:lnTo>
                <a:lnTo>
                  <a:pt x="195" y="992"/>
                </a:lnTo>
                <a:lnTo>
                  <a:pt x="196" y="992"/>
                </a:lnTo>
                <a:lnTo>
                  <a:pt x="196" y="993"/>
                </a:lnTo>
                <a:lnTo>
                  <a:pt x="196" y="993"/>
                </a:lnTo>
                <a:lnTo>
                  <a:pt x="196" y="993"/>
                </a:lnTo>
                <a:lnTo>
                  <a:pt x="196" y="993"/>
                </a:lnTo>
                <a:lnTo>
                  <a:pt x="196" y="994"/>
                </a:lnTo>
                <a:lnTo>
                  <a:pt x="196" y="994"/>
                </a:lnTo>
                <a:lnTo>
                  <a:pt x="197" y="994"/>
                </a:lnTo>
                <a:lnTo>
                  <a:pt x="197" y="994"/>
                </a:lnTo>
                <a:lnTo>
                  <a:pt x="197" y="994"/>
                </a:lnTo>
                <a:lnTo>
                  <a:pt x="197" y="994"/>
                </a:lnTo>
                <a:lnTo>
                  <a:pt x="198" y="994"/>
                </a:lnTo>
                <a:lnTo>
                  <a:pt x="198" y="995"/>
                </a:lnTo>
                <a:lnTo>
                  <a:pt x="198" y="995"/>
                </a:lnTo>
                <a:lnTo>
                  <a:pt x="198" y="995"/>
                </a:lnTo>
                <a:lnTo>
                  <a:pt x="198" y="995"/>
                </a:lnTo>
                <a:lnTo>
                  <a:pt x="198" y="995"/>
                </a:lnTo>
                <a:lnTo>
                  <a:pt x="198" y="996"/>
                </a:lnTo>
                <a:lnTo>
                  <a:pt x="199" y="996"/>
                </a:lnTo>
                <a:lnTo>
                  <a:pt x="199" y="996"/>
                </a:lnTo>
                <a:lnTo>
                  <a:pt x="199" y="996"/>
                </a:lnTo>
                <a:lnTo>
                  <a:pt x="199" y="996"/>
                </a:lnTo>
                <a:lnTo>
                  <a:pt x="199" y="996"/>
                </a:lnTo>
                <a:lnTo>
                  <a:pt x="199" y="996"/>
                </a:lnTo>
                <a:lnTo>
                  <a:pt x="199" y="996"/>
                </a:lnTo>
                <a:lnTo>
                  <a:pt x="200" y="996"/>
                </a:lnTo>
                <a:lnTo>
                  <a:pt x="200" y="996"/>
                </a:lnTo>
                <a:lnTo>
                  <a:pt x="200" y="996"/>
                </a:lnTo>
                <a:lnTo>
                  <a:pt x="200" y="996"/>
                </a:lnTo>
                <a:lnTo>
                  <a:pt x="200" y="997"/>
                </a:lnTo>
                <a:lnTo>
                  <a:pt x="201" y="997"/>
                </a:lnTo>
                <a:lnTo>
                  <a:pt x="201" y="997"/>
                </a:lnTo>
                <a:lnTo>
                  <a:pt x="201" y="997"/>
                </a:lnTo>
                <a:lnTo>
                  <a:pt x="201" y="997"/>
                </a:lnTo>
                <a:lnTo>
                  <a:pt x="201" y="997"/>
                </a:lnTo>
                <a:lnTo>
                  <a:pt x="201" y="997"/>
                </a:lnTo>
                <a:lnTo>
                  <a:pt x="201" y="997"/>
                </a:lnTo>
                <a:lnTo>
                  <a:pt x="202" y="997"/>
                </a:lnTo>
                <a:lnTo>
                  <a:pt x="202" y="997"/>
                </a:lnTo>
                <a:lnTo>
                  <a:pt x="202" y="997"/>
                </a:lnTo>
                <a:lnTo>
                  <a:pt x="202" y="997"/>
                </a:lnTo>
                <a:lnTo>
                  <a:pt x="203" y="997"/>
                </a:lnTo>
                <a:lnTo>
                  <a:pt x="203" y="997"/>
                </a:lnTo>
                <a:lnTo>
                  <a:pt x="203" y="997"/>
                </a:lnTo>
                <a:lnTo>
                  <a:pt x="203" y="997"/>
                </a:lnTo>
                <a:lnTo>
                  <a:pt x="203" y="997"/>
                </a:lnTo>
                <a:lnTo>
                  <a:pt x="203" y="997"/>
                </a:lnTo>
                <a:lnTo>
                  <a:pt x="203" y="997"/>
                </a:lnTo>
                <a:lnTo>
                  <a:pt x="204" y="997"/>
                </a:lnTo>
                <a:lnTo>
                  <a:pt x="204" y="997"/>
                </a:lnTo>
                <a:lnTo>
                  <a:pt x="204" y="996"/>
                </a:lnTo>
                <a:lnTo>
                  <a:pt x="204" y="996"/>
                </a:lnTo>
                <a:lnTo>
                  <a:pt x="204" y="996"/>
                </a:lnTo>
                <a:lnTo>
                  <a:pt x="204" y="996"/>
                </a:lnTo>
                <a:lnTo>
                  <a:pt x="204" y="996"/>
                </a:lnTo>
                <a:lnTo>
                  <a:pt x="205" y="996"/>
                </a:lnTo>
                <a:lnTo>
                  <a:pt x="205" y="996"/>
                </a:lnTo>
                <a:lnTo>
                  <a:pt x="205" y="996"/>
                </a:lnTo>
                <a:lnTo>
                  <a:pt x="205" y="996"/>
                </a:lnTo>
                <a:lnTo>
                  <a:pt x="205" y="996"/>
                </a:lnTo>
                <a:lnTo>
                  <a:pt x="206" y="996"/>
                </a:lnTo>
                <a:lnTo>
                  <a:pt x="206" y="996"/>
                </a:lnTo>
                <a:lnTo>
                  <a:pt x="206" y="996"/>
                </a:lnTo>
                <a:lnTo>
                  <a:pt x="206" y="996"/>
                </a:lnTo>
                <a:lnTo>
                  <a:pt x="206" y="996"/>
                </a:lnTo>
                <a:lnTo>
                  <a:pt x="206" y="996"/>
                </a:lnTo>
                <a:lnTo>
                  <a:pt x="207" y="996"/>
                </a:lnTo>
                <a:lnTo>
                  <a:pt x="207" y="995"/>
                </a:lnTo>
                <a:lnTo>
                  <a:pt x="207" y="995"/>
                </a:lnTo>
                <a:lnTo>
                  <a:pt x="207" y="995"/>
                </a:lnTo>
                <a:lnTo>
                  <a:pt x="207" y="995"/>
                </a:lnTo>
                <a:lnTo>
                  <a:pt x="208" y="995"/>
                </a:lnTo>
                <a:lnTo>
                  <a:pt x="208" y="995"/>
                </a:lnTo>
                <a:lnTo>
                  <a:pt x="208" y="995"/>
                </a:lnTo>
                <a:lnTo>
                  <a:pt x="208" y="995"/>
                </a:lnTo>
                <a:lnTo>
                  <a:pt x="208" y="995"/>
                </a:lnTo>
                <a:lnTo>
                  <a:pt x="208" y="995"/>
                </a:lnTo>
                <a:lnTo>
                  <a:pt x="208" y="995"/>
                </a:lnTo>
                <a:lnTo>
                  <a:pt x="209" y="995"/>
                </a:lnTo>
                <a:lnTo>
                  <a:pt x="209" y="995"/>
                </a:lnTo>
                <a:lnTo>
                  <a:pt x="209" y="995"/>
                </a:lnTo>
                <a:lnTo>
                  <a:pt x="209" y="995"/>
                </a:lnTo>
                <a:lnTo>
                  <a:pt x="209" y="995"/>
                </a:lnTo>
                <a:lnTo>
                  <a:pt x="209" y="995"/>
                </a:lnTo>
                <a:lnTo>
                  <a:pt x="209" y="995"/>
                </a:lnTo>
                <a:lnTo>
                  <a:pt x="210" y="995"/>
                </a:lnTo>
                <a:lnTo>
                  <a:pt x="210" y="995"/>
                </a:lnTo>
                <a:lnTo>
                  <a:pt x="210" y="995"/>
                </a:lnTo>
                <a:lnTo>
                  <a:pt x="210" y="995"/>
                </a:lnTo>
                <a:lnTo>
                  <a:pt x="211" y="995"/>
                </a:lnTo>
                <a:lnTo>
                  <a:pt x="211" y="995"/>
                </a:lnTo>
                <a:lnTo>
                  <a:pt x="211" y="995"/>
                </a:lnTo>
                <a:lnTo>
                  <a:pt x="211" y="995"/>
                </a:lnTo>
                <a:lnTo>
                  <a:pt x="211" y="995"/>
                </a:lnTo>
                <a:lnTo>
                  <a:pt x="211" y="995"/>
                </a:lnTo>
                <a:lnTo>
                  <a:pt x="211" y="995"/>
                </a:lnTo>
                <a:lnTo>
                  <a:pt x="212" y="995"/>
                </a:lnTo>
                <a:lnTo>
                  <a:pt x="212" y="995"/>
                </a:lnTo>
                <a:lnTo>
                  <a:pt x="212" y="995"/>
                </a:lnTo>
                <a:lnTo>
                  <a:pt x="212" y="995"/>
                </a:lnTo>
                <a:lnTo>
                  <a:pt x="212" y="995"/>
                </a:lnTo>
                <a:lnTo>
                  <a:pt x="212" y="995"/>
                </a:lnTo>
                <a:lnTo>
                  <a:pt x="212" y="996"/>
                </a:lnTo>
                <a:lnTo>
                  <a:pt x="213" y="996"/>
                </a:lnTo>
                <a:lnTo>
                  <a:pt x="213" y="996"/>
                </a:lnTo>
                <a:lnTo>
                  <a:pt x="213" y="996"/>
                </a:lnTo>
                <a:lnTo>
                  <a:pt x="213" y="996"/>
                </a:lnTo>
                <a:lnTo>
                  <a:pt x="213" y="996"/>
                </a:lnTo>
                <a:lnTo>
                  <a:pt x="214" y="996"/>
                </a:lnTo>
                <a:lnTo>
                  <a:pt x="214" y="996"/>
                </a:lnTo>
                <a:lnTo>
                  <a:pt x="214" y="996"/>
                </a:lnTo>
                <a:lnTo>
                  <a:pt x="214" y="996"/>
                </a:lnTo>
                <a:lnTo>
                  <a:pt x="214" y="996"/>
                </a:lnTo>
                <a:lnTo>
                  <a:pt x="214" y="997"/>
                </a:lnTo>
                <a:lnTo>
                  <a:pt x="214" y="997"/>
                </a:lnTo>
                <a:lnTo>
                  <a:pt x="215" y="997"/>
                </a:lnTo>
                <a:lnTo>
                  <a:pt x="215" y="997"/>
                </a:lnTo>
                <a:lnTo>
                  <a:pt x="215" y="997"/>
                </a:lnTo>
                <a:lnTo>
                  <a:pt x="215" y="997"/>
                </a:lnTo>
                <a:lnTo>
                  <a:pt x="216" y="997"/>
                </a:lnTo>
                <a:lnTo>
                  <a:pt x="216" y="997"/>
                </a:lnTo>
                <a:lnTo>
                  <a:pt x="216" y="997"/>
                </a:lnTo>
                <a:lnTo>
                  <a:pt x="216" y="998"/>
                </a:lnTo>
                <a:lnTo>
                  <a:pt x="216" y="998"/>
                </a:lnTo>
                <a:lnTo>
                  <a:pt x="216" y="998"/>
                </a:lnTo>
                <a:lnTo>
                  <a:pt x="216" y="998"/>
                </a:lnTo>
                <a:lnTo>
                  <a:pt x="217" y="998"/>
                </a:lnTo>
                <a:lnTo>
                  <a:pt x="217" y="998"/>
                </a:lnTo>
                <a:lnTo>
                  <a:pt x="217" y="999"/>
                </a:lnTo>
                <a:lnTo>
                  <a:pt x="217" y="999"/>
                </a:lnTo>
                <a:lnTo>
                  <a:pt x="217" y="999"/>
                </a:lnTo>
                <a:lnTo>
                  <a:pt x="217" y="999"/>
                </a:lnTo>
                <a:lnTo>
                  <a:pt x="217" y="999"/>
                </a:lnTo>
                <a:lnTo>
                  <a:pt x="218" y="999"/>
                </a:lnTo>
                <a:lnTo>
                  <a:pt x="218" y="999"/>
                </a:lnTo>
                <a:lnTo>
                  <a:pt x="218" y="999"/>
                </a:lnTo>
                <a:lnTo>
                  <a:pt x="218" y="999"/>
                </a:lnTo>
                <a:lnTo>
                  <a:pt x="218" y="999"/>
                </a:lnTo>
                <a:lnTo>
                  <a:pt x="219" y="999"/>
                </a:lnTo>
                <a:lnTo>
                  <a:pt x="219" y="999"/>
                </a:lnTo>
                <a:lnTo>
                  <a:pt x="219" y="999"/>
                </a:lnTo>
                <a:lnTo>
                  <a:pt x="219" y="999"/>
                </a:lnTo>
                <a:lnTo>
                  <a:pt x="219" y="1000"/>
                </a:lnTo>
                <a:lnTo>
                  <a:pt x="219" y="1000"/>
                </a:lnTo>
                <a:lnTo>
                  <a:pt x="219" y="1000"/>
                </a:lnTo>
                <a:lnTo>
                  <a:pt x="220" y="1000"/>
                </a:lnTo>
                <a:lnTo>
                  <a:pt x="220" y="1000"/>
                </a:lnTo>
                <a:lnTo>
                  <a:pt x="220" y="1000"/>
                </a:lnTo>
                <a:lnTo>
                  <a:pt x="220" y="1000"/>
                </a:lnTo>
                <a:lnTo>
                  <a:pt x="221" y="1000"/>
                </a:lnTo>
                <a:lnTo>
                  <a:pt x="221" y="1000"/>
                </a:lnTo>
                <a:lnTo>
                  <a:pt x="221" y="999"/>
                </a:lnTo>
                <a:lnTo>
                  <a:pt x="221" y="999"/>
                </a:lnTo>
                <a:lnTo>
                  <a:pt x="221" y="999"/>
                </a:lnTo>
                <a:lnTo>
                  <a:pt x="221" y="999"/>
                </a:lnTo>
                <a:lnTo>
                  <a:pt x="221" y="999"/>
                </a:lnTo>
                <a:lnTo>
                  <a:pt x="222" y="999"/>
                </a:lnTo>
                <a:lnTo>
                  <a:pt x="222" y="999"/>
                </a:lnTo>
                <a:lnTo>
                  <a:pt x="222" y="999"/>
                </a:lnTo>
                <a:lnTo>
                  <a:pt x="222" y="999"/>
                </a:lnTo>
                <a:lnTo>
                  <a:pt x="222" y="999"/>
                </a:lnTo>
                <a:lnTo>
                  <a:pt x="222" y="999"/>
                </a:lnTo>
                <a:lnTo>
                  <a:pt x="222" y="999"/>
                </a:lnTo>
                <a:lnTo>
                  <a:pt x="223" y="998"/>
                </a:lnTo>
                <a:lnTo>
                  <a:pt x="223" y="998"/>
                </a:lnTo>
                <a:lnTo>
                  <a:pt x="223" y="998"/>
                </a:lnTo>
                <a:lnTo>
                  <a:pt x="223" y="998"/>
                </a:lnTo>
                <a:lnTo>
                  <a:pt x="223" y="997"/>
                </a:lnTo>
                <a:lnTo>
                  <a:pt x="224" y="997"/>
                </a:lnTo>
                <a:lnTo>
                  <a:pt x="224" y="997"/>
                </a:lnTo>
                <a:lnTo>
                  <a:pt x="224" y="997"/>
                </a:lnTo>
                <a:lnTo>
                  <a:pt x="224" y="997"/>
                </a:lnTo>
                <a:lnTo>
                  <a:pt x="224" y="996"/>
                </a:lnTo>
                <a:lnTo>
                  <a:pt x="224" y="996"/>
                </a:lnTo>
                <a:lnTo>
                  <a:pt x="224" y="996"/>
                </a:lnTo>
                <a:lnTo>
                  <a:pt x="225" y="996"/>
                </a:lnTo>
                <a:lnTo>
                  <a:pt x="225" y="996"/>
                </a:lnTo>
                <a:lnTo>
                  <a:pt x="225" y="995"/>
                </a:lnTo>
                <a:lnTo>
                  <a:pt x="225" y="995"/>
                </a:lnTo>
                <a:lnTo>
                  <a:pt x="226" y="994"/>
                </a:lnTo>
                <a:lnTo>
                  <a:pt x="226" y="994"/>
                </a:lnTo>
                <a:lnTo>
                  <a:pt x="226" y="994"/>
                </a:lnTo>
                <a:lnTo>
                  <a:pt x="226" y="994"/>
                </a:lnTo>
                <a:lnTo>
                  <a:pt x="226" y="993"/>
                </a:lnTo>
                <a:lnTo>
                  <a:pt x="226" y="993"/>
                </a:lnTo>
                <a:lnTo>
                  <a:pt x="226" y="993"/>
                </a:lnTo>
                <a:lnTo>
                  <a:pt x="227" y="992"/>
                </a:lnTo>
                <a:lnTo>
                  <a:pt x="227" y="992"/>
                </a:lnTo>
                <a:lnTo>
                  <a:pt x="227" y="992"/>
                </a:lnTo>
                <a:lnTo>
                  <a:pt x="227" y="992"/>
                </a:lnTo>
                <a:lnTo>
                  <a:pt x="227" y="991"/>
                </a:lnTo>
                <a:lnTo>
                  <a:pt x="227" y="991"/>
                </a:lnTo>
                <a:lnTo>
                  <a:pt x="227" y="991"/>
                </a:lnTo>
                <a:lnTo>
                  <a:pt x="228" y="990"/>
                </a:lnTo>
                <a:lnTo>
                  <a:pt x="228" y="990"/>
                </a:lnTo>
                <a:lnTo>
                  <a:pt x="228" y="990"/>
                </a:lnTo>
                <a:lnTo>
                  <a:pt x="228" y="989"/>
                </a:lnTo>
                <a:lnTo>
                  <a:pt x="228" y="989"/>
                </a:lnTo>
                <a:lnTo>
                  <a:pt x="229" y="989"/>
                </a:lnTo>
                <a:lnTo>
                  <a:pt x="229" y="989"/>
                </a:lnTo>
                <a:lnTo>
                  <a:pt x="229" y="988"/>
                </a:lnTo>
                <a:lnTo>
                  <a:pt x="229" y="988"/>
                </a:lnTo>
                <a:lnTo>
                  <a:pt x="229" y="988"/>
                </a:lnTo>
                <a:lnTo>
                  <a:pt x="229" y="988"/>
                </a:lnTo>
                <a:lnTo>
                  <a:pt x="229" y="987"/>
                </a:lnTo>
                <a:lnTo>
                  <a:pt x="230" y="987"/>
                </a:lnTo>
                <a:lnTo>
                  <a:pt x="230" y="987"/>
                </a:lnTo>
                <a:lnTo>
                  <a:pt x="230" y="986"/>
                </a:lnTo>
                <a:lnTo>
                  <a:pt x="230" y="986"/>
                </a:lnTo>
                <a:lnTo>
                  <a:pt x="231" y="986"/>
                </a:lnTo>
                <a:lnTo>
                  <a:pt x="231" y="986"/>
                </a:lnTo>
                <a:lnTo>
                  <a:pt x="231" y="986"/>
                </a:lnTo>
                <a:lnTo>
                  <a:pt x="231" y="986"/>
                </a:lnTo>
                <a:lnTo>
                  <a:pt x="231" y="985"/>
                </a:lnTo>
                <a:lnTo>
                  <a:pt x="231" y="985"/>
                </a:lnTo>
                <a:lnTo>
                  <a:pt x="231" y="985"/>
                </a:lnTo>
                <a:lnTo>
                  <a:pt x="232" y="985"/>
                </a:lnTo>
                <a:lnTo>
                  <a:pt x="232" y="985"/>
                </a:lnTo>
                <a:lnTo>
                  <a:pt x="232" y="985"/>
                </a:lnTo>
                <a:lnTo>
                  <a:pt x="232" y="985"/>
                </a:lnTo>
                <a:lnTo>
                  <a:pt x="232" y="984"/>
                </a:lnTo>
                <a:lnTo>
                  <a:pt x="232" y="984"/>
                </a:lnTo>
                <a:lnTo>
                  <a:pt x="232" y="984"/>
                </a:lnTo>
                <a:lnTo>
                  <a:pt x="233" y="984"/>
                </a:lnTo>
                <a:lnTo>
                  <a:pt x="233" y="984"/>
                </a:lnTo>
                <a:lnTo>
                  <a:pt x="233" y="984"/>
                </a:lnTo>
                <a:lnTo>
                  <a:pt x="233" y="984"/>
                </a:lnTo>
                <a:lnTo>
                  <a:pt x="233" y="984"/>
                </a:lnTo>
                <a:lnTo>
                  <a:pt x="234" y="985"/>
                </a:lnTo>
                <a:lnTo>
                  <a:pt x="234" y="985"/>
                </a:lnTo>
                <a:lnTo>
                  <a:pt x="234" y="985"/>
                </a:lnTo>
                <a:lnTo>
                  <a:pt x="234" y="985"/>
                </a:lnTo>
                <a:lnTo>
                  <a:pt x="234" y="985"/>
                </a:lnTo>
                <a:lnTo>
                  <a:pt x="234" y="985"/>
                </a:lnTo>
                <a:lnTo>
                  <a:pt x="234" y="986"/>
                </a:lnTo>
                <a:lnTo>
                  <a:pt x="235" y="986"/>
                </a:lnTo>
                <a:lnTo>
                  <a:pt x="235" y="986"/>
                </a:lnTo>
                <a:lnTo>
                  <a:pt x="235" y="986"/>
                </a:lnTo>
                <a:lnTo>
                  <a:pt x="235" y="986"/>
                </a:lnTo>
                <a:lnTo>
                  <a:pt x="236" y="987"/>
                </a:lnTo>
                <a:lnTo>
                  <a:pt x="236" y="987"/>
                </a:lnTo>
                <a:lnTo>
                  <a:pt x="236" y="987"/>
                </a:lnTo>
                <a:lnTo>
                  <a:pt x="236" y="988"/>
                </a:lnTo>
                <a:lnTo>
                  <a:pt x="236" y="988"/>
                </a:lnTo>
                <a:lnTo>
                  <a:pt x="236" y="988"/>
                </a:lnTo>
                <a:lnTo>
                  <a:pt x="236" y="989"/>
                </a:lnTo>
                <a:lnTo>
                  <a:pt x="237" y="989"/>
                </a:lnTo>
                <a:lnTo>
                  <a:pt x="237" y="989"/>
                </a:lnTo>
                <a:lnTo>
                  <a:pt x="237" y="989"/>
                </a:lnTo>
                <a:lnTo>
                  <a:pt x="237" y="990"/>
                </a:lnTo>
                <a:lnTo>
                  <a:pt x="237" y="991"/>
                </a:lnTo>
                <a:lnTo>
                  <a:pt x="237" y="991"/>
                </a:lnTo>
                <a:lnTo>
                  <a:pt x="237" y="991"/>
                </a:lnTo>
                <a:lnTo>
                  <a:pt x="238" y="992"/>
                </a:lnTo>
                <a:lnTo>
                  <a:pt x="238" y="992"/>
                </a:lnTo>
                <a:lnTo>
                  <a:pt x="238" y="993"/>
                </a:lnTo>
                <a:lnTo>
                  <a:pt x="238" y="993"/>
                </a:lnTo>
                <a:lnTo>
                  <a:pt x="238" y="994"/>
                </a:lnTo>
                <a:lnTo>
                  <a:pt x="239" y="994"/>
                </a:lnTo>
                <a:lnTo>
                  <a:pt x="239" y="995"/>
                </a:lnTo>
                <a:lnTo>
                  <a:pt x="239" y="995"/>
                </a:lnTo>
                <a:lnTo>
                  <a:pt x="239" y="996"/>
                </a:lnTo>
                <a:lnTo>
                  <a:pt x="239" y="996"/>
                </a:lnTo>
                <a:lnTo>
                  <a:pt x="239" y="997"/>
                </a:lnTo>
                <a:lnTo>
                  <a:pt x="240" y="997"/>
                </a:lnTo>
                <a:lnTo>
                  <a:pt x="240" y="998"/>
                </a:lnTo>
                <a:lnTo>
                  <a:pt x="240" y="998"/>
                </a:lnTo>
                <a:lnTo>
                  <a:pt x="240" y="999"/>
                </a:lnTo>
                <a:lnTo>
                  <a:pt x="240" y="999"/>
                </a:lnTo>
                <a:lnTo>
                  <a:pt x="240" y="1000"/>
                </a:lnTo>
                <a:lnTo>
                  <a:pt x="240" y="1001"/>
                </a:lnTo>
                <a:lnTo>
                  <a:pt x="241" y="1001"/>
                </a:lnTo>
                <a:lnTo>
                  <a:pt x="241" y="1002"/>
                </a:lnTo>
                <a:lnTo>
                  <a:pt x="241" y="1002"/>
                </a:lnTo>
                <a:lnTo>
                  <a:pt x="241" y="1002"/>
                </a:lnTo>
                <a:lnTo>
                  <a:pt x="241" y="1003"/>
                </a:lnTo>
                <a:lnTo>
                  <a:pt x="242" y="1004"/>
                </a:lnTo>
                <a:lnTo>
                  <a:pt x="242" y="1004"/>
                </a:lnTo>
                <a:lnTo>
                  <a:pt x="242" y="1004"/>
                </a:lnTo>
                <a:lnTo>
                  <a:pt x="242" y="1005"/>
                </a:lnTo>
                <a:lnTo>
                  <a:pt x="242" y="1006"/>
                </a:lnTo>
                <a:lnTo>
                  <a:pt x="242" y="1006"/>
                </a:lnTo>
                <a:lnTo>
                  <a:pt x="242" y="1006"/>
                </a:lnTo>
                <a:lnTo>
                  <a:pt x="243" y="1007"/>
                </a:lnTo>
                <a:lnTo>
                  <a:pt x="243" y="1007"/>
                </a:lnTo>
                <a:lnTo>
                  <a:pt x="243" y="1007"/>
                </a:lnTo>
                <a:lnTo>
                  <a:pt x="243" y="1008"/>
                </a:lnTo>
                <a:lnTo>
                  <a:pt x="244" y="1008"/>
                </a:lnTo>
                <a:lnTo>
                  <a:pt x="244" y="1009"/>
                </a:lnTo>
                <a:lnTo>
                  <a:pt x="244" y="1009"/>
                </a:lnTo>
                <a:lnTo>
                  <a:pt x="244" y="1009"/>
                </a:lnTo>
                <a:lnTo>
                  <a:pt x="244" y="1010"/>
                </a:lnTo>
                <a:lnTo>
                  <a:pt x="244" y="1010"/>
                </a:lnTo>
                <a:lnTo>
                  <a:pt x="244" y="1010"/>
                </a:lnTo>
                <a:lnTo>
                  <a:pt x="245" y="1011"/>
                </a:lnTo>
                <a:lnTo>
                  <a:pt x="245" y="1011"/>
                </a:lnTo>
                <a:lnTo>
                  <a:pt x="245" y="1011"/>
                </a:lnTo>
                <a:lnTo>
                  <a:pt x="245" y="1011"/>
                </a:lnTo>
                <a:lnTo>
                  <a:pt x="245" y="1011"/>
                </a:lnTo>
                <a:lnTo>
                  <a:pt x="245" y="1011"/>
                </a:lnTo>
                <a:lnTo>
                  <a:pt x="245" y="1011"/>
                </a:lnTo>
                <a:lnTo>
                  <a:pt x="246" y="1012"/>
                </a:lnTo>
                <a:lnTo>
                  <a:pt x="246" y="1012"/>
                </a:lnTo>
                <a:lnTo>
                  <a:pt x="246" y="1012"/>
                </a:lnTo>
                <a:lnTo>
                  <a:pt x="246" y="1012"/>
                </a:lnTo>
                <a:lnTo>
                  <a:pt x="246" y="1012"/>
                </a:lnTo>
                <a:lnTo>
                  <a:pt x="247" y="1012"/>
                </a:lnTo>
                <a:lnTo>
                  <a:pt x="247" y="1011"/>
                </a:lnTo>
                <a:lnTo>
                  <a:pt x="247" y="1011"/>
                </a:lnTo>
                <a:lnTo>
                  <a:pt x="247" y="1011"/>
                </a:lnTo>
                <a:lnTo>
                  <a:pt x="247" y="1011"/>
                </a:lnTo>
                <a:lnTo>
                  <a:pt x="247" y="1011"/>
                </a:lnTo>
                <a:lnTo>
                  <a:pt x="247" y="1011"/>
                </a:lnTo>
                <a:lnTo>
                  <a:pt x="248" y="1011"/>
                </a:lnTo>
                <a:lnTo>
                  <a:pt x="248" y="1010"/>
                </a:lnTo>
                <a:lnTo>
                  <a:pt x="248" y="1010"/>
                </a:lnTo>
                <a:lnTo>
                  <a:pt x="248" y="1010"/>
                </a:lnTo>
                <a:lnTo>
                  <a:pt x="249" y="1009"/>
                </a:lnTo>
                <a:lnTo>
                  <a:pt x="249" y="1009"/>
                </a:lnTo>
                <a:lnTo>
                  <a:pt x="249" y="1009"/>
                </a:lnTo>
                <a:lnTo>
                  <a:pt x="249" y="1008"/>
                </a:lnTo>
                <a:lnTo>
                  <a:pt x="249" y="1008"/>
                </a:lnTo>
                <a:lnTo>
                  <a:pt x="249" y="1007"/>
                </a:lnTo>
                <a:lnTo>
                  <a:pt x="249" y="1007"/>
                </a:lnTo>
                <a:lnTo>
                  <a:pt x="250" y="1006"/>
                </a:lnTo>
                <a:lnTo>
                  <a:pt x="250" y="1006"/>
                </a:lnTo>
                <a:lnTo>
                  <a:pt x="250" y="1005"/>
                </a:lnTo>
                <a:lnTo>
                  <a:pt x="250" y="1005"/>
                </a:lnTo>
                <a:lnTo>
                  <a:pt x="250" y="1004"/>
                </a:lnTo>
                <a:lnTo>
                  <a:pt x="250" y="1004"/>
                </a:lnTo>
                <a:lnTo>
                  <a:pt x="250" y="1003"/>
                </a:lnTo>
                <a:lnTo>
                  <a:pt x="251" y="1002"/>
                </a:lnTo>
                <a:lnTo>
                  <a:pt x="251" y="1002"/>
                </a:lnTo>
                <a:lnTo>
                  <a:pt x="251" y="1001"/>
                </a:lnTo>
                <a:lnTo>
                  <a:pt x="251" y="1001"/>
                </a:lnTo>
                <a:lnTo>
                  <a:pt x="251" y="1000"/>
                </a:lnTo>
                <a:lnTo>
                  <a:pt x="252" y="999"/>
                </a:lnTo>
                <a:lnTo>
                  <a:pt x="252" y="998"/>
                </a:lnTo>
                <a:lnTo>
                  <a:pt x="252" y="997"/>
                </a:lnTo>
                <a:lnTo>
                  <a:pt x="252" y="997"/>
                </a:lnTo>
                <a:lnTo>
                  <a:pt x="252" y="996"/>
                </a:lnTo>
                <a:lnTo>
                  <a:pt x="252" y="995"/>
                </a:lnTo>
                <a:lnTo>
                  <a:pt x="252" y="995"/>
                </a:lnTo>
                <a:lnTo>
                  <a:pt x="253" y="994"/>
                </a:lnTo>
                <a:lnTo>
                  <a:pt x="253" y="993"/>
                </a:lnTo>
                <a:lnTo>
                  <a:pt x="253" y="992"/>
                </a:lnTo>
                <a:lnTo>
                  <a:pt x="253" y="992"/>
                </a:lnTo>
                <a:lnTo>
                  <a:pt x="254" y="991"/>
                </a:lnTo>
                <a:lnTo>
                  <a:pt x="254" y="990"/>
                </a:lnTo>
                <a:lnTo>
                  <a:pt x="254" y="989"/>
                </a:lnTo>
                <a:lnTo>
                  <a:pt x="254" y="988"/>
                </a:lnTo>
                <a:lnTo>
                  <a:pt x="254" y="988"/>
                </a:lnTo>
                <a:lnTo>
                  <a:pt x="254" y="987"/>
                </a:lnTo>
                <a:lnTo>
                  <a:pt x="254" y="986"/>
                </a:lnTo>
                <a:lnTo>
                  <a:pt x="255" y="986"/>
                </a:lnTo>
                <a:lnTo>
                  <a:pt x="255" y="985"/>
                </a:lnTo>
                <a:lnTo>
                  <a:pt x="255" y="984"/>
                </a:lnTo>
                <a:lnTo>
                  <a:pt x="255" y="983"/>
                </a:lnTo>
                <a:lnTo>
                  <a:pt x="255" y="983"/>
                </a:lnTo>
                <a:lnTo>
                  <a:pt x="255" y="982"/>
                </a:lnTo>
                <a:lnTo>
                  <a:pt x="255" y="981"/>
                </a:lnTo>
                <a:lnTo>
                  <a:pt x="256" y="981"/>
                </a:lnTo>
                <a:lnTo>
                  <a:pt x="256" y="980"/>
                </a:lnTo>
                <a:lnTo>
                  <a:pt x="256" y="979"/>
                </a:lnTo>
                <a:lnTo>
                  <a:pt x="256" y="979"/>
                </a:lnTo>
                <a:lnTo>
                  <a:pt x="256" y="978"/>
                </a:lnTo>
                <a:lnTo>
                  <a:pt x="257" y="978"/>
                </a:lnTo>
                <a:lnTo>
                  <a:pt x="257" y="977"/>
                </a:lnTo>
                <a:lnTo>
                  <a:pt x="257" y="976"/>
                </a:lnTo>
                <a:lnTo>
                  <a:pt x="257" y="976"/>
                </a:lnTo>
                <a:lnTo>
                  <a:pt x="257" y="976"/>
                </a:lnTo>
                <a:lnTo>
                  <a:pt x="257" y="975"/>
                </a:lnTo>
                <a:lnTo>
                  <a:pt x="257" y="974"/>
                </a:lnTo>
                <a:lnTo>
                  <a:pt x="258" y="974"/>
                </a:lnTo>
                <a:lnTo>
                  <a:pt x="258" y="974"/>
                </a:lnTo>
                <a:lnTo>
                  <a:pt x="258" y="973"/>
                </a:lnTo>
                <a:lnTo>
                  <a:pt x="258" y="973"/>
                </a:lnTo>
                <a:lnTo>
                  <a:pt x="259" y="973"/>
                </a:lnTo>
                <a:lnTo>
                  <a:pt x="259" y="973"/>
                </a:lnTo>
                <a:lnTo>
                  <a:pt x="259" y="973"/>
                </a:lnTo>
                <a:lnTo>
                  <a:pt x="259" y="972"/>
                </a:lnTo>
                <a:lnTo>
                  <a:pt x="259" y="972"/>
                </a:lnTo>
                <a:lnTo>
                  <a:pt x="259" y="972"/>
                </a:lnTo>
                <a:lnTo>
                  <a:pt x="259" y="972"/>
                </a:lnTo>
                <a:lnTo>
                  <a:pt x="260" y="972"/>
                </a:lnTo>
                <a:lnTo>
                  <a:pt x="260" y="972"/>
                </a:lnTo>
                <a:lnTo>
                  <a:pt x="260" y="972"/>
                </a:lnTo>
                <a:lnTo>
                  <a:pt x="260" y="972"/>
                </a:lnTo>
                <a:lnTo>
                  <a:pt x="260" y="972"/>
                </a:lnTo>
                <a:lnTo>
                  <a:pt x="260" y="972"/>
                </a:lnTo>
                <a:lnTo>
                  <a:pt x="260" y="972"/>
                </a:lnTo>
                <a:lnTo>
                  <a:pt x="261" y="973"/>
                </a:lnTo>
                <a:lnTo>
                  <a:pt x="261" y="973"/>
                </a:lnTo>
                <a:lnTo>
                  <a:pt x="261" y="973"/>
                </a:lnTo>
                <a:lnTo>
                  <a:pt x="261" y="973"/>
                </a:lnTo>
                <a:lnTo>
                  <a:pt x="261" y="974"/>
                </a:lnTo>
                <a:lnTo>
                  <a:pt x="262" y="974"/>
                </a:lnTo>
                <a:lnTo>
                  <a:pt x="262" y="974"/>
                </a:lnTo>
                <a:lnTo>
                  <a:pt x="262" y="975"/>
                </a:lnTo>
                <a:lnTo>
                  <a:pt x="262" y="975"/>
                </a:lnTo>
                <a:lnTo>
                  <a:pt x="262" y="976"/>
                </a:lnTo>
                <a:lnTo>
                  <a:pt x="262" y="976"/>
                </a:lnTo>
                <a:lnTo>
                  <a:pt x="262" y="977"/>
                </a:lnTo>
                <a:lnTo>
                  <a:pt x="263" y="978"/>
                </a:lnTo>
                <a:lnTo>
                  <a:pt x="263" y="978"/>
                </a:lnTo>
                <a:lnTo>
                  <a:pt x="263" y="979"/>
                </a:lnTo>
                <a:lnTo>
                  <a:pt x="263" y="979"/>
                </a:lnTo>
                <a:lnTo>
                  <a:pt x="264" y="980"/>
                </a:lnTo>
                <a:lnTo>
                  <a:pt x="264" y="981"/>
                </a:lnTo>
                <a:lnTo>
                  <a:pt x="264" y="982"/>
                </a:lnTo>
                <a:lnTo>
                  <a:pt x="264" y="983"/>
                </a:lnTo>
                <a:lnTo>
                  <a:pt x="264" y="983"/>
                </a:lnTo>
                <a:lnTo>
                  <a:pt x="264" y="984"/>
                </a:lnTo>
                <a:lnTo>
                  <a:pt x="264" y="985"/>
                </a:lnTo>
                <a:lnTo>
                  <a:pt x="265" y="986"/>
                </a:lnTo>
                <a:lnTo>
                  <a:pt x="265" y="987"/>
                </a:lnTo>
                <a:lnTo>
                  <a:pt x="265" y="988"/>
                </a:lnTo>
                <a:lnTo>
                  <a:pt x="265" y="989"/>
                </a:lnTo>
                <a:lnTo>
                  <a:pt x="265" y="989"/>
                </a:lnTo>
                <a:lnTo>
                  <a:pt x="265" y="991"/>
                </a:lnTo>
                <a:lnTo>
                  <a:pt x="265" y="992"/>
                </a:lnTo>
                <a:lnTo>
                  <a:pt x="266" y="992"/>
                </a:lnTo>
                <a:lnTo>
                  <a:pt x="266" y="994"/>
                </a:lnTo>
                <a:lnTo>
                  <a:pt x="266" y="994"/>
                </a:lnTo>
                <a:lnTo>
                  <a:pt x="266" y="996"/>
                </a:lnTo>
                <a:lnTo>
                  <a:pt x="266" y="997"/>
                </a:lnTo>
                <a:lnTo>
                  <a:pt x="267" y="997"/>
                </a:lnTo>
                <a:lnTo>
                  <a:pt x="267" y="999"/>
                </a:lnTo>
                <a:lnTo>
                  <a:pt x="267" y="1000"/>
                </a:lnTo>
                <a:lnTo>
                  <a:pt x="267" y="1001"/>
                </a:lnTo>
                <a:lnTo>
                  <a:pt x="267" y="1002"/>
                </a:lnTo>
                <a:lnTo>
                  <a:pt x="267" y="1003"/>
                </a:lnTo>
                <a:lnTo>
                  <a:pt x="268" y="1004"/>
                </a:lnTo>
                <a:lnTo>
                  <a:pt x="268" y="1005"/>
                </a:lnTo>
                <a:lnTo>
                  <a:pt x="268" y="1006"/>
                </a:lnTo>
                <a:lnTo>
                  <a:pt x="268" y="1007"/>
                </a:lnTo>
                <a:lnTo>
                  <a:pt x="268" y="1008"/>
                </a:lnTo>
                <a:lnTo>
                  <a:pt x="268" y="1009"/>
                </a:lnTo>
                <a:lnTo>
                  <a:pt x="268" y="1010"/>
                </a:lnTo>
                <a:lnTo>
                  <a:pt x="269" y="1011"/>
                </a:lnTo>
                <a:lnTo>
                  <a:pt x="269" y="1011"/>
                </a:lnTo>
                <a:lnTo>
                  <a:pt x="269" y="1012"/>
                </a:lnTo>
                <a:lnTo>
                  <a:pt x="269" y="1013"/>
                </a:lnTo>
                <a:lnTo>
                  <a:pt x="269" y="1014"/>
                </a:lnTo>
                <a:lnTo>
                  <a:pt x="270" y="1015"/>
                </a:lnTo>
                <a:lnTo>
                  <a:pt x="270" y="1015"/>
                </a:lnTo>
                <a:lnTo>
                  <a:pt x="270" y="1016"/>
                </a:lnTo>
                <a:lnTo>
                  <a:pt x="270" y="1017"/>
                </a:lnTo>
                <a:lnTo>
                  <a:pt x="270" y="1018"/>
                </a:lnTo>
                <a:lnTo>
                  <a:pt x="270" y="1019"/>
                </a:lnTo>
                <a:lnTo>
                  <a:pt x="270" y="1019"/>
                </a:lnTo>
                <a:lnTo>
                  <a:pt x="271" y="1020"/>
                </a:lnTo>
                <a:lnTo>
                  <a:pt x="271" y="1020"/>
                </a:lnTo>
                <a:lnTo>
                  <a:pt x="271" y="1021"/>
                </a:lnTo>
                <a:lnTo>
                  <a:pt x="271" y="1022"/>
                </a:lnTo>
                <a:lnTo>
                  <a:pt x="272" y="1022"/>
                </a:lnTo>
                <a:lnTo>
                  <a:pt x="272" y="1022"/>
                </a:lnTo>
                <a:lnTo>
                  <a:pt x="272" y="1023"/>
                </a:lnTo>
                <a:lnTo>
                  <a:pt x="272" y="1023"/>
                </a:lnTo>
                <a:lnTo>
                  <a:pt x="272" y="1024"/>
                </a:lnTo>
                <a:lnTo>
                  <a:pt x="272" y="1024"/>
                </a:lnTo>
                <a:lnTo>
                  <a:pt x="272" y="1024"/>
                </a:lnTo>
                <a:lnTo>
                  <a:pt x="273" y="1024"/>
                </a:lnTo>
                <a:lnTo>
                  <a:pt x="273" y="1025"/>
                </a:lnTo>
                <a:lnTo>
                  <a:pt x="273" y="1025"/>
                </a:lnTo>
                <a:lnTo>
                  <a:pt x="273" y="1025"/>
                </a:lnTo>
                <a:lnTo>
                  <a:pt x="273" y="1025"/>
                </a:lnTo>
                <a:lnTo>
                  <a:pt x="273" y="1025"/>
                </a:lnTo>
                <a:lnTo>
                  <a:pt x="273" y="1025"/>
                </a:lnTo>
                <a:lnTo>
                  <a:pt x="274" y="1025"/>
                </a:lnTo>
                <a:lnTo>
                  <a:pt x="274" y="1024"/>
                </a:lnTo>
                <a:lnTo>
                  <a:pt x="274" y="1024"/>
                </a:lnTo>
                <a:lnTo>
                  <a:pt x="274" y="1024"/>
                </a:lnTo>
                <a:lnTo>
                  <a:pt x="274" y="1024"/>
                </a:lnTo>
                <a:lnTo>
                  <a:pt x="275" y="1024"/>
                </a:lnTo>
                <a:lnTo>
                  <a:pt x="275" y="1023"/>
                </a:lnTo>
                <a:lnTo>
                  <a:pt x="275" y="1023"/>
                </a:lnTo>
                <a:lnTo>
                  <a:pt x="275" y="1022"/>
                </a:lnTo>
                <a:lnTo>
                  <a:pt x="275" y="1022"/>
                </a:lnTo>
                <a:lnTo>
                  <a:pt x="275" y="1021"/>
                </a:lnTo>
                <a:lnTo>
                  <a:pt x="275" y="1020"/>
                </a:lnTo>
                <a:lnTo>
                  <a:pt x="276" y="1020"/>
                </a:lnTo>
                <a:lnTo>
                  <a:pt x="276" y="1019"/>
                </a:lnTo>
                <a:lnTo>
                  <a:pt x="276" y="1019"/>
                </a:lnTo>
                <a:lnTo>
                  <a:pt x="276" y="1018"/>
                </a:lnTo>
                <a:lnTo>
                  <a:pt x="277" y="1017"/>
                </a:lnTo>
                <a:lnTo>
                  <a:pt x="277" y="1016"/>
                </a:lnTo>
                <a:lnTo>
                  <a:pt x="277" y="1015"/>
                </a:lnTo>
                <a:lnTo>
                  <a:pt x="277" y="1015"/>
                </a:lnTo>
                <a:lnTo>
                  <a:pt x="277" y="1014"/>
                </a:lnTo>
                <a:lnTo>
                  <a:pt x="277" y="1013"/>
                </a:lnTo>
                <a:lnTo>
                  <a:pt x="277" y="1012"/>
                </a:lnTo>
                <a:lnTo>
                  <a:pt x="278" y="1011"/>
                </a:lnTo>
                <a:lnTo>
                  <a:pt x="278" y="1010"/>
                </a:lnTo>
                <a:lnTo>
                  <a:pt x="278" y="1009"/>
                </a:lnTo>
                <a:lnTo>
                  <a:pt x="278" y="1007"/>
                </a:lnTo>
                <a:lnTo>
                  <a:pt x="278" y="1006"/>
                </a:lnTo>
                <a:lnTo>
                  <a:pt x="278" y="1005"/>
                </a:lnTo>
                <a:lnTo>
                  <a:pt x="278" y="1004"/>
                </a:lnTo>
                <a:lnTo>
                  <a:pt x="279" y="1003"/>
                </a:lnTo>
                <a:lnTo>
                  <a:pt x="279" y="1002"/>
                </a:lnTo>
                <a:lnTo>
                  <a:pt x="279" y="1001"/>
                </a:lnTo>
                <a:lnTo>
                  <a:pt x="279" y="999"/>
                </a:lnTo>
                <a:lnTo>
                  <a:pt x="279" y="998"/>
                </a:lnTo>
                <a:lnTo>
                  <a:pt x="280" y="997"/>
                </a:lnTo>
                <a:lnTo>
                  <a:pt x="280" y="996"/>
                </a:lnTo>
                <a:lnTo>
                  <a:pt x="280" y="994"/>
                </a:lnTo>
                <a:lnTo>
                  <a:pt x="280" y="993"/>
                </a:lnTo>
                <a:lnTo>
                  <a:pt x="280" y="992"/>
                </a:lnTo>
                <a:lnTo>
                  <a:pt x="280" y="990"/>
                </a:lnTo>
                <a:lnTo>
                  <a:pt x="280" y="989"/>
                </a:lnTo>
                <a:lnTo>
                  <a:pt x="281" y="988"/>
                </a:lnTo>
                <a:lnTo>
                  <a:pt x="281" y="986"/>
                </a:lnTo>
                <a:lnTo>
                  <a:pt x="281" y="985"/>
                </a:lnTo>
                <a:lnTo>
                  <a:pt x="281" y="984"/>
                </a:lnTo>
                <a:lnTo>
                  <a:pt x="282" y="983"/>
                </a:lnTo>
                <a:lnTo>
                  <a:pt x="282" y="981"/>
                </a:lnTo>
                <a:lnTo>
                  <a:pt x="282" y="980"/>
                </a:lnTo>
                <a:lnTo>
                  <a:pt x="282" y="979"/>
                </a:lnTo>
                <a:lnTo>
                  <a:pt x="282" y="978"/>
                </a:lnTo>
                <a:lnTo>
                  <a:pt x="282" y="977"/>
                </a:lnTo>
                <a:lnTo>
                  <a:pt x="282" y="976"/>
                </a:lnTo>
                <a:lnTo>
                  <a:pt x="283" y="974"/>
                </a:lnTo>
                <a:lnTo>
                  <a:pt x="283" y="973"/>
                </a:lnTo>
                <a:lnTo>
                  <a:pt x="283" y="972"/>
                </a:lnTo>
                <a:lnTo>
                  <a:pt x="283" y="971"/>
                </a:lnTo>
                <a:lnTo>
                  <a:pt x="283" y="970"/>
                </a:lnTo>
                <a:lnTo>
                  <a:pt x="283" y="969"/>
                </a:lnTo>
                <a:lnTo>
                  <a:pt x="283" y="968"/>
                </a:lnTo>
                <a:lnTo>
                  <a:pt x="284" y="967"/>
                </a:lnTo>
                <a:lnTo>
                  <a:pt x="284" y="966"/>
                </a:lnTo>
                <a:lnTo>
                  <a:pt x="284" y="966"/>
                </a:lnTo>
                <a:lnTo>
                  <a:pt x="284" y="965"/>
                </a:lnTo>
                <a:lnTo>
                  <a:pt x="284" y="964"/>
                </a:lnTo>
                <a:lnTo>
                  <a:pt x="285" y="963"/>
                </a:lnTo>
                <a:lnTo>
                  <a:pt x="285" y="963"/>
                </a:lnTo>
                <a:lnTo>
                  <a:pt x="285" y="962"/>
                </a:lnTo>
                <a:lnTo>
                  <a:pt x="285" y="961"/>
                </a:lnTo>
                <a:lnTo>
                  <a:pt x="285" y="961"/>
                </a:lnTo>
                <a:lnTo>
                  <a:pt x="285" y="960"/>
                </a:lnTo>
                <a:lnTo>
                  <a:pt x="285" y="960"/>
                </a:lnTo>
                <a:lnTo>
                  <a:pt x="286" y="960"/>
                </a:lnTo>
                <a:lnTo>
                  <a:pt x="286" y="959"/>
                </a:lnTo>
                <a:lnTo>
                  <a:pt x="286" y="959"/>
                </a:lnTo>
                <a:lnTo>
                  <a:pt x="286" y="959"/>
                </a:lnTo>
                <a:lnTo>
                  <a:pt x="287" y="958"/>
                </a:lnTo>
                <a:lnTo>
                  <a:pt x="287" y="958"/>
                </a:lnTo>
                <a:lnTo>
                  <a:pt x="287" y="958"/>
                </a:lnTo>
                <a:lnTo>
                  <a:pt x="287" y="958"/>
                </a:lnTo>
                <a:lnTo>
                  <a:pt x="287" y="958"/>
                </a:lnTo>
                <a:lnTo>
                  <a:pt x="287" y="958"/>
                </a:lnTo>
                <a:lnTo>
                  <a:pt x="287" y="958"/>
                </a:lnTo>
                <a:lnTo>
                  <a:pt x="288" y="959"/>
                </a:lnTo>
                <a:lnTo>
                  <a:pt x="288" y="959"/>
                </a:lnTo>
                <a:lnTo>
                  <a:pt x="288" y="959"/>
                </a:lnTo>
                <a:lnTo>
                  <a:pt x="288" y="960"/>
                </a:lnTo>
                <a:lnTo>
                  <a:pt x="288" y="960"/>
                </a:lnTo>
                <a:lnTo>
                  <a:pt x="288" y="961"/>
                </a:lnTo>
                <a:lnTo>
                  <a:pt x="288" y="961"/>
                </a:lnTo>
                <a:lnTo>
                  <a:pt x="289" y="961"/>
                </a:lnTo>
                <a:lnTo>
                  <a:pt x="289" y="962"/>
                </a:lnTo>
                <a:lnTo>
                  <a:pt x="289" y="963"/>
                </a:lnTo>
                <a:lnTo>
                  <a:pt x="289" y="964"/>
                </a:lnTo>
                <a:lnTo>
                  <a:pt x="289" y="965"/>
                </a:lnTo>
                <a:lnTo>
                  <a:pt x="290" y="965"/>
                </a:lnTo>
                <a:lnTo>
                  <a:pt x="290" y="966"/>
                </a:lnTo>
                <a:lnTo>
                  <a:pt x="290" y="967"/>
                </a:lnTo>
                <a:lnTo>
                  <a:pt x="290" y="968"/>
                </a:lnTo>
                <a:lnTo>
                  <a:pt x="290" y="969"/>
                </a:lnTo>
                <a:lnTo>
                  <a:pt x="290" y="970"/>
                </a:lnTo>
                <a:lnTo>
                  <a:pt x="290" y="971"/>
                </a:lnTo>
                <a:lnTo>
                  <a:pt x="291" y="972"/>
                </a:lnTo>
                <a:lnTo>
                  <a:pt x="291" y="973"/>
                </a:lnTo>
                <a:lnTo>
                  <a:pt x="291" y="975"/>
                </a:lnTo>
                <a:lnTo>
                  <a:pt x="291" y="976"/>
                </a:lnTo>
                <a:lnTo>
                  <a:pt x="292" y="977"/>
                </a:lnTo>
                <a:lnTo>
                  <a:pt x="292" y="979"/>
                </a:lnTo>
                <a:lnTo>
                  <a:pt x="292" y="980"/>
                </a:lnTo>
                <a:lnTo>
                  <a:pt x="292" y="981"/>
                </a:lnTo>
                <a:lnTo>
                  <a:pt x="292" y="983"/>
                </a:lnTo>
                <a:lnTo>
                  <a:pt x="292" y="984"/>
                </a:lnTo>
                <a:lnTo>
                  <a:pt x="292" y="986"/>
                </a:lnTo>
                <a:lnTo>
                  <a:pt x="293" y="987"/>
                </a:lnTo>
                <a:lnTo>
                  <a:pt x="293" y="988"/>
                </a:lnTo>
                <a:lnTo>
                  <a:pt x="293" y="990"/>
                </a:lnTo>
                <a:lnTo>
                  <a:pt x="293" y="991"/>
                </a:lnTo>
                <a:lnTo>
                  <a:pt x="293" y="993"/>
                </a:lnTo>
                <a:lnTo>
                  <a:pt x="293" y="994"/>
                </a:lnTo>
                <a:lnTo>
                  <a:pt x="293" y="996"/>
                </a:lnTo>
                <a:lnTo>
                  <a:pt x="294" y="997"/>
                </a:lnTo>
                <a:lnTo>
                  <a:pt x="294" y="999"/>
                </a:lnTo>
                <a:lnTo>
                  <a:pt x="294" y="1001"/>
                </a:lnTo>
                <a:lnTo>
                  <a:pt x="294" y="1002"/>
                </a:lnTo>
                <a:lnTo>
                  <a:pt x="294" y="1004"/>
                </a:lnTo>
                <a:lnTo>
                  <a:pt x="295" y="1006"/>
                </a:lnTo>
                <a:lnTo>
                  <a:pt x="295" y="1007"/>
                </a:lnTo>
                <a:lnTo>
                  <a:pt x="295" y="1009"/>
                </a:lnTo>
                <a:lnTo>
                  <a:pt x="295" y="1010"/>
                </a:lnTo>
                <a:lnTo>
                  <a:pt x="295" y="1011"/>
                </a:lnTo>
                <a:lnTo>
                  <a:pt x="295" y="1013"/>
                </a:lnTo>
                <a:lnTo>
                  <a:pt x="295" y="1014"/>
                </a:lnTo>
                <a:lnTo>
                  <a:pt x="296" y="1016"/>
                </a:lnTo>
                <a:lnTo>
                  <a:pt x="296" y="1017"/>
                </a:lnTo>
                <a:lnTo>
                  <a:pt x="296" y="1019"/>
                </a:lnTo>
                <a:lnTo>
                  <a:pt x="296" y="1020"/>
                </a:lnTo>
                <a:lnTo>
                  <a:pt x="296" y="1021"/>
                </a:lnTo>
                <a:lnTo>
                  <a:pt x="296" y="1022"/>
                </a:lnTo>
                <a:lnTo>
                  <a:pt x="297" y="1024"/>
                </a:lnTo>
                <a:lnTo>
                  <a:pt x="297" y="1025"/>
                </a:lnTo>
                <a:lnTo>
                  <a:pt x="297" y="1026"/>
                </a:lnTo>
                <a:lnTo>
                  <a:pt x="297" y="1027"/>
                </a:lnTo>
                <a:lnTo>
                  <a:pt x="297" y="1029"/>
                </a:lnTo>
                <a:lnTo>
                  <a:pt x="298" y="1029"/>
                </a:lnTo>
                <a:lnTo>
                  <a:pt x="298" y="1030"/>
                </a:lnTo>
                <a:lnTo>
                  <a:pt x="298" y="1031"/>
                </a:lnTo>
                <a:lnTo>
                  <a:pt x="298" y="1032"/>
                </a:lnTo>
                <a:lnTo>
                  <a:pt x="298" y="1033"/>
                </a:lnTo>
                <a:lnTo>
                  <a:pt x="298" y="1034"/>
                </a:lnTo>
                <a:lnTo>
                  <a:pt x="298" y="1035"/>
                </a:lnTo>
                <a:lnTo>
                  <a:pt x="299" y="1035"/>
                </a:lnTo>
                <a:lnTo>
                  <a:pt x="299" y="1036"/>
                </a:lnTo>
                <a:lnTo>
                  <a:pt x="299" y="1037"/>
                </a:lnTo>
                <a:lnTo>
                  <a:pt x="299" y="1037"/>
                </a:lnTo>
                <a:lnTo>
                  <a:pt x="299" y="1037"/>
                </a:lnTo>
                <a:lnTo>
                  <a:pt x="300" y="1038"/>
                </a:lnTo>
                <a:lnTo>
                  <a:pt x="300" y="1038"/>
                </a:lnTo>
                <a:lnTo>
                  <a:pt x="300" y="1038"/>
                </a:lnTo>
                <a:lnTo>
                  <a:pt x="300" y="1038"/>
                </a:lnTo>
                <a:lnTo>
                  <a:pt x="300" y="1039"/>
                </a:lnTo>
                <a:lnTo>
                  <a:pt x="300" y="1039"/>
                </a:lnTo>
                <a:lnTo>
                  <a:pt x="301" y="1039"/>
                </a:lnTo>
                <a:lnTo>
                  <a:pt x="301" y="1039"/>
                </a:lnTo>
                <a:lnTo>
                  <a:pt x="301" y="1038"/>
                </a:lnTo>
                <a:lnTo>
                  <a:pt x="301" y="1038"/>
                </a:lnTo>
                <a:lnTo>
                  <a:pt x="301" y="1038"/>
                </a:lnTo>
                <a:lnTo>
                  <a:pt x="301" y="1038"/>
                </a:lnTo>
                <a:lnTo>
                  <a:pt x="301" y="1037"/>
                </a:lnTo>
                <a:lnTo>
                  <a:pt x="302" y="1037"/>
                </a:lnTo>
                <a:lnTo>
                  <a:pt x="302" y="1037"/>
                </a:lnTo>
                <a:lnTo>
                  <a:pt x="302" y="1036"/>
                </a:lnTo>
                <a:lnTo>
                  <a:pt x="302" y="1035"/>
                </a:lnTo>
                <a:lnTo>
                  <a:pt x="302" y="1035"/>
                </a:lnTo>
                <a:lnTo>
                  <a:pt x="303" y="1034"/>
                </a:lnTo>
                <a:lnTo>
                  <a:pt x="303" y="1033"/>
                </a:lnTo>
                <a:lnTo>
                  <a:pt x="303" y="1032"/>
                </a:lnTo>
                <a:lnTo>
                  <a:pt x="303" y="1031"/>
                </a:lnTo>
                <a:lnTo>
                  <a:pt x="303" y="1030"/>
                </a:lnTo>
                <a:lnTo>
                  <a:pt x="303" y="1029"/>
                </a:lnTo>
                <a:lnTo>
                  <a:pt x="303" y="1028"/>
                </a:lnTo>
                <a:lnTo>
                  <a:pt x="304" y="1027"/>
                </a:lnTo>
                <a:lnTo>
                  <a:pt x="304" y="1026"/>
                </a:lnTo>
                <a:lnTo>
                  <a:pt x="304" y="1024"/>
                </a:lnTo>
                <a:lnTo>
                  <a:pt x="304" y="1023"/>
                </a:lnTo>
                <a:lnTo>
                  <a:pt x="305" y="1022"/>
                </a:lnTo>
                <a:lnTo>
                  <a:pt x="305" y="1020"/>
                </a:lnTo>
                <a:lnTo>
                  <a:pt x="305" y="1019"/>
                </a:lnTo>
                <a:lnTo>
                  <a:pt x="305" y="1017"/>
                </a:lnTo>
                <a:lnTo>
                  <a:pt x="305" y="1016"/>
                </a:lnTo>
                <a:lnTo>
                  <a:pt x="305" y="1014"/>
                </a:lnTo>
                <a:lnTo>
                  <a:pt x="305" y="1013"/>
                </a:lnTo>
                <a:lnTo>
                  <a:pt x="306" y="1011"/>
                </a:lnTo>
                <a:lnTo>
                  <a:pt x="306" y="1009"/>
                </a:lnTo>
                <a:lnTo>
                  <a:pt x="306" y="1008"/>
                </a:lnTo>
                <a:lnTo>
                  <a:pt x="306" y="1006"/>
                </a:lnTo>
                <a:lnTo>
                  <a:pt x="306" y="1004"/>
                </a:lnTo>
                <a:lnTo>
                  <a:pt x="306" y="1002"/>
                </a:lnTo>
                <a:lnTo>
                  <a:pt x="306" y="1001"/>
                </a:lnTo>
                <a:lnTo>
                  <a:pt x="307" y="999"/>
                </a:lnTo>
                <a:lnTo>
                  <a:pt x="307" y="997"/>
                </a:lnTo>
                <a:lnTo>
                  <a:pt x="307" y="995"/>
                </a:lnTo>
                <a:lnTo>
                  <a:pt x="307" y="994"/>
                </a:lnTo>
                <a:lnTo>
                  <a:pt x="307" y="992"/>
                </a:lnTo>
                <a:lnTo>
                  <a:pt x="308" y="990"/>
                </a:lnTo>
                <a:lnTo>
                  <a:pt x="308" y="988"/>
                </a:lnTo>
                <a:lnTo>
                  <a:pt x="308" y="986"/>
                </a:lnTo>
                <a:lnTo>
                  <a:pt x="308" y="984"/>
                </a:lnTo>
                <a:lnTo>
                  <a:pt x="308" y="983"/>
                </a:lnTo>
                <a:lnTo>
                  <a:pt x="308" y="981"/>
                </a:lnTo>
                <a:lnTo>
                  <a:pt x="308" y="979"/>
                </a:lnTo>
                <a:lnTo>
                  <a:pt x="309" y="977"/>
                </a:lnTo>
                <a:lnTo>
                  <a:pt x="309" y="976"/>
                </a:lnTo>
                <a:lnTo>
                  <a:pt x="309" y="974"/>
                </a:lnTo>
                <a:lnTo>
                  <a:pt x="309" y="972"/>
                </a:lnTo>
                <a:lnTo>
                  <a:pt x="310" y="970"/>
                </a:lnTo>
                <a:lnTo>
                  <a:pt x="310" y="969"/>
                </a:lnTo>
                <a:lnTo>
                  <a:pt x="310" y="967"/>
                </a:lnTo>
                <a:lnTo>
                  <a:pt x="310" y="966"/>
                </a:lnTo>
                <a:lnTo>
                  <a:pt x="310" y="964"/>
                </a:lnTo>
                <a:lnTo>
                  <a:pt x="310" y="963"/>
                </a:lnTo>
                <a:lnTo>
                  <a:pt x="310" y="961"/>
                </a:lnTo>
                <a:lnTo>
                  <a:pt x="311" y="960"/>
                </a:lnTo>
                <a:lnTo>
                  <a:pt x="311" y="958"/>
                </a:lnTo>
                <a:lnTo>
                  <a:pt x="311" y="957"/>
                </a:lnTo>
                <a:lnTo>
                  <a:pt x="311" y="956"/>
                </a:lnTo>
                <a:lnTo>
                  <a:pt x="311" y="955"/>
                </a:lnTo>
                <a:lnTo>
                  <a:pt x="311" y="953"/>
                </a:lnTo>
                <a:lnTo>
                  <a:pt x="311" y="952"/>
                </a:lnTo>
                <a:lnTo>
                  <a:pt x="312" y="951"/>
                </a:lnTo>
                <a:lnTo>
                  <a:pt x="312" y="950"/>
                </a:lnTo>
                <a:lnTo>
                  <a:pt x="312" y="950"/>
                </a:lnTo>
                <a:lnTo>
                  <a:pt x="312" y="949"/>
                </a:lnTo>
                <a:lnTo>
                  <a:pt x="312" y="948"/>
                </a:lnTo>
                <a:lnTo>
                  <a:pt x="313" y="947"/>
                </a:lnTo>
                <a:lnTo>
                  <a:pt x="313" y="946"/>
                </a:lnTo>
                <a:lnTo>
                  <a:pt x="313" y="946"/>
                </a:lnTo>
                <a:lnTo>
                  <a:pt x="313" y="945"/>
                </a:lnTo>
                <a:lnTo>
                  <a:pt x="313" y="945"/>
                </a:lnTo>
                <a:lnTo>
                  <a:pt x="313" y="945"/>
                </a:lnTo>
                <a:lnTo>
                  <a:pt x="313" y="944"/>
                </a:lnTo>
                <a:lnTo>
                  <a:pt x="314" y="944"/>
                </a:lnTo>
                <a:lnTo>
                  <a:pt x="314" y="944"/>
                </a:lnTo>
                <a:lnTo>
                  <a:pt x="314" y="944"/>
                </a:lnTo>
                <a:lnTo>
                  <a:pt x="314" y="944"/>
                </a:lnTo>
                <a:lnTo>
                  <a:pt x="315" y="944"/>
                </a:lnTo>
                <a:lnTo>
                  <a:pt x="315" y="944"/>
                </a:lnTo>
                <a:lnTo>
                  <a:pt x="315" y="945"/>
                </a:lnTo>
                <a:lnTo>
                  <a:pt x="315" y="945"/>
                </a:lnTo>
                <a:lnTo>
                  <a:pt x="315" y="945"/>
                </a:lnTo>
                <a:lnTo>
                  <a:pt x="315" y="946"/>
                </a:lnTo>
                <a:lnTo>
                  <a:pt x="315" y="946"/>
                </a:lnTo>
                <a:lnTo>
                  <a:pt x="316" y="947"/>
                </a:lnTo>
                <a:lnTo>
                  <a:pt x="316" y="947"/>
                </a:lnTo>
                <a:lnTo>
                  <a:pt x="316" y="948"/>
                </a:lnTo>
                <a:lnTo>
                  <a:pt x="316" y="949"/>
                </a:lnTo>
                <a:lnTo>
                  <a:pt x="316" y="950"/>
                </a:lnTo>
                <a:lnTo>
                  <a:pt x="316" y="951"/>
                </a:lnTo>
                <a:lnTo>
                  <a:pt x="316" y="952"/>
                </a:lnTo>
                <a:lnTo>
                  <a:pt x="317" y="953"/>
                </a:lnTo>
                <a:lnTo>
                  <a:pt x="317" y="954"/>
                </a:lnTo>
                <a:lnTo>
                  <a:pt x="317" y="955"/>
                </a:lnTo>
                <a:lnTo>
                  <a:pt x="317" y="957"/>
                </a:lnTo>
                <a:lnTo>
                  <a:pt x="317" y="958"/>
                </a:lnTo>
                <a:lnTo>
                  <a:pt x="318" y="960"/>
                </a:lnTo>
                <a:lnTo>
                  <a:pt x="318" y="961"/>
                </a:lnTo>
                <a:lnTo>
                  <a:pt x="318" y="963"/>
                </a:lnTo>
                <a:lnTo>
                  <a:pt x="318" y="964"/>
                </a:lnTo>
                <a:lnTo>
                  <a:pt x="318" y="966"/>
                </a:lnTo>
                <a:lnTo>
                  <a:pt x="318" y="968"/>
                </a:lnTo>
                <a:lnTo>
                  <a:pt x="318" y="969"/>
                </a:lnTo>
                <a:lnTo>
                  <a:pt x="319" y="971"/>
                </a:lnTo>
                <a:lnTo>
                  <a:pt x="319" y="973"/>
                </a:lnTo>
                <a:lnTo>
                  <a:pt x="319" y="974"/>
                </a:lnTo>
                <a:lnTo>
                  <a:pt x="319" y="976"/>
                </a:lnTo>
                <a:lnTo>
                  <a:pt x="320" y="978"/>
                </a:lnTo>
                <a:lnTo>
                  <a:pt x="320" y="980"/>
                </a:lnTo>
                <a:lnTo>
                  <a:pt x="320" y="983"/>
                </a:lnTo>
                <a:lnTo>
                  <a:pt x="320" y="984"/>
                </a:lnTo>
                <a:lnTo>
                  <a:pt x="320" y="986"/>
                </a:lnTo>
                <a:lnTo>
                  <a:pt x="320" y="989"/>
                </a:lnTo>
                <a:lnTo>
                  <a:pt x="320" y="991"/>
                </a:lnTo>
                <a:lnTo>
                  <a:pt x="321" y="992"/>
                </a:lnTo>
                <a:lnTo>
                  <a:pt x="321" y="995"/>
                </a:lnTo>
                <a:lnTo>
                  <a:pt x="321" y="997"/>
                </a:lnTo>
                <a:lnTo>
                  <a:pt x="321" y="999"/>
                </a:lnTo>
                <a:lnTo>
                  <a:pt x="321" y="1001"/>
                </a:lnTo>
                <a:lnTo>
                  <a:pt x="321" y="1003"/>
                </a:lnTo>
                <a:lnTo>
                  <a:pt x="321" y="1005"/>
                </a:lnTo>
                <a:lnTo>
                  <a:pt x="322" y="1007"/>
                </a:lnTo>
                <a:lnTo>
                  <a:pt x="322" y="1009"/>
                </a:lnTo>
                <a:lnTo>
                  <a:pt x="322" y="1011"/>
                </a:lnTo>
                <a:lnTo>
                  <a:pt x="322" y="1014"/>
                </a:lnTo>
                <a:lnTo>
                  <a:pt x="322" y="1015"/>
                </a:lnTo>
                <a:lnTo>
                  <a:pt x="323" y="1017"/>
                </a:lnTo>
                <a:lnTo>
                  <a:pt x="323" y="1019"/>
                </a:lnTo>
                <a:lnTo>
                  <a:pt x="323" y="1022"/>
                </a:lnTo>
                <a:lnTo>
                  <a:pt x="323" y="1023"/>
                </a:lnTo>
                <a:lnTo>
                  <a:pt x="323" y="1025"/>
                </a:lnTo>
                <a:lnTo>
                  <a:pt x="323" y="1027"/>
                </a:lnTo>
                <a:lnTo>
                  <a:pt x="323" y="1029"/>
                </a:lnTo>
                <a:lnTo>
                  <a:pt x="324" y="1030"/>
                </a:lnTo>
                <a:lnTo>
                  <a:pt x="324" y="1032"/>
                </a:lnTo>
                <a:lnTo>
                  <a:pt x="324" y="1034"/>
                </a:lnTo>
                <a:lnTo>
                  <a:pt x="324" y="1035"/>
                </a:lnTo>
                <a:lnTo>
                  <a:pt x="324" y="1037"/>
                </a:lnTo>
                <a:lnTo>
                  <a:pt x="324" y="1038"/>
                </a:lnTo>
                <a:lnTo>
                  <a:pt x="325" y="1040"/>
                </a:lnTo>
                <a:lnTo>
                  <a:pt x="325" y="1042"/>
                </a:lnTo>
                <a:lnTo>
                  <a:pt x="325" y="1043"/>
                </a:lnTo>
                <a:lnTo>
                  <a:pt x="325" y="1044"/>
                </a:lnTo>
                <a:lnTo>
                  <a:pt x="325" y="1045"/>
                </a:lnTo>
                <a:lnTo>
                  <a:pt x="326" y="1046"/>
                </a:lnTo>
                <a:lnTo>
                  <a:pt x="326" y="1047"/>
                </a:lnTo>
                <a:lnTo>
                  <a:pt x="326" y="1048"/>
                </a:lnTo>
                <a:lnTo>
                  <a:pt x="326" y="1049"/>
                </a:lnTo>
                <a:lnTo>
                  <a:pt x="326" y="1050"/>
                </a:lnTo>
                <a:lnTo>
                  <a:pt x="326" y="1050"/>
                </a:lnTo>
                <a:lnTo>
                  <a:pt x="326" y="1051"/>
                </a:lnTo>
                <a:lnTo>
                  <a:pt x="327" y="1052"/>
                </a:lnTo>
                <a:lnTo>
                  <a:pt x="327" y="1052"/>
                </a:lnTo>
                <a:lnTo>
                  <a:pt x="327" y="1053"/>
                </a:lnTo>
                <a:lnTo>
                  <a:pt x="327" y="1053"/>
                </a:lnTo>
                <a:lnTo>
                  <a:pt x="327" y="1053"/>
                </a:lnTo>
                <a:lnTo>
                  <a:pt x="328" y="1053"/>
                </a:lnTo>
                <a:lnTo>
                  <a:pt x="328" y="1053"/>
                </a:lnTo>
                <a:lnTo>
                  <a:pt x="328" y="1053"/>
                </a:lnTo>
                <a:lnTo>
                  <a:pt x="328" y="1053"/>
                </a:lnTo>
                <a:lnTo>
                  <a:pt x="328" y="1053"/>
                </a:lnTo>
                <a:lnTo>
                  <a:pt x="328" y="1053"/>
                </a:lnTo>
                <a:lnTo>
                  <a:pt x="329" y="1052"/>
                </a:lnTo>
                <a:lnTo>
                  <a:pt x="329" y="1052"/>
                </a:lnTo>
                <a:lnTo>
                  <a:pt x="329" y="1051"/>
                </a:lnTo>
                <a:lnTo>
                  <a:pt x="329" y="1051"/>
                </a:lnTo>
                <a:lnTo>
                  <a:pt x="329" y="1050"/>
                </a:lnTo>
                <a:lnTo>
                  <a:pt x="329" y="1049"/>
                </a:lnTo>
                <a:lnTo>
                  <a:pt x="329" y="1048"/>
                </a:lnTo>
                <a:lnTo>
                  <a:pt x="330" y="1047"/>
                </a:lnTo>
                <a:lnTo>
                  <a:pt x="330" y="1046"/>
                </a:lnTo>
                <a:lnTo>
                  <a:pt x="330" y="1045"/>
                </a:lnTo>
                <a:lnTo>
                  <a:pt x="330" y="1044"/>
                </a:lnTo>
                <a:lnTo>
                  <a:pt x="330" y="1043"/>
                </a:lnTo>
                <a:lnTo>
                  <a:pt x="331" y="1041"/>
                </a:lnTo>
                <a:lnTo>
                  <a:pt x="331" y="1040"/>
                </a:lnTo>
                <a:lnTo>
                  <a:pt x="331" y="1038"/>
                </a:lnTo>
                <a:lnTo>
                  <a:pt x="331" y="1037"/>
                </a:lnTo>
                <a:lnTo>
                  <a:pt x="331" y="1035"/>
                </a:lnTo>
                <a:lnTo>
                  <a:pt x="331" y="1034"/>
                </a:lnTo>
                <a:lnTo>
                  <a:pt x="331" y="1032"/>
                </a:lnTo>
                <a:lnTo>
                  <a:pt x="332" y="1030"/>
                </a:lnTo>
                <a:lnTo>
                  <a:pt x="332" y="1028"/>
                </a:lnTo>
                <a:lnTo>
                  <a:pt x="332" y="1026"/>
                </a:lnTo>
                <a:lnTo>
                  <a:pt x="332" y="1024"/>
                </a:lnTo>
                <a:lnTo>
                  <a:pt x="332" y="1022"/>
                </a:lnTo>
                <a:lnTo>
                  <a:pt x="333" y="1020"/>
                </a:lnTo>
                <a:lnTo>
                  <a:pt x="333" y="1018"/>
                </a:lnTo>
                <a:lnTo>
                  <a:pt x="333" y="1016"/>
                </a:lnTo>
                <a:lnTo>
                  <a:pt x="333" y="1014"/>
                </a:lnTo>
                <a:lnTo>
                  <a:pt x="333" y="1011"/>
                </a:lnTo>
                <a:lnTo>
                  <a:pt x="333" y="1009"/>
                </a:lnTo>
                <a:lnTo>
                  <a:pt x="334" y="1007"/>
                </a:lnTo>
                <a:lnTo>
                  <a:pt x="334" y="1004"/>
                </a:lnTo>
                <a:lnTo>
                  <a:pt x="334" y="1002"/>
                </a:lnTo>
                <a:lnTo>
                  <a:pt x="334" y="1000"/>
                </a:lnTo>
                <a:lnTo>
                  <a:pt x="334" y="997"/>
                </a:lnTo>
                <a:lnTo>
                  <a:pt x="334" y="995"/>
                </a:lnTo>
                <a:lnTo>
                  <a:pt x="334" y="993"/>
                </a:lnTo>
                <a:lnTo>
                  <a:pt x="335" y="990"/>
                </a:lnTo>
                <a:lnTo>
                  <a:pt x="335" y="988"/>
                </a:lnTo>
                <a:lnTo>
                  <a:pt x="335" y="986"/>
                </a:lnTo>
                <a:lnTo>
                  <a:pt x="335" y="983"/>
                </a:lnTo>
                <a:lnTo>
                  <a:pt x="335" y="981"/>
                </a:lnTo>
                <a:lnTo>
                  <a:pt x="336" y="978"/>
                </a:lnTo>
                <a:lnTo>
                  <a:pt x="336" y="976"/>
                </a:lnTo>
                <a:lnTo>
                  <a:pt x="336" y="974"/>
                </a:lnTo>
                <a:lnTo>
                  <a:pt x="336" y="971"/>
                </a:lnTo>
                <a:lnTo>
                  <a:pt x="336" y="969"/>
                </a:lnTo>
                <a:lnTo>
                  <a:pt x="336" y="967"/>
                </a:lnTo>
                <a:lnTo>
                  <a:pt x="336" y="965"/>
                </a:lnTo>
                <a:lnTo>
                  <a:pt x="337" y="963"/>
                </a:lnTo>
                <a:lnTo>
                  <a:pt x="337" y="961"/>
                </a:lnTo>
                <a:lnTo>
                  <a:pt x="337" y="958"/>
                </a:lnTo>
                <a:lnTo>
                  <a:pt x="337" y="956"/>
                </a:lnTo>
                <a:lnTo>
                  <a:pt x="338" y="955"/>
                </a:lnTo>
                <a:lnTo>
                  <a:pt x="338" y="953"/>
                </a:lnTo>
                <a:lnTo>
                  <a:pt x="338" y="951"/>
                </a:lnTo>
                <a:lnTo>
                  <a:pt x="338" y="949"/>
                </a:lnTo>
                <a:lnTo>
                  <a:pt x="338" y="947"/>
                </a:lnTo>
                <a:lnTo>
                  <a:pt x="338" y="946"/>
                </a:lnTo>
                <a:lnTo>
                  <a:pt x="338" y="944"/>
                </a:lnTo>
                <a:lnTo>
                  <a:pt x="339" y="942"/>
                </a:lnTo>
                <a:lnTo>
                  <a:pt x="339" y="941"/>
                </a:lnTo>
                <a:lnTo>
                  <a:pt x="339" y="940"/>
                </a:lnTo>
                <a:lnTo>
                  <a:pt x="339" y="938"/>
                </a:lnTo>
                <a:lnTo>
                  <a:pt x="339" y="937"/>
                </a:lnTo>
                <a:lnTo>
                  <a:pt x="339" y="936"/>
                </a:lnTo>
                <a:lnTo>
                  <a:pt x="339" y="935"/>
                </a:lnTo>
                <a:lnTo>
                  <a:pt x="340" y="934"/>
                </a:lnTo>
                <a:lnTo>
                  <a:pt x="340" y="933"/>
                </a:lnTo>
                <a:lnTo>
                  <a:pt x="340" y="932"/>
                </a:lnTo>
                <a:lnTo>
                  <a:pt x="340" y="932"/>
                </a:lnTo>
                <a:lnTo>
                  <a:pt x="340" y="931"/>
                </a:lnTo>
                <a:lnTo>
                  <a:pt x="341" y="930"/>
                </a:lnTo>
                <a:lnTo>
                  <a:pt x="341" y="930"/>
                </a:lnTo>
                <a:lnTo>
                  <a:pt x="341" y="930"/>
                </a:lnTo>
                <a:lnTo>
                  <a:pt x="341" y="929"/>
                </a:lnTo>
                <a:lnTo>
                  <a:pt x="341" y="929"/>
                </a:lnTo>
                <a:lnTo>
                  <a:pt x="341" y="929"/>
                </a:lnTo>
                <a:lnTo>
                  <a:pt x="341" y="929"/>
                </a:lnTo>
                <a:lnTo>
                  <a:pt x="342" y="930"/>
                </a:lnTo>
                <a:lnTo>
                  <a:pt x="342" y="930"/>
                </a:lnTo>
                <a:lnTo>
                  <a:pt x="342" y="930"/>
                </a:lnTo>
                <a:lnTo>
                  <a:pt x="342" y="930"/>
                </a:lnTo>
                <a:lnTo>
                  <a:pt x="343" y="931"/>
                </a:lnTo>
                <a:lnTo>
                  <a:pt x="343" y="932"/>
                </a:lnTo>
                <a:lnTo>
                  <a:pt x="343" y="932"/>
                </a:lnTo>
                <a:lnTo>
                  <a:pt x="343" y="933"/>
                </a:lnTo>
                <a:lnTo>
                  <a:pt x="343" y="934"/>
                </a:lnTo>
                <a:lnTo>
                  <a:pt x="343" y="935"/>
                </a:lnTo>
                <a:lnTo>
                  <a:pt x="343" y="936"/>
                </a:lnTo>
                <a:lnTo>
                  <a:pt x="344" y="937"/>
                </a:lnTo>
                <a:lnTo>
                  <a:pt x="344" y="939"/>
                </a:lnTo>
                <a:lnTo>
                  <a:pt x="344" y="940"/>
                </a:lnTo>
                <a:lnTo>
                  <a:pt x="344" y="942"/>
                </a:lnTo>
                <a:lnTo>
                  <a:pt x="344" y="943"/>
                </a:lnTo>
                <a:lnTo>
                  <a:pt x="344" y="945"/>
                </a:lnTo>
                <a:lnTo>
                  <a:pt x="344" y="946"/>
                </a:lnTo>
                <a:lnTo>
                  <a:pt x="345" y="948"/>
                </a:lnTo>
                <a:lnTo>
                  <a:pt x="345" y="950"/>
                </a:lnTo>
                <a:lnTo>
                  <a:pt x="345" y="952"/>
                </a:lnTo>
                <a:lnTo>
                  <a:pt x="345" y="954"/>
                </a:lnTo>
                <a:lnTo>
                  <a:pt x="345" y="956"/>
                </a:lnTo>
                <a:lnTo>
                  <a:pt x="346" y="958"/>
                </a:lnTo>
                <a:lnTo>
                  <a:pt x="346" y="960"/>
                </a:lnTo>
                <a:lnTo>
                  <a:pt x="346" y="963"/>
                </a:lnTo>
                <a:lnTo>
                  <a:pt x="346" y="965"/>
                </a:lnTo>
                <a:lnTo>
                  <a:pt x="346" y="967"/>
                </a:lnTo>
                <a:lnTo>
                  <a:pt x="346" y="969"/>
                </a:lnTo>
                <a:lnTo>
                  <a:pt x="346" y="972"/>
                </a:lnTo>
                <a:lnTo>
                  <a:pt x="347" y="974"/>
                </a:lnTo>
                <a:lnTo>
                  <a:pt x="347" y="977"/>
                </a:lnTo>
                <a:lnTo>
                  <a:pt x="347" y="979"/>
                </a:lnTo>
                <a:lnTo>
                  <a:pt x="347" y="982"/>
                </a:lnTo>
                <a:lnTo>
                  <a:pt x="348" y="984"/>
                </a:lnTo>
                <a:lnTo>
                  <a:pt x="348" y="987"/>
                </a:lnTo>
                <a:lnTo>
                  <a:pt x="348" y="990"/>
                </a:lnTo>
                <a:lnTo>
                  <a:pt x="348" y="992"/>
                </a:lnTo>
                <a:lnTo>
                  <a:pt x="348" y="995"/>
                </a:lnTo>
                <a:lnTo>
                  <a:pt x="348" y="998"/>
                </a:lnTo>
                <a:lnTo>
                  <a:pt x="348" y="1001"/>
                </a:lnTo>
                <a:lnTo>
                  <a:pt x="349" y="1003"/>
                </a:lnTo>
                <a:lnTo>
                  <a:pt x="349" y="1006"/>
                </a:lnTo>
                <a:lnTo>
                  <a:pt x="349" y="1008"/>
                </a:lnTo>
                <a:lnTo>
                  <a:pt x="349" y="1011"/>
                </a:lnTo>
                <a:lnTo>
                  <a:pt x="349" y="1014"/>
                </a:lnTo>
                <a:lnTo>
                  <a:pt x="349" y="1016"/>
                </a:lnTo>
                <a:lnTo>
                  <a:pt x="349" y="1019"/>
                </a:lnTo>
                <a:lnTo>
                  <a:pt x="350" y="1021"/>
                </a:lnTo>
                <a:lnTo>
                  <a:pt x="350" y="1024"/>
                </a:lnTo>
                <a:lnTo>
                  <a:pt x="350" y="1026"/>
                </a:lnTo>
                <a:lnTo>
                  <a:pt x="350" y="1029"/>
                </a:lnTo>
                <a:lnTo>
                  <a:pt x="350" y="1031"/>
                </a:lnTo>
                <a:lnTo>
                  <a:pt x="351" y="1034"/>
                </a:lnTo>
                <a:lnTo>
                  <a:pt x="351" y="1036"/>
                </a:lnTo>
                <a:lnTo>
                  <a:pt x="351" y="1038"/>
                </a:lnTo>
                <a:lnTo>
                  <a:pt x="351" y="1040"/>
                </a:lnTo>
                <a:lnTo>
                  <a:pt x="351" y="1042"/>
                </a:lnTo>
                <a:lnTo>
                  <a:pt x="351" y="1044"/>
                </a:lnTo>
                <a:lnTo>
                  <a:pt x="351" y="1047"/>
                </a:lnTo>
                <a:lnTo>
                  <a:pt x="352" y="1048"/>
                </a:lnTo>
                <a:lnTo>
                  <a:pt x="352" y="1050"/>
                </a:lnTo>
                <a:lnTo>
                  <a:pt x="352" y="1052"/>
                </a:lnTo>
                <a:lnTo>
                  <a:pt x="352" y="1054"/>
                </a:lnTo>
                <a:lnTo>
                  <a:pt x="352" y="1055"/>
                </a:lnTo>
                <a:lnTo>
                  <a:pt x="352" y="1057"/>
                </a:lnTo>
                <a:lnTo>
                  <a:pt x="352" y="1058"/>
                </a:lnTo>
                <a:lnTo>
                  <a:pt x="353" y="1060"/>
                </a:lnTo>
                <a:lnTo>
                  <a:pt x="353" y="1061"/>
                </a:lnTo>
                <a:lnTo>
                  <a:pt x="353" y="1062"/>
                </a:lnTo>
                <a:lnTo>
                  <a:pt x="353" y="1063"/>
                </a:lnTo>
                <a:lnTo>
                  <a:pt x="354" y="1064"/>
                </a:lnTo>
                <a:lnTo>
                  <a:pt x="354" y="1065"/>
                </a:lnTo>
                <a:lnTo>
                  <a:pt x="354" y="1066"/>
                </a:lnTo>
                <a:lnTo>
                  <a:pt x="354" y="1066"/>
                </a:lnTo>
                <a:lnTo>
                  <a:pt x="354" y="1067"/>
                </a:lnTo>
                <a:lnTo>
                  <a:pt x="354" y="1067"/>
                </a:lnTo>
                <a:lnTo>
                  <a:pt x="354" y="1068"/>
                </a:lnTo>
                <a:lnTo>
                  <a:pt x="355" y="1068"/>
                </a:lnTo>
                <a:lnTo>
                  <a:pt x="355" y="1068"/>
                </a:lnTo>
                <a:lnTo>
                  <a:pt x="355" y="1068"/>
                </a:lnTo>
                <a:lnTo>
                  <a:pt x="355" y="1068"/>
                </a:lnTo>
                <a:lnTo>
                  <a:pt x="355" y="1068"/>
                </a:lnTo>
                <a:lnTo>
                  <a:pt x="356" y="1068"/>
                </a:lnTo>
                <a:lnTo>
                  <a:pt x="356" y="1067"/>
                </a:lnTo>
                <a:lnTo>
                  <a:pt x="356" y="1066"/>
                </a:lnTo>
                <a:lnTo>
                  <a:pt x="356" y="1066"/>
                </a:lnTo>
                <a:lnTo>
                  <a:pt x="356" y="1065"/>
                </a:lnTo>
                <a:lnTo>
                  <a:pt x="356" y="1065"/>
                </a:lnTo>
                <a:lnTo>
                  <a:pt x="356" y="1063"/>
                </a:lnTo>
                <a:lnTo>
                  <a:pt x="357" y="1062"/>
                </a:lnTo>
                <a:lnTo>
                  <a:pt x="357" y="1061"/>
                </a:lnTo>
                <a:lnTo>
                  <a:pt x="357" y="1060"/>
                </a:lnTo>
                <a:lnTo>
                  <a:pt x="357" y="1059"/>
                </a:lnTo>
                <a:lnTo>
                  <a:pt x="357" y="1057"/>
                </a:lnTo>
                <a:lnTo>
                  <a:pt x="357" y="1056"/>
                </a:lnTo>
                <a:lnTo>
                  <a:pt x="358" y="1054"/>
                </a:lnTo>
                <a:lnTo>
                  <a:pt x="358" y="1052"/>
                </a:lnTo>
                <a:lnTo>
                  <a:pt x="358" y="1050"/>
                </a:lnTo>
                <a:lnTo>
                  <a:pt x="358" y="1049"/>
                </a:lnTo>
                <a:lnTo>
                  <a:pt x="358" y="1047"/>
                </a:lnTo>
                <a:lnTo>
                  <a:pt x="359" y="1045"/>
                </a:lnTo>
                <a:lnTo>
                  <a:pt x="359" y="1042"/>
                </a:lnTo>
                <a:lnTo>
                  <a:pt x="359" y="1040"/>
                </a:lnTo>
                <a:lnTo>
                  <a:pt x="359" y="1038"/>
                </a:lnTo>
                <a:lnTo>
                  <a:pt x="359" y="1036"/>
                </a:lnTo>
                <a:lnTo>
                  <a:pt x="359" y="1033"/>
                </a:lnTo>
                <a:lnTo>
                  <a:pt x="359" y="1031"/>
                </a:lnTo>
                <a:lnTo>
                  <a:pt x="360" y="1028"/>
                </a:lnTo>
                <a:lnTo>
                  <a:pt x="360" y="1025"/>
                </a:lnTo>
                <a:lnTo>
                  <a:pt x="360" y="1023"/>
                </a:lnTo>
                <a:lnTo>
                  <a:pt x="360" y="1020"/>
                </a:lnTo>
                <a:lnTo>
                  <a:pt x="360" y="1017"/>
                </a:lnTo>
                <a:lnTo>
                  <a:pt x="361" y="1015"/>
                </a:lnTo>
                <a:lnTo>
                  <a:pt x="361" y="1012"/>
                </a:lnTo>
                <a:lnTo>
                  <a:pt x="361" y="1009"/>
                </a:lnTo>
                <a:lnTo>
                  <a:pt x="361" y="1006"/>
                </a:lnTo>
                <a:lnTo>
                  <a:pt x="361" y="1003"/>
                </a:lnTo>
                <a:lnTo>
                  <a:pt x="361" y="1001"/>
                </a:lnTo>
                <a:lnTo>
                  <a:pt x="362" y="997"/>
                </a:lnTo>
                <a:lnTo>
                  <a:pt x="362" y="995"/>
                </a:lnTo>
                <a:lnTo>
                  <a:pt x="362" y="992"/>
                </a:lnTo>
                <a:lnTo>
                  <a:pt x="362" y="989"/>
                </a:lnTo>
                <a:lnTo>
                  <a:pt x="362" y="986"/>
                </a:lnTo>
                <a:lnTo>
                  <a:pt x="362" y="983"/>
                </a:lnTo>
                <a:lnTo>
                  <a:pt x="362" y="980"/>
                </a:lnTo>
                <a:lnTo>
                  <a:pt x="363" y="977"/>
                </a:lnTo>
                <a:lnTo>
                  <a:pt x="363" y="974"/>
                </a:lnTo>
                <a:lnTo>
                  <a:pt x="363" y="971"/>
                </a:lnTo>
                <a:lnTo>
                  <a:pt x="363" y="968"/>
                </a:lnTo>
                <a:lnTo>
                  <a:pt x="363" y="966"/>
                </a:lnTo>
                <a:lnTo>
                  <a:pt x="364" y="963"/>
                </a:lnTo>
                <a:lnTo>
                  <a:pt x="364" y="960"/>
                </a:lnTo>
                <a:lnTo>
                  <a:pt x="364" y="958"/>
                </a:lnTo>
                <a:lnTo>
                  <a:pt x="364" y="955"/>
                </a:lnTo>
                <a:lnTo>
                  <a:pt x="364" y="952"/>
                </a:lnTo>
                <a:lnTo>
                  <a:pt x="364" y="950"/>
                </a:lnTo>
                <a:lnTo>
                  <a:pt x="364" y="947"/>
                </a:lnTo>
                <a:lnTo>
                  <a:pt x="365" y="945"/>
                </a:lnTo>
                <a:lnTo>
                  <a:pt x="365" y="943"/>
                </a:lnTo>
                <a:lnTo>
                  <a:pt x="365" y="940"/>
                </a:lnTo>
                <a:lnTo>
                  <a:pt x="365" y="938"/>
                </a:lnTo>
                <a:lnTo>
                  <a:pt x="366" y="936"/>
                </a:lnTo>
                <a:lnTo>
                  <a:pt x="366" y="934"/>
                </a:lnTo>
                <a:lnTo>
                  <a:pt x="366" y="932"/>
                </a:lnTo>
                <a:lnTo>
                  <a:pt x="366" y="930"/>
                </a:lnTo>
                <a:lnTo>
                  <a:pt x="366" y="928"/>
                </a:lnTo>
                <a:lnTo>
                  <a:pt x="366" y="927"/>
                </a:lnTo>
                <a:lnTo>
                  <a:pt x="366" y="925"/>
                </a:lnTo>
                <a:lnTo>
                  <a:pt x="367" y="924"/>
                </a:lnTo>
                <a:lnTo>
                  <a:pt x="367" y="922"/>
                </a:lnTo>
                <a:lnTo>
                  <a:pt x="367" y="921"/>
                </a:lnTo>
                <a:lnTo>
                  <a:pt x="367" y="920"/>
                </a:lnTo>
                <a:lnTo>
                  <a:pt x="367" y="919"/>
                </a:lnTo>
                <a:lnTo>
                  <a:pt x="367" y="918"/>
                </a:lnTo>
                <a:lnTo>
                  <a:pt x="367" y="917"/>
                </a:lnTo>
                <a:lnTo>
                  <a:pt x="368" y="917"/>
                </a:lnTo>
                <a:lnTo>
                  <a:pt x="368" y="916"/>
                </a:lnTo>
                <a:lnTo>
                  <a:pt x="368" y="915"/>
                </a:lnTo>
                <a:lnTo>
                  <a:pt x="368" y="915"/>
                </a:lnTo>
                <a:lnTo>
                  <a:pt x="368" y="915"/>
                </a:lnTo>
                <a:lnTo>
                  <a:pt x="369" y="915"/>
                </a:lnTo>
                <a:lnTo>
                  <a:pt x="369" y="915"/>
                </a:lnTo>
                <a:lnTo>
                  <a:pt x="369" y="915"/>
                </a:lnTo>
                <a:lnTo>
                  <a:pt x="369" y="915"/>
                </a:lnTo>
                <a:lnTo>
                  <a:pt x="369" y="915"/>
                </a:lnTo>
                <a:lnTo>
                  <a:pt x="369" y="916"/>
                </a:lnTo>
                <a:lnTo>
                  <a:pt x="369" y="917"/>
                </a:lnTo>
                <a:lnTo>
                  <a:pt x="370" y="917"/>
                </a:lnTo>
                <a:lnTo>
                  <a:pt x="370" y="918"/>
                </a:lnTo>
                <a:lnTo>
                  <a:pt x="370" y="919"/>
                </a:lnTo>
                <a:lnTo>
                  <a:pt x="370" y="920"/>
                </a:lnTo>
                <a:lnTo>
                  <a:pt x="371" y="921"/>
                </a:lnTo>
                <a:lnTo>
                  <a:pt x="371" y="922"/>
                </a:lnTo>
                <a:lnTo>
                  <a:pt x="371" y="924"/>
                </a:lnTo>
                <a:lnTo>
                  <a:pt x="371" y="925"/>
                </a:lnTo>
                <a:lnTo>
                  <a:pt x="371" y="927"/>
                </a:lnTo>
                <a:lnTo>
                  <a:pt x="371" y="928"/>
                </a:lnTo>
                <a:lnTo>
                  <a:pt x="371" y="930"/>
                </a:lnTo>
                <a:lnTo>
                  <a:pt x="372" y="932"/>
                </a:lnTo>
                <a:lnTo>
                  <a:pt x="372" y="934"/>
                </a:lnTo>
                <a:lnTo>
                  <a:pt x="372" y="936"/>
                </a:lnTo>
                <a:lnTo>
                  <a:pt x="372" y="938"/>
                </a:lnTo>
                <a:lnTo>
                  <a:pt x="372" y="941"/>
                </a:lnTo>
                <a:lnTo>
                  <a:pt x="372" y="943"/>
                </a:lnTo>
                <a:lnTo>
                  <a:pt x="372" y="945"/>
                </a:lnTo>
                <a:lnTo>
                  <a:pt x="373" y="948"/>
                </a:lnTo>
                <a:lnTo>
                  <a:pt x="373" y="951"/>
                </a:lnTo>
                <a:lnTo>
                  <a:pt x="373" y="953"/>
                </a:lnTo>
                <a:lnTo>
                  <a:pt x="373" y="956"/>
                </a:lnTo>
                <a:lnTo>
                  <a:pt x="373" y="959"/>
                </a:lnTo>
                <a:lnTo>
                  <a:pt x="374" y="961"/>
                </a:lnTo>
                <a:lnTo>
                  <a:pt x="374" y="965"/>
                </a:lnTo>
                <a:lnTo>
                  <a:pt x="374" y="968"/>
                </a:lnTo>
                <a:lnTo>
                  <a:pt x="374" y="971"/>
                </a:lnTo>
                <a:lnTo>
                  <a:pt x="374" y="973"/>
                </a:lnTo>
                <a:lnTo>
                  <a:pt x="374" y="977"/>
                </a:lnTo>
                <a:lnTo>
                  <a:pt x="374" y="980"/>
                </a:lnTo>
                <a:lnTo>
                  <a:pt x="375" y="983"/>
                </a:lnTo>
                <a:lnTo>
                  <a:pt x="375" y="986"/>
                </a:lnTo>
                <a:lnTo>
                  <a:pt x="375" y="989"/>
                </a:lnTo>
                <a:lnTo>
                  <a:pt x="375" y="992"/>
                </a:lnTo>
                <a:lnTo>
                  <a:pt x="376" y="996"/>
                </a:lnTo>
                <a:lnTo>
                  <a:pt x="376" y="999"/>
                </a:lnTo>
                <a:lnTo>
                  <a:pt x="376" y="1002"/>
                </a:lnTo>
                <a:lnTo>
                  <a:pt x="376" y="1005"/>
                </a:lnTo>
                <a:lnTo>
                  <a:pt x="376" y="1009"/>
                </a:lnTo>
                <a:lnTo>
                  <a:pt x="376" y="1012"/>
                </a:lnTo>
                <a:lnTo>
                  <a:pt x="376" y="1015"/>
                </a:lnTo>
                <a:lnTo>
                  <a:pt x="377" y="1018"/>
                </a:lnTo>
                <a:lnTo>
                  <a:pt x="377" y="1021"/>
                </a:lnTo>
                <a:lnTo>
                  <a:pt x="377" y="1024"/>
                </a:lnTo>
                <a:lnTo>
                  <a:pt x="377" y="1027"/>
                </a:lnTo>
                <a:lnTo>
                  <a:pt x="377" y="1030"/>
                </a:lnTo>
                <a:lnTo>
                  <a:pt x="377" y="1033"/>
                </a:lnTo>
                <a:lnTo>
                  <a:pt x="377" y="1036"/>
                </a:lnTo>
                <a:lnTo>
                  <a:pt x="378" y="1039"/>
                </a:lnTo>
                <a:lnTo>
                  <a:pt x="378" y="1042"/>
                </a:lnTo>
                <a:lnTo>
                  <a:pt x="378" y="1045"/>
                </a:lnTo>
                <a:lnTo>
                  <a:pt x="378" y="1047"/>
                </a:lnTo>
                <a:lnTo>
                  <a:pt x="378" y="1050"/>
                </a:lnTo>
                <a:lnTo>
                  <a:pt x="379" y="1052"/>
                </a:lnTo>
                <a:lnTo>
                  <a:pt x="379" y="1055"/>
                </a:lnTo>
                <a:lnTo>
                  <a:pt x="379" y="1057"/>
                </a:lnTo>
                <a:lnTo>
                  <a:pt x="379" y="1060"/>
                </a:lnTo>
                <a:lnTo>
                  <a:pt x="379" y="1062"/>
                </a:lnTo>
                <a:lnTo>
                  <a:pt x="379" y="1064"/>
                </a:lnTo>
                <a:lnTo>
                  <a:pt x="379" y="1066"/>
                </a:lnTo>
                <a:lnTo>
                  <a:pt x="380" y="1068"/>
                </a:lnTo>
                <a:lnTo>
                  <a:pt x="380" y="1070"/>
                </a:lnTo>
                <a:lnTo>
                  <a:pt x="380" y="1071"/>
                </a:lnTo>
                <a:lnTo>
                  <a:pt x="380" y="1073"/>
                </a:lnTo>
                <a:lnTo>
                  <a:pt x="380" y="1074"/>
                </a:lnTo>
                <a:lnTo>
                  <a:pt x="380" y="1076"/>
                </a:lnTo>
                <a:lnTo>
                  <a:pt x="380" y="1077"/>
                </a:lnTo>
                <a:lnTo>
                  <a:pt x="381" y="1078"/>
                </a:lnTo>
                <a:lnTo>
                  <a:pt x="381" y="1079"/>
                </a:lnTo>
                <a:lnTo>
                  <a:pt x="381" y="1080"/>
                </a:lnTo>
                <a:lnTo>
                  <a:pt x="381" y="1081"/>
                </a:lnTo>
                <a:lnTo>
                  <a:pt x="382" y="1081"/>
                </a:lnTo>
                <a:lnTo>
                  <a:pt x="382" y="1082"/>
                </a:lnTo>
                <a:lnTo>
                  <a:pt x="382" y="1082"/>
                </a:lnTo>
                <a:lnTo>
                  <a:pt x="382" y="1082"/>
                </a:lnTo>
                <a:lnTo>
                  <a:pt x="382" y="1083"/>
                </a:lnTo>
                <a:lnTo>
                  <a:pt x="382" y="1082"/>
                </a:lnTo>
                <a:lnTo>
                  <a:pt x="382" y="1082"/>
                </a:lnTo>
                <a:lnTo>
                  <a:pt x="383" y="1082"/>
                </a:lnTo>
                <a:lnTo>
                  <a:pt x="383" y="1081"/>
                </a:lnTo>
                <a:lnTo>
                  <a:pt x="383" y="1081"/>
                </a:lnTo>
                <a:lnTo>
                  <a:pt x="383" y="1080"/>
                </a:lnTo>
                <a:lnTo>
                  <a:pt x="383" y="1080"/>
                </a:lnTo>
                <a:lnTo>
                  <a:pt x="384" y="1079"/>
                </a:lnTo>
                <a:lnTo>
                  <a:pt x="384" y="1078"/>
                </a:lnTo>
                <a:lnTo>
                  <a:pt x="384" y="1076"/>
                </a:lnTo>
                <a:lnTo>
                  <a:pt x="384" y="1075"/>
                </a:lnTo>
                <a:lnTo>
                  <a:pt x="384" y="1074"/>
                </a:lnTo>
                <a:lnTo>
                  <a:pt x="384" y="1072"/>
                </a:lnTo>
                <a:lnTo>
                  <a:pt x="384" y="1071"/>
                </a:lnTo>
                <a:lnTo>
                  <a:pt x="385" y="1069"/>
                </a:lnTo>
                <a:lnTo>
                  <a:pt x="385" y="1067"/>
                </a:lnTo>
                <a:lnTo>
                  <a:pt x="385" y="1065"/>
                </a:lnTo>
                <a:lnTo>
                  <a:pt x="385" y="1063"/>
                </a:lnTo>
                <a:lnTo>
                  <a:pt x="385" y="1061"/>
                </a:lnTo>
                <a:lnTo>
                  <a:pt x="385" y="1058"/>
                </a:lnTo>
                <a:lnTo>
                  <a:pt x="386" y="1056"/>
                </a:lnTo>
                <a:lnTo>
                  <a:pt x="386" y="1054"/>
                </a:lnTo>
                <a:lnTo>
                  <a:pt x="386" y="1051"/>
                </a:lnTo>
                <a:lnTo>
                  <a:pt x="386" y="1048"/>
                </a:lnTo>
                <a:lnTo>
                  <a:pt x="386" y="1046"/>
                </a:lnTo>
                <a:lnTo>
                  <a:pt x="387" y="1043"/>
                </a:lnTo>
                <a:lnTo>
                  <a:pt x="387" y="1040"/>
                </a:lnTo>
                <a:lnTo>
                  <a:pt x="387" y="1037"/>
                </a:lnTo>
                <a:lnTo>
                  <a:pt x="387" y="1034"/>
                </a:lnTo>
                <a:lnTo>
                  <a:pt x="387" y="1031"/>
                </a:lnTo>
                <a:lnTo>
                  <a:pt x="387" y="1028"/>
                </a:lnTo>
                <a:lnTo>
                  <a:pt x="387" y="1025"/>
                </a:lnTo>
                <a:lnTo>
                  <a:pt x="388" y="1021"/>
                </a:lnTo>
                <a:lnTo>
                  <a:pt x="388" y="1018"/>
                </a:lnTo>
                <a:lnTo>
                  <a:pt x="388" y="1015"/>
                </a:lnTo>
                <a:lnTo>
                  <a:pt x="388" y="1011"/>
                </a:lnTo>
                <a:lnTo>
                  <a:pt x="388" y="1008"/>
                </a:lnTo>
                <a:lnTo>
                  <a:pt x="389" y="1004"/>
                </a:lnTo>
                <a:lnTo>
                  <a:pt x="389" y="1001"/>
                </a:lnTo>
                <a:lnTo>
                  <a:pt x="389" y="997"/>
                </a:lnTo>
                <a:lnTo>
                  <a:pt x="389" y="994"/>
                </a:lnTo>
                <a:lnTo>
                  <a:pt x="389" y="991"/>
                </a:lnTo>
                <a:lnTo>
                  <a:pt x="389" y="987"/>
                </a:lnTo>
                <a:lnTo>
                  <a:pt x="389" y="984"/>
                </a:lnTo>
                <a:lnTo>
                  <a:pt x="390" y="980"/>
                </a:lnTo>
                <a:lnTo>
                  <a:pt x="390" y="977"/>
                </a:lnTo>
                <a:lnTo>
                  <a:pt x="390" y="973"/>
                </a:lnTo>
                <a:lnTo>
                  <a:pt x="390" y="970"/>
                </a:lnTo>
                <a:lnTo>
                  <a:pt x="390" y="966"/>
                </a:lnTo>
                <a:lnTo>
                  <a:pt x="390" y="963"/>
                </a:lnTo>
                <a:lnTo>
                  <a:pt x="391" y="960"/>
                </a:lnTo>
                <a:lnTo>
                  <a:pt x="391" y="956"/>
                </a:lnTo>
                <a:lnTo>
                  <a:pt x="391" y="953"/>
                </a:lnTo>
                <a:lnTo>
                  <a:pt x="391" y="950"/>
                </a:lnTo>
                <a:lnTo>
                  <a:pt x="391" y="947"/>
                </a:lnTo>
                <a:lnTo>
                  <a:pt x="392" y="944"/>
                </a:lnTo>
                <a:lnTo>
                  <a:pt x="392" y="941"/>
                </a:lnTo>
                <a:lnTo>
                  <a:pt x="392" y="938"/>
                </a:lnTo>
                <a:lnTo>
                  <a:pt x="392" y="935"/>
                </a:lnTo>
                <a:lnTo>
                  <a:pt x="392" y="933"/>
                </a:lnTo>
                <a:lnTo>
                  <a:pt x="392" y="930"/>
                </a:lnTo>
                <a:lnTo>
                  <a:pt x="392" y="927"/>
                </a:lnTo>
                <a:lnTo>
                  <a:pt x="393" y="925"/>
                </a:lnTo>
                <a:lnTo>
                  <a:pt x="393" y="923"/>
                </a:lnTo>
                <a:lnTo>
                  <a:pt x="393" y="920"/>
                </a:lnTo>
                <a:lnTo>
                  <a:pt x="393" y="918"/>
                </a:lnTo>
                <a:lnTo>
                  <a:pt x="393" y="916"/>
                </a:lnTo>
                <a:lnTo>
                  <a:pt x="394" y="914"/>
                </a:lnTo>
                <a:lnTo>
                  <a:pt x="394" y="912"/>
                </a:lnTo>
                <a:lnTo>
                  <a:pt x="394" y="911"/>
                </a:lnTo>
                <a:lnTo>
                  <a:pt x="394" y="909"/>
                </a:lnTo>
                <a:lnTo>
                  <a:pt x="394" y="908"/>
                </a:lnTo>
                <a:lnTo>
                  <a:pt x="394" y="907"/>
                </a:lnTo>
                <a:lnTo>
                  <a:pt x="395" y="905"/>
                </a:lnTo>
                <a:lnTo>
                  <a:pt x="395" y="904"/>
                </a:lnTo>
                <a:lnTo>
                  <a:pt x="395" y="903"/>
                </a:lnTo>
                <a:lnTo>
                  <a:pt x="395" y="902"/>
                </a:lnTo>
                <a:lnTo>
                  <a:pt x="395" y="902"/>
                </a:lnTo>
                <a:lnTo>
                  <a:pt x="395" y="901"/>
                </a:lnTo>
                <a:lnTo>
                  <a:pt x="395" y="901"/>
                </a:lnTo>
                <a:lnTo>
                  <a:pt x="396" y="901"/>
                </a:lnTo>
                <a:lnTo>
                  <a:pt x="396" y="900"/>
                </a:lnTo>
                <a:lnTo>
                  <a:pt x="396" y="900"/>
                </a:lnTo>
                <a:lnTo>
                  <a:pt x="396" y="901"/>
                </a:lnTo>
                <a:lnTo>
                  <a:pt x="396" y="901"/>
                </a:lnTo>
                <a:lnTo>
                  <a:pt x="397" y="902"/>
                </a:lnTo>
                <a:lnTo>
                  <a:pt x="397" y="902"/>
                </a:lnTo>
                <a:lnTo>
                  <a:pt x="397" y="903"/>
                </a:lnTo>
                <a:lnTo>
                  <a:pt x="397" y="904"/>
                </a:lnTo>
                <a:lnTo>
                  <a:pt x="397" y="905"/>
                </a:lnTo>
                <a:lnTo>
                  <a:pt x="397" y="906"/>
                </a:lnTo>
                <a:lnTo>
                  <a:pt x="397" y="907"/>
                </a:lnTo>
                <a:lnTo>
                  <a:pt x="398" y="909"/>
                </a:lnTo>
                <a:lnTo>
                  <a:pt x="398" y="910"/>
                </a:lnTo>
                <a:lnTo>
                  <a:pt x="398" y="912"/>
                </a:lnTo>
                <a:lnTo>
                  <a:pt x="398" y="914"/>
                </a:lnTo>
                <a:lnTo>
                  <a:pt x="399" y="915"/>
                </a:lnTo>
                <a:lnTo>
                  <a:pt x="399" y="917"/>
                </a:lnTo>
                <a:lnTo>
                  <a:pt x="399" y="920"/>
                </a:lnTo>
                <a:lnTo>
                  <a:pt x="399" y="922"/>
                </a:lnTo>
                <a:lnTo>
                  <a:pt x="399" y="924"/>
                </a:lnTo>
                <a:lnTo>
                  <a:pt x="399" y="927"/>
                </a:lnTo>
                <a:lnTo>
                  <a:pt x="399" y="929"/>
                </a:lnTo>
                <a:lnTo>
                  <a:pt x="400" y="932"/>
                </a:lnTo>
                <a:lnTo>
                  <a:pt x="400" y="935"/>
                </a:lnTo>
                <a:lnTo>
                  <a:pt x="400" y="938"/>
                </a:lnTo>
                <a:lnTo>
                  <a:pt x="400" y="940"/>
                </a:lnTo>
                <a:lnTo>
                  <a:pt x="400" y="943"/>
                </a:lnTo>
                <a:lnTo>
                  <a:pt x="400" y="947"/>
                </a:lnTo>
                <a:lnTo>
                  <a:pt x="400" y="950"/>
                </a:lnTo>
                <a:lnTo>
                  <a:pt x="401" y="953"/>
                </a:lnTo>
                <a:lnTo>
                  <a:pt x="401" y="956"/>
                </a:lnTo>
                <a:lnTo>
                  <a:pt x="401" y="960"/>
                </a:lnTo>
                <a:lnTo>
                  <a:pt x="401" y="963"/>
                </a:lnTo>
                <a:lnTo>
                  <a:pt x="401" y="967"/>
                </a:lnTo>
                <a:lnTo>
                  <a:pt x="402" y="971"/>
                </a:lnTo>
                <a:lnTo>
                  <a:pt x="402" y="974"/>
                </a:lnTo>
                <a:lnTo>
                  <a:pt x="402" y="978"/>
                </a:lnTo>
                <a:lnTo>
                  <a:pt x="402" y="981"/>
                </a:lnTo>
                <a:lnTo>
                  <a:pt x="402" y="985"/>
                </a:lnTo>
                <a:lnTo>
                  <a:pt x="402" y="989"/>
                </a:lnTo>
                <a:lnTo>
                  <a:pt x="402" y="992"/>
                </a:lnTo>
                <a:lnTo>
                  <a:pt x="403" y="996"/>
                </a:lnTo>
                <a:lnTo>
                  <a:pt x="403" y="1000"/>
                </a:lnTo>
                <a:lnTo>
                  <a:pt x="403" y="1004"/>
                </a:lnTo>
                <a:lnTo>
                  <a:pt x="403" y="1007"/>
                </a:lnTo>
                <a:lnTo>
                  <a:pt x="404" y="1011"/>
                </a:lnTo>
                <a:lnTo>
                  <a:pt x="404" y="1015"/>
                </a:lnTo>
                <a:lnTo>
                  <a:pt x="404" y="1019"/>
                </a:lnTo>
                <a:lnTo>
                  <a:pt x="404" y="1022"/>
                </a:lnTo>
                <a:lnTo>
                  <a:pt x="404" y="1026"/>
                </a:lnTo>
                <a:lnTo>
                  <a:pt x="404" y="1030"/>
                </a:lnTo>
                <a:lnTo>
                  <a:pt x="404" y="1033"/>
                </a:lnTo>
                <a:lnTo>
                  <a:pt x="405" y="1037"/>
                </a:lnTo>
                <a:lnTo>
                  <a:pt x="405" y="1040"/>
                </a:lnTo>
                <a:lnTo>
                  <a:pt x="405" y="1043"/>
                </a:lnTo>
                <a:lnTo>
                  <a:pt x="405" y="1047"/>
                </a:lnTo>
                <a:lnTo>
                  <a:pt x="405" y="1050"/>
                </a:lnTo>
                <a:lnTo>
                  <a:pt x="405" y="1053"/>
                </a:lnTo>
                <a:lnTo>
                  <a:pt x="405" y="1056"/>
                </a:lnTo>
                <a:lnTo>
                  <a:pt x="406" y="1059"/>
                </a:lnTo>
                <a:lnTo>
                  <a:pt x="406" y="1062"/>
                </a:lnTo>
                <a:lnTo>
                  <a:pt x="406" y="1065"/>
                </a:lnTo>
                <a:lnTo>
                  <a:pt x="406" y="1068"/>
                </a:lnTo>
                <a:lnTo>
                  <a:pt x="406" y="1070"/>
                </a:lnTo>
                <a:lnTo>
                  <a:pt x="407" y="1073"/>
                </a:lnTo>
                <a:lnTo>
                  <a:pt x="407" y="1075"/>
                </a:lnTo>
                <a:lnTo>
                  <a:pt x="407" y="1078"/>
                </a:lnTo>
                <a:lnTo>
                  <a:pt x="407" y="1080"/>
                </a:lnTo>
                <a:lnTo>
                  <a:pt x="407" y="1082"/>
                </a:lnTo>
                <a:lnTo>
                  <a:pt x="407" y="1084"/>
                </a:lnTo>
                <a:lnTo>
                  <a:pt x="407" y="1085"/>
                </a:lnTo>
                <a:lnTo>
                  <a:pt x="408" y="1087"/>
                </a:lnTo>
                <a:lnTo>
                  <a:pt x="408" y="1089"/>
                </a:lnTo>
                <a:lnTo>
                  <a:pt x="408" y="1090"/>
                </a:lnTo>
                <a:lnTo>
                  <a:pt x="408" y="1091"/>
                </a:lnTo>
                <a:lnTo>
                  <a:pt x="409" y="1092"/>
                </a:lnTo>
                <a:lnTo>
                  <a:pt x="409" y="1093"/>
                </a:lnTo>
                <a:lnTo>
                  <a:pt x="409" y="1094"/>
                </a:lnTo>
                <a:lnTo>
                  <a:pt x="409" y="1095"/>
                </a:lnTo>
                <a:lnTo>
                  <a:pt x="409" y="1095"/>
                </a:lnTo>
                <a:lnTo>
                  <a:pt x="409" y="1096"/>
                </a:lnTo>
                <a:lnTo>
                  <a:pt x="409" y="1096"/>
                </a:lnTo>
                <a:lnTo>
                  <a:pt x="410" y="1096"/>
                </a:lnTo>
                <a:lnTo>
                  <a:pt x="410" y="1096"/>
                </a:lnTo>
                <a:lnTo>
                  <a:pt x="410" y="1096"/>
                </a:lnTo>
                <a:lnTo>
                  <a:pt x="410" y="1096"/>
                </a:lnTo>
                <a:lnTo>
                  <a:pt x="410" y="1095"/>
                </a:lnTo>
                <a:lnTo>
                  <a:pt x="410" y="1094"/>
                </a:lnTo>
                <a:lnTo>
                  <a:pt x="410" y="1093"/>
                </a:lnTo>
                <a:lnTo>
                  <a:pt x="411" y="1093"/>
                </a:lnTo>
                <a:lnTo>
                  <a:pt x="411" y="1091"/>
                </a:lnTo>
                <a:lnTo>
                  <a:pt x="411" y="1090"/>
                </a:lnTo>
                <a:lnTo>
                  <a:pt x="411" y="1089"/>
                </a:lnTo>
                <a:lnTo>
                  <a:pt x="411" y="1087"/>
                </a:lnTo>
                <a:lnTo>
                  <a:pt x="412" y="1086"/>
                </a:lnTo>
                <a:lnTo>
                  <a:pt x="412" y="1084"/>
                </a:lnTo>
                <a:lnTo>
                  <a:pt x="412" y="1082"/>
                </a:lnTo>
                <a:lnTo>
                  <a:pt x="412" y="1080"/>
                </a:lnTo>
                <a:lnTo>
                  <a:pt x="412" y="1078"/>
                </a:lnTo>
                <a:lnTo>
                  <a:pt x="412" y="1075"/>
                </a:lnTo>
                <a:lnTo>
                  <a:pt x="412" y="1073"/>
                </a:lnTo>
                <a:lnTo>
                  <a:pt x="413" y="1070"/>
                </a:lnTo>
                <a:lnTo>
                  <a:pt x="413" y="1068"/>
                </a:lnTo>
                <a:lnTo>
                  <a:pt x="413" y="1065"/>
                </a:lnTo>
                <a:lnTo>
                  <a:pt x="413" y="1062"/>
                </a:lnTo>
                <a:lnTo>
                  <a:pt x="413" y="1059"/>
                </a:lnTo>
                <a:lnTo>
                  <a:pt x="413" y="1056"/>
                </a:lnTo>
                <a:lnTo>
                  <a:pt x="413" y="1053"/>
                </a:lnTo>
                <a:lnTo>
                  <a:pt x="414" y="1050"/>
                </a:lnTo>
                <a:lnTo>
                  <a:pt x="414" y="1046"/>
                </a:lnTo>
                <a:lnTo>
                  <a:pt x="414" y="1043"/>
                </a:lnTo>
                <a:lnTo>
                  <a:pt x="414" y="1039"/>
                </a:lnTo>
                <a:lnTo>
                  <a:pt x="415" y="1036"/>
                </a:lnTo>
                <a:lnTo>
                  <a:pt x="415" y="1032"/>
                </a:lnTo>
                <a:lnTo>
                  <a:pt x="415" y="1029"/>
                </a:lnTo>
                <a:lnTo>
                  <a:pt x="415" y="1025"/>
                </a:lnTo>
                <a:lnTo>
                  <a:pt x="415" y="1021"/>
                </a:lnTo>
                <a:lnTo>
                  <a:pt x="415" y="1017"/>
                </a:lnTo>
                <a:lnTo>
                  <a:pt x="415" y="1013"/>
                </a:lnTo>
                <a:lnTo>
                  <a:pt x="416" y="1009"/>
                </a:lnTo>
                <a:lnTo>
                  <a:pt x="416" y="1005"/>
                </a:lnTo>
                <a:lnTo>
                  <a:pt x="416" y="1001"/>
                </a:lnTo>
                <a:lnTo>
                  <a:pt x="416" y="997"/>
                </a:lnTo>
                <a:lnTo>
                  <a:pt x="416" y="993"/>
                </a:lnTo>
                <a:lnTo>
                  <a:pt x="417" y="989"/>
                </a:lnTo>
                <a:lnTo>
                  <a:pt x="417" y="985"/>
                </a:lnTo>
                <a:lnTo>
                  <a:pt x="417" y="981"/>
                </a:lnTo>
                <a:lnTo>
                  <a:pt x="417" y="977"/>
                </a:lnTo>
                <a:lnTo>
                  <a:pt x="417" y="973"/>
                </a:lnTo>
                <a:lnTo>
                  <a:pt x="417" y="969"/>
                </a:lnTo>
                <a:lnTo>
                  <a:pt x="417" y="965"/>
                </a:lnTo>
                <a:lnTo>
                  <a:pt x="418" y="961"/>
                </a:lnTo>
                <a:lnTo>
                  <a:pt x="418" y="958"/>
                </a:lnTo>
                <a:lnTo>
                  <a:pt x="418" y="954"/>
                </a:lnTo>
                <a:lnTo>
                  <a:pt x="418" y="950"/>
                </a:lnTo>
                <a:lnTo>
                  <a:pt x="418" y="946"/>
                </a:lnTo>
                <a:lnTo>
                  <a:pt x="418" y="943"/>
                </a:lnTo>
                <a:lnTo>
                  <a:pt x="419" y="940"/>
                </a:lnTo>
                <a:lnTo>
                  <a:pt x="419" y="936"/>
                </a:lnTo>
                <a:lnTo>
                  <a:pt x="419" y="933"/>
                </a:lnTo>
                <a:lnTo>
                  <a:pt x="419" y="930"/>
                </a:lnTo>
                <a:lnTo>
                  <a:pt x="419" y="926"/>
                </a:lnTo>
                <a:lnTo>
                  <a:pt x="420" y="923"/>
                </a:lnTo>
                <a:lnTo>
                  <a:pt x="420" y="920"/>
                </a:lnTo>
                <a:lnTo>
                  <a:pt x="420" y="917"/>
                </a:lnTo>
                <a:lnTo>
                  <a:pt x="420" y="915"/>
                </a:lnTo>
                <a:lnTo>
                  <a:pt x="420" y="912"/>
                </a:lnTo>
                <a:lnTo>
                  <a:pt x="420" y="909"/>
                </a:lnTo>
                <a:lnTo>
                  <a:pt x="420" y="907"/>
                </a:lnTo>
                <a:lnTo>
                  <a:pt x="421" y="905"/>
                </a:lnTo>
                <a:lnTo>
                  <a:pt x="421" y="902"/>
                </a:lnTo>
                <a:lnTo>
                  <a:pt x="421" y="900"/>
                </a:lnTo>
                <a:lnTo>
                  <a:pt x="421" y="899"/>
                </a:lnTo>
                <a:lnTo>
                  <a:pt x="421" y="897"/>
                </a:lnTo>
                <a:lnTo>
                  <a:pt x="422" y="895"/>
                </a:lnTo>
                <a:lnTo>
                  <a:pt x="422" y="894"/>
                </a:lnTo>
                <a:lnTo>
                  <a:pt x="422" y="892"/>
                </a:lnTo>
                <a:lnTo>
                  <a:pt x="422" y="891"/>
                </a:lnTo>
                <a:lnTo>
                  <a:pt x="422" y="891"/>
                </a:lnTo>
                <a:lnTo>
                  <a:pt x="422" y="889"/>
                </a:lnTo>
                <a:lnTo>
                  <a:pt x="423" y="889"/>
                </a:lnTo>
                <a:lnTo>
                  <a:pt x="423" y="888"/>
                </a:lnTo>
                <a:lnTo>
                  <a:pt x="423" y="888"/>
                </a:lnTo>
                <a:lnTo>
                  <a:pt x="423" y="887"/>
                </a:lnTo>
                <a:lnTo>
                  <a:pt x="423" y="887"/>
                </a:lnTo>
                <a:lnTo>
                  <a:pt x="423" y="887"/>
                </a:lnTo>
                <a:lnTo>
                  <a:pt x="423" y="888"/>
                </a:lnTo>
                <a:lnTo>
                  <a:pt x="424" y="888"/>
                </a:lnTo>
                <a:lnTo>
                  <a:pt x="424" y="889"/>
                </a:lnTo>
                <a:lnTo>
                  <a:pt x="424" y="889"/>
                </a:lnTo>
                <a:lnTo>
                  <a:pt x="424" y="891"/>
                </a:lnTo>
                <a:lnTo>
                  <a:pt x="424" y="891"/>
                </a:lnTo>
                <a:lnTo>
                  <a:pt x="425" y="892"/>
                </a:lnTo>
                <a:lnTo>
                  <a:pt x="425" y="894"/>
                </a:lnTo>
                <a:lnTo>
                  <a:pt x="425" y="896"/>
                </a:lnTo>
                <a:lnTo>
                  <a:pt x="425" y="897"/>
                </a:lnTo>
                <a:lnTo>
                  <a:pt x="425" y="899"/>
                </a:lnTo>
                <a:lnTo>
                  <a:pt x="425" y="901"/>
                </a:lnTo>
                <a:lnTo>
                  <a:pt x="425" y="903"/>
                </a:lnTo>
                <a:lnTo>
                  <a:pt x="426" y="905"/>
                </a:lnTo>
                <a:lnTo>
                  <a:pt x="426" y="907"/>
                </a:lnTo>
                <a:lnTo>
                  <a:pt x="426" y="910"/>
                </a:lnTo>
                <a:lnTo>
                  <a:pt x="426" y="912"/>
                </a:lnTo>
                <a:lnTo>
                  <a:pt x="426" y="915"/>
                </a:lnTo>
                <a:lnTo>
                  <a:pt x="427" y="918"/>
                </a:lnTo>
                <a:lnTo>
                  <a:pt x="427" y="921"/>
                </a:lnTo>
                <a:lnTo>
                  <a:pt x="427" y="924"/>
                </a:lnTo>
                <a:lnTo>
                  <a:pt x="427" y="927"/>
                </a:lnTo>
                <a:lnTo>
                  <a:pt x="427" y="930"/>
                </a:lnTo>
                <a:lnTo>
                  <a:pt x="427" y="934"/>
                </a:lnTo>
                <a:lnTo>
                  <a:pt x="428" y="937"/>
                </a:lnTo>
                <a:lnTo>
                  <a:pt x="428" y="941"/>
                </a:lnTo>
                <a:lnTo>
                  <a:pt x="428" y="945"/>
                </a:lnTo>
                <a:lnTo>
                  <a:pt x="428" y="948"/>
                </a:lnTo>
                <a:lnTo>
                  <a:pt x="428" y="952"/>
                </a:lnTo>
                <a:lnTo>
                  <a:pt x="428" y="956"/>
                </a:lnTo>
                <a:lnTo>
                  <a:pt x="428" y="960"/>
                </a:lnTo>
                <a:lnTo>
                  <a:pt x="429" y="964"/>
                </a:lnTo>
                <a:lnTo>
                  <a:pt x="429" y="968"/>
                </a:lnTo>
                <a:lnTo>
                  <a:pt x="429" y="972"/>
                </a:lnTo>
                <a:lnTo>
                  <a:pt x="429" y="976"/>
                </a:lnTo>
                <a:lnTo>
                  <a:pt x="429" y="980"/>
                </a:lnTo>
                <a:lnTo>
                  <a:pt x="430" y="984"/>
                </a:lnTo>
                <a:lnTo>
                  <a:pt x="430" y="989"/>
                </a:lnTo>
                <a:lnTo>
                  <a:pt x="430" y="993"/>
                </a:lnTo>
                <a:lnTo>
                  <a:pt x="430" y="997"/>
                </a:lnTo>
                <a:lnTo>
                  <a:pt x="430" y="1001"/>
                </a:lnTo>
                <a:lnTo>
                  <a:pt x="430" y="1006"/>
                </a:lnTo>
                <a:lnTo>
                  <a:pt x="430" y="1010"/>
                </a:lnTo>
                <a:lnTo>
                  <a:pt x="431" y="1014"/>
                </a:lnTo>
                <a:lnTo>
                  <a:pt x="431" y="1018"/>
                </a:lnTo>
                <a:lnTo>
                  <a:pt x="431" y="1022"/>
                </a:lnTo>
                <a:lnTo>
                  <a:pt x="431" y="1027"/>
                </a:lnTo>
                <a:lnTo>
                  <a:pt x="432" y="1031"/>
                </a:lnTo>
                <a:lnTo>
                  <a:pt x="432" y="1035"/>
                </a:lnTo>
                <a:lnTo>
                  <a:pt x="432" y="1038"/>
                </a:lnTo>
                <a:lnTo>
                  <a:pt x="432" y="1043"/>
                </a:lnTo>
                <a:lnTo>
                  <a:pt x="432" y="1047"/>
                </a:lnTo>
                <a:lnTo>
                  <a:pt x="432" y="1050"/>
                </a:lnTo>
                <a:lnTo>
                  <a:pt x="432" y="1054"/>
                </a:lnTo>
                <a:lnTo>
                  <a:pt x="433" y="1058"/>
                </a:lnTo>
                <a:lnTo>
                  <a:pt x="433" y="1061"/>
                </a:lnTo>
                <a:lnTo>
                  <a:pt x="433" y="1065"/>
                </a:lnTo>
                <a:lnTo>
                  <a:pt x="433" y="1068"/>
                </a:lnTo>
                <a:lnTo>
                  <a:pt x="433" y="1071"/>
                </a:lnTo>
                <a:lnTo>
                  <a:pt x="433" y="1074"/>
                </a:lnTo>
                <a:lnTo>
                  <a:pt x="433" y="1077"/>
                </a:lnTo>
                <a:lnTo>
                  <a:pt x="434" y="1080"/>
                </a:lnTo>
                <a:lnTo>
                  <a:pt x="434" y="1083"/>
                </a:lnTo>
                <a:lnTo>
                  <a:pt x="434" y="1086"/>
                </a:lnTo>
                <a:lnTo>
                  <a:pt x="434" y="1088"/>
                </a:lnTo>
                <a:lnTo>
                  <a:pt x="434" y="1091"/>
                </a:lnTo>
                <a:lnTo>
                  <a:pt x="435" y="1093"/>
                </a:lnTo>
                <a:lnTo>
                  <a:pt x="435" y="1095"/>
                </a:lnTo>
                <a:lnTo>
                  <a:pt x="435" y="1097"/>
                </a:lnTo>
                <a:lnTo>
                  <a:pt x="435" y="1099"/>
                </a:lnTo>
                <a:lnTo>
                  <a:pt x="435" y="1101"/>
                </a:lnTo>
                <a:lnTo>
                  <a:pt x="435" y="1102"/>
                </a:lnTo>
                <a:lnTo>
                  <a:pt x="435" y="1103"/>
                </a:lnTo>
                <a:lnTo>
                  <a:pt x="436" y="1104"/>
                </a:lnTo>
                <a:lnTo>
                  <a:pt x="436" y="1106"/>
                </a:lnTo>
                <a:lnTo>
                  <a:pt x="436" y="1106"/>
                </a:lnTo>
                <a:lnTo>
                  <a:pt x="436" y="1107"/>
                </a:lnTo>
                <a:lnTo>
                  <a:pt x="437" y="1108"/>
                </a:lnTo>
                <a:lnTo>
                  <a:pt x="437" y="1108"/>
                </a:lnTo>
                <a:lnTo>
                  <a:pt x="437" y="1108"/>
                </a:lnTo>
                <a:lnTo>
                  <a:pt x="437" y="1109"/>
                </a:lnTo>
                <a:lnTo>
                  <a:pt x="437" y="1108"/>
                </a:lnTo>
                <a:lnTo>
                  <a:pt x="437" y="1108"/>
                </a:lnTo>
                <a:lnTo>
                  <a:pt x="437" y="1108"/>
                </a:lnTo>
                <a:lnTo>
                  <a:pt x="438" y="1107"/>
                </a:lnTo>
                <a:lnTo>
                  <a:pt x="438" y="1106"/>
                </a:lnTo>
                <a:lnTo>
                  <a:pt x="438" y="1105"/>
                </a:lnTo>
                <a:lnTo>
                  <a:pt x="438" y="1104"/>
                </a:lnTo>
                <a:lnTo>
                  <a:pt x="438" y="1103"/>
                </a:lnTo>
                <a:lnTo>
                  <a:pt x="438" y="1101"/>
                </a:lnTo>
                <a:lnTo>
                  <a:pt x="438" y="1100"/>
                </a:lnTo>
                <a:lnTo>
                  <a:pt x="439" y="1098"/>
                </a:lnTo>
                <a:lnTo>
                  <a:pt x="439" y="1096"/>
                </a:lnTo>
                <a:lnTo>
                  <a:pt x="439" y="1094"/>
                </a:lnTo>
                <a:lnTo>
                  <a:pt x="439" y="1092"/>
                </a:lnTo>
                <a:lnTo>
                  <a:pt x="439" y="1090"/>
                </a:lnTo>
                <a:lnTo>
                  <a:pt x="440" y="1087"/>
                </a:lnTo>
                <a:lnTo>
                  <a:pt x="440" y="1085"/>
                </a:lnTo>
                <a:lnTo>
                  <a:pt x="440" y="1082"/>
                </a:lnTo>
                <a:lnTo>
                  <a:pt x="440" y="1079"/>
                </a:lnTo>
                <a:lnTo>
                  <a:pt x="440" y="1076"/>
                </a:lnTo>
                <a:lnTo>
                  <a:pt x="440" y="1073"/>
                </a:lnTo>
                <a:lnTo>
                  <a:pt x="440" y="1070"/>
                </a:lnTo>
                <a:lnTo>
                  <a:pt x="441" y="1066"/>
                </a:lnTo>
                <a:lnTo>
                  <a:pt x="441" y="1063"/>
                </a:lnTo>
                <a:lnTo>
                  <a:pt x="441" y="1059"/>
                </a:lnTo>
                <a:lnTo>
                  <a:pt x="441" y="1055"/>
                </a:lnTo>
                <a:lnTo>
                  <a:pt x="441" y="1052"/>
                </a:lnTo>
                <a:lnTo>
                  <a:pt x="441" y="1048"/>
                </a:lnTo>
                <a:lnTo>
                  <a:pt x="441" y="1044"/>
                </a:lnTo>
                <a:lnTo>
                  <a:pt x="442" y="1040"/>
                </a:lnTo>
                <a:lnTo>
                  <a:pt x="442" y="1036"/>
                </a:lnTo>
                <a:lnTo>
                  <a:pt x="442" y="1032"/>
                </a:lnTo>
                <a:lnTo>
                  <a:pt x="442" y="1027"/>
                </a:lnTo>
                <a:lnTo>
                  <a:pt x="443" y="1023"/>
                </a:lnTo>
                <a:lnTo>
                  <a:pt x="443" y="1019"/>
                </a:lnTo>
                <a:lnTo>
                  <a:pt x="443" y="1014"/>
                </a:lnTo>
                <a:lnTo>
                  <a:pt x="443" y="1010"/>
                </a:lnTo>
                <a:lnTo>
                  <a:pt x="443" y="1006"/>
                </a:lnTo>
                <a:lnTo>
                  <a:pt x="443" y="1001"/>
                </a:lnTo>
                <a:lnTo>
                  <a:pt x="443" y="997"/>
                </a:lnTo>
                <a:lnTo>
                  <a:pt x="444" y="992"/>
                </a:lnTo>
                <a:lnTo>
                  <a:pt x="444" y="988"/>
                </a:lnTo>
                <a:lnTo>
                  <a:pt x="444" y="983"/>
                </a:lnTo>
                <a:lnTo>
                  <a:pt x="444" y="979"/>
                </a:lnTo>
                <a:lnTo>
                  <a:pt x="444" y="974"/>
                </a:lnTo>
                <a:lnTo>
                  <a:pt x="445" y="970"/>
                </a:lnTo>
                <a:lnTo>
                  <a:pt x="445" y="966"/>
                </a:lnTo>
                <a:lnTo>
                  <a:pt x="445" y="961"/>
                </a:lnTo>
                <a:lnTo>
                  <a:pt x="445" y="957"/>
                </a:lnTo>
                <a:lnTo>
                  <a:pt x="445" y="953"/>
                </a:lnTo>
                <a:lnTo>
                  <a:pt x="445" y="949"/>
                </a:lnTo>
                <a:lnTo>
                  <a:pt x="445" y="945"/>
                </a:lnTo>
                <a:lnTo>
                  <a:pt x="446" y="940"/>
                </a:lnTo>
                <a:lnTo>
                  <a:pt x="446" y="937"/>
                </a:lnTo>
                <a:lnTo>
                  <a:pt x="446" y="933"/>
                </a:lnTo>
                <a:lnTo>
                  <a:pt x="446" y="929"/>
                </a:lnTo>
                <a:lnTo>
                  <a:pt x="446" y="925"/>
                </a:lnTo>
                <a:lnTo>
                  <a:pt x="446" y="922"/>
                </a:lnTo>
                <a:lnTo>
                  <a:pt x="446" y="918"/>
                </a:lnTo>
                <a:lnTo>
                  <a:pt x="447" y="915"/>
                </a:lnTo>
                <a:lnTo>
                  <a:pt x="447" y="911"/>
                </a:lnTo>
                <a:lnTo>
                  <a:pt x="447" y="908"/>
                </a:lnTo>
                <a:lnTo>
                  <a:pt x="447" y="905"/>
                </a:lnTo>
                <a:lnTo>
                  <a:pt x="448" y="902"/>
                </a:lnTo>
                <a:lnTo>
                  <a:pt x="448" y="899"/>
                </a:lnTo>
                <a:lnTo>
                  <a:pt x="448" y="897"/>
                </a:lnTo>
                <a:lnTo>
                  <a:pt x="448" y="894"/>
                </a:lnTo>
                <a:lnTo>
                  <a:pt x="448" y="892"/>
                </a:lnTo>
                <a:lnTo>
                  <a:pt x="448" y="890"/>
                </a:lnTo>
                <a:lnTo>
                  <a:pt x="448" y="888"/>
                </a:lnTo>
                <a:lnTo>
                  <a:pt x="449" y="886"/>
                </a:lnTo>
                <a:lnTo>
                  <a:pt x="449" y="884"/>
                </a:lnTo>
                <a:lnTo>
                  <a:pt x="449" y="882"/>
                </a:lnTo>
                <a:lnTo>
                  <a:pt x="449" y="881"/>
                </a:lnTo>
                <a:lnTo>
                  <a:pt x="449" y="880"/>
                </a:lnTo>
                <a:lnTo>
                  <a:pt x="450" y="879"/>
                </a:lnTo>
                <a:lnTo>
                  <a:pt x="450" y="878"/>
                </a:lnTo>
                <a:lnTo>
                  <a:pt x="450" y="877"/>
                </a:lnTo>
                <a:lnTo>
                  <a:pt x="450" y="877"/>
                </a:lnTo>
                <a:lnTo>
                  <a:pt x="450" y="876"/>
                </a:lnTo>
                <a:lnTo>
                  <a:pt x="450" y="876"/>
                </a:lnTo>
                <a:lnTo>
                  <a:pt x="450" y="876"/>
                </a:lnTo>
                <a:lnTo>
                  <a:pt x="451" y="876"/>
                </a:lnTo>
                <a:lnTo>
                  <a:pt x="451" y="876"/>
                </a:lnTo>
                <a:lnTo>
                  <a:pt x="451" y="877"/>
                </a:lnTo>
                <a:lnTo>
                  <a:pt x="451" y="877"/>
                </a:lnTo>
                <a:lnTo>
                  <a:pt x="451" y="878"/>
                </a:lnTo>
                <a:lnTo>
                  <a:pt x="451" y="879"/>
                </a:lnTo>
                <a:lnTo>
                  <a:pt x="452" y="881"/>
                </a:lnTo>
                <a:lnTo>
                  <a:pt x="452" y="882"/>
                </a:lnTo>
                <a:lnTo>
                  <a:pt x="452" y="883"/>
                </a:lnTo>
                <a:lnTo>
                  <a:pt x="452" y="885"/>
                </a:lnTo>
                <a:lnTo>
                  <a:pt x="452" y="887"/>
                </a:lnTo>
                <a:lnTo>
                  <a:pt x="453" y="889"/>
                </a:lnTo>
                <a:lnTo>
                  <a:pt x="453" y="891"/>
                </a:lnTo>
                <a:lnTo>
                  <a:pt x="453" y="893"/>
                </a:lnTo>
                <a:lnTo>
                  <a:pt x="453" y="896"/>
                </a:lnTo>
                <a:lnTo>
                  <a:pt x="453" y="899"/>
                </a:lnTo>
                <a:lnTo>
                  <a:pt x="453" y="901"/>
                </a:lnTo>
                <a:lnTo>
                  <a:pt x="453" y="904"/>
                </a:lnTo>
                <a:lnTo>
                  <a:pt x="454" y="907"/>
                </a:lnTo>
                <a:lnTo>
                  <a:pt x="454" y="910"/>
                </a:lnTo>
                <a:lnTo>
                  <a:pt x="454" y="914"/>
                </a:lnTo>
                <a:lnTo>
                  <a:pt x="454" y="917"/>
                </a:lnTo>
                <a:lnTo>
                  <a:pt x="454" y="921"/>
                </a:lnTo>
                <a:lnTo>
                  <a:pt x="455" y="924"/>
                </a:lnTo>
                <a:lnTo>
                  <a:pt x="455" y="928"/>
                </a:lnTo>
                <a:lnTo>
                  <a:pt x="455" y="932"/>
                </a:lnTo>
                <a:lnTo>
                  <a:pt x="455" y="936"/>
                </a:lnTo>
                <a:lnTo>
                  <a:pt x="455" y="940"/>
                </a:lnTo>
                <a:lnTo>
                  <a:pt x="455" y="944"/>
                </a:lnTo>
                <a:lnTo>
                  <a:pt x="456" y="948"/>
                </a:lnTo>
                <a:lnTo>
                  <a:pt x="456" y="953"/>
                </a:lnTo>
                <a:lnTo>
                  <a:pt x="456" y="957"/>
                </a:lnTo>
                <a:lnTo>
                  <a:pt x="456" y="961"/>
                </a:lnTo>
                <a:lnTo>
                  <a:pt x="456" y="966"/>
                </a:lnTo>
                <a:lnTo>
                  <a:pt x="456" y="970"/>
                </a:lnTo>
                <a:lnTo>
                  <a:pt x="456" y="975"/>
                </a:lnTo>
                <a:lnTo>
                  <a:pt x="457" y="979"/>
                </a:lnTo>
                <a:lnTo>
                  <a:pt x="457" y="984"/>
                </a:lnTo>
                <a:lnTo>
                  <a:pt x="457" y="989"/>
                </a:lnTo>
                <a:lnTo>
                  <a:pt x="457" y="994"/>
                </a:lnTo>
                <a:lnTo>
                  <a:pt x="457" y="998"/>
                </a:lnTo>
                <a:lnTo>
                  <a:pt x="458" y="1003"/>
                </a:lnTo>
                <a:lnTo>
                  <a:pt x="458" y="1007"/>
                </a:lnTo>
                <a:lnTo>
                  <a:pt x="458" y="1012"/>
                </a:lnTo>
                <a:lnTo>
                  <a:pt x="458" y="1017"/>
                </a:lnTo>
                <a:lnTo>
                  <a:pt x="458" y="1021"/>
                </a:lnTo>
                <a:lnTo>
                  <a:pt x="458" y="1026"/>
                </a:lnTo>
                <a:lnTo>
                  <a:pt x="458" y="1030"/>
                </a:lnTo>
                <a:lnTo>
                  <a:pt x="459" y="1035"/>
                </a:lnTo>
                <a:lnTo>
                  <a:pt x="459" y="1039"/>
                </a:lnTo>
                <a:lnTo>
                  <a:pt x="459" y="1044"/>
                </a:lnTo>
                <a:lnTo>
                  <a:pt x="459" y="1048"/>
                </a:lnTo>
                <a:lnTo>
                  <a:pt x="460" y="1052"/>
                </a:lnTo>
                <a:lnTo>
                  <a:pt x="460" y="1057"/>
                </a:lnTo>
                <a:lnTo>
                  <a:pt x="460" y="1060"/>
                </a:lnTo>
                <a:lnTo>
                  <a:pt x="460" y="1064"/>
                </a:lnTo>
                <a:lnTo>
                  <a:pt x="460" y="1068"/>
                </a:lnTo>
                <a:lnTo>
                  <a:pt x="460" y="1072"/>
                </a:lnTo>
                <a:lnTo>
                  <a:pt x="460" y="1076"/>
                </a:lnTo>
                <a:lnTo>
                  <a:pt x="461" y="1079"/>
                </a:lnTo>
                <a:lnTo>
                  <a:pt x="461" y="1083"/>
                </a:lnTo>
                <a:lnTo>
                  <a:pt x="461" y="1086"/>
                </a:lnTo>
                <a:lnTo>
                  <a:pt x="461" y="1089"/>
                </a:lnTo>
                <a:lnTo>
                  <a:pt x="461" y="1092"/>
                </a:lnTo>
                <a:lnTo>
                  <a:pt x="461" y="1095"/>
                </a:lnTo>
                <a:lnTo>
                  <a:pt x="461" y="1098"/>
                </a:lnTo>
                <a:lnTo>
                  <a:pt x="462" y="1100"/>
                </a:lnTo>
                <a:lnTo>
                  <a:pt x="462" y="1103"/>
                </a:lnTo>
                <a:lnTo>
                  <a:pt x="462" y="1105"/>
                </a:lnTo>
                <a:lnTo>
                  <a:pt x="462" y="1107"/>
                </a:lnTo>
                <a:lnTo>
                  <a:pt x="462" y="1109"/>
                </a:lnTo>
                <a:lnTo>
                  <a:pt x="463" y="1111"/>
                </a:lnTo>
                <a:lnTo>
                  <a:pt x="463" y="1112"/>
                </a:lnTo>
                <a:lnTo>
                  <a:pt x="463" y="1114"/>
                </a:lnTo>
                <a:lnTo>
                  <a:pt x="463" y="1115"/>
                </a:lnTo>
                <a:lnTo>
                  <a:pt x="463" y="1116"/>
                </a:lnTo>
                <a:lnTo>
                  <a:pt x="463" y="1117"/>
                </a:lnTo>
                <a:lnTo>
                  <a:pt x="463" y="1118"/>
                </a:lnTo>
                <a:lnTo>
                  <a:pt x="464" y="1119"/>
                </a:lnTo>
                <a:lnTo>
                  <a:pt x="464" y="1119"/>
                </a:lnTo>
                <a:lnTo>
                  <a:pt x="464" y="1119"/>
                </a:lnTo>
                <a:lnTo>
                  <a:pt x="464" y="1119"/>
                </a:lnTo>
                <a:lnTo>
                  <a:pt x="465" y="1119"/>
                </a:lnTo>
                <a:lnTo>
                  <a:pt x="465" y="1119"/>
                </a:lnTo>
                <a:lnTo>
                  <a:pt x="465" y="1118"/>
                </a:lnTo>
                <a:lnTo>
                  <a:pt x="465" y="1117"/>
                </a:lnTo>
                <a:lnTo>
                  <a:pt x="465" y="1117"/>
                </a:lnTo>
                <a:lnTo>
                  <a:pt x="465" y="1116"/>
                </a:lnTo>
                <a:lnTo>
                  <a:pt x="465" y="1114"/>
                </a:lnTo>
                <a:lnTo>
                  <a:pt x="466" y="1113"/>
                </a:lnTo>
                <a:lnTo>
                  <a:pt x="466" y="1111"/>
                </a:lnTo>
                <a:lnTo>
                  <a:pt x="466" y="1109"/>
                </a:lnTo>
                <a:lnTo>
                  <a:pt x="466" y="1108"/>
                </a:lnTo>
                <a:lnTo>
                  <a:pt x="466" y="1105"/>
                </a:lnTo>
                <a:lnTo>
                  <a:pt x="466" y="1103"/>
                </a:lnTo>
                <a:lnTo>
                  <a:pt x="466" y="1101"/>
                </a:lnTo>
                <a:lnTo>
                  <a:pt x="467" y="1098"/>
                </a:lnTo>
                <a:lnTo>
                  <a:pt x="467" y="1095"/>
                </a:lnTo>
                <a:lnTo>
                  <a:pt x="467" y="1093"/>
                </a:lnTo>
                <a:lnTo>
                  <a:pt x="467" y="1089"/>
                </a:lnTo>
                <a:lnTo>
                  <a:pt x="467" y="1086"/>
                </a:lnTo>
                <a:lnTo>
                  <a:pt x="468" y="1083"/>
                </a:lnTo>
                <a:lnTo>
                  <a:pt x="468" y="1080"/>
                </a:lnTo>
                <a:lnTo>
                  <a:pt x="468" y="1076"/>
                </a:lnTo>
                <a:lnTo>
                  <a:pt x="468" y="1072"/>
                </a:lnTo>
                <a:lnTo>
                  <a:pt x="468" y="1068"/>
                </a:lnTo>
                <a:lnTo>
                  <a:pt x="468" y="1064"/>
                </a:lnTo>
                <a:lnTo>
                  <a:pt x="468" y="1060"/>
                </a:lnTo>
                <a:lnTo>
                  <a:pt x="469" y="1056"/>
                </a:lnTo>
                <a:lnTo>
                  <a:pt x="469" y="1052"/>
                </a:lnTo>
                <a:lnTo>
                  <a:pt x="469" y="1048"/>
                </a:lnTo>
                <a:lnTo>
                  <a:pt x="469" y="1043"/>
                </a:lnTo>
                <a:lnTo>
                  <a:pt x="469" y="1039"/>
                </a:lnTo>
                <a:lnTo>
                  <a:pt x="469" y="1034"/>
                </a:lnTo>
                <a:lnTo>
                  <a:pt x="469" y="1030"/>
                </a:lnTo>
                <a:lnTo>
                  <a:pt x="470" y="1025"/>
                </a:lnTo>
                <a:lnTo>
                  <a:pt x="470" y="1020"/>
                </a:lnTo>
                <a:lnTo>
                  <a:pt x="470" y="1015"/>
                </a:lnTo>
                <a:lnTo>
                  <a:pt x="470" y="1011"/>
                </a:lnTo>
                <a:lnTo>
                  <a:pt x="471" y="1006"/>
                </a:lnTo>
                <a:lnTo>
                  <a:pt x="471" y="1001"/>
                </a:lnTo>
                <a:lnTo>
                  <a:pt x="471" y="996"/>
                </a:lnTo>
                <a:lnTo>
                  <a:pt x="471" y="991"/>
                </a:lnTo>
                <a:lnTo>
                  <a:pt x="471" y="986"/>
                </a:lnTo>
                <a:lnTo>
                  <a:pt x="471" y="982"/>
                </a:lnTo>
                <a:lnTo>
                  <a:pt x="471" y="977"/>
                </a:lnTo>
                <a:lnTo>
                  <a:pt x="472" y="972"/>
                </a:lnTo>
                <a:lnTo>
                  <a:pt x="472" y="967"/>
                </a:lnTo>
                <a:lnTo>
                  <a:pt x="472" y="963"/>
                </a:lnTo>
                <a:lnTo>
                  <a:pt x="472" y="958"/>
                </a:lnTo>
                <a:lnTo>
                  <a:pt x="472" y="953"/>
                </a:lnTo>
                <a:lnTo>
                  <a:pt x="473" y="948"/>
                </a:lnTo>
                <a:lnTo>
                  <a:pt x="473" y="944"/>
                </a:lnTo>
                <a:lnTo>
                  <a:pt x="473" y="940"/>
                </a:lnTo>
                <a:lnTo>
                  <a:pt x="473" y="935"/>
                </a:lnTo>
                <a:lnTo>
                  <a:pt x="473" y="931"/>
                </a:lnTo>
                <a:lnTo>
                  <a:pt x="473" y="927"/>
                </a:lnTo>
                <a:lnTo>
                  <a:pt x="473" y="923"/>
                </a:lnTo>
                <a:lnTo>
                  <a:pt x="474" y="919"/>
                </a:lnTo>
                <a:lnTo>
                  <a:pt x="474" y="915"/>
                </a:lnTo>
                <a:lnTo>
                  <a:pt x="474" y="911"/>
                </a:lnTo>
                <a:lnTo>
                  <a:pt x="474" y="907"/>
                </a:lnTo>
                <a:lnTo>
                  <a:pt x="474" y="904"/>
                </a:lnTo>
                <a:lnTo>
                  <a:pt x="474" y="900"/>
                </a:lnTo>
                <a:lnTo>
                  <a:pt x="474" y="897"/>
                </a:lnTo>
                <a:lnTo>
                  <a:pt x="475" y="894"/>
                </a:lnTo>
                <a:lnTo>
                  <a:pt x="475" y="891"/>
                </a:lnTo>
                <a:lnTo>
                  <a:pt x="475" y="888"/>
                </a:lnTo>
                <a:lnTo>
                  <a:pt x="475" y="886"/>
                </a:lnTo>
                <a:lnTo>
                  <a:pt x="476" y="883"/>
                </a:lnTo>
                <a:lnTo>
                  <a:pt x="476" y="881"/>
                </a:lnTo>
                <a:lnTo>
                  <a:pt x="476" y="879"/>
                </a:lnTo>
                <a:lnTo>
                  <a:pt x="476" y="876"/>
                </a:lnTo>
                <a:lnTo>
                  <a:pt x="476" y="875"/>
                </a:lnTo>
                <a:lnTo>
                  <a:pt x="476" y="873"/>
                </a:lnTo>
                <a:lnTo>
                  <a:pt x="476" y="871"/>
                </a:lnTo>
                <a:lnTo>
                  <a:pt x="477" y="870"/>
                </a:lnTo>
                <a:lnTo>
                  <a:pt x="477" y="869"/>
                </a:lnTo>
                <a:lnTo>
                  <a:pt x="477" y="868"/>
                </a:lnTo>
                <a:lnTo>
                  <a:pt x="477" y="868"/>
                </a:lnTo>
                <a:lnTo>
                  <a:pt x="477" y="867"/>
                </a:lnTo>
                <a:lnTo>
                  <a:pt x="478" y="866"/>
                </a:lnTo>
                <a:lnTo>
                  <a:pt x="478" y="866"/>
                </a:lnTo>
                <a:lnTo>
                  <a:pt x="478" y="866"/>
                </a:lnTo>
                <a:lnTo>
                  <a:pt x="478" y="866"/>
                </a:lnTo>
                <a:lnTo>
                  <a:pt x="478" y="867"/>
                </a:lnTo>
                <a:lnTo>
                  <a:pt x="478" y="868"/>
                </a:lnTo>
                <a:lnTo>
                  <a:pt x="478" y="868"/>
                </a:lnTo>
                <a:lnTo>
                  <a:pt x="479" y="869"/>
                </a:lnTo>
                <a:lnTo>
                  <a:pt x="479" y="870"/>
                </a:lnTo>
                <a:lnTo>
                  <a:pt x="479" y="872"/>
                </a:lnTo>
                <a:lnTo>
                  <a:pt x="479" y="873"/>
                </a:lnTo>
                <a:lnTo>
                  <a:pt x="479" y="875"/>
                </a:lnTo>
                <a:lnTo>
                  <a:pt x="479" y="877"/>
                </a:lnTo>
                <a:lnTo>
                  <a:pt x="480" y="879"/>
                </a:lnTo>
                <a:lnTo>
                  <a:pt x="480" y="881"/>
                </a:lnTo>
                <a:lnTo>
                  <a:pt x="480" y="883"/>
                </a:lnTo>
                <a:lnTo>
                  <a:pt x="480" y="886"/>
                </a:lnTo>
                <a:lnTo>
                  <a:pt x="480" y="889"/>
                </a:lnTo>
                <a:lnTo>
                  <a:pt x="481" y="891"/>
                </a:lnTo>
                <a:lnTo>
                  <a:pt x="481" y="894"/>
                </a:lnTo>
                <a:lnTo>
                  <a:pt x="481" y="897"/>
                </a:lnTo>
                <a:lnTo>
                  <a:pt x="481" y="901"/>
                </a:lnTo>
                <a:lnTo>
                  <a:pt x="481" y="904"/>
                </a:lnTo>
                <a:lnTo>
                  <a:pt x="481" y="908"/>
                </a:lnTo>
                <a:lnTo>
                  <a:pt x="481" y="912"/>
                </a:lnTo>
                <a:lnTo>
                  <a:pt x="482" y="915"/>
                </a:lnTo>
                <a:lnTo>
                  <a:pt x="482" y="919"/>
                </a:lnTo>
                <a:lnTo>
                  <a:pt x="482" y="923"/>
                </a:lnTo>
                <a:lnTo>
                  <a:pt x="482" y="928"/>
                </a:lnTo>
                <a:lnTo>
                  <a:pt x="482" y="932"/>
                </a:lnTo>
                <a:lnTo>
                  <a:pt x="483" y="937"/>
                </a:lnTo>
                <a:lnTo>
                  <a:pt x="483" y="941"/>
                </a:lnTo>
                <a:lnTo>
                  <a:pt x="483" y="945"/>
                </a:lnTo>
                <a:lnTo>
                  <a:pt x="483" y="950"/>
                </a:lnTo>
                <a:lnTo>
                  <a:pt x="483" y="955"/>
                </a:lnTo>
                <a:lnTo>
                  <a:pt x="483" y="960"/>
                </a:lnTo>
                <a:lnTo>
                  <a:pt x="483" y="965"/>
                </a:lnTo>
                <a:lnTo>
                  <a:pt x="484" y="969"/>
                </a:lnTo>
                <a:lnTo>
                  <a:pt x="484" y="974"/>
                </a:lnTo>
                <a:lnTo>
                  <a:pt x="484" y="979"/>
                </a:lnTo>
                <a:lnTo>
                  <a:pt x="484" y="984"/>
                </a:lnTo>
                <a:lnTo>
                  <a:pt x="484" y="989"/>
                </a:lnTo>
                <a:lnTo>
                  <a:pt x="484" y="994"/>
                </a:lnTo>
                <a:lnTo>
                  <a:pt x="485" y="999"/>
                </a:lnTo>
                <a:lnTo>
                  <a:pt x="485" y="1004"/>
                </a:lnTo>
                <a:lnTo>
                  <a:pt x="485" y="1009"/>
                </a:lnTo>
                <a:lnTo>
                  <a:pt x="485" y="1014"/>
                </a:lnTo>
                <a:lnTo>
                  <a:pt x="485" y="1019"/>
                </a:lnTo>
                <a:lnTo>
                  <a:pt x="486" y="1024"/>
                </a:lnTo>
                <a:lnTo>
                  <a:pt x="486" y="1029"/>
                </a:lnTo>
                <a:lnTo>
                  <a:pt x="486" y="1034"/>
                </a:lnTo>
                <a:lnTo>
                  <a:pt x="486" y="1038"/>
                </a:lnTo>
                <a:lnTo>
                  <a:pt x="486" y="1043"/>
                </a:lnTo>
                <a:lnTo>
                  <a:pt x="486" y="1048"/>
                </a:lnTo>
                <a:lnTo>
                  <a:pt x="486" y="1053"/>
                </a:lnTo>
                <a:lnTo>
                  <a:pt x="487" y="1057"/>
                </a:lnTo>
                <a:lnTo>
                  <a:pt x="487" y="1062"/>
                </a:lnTo>
                <a:lnTo>
                  <a:pt x="487" y="1066"/>
                </a:lnTo>
                <a:lnTo>
                  <a:pt x="487" y="1070"/>
                </a:lnTo>
                <a:lnTo>
                  <a:pt x="487" y="1074"/>
                </a:lnTo>
                <a:lnTo>
                  <a:pt x="488" y="1078"/>
                </a:lnTo>
                <a:lnTo>
                  <a:pt x="488" y="1082"/>
                </a:lnTo>
                <a:lnTo>
                  <a:pt x="488" y="1086"/>
                </a:lnTo>
                <a:lnTo>
                  <a:pt x="488" y="1089"/>
                </a:lnTo>
                <a:lnTo>
                  <a:pt x="488" y="1093"/>
                </a:lnTo>
                <a:lnTo>
                  <a:pt x="488" y="1096"/>
                </a:lnTo>
                <a:lnTo>
                  <a:pt x="489" y="1099"/>
                </a:lnTo>
                <a:lnTo>
                  <a:pt x="489" y="1103"/>
                </a:lnTo>
                <a:lnTo>
                  <a:pt x="489" y="1106"/>
                </a:lnTo>
                <a:lnTo>
                  <a:pt x="489" y="1108"/>
                </a:lnTo>
                <a:lnTo>
                  <a:pt x="489" y="1111"/>
                </a:lnTo>
                <a:lnTo>
                  <a:pt x="489" y="1113"/>
                </a:lnTo>
                <a:lnTo>
                  <a:pt x="489" y="1115"/>
                </a:lnTo>
                <a:lnTo>
                  <a:pt x="490" y="1117"/>
                </a:lnTo>
                <a:lnTo>
                  <a:pt x="490" y="1119"/>
                </a:lnTo>
                <a:lnTo>
                  <a:pt x="490" y="1121"/>
                </a:lnTo>
                <a:lnTo>
                  <a:pt x="490" y="1122"/>
                </a:lnTo>
                <a:lnTo>
                  <a:pt x="490" y="1124"/>
                </a:lnTo>
                <a:lnTo>
                  <a:pt x="491" y="1125"/>
                </a:lnTo>
                <a:lnTo>
                  <a:pt x="491" y="1126"/>
                </a:lnTo>
                <a:lnTo>
                  <a:pt x="491" y="1127"/>
                </a:lnTo>
                <a:lnTo>
                  <a:pt x="491" y="1127"/>
                </a:lnTo>
                <a:lnTo>
                  <a:pt x="491" y="1127"/>
                </a:lnTo>
                <a:lnTo>
                  <a:pt x="491" y="1128"/>
                </a:lnTo>
                <a:lnTo>
                  <a:pt x="491" y="1128"/>
                </a:lnTo>
                <a:lnTo>
                  <a:pt x="492" y="1127"/>
                </a:lnTo>
                <a:lnTo>
                  <a:pt x="492" y="1127"/>
                </a:lnTo>
                <a:lnTo>
                  <a:pt x="492" y="1126"/>
                </a:lnTo>
                <a:lnTo>
                  <a:pt x="492" y="1126"/>
                </a:lnTo>
                <a:lnTo>
                  <a:pt x="493" y="1124"/>
                </a:lnTo>
                <a:lnTo>
                  <a:pt x="493" y="1123"/>
                </a:lnTo>
                <a:lnTo>
                  <a:pt x="493" y="1122"/>
                </a:lnTo>
                <a:lnTo>
                  <a:pt x="493" y="1121"/>
                </a:lnTo>
                <a:lnTo>
                  <a:pt x="493" y="1119"/>
                </a:lnTo>
                <a:lnTo>
                  <a:pt x="493" y="1117"/>
                </a:lnTo>
                <a:lnTo>
                  <a:pt x="493" y="1115"/>
                </a:lnTo>
                <a:lnTo>
                  <a:pt x="494" y="1112"/>
                </a:lnTo>
                <a:lnTo>
                  <a:pt x="494" y="1110"/>
                </a:lnTo>
                <a:lnTo>
                  <a:pt x="494" y="1107"/>
                </a:lnTo>
                <a:lnTo>
                  <a:pt x="494" y="1104"/>
                </a:lnTo>
                <a:lnTo>
                  <a:pt x="494" y="1101"/>
                </a:lnTo>
                <a:lnTo>
                  <a:pt x="494" y="1098"/>
                </a:lnTo>
                <a:lnTo>
                  <a:pt x="494" y="1095"/>
                </a:lnTo>
                <a:lnTo>
                  <a:pt x="495" y="1091"/>
                </a:lnTo>
                <a:lnTo>
                  <a:pt x="495" y="1088"/>
                </a:lnTo>
                <a:lnTo>
                  <a:pt x="495" y="1084"/>
                </a:lnTo>
                <a:lnTo>
                  <a:pt x="495" y="1080"/>
                </a:lnTo>
                <a:lnTo>
                  <a:pt x="495" y="1076"/>
                </a:lnTo>
                <a:lnTo>
                  <a:pt x="496" y="1072"/>
                </a:lnTo>
                <a:lnTo>
                  <a:pt x="496" y="1068"/>
                </a:lnTo>
                <a:lnTo>
                  <a:pt x="496" y="1064"/>
                </a:lnTo>
                <a:lnTo>
                  <a:pt x="496" y="1059"/>
                </a:lnTo>
                <a:lnTo>
                  <a:pt x="496" y="1055"/>
                </a:lnTo>
                <a:lnTo>
                  <a:pt x="496" y="1050"/>
                </a:lnTo>
                <a:lnTo>
                  <a:pt x="496" y="1045"/>
                </a:lnTo>
                <a:lnTo>
                  <a:pt x="497" y="1041"/>
                </a:lnTo>
                <a:lnTo>
                  <a:pt x="497" y="1036"/>
                </a:lnTo>
                <a:lnTo>
                  <a:pt x="497" y="1031"/>
                </a:lnTo>
                <a:lnTo>
                  <a:pt x="497" y="1026"/>
                </a:lnTo>
                <a:lnTo>
                  <a:pt x="497" y="1021"/>
                </a:lnTo>
                <a:lnTo>
                  <a:pt x="497" y="1016"/>
                </a:lnTo>
                <a:lnTo>
                  <a:pt x="497" y="1011"/>
                </a:lnTo>
                <a:lnTo>
                  <a:pt x="498" y="1006"/>
                </a:lnTo>
                <a:lnTo>
                  <a:pt x="498" y="1001"/>
                </a:lnTo>
                <a:lnTo>
                  <a:pt x="498" y="996"/>
                </a:lnTo>
                <a:lnTo>
                  <a:pt x="498" y="990"/>
                </a:lnTo>
                <a:lnTo>
                  <a:pt x="499" y="985"/>
                </a:lnTo>
                <a:lnTo>
                  <a:pt x="499" y="980"/>
                </a:lnTo>
                <a:lnTo>
                  <a:pt x="499" y="975"/>
                </a:lnTo>
                <a:lnTo>
                  <a:pt x="499" y="970"/>
                </a:lnTo>
                <a:lnTo>
                  <a:pt x="499" y="965"/>
                </a:lnTo>
                <a:lnTo>
                  <a:pt x="499" y="960"/>
                </a:lnTo>
                <a:lnTo>
                  <a:pt x="499" y="955"/>
                </a:lnTo>
                <a:lnTo>
                  <a:pt x="500" y="950"/>
                </a:lnTo>
                <a:lnTo>
                  <a:pt x="500" y="945"/>
                </a:lnTo>
                <a:lnTo>
                  <a:pt x="500" y="940"/>
                </a:lnTo>
                <a:lnTo>
                  <a:pt x="500" y="935"/>
                </a:lnTo>
                <a:lnTo>
                  <a:pt x="500" y="931"/>
                </a:lnTo>
                <a:lnTo>
                  <a:pt x="501" y="926"/>
                </a:lnTo>
                <a:lnTo>
                  <a:pt x="501" y="922"/>
                </a:lnTo>
                <a:lnTo>
                  <a:pt x="501" y="918"/>
                </a:lnTo>
                <a:lnTo>
                  <a:pt x="501" y="914"/>
                </a:lnTo>
                <a:lnTo>
                  <a:pt x="501" y="909"/>
                </a:lnTo>
                <a:lnTo>
                  <a:pt x="501" y="905"/>
                </a:lnTo>
                <a:lnTo>
                  <a:pt x="501" y="902"/>
                </a:lnTo>
                <a:lnTo>
                  <a:pt x="502" y="898"/>
                </a:lnTo>
                <a:lnTo>
                  <a:pt x="502" y="894"/>
                </a:lnTo>
                <a:lnTo>
                  <a:pt x="502" y="891"/>
                </a:lnTo>
                <a:lnTo>
                  <a:pt x="502" y="887"/>
                </a:lnTo>
                <a:lnTo>
                  <a:pt x="502" y="884"/>
                </a:lnTo>
                <a:lnTo>
                  <a:pt x="502" y="881"/>
                </a:lnTo>
                <a:lnTo>
                  <a:pt x="502" y="879"/>
                </a:lnTo>
                <a:lnTo>
                  <a:pt x="503" y="876"/>
                </a:lnTo>
                <a:lnTo>
                  <a:pt x="503" y="874"/>
                </a:lnTo>
                <a:lnTo>
                  <a:pt x="503" y="871"/>
                </a:lnTo>
                <a:lnTo>
                  <a:pt x="503" y="869"/>
                </a:lnTo>
                <a:lnTo>
                  <a:pt x="504" y="868"/>
                </a:lnTo>
                <a:lnTo>
                  <a:pt x="504" y="866"/>
                </a:lnTo>
                <a:lnTo>
                  <a:pt x="504" y="864"/>
                </a:lnTo>
                <a:lnTo>
                  <a:pt x="504" y="863"/>
                </a:lnTo>
                <a:lnTo>
                  <a:pt x="504" y="862"/>
                </a:lnTo>
                <a:lnTo>
                  <a:pt x="504" y="861"/>
                </a:lnTo>
                <a:lnTo>
                  <a:pt x="504" y="860"/>
                </a:lnTo>
                <a:lnTo>
                  <a:pt x="505" y="859"/>
                </a:lnTo>
                <a:lnTo>
                  <a:pt x="505" y="859"/>
                </a:lnTo>
                <a:lnTo>
                  <a:pt x="505" y="859"/>
                </a:lnTo>
                <a:lnTo>
                  <a:pt x="505" y="859"/>
                </a:lnTo>
                <a:lnTo>
                  <a:pt x="505" y="859"/>
                </a:lnTo>
                <a:lnTo>
                  <a:pt x="506" y="860"/>
                </a:lnTo>
                <a:lnTo>
                  <a:pt x="506" y="861"/>
                </a:lnTo>
                <a:lnTo>
                  <a:pt x="506" y="861"/>
                </a:lnTo>
                <a:lnTo>
                  <a:pt x="506" y="862"/>
                </a:lnTo>
                <a:lnTo>
                  <a:pt x="506" y="864"/>
                </a:lnTo>
                <a:lnTo>
                  <a:pt x="506" y="865"/>
                </a:lnTo>
                <a:lnTo>
                  <a:pt x="506" y="867"/>
                </a:lnTo>
                <a:lnTo>
                  <a:pt x="507" y="869"/>
                </a:lnTo>
                <a:lnTo>
                  <a:pt x="507" y="871"/>
                </a:lnTo>
                <a:lnTo>
                  <a:pt x="507" y="873"/>
                </a:lnTo>
                <a:lnTo>
                  <a:pt x="507" y="875"/>
                </a:lnTo>
                <a:lnTo>
                  <a:pt x="507" y="877"/>
                </a:lnTo>
                <a:lnTo>
                  <a:pt x="507" y="880"/>
                </a:lnTo>
                <a:lnTo>
                  <a:pt x="507" y="883"/>
                </a:lnTo>
                <a:lnTo>
                  <a:pt x="508" y="886"/>
                </a:lnTo>
                <a:lnTo>
                  <a:pt x="508" y="889"/>
                </a:lnTo>
                <a:lnTo>
                  <a:pt x="508" y="893"/>
                </a:lnTo>
                <a:lnTo>
                  <a:pt x="508" y="896"/>
                </a:lnTo>
                <a:lnTo>
                  <a:pt x="509" y="900"/>
                </a:lnTo>
                <a:lnTo>
                  <a:pt x="509" y="904"/>
                </a:lnTo>
                <a:lnTo>
                  <a:pt x="509" y="908"/>
                </a:lnTo>
                <a:lnTo>
                  <a:pt x="509" y="912"/>
                </a:lnTo>
                <a:lnTo>
                  <a:pt x="509" y="916"/>
                </a:lnTo>
                <a:lnTo>
                  <a:pt x="509" y="920"/>
                </a:lnTo>
                <a:lnTo>
                  <a:pt x="509" y="925"/>
                </a:lnTo>
                <a:lnTo>
                  <a:pt x="510" y="930"/>
                </a:lnTo>
                <a:lnTo>
                  <a:pt x="510" y="934"/>
                </a:lnTo>
                <a:lnTo>
                  <a:pt x="510" y="939"/>
                </a:lnTo>
                <a:lnTo>
                  <a:pt x="510" y="944"/>
                </a:lnTo>
                <a:lnTo>
                  <a:pt x="510" y="949"/>
                </a:lnTo>
                <a:lnTo>
                  <a:pt x="511" y="953"/>
                </a:lnTo>
                <a:lnTo>
                  <a:pt x="511" y="959"/>
                </a:lnTo>
                <a:lnTo>
                  <a:pt x="511" y="964"/>
                </a:lnTo>
                <a:lnTo>
                  <a:pt x="511" y="969"/>
                </a:lnTo>
                <a:lnTo>
                  <a:pt x="511" y="974"/>
                </a:lnTo>
                <a:lnTo>
                  <a:pt x="511" y="979"/>
                </a:lnTo>
                <a:lnTo>
                  <a:pt x="511" y="984"/>
                </a:lnTo>
                <a:lnTo>
                  <a:pt x="512" y="990"/>
                </a:lnTo>
                <a:lnTo>
                  <a:pt x="512" y="995"/>
                </a:lnTo>
                <a:lnTo>
                  <a:pt x="512" y="1000"/>
                </a:lnTo>
                <a:lnTo>
                  <a:pt x="512" y="1006"/>
                </a:lnTo>
                <a:lnTo>
                  <a:pt x="512" y="1011"/>
                </a:lnTo>
                <a:lnTo>
                  <a:pt x="512" y="1016"/>
                </a:lnTo>
                <a:lnTo>
                  <a:pt x="513" y="1021"/>
                </a:lnTo>
                <a:lnTo>
                  <a:pt x="513" y="1026"/>
                </a:lnTo>
                <a:lnTo>
                  <a:pt x="513" y="1032"/>
                </a:lnTo>
                <a:lnTo>
                  <a:pt x="513" y="1037"/>
                </a:lnTo>
                <a:lnTo>
                  <a:pt x="513" y="1042"/>
                </a:lnTo>
                <a:lnTo>
                  <a:pt x="514" y="1047"/>
                </a:lnTo>
                <a:lnTo>
                  <a:pt x="514" y="1051"/>
                </a:lnTo>
                <a:lnTo>
                  <a:pt x="514" y="1056"/>
                </a:lnTo>
                <a:lnTo>
                  <a:pt x="514" y="1061"/>
                </a:lnTo>
                <a:lnTo>
                  <a:pt x="514" y="1065"/>
                </a:lnTo>
                <a:lnTo>
                  <a:pt x="514" y="1070"/>
                </a:lnTo>
                <a:lnTo>
                  <a:pt x="514" y="1074"/>
                </a:lnTo>
                <a:lnTo>
                  <a:pt x="515" y="1079"/>
                </a:lnTo>
                <a:lnTo>
                  <a:pt x="515" y="1083"/>
                </a:lnTo>
                <a:lnTo>
                  <a:pt x="515" y="1087"/>
                </a:lnTo>
                <a:lnTo>
                  <a:pt x="515" y="1091"/>
                </a:lnTo>
                <a:lnTo>
                  <a:pt x="515" y="1094"/>
                </a:lnTo>
                <a:lnTo>
                  <a:pt x="516" y="1098"/>
                </a:lnTo>
                <a:lnTo>
                  <a:pt x="516" y="1101"/>
                </a:lnTo>
                <a:lnTo>
                  <a:pt x="516" y="1105"/>
                </a:lnTo>
                <a:lnTo>
                  <a:pt x="516" y="1108"/>
                </a:lnTo>
                <a:lnTo>
                  <a:pt x="516" y="1111"/>
                </a:lnTo>
                <a:lnTo>
                  <a:pt x="516" y="1114"/>
                </a:lnTo>
                <a:lnTo>
                  <a:pt x="517" y="1116"/>
                </a:lnTo>
                <a:lnTo>
                  <a:pt x="517" y="1119"/>
                </a:lnTo>
                <a:lnTo>
                  <a:pt x="517" y="1121"/>
                </a:lnTo>
                <a:lnTo>
                  <a:pt x="517" y="1123"/>
                </a:lnTo>
                <a:lnTo>
                  <a:pt x="517" y="1125"/>
                </a:lnTo>
                <a:lnTo>
                  <a:pt x="517" y="1127"/>
                </a:lnTo>
                <a:lnTo>
                  <a:pt x="517" y="1128"/>
                </a:lnTo>
                <a:lnTo>
                  <a:pt x="518" y="1130"/>
                </a:lnTo>
                <a:lnTo>
                  <a:pt x="518" y="1131"/>
                </a:lnTo>
                <a:lnTo>
                  <a:pt x="518" y="1132"/>
                </a:lnTo>
                <a:lnTo>
                  <a:pt x="518" y="1132"/>
                </a:lnTo>
                <a:lnTo>
                  <a:pt x="518" y="1133"/>
                </a:lnTo>
                <a:lnTo>
                  <a:pt x="519" y="1133"/>
                </a:lnTo>
                <a:lnTo>
                  <a:pt x="519" y="1134"/>
                </a:lnTo>
                <a:lnTo>
                  <a:pt x="519" y="1134"/>
                </a:lnTo>
                <a:lnTo>
                  <a:pt x="519" y="1133"/>
                </a:lnTo>
                <a:lnTo>
                  <a:pt x="519" y="1133"/>
                </a:lnTo>
                <a:lnTo>
                  <a:pt x="519" y="1132"/>
                </a:lnTo>
                <a:lnTo>
                  <a:pt x="519" y="1131"/>
                </a:lnTo>
                <a:lnTo>
                  <a:pt x="520" y="1130"/>
                </a:lnTo>
                <a:lnTo>
                  <a:pt x="520" y="1129"/>
                </a:lnTo>
                <a:lnTo>
                  <a:pt x="520" y="1127"/>
                </a:lnTo>
                <a:lnTo>
                  <a:pt x="520" y="1126"/>
                </a:lnTo>
                <a:lnTo>
                  <a:pt x="520" y="1124"/>
                </a:lnTo>
                <a:lnTo>
                  <a:pt x="521" y="1122"/>
                </a:lnTo>
                <a:lnTo>
                  <a:pt x="521" y="1119"/>
                </a:lnTo>
                <a:lnTo>
                  <a:pt x="521" y="1117"/>
                </a:lnTo>
                <a:lnTo>
                  <a:pt x="521" y="1114"/>
                </a:lnTo>
                <a:lnTo>
                  <a:pt x="521" y="1111"/>
                </a:lnTo>
                <a:lnTo>
                  <a:pt x="521" y="1108"/>
                </a:lnTo>
                <a:lnTo>
                  <a:pt x="522" y="1105"/>
                </a:lnTo>
                <a:lnTo>
                  <a:pt x="522" y="1102"/>
                </a:lnTo>
                <a:lnTo>
                  <a:pt x="522" y="1099"/>
                </a:lnTo>
                <a:lnTo>
                  <a:pt x="522" y="1095"/>
                </a:lnTo>
                <a:lnTo>
                  <a:pt x="522" y="1091"/>
                </a:lnTo>
                <a:lnTo>
                  <a:pt x="522" y="1087"/>
                </a:lnTo>
                <a:lnTo>
                  <a:pt x="522" y="1083"/>
                </a:lnTo>
                <a:lnTo>
                  <a:pt x="523" y="1079"/>
                </a:lnTo>
                <a:lnTo>
                  <a:pt x="523" y="1075"/>
                </a:lnTo>
                <a:lnTo>
                  <a:pt x="523" y="1070"/>
                </a:lnTo>
                <a:lnTo>
                  <a:pt x="523" y="1066"/>
                </a:lnTo>
                <a:lnTo>
                  <a:pt x="523" y="1061"/>
                </a:lnTo>
                <a:lnTo>
                  <a:pt x="524" y="1057"/>
                </a:lnTo>
                <a:lnTo>
                  <a:pt x="524" y="1052"/>
                </a:lnTo>
                <a:lnTo>
                  <a:pt x="524" y="1047"/>
                </a:lnTo>
                <a:lnTo>
                  <a:pt x="524" y="1042"/>
                </a:lnTo>
                <a:lnTo>
                  <a:pt x="524" y="1037"/>
                </a:lnTo>
                <a:lnTo>
                  <a:pt x="524" y="1032"/>
                </a:lnTo>
                <a:lnTo>
                  <a:pt x="524" y="1026"/>
                </a:lnTo>
                <a:lnTo>
                  <a:pt x="525" y="1021"/>
                </a:lnTo>
                <a:lnTo>
                  <a:pt x="525" y="1016"/>
                </a:lnTo>
                <a:lnTo>
                  <a:pt x="525" y="1011"/>
                </a:lnTo>
                <a:lnTo>
                  <a:pt x="525" y="1005"/>
                </a:lnTo>
                <a:lnTo>
                  <a:pt x="525" y="1000"/>
                </a:lnTo>
                <a:lnTo>
                  <a:pt x="525" y="994"/>
                </a:lnTo>
                <a:lnTo>
                  <a:pt x="525" y="989"/>
                </a:lnTo>
                <a:lnTo>
                  <a:pt x="526" y="984"/>
                </a:lnTo>
                <a:lnTo>
                  <a:pt x="526" y="979"/>
                </a:lnTo>
                <a:lnTo>
                  <a:pt x="526" y="973"/>
                </a:lnTo>
                <a:lnTo>
                  <a:pt x="526" y="968"/>
                </a:lnTo>
                <a:lnTo>
                  <a:pt x="527" y="963"/>
                </a:lnTo>
                <a:lnTo>
                  <a:pt x="527" y="958"/>
                </a:lnTo>
                <a:lnTo>
                  <a:pt x="527" y="952"/>
                </a:lnTo>
                <a:lnTo>
                  <a:pt x="527" y="947"/>
                </a:lnTo>
                <a:lnTo>
                  <a:pt x="527" y="942"/>
                </a:lnTo>
                <a:lnTo>
                  <a:pt x="527" y="937"/>
                </a:lnTo>
                <a:lnTo>
                  <a:pt x="527" y="933"/>
                </a:lnTo>
                <a:lnTo>
                  <a:pt x="528" y="928"/>
                </a:lnTo>
                <a:lnTo>
                  <a:pt x="528" y="923"/>
                </a:lnTo>
                <a:lnTo>
                  <a:pt x="528" y="919"/>
                </a:lnTo>
                <a:lnTo>
                  <a:pt x="528" y="914"/>
                </a:lnTo>
                <a:lnTo>
                  <a:pt x="528" y="910"/>
                </a:lnTo>
                <a:lnTo>
                  <a:pt x="529" y="905"/>
                </a:lnTo>
                <a:lnTo>
                  <a:pt x="529" y="902"/>
                </a:lnTo>
                <a:lnTo>
                  <a:pt x="529" y="897"/>
                </a:lnTo>
                <a:lnTo>
                  <a:pt x="529" y="894"/>
                </a:lnTo>
                <a:lnTo>
                  <a:pt x="529" y="890"/>
                </a:lnTo>
                <a:lnTo>
                  <a:pt x="529" y="887"/>
                </a:lnTo>
                <a:lnTo>
                  <a:pt x="529" y="883"/>
                </a:lnTo>
                <a:lnTo>
                  <a:pt x="530" y="880"/>
                </a:lnTo>
                <a:lnTo>
                  <a:pt x="530" y="877"/>
                </a:lnTo>
                <a:lnTo>
                  <a:pt x="530" y="874"/>
                </a:lnTo>
                <a:lnTo>
                  <a:pt x="530" y="872"/>
                </a:lnTo>
                <a:lnTo>
                  <a:pt x="530" y="869"/>
                </a:lnTo>
                <a:lnTo>
                  <a:pt x="530" y="867"/>
                </a:lnTo>
                <a:lnTo>
                  <a:pt x="530" y="865"/>
                </a:lnTo>
                <a:lnTo>
                  <a:pt x="531" y="863"/>
                </a:lnTo>
                <a:lnTo>
                  <a:pt x="531" y="861"/>
                </a:lnTo>
                <a:lnTo>
                  <a:pt x="531" y="860"/>
                </a:lnTo>
                <a:lnTo>
                  <a:pt x="531" y="858"/>
                </a:lnTo>
                <a:lnTo>
                  <a:pt x="532" y="857"/>
                </a:lnTo>
                <a:lnTo>
                  <a:pt x="532" y="856"/>
                </a:lnTo>
                <a:lnTo>
                  <a:pt x="532" y="856"/>
                </a:lnTo>
                <a:lnTo>
                  <a:pt x="532" y="855"/>
                </a:lnTo>
                <a:lnTo>
                  <a:pt x="532" y="855"/>
                </a:lnTo>
                <a:lnTo>
                  <a:pt x="532" y="855"/>
                </a:lnTo>
                <a:lnTo>
                  <a:pt x="532" y="855"/>
                </a:lnTo>
                <a:lnTo>
                  <a:pt x="533" y="855"/>
                </a:lnTo>
                <a:lnTo>
                  <a:pt x="533" y="856"/>
                </a:lnTo>
                <a:lnTo>
                  <a:pt x="533" y="856"/>
                </a:lnTo>
                <a:lnTo>
                  <a:pt x="533" y="857"/>
                </a:lnTo>
                <a:lnTo>
                  <a:pt x="533" y="858"/>
                </a:lnTo>
                <a:lnTo>
                  <a:pt x="534" y="860"/>
                </a:lnTo>
                <a:lnTo>
                  <a:pt x="534" y="861"/>
                </a:lnTo>
                <a:lnTo>
                  <a:pt x="534" y="863"/>
                </a:lnTo>
                <a:lnTo>
                  <a:pt x="534" y="865"/>
                </a:lnTo>
                <a:lnTo>
                  <a:pt x="534" y="867"/>
                </a:lnTo>
                <a:lnTo>
                  <a:pt x="534" y="869"/>
                </a:lnTo>
                <a:lnTo>
                  <a:pt x="534" y="872"/>
                </a:lnTo>
                <a:lnTo>
                  <a:pt x="535" y="874"/>
                </a:lnTo>
                <a:lnTo>
                  <a:pt x="535" y="877"/>
                </a:lnTo>
                <a:lnTo>
                  <a:pt x="535" y="881"/>
                </a:lnTo>
                <a:lnTo>
                  <a:pt x="535" y="884"/>
                </a:lnTo>
                <a:lnTo>
                  <a:pt x="535" y="887"/>
                </a:lnTo>
                <a:lnTo>
                  <a:pt x="535" y="891"/>
                </a:lnTo>
                <a:lnTo>
                  <a:pt x="535" y="894"/>
                </a:lnTo>
                <a:lnTo>
                  <a:pt x="536" y="898"/>
                </a:lnTo>
                <a:lnTo>
                  <a:pt x="536" y="902"/>
                </a:lnTo>
                <a:lnTo>
                  <a:pt x="536" y="906"/>
                </a:lnTo>
                <a:lnTo>
                  <a:pt x="536" y="910"/>
                </a:lnTo>
                <a:lnTo>
                  <a:pt x="537" y="915"/>
                </a:lnTo>
                <a:lnTo>
                  <a:pt x="537" y="919"/>
                </a:lnTo>
                <a:lnTo>
                  <a:pt x="537" y="924"/>
                </a:lnTo>
                <a:lnTo>
                  <a:pt x="537" y="928"/>
                </a:lnTo>
                <a:lnTo>
                  <a:pt x="537" y="933"/>
                </a:lnTo>
                <a:lnTo>
                  <a:pt x="537" y="938"/>
                </a:lnTo>
                <a:lnTo>
                  <a:pt x="537" y="943"/>
                </a:lnTo>
                <a:lnTo>
                  <a:pt x="538" y="948"/>
                </a:lnTo>
                <a:lnTo>
                  <a:pt x="538" y="953"/>
                </a:lnTo>
                <a:lnTo>
                  <a:pt x="538" y="958"/>
                </a:lnTo>
                <a:lnTo>
                  <a:pt x="538" y="964"/>
                </a:lnTo>
                <a:lnTo>
                  <a:pt x="538" y="969"/>
                </a:lnTo>
                <a:lnTo>
                  <a:pt x="539" y="974"/>
                </a:lnTo>
                <a:lnTo>
                  <a:pt x="539" y="980"/>
                </a:lnTo>
                <a:lnTo>
                  <a:pt x="539" y="985"/>
                </a:lnTo>
                <a:lnTo>
                  <a:pt x="539" y="991"/>
                </a:lnTo>
                <a:lnTo>
                  <a:pt x="539" y="996"/>
                </a:lnTo>
                <a:lnTo>
                  <a:pt x="539" y="1001"/>
                </a:lnTo>
                <a:lnTo>
                  <a:pt x="539" y="1007"/>
                </a:lnTo>
                <a:lnTo>
                  <a:pt x="540" y="1012"/>
                </a:lnTo>
                <a:lnTo>
                  <a:pt x="540" y="1017"/>
                </a:lnTo>
                <a:lnTo>
                  <a:pt x="540" y="1023"/>
                </a:lnTo>
                <a:lnTo>
                  <a:pt x="540" y="1028"/>
                </a:lnTo>
                <a:lnTo>
                  <a:pt x="540" y="1033"/>
                </a:lnTo>
                <a:lnTo>
                  <a:pt x="540" y="1038"/>
                </a:lnTo>
                <a:lnTo>
                  <a:pt x="540" y="1043"/>
                </a:lnTo>
                <a:lnTo>
                  <a:pt x="541" y="1048"/>
                </a:lnTo>
                <a:lnTo>
                  <a:pt x="541" y="1053"/>
                </a:lnTo>
                <a:lnTo>
                  <a:pt x="541" y="1058"/>
                </a:lnTo>
                <a:lnTo>
                  <a:pt x="541" y="1063"/>
                </a:lnTo>
                <a:lnTo>
                  <a:pt x="542" y="1068"/>
                </a:lnTo>
                <a:lnTo>
                  <a:pt x="542" y="1072"/>
                </a:lnTo>
                <a:lnTo>
                  <a:pt x="542" y="1077"/>
                </a:lnTo>
                <a:lnTo>
                  <a:pt x="542" y="1081"/>
                </a:lnTo>
                <a:lnTo>
                  <a:pt x="542" y="1085"/>
                </a:lnTo>
                <a:lnTo>
                  <a:pt x="542" y="1089"/>
                </a:lnTo>
                <a:lnTo>
                  <a:pt x="542" y="1093"/>
                </a:lnTo>
                <a:lnTo>
                  <a:pt x="543" y="1097"/>
                </a:lnTo>
                <a:lnTo>
                  <a:pt x="543" y="1101"/>
                </a:lnTo>
                <a:lnTo>
                  <a:pt x="543" y="1104"/>
                </a:lnTo>
                <a:lnTo>
                  <a:pt x="543" y="1108"/>
                </a:lnTo>
                <a:lnTo>
                  <a:pt x="543" y="1111"/>
                </a:lnTo>
                <a:lnTo>
                  <a:pt x="544" y="1114"/>
                </a:lnTo>
                <a:lnTo>
                  <a:pt x="544" y="1117"/>
                </a:lnTo>
                <a:lnTo>
                  <a:pt x="544" y="1119"/>
                </a:lnTo>
                <a:lnTo>
                  <a:pt x="544" y="1122"/>
                </a:lnTo>
                <a:lnTo>
                  <a:pt x="544" y="1124"/>
                </a:lnTo>
                <a:lnTo>
                  <a:pt x="544" y="1126"/>
                </a:lnTo>
                <a:lnTo>
                  <a:pt x="544" y="1128"/>
                </a:lnTo>
                <a:lnTo>
                  <a:pt x="545" y="1130"/>
                </a:lnTo>
                <a:lnTo>
                  <a:pt x="545" y="1131"/>
                </a:lnTo>
                <a:lnTo>
                  <a:pt x="545" y="1132"/>
                </a:lnTo>
                <a:lnTo>
                  <a:pt x="545" y="1134"/>
                </a:lnTo>
                <a:lnTo>
                  <a:pt x="545" y="1135"/>
                </a:lnTo>
                <a:lnTo>
                  <a:pt x="545" y="1135"/>
                </a:lnTo>
                <a:lnTo>
                  <a:pt x="546" y="1136"/>
                </a:lnTo>
                <a:lnTo>
                  <a:pt x="546" y="1136"/>
                </a:lnTo>
                <a:lnTo>
                  <a:pt x="546" y="1136"/>
                </a:lnTo>
                <a:lnTo>
                  <a:pt x="546" y="1136"/>
                </a:lnTo>
                <a:lnTo>
                  <a:pt x="546" y="1135"/>
                </a:lnTo>
                <a:lnTo>
                  <a:pt x="547" y="1135"/>
                </a:lnTo>
                <a:lnTo>
                  <a:pt x="547" y="1134"/>
                </a:lnTo>
                <a:lnTo>
                  <a:pt x="547" y="1133"/>
                </a:lnTo>
                <a:lnTo>
                  <a:pt x="547" y="1132"/>
                </a:lnTo>
                <a:lnTo>
                  <a:pt x="547" y="1131"/>
                </a:lnTo>
                <a:lnTo>
                  <a:pt x="547" y="1129"/>
                </a:lnTo>
                <a:lnTo>
                  <a:pt x="547" y="1127"/>
                </a:lnTo>
                <a:lnTo>
                  <a:pt x="548" y="1126"/>
                </a:lnTo>
                <a:lnTo>
                  <a:pt x="548" y="1123"/>
                </a:lnTo>
                <a:lnTo>
                  <a:pt x="548" y="1121"/>
                </a:lnTo>
                <a:lnTo>
                  <a:pt x="548" y="1119"/>
                </a:lnTo>
                <a:lnTo>
                  <a:pt x="548" y="1116"/>
                </a:lnTo>
                <a:lnTo>
                  <a:pt x="549" y="1113"/>
                </a:lnTo>
                <a:lnTo>
                  <a:pt x="549" y="1110"/>
                </a:lnTo>
                <a:lnTo>
                  <a:pt x="549" y="1107"/>
                </a:lnTo>
                <a:lnTo>
                  <a:pt x="549" y="1103"/>
                </a:lnTo>
                <a:lnTo>
                  <a:pt x="549" y="1099"/>
                </a:lnTo>
                <a:lnTo>
                  <a:pt x="549" y="1096"/>
                </a:lnTo>
                <a:lnTo>
                  <a:pt x="550" y="1092"/>
                </a:lnTo>
                <a:lnTo>
                  <a:pt x="550" y="1088"/>
                </a:lnTo>
                <a:lnTo>
                  <a:pt x="550" y="1084"/>
                </a:lnTo>
                <a:lnTo>
                  <a:pt x="550" y="1080"/>
                </a:lnTo>
                <a:lnTo>
                  <a:pt x="550" y="1075"/>
                </a:lnTo>
                <a:lnTo>
                  <a:pt x="550" y="1071"/>
                </a:lnTo>
                <a:lnTo>
                  <a:pt x="550" y="1066"/>
                </a:lnTo>
                <a:lnTo>
                  <a:pt x="551" y="1062"/>
                </a:lnTo>
                <a:lnTo>
                  <a:pt x="551" y="1057"/>
                </a:lnTo>
                <a:lnTo>
                  <a:pt x="551" y="1052"/>
                </a:lnTo>
                <a:lnTo>
                  <a:pt x="551" y="1047"/>
                </a:lnTo>
                <a:lnTo>
                  <a:pt x="551" y="1042"/>
                </a:lnTo>
                <a:lnTo>
                  <a:pt x="552" y="1037"/>
                </a:lnTo>
                <a:lnTo>
                  <a:pt x="552" y="1031"/>
                </a:lnTo>
                <a:lnTo>
                  <a:pt x="552" y="1026"/>
                </a:lnTo>
                <a:lnTo>
                  <a:pt x="552" y="1020"/>
                </a:lnTo>
                <a:lnTo>
                  <a:pt x="552" y="1015"/>
                </a:lnTo>
                <a:lnTo>
                  <a:pt x="552" y="1010"/>
                </a:lnTo>
                <a:lnTo>
                  <a:pt x="552" y="1004"/>
                </a:lnTo>
                <a:lnTo>
                  <a:pt x="553" y="999"/>
                </a:lnTo>
                <a:lnTo>
                  <a:pt x="553" y="994"/>
                </a:lnTo>
                <a:lnTo>
                  <a:pt x="553" y="988"/>
                </a:lnTo>
                <a:lnTo>
                  <a:pt x="553" y="983"/>
                </a:lnTo>
                <a:lnTo>
                  <a:pt x="553" y="978"/>
                </a:lnTo>
                <a:lnTo>
                  <a:pt x="553" y="972"/>
                </a:lnTo>
                <a:lnTo>
                  <a:pt x="553" y="967"/>
                </a:lnTo>
                <a:lnTo>
                  <a:pt x="554" y="961"/>
                </a:lnTo>
                <a:lnTo>
                  <a:pt x="554" y="956"/>
                </a:lnTo>
                <a:lnTo>
                  <a:pt x="554" y="951"/>
                </a:lnTo>
                <a:lnTo>
                  <a:pt x="554" y="946"/>
                </a:lnTo>
                <a:lnTo>
                  <a:pt x="555" y="941"/>
                </a:lnTo>
                <a:lnTo>
                  <a:pt x="555" y="936"/>
                </a:lnTo>
                <a:lnTo>
                  <a:pt x="555" y="931"/>
                </a:lnTo>
                <a:lnTo>
                  <a:pt x="555" y="926"/>
                </a:lnTo>
                <a:lnTo>
                  <a:pt x="555" y="922"/>
                </a:lnTo>
                <a:lnTo>
                  <a:pt x="555" y="917"/>
                </a:lnTo>
                <a:lnTo>
                  <a:pt x="555" y="913"/>
                </a:lnTo>
                <a:lnTo>
                  <a:pt x="556" y="908"/>
                </a:lnTo>
                <a:lnTo>
                  <a:pt x="556" y="904"/>
                </a:lnTo>
                <a:lnTo>
                  <a:pt x="556" y="900"/>
                </a:lnTo>
                <a:lnTo>
                  <a:pt x="556" y="896"/>
                </a:lnTo>
                <a:lnTo>
                  <a:pt x="556" y="892"/>
                </a:lnTo>
                <a:lnTo>
                  <a:pt x="557" y="889"/>
                </a:lnTo>
                <a:lnTo>
                  <a:pt x="557" y="885"/>
                </a:lnTo>
                <a:lnTo>
                  <a:pt x="557" y="882"/>
                </a:lnTo>
                <a:lnTo>
                  <a:pt x="557" y="879"/>
                </a:lnTo>
                <a:lnTo>
                  <a:pt x="557" y="876"/>
                </a:lnTo>
                <a:lnTo>
                  <a:pt x="557" y="873"/>
                </a:lnTo>
                <a:lnTo>
                  <a:pt x="557" y="870"/>
                </a:lnTo>
                <a:lnTo>
                  <a:pt x="558" y="868"/>
                </a:lnTo>
                <a:lnTo>
                  <a:pt x="558" y="866"/>
                </a:lnTo>
                <a:lnTo>
                  <a:pt x="558" y="863"/>
                </a:lnTo>
                <a:lnTo>
                  <a:pt x="558" y="862"/>
                </a:lnTo>
                <a:lnTo>
                  <a:pt x="558" y="860"/>
                </a:lnTo>
                <a:lnTo>
                  <a:pt x="558" y="858"/>
                </a:lnTo>
                <a:lnTo>
                  <a:pt x="558" y="857"/>
                </a:lnTo>
                <a:lnTo>
                  <a:pt x="559" y="856"/>
                </a:lnTo>
                <a:lnTo>
                  <a:pt x="559" y="855"/>
                </a:lnTo>
                <a:lnTo>
                  <a:pt x="559" y="854"/>
                </a:lnTo>
                <a:lnTo>
                  <a:pt x="559" y="854"/>
                </a:lnTo>
                <a:lnTo>
                  <a:pt x="560" y="854"/>
                </a:lnTo>
                <a:lnTo>
                  <a:pt x="560" y="854"/>
                </a:lnTo>
                <a:lnTo>
                  <a:pt x="560" y="854"/>
                </a:lnTo>
                <a:lnTo>
                  <a:pt x="560" y="854"/>
                </a:lnTo>
                <a:lnTo>
                  <a:pt x="560" y="855"/>
                </a:lnTo>
                <a:lnTo>
                  <a:pt x="560" y="856"/>
                </a:lnTo>
                <a:lnTo>
                  <a:pt x="560" y="857"/>
                </a:lnTo>
                <a:lnTo>
                  <a:pt x="561" y="858"/>
                </a:lnTo>
                <a:lnTo>
                  <a:pt x="561" y="859"/>
                </a:lnTo>
                <a:lnTo>
                  <a:pt x="561" y="861"/>
                </a:lnTo>
                <a:lnTo>
                  <a:pt x="561" y="863"/>
                </a:lnTo>
                <a:lnTo>
                  <a:pt x="561" y="865"/>
                </a:lnTo>
                <a:lnTo>
                  <a:pt x="562" y="867"/>
                </a:lnTo>
                <a:lnTo>
                  <a:pt x="562" y="869"/>
                </a:lnTo>
                <a:lnTo>
                  <a:pt x="562" y="872"/>
                </a:lnTo>
                <a:lnTo>
                  <a:pt x="562" y="874"/>
                </a:lnTo>
                <a:lnTo>
                  <a:pt x="562" y="877"/>
                </a:lnTo>
                <a:lnTo>
                  <a:pt x="562" y="881"/>
                </a:lnTo>
                <a:lnTo>
                  <a:pt x="562" y="884"/>
                </a:lnTo>
                <a:lnTo>
                  <a:pt x="563" y="887"/>
                </a:lnTo>
                <a:lnTo>
                  <a:pt x="563" y="891"/>
                </a:lnTo>
                <a:lnTo>
                  <a:pt x="563" y="894"/>
                </a:lnTo>
                <a:lnTo>
                  <a:pt x="563" y="899"/>
                </a:lnTo>
                <a:lnTo>
                  <a:pt x="563" y="902"/>
                </a:lnTo>
                <a:lnTo>
                  <a:pt x="563" y="907"/>
                </a:lnTo>
                <a:lnTo>
                  <a:pt x="563" y="911"/>
                </a:lnTo>
                <a:lnTo>
                  <a:pt x="564" y="915"/>
                </a:lnTo>
                <a:lnTo>
                  <a:pt x="564" y="920"/>
                </a:lnTo>
                <a:lnTo>
                  <a:pt x="564" y="924"/>
                </a:lnTo>
                <a:lnTo>
                  <a:pt x="564" y="929"/>
                </a:lnTo>
                <a:lnTo>
                  <a:pt x="565" y="934"/>
                </a:lnTo>
                <a:lnTo>
                  <a:pt x="565" y="939"/>
                </a:lnTo>
                <a:lnTo>
                  <a:pt x="565" y="944"/>
                </a:lnTo>
                <a:lnTo>
                  <a:pt x="565" y="949"/>
                </a:lnTo>
                <a:lnTo>
                  <a:pt x="565" y="954"/>
                </a:lnTo>
                <a:lnTo>
                  <a:pt x="565" y="959"/>
                </a:lnTo>
                <a:lnTo>
                  <a:pt x="565" y="965"/>
                </a:lnTo>
                <a:lnTo>
                  <a:pt x="566" y="970"/>
                </a:lnTo>
                <a:lnTo>
                  <a:pt x="566" y="975"/>
                </a:lnTo>
                <a:lnTo>
                  <a:pt x="566" y="981"/>
                </a:lnTo>
                <a:lnTo>
                  <a:pt x="566" y="986"/>
                </a:lnTo>
                <a:lnTo>
                  <a:pt x="566" y="991"/>
                </a:lnTo>
                <a:lnTo>
                  <a:pt x="567" y="997"/>
                </a:lnTo>
                <a:lnTo>
                  <a:pt x="567" y="1002"/>
                </a:lnTo>
                <a:lnTo>
                  <a:pt x="567" y="1007"/>
                </a:lnTo>
                <a:lnTo>
                  <a:pt x="567" y="1013"/>
                </a:lnTo>
                <a:lnTo>
                  <a:pt x="567" y="1018"/>
                </a:lnTo>
                <a:lnTo>
                  <a:pt x="567" y="1024"/>
                </a:lnTo>
                <a:lnTo>
                  <a:pt x="567" y="1029"/>
                </a:lnTo>
                <a:lnTo>
                  <a:pt x="568" y="1034"/>
                </a:lnTo>
                <a:lnTo>
                  <a:pt x="568" y="1039"/>
                </a:lnTo>
                <a:lnTo>
                  <a:pt x="568" y="1044"/>
                </a:lnTo>
                <a:lnTo>
                  <a:pt x="568" y="1049"/>
                </a:lnTo>
                <a:lnTo>
                  <a:pt x="568" y="1054"/>
                </a:lnTo>
                <a:lnTo>
                  <a:pt x="568" y="1059"/>
                </a:lnTo>
                <a:lnTo>
                  <a:pt x="568" y="1064"/>
                </a:lnTo>
                <a:lnTo>
                  <a:pt x="569" y="1068"/>
                </a:lnTo>
                <a:lnTo>
                  <a:pt x="569" y="1073"/>
                </a:lnTo>
                <a:lnTo>
                  <a:pt x="569" y="1077"/>
                </a:lnTo>
                <a:lnTo>
                  <a:pt x="569" y="1081"/>
                </a:lnTo>
                <a:lnTo>
                  <a:pt x="570" y="1086"/>
                </a:lnTo>
                <a:lnTo>
                  <a:pt x="570" y="1090"/>
                </a:lnTo>
                <a:lnTo>
                  <a:pt x="570" y="1094"/>
                </a:lnTo>
                <a:lnTo>
                  <a:pt x="570" y="1098"/>
                </a:lnTo>
                <a:lnTo>
                  <a:pt x="570" y="1101"/>
                </a:lnTo>
                <a:lnTo>
                  <a:pt x="570" y="1104"/>
                </a:lnTo>
                <a:lnTo>
                  <a:pt x="570" y="1108"/>
                </a:lnTo>
                <a:lnTo>
                  <a:pt x="571" y="1111"/>
                </a:lnTo>
                <a:lnTo>
                  <a:pt x="571" y="1114"/>
                </a:lnTo>
                <a:lnTo>
                  <a:pt x="571" y="1117"/>
                </a:lnTo>
                <a:lnTo>
                  <a:pt x="571" y="1119"/>
                </a:lnTo>
                <a:lnTo>
                  <a:pt x="571" y="1122"/>
                </a:lnTo>
                <a:lnTo>
                  <a:pt x="572" y="1124"/>
                </a:lnTo>
                <a:lnTo>
                  <a:pt x="572" y="1126"/>
                </a:lnTo>
                <a:lnTo>
                  <a:pt x="572" y="1128"/>
                </a:lnTo>
                <a:lnTo>
                  <a:pt x="572" y="1129"/>
                </a:lnTo>
                <a:lnTo>
                  <a:pt x="572" y="1131"/>
                </a:lnTo>
                <a:lnTo>
                  <a:pt x="572" y="1132"/>
                </a:lnTo>
                <a:lnTo>
                  <a:pt x="572" y="1133"/>
                </a:lnTo>
                <a:lnTo>
                  <a:pt x="573" y="1134"/>
                </a:lnTo>
                <a:lnTo>
                  <a:pt x="573" y="1134"/>
                </a:lnTo>
                <a:lnTo>
                  <a:pt x="573" y="1135"/>
                </a:lnTo>
                <a:lnTo>
                  <a:pt x="573" y="1135"/>
                </a:lnTo>
                <a:lnTo>
                  <a:pt x="573" y="1135"/>
                </a:lnTo>
                <a:lnTo>
                  <a:pt x="573" y="1135"/>
                </a:lnTo>
                <a:lnTo>
                  <a:pt x="574" y="1135"/>
                </a:lnTo>
                <a:lnTo>
                  <a:pt x="574" y="1134"/>
                </a:lnTo>
                <a:lnTo>
                  <a:pt x="574" y="1133"/>
                </a:lnTo>
                <a:lnTo>
                  <a:pt x="574" y="1132"/>
                </a:lnTo>
                <a:lnTo>
                  <a:pt x="574" y="1131"/>
                </a:lnTo>
                <a:lnTo>
                  <a:pt x="575" y="1129"/>
                </a:lnTo>
                <a:lnTo>
                  <a:pt x="575" y="1128"/>
                </a:lnTo>
                <a:lnTo>
                  <a:pt x="575" y="1126"/>
                </a:lnTo>
                <a:lnTo>
                  <a:pt x="575" y="1124"/>
                </a:lnTo>
                <a:lnTo>
                  <a:pt x="575" y="1122"/>
                </a:lnTo>
                <a:lnTo>
                  <a:pt x="575" y="1119"/>
                </a:lnTo>
                <a:lnTo>
                  <a:pt x="575" y="1117"/>
                </a:lnTo>
                <a:lnTo>
                  <a:pt x="576" y="1114"/>
                </a:lnTo>
                <a:lnTo>
                  <a:pt x="576" y="1111"/>
                </a:lnTo>
                <a:lnTo>
                  <a:pt x="576" y="1108"/>
                </a:lnTo>
                <a:lnTo>
                  <a:pt x="576" y="1105"/>
                </a:lnTo>
                <a:lnTo>
                  <a:pt x="576" y="1101"/>
                </a:lnTo>
                <a:lnTo>
                  <a:pt x="577" y="1098"/>
                </a:lnTo>
                <a:lnTo>
                  <a:pt x="577" y="1094"/>
                </a:lnTo>
                <a:lnTo>
                  <a:pt x="577" y="1090"/>
                </a:lnTo>
                <a:lnTo>
                  <a:pt x="577" y="1086"/>
                </a:lnTo>
                <a:lnTo>
                  <a:pt x="577" y="1082"/>
                </a:lnTo>
                <a:lnTo>
                  <a:pt x="577" y="1078"/>
                </a:lnTo>
                <a:lnTo>
                  <a:pt x="577" y="1074"/>
                </a:lnTo>
                <a:lnTo>
                  <a:pt x="578" y="1069"/>
                </a:lnTo>
                <a:lnTo>
                  <a:pt x="578" y="1065"/>
                </a:lnTo>
                <a:lnTo>
                  <a:pt x="578" y="1060"/>
                </a:lnTo>
                <a:lnTo>
                  <a:pt x="578" y="1055"/>
                </a:lnTo>
                <a:lnTo>
                  <a:pt x="578" y="1050"/>
                </a:lnTo>
                <a:lnTo>
                  <a:pt x="578" y="1045"/>
                </a:lnTo>
                <a:lnTo>
                  <a:pt x="579" y="1040"/>
                </a:lnTo>
                <a:lnTo>
                  <a:pt x="579" y="1035"/>
                </a:lnTo>
                <a:lnTo>
                  <a:pt x="579" y="1030"/>
                </a:lnTo>
                <a:lnTo>
                  <a:pt x="579" y="1025"/>
                </a:lnTo>
                <a:lnTo>
                  <a:pt x="579" y="1019"/>
                </a:lnTo>
                <a:lnTo>
                  <a:pt x="580" y="1014"/>
                </a:lnTo>
                <a:lnTo>
                  <a:pt x="580" y="1009"/>
                </a:lnTo>
                <a:lnTo>
                  <a:pt x="580" y="1004"/>
                </a:lnTo>
                <a:lnTo>
                  <a:pt x="580" y="998"/>
                </a:lnTo>
                <a:lnTo>
                  <a:pt x="580" y="993"/>
                </a:lnTo>
                <a:lnTo>
                  <a:pt x="580" y="988"/>
                </a:lnTo>
                <a:lnTo>
                  <a:pt x="580" y="982"/>
                </a:lnTo>
                <a:lnTo>
                  <a:pt x="581" y="977"/>
                </a:lnTo>
                <a:lnTo>
                  <a:pt x="581" y="971"/>
                </a:lnTo>
                <a:lnTo>
                  <a:pt x="581" y="966"/>
                </a:lnTo>
                <a:lnTo>
                  <a:pt x="581" y="961"/>
                </a:lnTo>
                <a:lnTo>
                  <a:pt x="581" y="956"/>
                </a:lnTo>
                <a:lnTo>
                  <a:pt x="581" y="951"/>
                </a:lnTo>
                <a:lnTo>
                  <a:pt x="581" y="946"/>
                </a:lnTo>
                <a:lnTo>
                  <a:pt x="582" y="941"/>
                </a:lnTo>
                <a:lnTo>
                  <a:pt x="582" y="936"/>
                </a:lnTo>
                <a:lnTo>
                  <a:pt x="582" y="931"/>
                </a:lnTo>
                <a:lnTo>
                  <a:pt x="582" y="927"/>
                </a:lnTo>
                <a:lnTo>
                  <a:pt x="583" y="922"/>
                </a:lnTo>
                <a:lnTo>
                  <a:pt x="583" y="918"/>
                </a:lnTo>
                <a:lnTo>
                  <a:pt x="583" y="913"/>
                </a:lnTo>
                <a:lnTo>
                  <a:pt x="583" y="909"/>
                </a:lnTo>
                <a:lnTo>
                  <a:pt x="583" y="905"/>
                </a:lnTo>
                <a:lnTo>
                  <a:pt x="583" y="901"/>
                </a:lnTo>
                <a:lnTo>
                  <a:pt x="583" y="897"/>
                </a:lnTo>
                <a:lnTo>
                  <a:pt x="584" y="894"/>
                </a:lnTo>
                <a:lnTo>
                  <a:pt x="584" y="890"/>
                </a:lnTo>
                <a:lnTo>
                  <a:pt x="584" y="887"/>
                </a:lnTo>
                <a:lnTo>
                  <a:pt x="584" y="883"/>
                </a:lnTo>
                <a:lnTo>
                  <a:pt x="584" y="880"/>
                </a:lnTo>
                <a:lnTo>
                  <a:pt x="585" y="877"/>
                </a:lnTo>
                <a:lnTo>
                  <a:pt x="585" y="875"/>
                </a:lnTo>
                <a:lnTo>
                  <a:pt x="585" y="872"/>
                </a:lnTo>
                <a:lnTo>
                  <a:pt x="585" y="870"/>
                </a:lnTo>
                <a:lnTo>
                  <a:pt x="585" y="868"/>
                </a:lnTo>
                <a:lnTo>
                  <a:pt x="585" y="866"/>
                </a:lnTo>
                <a:lnTo>
                  <a:pt x="585" y="864"/>
                </a:lnTo>
                <a:lnTo>
                  <a:pt x="586" y="862"/>
                </a:lnTo>
                <a:lnTo>
                  <a:pt x="586" y="861"/>
                </a:lnTo>
                <a:lnTo>
                  <a:pt x="586" y="860"/>
                </a:lnTo>
                <a:lnTo>
                  <a:pt x="586" y="859"/>
                </a:lnTo>
                <a:lnTo>
                  <a:pt x="586" y="858"/>
                </a:lnTo>
                <a:lnTo>
                  <a:pt x="586" y="857"/>
                </a:lnTo>
                <a:lnTo>
                  <a:pt x="586" y="857"/>
                </a:lnTo>
                <a:lnTo>
                  <a:pt x="587" y="857"/>
                </a:lnTo>
                <a:lnTo>
                  <a:pt x="587" y="857"/>
                </a:lnTo>
                <a:lnTo>
                  <a:pt x="587" y="857"/>
                </a:lnTo>
                <a:lnTo>
                  <a:pt x="587" y="858"/>
                </a:lnTo>
                <a:lnTo>
                  <a:pt x="588" y="858"/>
                </a:lnTo>
                <a:lnTo>
                  <a:pt x="588" y="859"/>
                </a:lnTo>
                <a:lnTo>
                  <a:pt x="588" y="860"/>
                </a:lnTo>
                <a:lnTo>
                  <a:pt x="588" y="861"/>
                </a:lnTo>
                <a:lnTo>
                  <a:pt x="588" y="863"/>
                </a:lnTo>
                <a:lnTo>
                  <a:pt x="588" y="864"/>
                </a:lnTo>
                <a:lnTo>
                  <a:pt x="588" y="866"/>
                </a:lnTo>
                <a:lnTo>
                  <a:pt x="589" y="868"/>
                </a:lnTo>
                <a:lnTo>
                  <a:pt x="589" y="870"/>
                </a:lnTo>
                <a:lnTo>
                  <a:pt x="589" y="873"/>
                </a:lnTo>
                <a:lnTo>
                  <a:pt x="589" y="875"/>
                </a:lnTo>
                <a:lnTo>
                  <a:pt x="589" y="878"/>
                </a:lnTo>
                <a:lnTo>
                  <a:pt x="590" y="881"/>
                </a:lnTo>
                <a:lnTo>
                  <a:pt x="590" y="884"/>
                </a:lnTo>
                <a:lnTo>
                  <a:pt x="590" y="887"/>
                </a:lnTo>
                <a:lnTo>
                  <a:pt x="590" y="891"/>
                </a:lnTo>
                <a:lnTo>
                  <a:pt x="590" y="894"/>
                </a:lnTo>
                <a:lnTo>
                  <a:pt x="590" y="897"/>
                </a:lnTo>
                <a:lnTo>
                  <a:pt x="590" y="901"/>
                </a:lnTo>
                <a:lnTo>
                  <a:pt x="591" y="905"/>
                </a:lnTo>
                <a:lnTo>
                  <a:pt x="591" y="909"/>
                </a:lnTo>
                <a:lnTo>
                  <a:pt x="591" y="914"/>
                </a:lnTo>
                <a:lnTo>
                  <a:pt x="591" y="918"/>
                </a:lnTo>
                <a:lnTo>
                  <a:pt x="591" y="922"/>
                </a:lnTo>
                <a:lnTo>
                  <a:pt x="591" y="927"/>
                </a:lnTo>
                <a:lnTo>
                  <a:pt x="591" y="932"/>
                </a:lnTo>
                <a:lnTo>
                  <a:pt x="592" y="936"/>
                </a:lnTo>
                <a:lnTo>
                  <a:pt x="592" y="941"/>
                </a:lnTo>
                <a:lnTo>
                  <a:pt x="592" y="946"/>
                </a:lnTo>
                <a:lnTo>
                  <a:pt x="592" y="951"/>
                </a:lnTo>
                <a:lnTo>
                  <a:pt x="593" y="956"/>
                </a:lnTo>
                <a:lnTo>
                  <a:pt x="593" y="961"/>
                </a:lnTo>
                <a:lnTo>
                  <a:pt x="593" y="966"/>
                </a:lnTo>
                <a:lnTo>
                  <a:pt x="593" y="971"/>
                </a:lnTo>
                <a:lnTo>
                  <a:pt x="593" y="976"/>
                </a:lnTo>
                <a:lnTo>
                  <a:pt x="593" y="982"/>
                </a:lnTo>
                <a:lnTo>
                  <a:pt x="593" y="987"/>
                </a:lnTo>
                <a:lnTo>
                  <a:pt x="594" y="992"/>
                </a:lnTo>
                <a:lnTo>
                  <a:pt x="594" y="997"/>
                </a:lnTo>
                <a:lnTo>
                  <a:pt x="594" y="1003"/>
                </a:lnTo>
                <a:lnTo>
                  <a:pt x="594" y="1008"/>
                </a:lnTo>
                <a:lnTo>
                  <a:pt x="594" y="1013"/>
                </a:lnTo>
                <a:lnTo>
                  <a:pt x="595" y="1018"/>
                </a:lnTo>
                <a:lnTo>
                  <a:pt x="595" y="1024"/>
                </a:lnTo>
                <a:lnTo>
                  <a:pt x="595" y="1029"/>
                </a:lnTo>
                <a:lnTo>
                  <a:pt x="595" y="1034"/>
                </a:lnTo>
                <a:lnTo>
                  <a:pt x="595" y="1038"/>
                </a:lnTo>
                <a:lnTo>
                  <a:pt x="595" y="1043"/>
                </a:lnTo>
                <a:lnTo>
                  <a:pt x="595" y="1048"/>
                </a:lnTo>
                <a:lnTo>
                  <a:pt x="596" y="1053"/>
                </a:lnTo>
                <a:lnTo>
                  <a:pt x="596" y="1058"/>
                </a:lnTo>
                <a:lnTo>
                  <a:pt x="596" y="1062"/>
                </a:lnTo>
                <a:lnTo>
                  <a:pt x="596" y="1067"/>
                </a:lnTo>
                <a:lnTo>
                  <a:pt x="596" y="1071"/>
                </a:lnTo>
                <a:lnTo>
                  <a:pt x="596" y="1075"/>
                </a:lnTo>
                <a:lnTo>
                  <a:pt x="596" y="1080"/>
                </a:lnTo>
                <a:lnTo>
                  <a:pt x="597" y="1084"/>
                </a:lnTo>
                <a:lnTo>
                  <a:pt x="597" y="1088"/>
                </a:lnTo>
                <a:lnTo>
                  <a:pt x="597" y="1091"/>
                </a:lnTo>
                <a:lnTo>
                  <a:pt x="597" y="1095"/>
                </a:lnTo>
                <a:lnTo>
                  <a:pt x="598" y="1098"/>
                </a:lnTo>
                <a:lnTo>
                  <a:pt x="598" y="1101"/>
                </a:lnTo>
                <a:lnTo>
                  <a:pt x="598" y="1104"/>
                </a:lnTo>
                <a:lnTo>
                  <a:pt x="598" y="1108"/>
                </a:lnTo>
                <a:lnTo>
                  <a:pt x="598" y="1110"/>
                </a:lnTo>
                <a:lnTo>
                  <a:pt x="598" y="1113"/>
                </a:lnTo>
                <a:lnTo>
                  <a:pt x="598" y="1116"/>
                </a:lnTo>
                <a:lnTo>
                  <a:pt x="599" y="1118"/>
                </a:lnTo>
                <a:lnTo>
                  <a:pt x="599" y="1120"/>
                </a:lnTo>
                <a:lnTo>
                  <a:pt x="599" y="1122"/>
                </a:lnTo>
                <a:lnTo>
                  <a:pt x="599" y="1124"/>
                </a:lnTo>
                <a:lnTo>
                  <a:pt x="599" y="1125"/>
                </a:lnTo>
                <a:lnTo>
                  <a:pt x="600" y="1126"/>
                </a:lnTo>
                <a:lnTo>
                  <a:pt x="600" y="1127"/>
                </a:lnTo>
                <a:lnTo>
                  <a:pt x="600" y="1128"/>
                </a:lnTo>
                <a:lnTo>
                  <a:pt x="600" y="1129"/>
                </a:lnTo>
                <a:lnTo>
                  <a:pt x="600" y="1130"/>
                </a:lnTo>
                <a:lnTo>
                  <a:pt x="600" y="1130"/>
                </a:lnTo>
                <a:lnTo>
                  <a:pt x="600" y="1130"/>
                </a:lnTo>
                <a:lnTo>
                  <a:pt x="601" y="1130"/>
                </a:lnTo>
                <a:lnTo>
                  <a:pt x="601" y="1130"/>
                </a:lnTo>
                <a:lnTo>
                  <a:pt x="601" y="1129"/>
                </a:lnTo>
                <a:lnTo>
                  <a:pt x="601" y="1129"/>
                </a:lnTo>
                <a:lnTo>
                  <a:pt x="601" y="1128"/>
                </a:lnTo>
                <a:lnTo>
                  <a:pt x="601" y="1127"/>
                </a:lnTo>
                <a:lnTo>
                  <a:pt x="601" y="1126"/>
                </a:lnTo>
                <a:lnTo>
                  <a:pt x="602" y="1124"/>
                </a:lnTo>
                <a:lnTo>
                  <a:pt x="602" y="1123"/>
                </a:lnTo>
                <a:lnTo>
                  <a:pt x="602" y="1121"/>
                </a:lnTo>
                <a:lnTo>
                  <a:pt x="602" y="1119"/>
                </a:lnTo>
                <a:lnTo>
                  <a:pt x="603" y="1117"/>
                </a:lnTo>
                <a:lnTo>
                  <a:pt x="603" y="1114"/>
                </a:lnTo>
                <a:lnTo>
                  <a:pt x="603" y="1112"/>
                </a:lnTo>
                <a:lnTo>
                  <a:pt x="603" y="1109"/>
                </a:lnTo>
                <a:lnTo>
                  <a:pt x="603" y="1106"/>
                </a:lnTo>
                <a:lnTo>
                  <a:pt x="603" y="1103"/>
                </a:lnTo>
                <a:lnTo>
                  <a:pt x="603" y="1100"/>
                </a:lnTo>
                <a:lnTo>
                  <a:pt x="604" y="1097"/>
                </a:lnTo>
                <a:lnTo>
                  <a:pt x="604" y="1093"/>
                </a:lnTo>
                <a:lnTo>
                  <a:pt x="604" y="1090"/>
                </a:lnTo>
                <a:lnTo>
                  <a:pt x="604" y="1086"/>
                </a:lnTo>
                <a:lnTo>
                  <a:pt x="604" y="1082"/>
                </a:lnTo>
                <a:lnTo>
                  <a:pt x="605" y="1078"/>
                </a:lnTo>
                <a:lnTo>
                  <a:pt x="605" y="1074"/>
                </a:lnTo>
                <a:lnTo>
                  <a:pt x="605" y="1070"/>
                </a:lnTo>
                <a:lnTo>
                  <a:pt x="605" y="1065"/>
                </a:lnTo>
                <a:lnTo>
                  <a:pt x="605" y="1061"/>
                </a:lnTo>
                <a:lnTo>
                  <a:pt x="605" y="1057"/>
                </a:lnTo>
                <a:lnTo>
                  <a:pt x="605" y="1052"/>
                </a:lnTo>
                <a:lnTo>
                  <a:pt x="606" y="1047"/>
                </a:lnTo>
                <a:lnTo>
                  <a:pt x="606" y="1042"/>
                </a:lnTo>
                <a:lnTo>
                  <a:pt x="606" y="1037"/>
                </a:lnTo>
                <a:lnTo>
                  <a:pt x="606" y="1033"/>
                </a:lnTo>
                <a:lnTo>
                  <a:pt x="606" y="1028"/>
                </a:lnTo>
                <a:lnTo>
                  <a:pt x="606" y="1023"/>
                </a:lnTo>
                <a:lnTo>
                  <a:pt x="607" y="1017"/>
                </a:lnTo>
                <a:lnTo>
                  <a:pt x="607" y="1012"/>
                </a:lnTo>
                <a:lnTo>
                  <a:pt x="607" y="1007"/>
                </a:lnTo>
                <a:lnTo>
                  <a:pt x="607" y="1002"/>
                </a:lnTo>
                <a:lnTo>
                  <a:pt x="607" y="997"/>
                </a:lnTo>
                <a:lnTo>
                  <a:pt x="608" y="992"/>
                </a:lnTo>
                <a:lnTo>
                  <a:pt x="608" y="987"/>
                </a:lnTo>
                <a:lnTo>
                  <a:pt x="608" y="982"/>
                </a:lnTo>
                <a:lnTo>
                  <a:pt x="608" y="977"/>
                </a:lnTo>
                <a:lnTo>
                  <a:pt x="608" y="972"/>
                </a:lnTo>
                <a:lnTo>
                  <a:pt x="608" y="967"/>
                </a:lnTo>
                <a:lnTo>
                  <a:pt x="608" y="962"/>
                </a:lnTo>
                <a:lnTo>
                  <a:pt x="609" y="957"/>
                </a:lnTo>
                <a:lnTo>
                  <a:pt x="609" y="952"/>
                </a:lnTo>
                <a:lnTo>
                  <a:pt x="609" y="947"/>
                </a:lnTo>
                <a:lnTo>
                  <a:pt x="609" y="943"/>
                </a:lnTo>
                <a:lnTo>
                  <a:pt x="609" y="938"/>
                </a:lnTo>
                <a:lnTo>
                  <a:pt x="609" y="933"/>
                </a:lnTo>
                <a:lnTo>
                  <a:pt x="609" y="929"/>
                </a:lnTo>
                <a:lnTo>
                  <a:pt x="610" y="925"/>
                </a:lnTo>
                <a:lnTo>
                  <a:pt x="610" y="920"/>
                </a:lnTo>
                <a:lnTo>
                  <a:pt x="610" y="917"/>
                </a:lnTo>
                <a:lnTo>
                  <a:pt x="610" y="912"/>
                </a:lnTo>
                <a:lnTo>
                  <a:pt x="611" y="909"/>
                </a:lnTo>
                <a:lnTo>
                  <a:pt x="611" y="905"/>
                </a:lnTo>
                <a:lnTo>
                  <a:pt x="611" y="901"/>
                </a:lnTo>
                <a:lnTo>
                  <a:pt x="611" y="898"/>
                </a:lnTo>
                <a:lnTo>
                  <a:pt x="611" y="894"/>
                </a:lnTo>
                <a:lnTo>
                  <a:pt x="611" y="891"/>
                </a:lnTo>
                <a:lnTo>
                  <a:pt x="611" y="888"/>
                </a:lnTo>
                <a:lnTo>
                  <a:pt x="612" y="886"/>
                </a:lnTo>
                <a:lnTo>
                  <a:pt x="612" y="883"/>
                </a:lnTo>
                <a:lnTo>
                  <a:pt x="612" y="880"/>
                </a:lnTo>
                <a:lnTo>
                  <a:pt x="612" y="878"/>
                </a:lnTo>
                <a:lnTo>
                  <a:pt x="612" y="876"/>
                </a:lnTo>
                <a:lnTo>
                  <a:pt x="613" y="874"/>
                </a:lnTo>
                <a:lnTo>
                  <a:pt x="613" y="872"/>
                </a:lnTo>
                <a:lnTo>
                  <a:pt x="613" y="870"/>
                </a:lnTo>
                <a:lnTo>
                  <a:pt x="613" y="869"/>
                </a:lnTo>
                <a:lnTo>
                  <a:pt x="613" y="868"/>
                </a:lnTo>
                <a:lnTo>
                  <a:pt x="613" y="866"/>
                </a:lnTo>
                <a:lnTo>
                  <a:pt x="613" y="866"/>
                </a:lnTo>
                <a:lnTo>
                  <a:pt x="614" y="865"/>
                </a:lnTo>
                <a:lnTo>
                  <a:pt x="614" y="864"/>
                </a:lnTo>
                <a:lnTo>
                  <a:pt x="614" y="864"/>
                </a:lnTo>
                <a:lnTo>
                  <a:pt x="614" y="864"/>
                </a:lnTo>
                <a:lnTo>
                  <a:pt x="614" y="864"/>
                </a:lnTo>
                <a:lnTo>
                  <a:pt x="614" y="864"/>
                </a:lnTo>
                <a:lnTo>
                  <a:pt x="614" y="865"/>
                </a:lnTo>
                <a:lnTo>
                  <a:pt x="615" y="865"/>
                </a:lnTo>
                <a:lnTo>
                  <a:pt x="615" y="866"/>
                </a:lnTo>
                <a:lnTo>
                  <a:pt x="615" y="867"/>
                </a:lnTo>
                <a:lnTo>
                  <a:pt x="615" y="868"/>
                </a:lnTo>
                <a:lnTo>
                  <a:pt x="616" y="870"/>
                </a:lnTo>
                <a:lnTo>
                  <a:pt x="616" y="871"/>
                </a:lnTo>
                <a:lnTo>
                  <a:pt x="616" y="873"/>
                </a:lnTo>
                <a:lnTo>
                  <a:pt x="616" y="875"/>
                </a:lnTo>
                <a:lnTo>
                  <a:pt x="616" y="877"/>
                </a:lnTo>
                <a:lnTo>
                  <a:pt x="616" y="879"/>
                </a:lnTo>
                <a:lnTo>
                  <a:pt x="616" y="882"/>
                </a:lnTo>
                <a:lnTo>
                  <a:pt x="617" y="885"/>
                </a:lnTo>
                <a:lnTo>
                  <a:pt x="617" y="887"/>
                </a:lnTo>
                <a:lnTo>
                  <a:pt x="617" y="891"/>
                </a:lnTo>
                <a:lnTo>
                  <a:pt x="617" y="894"/>
                </a:lnTo>
                <a:lnTo>
                  <a:pt x="617" y="897"/>
                </a:lnTo>
                <a:lnTo>
                  <a:pt x="618" y="900"/>
                </a:lnTo>
                <a:lnTo>
                  <a:pt x="618" y="904"/>
                </a:lnTo>
                <a:lnTo>
                  <a:pt x="618" y="907"/>
                </a:lnTo>
                <a:lnTo>
                  <a:pt x="618" y="911"/>
                </a:lnTo>
                <a:lnTo>
                  <a:pt x="618" y="915"/>
                </a:lnTo>
                <a:lnTo>
                  <a:pt x="618" y="919"/>
                </a:lnTo>
                <a:lnTo>
                  <a:pt x="618" y="923"/>
                </a:lnTo>
                <a:lnTo>
                  <a:pt x="619" y="927"/>
                </a:lnTo>
                <a:lnTo>
                  <a:pt x="619" y="932"/>
                </a:lnTo>
                <a:lnTo>
                  <a:pt x="619" y="936"/>
                </a:lnTo>
                <a:lnTo>
                  <a:pt x="619" y="940"/>
                </a:lnTo>
                <a:lnTo>
                  <a:pt x="619" y="945"/>
                </a:lnTo>
                <a:lnTo>
                  <a:pt x="619" y="950"/>
                </a:lnTo>
                <a:lnTo>
                  <a:pt x="619" y="954"/>
                </a:lnTo>
                <a:lnTo>
                  <a:pt x="620" y="959"/>
                </a:lnTo>
                <a:lnTo>
                  <a:pt x="620" y="964"/>
                </a:lnTo>
                <a:lnTo>
                  <a:pt x="620" y="969"/>
                </a:lnTo>
                <a:lnTo>
                  <a:pt x="620" y="974"/>
                </a:lnTo>
                <a:lnTo>
                  <a:pt x="621" y="978"/>
                </a:lnTo>
                <a:lnTo>
                  <a:pt x="621" y="983"/>
                </a:lnTo>
                <a:lnTo>
                  <a:pt x="621" y="988"/>
                </a:lnTo>
                <a:lnTo>
                  <a:pt x="621" y="993"/>
                </a:lnTo>
                <a:lnTo>
                  <a:pt x="621" y="998"/>
                </a:lnTo>
                <a:lnTo>
                  <a:pt x="621" y="1003"/>
                </a:lnTo>
                <a:lnTo>
                  <a:pt x="621" y="1008"/>
                </a:lnTo>
                <a:lnTo>
                  <a:pt x="622" y="1013"/>
                </a:lnTo>
                <a:lnTo>
                  <a:pt x="622" y="1018"/>
                </a:lnTo>
                <a:lnTo>
                  <a:pt x="622" y="1022"/>
                </a:lnTo>
                <a:lnTo>
                  <a:pt x="622" y="1027"/>
                </a:lnTo>
                <a:lnTo>
                  <a:pt x="622" y="1032"/>
                </a:lnTo>
                <a:lnTo>
                  <a:pt x="623" y="1037"/>
                </a:lnTo>
                <a:lnTo>
                  <a:pt x="623" y="1041"/>
                </a:lnTo>
                <a:lnTo>
                  <a:pt x="623" y="1046"/>
                </a:lnTo>
                <a:lnTo>
                  <a:pt x="623" y="1050"/>
                </a:lnTo>
                <a:lnTo>
                  <a:pt x="623" y="1055"/>
                </a:lnTo>
                <a:lnTo>
                  <a:pt x="623" y="1059"/>
                </a:lnTo>
                <a:lnTo>
                  <a:pt x="623" y="1063"/>
                </a:lnTo>
                <a:lnTo>
                  <a:pt x="624" y="1067"/>
                </a:lnTo>
                <a:lnTo>
                  <a:pt x="624" y="1071"/>
                </a:lnTo>
                <a:lnTo>
                  <a:pt x="624" y="1075"/>
                </a:lnTo>
                <a:lnTo>
                  <a:pt x="624" y="1078"/>
                </a:lnTo>
                <a:lnTo>
                  <a:pt x="624" y="1082"/>
                </a:lnTo>
                <a:lnTo>
                  <a:pt x="624" y="1086"/>
                </a:lnTo>
                <a:lnTo>
                  <a:pt x="624" y="1089"/>
                </a:lnTo>
                <a:lnTo>
                  <a:pt x="625" y="1092"/>
                </a:lnTo>
                <a:lnTo>
                  <a:pt x="625" y="1095"/>
                </a:lnTo>
                <a:lnTo>
                  <a:pt x="625" y="1098"/>
                </a:lnTo>
                <a:lnTo>
                  <a:pt x="625" y="1101"/>
                </a:lnTo>
                <a:lnTo>
                  <a:pt x="626" y="1103"/>
                </a:lnTo>
                <a:lnTo>
                  <a:pt x="626" y="1106"/>
                </a:lnTo>
                <a:lnTo>
                  <a:pt x="626" y="1108"/>
                </a:lnTo>
                <a:lnTo>
                  <a:pt x="626" y="1110"/>
                </a:lnTo>
                <a:lnTo>
                  <a:pt x="626" y="1112"/>
                </a:lnTo>
                <a:lnTo>
                  <a:pt x="626" y="1114"/>
                </a:lnTo>
                <a:lnTo>
                  <a:pt x="626" y="1115"/>
                </a:lnTo>
                <a:lnTo>
                  <a:pt x="627" y="1116"/>
                </a:lnTo>
                <a:lnTo>
                  <a:pt x="627" y="1117"/>
                </a:lnTo>
                <a:lnTo>
                  <a:pt x="627" y="1119"/>
                </a:lnTo>
                <a:lnTo>
                  <a:pt x="627" y="1119"/>
                </a:lnTo>
                <a:lnTo>
                  <a:pt x="627" y="1120"/>
                </a:lnTo>
                <a:lnTo>
                  <a:pt x="628" y="1121"/>
                </a:lnTo>
                <a:lnTo>
                  <a:pt x="628" y="1121"/>
                </a:lnTo>
                <a:lnTo>
                  <a:pt x="628" y="1121"/>
                </a:lnTo>
                <a:lnTo>
                  <a:pt x="628" y="1121"/>
                </a:lnTo>
                <a:lnTo>
                  <a:pt x="628" y="1121"/>
                </a:lnTo>
                <a:lnTo>
                  <a:pt x="628" y="1120"/>
                </a:lnTo>
                <a:lnTo>
                  <a:pt x="628" y="1119"/>
                </a:lnTo>
                <a:lnTo>
                  <a:pt x="629" y="1119"/>
                </a:lnTo>
                <a:lnTo>
                  <a:pt x="629" y="1117"/>
                </a:lnTo>
                <a:lnTo>
                  <a:pt x="629" y="1116"/>
                </a:lnTo>
                <a:lnTo>
                  <a:pt x="629" y="1115"/>
                </a:lnTo>
                <a:lnTo>
                  <a:pt x="629" y="1113"/>
                </a:lnTo>
                <a:lnTo>
                  <a:pt x="629" y="1112"/>
                </a:lnTo>
                <a:lnTo>
                  <a:pt x="629" y="1110"/>
                </a:lnTo>
                <a:lnTo>
                  <a:pt x="630" y="1108"/>
                </a:lnTo>
                <a:lnTo>
                  <a:pt x="630" y="1106"/>
                </a:lnTo>
                <a:lnTo>
                  <a:pt x="630" y="1103"/>
                </a:lnTo>
                <a:lnTo>
                  <a:pt x="630" y="1101"/>
                </a:lnTo>
                <a:lnTo>
                  <a:pt x="631" y="1098"/>
                </a:lnTo>
                <a:lnTo>
                  <a:pt x="631" y="1095"/>
                </a:lnTo>
                <a:lnTo>
                  <a:pt x="631" y="1092"/>
                </a:lnTo>
                <a:lnTo>
                  <a:pt x="631" y="1089"/>
                </a:lnTo>
                <a:lnTo>
                  <a:pt x="631" y="1086"/>
                </a:lnTo>
                <a:lnTo>
                  <a:pt x="631" y="1082"/>
                </a:lnTo>
                <a:lnTo>
                  <a:pt x="631" y="1079"/>
                </a:lnTo>
                <a:lnTo>
                  <a:pt x="632" y="1075"/>
                </a:lnTo>
                <a:lnTo>
                  <a:pt x="632" y="1071"/>
                </a:lnTo>
                <a:lnTo>
                  <a:pt x="632" y="1068"/>
                </a:lnTo>
                <a:lnTo>
                  <a:pt x="632" y="1063"/>
                </a:lnTo>
                <a:lnTo>
                  <a:pt x="632" y="1060"/>
                </a:lnTo>
                <a:lnTo>
                  <a:pt x="633" y="1055"/>
                </a:lnTo>
                <a:lnTo>
                  <a:pt x="633" y="1051"/>
                </a:lnTo>
                <a:lnTo>
                  <a:pt x="633" y="1047"/>
                </a:lnTo>
                <a:lnTo>
                  <a:pt x="633" y="1042"/>
                </a:lnTo>
                <a:lnTo>
                  <a:pt x="633" y="1038"/>
                </a:lnTo>
                <a:lnTo>
                  <a:pt x="633" y="1034"/>
                </a:lnTo>
                <a:lnTo>
                  <a:pt x="633" y="1029"/>
                </a:lnTo>
                <a:lnTo>
                  <a:pt x="634" y="1024"/>
                </a:lnTo>
                <a:lnTo>
                  <a:pt x="634" y="1020"/>
                </a:lnTo>
                <a:lnTo>
                  <a:pt x="634" y="1015"/>
                </a:lnTo>
                <a:lnTo>
                  <a:pt x="634" y="1011"/>
                </a:lnTo>
                <a:lnTo>
                  <a:pt x="634" y="1006"/>
                </a:lnTo>
                <a:lnTo>
                  <a:pt x="634" y="1001"/>
                </a:lnTo>
                <a:lnTo>
                  <a:pt x="634" y="996"/>
                </a:lnTo>
                <a:lnTo>
                  <a:pt x="635" y="992"/>
                </a:lnTo>
                <a:lnTo>
                  <a:pt x="635" y="987"/>
                </a:lnTo>
                <a:lnTo>
                  <a:pt x="635" y="982"/>
                </a:lnTo>
                <a:lnTo>
                  <a:pt x="635" y="978"/>
                </a:lnTo>
                <a:lnTo>
                  <a:pt x="636" y="973"/>
                </a:lnTo>
                <a:lnTo>
                  <a:pt x="636" y="968"/>
                </a:lnTo>
                <a:lnTo>
                  <a:pt x="636" y="964"/>
                </a:lnTo>
                <a:lnTo>
                  <a:pt x="636" y="960"/>
                </a:lnTo>
                <a:lnTo>
                  <a:pt x="636" y="955"/>
                </a:lnTo>
                <a:lnTo>
                  <a:pt x="636" y="951"/>
                </a:lnTo>
                <a:lnTo>
                  <a:pt x="636" y="946"/>
                </a:lnTo>
                <a:lnTo>
                  <a:pt x="637" y="942"/>
                </a:lnTo>
                <a:lnTo>
                  <a:pt x="637" y="938"/>
                </a:lnTo>
                <a:lnTo>
                  <a:pt x="637" y="934"/>
                </a:lnTo>
                <a:lnTo>
                  <a:pt x="637" y="930"/>
                </a:lnTo>
                <a:lnTo>
                  <a:pt x="637" y="926"/>
                </a:lnTo>
                <a:lnTo>
                  <a:pt x="637" y="922"/>
                </a:lnTo>
                <a:lnTo>
                  <a:pt x="637" y="919"/>
                </a:lnTo>
                <a:lnTo>
                  <a:pt x="638" y="915"/>
                </a:lnTo>
                <a:lnTo>
                  <a:pt x="638" y="912"/>
                </a:lnTo>
                <a:lnTo>
                  <a:pt x="638" y="909"/>
                </a:lnTo>
                <a:lnTo>
                  <a:pt x="638" y="905"/>
                </a:lnTo>
                <a:lnTo>
                  <a:pt x="638" y="902"/>
                </a:lnTo>
                <a:lnTo>
                  <a:pt x="639" y="900"/>
                </a:lnTo>
                <a:lnTo>
                  <a:pt x="639" y="897"/>
                </a:lnTo>
                <a:lnTo>
                  <a:pt x="639" y="894"/>
                </a:lnTo>
                <a:lnTo>
                  <a:pt x="639" y="892"/>
                </a:lnTo>
                <a:lnTo>
                  <a:pt x="639" y="890"/>
                </a:lnTo>
                <a:lnTo>
                  <a:pt x="639" y="887"/>
                </a:lnTo>
                <a:lnTo>
                  <a:pt x="640" y="886"/>
                </a:lnTo>
                <a:lnTo>
                  <a:pt x="640" y="884"/>
                </a:lnTo>
                <a:lnTo>
                  <a:pt x="640" y="882"/>
                </a:lnTo>
                <a:lnTo>
                  <a:pt x="640" y="881"/>
                </a:lnTo>
                <a:lnTo>
                  <a:pt x="640" y="879"/>
                </a:lnTo>
                <a:lnTo>
                  <a:pt x="641" y="879"/>
                </a:lnTo>
                <a:lnTo>
                  <a:pt x="641" y="877"/>
                </a:lnTo>
                <a:lnTo>
                  <a:pt x="641" y="877"/>
                </a:lnTo>
                <a:lnTo>
                  <a:pt x="641" y="876"/>
                </a:lnTo>
                <a:lnTo>
                  <a:pt x="641" y="876"/>
                </a:lnTo>
                <a:lnTo>
                  <a:pt x="641" y="876"/>
                </a:lnTo>
                <a:lnTo>
                  <a:pt x="641" y="876"/>
                </a:lnTo>
                <a:lnTo>
                  <a:pt x="642" y="876"/>
                </a:lnTo>
                <a:lnTo>
                  <a:pt x="642" y="876"/>
                </a:lnTo>
                <a:lnTo>
                  <a:pt x="642" y="876"/>
                </a:lnTo>
                <a:lnTo>
                  <a:pt x="642" y="877"/>
                </a:lnTo>
                <a:lnTo>
                  <a:pt x="642" y="878"/>
                </a:lnTo>
                <a:lnTo>
                  <a:pt x="642" y="879"/>
                </a:lnTo>
                <a:lnTo>
                  <a:pt x="642" y="880"/>
                </a:lnTo>
                <a:lnTo>
                  <a:pt x="643" y="881"/>
                </a:lnTo>
                <a:lnTo>
                  <a:pt x="643" y="883"/>
                </a:lnTo>
                <a:lnTo>
                  <a:pt x="643" y="885"/>
                </a:lnTo>
                <a:lnTo>
                  <a:pt x="643" y="886"/>
                </a:lnTo>
                <a:lnTo>
                  <a:pt x="644" y="889"/>
                </a:lnTo>
                <a:lnTo>
                  <a:pt x="644" y="891"/>
                </a:lnTo>
                <a:lnTo>
                  <a:pt x="644" y="893"/>
                </a:lnTo>
                <a:lnTo>
                  <a:pt x="644" y="895"/>
                </a:lnTo>
                <a:lnTo>
                  <a:pt x="644" y="898"/>
                </a:lnTo>
                <a:lnTo>
                  <a:pt x="644" y="900"/>
                </a:lnTo>
                <a:lnTo>
                  <a:pt x="644" y="904"/>
                </a:lnTo>
                <a:lnTo>
                  <a:pt x="645" y="906"/>
                </a:lnTo>
                <a:lnTo>
                  <a:pt x="645" y="909"/>
                </a:lnTo>
                <a:lnTo>
                  <a:pt x="645" y="913"/>
                </a:lnTo>
                <a:lnTo>
                  <a:pt x="645" y="916"/>
                </a:lnTo>
                <a:lnTo>
                  <a:pt x="645" y="920"/>
                </a:lnTo>
                <a:lnTo>
                  <a:pt x="646" y="923"/>
                </a:lnTo>
                <a:lnTo>
                  <a:pt x="646" y="927"/>
                </a:lnTo>
                <a:lnTo>
                  <a:pt x="646" y="930"/>
                </a:lnTo>
                <a:lnTo>
                  <a:pt x="646" y="934"/>
                </a:lnTo>
                <a:lnTo>
                  <a:pt x="646" y="938"/>
                </a:lnTo>
                <a:lnTo>
                  <a:pt x="646" y="942"/>
                </a:lnTo>
                <a:lnTo>
                  <a:pt x="646" y="946"/>
                </a:lnTo>
                <a:lnTo>
                  <a:pt x="647" y="950"/>
                </a:lnTo>
                <a:lnTo>
                  <a:pt x="647" y="955"/>
                </a:lnTo>
                <a:lnTo>
                  <a:pt x="647" y="959"/>
                </a:lnTo>
                <a:lnTo>
                  <a:pt x="647" y="963"/>
                </a:lnTo>
                <a:lnTo>
                  <a:pt x="647" y="968"/>
                </a:lnTo>
                <a:lnTo>
                  <a:pt x="647" y="972"/>
                </a:lnTo>
                <a:lnTo>
                  <a:pt x="647" y="976"/>
                </a:lnTo>
                <a:lnTo>
                  <a:pt x="648" y="981"/>
                </a:lnTo>
                <a:lnTo>
                  <a:pt x="648" y="985"/>
                </a:lnTo>
                <a:lnTo>
                  <a:pt x="648" y="990"/>
                </a:lnTo>
                <a:lnTo>
                  <a:pt x="648" y="994"/>
                </a:lnTo>
                <a:lnTo>
                  <a:pt x="649" y="999"/>
                </a:lnTo>
                <a:lnTo>
                  <a:pt x="649" y="1003"/>
                </a:lnTo>
                <a:lnTo>
                  <a:pt x="649" y="1007"/>
                </a:lnTo>
                <a:lnTo>
                  <a:pt x="649" y="1012"/>
                </a:lnTo>
                <a:lnTo>
                  <a:pt x="649" y="1016"/>
                </a:lnTo>
                <a:lnTo>
                  <a:pt x="649" y="1020"/>
                </a:lnTo>
                <a:lnTo>
                  <a:pt x="649" y="1025"/>
                </a:lnTo>
                <a:lnTo>
                  <a:pt x="650" y="1029"/>
                </a:lnTo>
                <a:lnTo>
                  <a:pt x="650" y="1033"/>
                </a:lnTo>
                <a:lnTo>
                  <a:pt x="650" y="1037"/>
                </a:lnTo>
                <a:lnTo>
                  <a:pt x="650" y="1041"/>
                </a:lnTo>
                <a:lnTo>
                  <a:pt x="650" y="1045"/>
                </a:lnTo>
                <a:lnTo>
                  <a:pt x="651" y="1049"/>
                </a:lnTo>
                <a:lnTo>
                  <a:pt x="651" y="1053"/>
                </a:lnTo>
                <a:lnTo>
                  <a:pt x="651" y="1057"/>
                </a:lnTo>
                <a:lnTo>
                  <a:pt x="651" y="1060"/>
                </a:lnTo>
                <a:lnTo>
                  <a:pt x="651" y="1063"/>
                </a:lnTo>
                <a:lnTo>
                  <a:pt x="651" y="1067"/>
                </a:lnTo>
                <a:lnTo>
                  <a:pt x="651" y="1070"/>
                </a:lnTo>
                <a:lnTo>
                  <a:pt x="652" y="1073"/>
                </a:lnTo>
                <a:lnTo>
                  <a:pt x="652" y="1076"/>
                </a:lnTo>
                <a:lnTo>
                  <a:pt x="652" y="1080"/>
                </a:lnTo>
                <a:lnTo>
                  <a:pt x="652" y="1082"/>
                </a:lnTo>
                <a:lnTo>
                  <a:pt x="652" y="1085"/>
                </a:lnTo>
                <a:lnTo>
                  <a:pt x="652" y="1087"/>
                </a:lnTo>
                <a:lnTo>
                  <a:pt x="652" y="1089"/>
                </a:lnTo>
                <a:lnTo>
                  <a:pt x="653" y="1092"/>
                </a:lnTo>
                <a:lnTo>
                  <a:pt x="653" y="1094"/>
                </a:lnTo>
                <a:lnTo>
                  <a:pt x="653" y="1096"/>
                </a:lnTo>
                <a:lnTo>
                  <a:pt x="653" y="1098"/>
                </a:lnTo>
                <a:lnTo>
                  <a:pt x="654" y="1099"/>
                </a:lnTo>
                <a:lnTo>
                  <a:pt x="654" y="1101"/>
                </a:lnTo>
                <a:lnTo>
                  <a:pt x="654" y="1102"/>
                </a:lnTo>
                <a:lnTo>
                  <a:pt x="654" y="1103"/>
                </a:lnTo>
                <a:lnTo>
                  <a:pt x="654" y="1104"/>
                </a:lnTo>
                <a:lnTo>
                  <a:pt x="654" y="1105"/>
                </a:lnTo>
                <a:lnTo>
                  <a:pt x="654" y="1106"/>
                </a:lnTo>
                <a:lnTo>
                  <a:pt x="655" y="1106"/>
                </a:lnTo>
                <a:lnTo>
                  <a:pt x="655" y="1107"/>
                </a:lnTo>
                <a:lnTo>
                  <a:pt x="655" y="1107"/>
                </a:lnTo>
                <a:lnTo>
                  <a:pt x="655" y="1107"/>
                </a:lnTo>
                <a:lnTo>
                  <a:pt x="655" y="1107"/>
                </a:lnTo>
                <a:lnTo>
                  <a:pt x="656" y="1106"/>
                </a:lnTo>
                <a:lnTo>
                  <a:pt x="656" y="1106"/>
                </a:lnTo>
                <a:lnTo>
                  <a:pt x="656" y="1105"/>
                </a:lnTo>
                <a:lnTo>
                  <a:pt x="656" y="1104"/>
                </a:lnTo>
                <a:lnTo>
                  <a:pt x="656" y="1103"/>
                </a:lnTo>
                <a:lnTo>
                  <a:pt x="656" y="1102"/>
                </a:lnTo>
                <a:lnTo>
                  <a:pt x="656" y="1101"/>
                </a:lnTo>
                <a:lnTo>
                  <a:pt x="657" y="1099"/>
                </a:lnTo>
                <a:lnTo>
                  <a:pt x="657" y="1098"/>
                </a:lnTo>
                <a:lnTo>
                  <a:pt x="657" y="1096"/>
                </a:lnTo>
                <a:lnTo>
                  <a:pt x="657" y="1094"/>
                </a:lnTo>
                <a:lnTo>
                  <a:pt x="657" y="1092"/>
                </a:lnTo>
                <a:lnTo>
                  <a:pt x="657" y="1090"/>
                </a:lnTo>
                <a:lnTo>
                  <a:pt x="657" y="1088"/>
                </a:lnTo>
                <a:lnTo>
                  <a:pt x="658" y="1085"/>
                </a:lnTo>
                <a:lnTo>
                  <a:pt x="658" y="1083"/>
                </a:lnTo>
                <a:lnTo>
                  <a:pt x="658" y="1080"/>
                </a:lnTo>
                <a:lnTo>
                  <a:pt x="658" y="1077"/>
                </a:lnTo>
                <a:lnTo>
                  <a:pt x="659" y="1075"/>
                </a:lnTo>
                <a:lnTo>
                  <a:pt x="659" y="1071"/>
                </a:lnTo>
                <a:lnTo>
                  <a:pt x="659" y="1068"/>
                </a:lnTo>
                <a:lnTo>
                  <a:pt x="659" y="1065"/>
                </a:lnTo>
                <a:lnTo>
                  <a:pt x="659" y="1062"/>
                </a:lnTo>
                <a:lnTo>
                  <a:pt x="659" y="1058"/>
                </a:lnTo>
                <a:lnTo>
                  <a:pt x="659" y="1055"/>
                </a:lnTo>
                <a:lnTo>
                  <a:pt x="660" y="1051"/>
                </a:lnTo>
                <a:lnTo>
                  <a:pt x="660" y="1047"/>
                </a:lnTo>
                <a:lnTo>
                  <a:pt x="660" y="1044"/>
                </a:lnTo>
                <a:lnTo>
                  <a:pt x="660" y="1040"/>
                </a:lnTo>
                <a:lnTo>
                  <a:pt x="660" y="1036"/>
                </a:lnTo>
                <a:lnTo>
                  <a:pt x="661" y="1032"/>
                </a:lnTo>
                <a:lnTo>
                  <a:pt x="661" y="1028"/>
                </a:lnTo>
                <a:lnTo>
                  <a:pt x="661" y="1024"/>
                </a:lnTo>
                <a:lnTo>
                  <a:pt x="661" y="1020"/>
                </a:lnTo>
                <a:lnTo>
                  <a:pt x="661" y="1016"/>
                </a:lnTo>
                <a:lnTo>
                  <a:pt x="661" y="1012"/>
                </a:lnTo>
                <a:lnTo>
                  <a:pt x="661" y="1008"/>
                </a:lnTo>
                <a:lnTo>
                  <a:pt x="662" y="1004"/>
                </a:lnTo>
                <a:lnTo>
                  <a:pt x="662" y="1000"/>
                </a:lnTo>
                <a:lnTo>
                  <a:pt x="662" y="996"/>
                </a:lnTo>
                <a:lnTo>
                  <a:pt x="662" y="991"/>
                </a:lnTo>
                <a:lnTo>
                  <a:pt x="662" y="987"/>
                </a:lnTo>
                <a:lnTo>
                  <a:pt x="662" y="983"/>
                </a:lnTo>
                <a:lnTo>
                  <a:pt x="662" y="979"/>
                </a:lnTo>
                <a:lnTo>
                  <a:pt x="663" y="975"/>
                </a:lnTo>
                <a:lnTo>
                  <a:pt x="663" y="971"/>
                </a:lnTo>
                <a:lnTo>
                  <a:pt x="663" y="967"/>
                </a:lnTo>
                <a:lnTo>
                  <a:pt x="663" y="963"/>
                </a:lnTo>
                <a:lnTo>
                  <a:pt x="664" y="960"/>
                </a:lnTo>
                <a:lnTo>
                  <a:pt x="664" y="956"/>
                </a:lnTo>
                <a:lnTo>
                  <a:pt x="664" y="952"/>
                </a:lnTo>
                <a:lnTo>
                  <a:pt x="664" y="948"/>
                </a:lnTo>
                <a:lnTo>
                  <a:pt x="664" y="945"/>
                </a:lnTo>
                <a:lnTo>
                  <a:pt x="664" y="941"/>
                </a:lnTo>
                <a:lnTo>
                  <a:pt x="664" y="938"/>
                </a:lnTo>
                <a:lnTo>
                  <a:pt x="665" y="935"/>
                </a:lnTo>
                <a:lnTo>
                  <a:pt x="665" y="931"/>
                </a:lnTo>
                <a:lnTo>
                  <a:pt x="665" y="928"/>
                </a:lnTo>
                <a:lnTo>
                  <a:pt x="665" y="925"/>
                </a:lnTo>
                <a:lnTo>
                  <a:pt x="665" y="922"/>
                </a:lnTo>
                <a:lnTo>
                  <a:pt x="665" y="919"/>
                </a:lnTo>
                <a:lnTo>
                  <a:pt x="665" y="917"/>
                </a:lnTo>
                <a:lnTo>
                  <a:pt x="666" y="914"/>
                </a:lnTo>
                <a:lnTo>
                  <a:pt x="666" y="912"/>
                </a:lnTo>
                <a:lnTo>
                  <a:pt x="666" y="909"/>
                </a:lnTo>
                <a:lnTo>
                  <a:pt x="666" y="907"/>
                </a:lnTo>
                <a:lnTo>
                  <a:pt x="666" y="905"/>
                </a:lnTo>
                <a:lnTo>
                  <a:pt x="667" y="904"/>
                </a:lnTo>
                <a:lnTo>
                  <a:pt x="667" y="902"/>
                </a:lnTo>
                <a:lnTo>
                  <a:pt x="667" y="900"/>
                </a:lnTo>
                <a:lnTo>
                  <a:pt x="667" y="899"/>
                </a:lnTo>
                <a:lnTo>
                  <a:pt x="667" y="897"/>
                </a:lnTo>
                <a:lnTo>
                  <a:pt x="667" y="896"/>
                </a:lnTo>
                <a:lnTo>
                  <a:pt x="668" y="895"/>
                </a:lnTo>
                <a:lnTo>
                  <a:pt x="668" y="894"/>
                </a:lnTo>
                <a:lnTo>
                  <a:pt x="668" y="893"/>
                </a:lnTo>
                <a:lnTo>
                  <a:pt x="668" y="893"/>
                </a:lnTo>
                <a:lnTo>
                  <a:pt x="668" y="892"/>
                </a:lnTo>
                <a:lnTo>
                  <a:pt x="669" y="892"/>
                </a:lnTo>
                <a:lnTo>
                  <a:pt x="669" y="892"/>
                </a:lnTo>
                <a:lnTo>
                  <a:pt x="669" y="892"/>
                </a:lnTo>
                <a:lnTo>
                  <a:pt x="669" y="892"/>
                </a:lnTo>
                <a:lnTo>
                  <a:pt x="669" y="892"/>
                </a:lnTo>
                <a:lnTo>
                  <a:pt x="669" y="893"/>
                </a:lnTo>
                <a:lnTo>
                  <a:pt x="669" y="894"/>
                </a:lnTo>
                <a:lnTo>
                  <a:pt x="670" y="894"/>
                </a:lnTo>
                <a:lnTo>
                  <a:pt x="670" y="895"/>
                </a:lnTo>
                <a:lnTo>
                  <a:pt x="670" y="896"/>
                </a:lnTo>
                <a:lnTo>
                  <a:pt x="670" y="897"/>
                </a:lnTo>
                <a:lnTo>
                  <a:pt x="670" y="899"/>
                </a:lnTo>
                <a:lnTo>
                  <a:pt x="670" y="900"/>
                </a:lnTo>
                <a:lnTo>
                  <a:pt x="670" y="902"/>
                </a:lnTo>
                <a:lnTo>
                  <a:pt x="671" y="904"/>
                </a:lnTo>
                <a:lnTo>
                  <a:pt x="671" y="906"/>
                </a:lnTo>
                <a:lnTo>
                  <a:pt x="671" y="908"/>
                </a:lnTo>
                <a:lnTo>
                  <a:pt x="671" y="910"/>
                </a:lnTo>
                <a:lnTo>
                  <a:pt x="671" y="912"/>
                </a:lnTo>
                <a:lnTo>
                  <a:pt x="672" y="915"/>
                </a:lnTo>
                <a:lnTo>
                  <a:pt x="672" y="917"/>
                </a:lnTo>
                <a:lnTo>
                  <a:pt x="672" y="920"/>
                </a:lnTo>
                <a:lnTo>
                  <a:pt x="672" y="922"/>
                </a:lnTo>
                <a:lnTo>
                  <a:pt x="672" y="925"/>
                </a:lnTo>
                <a:lnTo>
                  <a:pt x="672" y="928"/>
                </a:lnTo>
                <a:lnTo>
                  <a:pt x="673" y="931"/>
                </a:lnTo>
                <a:lnTo>
                  <a:pt x="673" y="934"/>
                </a:lnTo>
                <a:lnTo>
                  <a:pt x="673" y="937"/>
                </a:lnTo>
                <a:lnTo>
                  <a:pt x="673" y="940"/>
                </a:lnTo>
                <a:lnTo>
                  <a:pt x="673" y="944"/>
                </a:lnTo>
                <a:lnTo>
                  <a:pt x="674" y="947"/>
                </a:lnTo>
                <a:lnTo>
                  <a:pt x="674" y="951"/>
                </a:lnTo>
                <a:lnTo>
                  <a:pt x="674" y="954"/>
                </a:lnTo>
                <a:lnTo>
                  <a:pt x="674" y="958"/>
                </a:lnTo>
                <a:lnTo>
                  <a:pt x="674" y="961"/>
                </a:lnTo>
                <a:lnTo>
                  <a:pt x="674" y="965"/>
                </a:lnTo>
                <a:lnTo>
                  <a:pt x="674" y="969"/>
                </a:lnTo>
                <a:lnTo>
                  <a:pt x="675" y="972"/>
                </a:lnTo>
                <a:lnTo>
                  <a:pt x="675" y="976"/>
                </a:lnTo>
                <a:lnTo>
                  <a:pt x="675" y="980"/>
                </a:lnTo>
                <a:lnTo>
                  <a:pt x="675" y="984"/>
                </a:lnTo>
                <a:lnTo>
                  <a:pt x="675" y="987"/>
                </a:lnTo>
                <a:lnTo>
                  <a:pt x="675" y="991"/>
                </a:lnTo>
                <a:lnTo>
                  <a:pt x="675" y="995"/>
                </a:lnTo>
                <a:lnTo>
                  <a:pt x="676" y="999"/>
                </a:lnTo>
                <a:lnTo>
                  <a:pt x="676" y="1002"/>
                </a:lnTo>
                <a:lnTo>
                  <a:pt x="676" y="1006"/>
                </a:lnTo>
                <a:lnTo>
                  <a:pt x="676" y="1010"/>
                </a:lnTo>
                <a:lnTo>
                  <a:pt x="677" y="1014"/>
                </a:lnTo>
                <a:lnTo>
                  <a:pt x="677" y="1017"/>
                </a:lnTo>
                <a:lnTo>
                  <a:pt x="677" y="1020"/>
                </a:lnTo>
                <a:lnTo>
                  <a:pt x="677" y="1024"/>
                </a:lnTo>
                <a:lnTo>
                  <a:pt x="677" y="1028"/>
                </a:lnTo>
                <a:lnTo>
                  <a:pt x="677" y="1031"/>
                </a:lnTo>
                <a:lnTo>
                  <a:pt x="677" y="1034"/>
                </a:lnTo>
                <a:lnTo>
                  <a:pt x="678" y="1038"/>
                </a:lnTo>
                <a:lnTo>
                  <a:pt x="678" y="1041"/>
                </a:lnTo>
                <a:lnTo>
                  <a:pt x="678" y="1044"/>
                </a:lnTo>
                <a:lnTo>
                  <a:pt x="678" y="1047"/>
                </a:lnTo>
                <a:lnTo>
                  <a:pt x="678" y="1050"/>
                </a:lnTo>
                <a:lnTo>
                  <a:pt x="679" y="1053"/>
                </a:lnTo>
                <a:lnTo>
                  <a:pt x="679" y="1056"/>
                </a:lnTo>
                <a:lnTo>
                  <a:pt x="679" y="1058"/>
                </a:lnTo>
                <a:lnTo>
                  <a:pt x="679" y="1061"/>
                </a:lnTo>
                <a:lnTo>
                  <a:pt x="679" y="1064"/>
                </a:lnTo>
                <a:lnTo>
                  <a:pt x="679" y="1066"/>
                </a:lnTo>
                <a:lnTo>
                  <a:pt x="679" y="1068"/>
                </a:lnTo>
                <a:lnTo>
                  <a:pt x="680" y="1071"/>
                </a:lnTo>
                <a:lnTo>
                  <a:pt x="680" y="1073"/>
                </a:lnTo>
                <a:lnTo>
                  <a:pt x="680" y="1075"/>
                </a:lnTo>
                <a:lnTo>
                  <a:pt x="680" y="1076"/>
                </a:lnTo>
                <a:lnTo>
                  <a:pt x="680" y="1078"/>
                </a:lnTo>
                <a:lnTo>
                  <a:pt x="680" y="1080"/>
                </a:lnTo>
                <a:lnTo>
                  <a:pt x="680" y="1081"/>
                </a:lnTo>
                <a:lnTo>
                  <a:pt x="681" y="1082"/>
                </a:lnTo>
                <a:lnTo>
                  <a:pt x="681" y="1083"/>
                </a:lnTo>
                <a:lnTo>
                  <a:pt x="681" y="1085"/>
                </a:lnTo>
                <a:lnTo>
                  <a:pt x="681" y="1085"/>
                </a:lnTo>
                <a:lnTo>
                  <a:pt x="682" y="1086"/>
                </a:lnTo>
                <a:lnTo>
                  <a:pt x="682" y="1087"/>
                </a:lnTo>
                <a:lnTo>
                  <a:pt x="682" y="1087"/>
                </a:lnTo>
                <a:lnTo>
                  <a:pt x="682" y="1088"/>
                </a:lnTo>
                <a:lnTo>
                  <a:pt x="682" y="1088"/>
                </a:lnTo>
                <a:lnTo>
                  <a:pt x="682" y="1088"/>
                </a:lnTo>
                <a:lnTo>
                  <a:pt x="682" y="1088"/>
                </a:lnTo>
                <a:lnTo>
                  <a:pt x="683" y="1088"/>
                </a:lnTo>
                <a:lnTo>
                  <a:pt x="683" y="1087"/>
                </a:lnTo>
                <a:lnTo>
                  <a:pt x="683" y="1087"/>
                </a:lnTo>
                <a:lnTo>
                  <a:pt x="683" y="1086"/>
                </a:lnTo>
                <a:lnTo>
                  <a:pt x="683" y="1086"/>
                </a:lnTo>
                <a:lnTo>
                  <a:pt x="684" y="1085"/>
                </a:lnTo>
                <a:lnTo>
                  <a:pt x="684" y="1084"/>
                </a:lnTo>
                <a:lnTo>
                  <a:pt x="684" y="1083"/>
                </a:lnTo>
                <a:lnTo>
                  <a:pt x="684" y="1081"/>
                </a:lnTo>
                <a:lnTo>
                  <a:pt x="684" y="1080"/>
                </a:lnTo>
                <a:lnTo>
                  <a:pt x="684" y="1078"/>
                </a:lnTo>
                <a:lnTo>
                  <a:pt x="684" y="1077"/>
                </a:lnTo>
                <a:lnTo>
                  <a:pt x="685" y="1075"/>
                </a:lnTo>
                <a:lnTo>
                  <a:pt x="685" y="1073"/>
                </a:lnTo>
                <a:lnTo>
                  <a:pt x="685" y="1071"/>
                </a:lnTo>
                <a:lnTo>
                  <a:pt x="685" y="1069"/>
                </a:lnTo>
                <a:lnTo>
                  <a:pt x="685" y="1067"/>
                </a:lnTo>
                <a:lnTo>
                  <a:pt x="685" y="1065"/>
                </a:lnTo>
                <a:lnTo>
                  <a:pt x="685" y="1062"/>
                </a:lnTo>
                <a:lnTo>
                  <a:pt x="686" y="1060"/>
                </a:lnTo>
                <a:lnTo>
                  <a:pt x="686" y="1057"/>
                </a:lnTo>
                <a:lnTo>
                  <a:pt x="686" y="1055"/>
                </a:lnTo>
                <a:lnTo>
                  <a:pt x="686" y="1052"/>
                </a:lnTo>
                <a:lnTo>
                  <a:pt x="687" y="1049"/>
                </a:lnTo>
                <a:lnTo>
                  <a:pt x="687" y="1047"/>
                </a:lnTo>
                <a:lnTo>
                  <a:pt x="687" y="1043"/>
                </a:lnTo>
                <a:lnTo>
                  <a:pt x="687" y="1040"/>
                </a:lnTo>
                <a:lnTo>
                  <a:pt x="687" y="1037"/>
                </a:lnTo>
                <a:lnTo>
                  <a:pt x="687" y="1034"/>
                </a:lnTo>
                <a:lnTo>
                  <a:pt x="687" y="1031"/>
                </a:lnTo>
                <a:lnTo>
                  <a:pt x="688" y="1028"/>
                </a:lnTo>
                <a:lnTo>
                  <a:pt x="688" y="1025"/>
                </a:lnTo>
                <a:lnTo>
                  <a:pt x="688" y="1022"/>
                </a:lnTo>
                <a:lnTo>
                  <a:pt x="688" y="1018"/>
                </a:lnTo>
                <a:lnTo>
                  <a:pt x="688" y="1015"/>
                </a:lnTo>
                <a:lnTo>
                  <a:pt x="689" y="1012"/>
                </a:lnTo>
                <a:lnTo>
                  <a:pt x="689" y="1008"/>
                </a:lnTo>
                <a:lnTo>
                  <a:pt x="689" y="1005"/>
                </a:lnTo>
                <a:lnTo>
                  <a:pt x="689" y="1002"/>
                </a:lnTo>
                <a:lnTo>
                  <a:pt x="689" y="998"/>
                </a:lnTo>
                <a:lnTo>
                  <a:pt x="689" y="995"/>
                </a:lnTo>
                <a:lnTo>
                  <a:pt x="689" y="991"/>
                </a:lnTo>
                <a:lnTo>
                  <a:pt x="690" y="988"/>
                </a:lnTo>
                <a:lnTo>
                  <a:pt x="690" y="985"/>
                </a:lnTo>
                <a:lnTo>
                  <a:pt x="690" y="982"/>
                </a:lnTo>
                <a:lnTo>
                  <a:pt x="690" y="978"/>
                </a:lnTo>
                <a:lnTo>
                  <a:pt x="690" y="975"/>
                </a:lnTo>
                <a:lnTo>
                  <a:pt x="690" y="972"/>
                </a:lnTo>
                <a:lnTo>
                  <a:pt x="690" y="969"/>
                </a:lnTo>
                <a:lnTo>
                  <a:pt x="691" y="966"/>
                </a:lnTo>
                <a:lnTo>
                  <a:pt x="691" y="963"/>
                </a:lnTo>
                <a:lnTo>
                  <a:pt x="691" y="960"/>
                </a:lnTo>
                <a:lnTo>
                  <a:pt x="691" y="957"/>
                </a:lnTo>
                <a:lnTo>
                  <a:pt x="692" y="954"/>
                </a:lnTo>
                <a:lnTo>
                  <a:pt x="692" y="951"/>
                </a:lnTo>
                <a:lnTo>
                  <a:pt x="692" y="948"/>
                </a:lnTo>
                <a:lnTo>
                  <a:pt x="692" y="946"/>
                </a:lnTo>
                <a:lnTo>
                  <a:pt x="692" y="943"/>
                </a:lnTo>
                <a:lnTo>
                  <a:pt x="692" y="941"/>
                </a:lnTo>
                <a:lnTo>
                  <a:pt x="692" y="938"/>
                </a:lnTo>
                <a:lnTo>
                  <a:pt x="693" y="936"/>
                </a:lnTo>
                <a:lnTo>
                  <a:pt x="693" y="934"/>
                </a:lnTo>
                <a:lnTo>
                  <a:pt x="693" y="932"/>
                </a:lnTo>
                <a:lnTo>
                  <a:pt x="693" y="930"/>
                </a:lnTo>
                <a:lnTo>
                  <a:pt x="693" y="928"/>
                </a:lnTo>
                <a:lnTo>
                  <a:pt x="694" y="926"/>
                </a:lnTo>
                <a:lnTo>
                  <a:pt x="694" y="925"/>
                </a:lnTo>
                <a:lnTo>
                  <a:pt x="694" y="923"/>
                </a:lnTo>
                <a:lnTo>
                  <a:pt x="694" y="922"/>
                </a:lnTo>
                <a:lnTo>
                  <a:pt x="694" y="920"/>
                </a:lnTo>
                <a:lnTo>
                  <a:pt x="694" y="919"/>
                </a:lnTo>
                <a:lnTo>
                  <a:pt x="694" y="918"/>
                </a:lnTo>
                <a:lnTo>
                  <a:pt x="695" y="917"/>
                </a:lnTo>
                <a:lnTo>
                  <a:pt x="695" y="916"/>
                </a:lnTo>
                <a:lnTo>
                  <a:pt x="695" y="915"/>
                </a:lnTo>
                <a:lnTo>
                  <a:pt x="695" y="915"/>
                </a:lnTo>
                <a:lnTo>
                  <a:pt x="695" y="914"/>
                </a:lnTo>
                <a:lnTo>
                  <a:pt x="695" y="914"/>
                </a:lnTo>
                <a:lnTo>
                  <a:pt x="695" y="914"/>
                </a:lnTo>
                <a:lnTo>
                  <a:pt x="696" y="914"/>
                </a:lnTo>
                <a:lnTo>
                  <a:pt x="696" y="913"/>
                </a:lnTo>
                <a:lnTo>
                  <a:pt x="696" y="914"/>
                </a:lnTo>
                <a:lnTo>
                  <a:pt x="696" y="914"/>
                </a:lnTo>
                <a:lnTo>
                  <a:pt x="697" y="914"/>
                </a:lnTo>
                <a:lnTo>
                  <a:pt x="697" y="914"/>
                </a:lnTo>
                <a:lnTo>
                  <a:pt x="697" y="915"/>
                </a:lnTo>
                <a:lnTo>
                  <a:pt x="697" y="916"/>
                </a:lnTo>
                <a:lnTo>
                  <a:pt x="697" y="917"/>
                </a:lnTo>
                <a:lnTo>
                  <a:pt x="697" y="917"/>
                </a:lnTo>
                <a:lnTo>
                  <a:pt x="697" y="919"/>
                </a:lnTo>
                <a:lnTo>
                  <a:pt x="698" y="920"/>
                </a:lnTo>
                <a:lnTo>
                  <a:pt x="698" y="921"/>
                </a:lnTo>
                <a:lnTo>
                  <a:pt x="698" y="922"/>
                </a:lnTo>
                <a:lnTo>
                  <a:pt x="698" y="923"/>
                </a:lnTo>
                <a:lnTo>
                  <a:pt x="698" y="925"/>
                </a:lnTo>
                <a:lnTo>
                  <a:pt x="698" y="927"/>
                </a:lnTo>
                <a:lnTo>
                  <a:pt x="698" y="928"/>
                </a:lnTo>
                <a:lnTo>
                  <a:pt x="699" y="930"/>
                </a:lnTo>
                <a:lnTo>
                  <a:pt x="699" y="932"/>
                </a:lnTo>
                <a:lnTo>
                  <a:pt x="699" y="934"/>
                </a:lnTo>
                <a:lnTo>
                  <a:pt x="699" y="937"/>
                </a:lnTo>
                <a:lnTo>
                  <a:pt x="699" y="938"/>
                </a:lnTo>
                <a:lnTo>
                  <a:pt x="700" y="941"/>
                </a:lnTo>
                <a:lnTo>
                  <a:pt x="700" y="943"/>
                </a:lnTo>
                <a:lnTo>
                  <a:pt x="700" y="945"/>
                </a:lnTo>
                <a:lnTo>
                  <a:pt x="700" y="948"/>
                </a:lnTo>
                <a:lnTo>
                  <a:pt x="700" y="950"/>
                </a:lnTo>
                <a:lnTo>
                  <a:pt x="700" y="953"/>
                </a:lnTo>
                <a:lnTo>
                  <a:pt x="701" y="956"/>
                </a:lnTo>
                <a:lnTo>
                  <a:pt x="701" y="958"/>
                </a:lnTo>
                <a:lnTo>
                  <a:pt x="701" y="961"/>
                </a:lnTo>
                <a:lnTo>
                  <a:pt x="701" y="964"/>
                </a:lnTo>
                <a:lnTo>
                  <a:pt x="701" y="966"/>
                </a:lnTo>
                <a:lnTo>
                  <a:pt x="702" y="969"/>
                </a:lnTo>
                <a:lnTo>
                  <a:pt x="702" y="972"/>
                </a:lnTo>
                <a:lnTo>
                  <a:pt x="702" y="975"/>
                </a:lnTo>
                <a:lnTo>
                  <a:pt x="702" y="978"/>
                </a:lnTo>
                <a:lnTo>
                  <a:pt x="702" y="981"/>
                </a:lnTo>
                <a:lnTo>
                  <a:pt x="702" y="984"/>
                </a:lnTo>
                <a:lnTo>
                  <a:pt x="702" y="987"/>
                </a:lnTo>
                <a:lnTo>
                  <a:pt x="703" y="989"/>
                </a:lnTo>
                <a:lnTo>
                  <a:pt x="703" y="992"/>
                </a:lnTo>
                <a:lnTo>
                  <a:pt x="703" y="995"/>
                </a:lnTo>
                <a:lnTo>
                  <a:pt x="703" y="998"/>
                </a:lnTo>
                <a:lnTo>
                  <a:pt x="703" y="1001"/>
                </a:lnTo>
                <a:lnTo>
                  <a:pt x="703" y="1004"/>
                </a:lnTo>
                <a:lnTo>
                  <a:pt x="703" y="1007"/>
                </a:lnTo>
                <a:lnTo>
                  <a:pt x="704" y="1009"/>
                </a:lnTo>
                <a:lnTo>
                  <a:pt x="704" y="1012"/>
                </a:lnTo>
                <a:lnTo>
                  <a:pt x="704" y="1015"/>
                </a:lnTo>
                <a:lnTo>
                  <a:pt x="704" y="1018"/>
                </a:lnTo>
                <a:lnTo>
                  <a:pt x="705" y="1020"/>
                </a:lnTo>
                <a:lnTo>
                  <a:pt x="705" y="1023"/>
                </a:lnTo>
                <a:lnTo>
                  <a:pt x="705" y="1025"/>
                </a:lnTo>
                <a:lnTo>
                  <a:pt x="705" y="1028"/>
                </a:lnTo>
                <a:lnTo>
                  <a:pt x="705" y="1030"/>
                </a:lnTo>
                <a:lnTo>
                  <a:pt x="705" y="1033"/>
                </a:lnTo>
                <a:lnTo>
                  <a:pt x="705" y="1035"/>
                </a:lnTo>
                <a:lnTo>
                  <a:pt x="706" y="1037"/>
                </a:lnTo>
                <a:lnTo>
                  <a:pt x="706" y="1039"/>
                </a:lnTo>
                <a:lnTo>
                  <a:pt x="706" y="1042"/>
                </a:lnTo>
                <a:lnTo>
                  <a:pt x="706" y="1043"/>
                </a:lnTo>
                <a:lnTo>
                  <a:pt x="706" y="1045"/>
                </a:lnTo>
                <a:lnTo>
                  <a:pt x="707" y="1047"/>
                </a:lnTo>
                <a:lnTo>
                  <a:pt x="707" y="1049"/>
                </a:lnTo>
                <a:lnTo>
                  <a:pt x="707" y="1051"/>
                </a:lnTo>
                <a:lnTo>
                  <a:pt x="707" y="1052"/>
                </a:lnTo>
                <a:lnTo>
                  <a:pt x="707" y="1054"/>
                </a:lnTo>
                <a:lnTo>
                  <a:pt x="707" y="1055"/>
                </a:lnTo>
                <a:lnTo>
                  <a:pt x="707" y="1057"/>
                </a:lnTo>
                <a:lnTo>
                  <a:pt x="708" y="1058"/>
                </a:lnTo>
                <a:lnTo>
                  <a:pt x="708" y="1059"/>
                </a:lnTo>
                <a:lnTo>
                  <a:pt x="708" y="1060"/>
                </a:lnTo>
                <a:lnTo>
                  <a:pt x="708" y="1061"/>
                </a:lnTo>
                <a:lnTo>
                  <a:pt x="708" y="1062"/>
                </a:lnTo>
                <a:lnTo>
                  <a:pt x="708" y="1062"/>
                </a:lnTo>
                <a:lnTo>
                  <a:pt x="708" y="1063"/>
                </a:lnTo>
                <a:lnTo>
                  <a:pt x="709" y="1063"/>
                </a:lnTo>
                <a:lnTo>
                  <a:pt x="709" y="1063"/>
                </a:lnTo>
                <a:lnTo>
                  <a:pt x="709" y="1064"/>
                </a:lnTo>
                <a:lnTo>
                  <a:pt x="709" y="1064"/>
                </a:lnTo>
                <a:lnTo>
                  <a:pt x="710" y="1064"/>
                </a:lnTo>
                <a:lnTo>
                  <a:pt x="710" y="1064"/>
                </a:lnTo>
                <a:lnTo>
                  <a:pt x="710" y="1064"/>
                </a:lnTo>
                <a:lnTo>
                  <a:pt x="710" y="1064"/>
                </a:lnTo>
                <a:lnTo>
                  <a:pt x="710" y="1063"/>
                </a:lnTo>
                <a:lnTo>
                  <a:pt x="710" y="1063"/>
                </a:lnTo>
                <a:lnTo>
                  <a:pt x="710" y="1062"/>
                </a:lnTo>
                <a:lnTo>
                  <a:pt x="711" y="1062"/>
                </a:lnTo>
                <a:lnTo>
                  <a:pt x="711" y="1061"/>
                </a:lnTo>
                <a:lnTo>
                  <a:pt x="711" y="1060"/>
                </a:lnTo>
                <a:lnTo>
                  <a:pt x="711" y="1059"/>
                </a:lnTo>
                <a:lnTo>
                  <a:pt x="711" y="1058"/>
                </a:lnTo>
                <a:lnTo>
                  <a:pt x="712" y="1057"/>
                </a:lnTo>
                <a:lnTo>
                  <a:pt x="712" y="1056"/>
                </a:lnTo>
                <a:lnTo>
                  <a:pt x="712" y="1055"/>
                </a:lnTo>
                <a:lnTo>
                  <a:pt x="712" y="1053"/>
                </a:lnTo>
                <a:lnTo>
                  <a:pt x="712" y="1052"/>
                </a:lnTo>
                <a:lnTo>
                  <a:pt x="712" y="1050"/>
                </a:lnTo>
                <a:lnTo>
                  <a:pt x="712" y="1049"/>
                </a:lnTo>
                <a:lnTo>
                  <a:pt x="713" y="1047"/>
                </a:lnTo>
                <a:lnTo>
                  <a:pt x="713" y="1046"/>
                </a:lnTo>
                <a:lnTo>
                  <a:pt x="713" y="1044"/>
                </a:lnTo>
                <a:lnTo>
                  <a:pt x="713" y="1042"/>
                </a:lnTo>
                <a:lnTo>
                  <a:pt x="713" y="1040"/>
                </a:lnTo>
                <a:lnTo>
                  <a:pt x="713" y="1038"/>
                </a:lnTo>
                <a:lnTo>
                  <a:pt x="713" y="1036"/>
                </a:lnTo>
                <a:lnTo>
                  <a:pt x="714" y="1034"/>
                </a:lnTo>
                <a:lnTo>
                  <a:pt x="714" y="1032"/>
                </a:lnTo>
                <a:lnTo>
                  <a:pt x="714" y="1030"/>
                </a:lnTo>
                <a:lnTo>
                  <a:pt x="714" y="1027"/>
                </a:lnTo>
                <a:lnTo>
                  <a:pt x="715" y="1025"/>
                </a:lnTo>
                <a:lnTo>
                  <a:pt x="715" y="1023"/>
                </a:lnTo>
                <a:lnTo>
                  <a:pt x="715" y="1021"/>
                </a:lnTo>
                <a:lnTo>
                  <a:pt x="715" y="1019"/>
                </a:lnTo>
                <a:lnTo>
                  <a:pt x="715" y="1016"/>
                </a:lnTo>
                <a:lnTo>
                  <a:pt x="715" y="1014"/>
                </a:lnTo>
                <a:lnTo>
                  <a:pt x="715" y="1011"/>
                </a:lnTo>
                <a:lnTo>
                  <a:pt x="716" y="1009"/>
                </a:lnTo>
                <a:lnTo>
                  <a:pt x="716" y="1007"/>
                </a:lnTo>
                <a:lnTo>
                  <a:pt x="716" y="1004"/>
                </a:lnTo>
                <a:lnTo>
                  <a:pt x="716" y="1002"/>
                </a:lnTo>
                <a:lnTo>
                  <a:pt x="716" y="999"/>
                </a:lnTo>
                <a:lnTo>
                  <a:pt x="717" y="997"/>
                </a:lnTo>
                <a:lnTo>
                  <a:pt x="717" y="994"/>
                </a:lnTo>
                <a:lnTo>
                  <a:pt x="717" y="992"/>
                </a:lnTo>
                <a:lnTo>
                  <a:pt x="717" y="990"/>
                </a:lnTo>
                <a:lnTo>
                  <a:pt x="717" y="988"/>
                </a:lnTo>
                <a:lnTo>
                  <a:pt x="717" y="985"/>
                </a:lnTo>
                <a:lnTo>
                  <a:pt x="717" y="983"/>
                </a:lnTo>
                <a:lnTo>
                  <a:pt x="718" y="981"/>
                </a:lnTo>
                <a:lnTo>
                  <a:pt x="718" y="978"/>
                </a:lnTo>
                <a:lnTo>
                  <a:pt x="718" y="976"/>
                </a:lnTo>
                <a:lnTo>
                  <a:pt x="718" y="974"/>
                </a:lnTo>
                <a:lnTo>
                  <a:pt x="718" y="972"/>
                </a:lnTo>
                <a:lnTo>
                  <a:pt x="718" y="970"/>
                </a:lnTo>
                <a:lnTo>
                  <a:pt x="718" y="968"/>
                </a:lnTo>
                <a:lnTo>
                  <a:pt x="719" y="966"/>
                </a:lnTo>
                <a:lnTo>
                  <a:pt x="719" y="964"/>
                </a:lnTo>
                <a:lnTo>
                  <a:pt x="719" y="962"/>
                </a:lnTo>
                <a:lnTo>
                  <a:pt x="719" y="960"/>
                </a:lnTo>
                <a:lnTo>
                  <a:pt x="720" y="959"/>
                </a:lnTo>
                <a:lnTo>
                  <a:pt x="720" y="957"/>
                </a:lnTo>
                <a:lnTo>
                  <a:pt x="720" y="955"/>
                </a:lnTo>
                <a:lnTo>
                  <a:pt x="720" y="954"/>
                </a:lnTo>
                <a:lnTo>
                  <a:pt x="720" y="952"/>
                </a:lnTo>
                <a:lnTo>
                  <a:pt x="720" y="951"/>
                </a:lnTo>
                <a:lnTo>
                  <a:pt x="720" y="950"/>
                </a:lnTo>
                <a:lnTo>
                  <a:pt x="721" y="948"/>
                </a:lnTo>
                <a:lnTo>
                  <a:pt x="721" y="947"/>
                </a:lnTo>
                <a:lnTo>
                  <a:pt x="721" y="946"/>
                </a:lnTo>
                <a:lnTo>
                  <a:pt x="721" y="945"/>
                </a:lnTo>
                <a:lnTo>
                  <a:pt x="721" y="944"/>
                </a:lnTo>
                <a:lnTo>
                  <a:pt x="722" y="943"/>
                </a:lnTo>
                <a:lnTo>
                  <a:pt x="722" y="943"/>
                </a:lnTo>
                <a:lnTo>
                  <a:pt x="722" y="942"/>
                </a:lnTo>
                <a:lnTo>
                  <a:pt x="722" y="942"/>
                </a:lnTo>
                <a:lnTo>
                  <a:pt x="722" y="941"/>
                </a:lnTo>
                <a:lnTo>
                  <a:pt x="722" y="941"/>
                </a:lnTo>
                <a:lnTo>
                  <a:pt x="722" y="940"/>
                </a:lnTo>
                <a:lnTo>
                  <a:pt x="723" y="940"/>
                </a:lnTo>
                <a:lnTo>
                  <a:pt x="723" y="940"/>
                </a:lnTo>
                <a:lnTo>
                  <a:pt x="723" y="940"/>
                </a:lnTo>
                <a:lnTo>
                  <a:pt x="723" y="940"/>
                </a:lnTo>
                <a:lnTo>
                  <a:pt x="723" y="940"/>
                </a:lnTo>
                <a:lnTo>
                  <a:pt x="723" y="940"/>
                </a:lnTo>
                <a:lnTo>
                  <a:pt x="723" y="940"/>
                </a:lnTo>
                <a:lnTo>
                  <a:pt x="724" y="940"/>
                </a:lnTo>
                <a:lnTo>
                  <a:pt x="724" y="941"/>
                </a:lnTo>
                <a:lnTo>
                  <a:pt x="724" y="942"/>
                </a:lnTo>
                <a:lnTo>
                  <a:pt x="724" y="942"/>
                </a:lnTo>
                <a:lnTo>
                  <a:pt x="725" y="943"/>
                </a:lnTo>
                <a:lnTo>
                  <a:pt x="725" y="943"/>
                </a:lnTo>
                <a:lnTo>
                  <a:pt x="725" y="944"/>
                </a:lnTo>
                <a:lnTo>
                  <a:pt x="725" y="945"/>
                </a:lnTo>
                <a:lnTo>
                  <a:pt x="725" y="946"/>
                </a:lnTo>
                <a:lnTo>
                  <a:pt x="725" y="947"/>
                </a:lnTo>
                <a:lnTo>
                  <a:pt x="725" y="948"/>
                </a:lnTo>
                <a:lnTo>
                  <a:pt x="726" y="949"/>
                </a:lnTo>
                <a:lnTo>
                  <a:pt x="726" y="950"/>
                </a:lnTo>
                <a:lnTo>
                  <a:pt x="726" y="951"/>
                </a:lnTo>
                <a:lnTo>
                  <a:pt x="726" y="953"/>
                </a:lnTo>
                <a:lnTo>
                  <a:pt x="726" y="954"/>
                </a:lnTo>
                <a:lnTo>
                  <a:pt x="726" y="955"/>
                </a:lnTo>
                <a:lnTo>
                  <a:pt x="726" y="957"/>
                </a:lnTo>
                <a:lnTo>
                  <a:pt x="727" y="958"/>
                </a:lnTo>
                <a:lnTo>
                  <a:pt x="727" y="960"/>
                </a:lnTo>
                <a:lnTo>
                  <a:pt x="727" y="961"/>
                </a:lnTo>
                <a:lnTo>
                  <a:pt x="727" y="963"/>
                </a:lnTo>
                <a:lnTo>
                  <a:pt x="727" y="965"/>
                </a:lnTo>
                <a:lnTo>
                  <a:pt x="728" y="966"/>
                </a:lnTo>
                <a:lnTo>
                  <a:pt x="728" y="968"/>
                </a:lnTo>
                <a:lnTo>
                  <a:pt x="728" y="970"/>
                </a:lnTo>
                <a:lnTo>
                  <a:pt x="728" y="971"/>
                </a:lnTo>
                <a:lnTo>
                  <a:pt x="728" y="973"/>
                </a:lnTo>
                <a:lnTo>
                  <a:pt x="728" y="975"/>
                </a:lnTo>
                <a:lnTo>
                  <a:pt x="728" y="977"/>
                </a:lnTo>
                <a:lnTo>
                  <a:pt x="729" y="979"/>
                </a:lnTo>
                <a:lnTo>
                  <a:pt x="729" y="981"/>
                </a:lnTo>
                <a:lnTo>
                  <a:pt x="729" y="983"/>
                </a:lnTo>
                <a:lnTo>
                  <a:pt x="729" y="984"/>
                </a:lnTo>
                <a:lnTo>
                  <a:pt x="730" y="986"/>
                </a:lnTo>
                <a:lnTo>
                  <a:pt x="730" y="988"/>
                </a:lnTo>
                <a:lnTo>
                  <a:pt x="730" y="990"/>
                </a:lnTo>
                <a:lnTo>
                  <a:pt x="730" y="992"/>
                </a:lnTo>
                <a:lnTo>
                  <a:pt x="730" y="994"/>
                </a:lnTo>
                <a:lnTo>
                  <a:pt x="730" y="996"/>
                </a:lnTo>
                <a:lnTo>
                  <a:pt x="730" y="997"/>
                </a:lnTo>
                <a:lnTo>
                  <a:pt x="731" y="999"/>
                </a:lnTo>
                <a:lnTo>
                  <a:pt x="731" y="1001"/>
                </a:lnTo>
                <a:lnTo>
                  <a:pt x="731" y="1002"/>
                </a:lnTo>
                <a:lnTo>
                  <a:pt x="731" y="1004"/>
                </a:lnTo>
                <a:lnTo>
                  <a:pt x="731" y="1006"/>
                </a:lnTo>
                <a:lnTo>
                  <a:pt x="731" y="1008"/>
                </a:lnTo>
                <a:lnTo>
                  <a:pt x="731" y="1009"/>
                </a:lnTo>
                <a:lnTo>
                  <a:pt x="732" y="1011"/>
                </a:lnTo>
                <a:lnTo>
                  <a:pt x="732" y="1012"/>
                </a:lnTo>
                <a:lnTo>
                  <a:pt x="732" y="1014"/>
                </a:lnTo>
                <a:lnTo>
                  <a:pt x="732" y="1015"/>
                </a:lnTo>
                <a:lnTo>
                  <a:pt x="732" y="1017"/>
                </a:lnTo>
                <a:lnTo>
                  <a:pt x="733" y="1019"/>
                </a:lnTo>
                <a:lnTo>
                  <a:pt x="733" y="1020"/>
                </a:lnTo>
                <a:lnTo>
                  <a:pt x="733" y="1021"/>
                </a:lnTo>
                <a:lnTo>
                  <a:pt x="733" y="1022"/>
                </a:lnTo>
                <a:lnTo>
                  <a:pt x="733" y="1024"/>
                </a:lnTo>
                <a:lnTo>
                  <a:pt x="733" y="1025"/>
                </a:lnTo>
                <a:lnTo>
                  <a:pt x="734" y="1026"/>
                </a:lnTo>
                <a:lnTo>
                  <a:pt x="734" y="1027"/>
                </a:lnTo>
                <a:lnTo>
                  <a:pt x="734" y="1028"/>
                </a:lnTo>
                <a:lnTo>
                  <a:pt x="734" y="1029"/>
                </a:lnTo>
                <a:lnTo>
                  <a:pt x="734" y="1030"/>
                </a:lnTo>
                <a:lnTo>
                  <a:pt x="735" y="1030"/>
                </a:lnTo>
                <a:lnTo>
                  <a:pt x="735" y="1031"/>
                </a:lnTo>
                <a:lnTo>
                  <a:pt x="735" y="1032"/>
                </a:lnTo>
                <a:lnTo>
                  <a:pt x="735" y="1032"/>
                </a:lnTo>
                <a:lnTo>
                  <a:pt x="735" y="1033"/>
                </a:lnTo>
                <a:lnTo>
                  <a:pt x="735" y="1034"/>
                </a:lnTo>
                <a:lnTo>
                  <a:pt x="735" y="1034"/>
                </a:lnTo>
                <a:lnTo>
                  <a:pt x="736" y="1034"/>
                </a:lnTo>
                <a:lnTo>
                  <a:pt x="736" y="1035"/>
                </a:lnTo>
                <a:lnTo>
                  <a:pt x="736" y="1035"/>
                </a:lnTo>
                <a:lnTo>
                  <a:pt x="736" y="1035"/>
                </a:lnTo>
                <a:lnTo>
                  <a:pt x="736" y="1035"/>
                </a:lnTo>
                <a:lnTo>
                  <a:pt x="736" y="1035"/>
                </a:lnTo>
                <a:lnTo>
                  <a:pt x="736" y="1035"/>
                </a:lnTo>
                <a:lnTo>
                  <a:pt x="737" y="1035"/>
                </a:lnTo>
                <a:lnTo>
                  <a:pt x="737" y="1035"/>
                </a:lnTo>
                <a:lnTo>
                  <a:pt x="737" y="1035"/>
                </a:lnTo>
                <a:lnTo>
                  <a:pt x="737" y="1035"/>
                </a:lnTo>
                <a:lnTo>
                  <a:pt x="738" y="1034"/>
                </a:lnTo>
                <a:lnTo>
                  <a:pt x="738" y="1034"/>
                </a:lnTo>
                <a:lnTo>
                  <a:pt x="738" y="1034"/>
                </a:lnTo>
                <a:lnTo>
                  <a:pt x="738" y="1033"/>
                </a:lnTo>
                <a:lnTo>
                  <a:pt x="738" y="1033"/>
                </a:lnTo>
                <a:lnTo>
                  <a:pt x="738" y="1032"/>
                </a:lnTo>
                <a:lnTo>
                  <a:pt x="738" y="1031"/>
                </a:lnTo>
                <a:lnTo>
                  <a:pt x="739" y="1031"/>
                </a:lnTo>
                <a:lnTo>
                  <a:pt x="739" y="1030"/>
                </a:lnTo>
                <a:lnTo>
                  <a:pt x="739" y="1029"/>
                </a:lnTo>
                <a:lnTo>
                  <a:pt x="739" y="1029"/>
                </a:lnTo>
                <a:lnTo>
                  <a:pt x="739" y="1028"/>
                </a:lnTo>
                <a:lnTo>
                  <a:pt x="740" y="1027"/>
                </a:lnTo>
                <a:lnTo>
                  <a:pt x="740" y="1026"/>
                </a:lnTo>
                <a:lnTo>
                  <a:pt x="740" y="1025"/>
                </a:lnTo>
                <a:lnTo>
                  <a:pt x="740" y="1024"/>
                </a:lnTo>
                <a:lnTo>
                  <a:pt x="740" y="1023"/>
                </a:lnTo>
                <a:lnTo>
                  <a:pt x="740" y="1022"/>
                </a:lnTo>
                <a:lnTo>
                  <a:pt x="740" y="1020"/>
                </a:lnTo>
                <a:lnTo>
                  <a:pt x="741" y="1019"/>
                </a:lnTo>
                <a:lnTo>
                  <a:pt x="741" y="1018"/>
                </a:lnTo>
                <a:lnTo>
                  <a:pt x="741" y="1017"/>
                </a:lnTo>
                <a:lnTo>
                  <a:pt x="741" y="1016"/>
                </a:lnTo>
                <a:lnTo>
                  <a:pt x="741" y="1015"/>
                </a:lnTo>
                <a:lnTo>
                  <a:pt x="741" y="1014"/>
                </a:lnTo>
                <a:lnTo>
                  <a:pt x="741" y="1012"/>
                </a:lnTo>
                <a:lnTo>
                  <a:pt x="742" y="1011"/>
                </a:lnTo>
                <a:lnTo>
                  <a:pt x="742" y="1010"/>
                </a:lnTo>
                <a:lnTo>
                  <a:pt x="742" y="1009"/>
                </a:lnTo>
                <a:lnTo>
                  <a:pt x="742" y="1007"/>
                </a:lnTo>
                <a:lnTo>
                  <a:pt x="743" y="1006"/>
                </a:lnTo>
                <a:lnTo>
                  <a:pt x="743" y="1005"/>
                </a:lnTo>
                <a:lnTo>
                  <a:pt x="743" y="1003"/>
                </a:lnTo>
                <a:lnTo>
                  <a:pt x="743" y="1002"/>
                </a:lnTo>
                <a:lnTo>
                  <a:pt x="743" y="1001"/>
                </a:lnTo>
                <a:lnTo>
                  <a:pt x="743" y="999"/>
                </a:lnTo>
                <a:lnTo>
                  <a:pt x="743" y="998"/>
                </a:lnTo>
                <a:lnTo>
                  <a:pt x="744" y="997"/>
                </a:lnTo>
                <a:lnTo>
                  <a:pt x="744" y="996"/>
                </a:lnTo>
                <a:lnTo>
                  <a:pt x="744" y="994"/>
                </a:lnTo>
                <a:lnTo>
                  <a:pt x="744" y="993"/>
                </a:lnTo>
                <a:lnTo>
                  <a:pt x="744" y="992"/>
                </a:lnTo>
                <a:lnTo>
                  <a:pt x="745" y="991"/>
                </a:lnTo>
                <a:lnTo>
                  <a:pt x="745" y="990"/>
                </a:lnTo>
                <a:lnTo>
                  <a:pt x="745" y="989"/>
                </a:lnTo>
                <a:lnTo>
                  <a:pt x="745" y="988"/>
                </a:lnTo>
                <a:lnTo>
                  <a:pt x="745" y="986"/>
                </a:lnTo>
                <a:lnTo>
                  <a:pt x="745" y="986"/>
                </a:lnTo>
                <a:lnTo>
                  <a:pt x="745" y="984"/>
                </a:lnTo>
                <a:lnTo>
                  <a:pt x="746" y="983"/>
                </a:lnTo>
                <a:lnTo>
                  <a:pt x="746" y="983"/>
                </a:lnTo>
                <a:lnTo>
                  <a:pt x="746" y="981"/>
                </a:lnTo>
                <a:lnTo>
                  <a:pt x="746" y="981"/>
                </a:lnTo>
                <a:lnTo>
                  <a:pt x="746" y="980"/>
                </a:lnTo>
                <a:lnTo>
                  <a:pt x="746" y="979"/>
                </a:lnTo>
                <a:lnTo>
                  <a:pt x="746" y="978"/>
                </a:lnTo>
                <a:lnTo>
                  <a:pt x="747" y="978"/>
                </a:lnTo>
                <a:lnTo>
                  <a:pt x="747" y="977"/>
                </a:lnTo>
                <a:lnTo>
                  <a:pt x="747" y="976"/>
                </a:lnTo>
                <a:lnTo>
                  <a:pt x="747" y="975"/>
                </a:lnTo>
                <a:lnTo>
                  <a:pt x="748" y="975"/>
                </a:lnTo>
                <a:lnTo>
                  <a:pt x="748" y="974"/>
                </a:lnTo>
                <a:lnTo>
                  <a:pt x="748" y="974"/>
                </a:lnTo>
                <a:lnTo>
                  <a:pt x="748" y="973"/>
                </a:lnTo>
                <a:lnTo>
                  <a:pt x="748" y="973"/>
                </a:lnTo>
                <a:lnTo>
                  <a:pt x="748" y="973"/>
                </a:lnTo>
                <a:lnTo>
                  <a:pt x="748" y="972"/>
                </a:lnTo>
                <a:lnTo>
                  <a:pt x="749" y="972"/>
                </a:lnTo>
                <a:lnTo>
                  <a:pt x="749" y="971"/>
                </a:lnTo>
                <a:lnTo>
                  <a:pt x="749" y="971"/>
                </a:lnTo>
                <a:lnTo>
                  <a:pt x="749" y="971"/>
                </a:lnTo>
                <a:lnTo>
                  <a:pt x="749" y="971"/>
                </a:lnTo>
                <a:lnTo>
                  <a:pt x="750" y="971"/>
                </a:lnTo>
                <a:lnTo>
                  <a:pt x="750" y="971"/>
                </a:lnTo>
                <a:lnTo>
                  <a:pt x="750" y="971"/>
                </a:lnTo>
                <a:lnTo>
                  <a:pt x="750" y="971"/>
                </a:lnTo>
                <a:lnTo>
                  <a:pt x="750" y="971"/>
                </a:lnTo>
                <a:lnTo>
                  <a:pt x="750" y="971"/>
                </a:lnTo>
                <a:lnTo>
                  <a:pt x="750" y="971"/>
                </a:lnTo>
                <a:lnTo>
                  <a:pt x="751" y="971"/>
                </a:lnTo>
                <a:lnTo>
                  <a:pt x="751" y="971"/>
                </a:lnTo>
                <a:lnTo>
                  <a:pt x="751" y="972"/>
                </a:lnTo>
                <a:lnTo>
                  <a:pt x="751" y="972"/>
                </a:lnTo>
                <a:lnTo>
                  <a:pt x="751" y="972"/>
                </a:lnTo>
                <a:lnTo>
                  <a:pt x="751" y="973"/>
                </a:lnTo>
                <a:lnTo>
                  <a:pt x="751" y="973"/>
                </a:lnTo>
                <a:lnTo>
                  <a:pt x="752" y="973"/>
                </a:lnTo>
                <a:lnTo>
                  <a:pt x="752" y="974"/>
                </a:lnTo>
                <a:lnTo>
                  <a:pt x="752" y="974"/>
                </a:lnTo>
                <a:lnTo>
                  <a:pt x="752" y="975"/>
                </a:lnTo>
                <a:lnTo>
                  <a:pt x="753" y="975"/>
                </a:lnTo>
                <a:lnTo>
                  <a:pt x="753" y="976"/>
                </a:lnTo>
                <a:lnTo>
                  <a:pt x="753" y="976"/>
                </a:lnTo>
                <a:lnTo>
                  <a:pt x="753" y="977"/>
                </a:lnTo>
                <a:lnTo>
                  <a:pt x="753" y="978"/>
                </a:lnTo>
                <a:lnTo>
                  <a:pt x="753" y="978"/>
                </a:lnTo>
                <a:lnTo>
                  <a:pt x="753" y="979"/>
                </a:lnTo>
                <a:lnTo>
                  <a:pt x="754" y="979"/>
                </a:lnTo>
                <a:lnTo>
                  <a:pt x="754" y="980"/>
                </a:lnTo>
                <a:lnTo>
                  <a:pt x="754" y="981"/>
                </a:lnTo>
                <a:lnTo>
                  <a:pt x="754" y="981"/>
                </a:lnTo>
                <a:lnTo>
                  <a:pt x="754" y="982"/>
                </a:lnTo>
                <a:lnTo>
                  <a:pt x="754" y="983"/>
                </a:lnTo>
                <a:lnTo>
                  <a:pt x="754" y="983"/>
                </a:lnTo>
                <a:lnTo>
                  <a:pt x="755" y="984"/>
                </a:lnTo>
                <a:lnTo>
                  <a:pt x="755" y="985"/>
                </a:lnTo>
                <a:lnTo>
                  <a:pt x="755" y="986"/>
                </a:lnTo>
                <a:lnTo>
                  <a:pt x="755" y="986"/>
                </a:lnTo>
                <a:lnTo>
                  <a:pt x="755" y="987"/>
                </a:lnTo>
                <a:lnTo>
                  <a:pt x="756" y="988"/>
                </a:lnTo>
                <a:lnTo>
                  <a:pt x="756" y="988"/>
                </a:lnTo>
                <a:lnTo>
                  <a:pt x="756" y="989"/>
                </a:lnTo>
                <a:lnTo>
                  <a:pt x="756" y="989"/>
                </a:lnTo>
                <a:lnTo>
                  <a:pt x="756" y="990"/>
                </a:lnTo>
                <a:lnTo>
                  <a:pt x="756" y="991"/>
                </a:lnTo>
                <a:lnTo>
                  <a:pt x="756" y="992"/>
                </a:lnTo>
                <a:lnTo>
                  <a:pt x="757" y="992"/>
                </a:lnTo>
                <a:lnTo>
                  <a:pt x="757" y="993"/>
                </a:lnTo>
                <a:lnTo>
                  <a:pt x="757" y="994"/>
                </a:lnTo>
                <a:lnTo>
                  <a:pt x="757" y="994"/>
                </a:lnTo>
                <a:lnTo>
                  <a:pt x="758" y="995"/>
                </a:lnTo>
                <a:lnTo>
                  <a:pt x="758" y="995"/>
                </a:lnTo>
                <a:lnTo>
                  <a:pt x="758" y="996"/>
                </a:lnTo>
                <a:lnTo>
                  <a:pt x="758" y="996"/>
                </a:lnTo>
                <a:lnTo>
                  <a:pt x="758" y="997"/>
                </a:lnTo>
                <a:lnTo>
                  <a:pt x="758" y="997"/>
                </a:lnTo>
                <a:lnTo>
                  <a:pt x="758" y="998"/>
                </a:lnTo>
                <a:lnTo>
                  <a:pt x="759" y="998"/>
                </a:lnTo>
                <a:lnTo>
                  <a:pt x="759" y="999"/>
                </a:lnTo>
                <a:lnTo>
                  <a:pt x="759" y="999"/>
                </a:lnTo>
                <a:lnTo>
                  <a:pt x="759" y="999"/>
                </a:lnTo>
                <a:lnTo>
                  <a:pt x="759" y="1000"/>
                </a:lnTo>
                <a:lnTo>
                  <a:pt x="759" y="1000"/>
                </a:lnTo>
                <a:lnTo>
                  <a:pt x="759" y="1001"/>
                </a:lnTo>
                <a:lnTo>
                  <a:pt x="760" y="1001"/>
                </a:lnTo>
                <a:lnTo>
                  <a:pt x="760" y="1001"/>
                </a:lnTo>
                <a:lnTo>
                  <a:pt x="760" y="1001"/>
                </a:lnTo>
                <a:lnTo>
                  <a:pt x="760" y="1002"/>
                </a:lnTo>
                <a:lnTo>
                  <a:pt x="760" y="1002"/>
                </a:lnTo>
                <a:lnTo>
                  <a:pt x="761" y="1002"/>
                </a:lnTo>
                <a:lnTo>
                  <a:pt x="761" y="1002"/>
                </a:lnTo>
                <a:lnTo>
                  <a:pt x="761" y="1002"/>
                </a:lnTo>
                <a:lnTo>
                  <a:pt x="761" y="1002"/>
                </a:lnTo>
                <a:lnTo>
                  <a:pt x="761" y="1002"/>
                </a:lnTo>
                <a:lnTo>
                  <a:pt x="761" y="1002"/>
                </a:lnTo>
                <a:lnTo>
                  <a:pt x="762" y="1003"/>
                </a:lnTo>
                <a:lnTo>
                  <a:pt x="762" y="1003"/>
                </a:lnTo>
                <a:lnTo>
                  <a:pt x="762" y="1003"/>
                </a:lnTo>
                <a:lnTo>
                  <a:pt x="762" y="1003"/>
                </a:lnTo>
                <a:lnTo>
                  <a:pt x="762" y="1003"/>
                </a:lnTo>
                <a:lnTo>
                  <a:pt x="763" y="1002"/>
                </a:lnTo>
                <a:lnTo>
                  <a:pt x="763" y="1002"/>
                </a:lnTo>
                <a:lnTo>
                  <a:pt x="763" y="1002"/>
                </a:lnTo>
                <a:lnTo>
                  <a:pt x="763" y="1002"/>
                </a:lnTo>
                <a:lnTo>
                  <a:pt x="763" y="1002"/>
                </a:lnTo>
                <a:lnTo>
                  <a:pt x="763" y="1002"/>
                </a:lnTo>
                <a:lnTo>
                  <a:pt x="763" y="1002"/>
                </a:lnTo>
                <a:lnTo>
                  <a:pt x="764" y="1002"/>
                </a:lnTo>
                <a:lnTo>
                  <a:pt x="764" y="1002"/>
                </a:lnTo>
                <a:lnTo>
                  <a:pt x="764" y="1001"/>
                </a:lnTo>
                <a:lnTo>
                  <a:pt x="764" y="1001"/>
                </a:lnTo>
                <a:lnTo>
                  <a:pt x="764" y="1001"/>
                </a:lnTo>
                <a:lnTo>
                  <a:pt x="764" y="1001"/>
                </a:lnTo>
                <a:lnTo>
                  <a:pt x="764" y="1001"/>
                </a:lnTo>
                <a:lnTo>
                  <a:pt x="765" y="1000"/>
                </a:lnTo>
                <a:lnTo>
                  <a:pt x="765" y="1000"/>
                </a:lnTo>
                <a:lnTo>
                  <a:pt x="765" y="1000"/>
                </a:lnTo>
                <a:lnTo>
                  <a:pt x="765" y="999"/>
                </a:lnTo>
                <a:lnTo>
                  <a:pt x="765" y="999"/>
                </a:lnTo>
                <a:lnTo>
                  <a:pt x="766" y="999"/>
                </a:lnTo>
                <a:lnTo>
                  <a:pt x="766" y="999"/>
                </a:lnTo>
                <a:lnTo>
                  <a:pt x="766" y="999"/>
                </a:lnTo>
                <a:lnTo>
                  <a:pt x="766" y="998"/>
                </a:lnTo>
                <a:lnTo>
                  <a:pt x="766" y="998"/>
                </a:lnTo>
                <a:lnTo>
                  <a:pt x="766" y="998"/>
                </a:lnTo>
                <a:lnTo>
                  <a:pt x="767" y="997"/>
                </a:lnTo>
                <a:lnTo>
                  <a:pt x="767" y="997"/>
                </a:lnTo>
                <a:lnTo>
                  <a:pt x="767" y="997"/>
                </a:lnTo>
                <a:lnTo>
                  <a:pt x="767" y="997"/>
                </a:lnTo>
                <a:lnTo>
                  <a:pt x="767" y="997"/>
                </a:lnTo>
                <a:lnTo>
                  <a:pt x="768" y="996"/>
                </a:lnTo>
                <a:lnTo>
                  <a:pt x="768" y="996"/>
                </a:lnTo>
                <a:lnTo>
                  <a:pt x="768" y="996"/>
                </a:lnTo>
                <a:lnTo>
                  <a:pt x="768" y="996"/>
                </a:lnTo>
                <a:lnTo>
                  <a:pt x="768" y="996"/>
                </a:lnTo>
                <a:lnTo>
                  <a:pt x="768" y="996"/>
                </a:lnTo>
                <a:lnTo>
                  <a:pt x="768" y="995"/>
                </a:lnTo>
                <a:lnTo>
                  <a:pt x="769" y="995"/>
                </a:lnTo>
                <a:lnTo>
                  <a:pt x="769" y="995"/>
                </a:lnTo>
                <a:lnTo>
                  <a:pt x="769" y="995"/>
                </a:lnTo>
                <a:lnTo>
                  <a:pt x="769" y="995"/>
                </a:lnTo>
                <a:lnTo>
                  <a:pt x="769" y="995"/>
                </a:lnTo>
                <a:lnTo>
                  <a:pt x="769" y="994"/>
                </a:lnTo>
                <a:lnTo>
                  <a:pt x="769" y="994"/>
                </a:lnTo>
                <a:lnTo>
                  <a:pt x="770" y="994"/>
                </a:lnTo>
                <a:lnTo>
                  <a:pt x="770" y="994"/>
                </a:lnTo>
                <a:lnTo>
                  <a:pt x="770" y="994"/>
                </a:lnTo>
                <a:lnTo>
                  <a:pt x="770" y="994"/>
                </a:lnTo>
                <a:lnTo>
                  <a:pt x="771" y="994"/>
                </a:lnTo>
                <a:lnTo>
                  <a:pt x="771" y="995"/>
                </a:lnTo>
                <a:lnTo>
                  <a:pt x="771" y="995"/>
                </a:lnTo>
                <a:lnTo>
                  <a:pt x="771" y="995"/>
                </a:lnTo>
                <a:lnTo>
                  <a:pt x="771" y="995"/>
                </a:lnTo>
                <a:lnTo>
                  <a:pt x="771" y="995"/>
                </a:lnTo>
                <a:lnTo>
                  <a:pt x="771" y="995"/>
                </a:lnTo>
                <a:lnTo>
                  <a:pt x="772" y="995"/>
                </a:lnTo>
                <a:lnTo>
                  <a:pt x="772" y="996"/>
                </a:lnTo>
                <a:lnTo>
                  <a:pt x="772" y="996"/>
                </a:lnTo>
                <a:lnTo>
                  <a:pt x="772" y="996"/>
                </a:lnTo>
                <a:lnTo>
                  <a:pt x="772" y="996"/>
                </a:lnTo>
                <a:lnTo>
                  <a:pt x="773" y="996"/>
                </a:lnTo>
                <a:lnTo>
                  <a:pt x="773" y="997"/>
                </a:lnTo>
                <a:lnTo>
                  <a:pt x="773" y="997"/>
                </a:lnTo>
                <a:lnTo>
                  <a:pt x="773" y="997"/>
                </a:lnTo>
                <a:lnTo>
                  <a:pt x="773" y="997"/>
                </a:lnTo>
                <a:lnTo>
                  <a:pt x="773" y="998"/>
                </a:lnTo>
                <a:lnTo>
                  <a:pt x="773" y="998"/>
                </a:lnTo>
                <a:lnTo>
                  <a:pt x="774" y="999"/>
                </a:lnTo>
                <a:lnTo>
                  <a:pt x="774" y="999"/>
                </a:lnTo>
                <a:lnTo>
                  <a:pt x="774" y="999"/>
                </a:lnTo>
                <a:lnTo>
                  <a:pt x="774" y="1000"/>
                </a:lnTo>
                <a:lnTo>
                  <a:pt x="774" y="1000"/>
                </a:lnTo>
                <a:lnTo>
                  <a:pt x="774" y="1000"/>
                </a:lnTo>
                <a:lnTo>
                  <a:pt x="774" y="1001"/>
                </a:lnTo>
                <a:lnTo>
                  <a:pt x="775" y="1001"/>
                </a:lnTo>
                <a:lnTo>
                  <a:pt x="775" y="1002"/>
                </a:lnTo>
                <a:lnTo>
                  <a:pt x="775" y="1002"/>
                </a:lnTo>
                <a:lnTo>
                  <a:pt x="775" y="1002"/>
                </a:lnTo>
                <a:lnTo>
                  <a:pt x="776" y="1003"/>
                </a:lnTo>
                <a:lnTo>
                  <a:pt x="776" y="1003"/>
                </a:lnTo>
                <a:lnTo>
                  <a:pt x="776" y="1004"/>
                </a:lnTo>
                <a:lnTo>
                  <a:pt x="776" y="1004"/>
                </a:lnTo>
                <a:lnTo>
                  <a:pt x="776" y="1004"/>
                </a:lnTo>
                <a:lnTo>
                  <a:pt x="776" y="1005"/>
                </a:lnTo>
                <a:lnTo>
                  <a:pt x="776" y="1005"/>
                </a:lnTo>
                <a:lnTo>
                  <a:pt x="777" y="1006"/>
                </a:lnTo>
                <a:lnTo>
                  <a:pt x="777" y="1006"/>
                </a:lnTo>
                <a:lnTo>
                  <a:pt x="777" y="1006"/>
                </a:lnTo>
                <a:lnTo>
                  <a:pt x="777" y="1006"/>
                </a:lnTo>
                <a:lnTo>
                  <a:pt x="777" y="1007"/>
                </a:lnTo>
                <a:lnTo>
                  <a:pt x="778" y="1007"/>
                </a:lnTo>
                <a:lnTo>
                  <a:pt x="778" y="1007"/>
                </a:lnTo>
                <a:lnTo>
                  <a:pt x="778" y="1007"/>
                </a:lnTo>
                <a:lnTo>
                  <a:pt x="778" y="1008"/>
                </a:lnTo>
                <a:lnTo>
                  <a:pt x="778" y="1008"/>
                </a:lnTo>
                <a:lnTo>
                  <a:pt x="778" y="1008"/>
                </a:lnTo>
                <a:lnTo>
                  <a:pt x="778" y="1009"/>
                </a:lnTo>
                <a:lnTo>
                  <a:pt x="779" y="1009"/>
                </a:lnTo>
                <a:lnTo>
                  <a:pt x="779" y="1009"/>
                </a:lnTo>
                <a:lnTo>
                  <a:pt x="779" y="1009"/>
                </a:lnTo>
                <a:lnTo>
                  <a:pt x="779" y="1009"/>
                </a:lnTo>
                <a:lnTo>
                  <a:pt x="779" y="1009"/>
                </a:lnTo>
                <a:lnTo>
                  <a:pt x="779" y="1009"/>
                </a:lnTo>
                <a:lnTo>
                  <a:pt x="779" y="1009"/>
                </a:lnTo>
                <a:lnTo>
                  <a:pt x="780" y="1009"/>
                </a:lnTo>
                <a:lnTo>
                  <a:pt x="780" y="1009"/>
                </a:lnTo>
                <a:lnTo>
                  <a:pt x="780" y="1009"/>
                </a:lnTo>
                <a:lnTo>
                  <a:pt x="780" y="1009"/>
                </a:lnTo>
                <a:lnTo>
                  <a:pt x="781" y="1009"/>
                </a:lnTo>
                <a:lnTo>
                  <a:pt x="781" y="1009"/>
                </a:lnTo>
                <a:lnTo>
                  <a:pt x="781" y="1009"/>
                </a:lnTo>
                <a:lnTo>
                  <a:pt x="781" y="1008"/>
                </a:lnTo>
                <a:lnTo>
                  <a:pt x="781" y="1008"/>
                </a:lnTo>
                <a:lnTo>
                  <a:pt x="781" y="1008"/>
                </a:lnTo>
                <a:lnTo>
                  <a:pt x="781" y="1007"/>
                </a:lnTo>
                <a:lnTo>
                  <a:pt x="782" y="1007"/>
                </a:lnTo>
                <a:lnTo>
                  <a:pt x="782" y="1007"/>
                </a:lnTo>
                <a:lnTo>
                  <a:pt x="782" y="1007"/>
                </a:lnTo>
                <a:lnTo>
                  <a:pt x="782" y="1006"/>
                </a:lnTo>
                <a:lnTo>
                  <a:pt x="782" y="1006"/>
                </a:lnTo>
                <a:lnTo>
                  <a:pt x="782" y="1005"/>
                </a:lnTo>
                <a:lnTo>
                  <a:pt x="782" y="1005"/>
                </a:lnTo>
                <a:lnTo>
                  <a:pt x="783" y="1004"/>
                </a:lnTo>
                <a:lnTo>
                  <a:pt x="783" y="1004"/>
                </a:lnTo>
                <a:lnTo>
                  <a:pt x="783" y="1003"/>
                </a:lnTo>
                <a:lnTo>
                  <a:pt x="783" y="1002"/>
                </a:lnTo>
                <a:lnTo>
                  <a:pt x="783" y="1002"/>
                </a:lnTo>
                <a:lnTo>
                  <a:pt x="784" y="1001"/>
                </a:lnTo>
                <a:lnTo>
                  <a:pt x="784" y="1000"/>
                </a:lnTo>
                <a:lnTo>
                  <a:pt x="784" y="999"/>
                </a:lnTo>
                <a:lnTo>
                  <a:pt x="784" y="999"/>
                </a:lnTo>
                <a:lnTo>
                  <a:pt x="784" y="998"/>
                </a:lnTo>
                <a:lnTo>
                  <a:pt x="784" y="997"/>
                </a:lnTo>
                <a:lnTo>
                  <a:pt x="784" y="996"/>
                </a:lnTo>
                <a:lnTo>
                  <a:pt x="785" y="995"/>
                </a:lnTo>
                <a:lnTo>
                  <a:pt x="785" y="994"/>
                </a:lnTo>
                <a:lnTo>
                  <a:pt x="785" y="994"/>
                </a:lnTo>
                <a:lnTo>
                  <a:pt x="785" y="992"/>
                </a:lnTo>
                <a:lnTo>
                  <a:pt x="786" y="992"/>
                </a:lnTo>
                <a:lnTo>
                  <a:pt x="786" y="991"/>
                </a:lnTo>
                <a:lnTo>
                  <a:pt x="786" y="990"/>
                </a:lnTo>
                <a:lnTo>
                  <a:pt x="786" y="989"/>
                </a:lnTo>
                <a:lnTo>
                  <a:pt x="786" y="988"/>
                </a:lnTo>
                <a:lnTo>
                  <a:pt x="786" y="987"/>
                </a:lnTo>
                <a:lnTo>
                  <a:pt x="786" y="986"/>
                </a:lnTo>
                <a:lnTo>
                  <a:pt x="787" y="985"/>
                </a:lnTo>
                <a:lnTo>
                  <a:pt x="787" y="984"/>
                </a:lnTo>
                <a:lnTo>
                  <a:pt x="787" y="983"/>
                </a:lnTo>
                <a:lnTo>
                  <a:pt x="787" y="982"/>
                </a:lnTo>
                <a:lnTo>
                  <a:pt x="787" y="981"/>
                </a:lnTo>
                <a:lnTo>
                  <a:pt x="787" y="980"/>
                </a:lnTo>
                <a:lnTo>
                  <a:pt x="787" y="979"/>
                </a:lnTo>
                <a:lnTo>
                  <a:pt x="788" y="978"/>
                </a:lnTo>
                <a:lnTo>
                  <a:pt x="788" y="977"/>
                </a:lnTo>
                <a:lnTo>
                  <a:pt x="788" y="976"/>
                </a:lnTo>
                <a:lnTo>
                  <a:pt x="788" y="975"/>
                </a:lnTo>
                <a:lnTo>
                  <a:pt x="788" y="974"/>
                </a:lnTo>
                <a:lnTo>
                  <a:pt x="789" y="973"/>
                </a:lnTo>
                <a:lnTo>
                  <a:pt x="789" y="973"/>
                </a:lnTo>
                <a:lnTo>
                  <a:pt x="789" y="971"/>
                </a:lnTo>
                <a:lnTo>
                  <a:pt x="789" y="971"/>
                </a:lnTo>
                <a:lnTo>
                  <a:pt x="789" y="970"/>
                </a:lnTo>
                <a:lnTo>
                  <a:pt x="789" y="969"/>
                </a:lnTo>
                <a:lnTo>
                  <a:pt x="789" y="968"/>
                </a:lnTo>
                <a:lnTo>
                  <a:pt x="790" y="968"/>
                </a:lnTo>
                <a:lnTo>
                  <a:pt x="790" y="967"/>
                </a:lnTo>
                <a:lnTo>
                  <a:pt x="790" y="966"/>
                </a:lnTo>
                <a:lnTo>
                  <a:pt x="790" y="966"/>
                </a:lnTo>
                <a:lnTo>
                  <a:pt x="791" y="965"/>
                </a:lnTo>
                <a:lnTo>
                  <a:pt x="791" y="965"/>
                </a:lnTo>
                <a:lnTo>
                  <a:pt x="791" y="964"/>
                </a:lnTo>
                <a:lnTo>
                  <a:pt x="791" y="963"/>
                </a:lnTo>
                <a:lnTo>
                  <a:pt x="791" y="963"/>
                </a:lnTo>
                <a:lnTo>
                  <a:pt x="791" y="963"/>
                </a:lnTo>
                <a:lnTo>
                  <a:pt x="791" y="962"/>
                </a:lnTo>
                <a:lnTo>
                  <a:pt x="792" y="962"/>
                </a:lnTo>
                <a:lnTo>
                  <a:pt x="792" y="962"/>
                </a:lnTo>
                <a:lnTo>
                  <a:pt x="792" y="961"/>
                </a:lnTo>
                <a:lnTo>
                  <a:pt x="792" y="961"/>
                </a:lnTo>
                <a:lnTo>
                  <a:pt x="792" y="961"/>
                </a:lnTo>
                <a:lnTo>
                  <a:pt x="792" y="961"/>
                </a:lnTo>
                <a:lnTo>
                  <a:pt x="792" y="961"/>
                </a:lnTo>
                <a:lnTo>
                  <a:pt x="793" y="961"/>
                </a:lnTo>
                <a:lnTo>
                  <a:pt x="793" y="961"/>
                </a:lnTo>
                <a:lnTo>
                  <a:pt x="793" y="962"/>
                </a:lnTo>
                <a:lnTo>
                  <a:pt x="793" y="962"/>
                </a:lnTo>
                <a:lnTo>
                  <a:pt x="793" y="962"/>
                </a:lnTo>
                <a:lnTo>
                  <a:pt x="794" y="963"/>
                </a:lnTo>
                <a:lnTo>
                  <a:pt x="794" y="963"/>
                </a:lnTo>
                <a:lnTo>
                  <a:pt x="794" y="963"/>
                </a:lnTo>
                <a:lnTo>
                  <a:pt x="794" y="964"/>
                </a:lnTo>
                <a:lnTo>
                  <a:pt x="794" y="965"/>
                </a:lnTo>
                <a:lnTo>
                  <a:pt x="794" y="965"/>
                </a:lnTo>
                <a:lnTo>
                  <a:pt x="795" y="966"/>
                </a:lnTo>
                <a:lnTo>
                  <a:pt x="795" y="966"/>
                </a:lnTo>
                <a:lnTo>
                  <a:pt x="795" y="967"/>
                </a:lnTo>
                <a:lnTo>
                  <a:pt x="795" y="968"/>
                </a:lnTo>
                <a:lnTo>
                  <a:pt x="795" y="969"/>
                </a:lnTo>
                <a:lnTo>
                  <a:pt x="796" y="970"/>
                </a:lnTo>
                <a:lnTo>
                  <a:pt x="796" y="971"/>
                </a:lnTo>
                <a:lnTo>
                  <a:pt x="796" y="972"/>
                </a:lnTo>
                <a:lnTo>
                  <a:pt x="796" y="973"/>
                </a:lnTo>
                <a:lnTo>
                  <a:pt x="796" y="974"/>
                </a:lnTo>
                <a:lnTo>
                  <a:pt x="796" y="975"/>
                </a:lnTo>
                <a:lnTo>
                  <a:pt x="796" y="977"/>
                </a:lnTo>
                <a:lnTo>
                  <a:pt x="797" y="978"/>
                </a:lnTo>
                <a:lnTo>
                  <a:pt x="797" y="979"/>
                </a:lnTo>
                <a:lnTo>
                  <a:pt x="797" y="981"/>
                </a:lnTo>
                <a:lnTo>
                  <a:pt x="797" y="982"/>
                </a:lnTo>
                <a:lnTo>
                  <a:pt x="797" y="983"/>
                </a:lnTo>
                <a:lnTo>
                  <a:pt x="797" y="985"/>
                </a:lnTo>
                <a:lnTo>
                  <a:pt x="797" y="986"/>
                </a:lnTo>
                <a:lnTo>
                  <a:pt x="798" y="988"/>
                </a:lnTo>
                <a:lnTo>
                  <a:pt x="798" y="989"/>
                </a:lnTo>
                <a:lnTo>
                  <a:pt x="798" y="991"/>
                </a:lnTo>
                <a:lnTo>
                  <a:pt x="798" y="993"/>
                </a:lnTo>
                <a:lnTo>
                  <a:pt x="799" y="994"/>
                </a:lnTo>
                <a:lnTo>
                  <a:pt x="799" y="996"/>
                </a:lnTo>
                <a:lnTo>
                  <a:pt x="799" y="998"/>
                </a:lnTo>
                <a:lnTo>
                  <a:pt x="799" y="999"/>
                </a:lnTo>
                <a:lnTo>
                  <a:pt x="799" y="1001"/>
                </a:lnTo>
                <a:lnTo>
                  <a:pt x="799" y="1003"/>
                </a:lnTo>
                <a:lnTo>
                  <a:pt x="799" y="1005"/>
                </a:lnTo>
                <a:lnTo>
                  <a:pt x="800" y="1006"/>
                </a:lnTo>
                <a:lnTo>
                  <a:pt x="800" y="1008"/>
                </a:lnTo>
                <a:lnTo>
                  <a:pt x="800" y="1010"/>
                </a:lnTo>
                <a:lnTo>
                  <a:pt x="800" y="1012"/>
                </a:lnTo>
                <a:lnTo>
                  <a:pt x="800" y="1014"/>
                </a:lnTo>
                <a:lnTo>
                  <a:pt x="801" y="1015"/>
                </a:lnTo>
                <a:lnTo>
                  <a:pt x="801" y="1017"/>
                </a:lnTo>
                <a:lnTo>
                  <a:pt x="801" y="1019"/>
                </a:lnTo>
                <a:lnTo>
                  <a:pt x="801" y="1020"/>
                </a:lnTo>
                <a:lnTo>
                  <a:pt x="801" y="1022"/>
                </a:lnTo>
                <a:lnTo>
                  <a:pt x="801" y="1024"/>
                </a:lnTo>
                <a:lnTo>
                  <a:pt x="801" y="1025"/>
                </a:lnTo>
                <a:lnTo>
                  <a:pt x="802" y="1027"/>
                </a:lnTo>
                <a:lnTo>
                  <a:pt x="802" y="1028"/>
                </a:lnTo>
                <a:lnTo>
                  <a:pt x="802" y="1030"/>
                </a:lnTo>
                <a:lnTo>
                  <a:pt x="802" y="1031"/>
                </a:lnTo>
                <a:lnTo>
                  <a:pt x="802" y="1033"/>
                </a:lnTo>
                <a:lnTo>
                  <a:pt x="802" y="1034"/>
                </a:lnTo>
                <a:lnTo>
                  <a:pt x="802" y="1035"/>
                </a:lnTo>
                <a:lnTo>
                  <a:pt x="803" y="1037"/>
                </a:lnTo>
                <a:lnTo>
                  <a:pt x="803" y="1038"/>
                </a:lnTo>
                <a:lnTo>
                  <a:pt x="803" y="1039"/>
                </a:lnTo>
                <a:lnTo>
                  <a:pt x="803" y="1040"/>
                </a:lnTo>
                <a:lnTo>
                  <a:pt x="804" y="1042"/>
                </a:lnTo>
                <a:lnTo>
                  <a:pt x="804" y="1043"/>
                </a:lnTo>
                <a:lnTo>
                  <a:pt x="804" y="1043"/>
                </a:lnTo>
                <a:lnTo>
                  <a:pt x="804" y="1045"/>
                </a:lnTo>
                <a:lnTo>
                  <a:pt x="804" y="1045"/>
                </a:lnTo>
                <a:lnTo>
                  <a:pt x="804" y="1046"/>
                </a:lnTo>
                <a:lnTo>
                  <a:pt x="804" y="1047"/>
                </a:lnTo>
                <a:lnTo>
                  <a:pt x="805" y="1047"/>
                </a:lnTo>
                <a:lnTo>
                  <a:pt x="805" y="1048"/>
                </a:lnTo>
                <a:lnTo>
                  <a:pt x="805" y="1048"/>
                </a:lnTo>
                <a:lnTo>
                  <a:pt x="805" y="1049"/>
                </a:lnTo>
                <a:lnTo>
                  <a:pt x="805" y="1049"/>
                </a:lnTo>
                <a:lnTo>
                  <a:pt x="806" y="1050"/>
                </a:lnTo>
                <a:lnTo>
                  <a:pt x="806" y="1050"/>
                </a:lnTo>
                <a:lnTo>
                  <a:pt x="806" y="1050"/>
                </a:lnTo>
                <a:lnTo>
                  <a:pt x="806" y="1050"/>
                </a:lnTo>
                <a:lnTo>
                  <a:pt x="806" y="1050"/>
                </a:lnTo>
                <a:lnTo>
                  <a:pt x="806" y="1050"/>
                </a:lnTo>
                <a:lnTo>
                  <a:pt x="806" y="1049"/>
                </a:lnTo>
                <a:lnTo>
                  <a:pt x="807" y="1049"/>
                </a:lnTo>
                <a:lnTo>
                  <a:pt x="807" y="1048"/>
                </a:lnTo>
                <a:lnTo>
                  <a:pt x="807" y="1048"/>
                </a:lnTo>
                <a:lnTo>
                  <a:pt x="807" y="1047"/>
                </a:lnTo>
                <a:lnTo>
                  <a:pt x="807" y="1047"/>
                </a:lnTo>
                <a:lnTo>
                  <a:pt x="807" y="1046"/>
                </a:lnTo>
                <a:lnTo>
                  <a:pt x="807" y="1045"/>
                </a:lnTo>
                <a:lnTo>
                  <a:pt x="808" y="1044"/>
                </a:lnTo>
                <a:lnTo>
                  <a:pt x="808" y="1043"/>
                </a:lnTo>
                <a:lnTo>
                  <a:pt x="808" y="1042"/>
                </a:lnTo>
                <a:lnTo>
                  <a:pt x="808" y="1041"/>
                </a:lnTo>
                <a:lnTo>
                  <a:pt x="809" y="1040"/>
                </a:lnTo>
                <a:lnTo>
                  <a:pt x="809" y="1038"/>
                </a:lnTo>
                <a:lnTo>
                  <a:pt x="809" y="1037"/>
                </a:lnTo>
                <a:lnTo>
                  <a:pt x="809" y="1035"/>
                </a:lnTo>
                <a:lnTo>
                  <a:pt x="809" y="1034"/>
                </a:lnTo>
                <a:lnTo>
                  <a:pt x="809" y="1032"/>
                </a:lnTo>
                <a:lnTo>
                  <a:pt x="809" y="1030"/>
                </a:lnTo>
                <a:lnTo>
                  <a:pt x="810" y="1029"/>
                </a:lnTo>
                <a:lnTo>
                  <a:pt x="810" y="1027"/>
                </a:lnTo>
                <a:lnTo>
                  <a:pt x="810" y="1025"/>
                </a:lnTo>
                <a:lnTo>
                  <a:pt x="810" y="1023"/>
                </a:lnTo>
                <a:lnTo>
                  <a:pt x="810" y="1021"/>
                </a:lnTo>
                <a:lnTo>
                  <a:pt x="810" y="1019"/>
                </a:lnTo>
                <a:lnTo>
                  <a:pt x="810" y="1017"/>
                </a:lnTo>
                <a:lnTo>
                  <a:pt x="811" y="1015"/>
                </a:lnTo>
                <a:lnTo>
                  <a:pt x="811" y="1012"/>
                </a:lnTo>
                <a:lnTo>
                  <a:pt x="811" y="1010"/>
                </a:lnTo>
                <a:lnTo>
                  <a:pt x="811" y="1008"/>
                </a:lnTo>
                <a:lnTo>
                  <a:pt x="811" y="1006"/>
                </a:lnTo>
                <a:lnTo>
                  <a:pt x="812" y="1003"/>
                </a:lnTo>
                <a:lnTo>
                  <a:pt x="812" y="1001"/>
                </a:lnTo>
                <a:lnTo>
                  <a:pt x="812" y="998"/>
                </a:lnTo>
                <a:lnTo>
                  <a:pt x="812" y="996"/>
                </a:lnTo>
                <a:lnTo>
                  <a:pt x="812" y="993"/>
                </a:lnTo>
                <a:lnTo>
                  <a:pt x="812" y="991"/>
                </a:lnTo>
                <a:lnTo>
                  <a:pt x="812" y="988"/>
                </a:lnTo>
                <a:lnTo>
                  <a:pt x="813" y="986"/>
                </a:lnTo>
                <a:lnTo>
                  <a:pt x="813" y="983"/>
                </a:lnTo>
                <a:lnTo>
                  <a:pt x="813" y="980"/>
                </a:lnTo>
                <a:lnTo>
                  <a:pt x="813" y="978"/>
                </a:lnTo>
                <a:lnTo>
                  <a:pt x="814" y="975"/>
                </a:lnTo>
                <a:lnTo>
                  <a:pt x="814" y="973"/>
                </a:lnTo>
                <a:lnTo>
                  <a:pt x="814" y="970"/>
                </a:lnTo>
                <a:lnTo>
                  <a:pt x="814" y="968"/>
                </a:lnTo>
                <a:lnTo>
                  <a:pt x="814" y="965"/>
                </a:lnTo>
                <a:lnTo>
                  <a:pt x="814" y="963"/>
                </a:lnTo>
                <a:lnTo>
                  <a:pt x="814" y="960"/>
                </a:lnTo>
                <a:lnTo>
                  <a:pt x="815" y="958"/>
                </a:lnTo>
                <a:lnTo>
                  <a:pt x="815" y="955"/>
                </a:lnTo>
                <a:lnTo>
                  <a:pt x="815" y="953"/>
                </a:lnTo>
                <a:lnTo>
                  <a:pt x="815" y="951"/>
                </a:lnTo>
                <a:lnTo>
                  <a:pt x="815" y="948"/>
                </a:lnTo>
                <a:lnTo>
                  <a:pt x="815" y="946"/>
                </a:lnTo>
                <a:lnTo>
                  <a:pt x="815" y="944"/>
                </a:lnTo>
                <a:lnTo>
                  <a:pt x="816" y="942"/>
                </a:lnTo>
                <a:lnTo>
                  <a:pt x="816" y="940"/>
                </a:lnTo>
                <a:lnTo>
                  <a:pt x="816" y="938"/>
                </a:lnTo>
                <a:lnTo>
                  <a:pt x="816" y="936"/>
                </a:lnTo>
                <a:lnTo>
                  <a:pt x="816" y="935"/>
                </a:lnTo>
                <a:lnTo>
                  <a:pt x="817" y="933"/>
                </a:lnTo>
                <a:lnTo>
                  <a:pt x="817" y="931"/>
                </a:lnTo>
                <a:lnTo>
                  <a:pt x="817" y="930"/>
                </a:lnTo>
                <a:lnTo>
                  <a:pt x="817" y="928"/>
                </a:lnTo>
                <a:lnTo>
                  <a:pt x="817" y="927"/>
                </a:lnTo>
                <a:lnTo>
                  <a:pt x="817" y="925"/>
                </a:lnTo>
                <a:lnTo>
                  <a:pt x="817" y="924"/>
                </a:lnTo>
                <a:lnTo>
                  <a:pt x="818" y="923"/>
                </a:lnTo>
                <a:lnTo>
                  <a:pt x="818" y="922"/>
                </a:lnTo>
                <a:lnTo>
                  <a:pt x="818" y="921"/>
                </a:lnTo>
                <a:lnTo>
                  <a:pt x="818" y="920"/>
                </a:lnTo>
                <a:lnTo>
                  <a:pt x="819" y="920"/>
                </a:lnTo>
                <a:lnTo>
                  <a:pt x="819" y="919"/>
                </a:lnTo>
                <a:lnTo>
                  <a:pt x="819" y="919"/>
                </a:lnTo>
                <a:lnTo>
                  <a:pt x="819" y="919"/>
                </a:lnTo>
                <a:lnTo>
                  <a:pt x="819" y="918"/>
                </a:lnTo>
                <a:lnTo>
                  <a:pt x="819" y="918"/>
                </a:lnTo>
                <a:lnTo>
                  <a:pt x="819" y="918"/>
                </a:lnTo>
                <a:lnTo>
                  <a:pt x="820" y="918"/>
                </a:lnTo>
                <a:lnTo>
                  <a:pt x="820" y="918"/>
                </a:lnTo>
                <a:lnTo>
                  <a:pt x="820" y="919"/>
                </a:lnTo>
                <a:lnTo>
                  <a:pt x="820" y="919"/>
                </a:lnTo>
                <a:lnTo>
                  <a:pt x="820" y="920"/>
                </a:lnTo>
                <a:lnTo>
                  <a:pt x="820" y="920"/>
                </a:lnTo>
                <a:lnTo>
                  <a:pt x="820" y="921"/>
                </a:lnTo>
                <a:lnTo>
                  <a:pt x="821" y="922"/>
                </a:lnTo>
                <a:lnTo>
                  <a:pt x="821" y="923"/>
                </a:lnTo>
                <a:lnTo>
                  <a:pt x="821" y="924"/>
                </a:lnTo>
                <a:lnTo>
                  <a:pt x="821" y="925"/>
                </a:lnTo>
                <a:lnTo>
                  <a:pt x="821" y="927"/>
                </a:lnTo>
                <a:lnTo>
                  <a:pt x="822" y="928"/>
                </a:lnTo>
                <a:lnTo>
                  <a:pt x="822" y="930"/>
                </a:lnTo>
                <a:lnTo>
                  <a:pt x="822" y="932"/>
                </a:lnTo>
                <a:lnTo>
                  <a:pt x="822" y="933"/>
                </a:lnTo>
                <a:lnTo>
                  <a:pt x="822" y="935"/>
                </a:lnTo>
                <a:lnTo>
                  <a:pt x="822" y="937"/>
                </a:lnTo>
                <a:lnTo>
                  <a:pt x="822" y="940"/>
                </a:lnTo>
                <a:lnTo>
                  <a:pt x="823" y="942"/>
                </a:lnTo>
                <a:lnTo>
                  <a:pt x="823" y="944"/>
                </a:lnTo>
                <a:lnTo>
                  <a:pt x="823" y="946"/>
                </a:lnTo>
                <a:lnTo>
                  <a:pt x="823" y="949"/>
                </a:lnTo>
                <a:lnTo>
                  <a:pt x="824" y="951"/>
                </a:lnTo>
                <a:lnTo>
                  <a:pt x="824" y="954"/>
                </a:lnTo>
                <a:lnTo>
                  <a:pt x="824" y="957"/>
                </a:lnTo>
                <a:lnTo>
                  <a:pt x="824" y="960"/>
                </a:lnTo>
                <a:lnTo>
                  <a:pt x="824" y="963"/>
                </a:lnTo>
                <a:lnTo>
                  <a:pt x="824" y="966"/>
                </a:lnTo>
                <a:lnTo>
                  <a:pt x="824" y="968"/>
                </a:lnTo>
                <a:lnTo>
                  <a:pt x="825" y="971"/>
                </a:lnTo>
                <a:lnTo>
                  <a:pt x="825" y="975"/>
                </a:lnTo>
                <a:lnTo>
                  <a:pt x="825" y="978"/>
                </a:lnTo>
                <a:lnTo>
                  <a:pt x="825" y="981"/>
                </a:lnTo>
                <a:lnTo>
                  <a:pt x="825" y="984"/>
                </a:lnTo>
                <a:lnTo>
                  <a:pt x="825" y="988"/>
                </a:lnTo>
                <a:lnTo>
                  <a:pt x="825" y="991"/>
                </a:lnTo>
                <a:lnTo>
                  <a:pt x="826" y="994"/>
                </a:lnTo>
                <a:lnTo>
                  <a:pt x="826" y="998"/>
                </a:lnTo>
                <a:lnTo>
                  <a:pt x="826" y="1001"/>
                </a:lnTo>
                <a:lnTo>
                  <a:pt x="826" y="1005"/>
                </a:lnTo>
                <a:lnTo>
                  <a:pt x="826" y="1008"/>
                </a:lnTo>
                <a:lnTo>
                  <a:pt x="827" y="1012"/>
                </a:lnTo>
                <a:lnTo>
                  <a:pt x="827" y="1015"/>
                </a:lnTo>
                <a:lnTo>
                  <a:pt x="827" y="1019"/>
                </a:lnTo>
                <a:lnTo>
                  <a:pt x="827" y="1022"/>
                </a:lnTo>
                <a:lnTo>
                  <a:pt x="827" y="1025"/>
                </a:lnTo>
                <a:lnTo>
                  <a:pt x="827" y="1029"/>
                </a:lnTo>
                <a:lnTo>
                  <a:pt x="828" y="1032"/>
                </a:lnTo>
                <a:lnTo>
                  <a:pt x="828" y="1035"/>
                </a:lnTo>
                <a:lnTo>
                  <a:pt x="828" y="1038"/>
                </a:lnTo>
                <a:lnTo>
                  <a:pt x="828" y="1042"/>
                </a:lnTo>
                <a:lnTo>
                  <a:pt x="828" y="1045"/>
                </a:lnTo>
                <a:lnTo>
                  <a:pt x="829" y="1048"/>
                </a:lnTo>
                <a:lnTo>
                  <a:pt x="829" y="1051"/>
                </a:lnTo>
                <a:lnTo>
                  <a:pt x="829" y="1054"/>
                </a:lnTo>
                <a:lnTo>
                  <a:pt x="829" y="1057"/>
                </a:lnTo>
                <a:lnTo>
                  <a:pt x="829" y="1060"/>
                </a:lnTo>
                <a:lnTo>
                  <a:pt x="829" y="1063"/>
                </a:lnTo>
                <a:lnTo>
                  <a:pt x="829" y="1065"/>
                </a:lnTo>
                <a:lnTo>
                  <a:pt x="830" y="1068"/>
                </a:lnTo>
                <a:lnTo>
                  <a:pt x="830" y="1070"/>
                </a:lnTo>
                <a:lnTo>
                  <a:pt x="830" y="1073"/>
                </a:lnTo>
                <a:lnTo>
                  <a:pt x="830" y="1075"/>
                </a:lnTo>
                <a:lnTo>
                  <a:pt x="830" y="1077"/>
                </a:lnTo>
                <a:lnTo>
                  <a:pt x="830" y="1080"/>
                </a:lnTo>
                <a:lnTo>
                  <a:pt x="830" y="1081"/>
                </a:lnTo>
                <a:lnTo>
                  <a:pt x="831" y="1083"/>
                </a:lnTo>
                <a:lnTo>
                  <a:pt x="831" y="1085"/>
                </a:lnTo>
                <a:lnTo>
                  <a:pt x="831" y="1086"/>
                </a:lnTo>
                <a:lnTo>
                  <a:pt x="831" y="1088"/>
                </a:lnTo>
                <a:lnTo>
                  <a:pt x="832" y="1089"/>
                </a:lnTo>
                <a:lnTo>
                  <a:pt x="832" y="1091"/>
                </a:lnTo>
                <a:lnTo>
                  <a:pt x="832" y="1092"/>
                </a:lnTo>
                <a:lnTo>
                  <a:pt x="832" y="1093"/>
                </a:lnTo>
                <a:lnTo>
                  <a:pt x="832" y="1094"/>
                </a:lnTo>
                <a:lnTo>
                  <a:pt x="832" y="1094"/>
                </a:lnTo>
                <a:lnTo>
                  <a:pt x="832" y="1095"/>
                </a:lnTo>
                <a:lnTo>
                  <a:pt x="833" y="1095"/>
                </a:lnTo>
                <a:lnTo>
                  <a:pt x="833" y="1095"/>
                </a:lnTo>
                <a:lnTo>
                  <a:pt x="833" y="1096"/>
                </a:lnTo>
                <a:lnTo>
                  <a:pt x="833" y="1095"/>
                </a:lnTo>
                <a:lnTo>
                  <a:pt x="833" y="1095"/>
                </a:lnTo>
                <a:lnTo>
                  <a:pt x="834" y="1095"/>
                </a:lnTo>
                <a:lnTo>
                  <a:pt x="834" y="1094"/>
                </a:lnTo>
                <a:lnTo>
                  <a:pt x="834" y="1094"/>
                </a:lnTo>
                <a:lnTo>
                  <a:pt x="834" y="1093"/>
                </a:lnTo>
                <a:lnTo>
                  <a:pt x="834" y="1092"/>
                </a:lnTo>
                <a:lnTo>
                  <a:pt x="834" y="1091"/>
                </a:lnTo>
                <a:lnTo>
                  <a:pt x="834" y="1089"/>
                </a:lnTo>
                <a:lnTo>
                  <a:pt x="835" y="1088"/>
                </a:lnTo>
                <a:lnTo>
                  <a:pt x="835" y="1086"/>
                </a:lnTo>
                <a:lnTo>
                  <a:pt x="835" y="1085"/>
                </a:lnTo>
                <a:lnTo>
                  <a:pt x="835" y="1083"/>
                </a:lnTo>
                <a:lnTo>
                  <a:pt x="835" y="1081"/>
                </a:lnTo>
                <a:lnTo>
                  <a:pt x="835" y="1079"/>
                </a:lnTo>
                <a:lnTo>
                  <a:pt x="835" y="1076"/>
                </a:lnTo>
                <a:lnTo>
                  <a:pt x="836" y="1074"/>
                </a:lnTo>
                <a:lnTo>
                  <a:pt x="836" y="1071"/>
                </a:lnTo>
                <a:lnTo>
                  <a:pt x="836" y="1069"/>
                </a:lnTo>
                <a:lnTo>
                  <a:pt x="836" y="1066"/>
                </a:lnTo>
                <a:lnTo>
                  <a:pt x="837" y="1063"/>
                </a:lnTo>
                <a:lnTo>
                  <a:pt x="837" y="1060"/>
                </a:lnTo>
                <a:lnTo>
                  <a:pt x="837" y="1057"/>
                </a:lnTo>
                <a:lnTo>
                  <a:pt x="837" y="1054"/>
                </a:lnTo>
                <a:lnTo>
                  <a:pt x="837" y="1050"/>
                </a:lnTo>
                <a:lnTo>
                  <a:pt x="837" y="1047"/>
                </a:lnTo>
                <a:lnTo>
                  <a:pt x="837" y="1043"/>
                </a:lnTo>
                <a:lnTo>
                  <a:pt x="838" y="1040"/>
                </a:lnTo>
                <a:lnTo>
                  <a:pt x="838" y="1036"/>
                </a:lnTo>
                <a:lnTo>
                  <a:pt x="838" y="1032"/>
                </a:lnTo>
                <a:lnTo>
                  <a:pt x="838" y="1029"/>
                </a:lnTo>
                <a:lnTo>
                  <a:pt x="838" y="1025"/>
                </a:lnTo>
                <a:lnTo>
                  <a:pt x="838" y="1020"/>
                </a:lnTo>
                <a:lnTo>
                  <a:pt x="838" y="1016"/>
                </a:lnTo>
                <a:lnTo>
                  <a:pt x="839" y="1012"/>
                </a:lnTo>
                <a:lnTo>
                  <a:pt x="839" y="1008"/>
                </a:lnTo>
                <a:lnTo>
                  <a:pt x="839" y="1004"/>
                </a:lnTo>
                <a:lnTo>
                  <a:pt x="839" y="1000"/>
                </a:lnTo>
                <a:lnTo>
                  <a:pt x="839" y="995"/>
                </a:lnTo>
                <a:lnTo>
                  <a:pt x="840" y="991"/>
                </a:lnTo>
                <a:lnTo>
                  <a:pt x="840" y="987"/>
                </a:lnTo>
                <a:lnTo>
                  <a:pt x="840" y="982"/>
                </a:lnTo>
                <a:lnTo>
                  <a:pt x="840" y="978"/>
                </a:lnTo>
                <a:lnTo>
                  <a:pt x="840" y="974"/>
                </a:lnTo>
                <a:lnTo>
                  <a:pt x="840" y="969"/>
                </a:lnTo>
                <a:lnTo>
                  <a:pt x="840" y="965"/>
                </a:lnTo>
                <a:lnTo>
                  <a:pt x="841" y="961"/>
                </a:lnTo>
                <a:lnTo>
                  <a:pt x="841" y="956"/>
                </a:lnTo>
                <a:lnTo>
                  <a:pt x="841" y="952"/>
                </a:lnTo>
                <a:lnTo>
                  <a:pt x="841" y="948"/>
                </a:lnTo>
                <a:lnTo>
                  <a:pt x="842" y="944"/>
                </a:lnTo>
                <a:lnTo>
                  <a:pt x="842" y="940"/>
                </a:lnTo>
                <a:lnTo>
                  <a:pt x="842" y="936"/>
                </a:lnTo>
                <a:lnTo>
                  <a:pt x="842" y="932"/>
                </a:lnTo>
                <a:lnTo>
                  <a:pt x="842" y="928"/>
                </a:lnTo>
                <a:lnTo>
                  <a:pt x="842" y="924"/>
                </a:lnTo>
                <a:lnTo>
                  <a:pt x="842" y="920"/>
                </a:lnTo>
                <a:lnTo>
                  <a:pt x="843" y="917"/>
                </a:lnTo>
                <a:lnTo>
                  <a:pt x="843" y="913"/>
                </a:lnTo>
                <a:lnTo>
                  <a:pt x="843" y="910"/>
                </a:lnTo>
                <a:lnTo>
                  <a:pt x="843" y="906"/>
                </a:lnTo>
                <a:lnTo>
                  <a:pt x="843" y="903"/>
                </a:lnTo>
                <a:lnTo>
                  <a:pt x="843" y="900"/>
                </a:lnTo>
                <a:lnTo>
                  <a:pt x="843" y="897"/>
                </a:lnTo>
                <a:lnTo>
                  <a:pt x="844" y="894"/>
                </a:lnTo>
                <a:lnTo>
                  <a:pt x="844" y="892"/>
                </a:lnTo>
                <a:lnTo>
                  <a:pt x="844" y="889"/>
                </a:lnTo>
                <a:lnTo>
                  <a:pt x="844" y="887"/>
                </a:lnTo>
                <a:lnTo>
                  <a:pt x="844" y="884"/>
                </a:lnTo>
                <a:lnTo>
                  <a:pt x="845" y="882"/>
                </a:lnTo>
                <a:lnTo>
                  <a:pt x="845" y="880"/>
                </a:lnTo>
                <a:lnTo>
                  <a:pt x="845" y="879"/>
                </a:lnTo>
                <a:lnTo>
                  <a:pt x="845" y="877"/>
                </a:lnTo>
                <a:lnTo>
                  <a:pt x="845" y="876"/>
                </a:lnTo>
                <a:lnTo>
                  <a:pt x="845" y="874"/>
                </a:lnTo>
                <a:lnTo>
                  <a:pt x="845" y="873"/>
                </a:lnTo>
                <a:lnTo>
                  <a:pt x="846" y="872"/>
                </a:lnTo>
                <a:lnTo>
                  <a:pt x="846" y="871"/>
                </a:lnTo>
                <a:lnTo>
                  <a:pt x="846" y="871"/>
                </a:lnTo>
                <a:lnTo>
                  <a:pt x="846" y="870"/>
                </a:lnTo>
                <a:lnTo>
                  <a:pt x="847" y="870"/>
                </a:lnTo>
                <a:lnTo>
                  <a:pt x="847" y="870"/>
                </a:lnTo>
                <a:lnTo>
                  <a:pt x="847" y="870"/>
                </a:lnTo>
                <a:lnTo>
                  <a:pt x="847" y="871"/>
                </a:lnTo>
                <a:lnTo>
                  <a:pt x="847" y="871"/>
                </a:lnTo>
                <a:lnTo>
                  <a:pt x="847" y="872"/>
                </a:lnTo>
                <a:lnTo>
                  <a:pt x="847" y="873"/>
                </a:lnTo>
                <a:lnTo>
                  <a:pt x="848" y="874"/>
                </a:lnTo>
                <a:lnTo>
                  <a:pt x="848" y="875"/>
                </a:lnTo>
                <a:lnTo>
                  <a:pt x="848" y="876"/>
                </a:lnTo>
                <a:lnTo>
                  <a:pt x="848" y="878"/>
                </a:lnTo>
                <a:lnTo>
                  <a:pt x="848" y="880"/>
                </a:lnTo>
                <a:lnTo>
                  <a:pt x="848" y="882"/>
                </a:lnTo>
                <a:lnTo>
                  <a:pt x="848" y="884"/>
                </a:lnTo>
                <a:lnTo>
                  <a:pt x="849" y="886"/>
                </a:lnTo>
                <a:lnTo>
                  <a:pt x="849" y="889"/>
                </a:lnTo>
                <a:lnTo>
                  <a:pt x="849" y="892"/>
                </a:lnTo>
                <a:lnTo>
                  <a:pt x="849" y="894"/>
                </a:lnTo>
                <a:lnTo>
                  <a:pt x="849" y="897"/>
                </a:lnTo>
                <a:lnTo>
                  <a:pt x="850" y="900"/>
                </a:lnTo>
                <a:lnTo>
                  <a:pt x="850" y="904"/>
                </a:lnTo>
                <a:lnTo>
                  <a:pt x="850" y="907"/>
                </a:lnTo>
                <a:lnTo>
                  <a:pt x="850" y="911"/>
                </a:lnTo>
                <a:lnTo>
                  <a:pt x="850" y="915"/>
                </a:lnTo>
                <a:lnTo>
                  <a:pt x="850" y="919"/>
                </a:lnTo>
                <a:lnTo>
                  <a:pt x="850" y="923"/>
                </a:lnTo>
                <a:lnTo>
                  <a:pt x="851" y="927"/>
                </a:lnTo>
                <a:lnTo>
                  <a:pt x="851" y="931"/>
                </a:lnTo>
                <a:lnTo>
                  <a:pt x="851" y="936"/>
                </a:lnTo>
                <a:lnTo>
                  <a:pt x="851" y="940"/>
                </a:lnTo>
                <a:lnTo>
                  <a:pt x="852" y="945"/>
                </a:lnTo>
                <a:lnTo>
                  <a:pt x="852" y="950"/>
                </a:lnTo>
                <a:lnTo>
                  <a:pt x="852" y="954"/>
                </a:lnTo>
                <a:lnTo>
                  <a:pt x="852" y="959"/>
                </a:lnTo>
                <a:lnTo>
                  <a:pt x="852" y="964"/>
                </a:lnTo>
                <a:lnTo>
                  <a:pt x="852" y="969"/>
                </a:lnTo>
                <a:lnTo>
                  <a:pt x="852" y="974"/>
                </a:lnTo>
                <a:lnTo>
                  <a:pt x="853" y="979"/>
                </a:lnTo>
                <a:lnTo>
                  <a:pt x="853" y="984"/>
                </a:lnTo>
                <a:lnTo>
                  <a:pt x="853" y="990"/>
                </a:lnTo>
                <a:lnTo>
                  <a:pt x="853" y="995"/>
                </a:lnTo>
                <a:lnTo>
                  <a:pt x="853" y="1000"/>
                </a:lnTo>
                <a:lnTo>
                  <a:pt x="853" y="1006"/>
                </a:lnTo>
                <a:lnTo>
                  <a:pt x="853" y="1011"/>
                </a:lnTo>
                <a:lnTo>
                  <a:pt x="854" y="1016"/>
                </a:lnTo>
                <a:lnTo>
                  <a:pt x="854" y="1022"/>
                </a:lnTo>
                <a:lnTo>
                  <a:pt x="854" y="1027"/>
                </a:lnTo>
                <a:lnTo>
                  <a:pt x="854" y="1032"/>
                </a:lnTo>
                <a:lnTo>
                  <a:pt x="854" y="1037"/>
                </a:lnTo>
                <a:lnTo>
                  <a:pt x="855" y="1042"/>
                </a:lnTo>
                <a:lnTo>
                  <a:pt x="855" y="1048"/>
                </a:lnTo>
                <a:lnTo>
                  <a:pt x="855" y="1053"/>
                </a:lnTo>
                <a:lnTo>
                  <a:pt x="855" y="1058"/>
                </a:lnTo>
                <a:lnTo>
                  <a:pt x="855" y="1063"/>
                </a:lnTo>
                <a:lnTo>
                  <a:pt x="855" y="1068"/>
                </a:lnTo>
                <a:lnTo>
                  <a:pt x="856" y="1072"/>
                </a:lnTo>
                <a:lnTo>
                  <a:pt x="856" y="1077"/>
                </a:lnTo>
                <a:lnTo>
                  <a:pt x="856" y="1081"/>
                </a:lnTo>
                <a:lnTo>
                  <a:pt x="856" y="1086"/>
                </a:lnTo>
                <a:lnTo>
                  <a:pt x="856" y="1090"/>
                </a:lnTo>
                <a:lnTo>
                  <a:pt x="857" y="1094"/>
                </a:lnTo>
                <a:lnTo>
                  <a:pt x="857" y="1099"/>
                </a:lnTo>
                <a:lnTo>
                  <a:pt x="857" y="1103"/>
                </a:lnTo>
                <a:lnTo>
                  <a:pt x="857" y="1107"/>
                </a:lnTo>
                <a:lnTo>
                  <a:pt x="857" y="1110"/>
                </a:lnTo>
                <a:lnTo>
                  <a:pt x="857" y="1114"/>
                </a:lnTo>
                <a:lnTo>
                  <a:pt x="857" y="1117"/>
                </a:lnTo>
                <a:lnTo>
                  <a:pt x="858" y="1121"/>
                </a:lnTo>
                <a:lnTo>
                  <a:pt x="858" y="1123"/>
                </a:lnTo>
                <a:lnTo>
                  <a:pt x="858" y="1126"/>
                </a:lnTo>
                <a:lnTo>
                  <a:pt x="858" y="1129"/>
                </a:lnTo>
                <a:lnTo>
                  <a:pt x="858" y="1131"/>
                </a:lnTo>
                <a:lnTo>
                  <a:pt x="858" y="1134"/>
                </a:lnTo>
                <a:lnTo>
                  <a:pt x="858" y="1136"/>
                </a:lnTo>
                <a:lnTo>
                  <a:pt x="859" y="1138"/>
                </a:lnTo>
                <a:lnTo>
                  <a:pt x="859" y="1139"/>
                </a:lnTo>
                <a:lnTo>
                  <a:pt x="859" y="1141"/>
                </a:lnTo>
                <a:lnTo>
                  <a:pt x="859" y="1142"/>
                </a:lnTo>
                <a:lnTo>
                  <a:pt x="859" y="1143"/>
                </a:lnTo>
                <a:lnTo>
                  <a:pt x="860" y="1144"/>
                </a:lnTo>
                <a:lnTo>
                  <a:pt x="860" y="1145"/>
                </a:lnTo>
                <a:lnTo>
                  <a:pt x="860" y="1145"/>
                </a:lnTo>
                <a:lnTo>
                  <a:pt x="860" y="1145"/>
                </a:lnTo>
                <a:lnTo>
                  <a:pt x="860" y="1145"/>
                </a:lnTo>
                <a:lnTo>
                  <a:pt x="860" y="1145"/>
                </a:lnTo>
                <a:lnTo>
                  <a:pt x="861" y="1145"/>
                </a:lnTo>
                <a:lnTo>
                  <a:pt x="861" y="1144"/>
                </a:lnTo>
                <a:lnTo>
                  <a:pt x="861" y="1143"/>
                </a:lnTo>
                <a:lnTo>
                  <a:pt x="861" y="1142"/>
                </a:lnTo>
                <a:lnTo>
                  <a:pt x="861" y="1140"/>
                </a:lnTo>
                <a:lnTo>
                  <a:pt x="862" y="1139"/>
                </a:lnTo>
                <a:lnTo>
                  <a:pt x="862" y="1137"/>
                </a:lnTo>
                <a:lnTo>
                  <a:pt x="862" y="1135"/>
                </a:lnTo>
                <a:lnTo>
                  <a:pt x="862" y="1133"/>
                </a:lnTo>
                <a:lnTo>
                  <a:pt x="862" y="1131"/>
                </a:lnTo>
                <a:lnTo>
                  <a:pt x="862" y="1128"/>
                </a:lnTo>
                <a:lnTo>
                  <a:pt x="862" y="1125"/>
                </a:lnTo>
                <a:lnTo>
                  <a:pt x="863" y="1122"/>
                </a:lnTo>
                <a:lnTo>
                  <a:pt x="863" y="1119"/>
                </a:lnTo>
                <a:lnTo>
                  <a:pt x="863" y="1115"/>
                </a:lnTo>
                <a:lnTo>
                  <a:pt x="863" y="1111"/>
                </a:lnTo>
                <a:lnTo>
                  <a:pt x="863" y="1108"/>
                </a:lnTo>
                <a:lnTo>
                  <a:pt x="863" y="1104"/>
                </a:lnTo>
                <a:lnTo>
                  <a:pt x="863" y="1099"/>
                </a:lnTo>
                <a:lnTo>
                  <a:pt x="864" y="1095"/>
                </a:lnTo>
                <a:lnTo>
                  <a:pt x="864" y="1090"/>
                </a:lnTo>
                <a:lnTo>
                  <a:pt x="864" y="1086"/>
                </a:lnTo>
                <a:lnTo>
                  <a:pt x="864" y="1081"/>
                </a:lnTo>
                <a:lnTo>
                  <a:pt x="865" y="1076"/>
                </a:lnTo>
                <a:lnTo>
                  <a:pt x="865" y="1071"/>
                </a:lnTo>
                <a:lnTo>
                  <a:pt x="865" y="1065"/>
                </a:lnTo>
                <a:lnTo>
                  <a:pt x="865" y="1060"/>
                </a:lnTo>
                <a:lnTo>
                  <a:pt x="865" y="1055"/>
                </a:lnTo>
                <a:lnTo>
                  <a:pt x="865" y="1049"/>
                </a:lnTo>
                <a:lnTo>
                  <a:pt x="865" y="1043"/>
                </a:lnTo>
                <a:lnTo>
                  <a:pt x="866" y="1037"/>
                </a:lnTo>
                <a:lnTo>
                  <a:pt x="866" y="1031"/>
                </a:lnTo>
                <a:lnTo>
                  <a:pt x="866" y="1025"/>
                </a:lnTo>
                <a:lnTo>
                  <a:pt x="866" y="1019"/>
                </a:lnTo>
                <a:lnTo>
                  <a:pt x="866" y="1013"/>
                </a:lnTo>
                <a:lnTo>
                  <a:pt x="866" y="1007"/>
                </a:lnTo>
                <a:lnTo>
                  <a:pt x="866" y="1001"/>
                </a:lnTo>
                <a:lnTo>
                  <a:pt x="867" y="994"/>
                </a:lnTo>
                <a:lnTo>
                  <a:pt x="867" y="988"/>
                </a:lnTo>
                <a:lnTo>
                  <a:pt x="867" y="982"/>
                </a:lnTo>
                <a:lnTo>
                  <a:pt x="867" y="976"/>
                </a:lnTo>
                <a:lnTo>
                  <a:pt x="867" y="969"/>
                </a:lnTo>
                <a:lnTo>
                  <a:pt x="868" y="963"/>
                </a:lnTo>
                <a:lnTo>
                  <a:pt x="868" y="957"/>
                </a:lnTo>
                <a:lnTo>
                  <a:pt x="868" y="951"/>
                </a:lnTo>
                <a:lnTo>
                  <a:pt x="868" y="944"/>
                </a:lnTo>
                <a:lnTo>
                  <a:pt x="868" y="938"/>
                </a:lnTo>
                <a:lnTo>
                  <a:pt x="868" y="932"/>
                </a:lnTo>
                <a:lnTo>
                  <a:pt x="868" y="926"/>
                </a:lnTo>
                <a:lnTo>
                  <a:pt x="869" y="920"/>
                </a:lnTo>
                <a:lnTo>
                  <a:pt x="869" y="914"/>
                </a:lnTo>
                <a:lnTo>
                  <a:pt x="869" y="909"/>
                </a:lnTo>
                <a:lnTo>
                  <a:pt x="869" y="903"/>
                </a:lnTo>
                <a:lnTo>
                  <a:pt x="870" y="897"/>
                </a:lnTo>
                <a:lnTo>
                  <a:pt x="870" y="892"/>
                </a:lnTo>
                <a:lnTo>
                  <a:pt x="870" y="887"/>
                </a:lnTo>
                <a:lnTo>
                  <a:pt x="870" y="882"/>
                </a:lnTo>
                <a:lnTo>
                  <a:pt x="870" y="877"/>
                </a:lnTo>
                <a:lnTo>
                  <a:pt x="870" y="872"/>
                </a:lnTo>
                <a:lnTo>
                  <a:pt x="870" y="867"/>
                </a:lnTo>
                <a:lnTo>
                  <a:pt x="871" y="863"/>
                </a:lnTo>
                <a:lnTo>
                  <a:pt x="871" y="858"/>
                </a:lnTo>
                <a:lnTo>
                  <a:pt x="871" y="854"/>
                </a:lnTo>
                <a:lnTo>
                  <a:pt x="871" y="850"/>
                </a:lnTo>
                <a:lnTo>
                  <a:pt x="871" y="847"/>
                </a:lnTo>
                <a:lnTo>
                  <a:pt x="871" y="843"/>
                </a:lnTo>
                <a:lnTo>
                  <a:pt x="871" y="840"/>
                </a:lnTo>
                <a:lnTo>
                  <a:pt x="872" y="837"/>
                </a:lnTo>
                <a:lnTo>
                  <a:pt x="872" y="834"/>
                </a:lnTo>
                <a:lnTo>
                  <a:pt x="872" y="831"/>
                </a:lnTo>
                <a:lnTo>
                  <a:pt x="872" y="829"/>
                </a:lnTo>
                <a:lnTo>
                  <a:pt x="872" y="827"/>
                </a:lnTo>
                <a:lnTo>
                  <a:pt x="873" y="825"/>
                </a:lnTo>
                <a:lnTo>
                  <a:pt x="873" y="823"/>
                </a:lnTo>
                <a:lnTo>
                  <a:pt x="873" y="822"/>
                </a:lnTo>
                <a:lnTo>
                  <a:pt x="873" y="820"/>
                </a:lnTo>
                <a:lnTo>
                  <a:pt x="873" y="819"/>
                </a:lnTo>
                <a:lnTo>
                  <a:pt x="873" y="819"/>
                </a:lnTo>
                <a:lnTo>
                  <a:pt x="873" y="818"/>
                </a:lnTo>
                <a:lnTo>
                  <a:pt x="874" y="818"/>
                </a:lnTo>
                <a:lnTo>
                  <a:pt x="874" y="818"/>
                </a:lnTo>
                <a:lnTo>
                  <a:pt x="874" y="818"/>
                </a:lnTo>
                <a:lnTo>
                  <a:pt x="874" y="819"/>
                </a:lnTo>
                <a:lnTo>
                  <a:pt x="875" y="820"/>
                </a:lnTo>
                <a:lnTo>
                  <a:pt x="875" y="821"/>
                </a:lnTo>
                <a:lnTo>
                  <a:pt x="875" y="823"/>
                </a:lnTo>
                <a:lnTo>
                  <a:pt x="875" y="824"/>
                </a:lnTo>
                <a:lnTo>
                  <a:pt x="875" y="826"/>
                </a:lnTo>
                <a:lnTo>
                  <a:pt x="875" y="828"/>
                </a:lnTo>
                <a:lnTo>
                  <a:pt x="875" y="831"/>
                </a:lnTo>
                <a:lnTo>
                  <a:pt x="876" y="833"/>
                </a:lnTo>
                <a:lnTo>
                  <a:pt x="876" y="836"/>
                </a:lnTo>
                <a:lnTo>
                  <a:pt x="876" y="840"/>
                </a:lnTo>
                <a:lnTo>
                  <a:pt x="876" y="843"/>
                </a:lnTo>
                <a:lnTo>
                  <a:pt x="876" y="847"/>
                </a:lnTo>
                <a:lnTo>
                  <a:pt x="876" y="851"/>
                </a:lnTo>
                <a:lnTo>
                  <a:pt x="876" y="855"/>
                </a:lnTo>
                <a:lnTo>
                  <a:pt x="877" y="859"/>
                </a:lnTo>
                <a:lnTo>
                  <a:pt x="877" y="864"/>
                </a:lnTo>
                <a:lnTo>
                  <a:pt x="877" y="868"/>
                </a:lnTo>
                <a:lnTo>
                  <a:pt x="877" y="873"/>
                </a:lnTo>
                <a:lnTo>
                  <a:pt x="877" y="879"/>
                </a:lnTo>
                <a:lnTo>
                  <a:pt x="878" y="884"/>
                </a:lnTo>
                <a:lnTo>
                  <a:pt x="878" y="889"/>
                </a:lnTo>
                <a:lnTo>
                  <a:pt x="878" y="895"/>
                </a:lnTo>
                <a:lnTo>
                  <a:pt x="878" y="901"/>
                </a:lnTo>
                <a:lnTo>
                  <a:pt x="878" y="907"/>
                </a:lnTo>
                <a:lnTo>
                  <a:pt x="878" y="913"/>
                </a:lnTo>
                <a:lnTo>
                  <a:pt x="878" y="920"/>
                </a:lnTo>
                <a:lnTo>
                  <a:pt x="879" y="926"/>
                </a:lnTo>
                <a:lnTo>
                  <a:pt x="879" y="933"/>
                </a:lnTo>
                <a:lnTo>
                  <a:pt x="879" y="940"/>
                </a:lnTo>
                <a:lnTo>
                  <a:pt x="879" y="946"/>
                </a:lnTo>
                <a:lnTo>
                  <a:pt x="880" y="953"/>
                </a:lnTo>
                <a:lnTo>
                  <a:pt x="880" y="960"/>
                </a:lnTo>
                <a:lnTo>
                  <a:pt x="880" y="967"/>
                </a:lnTo>
                <a:lnTo>
                  <a:pt x="880" y="974"/>
                </a:lnTo>
                <a:lnTo>
                  <a:pt x="880" y="982"/>
                </a:lnTo>
                <a:lnTo>
                  <a:pt x="880" y="989"/>
                </a:lnTo>
                <a:lnTo>
                  <a:pt x="880" y="996"/>
                </a:lnTo>
                <a:lnTo>
                  <a:pt x="881" y="1004"/>
                </a:lnTo>
                <a:lnTo>
                  <a:pt x="881" y="1011"/>
                </a:lnTo>
                <a:lnTo>
                  <a:pt x="881" y="1018"/>
                </a:lnTo>
                <a:lnTo>
                  <a:pt x="881" y="1025"/>
                </a:lnTo>
                <a:lnTo>
                  <a:pt x="881" y="1033"/>
                </a:lnTo>
                <a:lnTo>
                  <a:pt x="881" y="1040"/>
                </a:lnTo>
                <a:lnTo>
                  <a:pt x="881" y="1047"/>
                </a:lnTo>
                <a:lnTo>
                  <a:pt x="882" y="1054"/>
                </a:lnTo>
                <a:lnTo>
                  <a:pt x="882" y="1062"/>
                </a:lnTo>
                <a:lnTo>
                  <a:pt x="882" y="1068"/>
                </a:lnTo>
                <a:lnTo>
                  <a:pt x="882" y="1075"/>
                </a:lnTo>
                <a:lnTo>
                  <a:pt x="882" y="1082"/>
                </a:lnTo>
                <a:lnTo>
                  <a:pt x="883" y="1089"/>
                </a:lnTo>
                <a:lnTo>
                  <a:pt x="883" y="1096"/>
                </a:lnTo>
                <a:lnTo>
                  <a:pt x="883" y="1102"/>
                </a:lnTo>
                <a:lnTo>
                  <a:pt x="883" y="1109"/>
                </a:lnTo>
                <a:lnTo>
                  <a:pt x="883" y="1115"/>
                </a:lnTo>
                <a:lnTo>
                  <a:pt x="883" y="1121"/>
                </a:lnTo>
                <a:lnTo>
                  <a:pt x="883" y="1127"/>
                </a:lnTo>
                <a:lnTo>
                  <a:pt x="884" y="1132"/>
                </a:lnTo>
                <a:lnTo>
                  <a:pt x="884" y="1138"/>
                </a:lnTo>
                <a:lnTo>
                  <a:pt x="884" y="1144"/>
                </a:lnTo>
                <a:lnTo>
                  <a:pt x="884" y="1149"/>
                </a:lnTo>
                <a:lnTo>
                  <a:pt x="885" y="1154"/>
                </a:lnTo>
                <a:lnTo>
                  <a:pt x="885" y="1158"/>
                </a:lnTo>
                <a:lnTo>
                  <a:pt x="885" y="1163"/>
                </a:lnTo>
                <a:lnTo>
                  <a:pt x="885" y="1167"/>
                </a:lnTo>
                <a:lnTo>
                  <a:pt x="885" y="1171"/>
                </a:lnTo>
                <a:lnTo>
                  <a:pt x="885" y="1175"/>
                </a:lnTo>
                <a:lnTo>
                  <a:pt x="885" y="1178"/>
                </a:lnTo>
                <a:lnTo>
                  <a:pt x="886" y="1181"/>
                </a:lnTo>
                <a:lnTo>
                  <a:pt x="886" y="1185"/>
                </a:lnTo>
                <a:lnTo>
                  <a:pt x="886" y="1187"/>
                </a:lnTo>
                <a:lnTo>
                  <a:pt x="886" y="1190"/>
                </a:lnTo>
                <a:lnTo>
                  <a:pt x="886" y="1192"/>
                </a:lnTo>
                <a:lnTo>
                  <a:pt x="886" y="1194"/>
                </a:lnTo>
                <a:lnTo>
                  <a:pt x="886" y="1196"/>
                </a:lnTo>
                <a:lnTo>
                  <a:pt x="887" y="1197"/>
                </a:lnTo>
                <a:lnTo>
                  <a:pt x="887" y="1198"/>
                </a:lnTo>
                <a:lnTo>
                  <a:pt x="887" y="1199"/>
                </a:lnTo>
                <a:lnTo>
                  <a:pt x="887" y="1199"/>
                </a:lnTo>
                <a:lnTo>
                  <a:pt x="887" y="1199"/>
                </a:lnTo>
                <a:lnTo>
                  <a:pt x="888" y="1199"/>
                </a:lnTo>
                <a:lnTo>
                  <a:pt x="888" y="1198"/>
                </a:lnTo>
                <a:lnTo>
                  <a:pt x="888" y="1198"/>
                </a:lnTo>
                <a:lnTo>
                  <a:pt x="888" y="1196"/>
                </a:lnTo>
                <a:lnTo>
                  <a:pt x="888" y="1195"/>
                </a:lnTo>
                <a:lnTo>
                  <a:pt x="888" y="1193"/>
                </a:lnTo>
                <a:lnTo>
                  <a:pt x="889" y="1191"/>
                </a:lnTo>
                <a:lnTo>
                  <a:pt x="889" y="1189"/>
                </a:lnTo>
                <a:lnTo>
                  <a:pt x="889" y="1187"/>
                </a:lnTo>
                <a:lnTo>
                  <a:pt x="889" y="1184"/>
                </a:lnTo>
                <a:lnTo>
                  <a:pt x="889" y="1181"/>
                </a:lnTo>
                <a:lnTo>
                  <a:pt x="890" y="1177"/>
                </a:lnTo>
                <a:lnTo>
                  <a:pt x="890" y="1173"/>
                </a:lnTo>
                <a:lnTo>
                  <a:pt x="890" y="1170"/>
                </a:lnTo>
                <a:lnTo>
                  <a:pt x="890" y="1165"/>
                </a:lnTo>
                <a:lnTo>
                  <a:pt x="890" y="1161"/>
                </a:lnTo>
                <a:lnTo>
                  <a:pt x="890" y="1156"/>
                </a:lnTo>
                <a:lnTo>
                  <a:pt x="890" y="1151"/>
                </a:lnTo>
                <a:lnTo>
                  <a:pt x="891" y="1145"/>
                </a:lnTo>
                <a:lnTo>
                  <a:pt x="891" y="1140"/>
                </a:lnTo>
                <a:lnTo>
                  <a:pt x="891" y="1134"/>
                </a:lnTo>
                <a:lnTo>
                  <a:pt x="891" y="1128"/>
                </a:lnTo>
                <a:lnTo>
                  <a:pt x="891" y="1122"/>
                </a:lnTo>
                <a:lnTo>
                  <a:pt x="891" y="1116"/>
                </a:lnTo>
                <a:lnTo>
                  <a:pt x="891" y="1109"/>
                </a:lnTo>
                <a:lnTo>
                  <a:pt x="892" y="1103"/>
                </a:lnTo>
                <a:lnTo>
                  <a:pt x="892" y="1095"/>
                </a:lnTo>
                <a:lnTo>
                  <a:pt x="892" y="1088"/>
                </a:lnTo>
                <a:lnTo>
                  <a:pt x="892" y="1081"/>
                </a:lnTo>
                <a:lnTo>
                  <a:pt x="893" y="1073"/>
                </a:lnTo>
                <a:lnTo>
                  <a:pt x="893" y="1066"/>
                </a:lnTo>
                <a:lnTo>
                  <a:pt x="893" y="1058"/>
                </a:lnTo>
                <a:lnTo>
                  <a:pt x="893" y="1050"/>
                </a:lnTo>
                <a:lnTo>
                  <a:pt x="893" y="1042"/>
                </a:lnTo>
                <a:lnTo>
                  <a:pt x="893" y="1034"/>
                </a:lnTo>
                <a:lnTo>
                  <a:pt x="893" y="1026"/>
                </a:lnTo>
                <a:lnTo>
                  <a:pt x="894" y="1018"/>
                </a:lnTo>
                <a:lnTo>
                  <a:pt x="894" y="1010"/>
                </a:lnTo>
                <a:lnTo>
                  <a:pt x="894" y="1001"/>
                </a:lnTo>
                <a:lnTo>
                  <a:pt x="894" y="993"/>
                </a:lnTo>
                <a:lnTo>
                  <a:pt x="894" y="984"/>
                </a:lnTo>
                <a:lnTo>
                  <a:pt x="894" y="976"/>
                </a:lnTo>
                <a:lnTo>
                  <a:pt x="894" y="968"/>
                </a:lnTo>
                <a:lnTo>
                  <a:pt x="895" y="960"/>
                </a:lnTo>
                <a:lnTo>
                  <a:pt x="895" y="951"/>
                </a:lnTo>
                <a:lnTo>
                  <a:pt x="895" y="943"/>
                </a:lnTo>
                <a:lnTo>
                  <a:pt x="895" y="935"/>
                </a:lnTo>
                <a:lnTo>
                  <a:pt x="895" y="927"/>
                </a:lnTo>
                <a:lnTo>
                  <a:pt x="896" y="918"/>
                </a:lnTo>
                <a:lnTo>
                  <a:pt x="896" y="910"/>
                </a:lnTo>
                <a:lnTo>
                  <a:pt x="896" y="902"/>
                </a:lnTo>
                <a:lnTo>
                  <a:pt x="896" y="894"/>
                </a:lnTo>
                <a:lnTo>
                  <a:pt x="896" y="887"/>
                </a:lnTo>
                <a:lnTo>
                  <a:pt x="896" y="879"/>
                </a:lnTo>
                <a:lnTo>
                  <a:pt x="896" y="872"/>
                </a:lnTo>
                <a:lnTo>
                  <a:pt x="897" y="864"/>
                </a:lnTo>
                <a:lnTo>
                  <a:pt x="897" y="858"/>
                </a:lnTo>
                <a:lnTo>
                  <a:pt x="897" y="851"/>
                </a:lnTo>
                <a:lnTo>
                  <a:pt x="897" y="844"/>
                </a:lnTo>
                <a:lnTo>
                  <a:pt x="898" y="838"/>
                </a:lnTo>
                <a:lnTo>
                  <a:pt x="898" y="831"/>
                </a:lnTo>
                <a:lnTo>
                  <a:pt x="898" y="825"/>
                </a:lnTo>
                <a:lnTo>
                  <a:pt x="898" y="819"/>
                </a:lnTo>
                <a:lnTo>
                  <a:pt x="898" y="814"/>
                </a:lnTo>
                <a:lnTo>
                  <a:pt x="898" y="808"/>
                </a:lnTo>
                <a:lnTo>
                  <a:pt x="898" y="803"/>
                </a:lnTo>
                <a:lnTo>
                  <a:pt x="899" y="799"/>
                </a:lnTo>
                <a:lnTo>
                  <a:pt x="899" y="794"/>
                </a:lnTo>
                <a:lnTo>
                  <a:pt x="899" y="790"/>
                </a:lnTo>
                <a:lnTo>
                  <a:pt x="899" y="785"/>
                </a:lnTo>
                <a:lnTo>
                  <a:pt x="899" y="782"/>
                </a:lnTo>
                <a:lnTo>
                  <a:pt x="899" y="779"/>
                </a:lnTo>
                <a:lnTo>
                  <a:pt x="899" y="776"/>
                </a:lnTo>
                <a:lnTo>
                  <a:pt x="900" y="773"/>
                </a:lnTo>
                <a:lnTo>
                  <a:pt x="900" y="771"/>
                </a:lnTo>
                <a:lnTo>
                  <a:pt x="900" y="768"/>
                </a:lnTo>
                <a:lnTo>
                  <a:pt x="900" y="767"/>
                </a:lnTo>
                <a:lnTo>
                  <a:pt x="900" y="765"/>
                </a:lnTo>
                <a:lnTo>
                  <a:pt x="901" y="764"/>
                </a:lnTo>
                <a:lnTo>
                  <a:pt x="901" y="763"/>
                </a:lnTo>
                <a:lnTo>
                  <a:pt x="901" y="763"/>
                </a:lnTo>
                <a:lnTo>
                  <a:pt x="901" y="763"/>
                </a:lnTo>
                <a:lnTo>
                  <a:pt x="901" y="763"/>
                </a:lnTo>
                <a:lnTo>
                  <a:pt x="901" y="764"/>
                </a:lnTo>
                <a:lnTo>
                  <a:pt x="901" y="764"/>
                </a:lnTo>
                <a:lnTo>
                  <a:pt x="902" y="766"/>
                </a:lnTo>
                <a:lnTo>
                  <a:pt x="902" y="767"/>
                </a:lnTo>
                <a:lnTo>
                  <a:pt x="902" y="769"/>
                </a:lnTo>
                <a:lnTo>
                  <a:pt x="902" y="772"/>
                </a:lnTo>
                <a:lnTo>
                  <a:pt x="903" y="774"/>
                </a:lnTo>
                <a:lnTo>
                  <a:pt x="903" y="777"/>
                </a:lnTo>
                <a:lnTo>
                  <a:pt x="903" y="781"/>
                </a:lnTo>
                <a:lnTo>
                  <a:pt x="903" y="784"/>
                </a:lnTo>
                <a:lnTo>
                  <a:pt x="903" y="788"/>
                </a:lnTo>
                <a:lnTo>
                  <a:pt x="903" y="793"/>
                </a:lnTo>
                <a:lnTo>
                  <a:pt x="903" y="797"/>
                </a:lnTo>
                <a:lnTo>
                  <a:pt x="904" y="802"/>
                </a:lnTo>
                <a:lnTo>
                  <a:pt x="904" y="807"/>
                </a:lnTo>
                <a:lnTo>
                  <a:pt x="904" y="813"/>
                </a:lnTo>
                <a:lnTo>
                  <a:pt x="904" y="818"/>
                </a:lnTo>
                <a:lnTo>
                  <a:pt x="904" y="825"/>
                </a:lnTo>
                <a:lnTo>
                  <a:pt x="904" y="831"/>
                </a:lnTo>
                <a:lnTo>
                  <a:pt x="904" y="838"/>
                </a:lnTo>
                <a:lnTo>
                  <a:pt x="905" y="845"/>
                </a:lnTo>
                <a:lnTo>
                  <a:pt x="905" y="851"/>
                </a:lnTo>
                <a:lnTo>
                  <a:pt x="905" y="859"/>
                </a:lnTo>
                <a:lnTo>
                  <a:pt x="905" y="866"/>
                </a:lnTo>
                <a:lnTo>
                  <a:pt x="905" y="874"/>
                </a:lnTo>
                <a:lnTo>
                  <a:pt x="906" y="882"/>
                </a:lnTo>
                <a:lnTo>
                  <a:pt x="906" y="890"/>
                </a:lnTo>
                <a:lnTo>
                  <a:pt x="906" y="898"/>
                </a:lnTo>
                <a:lnTo>
                  <a:pt x="906" y="907"/>
                </a:lnTo>
                <a:lnTo>
                  <a:pt x="906" y="915"/>
                </a:lnTo>
                <a:lnTo>
                  <a:pt x="906" y="924"/>
                </a:lnTo>
                <a:lnTo>
                  <a:pt x="906" y="933"/>
                </a:lnTo>
                <a:lnTo>
                  <a:pt x="907" y="942"/>
                </a:lnTo>
                <a:lnTo>
                  <a:pt x="907" y="951"/>
                </a:lnTo>
                <a:lnTo>
                  <a:pt x="907" y="961"/>
                </a:lnTo>
                <a:lnTo>
                  <a:pt x="907" y="970"/>
                </a:lnTo>
                <a:lnTo>
                  <a:pt x="908" y="979"/>
                </a:lnTo>
                <a:lnTo>
                  <a:pt x="908" y="989"/>
                </a:lnTo>
                <a:lnTo>
                  <a:pt x="908" y="998"/>
                </a:lnTo>
                <a:lnTo>
                  <a:pt x="908" y="1007"/>
                </a:lnTo>
                <a:lnTo>
                  <a:pt x="908" y="1017"/>
                </a:lnTo>
                <a:lnTo>
                  <a:pt x="908" y="1026"/>
                </a:lnTo>
                <a:lnTo>
                  <a:pt x="908" y="1036"/>
                </a:lnTo>
                <a:lnTo>
                  <a:pt x="909" y="1045"/>
                </a:lnTo>
                <a:lnTo>
                  <a:pt x="909" y="1055"/>
                </a:lnTo>
                <a:lnTo>
                  <a:pt x="909" y="1064"/>
                </a:lnTo>
                <a:lnTo>
                  <a:pt x="909" y="1073"/>
                </a:lnTo>
                <a:lnTo>
                  <a:pt x="909" y="1082"/>
                </a:lnTo>
                <a:lnTo>
                  <a:pt x="909" y="1091"/>
                </a:lnTo>
                <a:lnTo>
                  <a:pt x="909" y="1100"/>
                </a:lnTo>
                <a:lnTo>
                  <a:pt x="910" y="1109"/>
                </a:lnTo>
                <a:lnTo>
                  <a:pt x="910" y="1118"/>
                </a:lnTo>
                <a:lnTo>
                  <a:pt x="910" y="1126"/>
                </a:lnTo>
                <a:lnTo>
                  <a:pt x="910" y="1135"/>
                </a:lnTo>
                <a:lnTo>
                  <a:pt x="910" y="1143"/>
                </a:lnTo>
                <a:lnTo>
                  <a:pt x="911" y="1150"/>
                </a:lnTo>
                <a:lnTo>
                  <a:pt x="911" y="1158"/>
                </a:lnTo>
                <a:lnTo>
                  <a:pt x="911" y="1166"/>
                </a:lnTo>
                <a:lnTo>
                  <a:pt x="911" y="1173"/>
                </a:lnTo>
                <a:lnTo>
                  <a:pt x="911" y="1180"/>
                </a:lnTo>
                <a:lnTo>
                  <a:pt x="911" y="1187"/>
                </a:lnTo>
                <a:lnTo>
                  <a:pt x="911" y="1193"/>
                </a:lnTo>
                <a:lnTo>
                  <a:pt x="912" y="1200"/>
                </a:lnTo>
                <a:lnTo>
                  <a:pt x="912" y="1206"/>
                </a:lnTo>
                <a:lnTo>
                  <a:pt x="912" y="1211"/>
                </a:lnTo>
                <a:lnTo>
                  <a:pt x="912" y="1217"/>
                </a:lnTo>
                <a:lnTo>
                  <a:pt x="913" y="1222"/>
                </a:lnTo>
                <a:lnTo>
                  <a:pt x="913" y="1227"/>
                </a:lnTo>
                <a:lnTo>
                  <a:pt x="913" y="1231"/>
                </a:lnTo>
                <a:lnTo>
                  <a:pt x="913" y="1235"/>
                </a:lnTo>
                <a:lnTo>
                  <a:pt x="913" y="1239"/>
                </a:lnTo>
                <a:lnTo>
                  <a:pt x="913" y="1242"/>
                </a:lnTo>
                <a:lnTo>
                  <a:pt x="913" y="1245"/>
                </a:lnTo>
                <a:lnTo>
                  <a:pt x="914" y="1248"/>
                </a:lnTo>
                <a:lnTo>
                  <a:pt x="914" y="1250"/>
                </a:lnTo>
                <a:lnTo>
                  <a:pt x="914" y="1252"/>
                </a:lnTo>
                <a:lnTo>
                  <a:pt x="914" y="1254"/>
                </a:lnTo>
                <a:lnTo>
                  <a:pt x="914" y="1255"/>
                </a:lnTo>
                <a:lnTo>
                  <a:pt x="914" y="1255"/>
                </a:lnTo>
                <a:lnTo>
                  <a:pt x="914" y="1256"/>
                </a:lnTo>
                <a:lnTo>
                  <a:pt x="915" y="1256"/>
                </a:lnTo>
                <a:lnTo>
                  <a:pt x="915" y="1255"/>
                </a:lnTo>
                <a:lnTo>
                  <a:pt x="915" y="1255"/>
                </a:lnTo>
                <a:lnTo>
                  <a:pt x="915" y="1254"/>
                </a:lnTo>
                <a:lnTo>
                  <a:pt x="915" y="1252"/>
                </a:lnTo>
                <a:lnTo>
                  <a:pt x="916" y="1250"/>
                </a:lnTo>
                <a:lnTo>
                  <a:pt x="916" y="1248"/>
                </a:lnTo>
                <a:lnTo>
                  <a:pt x="916" y="1246"/>
                </a:lnTo>
                <a:lnTo>
                  <a:pt x="916" y="1242"/>
                </a:lnTo>
                <a:lnTo>
                  <a:pt x="916" y="1239"/>
                </a:lnTo>
                <a:lnTo>
                  <a:pt x="916" y="1235"/>
                </a:lnTo>
                <a:lnTo>
                  <a:pt x="916" y="1231"/>
                </a:lnTo>
                <a:lnTo>
                  <a:pt x="917" y="1226"/>
                </a:lnTo>
                <a:lnTo>
                  <a:pt x="917" y="1222"/>
                </a:lnTo>
                <a:lnTo>
                  <a:pt x="917" y="1216"/>
                </a:lnTo>
                <a:lnTo>
                  <a:pt x="917" y="1211"/>
                </a:lnTo>
                <a:lnTo>
                  <a:pt x="918" y="1205"/>
                </a:lnTo>
                <a:lnTo>
                  <a:pt x="918" y="1199"/>
                </a:lnTo>
                <a:lnTo>
                  <a:pt x="918" y="1192"/>
                </a:lnTo>
                <a:lnTo>
                  <a:pt x="918" y="1185"/>
                </a:lnTo>
                <a:lnTo>
                  <a:pt x="918" y="1178"/>
                </a:lnTo>
                <a:lnTo>
                  <a:pt x="918" y="1171"/>
                </a:lnTo>
                <a:lnTo>
                  <a:pt x="918" y="1163"/>
                </a:lnTo>
                <a:lnTo>
                  <a:pt x="919" y="1155"/>
                </a:lnTo>
                <a:lnTo>
                  <a:pt x="919" y="1147"/>
                </a:lnTo>
                <a:lnTo>
                  <a:pt x="919" y="1139"/>
                </a:lnTo>
                <a:lnTo>
                  <a:pt x="919" y="1130"/>
                </a:lnTo>
                <a:lnTo>
                  <a:pt x="919" y="1121"/>
                </a:lnTo>
                <a:lnTo>
                  <a:pt x="919" y="1112"/>
                </a:lnTo>
                <a:lnTo>
                  <a:pt x="919" y="1103"/>
                </a:lnTo>
                <a:lnTo>
                  <a:pt x="920" y="1093"/>
                </a:lnTo>
                <a:lnTo>
                  <a:pt x="920" y="1083"/>
                </a:lnTo>
                <a:lnTo>
                  <a:pt x="920" y="1073"/>
                </a:lnTo>
                <a:lnTo>
                  <a:pt x="920" y="1063"/>
                </a:lnTo>
                <a:lnTo>
                  <a:pt x="920" y="1053"/>
                </a:lnTo>
                <a:lnTo>
                  <a:pt x="921" y="1043"/>
                </a:lnTo>
                <a:lnTo>
                  <a:pt x="921" y="1033"/>
                </a:lnTo>
                <a:lnTo>
                  <a:pt x="921" y="1022"/>
                </a:lnTo>
                <a:lnTo>
                  <a:pt x="921" y="1012"/>
                </a:lnTo>
                <a:lnTo>
                  <a:pt x="921" y="1001"/>
                </a:lnTo>
                <a:lnTo>
                  <a:pt x="921" y="991"/>
                </a:lnTo>
                <a:lnTo>
                  <a:pt x="922" y="980"/>
                </a:lnTo>
                <a:lnTo>
                  <a:pt x="922" y="969"/>
                </a:lnTo>
                <a:lnTo>
                  <a:pt x="922" y="959"/>
                </a:lnTo>
                <a:lnTo>
                  <a:pt x="922" y="948"/>
                </a:lnTo>
                <a:lnTo>
                  <a:pt x="922" y="938"/>
                </a:lnTo>
                <a:lnTo>
                  <a:pt x="922" y="927"/>
                </a:lnTo>
                <a:lnTo>
                  <a:pt x="922" y="917"/>
                </a:lnTo>
                <a:lnTo>
                  <a:pt x="923" y="907"/>
                </a:lnTo>
                <a:lnTo>
                  <a:pt x="923" y="897"/>
                </a:lnTo>
                <a:lnTo>
                  <a:pt x="923" y="887"/>
                </a:lnTo>
                <a:lnTo>
                  <a:pt x="923" y="877"/>
                </a:lnTo>
                <a:lnTo>
                  <a:pt x="923" y="867"/>
                </a:lnTo>
                <a:lnTo>
                  <a:pt x="924" y="857"/>
                </a:lnTo>
                <a:lnTo>
                  <a:pt x="924" y="848"/>
                </a:lnTo>
                <a:lnTo>
                  <a:pt x="924" y="838"/>
                </a:lnTo>
                <a:lnTo>
                  <a:pt x="924" y="830"/>
                </a:lnTo>
                <a:lnTo>
                  <a:pt x="924" y="821"/>
                </a:lnTo>
                <a:lnTo>
                  <a:pt x="924" y="812"/>
                </a:lnTo>
                <a:lnTo>
                  <a:pt x="924" y="804"/>
                </a:lnTo>
                <a:lnTo>
                  <a:pt x="925" y="795"/>
                </a:lnTo>
                <a:lnTo>
                  <a:pt x="925" y="788"/>
                </a:lnTo>
                <a:lnTo>
                  <a:pt x="925" y="780"/>
                </a:lnTo>
                <a:lnTo>
                  <a:pt x="925" y="773"/>
                </a:lnTo>
                <a:lnTo>
                  <a:pt x="926" y="766"/>
                </a:lnTo>
                <a:lnTo>
                  <a:pt x="926" y="759"/>
                </a:lnTo>
                <a:lnTo>
                  <a:pt x="926" y="753"/>
                </a:lnTo>
                <a:lnTo>
                  <a:pt x="926" y="747"/>
                </a:lnTo>
                <a:lnTo>
                  <a:pt x="926" y="742"/>
                </a:lnTo>
                <a:lnTo>
                  <a:pt x="926" y="736"/>
                </a:lnTo>
                <a:lnTo>
                  <a:pt x="926" y="732"/>
                </a:lnTo>
                <a:lnTo>
                  <a:pt x="927" y="727"/>
                </a:lnTo>
                <a:lnTo>
                  <a:pt x="927" y="723"/>
                </a:lnTo>
                <a:lnTo>
                  <a:pt x="927" y="720"/>
                </a:lnTo>
                <a:lnTo>
                  <a:pt x="927" y="716"/>
                </a:lnTo>
                <a:lnTo>
                  <a:pt x="927" y="713"/>
                </a:lnTo>
                <a:lnTo>
                  <a:pt x="927" y="711"/>
                </a:lnTo>
                <a:lnTo>
                  <a:pt x="927" y="709"/>
                </a:lnTo>
                <a:lnTo>
                  <a:pt x="928" y="707"/>
                </a:lnTo>
                <a:lnTo>
                  <a:pt x="928" y="706"/>
                </a:lnTo>
                <a:lnTo>
                  <a:pt x="928" y="705"/>
                </a:lnTo>
                <a:lnTo>
                  <a:pt x="928" y="705"/>
                </a:lnTo>
                <a:lnTo>
                  <a:pt x="928" y="705"/>
                </a:lnTo>
                <a:lnTo>
                  <a:pt x="929" y="705"/>
                </a:lnTo>
                <a:lnTo>
                  <a:pt x="929" y="706"/>
                </a:lnTo>
                <a:lnTo>
                  <a:pt x="929" y="707"/>
                </a:lnTo>
                <a:lnTo>
                  <a:pt x="929" y="709"/>
                </a:lnTo>
                <a:lnTo>
                  <a:pt x="929" y="711"/>
                </a:lnTo>
                <a:lnTo>
                  <a:pt x="929" y="714"/>
                </a:lnTo>
                <a:lnTo>
                  <a:pt x="929" y="717"/>
                </a:lnTo>
                <a:lnTo>
                  <a:pt x="930" y="720"/>
                </a:lnTo>
                <a:lnTo>
                  <a:pt x="930" y="724"/>
                </a:lnTo>
                <a:lnTo>
                  <a:pt x="930" y="728"/>
                </a:lnTo>
                <a:lnTo>
                  <a:pt x="930" y="733"/>
                </a:lnTo>
                <a:lnTo>
                  <a:pt x="931" y="738"/>
                </a:lnTo>
                <a:lnTo>
                  <a:pt x="931" y="744"/>
                </a:lnTo>
                <a:lnTo>
                  <a:pt x="931" y="749"/>
                </a:lnTo>
                <a:lnTo>
                  <a:pt x="931" y="756"/>
                </a:lnTo>
                <a:lnTo>
                  <a:pt x="931" y="762"/>
                </a:lnTo>
                <a:lnTo>
                  <a:pt x="931" y="769"/>
                </a:lnTo>
                <a:lnTo>
                  <a:pt x="931" y="777"/>
                </a:lnTo>
                <a:lnTo>
                  <a:pt x="932" y="784"/>
                </a:lnTo>
                <a:lnTo>
                  <a:pt x="932" y="792"/>
                </a:lnTo>
                <a:lnTo>
                  <a:pt x="932" y="800"/>
                </a:lnTo>
                <a:lnTo>
                  <a:pt x="932" y="809"/>
                </a:lnTo>
                <a:lnTo>
                  <a:pt x="932" y="818"/>
                </a:lnTo>
                <a:lnTo>
                  <a:pt x="932" y="827"/>
                </a:lnTo>
                <a:lnTo>
                  <a:pt x="932" y="836"/>
                </a:lnTo>
                <a:lnTo>
                  <a:pt x="933" y="846"/>
                </a:lnTo>
                <a:lnTo>
                  <a:pt x="933" y="856"/>
                </a:lnTo>
                <a:lnTo>
                  <a:pt x="933" y="866"/>
                </a:lnTo>
                <a:lnTo>
                  <a:pt x="933" y="877"/>
                </a:lnTo>
                <a:lnTo>
                  <a:pt x="933" y="887"/>
                </a:lnTo>
                <a:lnTo>
                  <a:pt x="934" y="898"/>
                </a:lnTo>
                <a:lnTo>
                  <a:pt x="934" y="909"/>
                </a:lnTo>
                <a:lnTo>
                  <a:pt x="934" y="920"/>
                </a:lnTo>
                <a:lnTo>
                  <a:pt x="934" y="931"/>
                </a:lnTo>
                <a:lnTo>
                  <a:pt x="934" y="943"/>
                </a:lnTo>
                <a:lnTo>
                  <a:pt x="934" y="954"/>
                </a:lnTo>
                <a:lnTo>
                  <a:pt x="934" y="966"/>
                </a:lnTo>
                <a:lnTo>
                  <a:pt x="935" y="977"/>
                </a:lnTo>
                <a:lnTo>
                  <a:pt x="935" y="989"/>
                </a:lnTo>
                <a:lnTo>
                  <a:pt x="935" y="1001"/>
                </a:lnTo>
                <a:lnTo>
                  <a:pt x="935" y="1012"/>
                </a:lnTo>
                <a:lnTo>
                  <a:pt x="936" y="1024"/>
                </a:lnTo>
                <a:lnTo>
                  <a:pt x="936" y="1036"/>
                </a:lnTo>
                <a:lnTo>
                  <a:pt x="936" y="1047"/>
                </a:lnTo>
                <a:lnTo>
                  <a:pt x="936" y="1059"/>
                </a:lnTo>
                <a:lnTo>
                  <a:pt x="936" y="1071"/>
                </a:lnTo>
                <a:lnTo>
                  <a:pt x="936" y="1082"/>
                </a:lnTo>
                <a:lnTo>
                  <a:pt x="936" y="1093"/>
                </a:lnTo>
                <a:lnTo>
                  <a:pt x="937" y="1105"/>
                </a:lnTo>
                <a:lnTo>
                  <a:pt x="937" y="1116"/>
                </a:lnTo>
                <a:lnTo>
                  <a:pt x="937" y="1127"/>
                </a:lnTo>
                <a:lnTo>
                  <a:pt x="937" y="1138"/>
                </a:lnTo>
                <a:lnTo>
                  <a:pt x="937" y="1148"/>
                </a:lnTo>
                <a:lnTo>
                  <a:pt x="937" y="1159"/>
                </a:lnTo>
                <a:lnTo>
                  <a:pt x="937" y="1169"/>
                </a:lnTo>
                <a:lnTo>
                  <a:pt x="938" y="1179"/>
                </a:lnTo>
                <a:lnTo>
                  <a:pt x="938" y="1189"/>
                </a:lnTo>
                <a:lnTo>
                  <a:pt x="938" y="1198"/>
                </a:lnTo>
                <a:lnTo>
                  <a:pt x="938" y="1207"/>
                </a:lnTo>
                <a:lnTo>
                  <a:pt x="938" y="1216"/>
                </a:lnTo>
                <a:lnTo>
                  <a:pt x="939" y="1225"/>
                </a:lnTo>
                <a:lnTo>
                  <a:pt x="939" y="1233"/>
                </a:lnTo>
                <a:lnTo>
                  <a:pt x="939" y="1241"/>
                </a:lnTo>
                <a:lnTo>
                  <a:pt x="939" y="1249"/>
                </a:lnTo>
                <a:lnTo>
                  <a:pt x="939" y="1256"/>
                </a:lnTo>
                <a:lnTo>
                  <a:pt x="939" y="1263"/>
                </a:lnTo>
                <a:lnTo>
                  <a:pt x="939" y="1269"/>
                </a:lnTo>
                <a:lnTo>
                  <a:pt x="940" y="1275"/>
                </a:lnTo>
                <a:lnTo>
                  <a:pt x="940" y="1281"/>
                </a:lnTo>
                <a:lnTo>
                  <a:pt x="940" y="1286"/>
                </a:lnTo>
                <a:lnTo>
                  <a:pt x="940" y="1291"/>
                </a:lnTo>
                <a:lnTo>
                  <a:pt x="941" y="1295"/>
                </a:lnTo>
                <a:lnTo>
                  <a:pt x="941" y="1300"/>
                </a:lnTo>
                <a:lnTo>
                  <a:pt x="941" y="1303"/>
                </a:lnTo>
                <a:lnTo>
                  <a:pt x="941" y="1306"/>
                </a:lnTo>
                <a:lnTo>
                  <a:pt x="941" y="1309"/>
                </a:lnTo>
                <a:lnTo>
                  <a:pt x="941" y="1311"/>
                </a:lnTo>
                <a:lnTo>
                  <a:pt x="941" y="1313"/>
                </a:lnTo>
                <a:lnTo>
                  <a:pt x="942" y="1314"/>
                </a:lnTo>
                <a:lnTo>
                  <a:pt x="942" y="1315"/>
                </a:lnTo>
                <a:lnTo>
                  <a:pt x="942" y="1315"/>
                </a:lnTo>
                <a:lnTo>
                  <a:pt x="942" y="1315"/>
                </a:lnTo>
                <a:lnTo>
                  <a:pt x="942" y="1315"/>
                </a:lnTo>
                <a:lnTo>
                  <a:pt x="942" y="1314"/>
                </a:lnTo>
                <a:lnTo>
                  <a:pt x="942" y="1312"/>
                </a:lnTo>
                <a:lnTo>
                  <a:pt x="943" y="1310"/>
                </a:lnTo>
                <a:lnTo>
                  <a:pt x="943" y="1308"/>
                </a:lnTo>
                <a:lnTo>
                  <a:pt x="943" y="1305"/>
                </a:lnTo>
                <a:lnTo>
                  <a:pt x="943" y="1301"/>
                </a:lnTo>
                <a:lnTo>
                  <a:pt x="943" y="1297"/>
                </a:lnTo>
                <a:lnTo>
                  <a:pt x="944" y="1293"/>
                </a:lnTo>
                <a:lnTo>
                  <a:pt x="944" y="1288"/>
                </a:lnTo>
                <a:lnTo>
                  <a:pt x="944" y="1283"/>
                </a:lnTo>
                <a:lnTo>
                  <a:pt x="944" y="1277"/>
                </a:lnTo>
                <a:lnTo>
                  <a:pt x="944" y="1272"/>
                </a:lnTo>
                <a:lnTo>
                  <a:pt x="944" y="1265"/>
                </a:lnTo>
                <a:lnTo>
                  <a:pt x="944" y="1258"/>
                </a:lnTo>
                <a:lnTo>
                  <a:pt x="945" y="1251"/>
                </a:lnTo>
                <a:lnTo>
                  <a:pt x="945" y="1243"/>
                </a:lnTo>
                <a:lnTo>
                  <a:pt x="945" y="1235"/>
                </a:lnTo>
                <a:lnTo>
                  <a:pt x="945" y="1226"/>
                </a:lnTo>
                <a:lnTo>
                  <a:pt x="946" y="1218"/>
                </a:lnTo>
                <a:lnTo>
                  <a:pt x="946" y="1208"/>
                </a:lnTo>
                <a:lnTo>
                  <a:pt x="946" y="1199"/>
                </a:lnTo>
                <a:lnTo>
                  <a:pt x="946" y="1189"/>
                </a:lnTo>
                <a:lnTo>
                  <a:pt x="946" y="1179"/>
                </a:lnTo>
                <a:lnTo>
                  <a:pt x="946" y="1168"/>
                </a:lnTo>
                <a:lnTo>
                  <a:pt x="946" y="1158"/>
                </a:lnTo>
                <a:lnTo>
                  <a:pt x="947" y="1147"/>
                </a:lnTo>
                <a:lnTo>
                  <a:pt x="947" y="1135"/>
                </a:lnTo>
                <a:lnTo>
                  <a:pt x="947" y="1124"/>
                </a:lnTo>
                <a:lnTo>
                  <a:pt x="947" y="1112"/>
                </a:lnTo>
                <a:lnTo>
                  <a:pt x="947" y="1101"/>
                </a:lnTo>
                <a:lnTo>
                  <a:pt x="947" y="1089"/>
                </a:lnTo>
                <a:lnTo>
                  <a:pt x="947" y="1076"/>
                </a:lnTo>
                <a:lnTo>
                  <a:pt x="948" y="1064"/>
                </a:lnTo>
                <a:lnTo>
                  <a:pt x="948" y="1052"/>
                </a:lnTo>
                <a:lnTo>
                  <a:pt x="948" y="1039"/>
                </a:lnTo>
                <a:lnTo>
                  <a:pt x="948" y="1026"/>
                </a:lnTo>
                <a:lnTo>
                  <a:pt x="948" y="1014"/>
                </a:lnTo>
                <a:lnTo>
                  <a:pt x="949" y="1001"/>
                </a:lnTo>
                <a:lnTo>
                  <a:pt x="949" y="988"/>
                </a:lnTo>
                <a:lnTo>
                  <a:pt x="949" y="975"/>
                </a:lnTo>
                <a:lnTo>
                  <a:pt x="949" y="962"/>
                </a:lnTo>
                <a:lnTo>
                  <a:pt x="949" y="949"/>
                </a:lnTo>
                <a:lnTo>
                  <a:pt x="949" y="936"/>
                </a:lnTo>
                <a:lnTo>
                  <a:pt x="950" y="923"/>
                </a:lnTo>
                <a:lnTo>
                  <a:pt x="950" y="911"/>
                </a:lnTo>
                <a:lnTo>
                  <a:pt x="950" y="898"/>
                </a:lnTo>
                <a:lnTo>
                  <a:pt x="950" y="886"/>
                </a:lnTo>
                <a:lnTo>
                  <a:pt x="950" y="873"/>
                </a:lnTo>
                <a:lnTo>
                  <a:pt x="951" y="861"/>
                </a:lnTo>
                <a:lnTo>
                  <a:pt x="951" y="849"/>
                </a:lnTo>
                <a:lnTo>
                  <a:pt x="951" y="837"/>
                </a:lnTo>
                <a:lnTo>
                  <a:pt x="951" y="826"/>
                </a:lnTo>
                <a:lnTo>
                  <a:pt x="951" y="814"/>
                </a:lnTo>
                <a:lnTo>
                  <a:pt x="951" y="803"/>
                </a:lnTo>
                <a:lnTo>
                  <a:pt x="951" y="792"/>
                </a:lnTo>
                <a:lnTo>
                  <a:pt x="952" y="782"/>
                </a:lnTo>
                <a:lnTo>
                  <a:pt x="952" y="771"/>
                </a:lnTo>
                <a:lnTo>
                  <a:pt x="952" y="761"/>
                </a:lnTo>
                <a:lnTo>
                  <a:pt x="952" y="752"/>
                </a:lnTo>
                <a:lnTo>
                  <a:pt x="952" y="742"/>
                </a:lnTo>
                <a:lnTo>
                  <a:pt x="952" y="733"/>
                </a:lnTo>
                <a:lnTo>
                  <a:pt x="952" y="725"/>
                </a:lnTo>
                <a:lnTo>
                  <a:pt x="953" y="716"/>
                </a:lnTo>
                <a:lnTo>
                  <a:pt x="953" y="708"/>
                </a:lnTo>
                <a:lnTo>
                  <a:pt x="953" y="701"/>
                </a:lnTo>
                <a:lnTo>
                  <a:pt x="953" y="694"/>
                </a:lnTo>
                <a:lnTo>
                  <a:pt x="954" y="687"/>
                </a:lnTo>
                <a:lnTo>
                  <a:pt x="954" y="681"/>
                </a:lnTo>
                <a:lnTo>
                  <a:pt x="954" y="675"/>
                </a:lnTo>
                <a:lnTo>
                  <a:pt x="954" y="670"/>
                </a:lnTo>
                <a:lnTo>
                  <a:pt x="954" y="665"/>
                </a:lnTo>
                <a:lnTo>
                  <a:pt x="954" y="661"/>
                </a:lnTo>
                <a:lnTo>
                  <a:pt x="954" y="657"/>
                </a:lnTo>
                <a:lnTo>
                  <a:pt x="955" y="654"/>
                </a:lnTo>
                <a:lnTo>
                  <a:pt x="955" y="651"/>
                </a:lnTo>
                <a:lnTo>
                  <a:pt x="955" y="649"/>
                </a:lnTo>
                <a:lnTo>
                  <a:pt x="955" y="647"/>
                </a:lnTo>
                <a:lnTo>
                  <a:pt x="955" y="645"/>
                </a:lnTo>
                <a:lnTo>
                  <a:pt x="955" y="644"/>
                </a:lnTo>
                <a:lnTo>
                  <a:pt x="955" y="644"/>
                </a:lnTo>
                <a:lnTo>
                  <a:pt x="956" y="644"/>
                </a:lnTo>
                <a:lnTo>
                  <a:pt x="956" y="645"/>
                </a:lnTo>
                <a:lnTo>
                  <a:pt x="956" y="646"/>
                </a:lnTo>
                <a:lnTo>
                  <a:pt x="956" y="648"/>
                </a:lnTo>
                <a:lnTo>
                  <a:pt x="956" y="650"/>
                </a:lnTo>
                <a:lnTo>
                  <a:pt x="957" y="653"/>
                </a:lnTo>
                <a:lnTo>
                  <a:pt x="957" y="656"/>
                </a:lnTo>
                <a:lnTo>
                  <a:pt x="957" y="660"/>
                </a:lnTo>
                <a:lnTo>
                  <a:pt x="957" y="664"/>
                </a:lnTo>
                <a:lnTo>
                  <a:pt x="957" y="669"/>
                </a:lnTo>
                <a:lnTo>
                  <a:pt x="957" y="674"/>
                </a:lnTo>
                <a:lnTo>
                  <a:pt x="957" y="680"/>
                </a:lnTo>
                <a:lnTo>
                  <a:pt x="958" y="687"/>
                </a:lnTo>
                <a:lnTo>
                  <a:pt x="958" y="693"/>
                </a:lnTo>
                <a:lnTo>
                  <a:pt x="958" y="700"/>
                </a:lnTo>
                <a:lnTo>
                  <a:pt x="958" y="708"/>
                </a:lnTo>
                <a:lnTo>
                  <a:pt x="959" y="716"/>
                </a:lnTo>
                <a:lnTo>
                  <a:pt x="959" y="725"/>
                </a:lnTo>
                <a:lnTo>
                  <a:pt x="959" y="733"/>
                </a:lnTo>
                <a:lnTo>
                  <a:pt x="959" y="743"/>
                </a:lnTo>
                <a:lnTo>
                  <a:pt x="959" y="753"/>
                </a:lnTo>
                <a:lnTo>
                  <a:pt x="959" y="762"/>
                </a:lnTo>
                <a:lnTo>
                  <a:pt x="959" y="773"/>
                </a:lnTo>
                <a:lnTo>
                  <a:pt x="960" y="784"/>
                </a:lnTo>
                <a:lnTo>
                  <a:pt x="960" y="795"/>
                </a:lnTo>
                <a:lnTo>
                  <a:pt x="960" y="806"/>
                </a:lnTo>
                <a:lnTo>
                  <a:pt x="960" y="818"/>
                </a:lnTo>
                <a:lnTo>
                  <a:pt x="960" y="830"/>
                </a:lnTo>
                <a:lnTo>
                  <a:pt x="960" y="842"/>
                </a:lnTo>
                <a:lnTo>
                  <a:pt x="960" y="855"/>
                </a:lnTo>
                <a:lnTo>
                  <a:pt x="961" y="868"/>
                </a:lnTo>
                <a:lnTo>
                  <a:pt x="961" y="881"/>
                </a:lnTo>
                <a:lnTo>
                  <a:pt x="961" y="894"/>
                </a:lnTo>
                <a:lnTo>
                  <a:pt x="961" y="907"/>
                </a:lnTo>
                <a:lnTo>
                  <a:pt x="961" y="921"/>
                </a:lnTo>
                <a:lnTo>
                  <a:pt x="962" y="934"/>
                </a:lnTo>
                <a:lnTo>
                  <a:pt x="962" y="948"/>
                </a:lnTo>
                <a:lnTo>
                  <a:pt x="962" y="962"/>
                </a:lnTo>
                <a:lnTo>
                  <a:pt x="962" y="976"/>
                </a:lnTo>
                <a:lnTo>
                  <a:pt x="962" y="990"/>
                </a:lnTo>
                <a:lnTo>
                  <a:pt x="962" y="1004"/>
                </a:lnTo>
                <a:lnTo>
                  <a:pt x="962" y="1018"/>
                </a:lnTo>
                <a:lnTo>
                  <a:pt x="963" y="1032"/>
                </a:lnTo>
                <a:lnTo>
                  <a:pt x="963" y="1046"/>
                </a:lnTo>
                <a:lnTo>
                  <a:pt x="963" y="1060"/>
                </a:lnTo>
                <a:lnTo>
                  <a:pt x="963" y="1074"/>
                </a:lnTo>
                <a:lnTo>
                  <a:pt x="964" y="1088"/>
                </a:lnTo>
                <a:lnTo>
                  <a:pt x="964" y="1101"/>
                </a:lnTo>
                <a:lnTo>
                  <a:pt x="964" y="1115"/>
                </a:lnTo>
                <a:lnTo>
                  <a:pt x="964" y="1129"/>
                </a:lnTo>
                <a:lnTo>
                  <a:pt x="964" y="1142"/>
                </a:lnTo>
                <a:lnTo>
                  <a:pt x="964" y="1155"/>
                </a:lnTo>
                <a:lnTo>
                  <a:pt x="964" y="1168"/>
                </a:lnTo>
                <a:lnTo>
                  <a:pt x="965" y="1180"/>
                </a:lnTo>
                <a:lnTo>
                  <a:pt x="965" y="1193"/>
                </a:lnTo>
                <a:lnTo>
                  <a:pt x="965" y="1205"/>
                </a:lnTo>
                <a:lnTo>
                  <a:pt x="965" y="1217"/>
                </a:lnTo>
                <a:lnTo>
                  <a:pt x="965" y="1228"/>
                </a:lnTo>
                <a:lnTo>
                  <a:pt x="965" y="1240"/>
                </a:lnTo>
                <a:lnTo>
                  <a:pt x="965" y="1250"/>
                </a:lnTo>
                <a:lnTo>
                  <a:pt x="966" y="1261"/>
                </a:lnTo>
                <a:lnTo>
                  <a:pt x="966" y="1271"/>
                </a:lnTo>
                <a:lnTo>
                  <a:pt x="966" y="1281"/>
                </a:lnTo>
                <a:lnTo>
                  <a:pt x="966" y="1290"/>
                </a:lnTo>
                <a:lnTo>
                  <a:pt x="966" y="1299"/>
                </a:lnTo>
                <a:lnTo>
                  <a:pt x="967" y="1308"/>
                </a:lnTo>
                <a:lnTo>
                  <a:pt x="967" y="1316"/>
                </a:lnTo>
                <a:lnTo>
                  <a:pt x="967" y="1323"/>
                </a:lnTo>
                <a:lnTo>
                  <a:pt x="967" y="1331"/>
                </a:lnTo>
                <a:lnTo>
                  <a:pt x="967" y="1337"/>
                </a:lnTo>
                <a:lnTo>
                  <a:pt x="967" y="1344"/>
                </a:lnTo>
                <a:lnTo>
                  <a:pt x="967" y="1349"/>
                </a:lnTo>
                <a:lnTo>
                  <a:pt x="968" y="1354"/>
                </a:lnTo>
                <a:lnTo>
                  <a:pt x="968" y="1359"/>
                </a:lnTo>
                <a:lnTo>
                  <a:pt x="968" y="1363"/>
                </a:lnTo>
                <a:lnTo>
                  <a:pt x="968" y="1367"/>
                </a:lnTo>
                <a:lnTo>
                  <a:pt x="969" y="1370"/>
                </a:lnTo>
                <a:lnTo>
                  <a:pt x="969" y="1372"/>
                </a:lnTo>
                <a:lnTo>
                  <a:pt x="969" y="1374"/>
                </a:lnTo>
                <a:lnTo>
                  <a:pt x="969" y="1375"/>
                </a:lnTo>
                <a:lnTo>
                  <a:pt x="969" y="1376"/>
                </a:lnTo>
                <a:lnTo>
                  <a:pt x="969" y="1377"/>
                </a:lnTo>
                <a:lnTo>
                  <a:pt x="969" y="1376"/>
                </a:lnTo>
                <a:lnTo>
                  <a:pt x="970" y="1375"/>
                </a:lnTo>
                <a:lnTo>
                  <a:pt x="970" y="1374"/>
                </a:lnTo>
                <a:lnTo>
                  <a:pt x="970" y="1372"/>
                </a:lnTo>
                <a:lnTo>
                  <a:pt x="970" y="1370"/>
                </a:lnTo>
                <a:lnTo>
                  <a:pt x="970" y="1367"/>
                </a:lnTo>
                <a:lnTo>
                  <a:pt x="970" y="1363"/>
                </a:lnTo>
                <a:lnTo>
                  <a:pt x="970" y="1359"/>
                </a:lnTo>
                <a:lnTo>
                  <a:pt x="971" y="1354"/>
                </a:lnTo>
                <a:lnTo>
                  <a:pt x="971" y="1349"/>
                </a:lnTo>
                <a:lnTo>
                  <a:pt x="971" y="1343"/>
                </a:lnTo>
                <a:lnTo>
                  <a:pt x="971" y="1337"/>
                </a:lnTo>
                <a:lnTo>
                  <a:pt x="971" y="1330"/>
                </a:lnTo>
                <a:lnTo>
                  <a:pt x="972" y="1322"/>
                </a:lnTo>
                <a:lnTo>
                  <a:pt x="972" y="1315"/>
                </a:lnTo>
                <a:lnTo>
                  <a:pt x="972" y="1306"/>
                </a:lnTo>
                <a:lnTo>
                  <a:pt x="972" y="1297"/>
                </a:lnTo>
                <a:lnTo>
                  <a:pt x="972" y="1288"/>
                </a:lnTo>
                <a:lnTo>
                  <a:pt x="972" y="1278"/>
                </a:lnTo>
                <a:lnTo>
                  <a:pt x="972" y="1268"/>
                </a:lnTo>
                <a:lnTo>
                  <a:pt x="973" y="1258"/>
                </a:lnTo>
                <a:lnTo>
                  <a:pt x="973" y="1247"/>
                </a:lnTo>
                <a:lnTo>
                  <a:pt x="973" y="1235"/>
                </a:lnTo>
                <a:lnTo>
                  <a:pt x="973" y="1224"/>
                </a:lnTo>
                <a:lnTo>
                  <a:pt x="974" y="1211"/>
                </a:lnTo>
                <a:lnTo>
                  <a:pt x="974" y="1199"/>
                </a:lnTo>
                <a:lnTo>
                  <a:pt x="974" y="1186"/>
                </a:lnTo>
                <a:lnTo>
                  <a:pt x="974" y="1173"/>
                </a:lnTo>
                <a:lnTo>
                  <a:pt x="974" y="1160"/>
                </a:lnTo>
                <a:lnTo>
                  <a:pt x="974" y="1146"/>
                </a:lnTo>
                <a:lnTo>
                  <a:pt x="974" y="1132"/>
                </a:lnTo>
                <a:lnTo>
                  <a:pt x="975" y="1118"/>
                </a:lnTo>
                <a:lnTo>
                  <a:pt x="975" y="1104"/>
                </a:lnTo>
                <a:lnTo>
                  <a:pt x="975" y="1089"/>
                </a:lnTo>
                <a:lnTo>
                  <a:pt x="975" y="1075"/>
                </a:lnTo>
                <a:lnTo>
                  <a:pt x="975" y="1060"/>
                </a:lnTo>
                <a:lnTo>
                  <a:pt x="975" y="1045"/>
                </a:lnTo>
                <a:lnTo>
                  <a:pt x="975" y="1030"/>
                </a:lnTo>
                <a:lnTo>
                  <a:pt x="976" y="1014"/>
                </a:lnTo>
                <a:lnTo>
                  <a:pt x="976" y="999"/>
                </a:lnTo>
                <a:lnTo>
                  <a:pt x="976" y="984"/>
                </a:lnTo>
                <a:lnTo>
                  <a:pt x="976" y="969"/>
                </a:lnTo>
                <a:lnTo>
                  <a:pt x="976" y="953"/>
                </a:lnTo>
                <a:lnTo>
                  <a:pt x="977" y="938"/>
                </a:lnTo>
                <a:lnTo>
                  <a:pt x="977" y="923"/>
                </a:lnTo>
                <a:lnTo>
                  <a:pt x="977" y="908"/>
                </a:lnTo>
                <a:lnTo>
                  <a:pt x="977" y="893"/>
                </a:lnTo>
                <a:lnTo>
                  <a:pt x="977" y="878"/>
                </a:lnTo>
                <a:lnTo>
                  <a:pt x="977" y="864"/>
                </a:lnTo>
                <a:lnTo>
                  <a:pt x="977" y="849"/>
                </a:lnTo>
                <a:lnTo>
                  <a:pt x="978" y="835"/>
                </a:lnTo>
                <a:lnTo>
                  <a:pt x="978" y="820"/>
                </a:lnTo>
                <a:lnTo>
                  <a:pt x="978" y="807"/>
                </a:lnTo>
                <a:lnTo>
                  <a:pt x="978" y="793"/>
                </a:lnTo>
                <a:lnTo>
                  <a:pt x="979" y="779"/>
                </a:lnTo>
                <a:lnTo>
                  <a:pt x="979" y="766"/>
                </a:lnTo>
                <a:lnTo>
                  <a:pt x="979" y="754"/>
                </a:lnTo>
                <a:lnTo>
                  <a:pt x="979" y="741"/>
                </a:lnTo>
                <a:lnTo>
                  <a:pt x="979" y="729"/>
                </a:lnTo>
                <a:lnTo>
                  <a:pt x="979" y="717"/>
                </a:lnTo>
                <a:lnTo>
                  <a:pt x="979" y="706"/>
                </a:lnTo>
                <a:lnTo>
                  <a:pt x="980" y="695"/>
                </a:lnTo>
                <a:lnTo>
                  <a:pt x="980" y="685"/>
                </a:lnTo>
                <a:lnTo>
                  <a:pt x="980" y="674"/>
                </a:lnTo>
                <a:lnTo>
                  <a:pt x="980" y="665"/>
                </a:lnTo>
                <a:lnTo>
                  <a:pt x="980" y="656"/>
                </a:lnTo>
                <a:lnTo>
                  <a:pt x="980" y="647"/>
                </a:lnTo>
                <a:lnTo>
                  <a:pt x="980" y="639"/>
                </a:lnTo>
                <a:lnTo>
                  <a:pt x="981" y="631"/>
                </a:lnTo>
                <a:lnTo>
                  <a:pt x="981" y="624"/>
                </a:lnTo>
                <a:lnTo>
                  <a:pt x="981" y="617"/>
                </a:lnTo>
                <a:lnTo>
                  <a:pt x="981" y="611"/>
                </a:lnTo>
                <a:lnTo>
                  <a:pt x="981" y="606"/>
                </a:lnTo>
                <a:lnTo>
                  <a:pt x="982" y="601"/>
                </a:lnTo>
                <a:lnTo>
                  <a:pt x="982" y="596"/>
                </a:lnTo>
                <a:lnTo>
                  <a:pt x="982" y="593"/>
                </a:lnTo>
                <a:lnTo>
                  <a:pt x="982" y="589"/>
                </a:lnTo>
                <a:lnTo>
                  <a:pt x="982" y="587"/>
                </a:lnTo>
                <a:lnTo>
                  <a:pt x="982" y="585"/>
                </a:lnTo>
                <a:lnTo>
                  <a:pt x="983" y="583"/>
                </a:lnTo>
                <a:lnTo>
                  <a:pt x="983" y="582"/>
                </a:lnTo>
                <a:lnTo>
                  <a:pt x="983" y="582"/>
                </a:lnTo>
                <a:lnTo>
                  <a:pt x="983" y="583"/>
                </a:lnTo>
                <a:lnTo>
                  <a:pt x="983" y="583"/>
                </a:lnTo>
                <a:lnTo>
                  <a:pt x="983" y="585"/>
                </a:lnTo>
                <a:lnTo>
                  <a:pt x="983" y="587"/>
                </a:lnTo>
                <a:lnTo>
                  <a:pt x="984" y="590"/>
                </a:lnTo>
                <a:lnTo>
                  <a:pt x="984" y="593"/>
                </a:lnTo>
                <a:lnTo>
                  <a:pt x="984" y="598"/>
                </a:lnTo>
                <a:lnTo>
                  <a:pt x="984" y="602"/>
                </a:lnTo>
                <a:lnTo>
                  <a:pt x="984" y="607"/>
                </a:lnTo>
                <a:lnTo>
                  <a:pt x="985" y="613"/>
                </a:lnTo>
                <a:lnTo>
                  <a:pt x="985" y="619"/>
                </a:lnTo>
                <a:lnTo>
                  <a:pt x="985" y="626"/>
                </a:lnTo>
                <a:lnTo>
                  <a:pt x="985" y="634"/>
                </a:lnTo>
                <a:lnTo>
                  <a:pt x="985" y="642"/>
                </a:lnTo>
                <a:lnTo>
                  <a:pt x="985" y="651"/>
                </a:lnTo>
                <a:lnTo>
                  <a:pt x="985" y="659"/>
                </a:lnTo>
                <a:lnTo>
                  <a:pt x="986" y="669"/>
                </a:lnTo>
                <a:lnTo>
                  <a:pt x="986" y="679"/>
                </a:lnTo>
                <a:lnTo>
                  <a:pt x="986" y="690"/>
                </a:lnTo>
                <a:lnTo>
                  <a:pt x="986" y="701"/>
                </a:lnTo>
                <a:lnTo>
                  <a:pt x="987" y="712"/>
                </a:lnTo>
                <a:lnTo>
                  <a:pt x="987" y="724"/>
                </a:lnTo>
                <a:lnTo>
                  <a:pt x="987" y="736"/>
                </a:lnTo>
                <a:lnTo>
                  <a:pt x="987" y="749"/>
                </a:lnTo>
                <a:lnTo>
                  <a:pt x="987" y="762"/>
                </a:lnTo>
                <a:lnTo>
                  <a:pt x="987" y="776"/>
                </a:lnTo>
                <a:lnTo>
                  <a:pt x="987" y="790"/>
                </a:lnTo>
                <a:lnTo>
                  <a:pt x="988" y="804"/>
                </a:lnTo>
                <a:lnTo>
                  <a:pt x="988" y="818"/>
                </a:lnTo>
                <a:lnTo>
                  <a:pt x="988" y="833"/>
                </a:lnTo>
                <a:lnTo>
                  <a:pt x="988" y="848"/>
                </a:lnTo>
                <a:lnTo>
                  <a:pt x="988" y="863"/>
                </a:lnTo>
                <a:lnTo>
                  <a:pt x="988" y="879"/>
                </a:lnTo>
                <a:lnTo>
                  <a:pt x="988" y="895"/>
                </a:lnTo>
                <a:lnTo>
                  <a:pt x="989" y="910"/>
                </a:lnTo>
                <a:lnTo>
                  <a:pt x="989" y="927"/>
                </a:lnTo>
                <a:lnTo>
                  <a:pt x="989" y="943"/>
                </a:lnTo>
                <a:lnTo>
                  <a:pt x="989" y="959"/>
                </a:lnTo>
                <a:lnTo>
                  <a:pt x="989" y="975"/>
                </a:lnTo>
                <a:lnTo>
                  <a:pt x="990" y="992"/>
                </a:lnTo>
                <a:lnTo>
                  <a:pt x="990" y="1008"/>
                </a:lnTo>
                <a:lnTo>
                  <a:pt x="990" y="1025"/>
                </a:lnTo>
                <a:lnTo>
                  <a:pt x="990" y="1041"/>
                </a:lnTo>
                <a:lnTo>
                  <a:pt x="990" y="1057"/>
                </a:lnTo>
                <a:lnTo>
                  <a:pt x="990" y="1074"/>
                </a:lnTo>
                <a:lnTo>
                  <a:pt x="990" y="1090"/>
                </a:lnTo>
                <a:lnTo>
                  <a:pt x="991" y="1106"/>
                </a:lnTo>
                <a:lnTo>
                  <a:pt x="991" y="1122"/>
                </a:lnTo>
                <a:lnTo>
                  <a:pt x="991" y="1138"/>
                </a:lnTo>
                <a:lnTo>
                  <a:pt x="991" y="1154"/>
                </a:lnTo>
                <a:lnTo>
                  <a:pt x="992" y="1169"/>
                </a:lnTo>
                <a:lnTo>
                  <a:pt x="992" y="1184"/>
                </a:lnTo>
                <a:lnTo>
                  <a:pt x="992" y="1199"/>
                </a:lnTo>
                <a:lnTo>
                  <a:pt x="992" y="1214"/>
                </a:lnTo>
                <a:lnTo>
                  <a:pt x="992" y="1228"/>
                </a:lnTo>
                <a:lnTo>
                  <a:pt x="992" y="1242"/>
                </a:lnTo>
                <a:lnTo>
                  <a:pt x="992" y="1256"/>
                </a:lnTo>
                <a:lnTo>
                  <a:pt x="993" y="1269"/>
                </a:lnTo>
                <a:lnTo>
                  <a:pt x="993" y="1282"/>
                </a:lnTo>
                <a:lnTo>
                  <a:pt x="993" y="1295"/>
                </a:lnTo>
                <a:lnTo>
                  <a:pt x="993" y="1307"/>
                </a:lnTo>
                <a:lnTo>
                  <a:pt x="993" y="1319"/>
                </a:lnTo>
                <a:lnTo>
                  <a:pt x="993" y="1330"/>
                </a:lnTo>
                <a:lnTo>
                  <a:pt x="993" y="1341"/>
                </a:lnTo>
                <a:lnTo>
                  <a:pt x="994" y="1351"/>
                </a:lnTo>
                <a:lnTo>
                  <a:pt x="994" y="1361"/>
                </a:lnTo>
                <a:lnTo>
                  <a:pt x="994" y="1370"/>
                </a:lnTo>
                <a:lnTo>
                  <a:pt x="994" y="1379"/>
                </a:lnTo>
                <a:lnTo>
                  <a:pt x="994" y="1387"/>
                </a:lnTo>
                <a:lnTo>
                  <a:pt x="995" y="1395"/>
                </a:lnTo>
                <a:lnTo>
                  <a:pt x="995" y="1402"/>
                </a:lnTo>
                <a:lnTo>
                  <a:pt x="995" y="1408"/>
                </a:lnTo>
                <a:lnTo>
                  <a:pt x="995" y="1415"/>
                </a:lnTo>
                <a:lnTo>
                  <a:pt x="995" y="1420"/>
                </a:lnTo>
                <a:lnTo>
                  <a:pt x="995" y="1424"/>
                </a:lnTo>
                <a:lnTo>
                  <a:pt x="995" y="1428"/>
                </a:lnTo>
                <a:lnTo>
                  <a:pt x="996" y="1432"/>
                </a:lnTo>
                <a:lnTo>
                  <a:pt x="996" y="1434"/>
                </a:lnTo>
                <a:lnTo>
                  <a:pt x="996" y="1436"/>
                </a:lnTo>
                <a:lnTo>
                  <a:pt x="996" y="1438"/>
                </a:lnTo>
                <a:lnTo>
                  <a:pt x="997" y="1439"/>
                </a:lnTo>
                <a:lnTo>
                  <a:pt x="997" y="1439"/>
                </a:lnTo>
                <a:lnTo>
                  <a:pt x="997" y="1439"/>
                </a:lnTo>
                <a:lnTo>
                  <a:pt x="997" y="1438"/>
                </a:lnTo>
                <a:lnTo>
                  <a:pt x="997" y="1436"/>
                </a:lnTo>
                <a:lnTo>
                  <a:pt x="997" y="1433"/>
                </a:lnTo>
                <a:lnTo>
                  <a:pt x="997" y="1430"/>
                </a:lnTo>
                <a:lnTo>
                  <a:pt x="998" y="1426"/>
                </a:lnTo>
                <a:lnTo>
                  <a:pt x="998" y="1422"/>
                </a:lnTo>
                <a:lnTo>
                  <a:pt x="998" y="1417"/>
                </a:lnTo>
                <a:lnTo>
                  <a:pt x="998" y="1411"/>
                </a:lnTo>
                <a:lnTo>
                  <a:pt x="998" y="1405"/>
                </a:lnTo>
                <a:lnTo>
                  <a:pt x="998" y="1398"/>
                </a:lnTo>
                <a:lnTo>
                  <a:pt x="998" y="1390"/>
                </a:lnTo>
                <a:lnTo>
                  <a:pt x="999" y="1382"/>
                </a:lnTo>
                <a:lnTo>
                  <a:pt x="999" y="1374"/>
                </a:lnTo>
                <a:lnTo>
                  <a:pt x="999" y="1364"/>
                </a:lnTo>
                <a:lnTo>
                  <a:pt x="999" y="1355"/>
                </a:lnTo>
                <a:lnTo>
                  <a:pt x="999" y="1344"/>
                </a:lnTo>
                <a:lnTo>
                  <a:pt x="1000" y="1333"/>
                </a:lnTo>
                <a:lnTo>
                  <a:pt x="1000" y="1322"/>
                </a:lnTo>
                <a:lnTo>
                  <a:pt x="1000" y="1310"/>
                </a:lnTo>
                <a:lnTo>
                  <a:pt x="1000" y="1298"/>
                </a:lnTo>
                <a:lnTo>
                  <a:pt x="1000" y="1285"/>
                </a:lnTo>
                <a:lnTo>
                  <a:pt x="1000" y="1272"/>
                </a:lnTo>
                <a:lnTo>
                  <a:pt x="1000" y="1258"/>
                </a:lnTo>
                <a:lnTo>
                  <a:pt x="1001" y="1244"/>
                </a:lnTo>
                <a:lnTo>
                  <a:pt x="1001" y="1229"/>
                </a:lnTo>
                <a:lnTo>
                  <a:pt x="1001" y="1214"/>
                </a:lnTo>
                <a:lnTo>
                  <a:pt x="1001" y="1199"/>
                </a:lnTo>
                <a:lnTo>
                  <a:pt x="1002" y="1183"/>
                </a:lnTo>
                <a:lnTo>
                  <a:pt x="1002" y="1167"/>
                </a:lnTo>
                <a:lnTo>
                  <a:pt x="1002" y="1151"/>
                </a:lnTo>
                <a:lnTo>
                  <a:pt x="1002" y="1135"/>
                </a:lnTo>
                <a:lnTo>
                  <a:pt x="1002" y="1118"/>
                </a:lnTo>
                <a:lnTo>
                  <a:pt x="1002" y="1101"/>
                </a:lnTo>
                <a:lnTo>
                  <a:pt x="1002" y="1084"/>
                </a:lnTo>
                <a:lnTo>
                  <a:pt x="1003" y="1067"/>
                </a:lnTo>
                <a:lnTo>
                  <a:pt x="1003" y="1050"/>
                </a:lnTo>
                <a:lnTo>
                  <a:pt x="1003" y="1032"/>
                </a:lnTo>
                <a:lnTo>
                  <a:pt x="1003" y="1015"/>
                </a:lnTo>
                <a:lnTo>
                  <a:pt x="1003" y="997"/>
                </a:lnTo>
                <a:lnTo>
                  <a:pt x="1003" y="979"/>
                </a:lnTo>
                <a:lnTo>
                  <a:pt x="1003" y="962"/>
                </a:lnTo>
                <a:lnTo>
                  <a:pt x="1004" y="944"/>
                </a:lnTo>
                <a:lnTo>
                  <a:pt x="1004" y="927"/>
                </a:lnTo>
                <a:lnTo>
                  <a:pt x="1004" y="909"/>
                </a:lnTo>
                <a:lnTo>
                  <a:pt x="1004" y="892"/>
                </a:lnTo>
                <a:lnTo>
                  <a:pt x="1004" y="874"/>
                </a:lnTo>
                <a:lnTo>
                  <a:pt x="1005" y="857"/>
                </a:lnTo>
                <a:lnTo>
                  <a:pt x="1005" y="840"/>
                </a:lnTo>
                <a:lnTo>
                  <a:pt x="1005" y="823"/>
                </a:lnTo>
                <a:lnTo>
                  <a:pt x="1005" y="807"/>
                </a:lnTo>
                <a:lnTo>
                  <a:pt x="1005" y="791"/>
                </a:lnTo>
                <a:lnTo>
                  <a:pt x="1005" y="775"/>
                </a:lnTo>
                <a:lnTo>
                  <a:pt x="1005" y="759"/>
                </a:lnTo>
                <a:lnTo>
                  <a:pt x="1006" y="744"/>
                </a:lnTo>
                <a:lnTo>
                  <a:pt x="1006" y="729"/>
                </a:lnTo>
                <a:lnTo>
                  <a:pt x="1006" y="714"/>
                </a:lnTo>
                <a:lnTo>
                  <a:pt x="1006" y="700"/>
                </a:lnTo>
                <a:lnTo>
                  <a:pt x="1007" y="686"/>
                </a:lnTo>
                <a:lnTo>
                  <a:pt x="1007" y="672"/>
                </a:lnTo>
                <a:lnTo>
                  <a:pt x="1007" y="659"/>
                </a:lnTo>
                <a:lnTo>
                  <a:pt x="1007" y="647"/>
                </a:lnTo>
                <a:lnTo>
                  <a:pt x="1007" y="635"/>
                </a:lnTo>
                <a:lnTo>
                  <a:pt x="1007" y="623"/>
                </a:lnTo>
                <a:lnTo>
                  <a:pt x="1007" y="612"/>
                </a:lnTo>
                <a:lnTo>
                  <a:pt x="1008" y="602"/>
                </a:lnTo>
                <a:lnTo>
                  <a:pt x="1008" y="592"/>
                </a:lnTo>
                <a:lnTo>
                  <a:pt x="1008" y="583"/>
                </a:lnTo>
                <a:lnTo>
                  <a:pt x="1008" y="574"/>
                </a:lnTo>
                <a:lnTo>
                  <a:pt x="1008" y="566"/>
                </a:lnTo>
                <a:lnTo>
                  <a:pt x="1008" y="558"/>
                </a:lnTo>
                <a:lnTo>
                  <a:pt x="1008" y="552"/>
                </a:lnTo>
                <a:lnTo>
                  <a:pt x="1009" y="545"/>
                </a:lnTo>
                <a:lnTo>
                  <a:pt x="1009" y="540"/>
                </a:lnTo>
                <a:lnTo>
                  <a:pt x="1009" y="535"/>
                </a:lnTo>
                <a:lnTo>
                  <a:pt x="1009" y="531"/>
                </a:lnTo>
                <a:lnTo>
                  <a:pt x="1009" y="527"/>
                </a:lnTo>
                <a:lnTo>
                  <a:pt x="1010" y="524"/>
                </a:lnTo>
                <a:lnTo>
                  <a:pt x="1010" y="522"/>
                </a:lnTo>
                <a:lnTo>
                  <a:pt x="1010" y="521"/>
                </a:lnTo>
                <a:lnTo>
                  <a:pt x="1010" y="520"/>
                </a:lnTo>
                <a:lnTo>
                  <a:pt x="1010" y="519"/>
                </a:lnTo>
                <a:lnTo>
                  <a:pt x="1010" y="520"/>
                </a:lnTo>
                <a:lnTo>
                  <a:pt x="1011" y="521"/>
                </a:lnTo>
                <a:lnTo>
                  <a:pt x="1011" y="524"/>
                </a:lnTo>
                <a:lnTo>
                  <a:pt x="1011" y="526"/>
                </a:lnTo>
                <a:lnTo>
                  <a:pt x="1011" y="530"/>
                </a:lnTo>
                <a:lnTo>
                  <a:pt x="1011" y="534"/>
                </a:lnTo>
                <a:lnTo>
                  <a:pt x="1011" y="539"/>
                </a:lnTo>
                <a:lnTo>
                  <a:pt x="1011" y="544"/>
                </a:lnTo>
                <a:lnTo>
                  <a:pt x="1012" y="550"/>
                </a:lnTo>
                <a:lnTo>
                  <a:pt x="1012" y="557"/>
                </a:lnTo>
                <a:lnTo>
                  <a:pt x="1012" y="564"/>
                </a:lnTo>
                <a:lnTo>
                  <a:pt x="1012" y="572"/>
                </a:lnTo>
                <a:lnTo>
                  <a:pt x="1012" y="581"/>
                </a:lnTo>
                <a:lnTo>
                  <a:pt x="1013" y="591"/>
                </a:lnTo>
                <a:lnTo>
                  <a:pt x="1013" y="601"/>
                </a:lnTo>
                <a:lnTo>
                  <a:pt x="1013" y="611"/>
                </a:lnTo>
                <a:lnTo>
                  <a:pt x="1013" y="622"/>
                </a:lnTo>
                <a:lnTo>
                  <a:pt x="1013" y="634"/>
                </a:lnTo>
                <a:lnTo>
                  <a:pt x="1013" y="646"/>
                </a:lnTo>
                <a:lnTo>
                  <a:pt x="1013" y="659"/>
                </a:lnTo>
                <a:lnTo>
                  <a:pt x="1014" y="672"/>
                </a:lnTo>
                <a:lnTo>
                  <a:pt x="1014" y="686"/>
                </a:lnTo>
                <a:lnTo>
                  <a:pt x="1014" y="700"/>
                </a:lnTo>
                <a:lnTo>
                  <a:pt x="1014" y="715"/>
                </a:lnTo>
                <a:lnTo>
                  <a:pt x="1014" y="730"/>
                </a:lnTo>
                <a:lnTo>
                  <a:pt x="1015" y="746"/>
                </a:lnTo>
                <a:lnTo>
                  <a:pt x="1015" y="762"/>
                </a:lnTo>
                <a:lnTo>
                  <a:pt x="1015" y="778"/>
                </a:lnTo>
                <a:lnTo>
                  <a:pt x="1015" y="795"/>
                </a:lnTo>
                <a:lnTo>
                  <a:pt x="1015" y="812"/>
                </a:lnTo>
                <a:lnTo>
                  <a:pt x="1015" y="829"/>
                </a:lnTo>
                <a:lnTo>
                  <a:pt x="1016" y="847"/>
                </a:lnTo>
                <a:lnTo>
                  <a:pt x="1016" y="865"/>
                </a:lnTo>
                <a:lnTo>
                  <a:pt x="1016" y="883"/>
                </a:lnTo>
                <a:lnTo>
                  <a:pt x="1016" y="901"/>
                </a:lnTo>
                <a:lnTo>
                  <a:pt x="1016" y="919"/>
                </a:lnTo>
                <a:lnTo>
                  <a:pt x="1016" y="938"/>
                </a:lnTo>
                <a:lnTo>
                  <a:pt x="1016" y="957"/>
                </a:lnTo>
                <a:lnTo>
                  <a:pt x="1017" y="975"/>
                </a:lnTo>
                <a:lnTo>
                  <a:pt x="1017" y="994"/>
                </a:lnTo>
                <a:lnTo>
                  <a:pt x="1017" y="1013"/>
                </a:lnTo>
                <a:lnTo>
                  <a:pt x="1017" y="1032"/>
                </a:lnTo>
                <a:lnTo>
                  <a:pt x="1017" y="1051"/>
                </a:lnTo>
                <a:lnTo>
                  <a:pt x="1018" y="1070"/>
                </a:lnTo>
                <a:lnTo>
                  <a:pt x="1018" y="1088"/>
                </a:lnTo>
                <a:lnTo>
                  <a:pt x="1018" y="1107"/>
                </a:lnTo>
                <a:lnTo>
                  <a:pt x="1018" y="1125"/>
                </a:lnTo>
                <a:lnTo>
                  <a:pt x="1018" y="1144"/>
                </a:lnTo>
                <a:lnTo>
                  <a:pt x="1018" y="1162"/>
                </a:lnTo>
                <a:lnTo>
                  <a:pt x="1018" y="1180"/>
                </a:lnTo>
                <a:lnTo>
                  <a:pt x="1019" y="1197"/>
                </a:lnTo>
                <a:lnTo>
                  <a:pt x="1019" y="1214"/>
                </a:lnTo>
                <a:lnTo>
                  <a:pt x="1019" y="1231"/>
                </a:lnTo>
                <a:lnTo>
                  <a:pt x="1019" y="1248"/>
                </a:lnTo>
                <a:lnTo>
                  <a:pt x="1020" y="1265"/>
                </a:lnTo>
                <a:lnTo>
                  <a:pt x="1020" y="1280"/>
                </a:lnTo>
                <a:lnTo>
                  <a:pt x="1020" y="1296"/>
                </a:lnTo>
                <a:lnTo>
                  <a:pt x="1020" y="1311"/>
                </a:lnTo>
                <a:lnTo>
                  <a:pt x="1020" y="1326"/>
                </a:lnTo>
                <a:lnTo>
                  <a:pt x="1020" y="1341"/>
                </a:lnTo>
                <a:lnTo>
                  <a:pt x="1020" y="1354"/>
                </a:lnTo>
                <a:lnTo>
                  <a:pt x="1021" y="1367"/>
                </a:lnTo>
                <a:lnTo>
                  <a:pt x="1021" y="1380"/>
                </a:lnTo>
                <a:lnTo>
                  <a:pt x="1021" y="1393"/>
                </a:lnTo>
                <a:lnTo>
                  <a:pt x="1021" y="1404"/>
                </a:lnTo>
                <a:lnTo>
                  <a:pt x="1021" y="1415"/>
                </a:lnTo>
                <a:lnTo>
                  <a:pt x="1021" y="1426"/>
                </a:lnTo>
                <a:lnTo>
                  <a:pt x="1021" y="1436"/>
                </a:lnTo>
                <a:lnTo>
                  <a:pt x="1022" y="1445"/>
                </a:lnTo>
                <a:lnTo>
                  <a:pt x="1022" y="1453"/>
                </a:lnTo>
                <a:lnTo>
                  <a:pt x="1022" y="1461"/>
                </a:lnTo>
                <a:lnTo>
                  <a:pt x="1022" y="1469"/>
                </a:lnTo>
                <a:lnTo>
                  <a:pt x="1022" y="1475"/>
                </a:lnTo>
                <a:lnTo>
                  <a:pt x="1023" y="1481"/>
                </a:lnTo>
                <a:lnTo>
                  <a:pt x="1023" y="1486"/>
                </a:lnTo>
                <a:lnTo>
                  <a:pt x="1023" y="1490"/>
                </a:lnTo>
                <a:lnTo>
                  <a:pt x="1023" y="1494"/>
                </a:lnTo>
                <a:lnTo>
                  <a:pt x="1023" y="1497"/>
                </a:lnTo>
                <a:lnTo>
                  <a:pt x="1023" y="1499"/>
                </a:lnTo>
                <a:lnTo>
                  <a:pt x="1023" y="1501"/>
                </a:lnTo>
                <a:lnTo>
                  <a:pt x="1024" y="1502"/>
                </a:lnTo>
                <a:lnTo>
                  <a:pt x="1024" y="1502"/>
                </a:lnTo>
                <a:lnTo>
                  <a:pt x="1024" y="1501"/>
                </a:lnTo>
                <a:lnTo>
                  <a:pt x="1024" y="1499"/>
                </a:lnTo>
                <a:lnTo>
                  <a:pt x="1025" y="1497"/>
                </a:lnTo>
                <a:lnTo>
                  <a:pt x="1025" y="1494"/>
                </a:lnTo>
                <a:lnTo>
                  <a:pt x="1025" y="1490"/>
                </a:lnTo>
                <a:lnTo>
                  <a:pt x="1025" y="1486"/>
                </a:lnTo>
                <a:lnTo>
                  <a:pt x="1025" y="1481"/>
                </a:lnTo>
                <a:lnTo>
                  <a:pt x="1025" y="1475"/>
                </a:lnTo>
                <a:lnTo>
                  <a:pt x="1025" y="1468"/>
                </a:lnTo>
                <a:lnTo>
                  <a:pt x="1026" y="1461"/>
                </a:lnTo>
                <a:lnTo>
                  <a:pt x="1026" y="1453"/>
                </a:lnTo>
                <a:lnTo>
                  <a:pt x="1026" y="1444"/>
                </a:lnTo>
                <a:lnTo>
                  <a:pt x="1026" y="1435"/>
                </a:lnTo>
                <a:lnTo>
                  <a:pt x="1026" y="1425"/>
                </a:lnTo>
                <a:lnTo>
                  <a:pt x="1026" y="1414"/>
                </a:lnTo>
                <a:lnTo>
                  <a:pt x="1026" y="1403"/>
                </a:lnTo>
                <a:lnTo>
                  <a:pt x="1027" y="1391"/>
                </a:lnTo>
                <a:lnTo>
                  <a:pt x="1027" y="1379"/>
                </a:lnTo>
                <a:lnTo>
                  <a:pt x="1027" y="1365"/>
                </a:lnTo>
                <a:lnTo>
                  <a:pt x="1027" y="1352"/>
                </a:lnTo>
                <a:lnTo>
                  <a:pt x="1027" y="1337"/>
                </a:lnTo>
                <a:lnTo>
                  <a:pt x="1028" y="1323"/>
                </a:lnTo>
                <a:lnTo>
                  <a:pt x="1028" y="1307"/>
                </a:lnTo>
                <a:lnTo>
                  <a:pt x="1028" y="1292"/>
                </a:lnTo>
                <a:lnTo>
                  <a:pt x="1028" y="1275"/>
                </a:lnTo>
                <a:lnTo>
                  <a:pt x="1028" y="1259"/>
                </a:lnTo>
                <a:lnTo>
                  <a:pt x="1028" y="1242"/>
                </a:lnTo>
                <a:lnTo>
                  <a:pt x="1028" y="1224"/>
                </a:lnTo>
                <a:lnTo>
                  <a:pt x="1029" y="1206"/>
                </a:lnTo>
                <a:lnTo>
                  <a:pt x="1029" y="1188"/>
                </a:lnTo>
                <a:lnTo>
                  <a:pt x="1029" y="1170"/>
                </a:lnTo>
                <a:lnTo>
                  <a:pt x="1029" y="1151"/>
                </a:lnTo>
                <a:lnTo>
                  <a:pt x="1030" y="1132"/>
                </a:lnTo>
                <a:lnTo>
                  <a:pt x="1030" y="1113"/>
                </a:lnTo>
                <a:lnTo>
                  <a:pt x="1030" y="1093"/>
                </a:lnTo>
                <a:lnTo>
                  <a:pt x="1030" y="1074"/>
                </a:lnTo>
                <a:lnTo>
                  <a:pt x="1030" y="1054"/>
                </a:lnTo>
                <a:lnTo>
                  <a:pt x="1030" y="1034"/>
                </a:lnTo>
                <a:lnTo>
                  <a:pt x="1030" y="1014"/>
                </a:lnTo>
                <a:lnTo>
                  <a:pt x="1031" y="994"/>
                </a:lnTo>
                <a:lnTo>
                  <a:pt x="1031" y="974"/>
                </a:lnTo>
                <a:lnTo>
                  <a:pt x="1031" y="954"/>
                </a:lnTo>
                <a:lnTo>
                  <a:pt x="1031" y="934"/>
                </a:lnTo>
                <a:lnTo>
                  <a:pt x="1031" y="914"/>
                </a:lnTo>
                <a:lnTo>
                  <a:pt x="1031" y="894"/>
                </a:lnTo>
                <a:lnTo>
                  <a:pt x="1031" y="874"/>
                </a:lnTo>
                <a:lnTo>
                  <a:pt x="1032" y="855"/>
                </a:lnTo>
                <a:lnTo>
                  <a:pt x="1032" y="836"/>
                </a:lnTo>
                <a:lnTo>
                  <a:pt x="1032" y="817"/>
                </a:lnTo>
                <a:lnTo>
                  <a:pt x="1032" y="797"/>
                </a:lnTo>
                <a:lnTo>
                  <a:pt x="1032" y="779"/>
                </a:lnTo>
                <a:lnTo>
                  <a:pt x="1033" y="760"/>
                </a:lnTo>
                <a:lnTo>
                  <a:pt x="1033" y="742"/>
                </a:lnTo>
                <a:lnTo>
                  <a:pt x="1033" y="725"/>
                </a:lnTo>
                <a:lnTo>
                  <a:pt x="1033" y="707"/>
                </a:lnTo>
                <a:lnTo>
                  <a:pt x="1033" y="690"/>
                </a:lnTo>
                <a:lnTo>
                  <a:pt x="1033" y="674"/>
                </a:lnTo>
                <a:lnTo>
                  <a:pt x="1033" y="657"/>
                </a:lnTo>
                <a:lnTo>
                  <a:pt x="1034" y="642"/>
                </a:lnTo>
                <a:lnTo>
                  <a:pt x="1034" y="627"/>
                </a:lnTo>
                <a:lnTo>
                  <a:pt x="1034" y="612"/>
                </a:lnTo>
                <a:lnTo>
                  <a:pt x="1034" y="598"/>
                </a:lnTo>
                <a:lnTo>
                  <a:pt x="1035" y="585"/>
                </a:lnTo>
                <a:lnTo>
                  <a:pt x="1035" y="572"/>
                </a:lnTo>
                <a:lnTo>
                  <a:pt x="1035" y="559"/>
                </a:lnTo>
                <a:lnTo>
                  <a:pt x="1035" y="547"/>
                </a:lnTo>
                <a:lnTo>
                  <a:pt x="1035" y="537"/>
                </a:lnTo>
                <a:lnTo>
                  <a:pt x="1035" y="526"/>
                </a:lnTo>
                <a:lnTo>
                  <a:pt x="1035" y="516"/>
                </a:lnTo>
                <a:lnTo>
                  <a:pt x="1036" y="508"/>
                </a:lnTo>
                <a:lnTo>
                  <a:pt x="1036" y="499"/>
                </a:lnTo>
                <a:lnTo>
                  <a:pt x="1036" y="491"/>
                </a:lnTo>
                <a:lnTo>
                  <a:pt x="1036" y="485"/>
                </a:lnTo>
                <a:lnTo>
                  <a:pt x="1036" y="478"/>
                </a:lnTo>
                <a:lnTo>
                  <a:pt x="1036" y="473"/>
                </a:lnTo>
                <a:lnTo>
                  <a:pt x="1036" y="468"/>
                </a:lnTo>
                <a:lnTo>
                  <a:pt x="1037" y="465"/>
                </a:lnTo>
                <a:lnTo>
                  <a:pt x="1037" y="462"/>
                </a:lnTo>
                <a:lnTo>
                  <a:pt x="1037" y="459"/>
                </a:lnTo>
                <a:lnTo>
                  <a:pt x="1037" y="458"/>
                </a:lnTo>
                <a:lnTo>
                  <a:pt x="1037" y="457"/>
                </a:lnTo>
                <a:lnTo>
                  <a:pt x="1038" y="457"/>
                </a:lnTo>
                <a:lnTo>
                  <a:pt x="1038" y="458"/>
                </a:lnTo>
                <a:lnTo>
                  <a:pt x="1038" y="460"/>
                </a:lnTo>
                <a:lnTo>
                  <a:pt x="1038" y="462"/>
                </a:lnTo>
                <a:lnTo>
                  <a:pt x="1038" y="465"/>
                </a:lnTo>
                <a:lnTo>
                  <a:pt x="1038" y="470"/>
                </a:lnTo>
                <a:lnTo>
                  <a:pt x="1038" y="474"/>
                </a:lnTo>
                <a:lnTo>
                  <a:pt x="1039" y="480"/>
                </a:lnTo>
                <a:lnTo>
                  <a:pt x="1039" y="486"/>
                </a:lnTo>
                <a:lnTo>
                  <a:pt x="1039" y="493"/>
                </a:lnTo>
                <a:lnTo>
                  <a:pt x="1039" y="501"/>
                </a:lnTo>
                <a:lnTo>
                  <a:pt x="1039" y="510"/>
                </a:lnTo>
                <a:lnTo>
                  <a:pt x="1039" y="519"/>
                </a:lnTo>
                <a:lnTo>
                  <a:pt x="1040" y="529"/>
                </a:lnTo>
                <a:lnTo>
                  <a:pt x="1040" y="540"/>
                </a:lnTo>
                <a:lnTo>
                  <a:pt x="1040" y="551"/>
                </a:lnTo>
                <a:lnTo>
                  <a:pt x="1040" y="563"/>
                </a:lnTo>
                <a:lnTo>
                  <a:pt x="1040" y="576"/>
                </a:lnTo>
                <a:lnTo>
                  <a:pt x="1041" y="590"/>
                </a:lnTo>
                <a:lnTo>
                  <a:pt x="1041" y="603"/>
                </a:lnTo>
                <a:lnTo>
                  <a:pt x="1041" y="618"/>
                </a:lnTo>
                <a:lnTo>
                  <a:pt x="1041" y="633"/>
                </a:lnTo>
                <a:lnTo>
                  <a:pt x="1041" y="649"/>
                </a:lnTo>
                <a:lnTo>
                  <a:pt x="1041" y="665"/>
                </a:lnTo>
                <a:lnTo>
                  <a:pt x="1041" y="682"/>
                </a:lnTo>
                <a:lnTo>
                  <a:pt x="1042" y="699"/>
                </a:lnTo>
                <a:lnTo>
                  <a:pt x="1042" y="717"/>
                </a:lnTo>
                <a:lnTo>
                  <a:pt x="1042" y="735"/>
                </a:lnTo>
                <a:lnTo>
                  <a:pt x="1042" y="754"/>
                </a:lnTo>
                <a:lnTo>
                  <a:pt x="1042" y="772"/>
                </a:lnTo>
                <a:lnTo>
                  <a:pt x="1043" y="792"/>
                </a:lnTo>
                <a:lnTo>
                  <a:pt x="1043" y="811"/>
                </a:lnTo>
                <a:lnTo>
                  <a:pt x="1043" y="831"/>
                </a:lnTo>
                <a:lnTo>
                  <a:pt x="1043" y="851"/>
                </a:lnTo>
                <a:lnTo>
                  <a:pt x="1043" y="872"/>
                </a:lnTo>
                <a:lnTo>
                  <a:pt x="1043" y="892"/>
                </a:lnTo>
                <a:lnTo>
                  <a:pt x="1044" y="913"/>
                </a:lnTo>
                <a:lnTo>
                  <a:pt x="1044" y="934"/>
                </a:lnTo>
                <a:lnTo>
                  <a:pt x="1044" y="955"/>
                </a:lnTo>
                <a:lnTo>
                  <a:pt x="1044" y="976"/>
                </a:lnTo>
                <a:lnTo>
                  <a:pt x="1044" y="997"/>
                </a:lnTo>
                <a:lnTo>
                  <a:pt x="1044" y="1019"/>
                </a:lnTo>
                <a:lnTo>
                  <a:pt x="1044" y="1040"/>
                </a:lnTo>
                <a:lnTo>
                  <a:pt x="1045" y="1061"/>
                </a:lnTo>
                <a:lnTo>
                  <a:pt x="1045" y="1082"/>
                </a:lnTo>
                <a:lnTo>
                  <a:pt x="1045" y="1103"/>
                </a:lnTo>
                <a:lnTo>
                  <a:pt x="1045" y="1124"/>
                </a:lnTo>
                <a:lnTo>
                  <a:pt x="1045" y="1145"/>
                </a:lnTo>
                <a:lnTo>
                  <a:pt x="1046" y="1165"/>
                </a:lnTo>
                <a:lnTo>
                  <a:pt x="1046" y="1186"/>
                </a:lnTo>
                <a:lnTo>
                  <a:pt x="1046" y="1206"/>
                </a:lnTo>
                <a:lnTo>
                  <a:pt x="1046" y="1226"/>
                </a:lnTo>
                <a:lnTo>
                  <a:pt x="1046" y="1245"/>
                </a:lnTo>
                <a:lnTo>
                  <a:pt x="1046" y="1264"/>
                </a:lnTo>
                <a:lnTo>
                  <a:pt x="1046" y="1283"/>
                </a:lnTo>
                <a:lnTo>
                  <a:pt x="1047" y="1301"/>
                </a:lnTo>
                <a:lnTo>
                  <a:pt x="1047" y="1319"/>
                </a:lnTo>
                <a:lnTo>
                  <a:pt x="1047" y="1337"/>
                </a:lnTo>
                <a:lnTo>
                  <a:pt x="1047" y="1354"/>
                </a:lnTo>
                <a:lnTo>
                  <a:pt x="1048" y="1370"/>
                </a:lnTo>
                <a:lnTo>
                  <a:pt x="1048" y="1386"/>
                </a:lnTo>
                <a:lnTo>
                  <a:pt x="1048" y="1402"/>
                </a:lnTo>
                <a:lnTo>
                  <a:pt x="1048" y="1416"/>
                </a:lnTo>
                <a:lnTo>
                  <a:pt x="1048" y="1431"/>
                </a:lnTo>
                <a:lnTo>
                  <a:pt x="1048" y="1444"/>
                </a:lnTo>
                <a:lnTo>
                  <a:pt x="1048" y="1457"/>
                </a:lnTo>
                <a:lnTo>
                  <a:pt x="1049" y="1469"/>
                </a:lnTo>
                <a:lnTo>
                  <a:pt x="1049" y="1481"/>
                </a:lnTo>
                <a:lnTo>
                  <a:pt x="1049" y="1492"/>
                </a:lnTo>
                <a:lnTo>
                  <a:pt x="1049" y="1502"/>
                </a:lnTo>
                <a:lnTo>
                  <a:pt x="1049" y="1512"/>
                </a:lnTo>
                <a:lnTo>
                  <a:pt x="1049" y="1520"/>
                </a:lnTo>
                <a:lnTo>
                  <a:pt x="1049" y="1528"/>
                </a:lnTo>
                <a:lnTo>
                  <a:pt x="1050" y="1535"/>
                </a:lnTo>
                <a:lnTo>
                  <a:pt x="1050" y="1542"/>
                </a:lnTo>
                <a:lnTo>
                  <a:pt x="1050" y="1548"/>
                </a:lnTo>
                <a:lnTo>
                  <a:pt x="1050" y="1552"/>
                </a:lnTo>
                <a:lnTo>
                  <a:pt x="1050" y="1556"/>
                </a:lnTo>
                <a:lnTo>
                  <a:pt x="1051" y="1559"/>
                </a:lnTo>
                <a:lnTo>
                  <a:pt x="1051" y="1562"/>
                </a:lnTo>
                <a:lnTo>
                  <a:pt x="1051" y="1563"/>
                </a:lnTo>
                <a:lnTo>
                  <a:pt x="1051" y="1564"/>
                </a:lnTo>
                <a:lnTo>
                  <a:pt x="1051" y="1564"/>
                </a:lnTo>
                <a:lnTo>
                  <a:pt x="1051" y="1563"/>
                </a:lnTo>
                <a:lnTo>
                  <a:pt x="1051" y="1561"/>
                </a:lnTo>
                <a:lnTo>
                  <a:pt x="1052" y="1558"/>
                </a:lnTo>
                <a:lnTo>
                  <a:pt x="1052" y="1554"/>
                </a:lnTo>
                <a:lnTo>
                  <a:pt x="1052" y="1550"/>
                </a:lnTo>
                <a:lnTo>
                  <a:pt x="1052" y="1545"/>
                </a:lnTo>
                <a:lnTo>
                  <a:pt x="1053" y="1539"/>
                </a:lnTo>
                <a:lnTo>
                  <a:pt x="1053" y="1532"/>
                </a:lnTo>
                <a:lnTo>
                  <a:pt x="1053" y="1525"/>
                </a:lnTo>
                <a:lnTo>
                  <a:pt x="1053" y="1516"/>
                </a:lnTo>
                <a:lnTo>
                  <a:pt x="1053" y="1507"/>
                </a:lnTo>
                <a:lnTo>
                  <a:pt x="1053" y="1497"/>
                </a:lnTo>
                <a:lnTo>
                  <a:pt x="1053" y="1487"/>
                </a:lnTo>
                <a:lnTo>
                  <a:pt x="1054" y="1475"/>
                </a:lnTo>
                <a:lnTo>
                  <a:pt x="1054" y="1463"/>
                </a:lnTo>
                <a:lnTo>
                  <a:pt x="1054" y="1450"/>
                </a:lnTo>
                <a:lnTo>
                  <a:pt x="1054" y="1436"/>
                </a:lnTo>
                <a:lnTo>
                  <a:pt x="1054" y="1422"/>
                </a:lnTo>
                <a:lnTo>
                  <a:pt x="1054" y="1408"/>
                </a:lnTo>
                <a:lnTo>
                  <a:pt x="1054" y="1392"/>
                </a:lnTo>
                <a:lnTo>
                  <a:pt x="1055" y="1376"/>
                </a:lnTo>
                <a:lnTo>
                  <a:pt x="1055" y="1359"/>
                </a:lnTo>
                <a:lnTo>
                  <a:pt x="1055" y="1342"/>
                </a:lnTo>
                <a:lnTo>
                  <a:pt x="1055" y="1324"/>
                </a:lnTo>
                <a:lnTo>
                  <a:pt x="1055" y="1306"/>
                </a:lnTo>
                <a:lnTo>
                  <a:pt x="1056" y="1287"/>
                </a:lnTo>
                <a:lnTo>
                  <a:pt x="1056" y="1268"/>
                </a:lnTo>
                <a:lnTo>
                  <a:pt x="1056" y="1249"/>
                </a:lnTo>
                <a:lnTo>
                  <a:pt x="1056" y="1228"/>
                </a:lnTo>
                <a:lnTo>
                  <a:pt x="1056" y="1208"/>
                </a:lnTo>
                <a:lnTo>
                  <a:pt x="1056" y="1187"/>
                </a:lnTo>
                <a:lnTo>
                  <a:pt x="1056" y="1166"/>
                </a:lnTo>
                <a:lnTo>
                  <a:pt x="1057" y="1145"/>
                </a:lnTo>
                <a:lnTo>
                  <a:pt x="1057" y="1123"/>
                </a:lnTo>
                <a:lnTo>
                  <a:pt x="1057" y="1102"/>
                </a:lnTo>
                <a:lnTo>
                  <a:pt x="1057" y="1080"/>
                </a:lnTo>
                <a:lnTo>
                  <a:pt x="1058" y="1057"/>
                </a:lnTo>
                <a:lnTo>
                  <a:pt x="1058" y="1035"/>
                </a:lnTo>
                <a:lnTo>
                  <a:pt x="1058" y="1013"/>
                </a:lnTo>
                <a:lnTo>
                  <a:pt x="1058" y="991"/>
                </a:lnTo>
                <a:lnTo>
                  <a:pt x="1058" y="968"/>
                </a:lnTo>
                <a:lnTo>
                  <a:pt x="1058" y="946"/>
                </a:lnTo>
                <a:lnTo>
                  <a:pt x="1058" y="923"/>
                </a:lnTo>
                <a:lnTo>
                  <a:pt x="1059" y="901"/>
                </a:lnTo>
                <a:lnTo>
                  <a:pt x="1059" y="879"/>
                </a:lnTo>
                <a:lnTo>
                  <a:pt x="1059" y="857"/>
                </a:lnTo>
                <a:lnTo>
                  <a:pt x="1059" y="835"/>
                </a:lnTo>
                <a:lnTo>
                  <a:pt x="1059" y="813"/>
                </a:lnTo>
                <a:lnTo>
                  <a:pt x="1059" y="792"/>
                </a:lnTo>
                <a:lnTo>
                  <a:pt x="1059" y="771"/>
                </a:lnTo>
                <a:lnTo>
                  <a:pt x="1060" y="750"/>
                </a:lnTo>
                <a:lnTo>
                  <a:pt x="1060" y="730"/>
                </a:lnTo>
                <a:lnTo>
                  <a:pt x="1060" y="709"/>
                </a:lnTo>
                <a:lnTo>
                  <a:pt x="1060" y="690"/>
                </a:lnTo>
                <a:lnTo>
                  <a:pt x="1060" y="670"/>
                </a:lnTo>
                <a:lnTo>
                  <a:pt x="1061" y="651"/>
                </a:lnTo>
                <a:lnTo>
                  <a:pt x="1061" y="633"/>
                </a:lnTo>
                <a:lnTo>
                  <a:pt x="1061" y="615"/>
                </a:lnTo>
                <a:lnTo>
                  <a:pt x="1061" y="598"/>
                </a:lnTo>
                <a:lnTo>
                  <a:pt x="1061" y="581"/>
                </a:lnTo>
                <a:lnTo>
                  <a:pt x="1061" y="565"/>
                </a:lnTo>
                <a:lnTo>
                  <a:pt x="1061" y="549"/>
                </a:lnTo>
                <a:lnTo>
                  <a:pt x="1062" y="534"/>
                </a:lnTo>
                <a:lnTo>
                  <a:pt x="1062" y="520"/>
                </a:lnTo>
                <a:lnTo>
                  <a:pt x="1062" y="506"/>
                </a:lnTo>
                <a:lnTo>
                  <a:pt x="1062" y="494"/>
                </a:lnTo>
                <a:lnTo>
                  <a:pt x="1063" y="481"/>
                </a:lnTo>
                <a:lnTo>
                  <a:pt x="1063" y="470"/>
                </a:lnTo>
                <a:lnTo>
                  <a:pt x="1063" y="460"/>
                </a:lnTo>
                <a:lnTo>
                  <a:pt x="1063" y="450"/>
                </a:lnTo>
                <a:lnTo>
                  <a:pt x="1063" y="440"/>
                </a:lnTo>
                <a:lnTo>
                  <a:pt x="1063" y="432"/>
                </a:lnTo>
                <a:lnTo>
                  <a:pt x="1063" y="425"/>
                </a:lnTo>
                <a:lnTo>
                  <a:pt x="1064" y="418"/>
                </a:lnTo>
                <a:lnTo>
                  <a:pt x="1064" y="412"/>
                </a:lnTo>
                <a:lnTo>
                  <a:pt x="1064" y="407"/>
                </a:lnTo>
                <a:lnTo>
                  <a:pt x="1064" y="403"/>
                </a:lnTo>
                <a:lnTo>
                  <a:pt x="1064" y="400"/>
                </a:lnTo>
                <a:lnTo>
                  <a:pt x="1064" y="398"/>
                </a:lnTo>
                <a:lnTo>
                  <a:pt x="1064" y="396"/>
                </a:lnTo>
                <a:lnTo>
                  <a:pt x="1065" y="396"/>
                </a:lnTo>
                <a:lnTo>
                  <a:pt x="1065" y="396"/>
                </a:lnTo>
                <a:lnTo>
                  <a:pt x="1065" y="397"/>
                </a:lnTo>
                <a:lnTo>
                  <a:pt x="1065" y="399"/>
                </a:lnTo>
                <a:lnTo>
                  <a:pt x="1065" y="402"/>
                </a:lnTo>
                <a:lnTo>
                  <a:pt x="1066" y="406"/>
                </a:lnTo>
                <a:lnTo>
                  <a:pt x="1066" y="411"/>
                </a:lnTo>
                <a:lnTo>
                  <a:pt x="1066" y="416"/>
                </a:lnTo>
                <a:lnTo>
                  <a:pt x="1066" y="422"/>
                </a:lnTo>
                <a:lnTo>
                  <a:pt x="1066" y="430"/>
                </a:lnTo>
                <a:lnTo>
                  <a:pt x="1066" y="438"/>
                </a:lnTo>
                <a:lnTo>
                  <a:pt x="1066" y="447"/>
                </a:lnTo>
                <a:lnTo>
                  <a:pt x="1067" y="456"/>
                </a:lnTo>
                <a:lnTo>
                  <a:pt x="1067" y="467"/>
                </a:lnTo>
                <a:lnTo>
                  <a:pt x="1067" y="478"/>
                </a:lnTo>
                <a:lnTo>
                  <a:pt x="1067" y="490"/>
                </a:lnTo>
                <a:lnTo>
                  <a:pt x="1067" y="503"/>
                </a:lnTo>
                <a:lnTo>
                  <a:pt x="1067" y="517"/>
                </a:lnTo>
                <a:lnTo>
                  <a:pt x="1067" y="531"/>
                </a:lnTo>
                <a:lnTo>
                  <a:pt x="1068" y="546"/>
                </a:lnTo>
                <a:lnTo>
                  <a:pt x="1068" y="562"/>
                </a:lnTo>
                <a:lnTo>
                  <a:pt x="1068" y="578"/>
                </a:lnTo>
                <a:lnTo>
                  <a:pt x="1068" y="595"/>
                </a:lnTo>
                <a:lnTo>
                  <a:pt x="1069" y="613"/>
                </a:lnTo>
                <a:lnTo>
                  <a:pt x="1069" y="631"/>
                </a:lnTo>
                <a:lnTo>
                  <a:pt x="1069" y="650"/>
                </a:lnTo>
                <a:lnTo>
                  <a:pt x="1069" y="669"/>
                </a:lnTo>
                <a:lnTo>
                  <a:pt x="1069" y="689"/>
                </a:lnTo>
                <a:lnTo>
                  <a:pt x="1069" y="709"/>
                </a:lnTo>
                <a:lnTo>
                  <a:pt x="1069" y="730"/>
                </a:lnTo>
                <a:lnTo>
                  <a:pt x="1070" y="751"/>
                </a:lnTo>
                <a:lnTo>
                  <a:pt x="1070" y="772"/>
                </a:lnTo>
                <a:lnTo>
                  <a:pt x="1070" y="794"/>
                </a:lnTo>
                <a:lnTo>
                  <a:pt x="1070" y="817"/>
                </a:lnTo>
                <a:lnTo>
                  <a:pt x="1070" y="839"/>
                </a:lnTo>
                <a:lnTo>
                  <a:pt x="1071" y="862"/>
                </a:lnTo>
                <a:lnTo>
                  <a:pt x="1071" y="885"/>
                </a:lnTo>
                <a:lnTo>
                  <a:pt x="1071" y="908"/>
                </a:lnTo>
                <a:lnTo>
                  <a:pt x="1071" y="931"/>
                </a:lnTo>
                <a:lnTo>
                  <a:pt x="1071" y="955"/>
                </a:lnTo>
                <a:lnTo>
                  <a:pt x="1071" y="978"/>
                </a:lnTo>
                <a:lnTo>
                  <a:pt x="1071" y="1002"/>
                </a:lnTo>
                <a:lnTo>
                  <a:pt x="1072" y="1025"/>
                </a:lnTo>
                <a:lnTo>
                  <a:pt x="1072" y="1049"/>
                </a:lnTo>
                <a:lnTo>
                  <a:pt x="1072" y="1072"/>
                </a:lnTo>
                <a:lnTo>
                  <a:pt x="1072" y="1096"/>
                </a:lnTo>
                <a:lnTo>
                  <a:pt x="1072" y="1119"/>
                </a:lnTo>
                <a:lnTo>
                  <a:pt x="1072" y="1142"/>
                </a:lnTo>
                <a:lnTo>
                  <a:pt x="1073" y="1165"/>
                </a:lnTo>
                <a:lnTo>
                  <a:pt x="1073" y="1188"/>
                </a:lnTo>
                <a:lnTo>
                  <a:pt x="1073" y="1210"/>
                </a:lnTo>
                <a:lnTo>
                  <a:pt x="1073" y="1232"/>
                </a:lnTo>
                <a:lnTo>
                  <a:pt x="1073" y="1254"/>
                </a:lnTo>
                <a:lnTo>
                  <a:pt x="1074" y="1276"/>
                </a:lnTo>
                <a:lnTo>
                  <a:pt x="1074" y="1297"/>
                </a:lnTo>
                <a:lnTo>
                  <a:pt x="1074" y="1318"/>
                </a:lnTo>
                <a:lnTo>
                  <a:pt x="1074" y="1338"/>
                </a:lnTo>
                <a:lnTo>
                  <a:pt x="1074" y="1358"/>
                </a:lnTo>
                <a:lnTo>
                  <a:pt x="1074" y="1377"/>
                </a:lnTo>
                <a:lnTo>
                  <a:pt x="1074" y="1396"/>
                </a:lnTo>
                <a:lnTo>
                  <a:pt x="1075" y="1414"/>
                </a:lnTo>
                <a:lnTo>
                  <a:pt x="1075" y="1431"/>
                </a:lnTo>
                <a:lnTo>
                  <a:pt x="1075" y="1448"/>
                </a:lnTo>
                <a:lnTo>
                  <a:pt x="1075" y="1465"/>
                </a:lnTo>
                <a:lnTo>
                  <a:pt x="1075" y="1480"/>
                </a:lnTo>
                <a:lnTo>
                  <a:pt x="1076" y="1495"/>
                </a:lnTo>
                <a:lnTo>
                  <a:pt x="1076" y="1509"/>
                </a:lnTo>
                <a:lnTo>
                  <a:pt x="1076" y="1523"/>
                </a:lnTo>
                <a:lnTo>
                  <a:pt x="1076" y="1536"/>
                </a:lnTo>
                <a:lnTo>
                  <a:pt x="1076" y="1548"/>
                </a:lnTo>
                <a:lnTo>
                  <a:pt x="1076" y="1559"/>
                </a:lnTo>
                <a:lnTo>
                  <a:pt x="1077" y="1569"/>
                </a:lnTo>
                <a:lnTo>
                  <a:pt x="1077" y="1578"/>
                </a:lnTo>
                <a:lnTo>
                  <a:pt x="1077" y="1587"/>
                </a:lnTo>
                <a:lnTo>
                  <a:pt x="1077" y="1595"/>
                </a:lnTo>
                <a:lnTo>
                  <a:pt x="1077" y="1602"/>
                </a:lnTo>
                <a:lnTo>
                  <a:pt x="1077" y="1608"/>
                </a:lnTo>
                <a:lnTo>
                  <a:pt x="1077" y="1613"/>
                </a:lnTo>
                <a:lnTo>
                  <a:pt x="1078" y="1617"/>
                </a:lnTo>
                <a:lnTo>
                  <a:pt x="1078" y="1620"/>
                </a:lnTo>
                <a:lnTo>
                  <a:pt x="1078" y="1623"/>
                </a:lnTo>
                <a:lnTo>
                  <a:pt x="1078" y="1624"/>
                </a:lnTo>
                <a:lnTo>
                  <a:pt x="1078" y="1625"/>
                </a:lnTo>
                <a:lnTo>
                  <a:pt x="1079" y="1624"/>
                </a:lnTo>
                <a:lnTo>
                  <a:pt x="1079" y="1623"/>
                </a:lnTo>
                <a:lnTo>
                  <a:pt x="1079" y="1621"/>
                </a:lnTo>
                <a:lnTo>
                  <a:pt x="1079" y="1617"/>
                </a:lnTo>
                <a:lnTo>
                  <a:pt x="1079" y="1614"/>
                </a:lnTo>
                <a:lnTo>
                  <a:pt x="1079" y="1609"/>
                </a:lnTo>
                <a:lnTo>
                  <a:pt x="1079" y="1602"/>
                </a:lnTo>
                <a:lnTo>
                  <a:pt x="1080" y="1596"/>
                </a:lnTo>
                <a:lnTo>
                  <a:pt x="1080" y="1588"/>
                </a:lnTo>
                <a:lnTo>
                  <a:pt x="1080" y="1579"/>
                </a:lnTo>
                <a:lnTo>
                  <a:pt x="1080" y="1570"/>
                </a:lnTo>
                <a:lnTo>
                  <a:pt x="1081" y="1559"/>
                </a:lnTo>
                <a:lnTo>
                  <a:pt x="1081" y="1548"/>
                </a:lnTo>
                <a:lnTo>
                  <a:pt x="1081" y="1536"/>
                </a:lnTo>
                <a:lnTo>
                  <a:pt x="1081" y="1523"/>
                </a:lnTo>
                <a:lnTo>
                  <a:pt x="1081" y="1510"/>
                </a:lnTo>
                <a:lnTo>
                  <a:pt x="1081" y="1496"/>
                </a:lnTo>
                <a:lnTo>
                  <a:pt x="1081" y="1481"/>
                </a:lnTo>
                <a:lnTo>
                  <a:pt x="1082" y="1465"/>
                </a:lnTo>
                <a:lnTo>
                  <a:pt x="1082" y="1448"/>
                </a:lnTo>
                <a:lnTo>
                  <a:pt x="1082" y="1431"/>
                </a:lnTo>
                <a:lnTo>
                  <a:pt x="1082" y="1413"/>
                </a:lnTo>
                <a:lnTo>
                  <a:pt x="1082" y="1394"/>
                </a:lnTo>
                <a:lnTo>
                  <a:pt x="1082" y="1375"/>
                </a:lnTo>
                <a:lnTo>
                  <a:pt x="1082" y="1356"/>
                </a:lnTo>
                <a:lnTo>
                  <a:pt x="1083" y="1335"/>
                </a:lnTo>
                <a:lnTo>
                  <a:pt x="1083" y="1315"/>
                </a:lnTo>
                <a:lnTo>
                  <a:pt x="1083" y="1293"/>
                </a:lnTo>
                <a:lnTo>
                  <a:pt x="1083" y="1271"/>
                </a:lnTo>
                <a:lnTo>
                  <a:pt x="1083" y="1249"/>
                </a:lnTo>
                <a:lnTo>
                  <a:pt x="1084" y="1227"/>
                </a:lnTo>
                <a:lnTo>
                  <a:pt x="1084" y="1204"/>
                </a:lnTo>
                <a:lnTo>
                  <a:pt x="1084" y="1180"/>
                </a:lnTo>
                <a:lnTo>
                  <a:pt x="1084" y="1157"/>
                </a:lnTo>
                <a:lnTo>
                  <a:pt x="1084" y="1133"/>
                </a:lnTo>
                <a:lnTo>
                  <a:pt x="1084" y="1109"/>
                </a:lnTo>
                <a:lnTo>
                  <a:pt x="1084" y="1085"/>
                </a:lnTo>
                <a:lnTo>
                  <a:pt x="1085" y="1060"/>
                </a:lnTo>
                <a:lnTo>
                  <a:pt x="1085" y="1035"/>
                </a:lnTo>
                <a:lnTo>
                  <a:pt x="1085" y="1011"/>
                </a:lnTo>
                <a:lnTo>
                  <a:pt x="1085" y="986"/>
                </a:lnTo>
                <a:lnTo>
                  <a:pt x="1086" y="961"/>
                </a:lnTo>
                <a:lnTo>
                  <a:pt x="1086" y="937"/>
                </a:lnTo>
                <a:lnTo>
                  <a:pt x="1086" y="912"/>
                </a:lnTo>
                <a:lnTo>
                  <a:pt x="1086" y="887"/>
                </a:lnTo>
                <a:lnTo>
                  <a:pt x="1086" y="863"/>
                </a:lnTo>
                <a:lnTo>
                  <a:pt x="1086" y="839"/>
                </a:lnTo>
                <a:lnTo>
                  <a:pt x="1086" y="815"/>
                </a:lnTo>
                <a:lnTo>
                  <a:pt x="1087" y="791"/>
                </a:lnTo>
                <a:lnTo>
                  <a:pt x="1087" y="767"/>
                </a:lnTo>
                <a:lnTo>
                  <a:pt x="1087" y="744"/>
                </a:lnTo>
                <a:lnTo>
                  <a:pt x="1087" y="721"/>
                </a:lnTo>
                <a:lnTo>
                  <a:pt x="1087" y="699"/>
                </a:lnTo>
                <a:lnTo>
                  <a:pt x="1087" y="677"/>
                </a:lnTo>
                <a:lnTo>
                  <a:pt x="1087" y="655"/>
                </a:lnTo>
                <a:lnTo>
                  <a:pt x="1088" y="634"/>
                </a:lnTo>
                <a:lnTo>
                  <a:pt x="1088" y="613"/>
                </a:lnTo>
                <a:lnTo>
                  <a:pt x="1088" y="593"/>
                </a:lnTo>
                <a:lnTo>
                  <a:pt x="1088" y="573"/>
                </a:lnTo>
                <a:lnTo>
                  <a:pt x="1088" y="555"/>
                </a:lnTo>
                <a:lnTo>
                  <a:pt x="1089" y="536"/>
                </a:lnTo>
                <a:lnTo>
                  <a:pt x="1089" y="519"/>
                </a:lnTo>
                <a:lnTo>
                  <a:pt x="1089" y="501"/>
                </a:lnTo>
                <a:lnTo>
                  <a:pt x="1089" y="485"/>
                </a:lnTo>
                <a:lnTo>
                  <a:pt x="1089" y="470"/>
                </a:lnTo>
                <a:lnTo>
                  <a:pt x="1089" y="455"/>
                </a:lnTo>
                <a:lnTo>
                  <a:pt x="1089" y="441"/>
                </a:lnTo>
                <a:lnTo>
                  <a:pt x="1090" y="428"/>
                </a:lnTo>
                <a:lnTo>
                  <a:pt x="1090" y="415"/>
                </a:lnTo>
                <a:lnTo>
                  <a:pt x="1090" y="404"/>
                </a:lnTo>
                <a:lnTo>
                  <a:pt x="1090" y="393"/>
                </a:lnTo>
                <a:lnTo>
                  <a:pt x="1091" y="383"/>
                </a:lnTo>
                <a:lnTo>
                  <a:pt x="1091" y="374"/>
                </a:lnTo>
                <a:lnTo>
                  <a:pt x="1091" y="366"/>
                </a:lnTo>
                <a:lnTo>
                  <a:pt x="1091" y="359"/>
                </a:lnTo>
                <a:lnTo>
                  <a:pt x="1091" y="353"/>
                </a:lnTo>
                <a:lnTo>
                  <a:pt x="1091" y="348"/>
                </a:lnTo>
                <a:lnTo>
                  <a:pt x="1091" y="343"/>
                </a:lnTo>
                <a:lnTo>
                  <a:pt x="1092" y="340"/>
                </a:lnTo>
                <a:lnTo>
                  <a:pt x="1092" y="338"/>
                </a:lnTo>
                <a:lnTo>
                  <a:pt x="1092" y="336"/>
                </a:lnTo>
                <a:lnTo>
                  <a:pt x="1092" y="336"/>
                </a:lnTo>
                <a:lnTo>
                  <a:pt x="1092" y="336"/>
                </a:lnTo>
                <a:lnTo>
                  <a:pt x="1092" y="338"/>
                </a:lnTo>
                <a:lnTo>
                  <a:pt x="1092" y="340"/>
                </a:lnTo>
                <a:lnTo>
                  <a:pt x="1093" y="343"/>
                </a:lnTo>
                <a:lnTo>
                  <a:pt x="1093" y="348"/>
                </a:lnTo>
                <a:lnTo>
                  <a:pt x="1093" y="353"/>
                </a:lnTo>
                <a:lnTo>
                  <a:pt x="1093" y="360"/>
                </a:lnTo>
                <a:lnTo>
                  <a:pt x="1093" y="367"/>
                </a:lnTo>
                <a:lnTo>
                  <a:pt x="1094" y="375"/>
                </a:lnTo>
                <a:lnTo>
                  <a:pt x="1094" y="384"/>
                </a:lnTo>
                <a:lnTo>
                  <a:pt x="1094" y="394"/>
                </a:lnTo>
                <a:lnTo>
                  <a:pt x="1094" y="405"/>
                </a:lnTo>
                <a:lnTo>
                  <a:pt x="1094" y="417"/>
                </a:lnTo>
                <a:lnTo>
                  <a:pt x="1094" y="429"/>
                </a:lnTo>
                <a:lnTo>
                  <a:pt x="1094" y="443"/>
                </a:lnTo>
                <a:lnTo>
                  <a:pt x="1095" y="457"/>
                </a:lnTo>
                <a:lnTo>
                  <a:pt x="1095" y="472"/>
                </a:lnTo>
                <a:lnTo>
                  <a:pt x="1095" y="488"/>
                </a:lnTo>
                <a:lnTo>
                  <a:pt x="1095" y="505"/>
                </a:lnTo>
                <a:lnTo>
                  <a:pt x="1095" y="522"/>
                </a:lnTo>
                <a:lnTo>
                  <a:pt x="1095" y="541"/>
                </a:lnTo>
                <a:lnTo>
                  <a:pt x="1095" y="559"/>
                </a:lnTo>
                <a:lnTo>
                  <a:pt x="1096" y="579"/>
                </a:lnTo>
                <a:lnTo>
                  <a:pt x="1096" y="599"/>
                </a:lnTo>
                <a:lnTo>
                  <a:pt x="1096" y="619"/>
                </a:lnTo>
                <a:lnTo>
                  <a:pt x="1096" y="641"/>
                </a:lnTo>
                <a:lnTo>
                  <a:pt x="1097" y="662"/>
                </a:lnTo>
                <a:lnTo>
                  <a:pt x="1097" y="685"/>
                </a:lnTo>
                <a:lnTo>
                  <a:pt x="1097" y="708"/>
                </a:lnTo>
                <a:lnTo>
                  <a:pt x="1097" y="731"/>
                </a:lnTo>
                <a:lnTo>
                  <a:pt x="1097" y="755"/>
                </a:lnTo>
                <a:lnTo>
                  <a:pt x="1097" y="779"/>
                </a:lnTo>
                <a:lnTo>
                  <a:pt x="1097" y="803"/>
                </a:lnTo>
                <a:lnTo>
                  <a:pt x="1098" y="828"/>
                </a:lnTo>
                <a:lnTo>
                  <a:pt x="1098" y="853"/>
                </a:lnTo>
                <a:lnTo>
                  <a:pt x="1098" y="878"/>
                </a:lnTo>
                <a:lnTo>
                  <a:pt x="1098" y="904"/>
                </a:lnTo>
                <a:lnTo>
                  <a:pt x="1098" y="929"/>
                </a:lnTo>
                <a:lnTo>
                  <a:pt x="1099" y="955"/>
                </a:lnTo>
                <a:lnTo>
                  <a:pt x="1099" y="981"/>
                </a:lnTo>
                <a:lnTo>
                  <a:pt x="1099" y="1006"/>
                </a:lnTo>
                <a:lnTo>
                  <a:pt x="1099" y="1032"/>
                </a:lnTo>
                <a:lnTo>
                  <a:pt x="1099" y="1058"/>
                </a:lnTo>
                <a:lnTo>
                  <a:pt x="1099" y="1084"/>
                </a:lnTo>
                <a:lnTo>
                  <a:pt x="1099" y="1109"/>
                </a:lnTo>
                <a:lnTo>
                  <a:pt x="1100" y="1135"/>
                </a:lnTo>
                <a:lnTo>
                  <a:pt x="1100" y="1160"/>
                </a:lnTo>
                <a:lnTo>
                  <a:pt x="1100" y="1185"/>
                </a:lnTo>
                <a:lnTo>
                  <a:pt x="1100" y="1210"/>
                </a:lnTo>
                <a:lnTo>
                  <a:pt x="1100" y="1235"/>
                </a:lnTo>
                <a:lnTo>
                  <a:pt x="1100" y="1259"/>
                </a:lnTo>
                <a:lnTo>
                  <a:pt x="1101" y="1283"/>
                </a:lnTo>
                <a:lnTo>
                  <a:pt x="1101" y="1306"/>
                </a:lnTo>
                <a:lnTo>
                  <a:pt x="1101" y="1329"/>
                </a:lnTo>
                <a:lnTo>
                  <a:pt x="1101" y="1352"/>
                </a:lnTo>
                <a:lnTo>
                  <a:pt x="1101" y="1374"/>
                </a:lnTo>
                <a:lnTo>
                  <a:pt x="1102" y="1395"/>
                </a:lnTo>
                <a:lnTo>
                  <a:pt x="1102" y="1416"/>
                </a:lnTo>
                <a:lnTo>
                  <a:pt x="1102" y="1437"/>
                </a:lnTo>
                <a:lnTo>
                  <a:pt x="1102" y="1457"/>
                </a:lnTo>
                <a:lnTo>
                  <a:pt x="1102" y="1476"/>
                </a:lnTo>
                <a:lnTo>
                  <a:pt x="1102" y="1494"/>
                </a:lnTo>
                <a:lnTo>
                  <a:pt x="1102" y="1512"/>
                </a:lnTo>
                <a:lnTo>
                  <a:pt x="1103" y="1529"/>
                </a:lnTo>
                <a:lnTo>
                  <a:pt x="1103" y="1545"/>
                </a:lnTo>
                <a:lnTo>
                  <a:pt x="1103" y="1560"/>
                </a:lnTo>
                <a:lnTo>
                  <a:pt x="1103" y="1575"/>
                </a:lnTo>
                <a:lnTo>
                  <a:pt x="1103" y="1589"/>
                </a:lnTo>
                <a:lnTo>
                  <a:pt x="1104" y="1601"/>
                </a:lnTo>
                <a:lnTo>
                  <a:pt x="1104" y="1614"/>
                </a:lnTo>
                <a:lnTo>
                  <a:pt x="1104" y="1624"/>
                </a:lnTo>
                <a:lnTo>
                  <a:pt x="1104" y="1635"/>
                </a:lnTo>
                <a:lnTo>
                  <a:pt x="1104" y="1644"/>
                </a:lnTo>
                <a:lnTo>
                  <a:pt x="1104" y="1652"/>
                </a:lnTo>
                <a:lnTo>
                  <a:pt x="1105" y="1660"/>
                </a:lnTo>
                <a:lnTo>
                  <a:pt x="1105" y="1666"/>
                </a:lnTo>
                <a:lnTo>
                  <a:pt x="1105" y="1671"/>
                </a:lnTo>
                <a:lnTo>
                  <a:pt x="1105" y="1676"/>
                </a:lnTo>
                <a:lnTo>
                  <a:pt x="1105" y="1679"/>
                </a:lnTo>
                <a:lnTo>
                  <a:pt x="1105" y="1681"/>
                </a:lnTo>
                <a:lnTo>
                  <a:pt x="1105" y="1683"/>
                </a:lnTo>
                <a:lnTo>
                  <a:pt x="1106" y="1683"/>
                </a:lnTo>
                <a:lnTo>
                  <a:pt x="1106" y="1683"/>
                </a:lnTo>
                <a:lnTo>
                  <a:pt x="1106" y="1681"/>
                </a:lnTo>
                <a:lnTo>
                  <a:pt x="1106" y="1678"/>
                </a:lnTo>
                <a:lnTo>
                  <a:pt x="1106" y="1674"/>
                </a:lnTo>
                <a:lnTo>
                  <a:pt x="1107" y="1670"/>
                </a:lnTo>
                <a:lnTo>
                  <a:pt x="1107" y="1664"/>
                </a:lnTo>
                <a:lnTo>
                  <a:pt x="1107" y="1658"/>
                </a:lnTo>
                <a:lnTo>
                  <a:pt x="1107" y="1650"/>
                </a:lnTo>
                <a:lnTo>
                  <a:pt x="1107" y="1641"/>
                </a:lnTo>
                <a:lnTo>
                  <a:pt x="1107" y="1632"/>
                </a:lnTo>
                <a:lnTo>
                  <a:pt x="1107" y="1621"/>
                </a:lnTo>
                <a:lnTo>
                  <a:pt x="1108" y="1610"/>
                </a:lnTo>
                <a:lnTo>
                  <a:pt x="1108" y="1597"/>
                </a:lnTo>
                <a:lnTo>
                  <a:pt x="1108" y="1584"/>
                </a:lnTo>
                <a:lnTo>
                  <a:pt x="1108" y="1570"/>
                </a:lnTo>
                <a:lnTo>
                  <a:pt x="1108" y="1555"/>
                </a:lnTo>
                <a:lnTo>
                  <a:pt x="1109" y="1539"/>
                </a:lnTo>
                <a:lnTo>
                  <a:pt x="1109" y="1522"/>
                </a:lnTo>
                <a:lnTo>
                  <a:pt x="1109" y="1505"/>
                </a:lnTo>
                <a:lnTo>
                  <a:pt x="1109" y="1487"/>
                </a:lnTo>
                <a:lnTo>
                  <a:pt x="1109" y="1467"/>
                </a:lnTo>
                <a:lnTo>
                  <a:pt x="1109" y="1448"/>
                </a:lnTo>
                <a:lnTo>
                  <a:pt x="1110" y="1428"/>
                </a:lnTo>
                <a:lnTo>
                  <a:pt x="1110" y="1407"/>
                </a:lnTo>
                <a:lnTo>
                  <a:pt x="1110" y="1385"/>
                </a:lnTo>
                <a:lnTo>
                  <a:pt x="1110" y="1362"/>
                </a:lnTo>
                <a:lnTo>
                  <a:pt x="1110" y="1340"/>
                </a:lnTo>
                <a:lnTo>
                  <a:pt x="1110" y="1316"/>
                </a:lnTo>
                <a:lnTo>
                  <a:pt x="1110" y="1293"/>
                </a:lnTo>
                <a:lnTo>
                  <a:pt x="1111" y="1268"/>
                </a:lnTo>
                <a:lnTo>
                  <a:pt x="1111" y="1244"/>
                </a:lnTo>
                <a:lnTo>
                  <a:pt x="1111" y="1218"/>
                </a:lnTo>
                <a:lnTo>
                  <a:pt x="1111" y="1193"/>
                </a:lnTo>
                <a:lnTo>
                  <a:pt x="1111" y="1167"/>
                </a:lnTo>
                <a:lnTo>
                  <a:pt x="1112" y="1141"/>
                </a:lnTo>
                <a:lnTo>
                  <a:pt x="1112" y="1115"/>
                </a:lnTo>
                <a:lnTo>
                  <a:pt x="1112" y="1088"/>
                </a:lnTo>
                <a:lnTo>
                  <a:pt x="1112" y="1062"/>
                </a:lnTo>
                <a:lnTo>
                  <a:pt x="1112" y="1035"/>
                </a:lnTo>
                <a:lnTo>
                  <a:pt x="1112" y="1008"/>
                </a:lnTo>
                <a:lnTo>
                  <a:pt x="1112" y="981"/>
                </a:lnTo>
                <a:lnTo>
                  <a:pt x="1113" y="954"/>
                </a:lnTo>
                <a:lnTo>
                  <a:pt x="1113" y="927"/>
                </a:lnTo>
                <a:lnTo>
                  <a:pt x="1113" y="900"/>
                </a:lnTo>
                <a:lnTo>
                  <a:pt x="1113" y="874"/>
                </a:lnTo>
                <a:lnTo>
                  <a:pt x="1114" y="847"/>
                </a:lnTo>
                <a:lnTo>
                  <a:pt x="1114" y="821"/>
                </a:lnTo>
                <a:lnTo>
                  <a:pt x="1114" y="795"/>
                </a:lnTo>
                <a:lnTo>
                  <a:pt x="1114" y="769"/>
                </a:lnTo>
                <a:lnTo>
                  <a:pt x="1114" y="743"/>
                </a:lnTo>
                <a:lnTo>
                  <a:pt x="1114" y="718"/>
                </a:lnTo>
                <a:lnTo>
                  <a:pt x="1114" y="693"/>
                </a:lnTo>
                <a:lnTo>
                  <a:pt x="1115" y="669"/>
                </a:lnTo>
                <a:lnTo>
                  <a:pt x="1115" y="645"/>
                </a:lnTo>
                <a:lnTo>
                  <a:pt x="1115" y="621"/>
                </a:lnTo>
                <a:lnTo>
                  <a:pt x="1115" y="598"/>
                </a:lnTo>
                <a:lnTo>
                  <a:pt x="1115" y="576"/>
                </a:lnTo>
                <a:lnTo>
                  <a:pt x="1115" y="554"/>
                </a:lnTo>
                <a:lnTo>
                  <a:pt x="1115" y="533"/>
                </a:lnTo>
                <a:lnTo>
                  <a:pt x="1116" y="513"/>
                </a:lnTo>
                <a:lnTo>
                  <a:pt x="1116" y="493"/>
                </a:lnTo>
                <a:lnTo>
                  <a:pt x="1116" y="473"/>
                </a:lnTo>
                <a:lnTo>
                  <a:pt x="1116" y="455"/>
                </a:lnTo>
                <a:lnTo>
                  <a:pt x="1116" y="438"/>
                </a:lnTo>
                <a:lnTo>
                  <a:pt x="1117" y="421"/>
                </a:lnTo>
                <a:lnTo>
                  <a:pt x="1117" y="405"/>
                </a:lnTo>
                <a:lnTo>
                  <a:pt x="1117" y="390"/>
                </a:lnTo>
                <a:lnTo>
                  <a:pt x="1117" y="376"/>
                </a:lnTo>
                <a:lnTo>
                  <a:pt x="1117" y="362"/>
                </a:lnTo>
                <a:lnTo>
                  <a:pt x="1117" y="350"/>
                </a:lnTo>
                <a:lnTo>
                  <a:pt x="1117" y="339"/>
                </a:lnTo>
                <a:lnTo>
                  <a:pt x="1118" y="328"/>
                </a:lnTo>
                <a:lnTo>
                  <a:pt x="1118" y="319"/>
                </a:lnTo>
                <a:lnTo>
                  <a:pt x="1118" y="310"/>
                </a:lnTo>
                <a:lnTo>
                  <a:pt x="1118" y="302"/>
                </a:lnTo>
                <a:lnTo>
                  <a:pt x="1119" y="296"/>
                </a:lnTo>
                <a:lnTo>
                  <a:pt x="1119" y="291"/>
                </a:lnTo>
                <a:lnTo>
                  <a:pt x="1119" y="286"/>
                </a:lnTo>
                <a:lnTo>
                  <a:pt x="1119" y="283"/>
                </a:lnTo>
                <a:lnTo>
                  <a:pt x="1119" y="280"/>
                </a:lnTo>
                <a:lnTo>
                  <a:pt x="1119" y="279"/>
                </a:lnTo>
                <a:lnTo>
                  <a:pt x="1119" y="279"/>
                </a:lnTo>
                <a:lnTo>
                  <a:pt x="1120" y="279"/>
                </a:lnTo>
                <a:lnTo>
                  <a:pt x="1120" y="281"/>
                </a:lnTo>
                <a:lnTo>
                  <a:pt x="1120" y="284"/>
                </a:lnTo>
                <a:lnTo>
                  <a:pt x="1120" y="288"/>
                </a:lnTo>
                <a:lnTo>
                  <a:pt x="1120" y="293"/>
                </a:lnTo>
                <a:lnTo>
                  <a:pt x="1120" y="299"/>
                </a:lnTo>
                <a:lnTo>
                  <a:pt x="1120" y="306"/>
                </a:lnTo>
                <a:lnTo>
                  <a:pt x="1121" y="314"/>
                </a:lnTo>
                <a:lnTo>
                  <a:pt x="1121" y="323"/>
                </a:lnTo>
                <a:lnTo>
                  <a:pt x="1121" y="334"/>
                </a:lnTo>
                <a:lnTo>
                  <a:pt x="1121" y="344"/>
                </a:lnTo>
                <a:lnTo>
                  <a:pt x="1121" y="357"/>
                </a:lnTo>
                <a:lnTo>
                  <a:pt x="1122" y="370"/>
                </a:lnTo>
                <a:lnTo>
                  <a:pt x="1122" y="383"/>
                </a:lnTo>
                <a:lnTo>
                  <a:pt x="1122" y="398"/>
                </a:lnTo>
                <a:lnTo>
                  <a:pt x="1122" y="414"/>
                </a:lnTo>
                <a:lnTo>
                  <a:pt x="1122" y="431"/>
                </a:lnTo>
                <a:lnTo>
                  <a:pt x="1122" y="448"/>
                </a:lnTo>
                <a:lnTo>
                  <a:pt x="1122" y="466"/>
                </a:lnTo>
                <a:lnTo>
                  <a:pt x="1123" y="485"/>
                </a:lnTo>
                <a:lnTo>
                  <a:pt x="1123" y="505"/>
                </a:lnTo>
                <a:lnTo>
                  <a:pt x="1123" y="526"/>
                </a:lnTo>
                <a:lnTo>
                  <a:pt x="1123" y="547"/>
                </a:lnTo>
                <a:lnTo>
                  <a:pt x="1123" y="569"/>
                </a:lnTo>
                <a:lnTo>
                  <a:pt x="1123" y="591"/>
                </a:lnTo>
                <a:lnTo>
                  <a:pt x="1123" y="615"/>
                </a:lnTo>
                <a:lnTo>
                  <a:pt x="1124" y="638"/>
                </a:lnTo>
                <a:lnTo>
                  <a:pt x="1124" y="663"/>
                </a:lnTo>
                <a:lnTo>
                  <a:pt x="1124" y="687"/>
                </a:lnTo>
                <a:lnTo>
                  <a:pt x="1124" y="713"/>
                </a:lnTo>
                <a:lnTo>
                  <a:pt x="1125" y="739"/>
                </a:lnTo>
                <a:lnTo>
                  <a:pt x="1125" y="765"/>
                </a:lnTo>
                <a:lnTo>
                  <a:pt x="1125" y="791"/>
                </a:lnTo>
                <a:lnTo>
                  <a:pt x="1125" y="818"/>
                </a:lnTo>
                <a:lnTo>
                  <a:pt x="1125" y="845"/>
                </a:lnTo>
                <a:lnTo>
                  <a:pt x="1125" y="873"/>
                </a:lnTo>
                <a:lnTo>
                  <a:pt x="1125" y="900"/>
                </a:lnTo>
                <a:lnTo>
                  <a:pt x="1126" y="928"/>
                </a:lnTo>
                <a:lnTo>
                  <a:pt x="1126" y="956"/>
                </a:lnTo>
                <a:lnTo>
                  <a:pt x="1126" y="984"/>
                </a:lnTo>
                <a:lnTo>
                  <a:pt x="1126" y="1012"/>
                </a:lnTo>
                <a:lnTo>
                  <a:pt x="1126" y="1040"/>
                </a:lnTo>
                <a:lnTo>
                  <a:pt x="1127" y="1068"/>
                </a:lnTo>
                <a:lnTo>
                  <a:pt x="1127" y="1096"/>
                </a:lnTo>
                <a:lnTo>
                  <a:pt x="1127" y="1123"/>
                </a:lnTo>
                <a:lnTo>
                  <a:pt x="1127" y="1151"/>
                </a:lnTo>
                <a:lnTo>
                  <a:pt x="1127" y="1178"/>
                </a:lnTo>
                <a:lnTo>
                  <a:pt x="1127" y="1206"/>
                </a:lnTo>
                <a:lnTo>
                  <a:pt x="1127" y="1232"/>
                </a:lnTo>
                <a:lnTo>
                  <a:pt x="1128" y="1259"/>
                </a:lnTo>
                <a:lnTo>
                  <a:pt x="1128" y="1285"/>
                </a:lnTo>
                <a:lnTo>
                  <a:pt x="1128" y="1311"/>
                </a:lnTo>
                <a:lnTo>
                  <a:pt x="1128" y="1336"/>
                </a:lnTo>
                <a:lnTo>
                  <a:pt x="1128" y="1361"/>
                </a:lnTo>
                <a:lnTo>
                  <a:pt x="1128" y="1385"/>
                </a:lnTo>
                <a:lnTo>
                  <a:pt x="1128" y="1409"/>
                </a:lnTo>
                <a:lnTo>
                  <a:pt x="1129" y="1432"/>
                </a:lnTo>
                <a:lnTo>
                  <a:pt x="1129" y="1455"/>
                </a:lnTo>
                <a:lnTo>
                  <a:pt x="1129" y="1477"/>
                </a:lnTo>
                <a:lnTo>
                  <a:pt x="1129" y="1498"/>
                </a:lnTo>
                <a:lnTo>
                  <a:pt x="1130" y="1518"/>
                </a:lnTo>
                <a:lnTo>
                  <a:pt x="1130" y="1538"/>
                </a:lnTo>
                <a:lnTo>
                  <a:pt x="1130" y="1557"/>
                </a:lnTo>
                <a:lnTo>
                  <a:pt x="1130" y="1575"/>
                </a:lnTo>
                <a:lnTo>
                  <a:pt x="1130" y="1592"/>
                </a:lnTo>
                <a:lnTo>
                  <a:pt x="1130" y="1609"/>
                </a:lnTo>
                <a:lnTo>
                  <a:pt x="1130" y="1625"/>
                </a:lnTo>
                <a:lnTo>
                  <a:pt x="1131" y="1639"/>
                </a:lnTo>
                <a:lnTo>
                  <a:pt x="1131" y="1653"/>
                </a:lnTo>
                <a:lnTo>
                  <a:pt x="1131" y="1666"/>
                </a:lnTo>
                <a:lnTo>
                  <a:pt x="1131" y="1678"/>
                </a:lnTo>
                <a:lnTo>
                  <a:pt x="1131" y="1688"/>
                </a:lnTo>
                <a:lnTo>
                  <a:pt x="1132" y="1698"/>
                </a:lnTo>
                <a:lnTo>
                  <a:pt x="1132" y="1707"/>
                </a:lnTo>
                <a:lnTo>
                  <a:pt x="1132" y="1715"/>
                </a:lnTo>
                <a:lnTo>
                  <a:pt x="1132" y="1721"/>
                </a:lnTo>
                <a:lnTo>
                  <a:pt x="1132" y="1727"/>
                </a:lnTo>
                <a:lnTo>
                  <a:pt x="1132" y="1731"/>
                </a:lnTo>
                <a:lnTo>
                  <a:pt x="1132" y="1735"/>
                </a:lnTo>
                <a:lnTo>
                  <a:pt x="1133" y="1737"/>
                </a:lnTo>
                <a:lnTo>
                  <a:pt x="1133" y="1738"/>
                </a:lnTo>
                <a:lnTo>
                  <a:pt x="1133" y="1738"/>
                </a:lnTo>
                <a:lnTo>
                  <a:pt x="1133" y="1738"/>
                </a:lnTo>
                <a:lnTo>
                  <a:pt x="1133" y="1736"/>
                </a:lnTo>
                <a:lnTo>
                  <a:pt x="1133" y="1732"/>
                </a:lnTo>
                <a:lnTo>
                  <a:pt x="1134" y="1728"/>
                </a:lnTo>
                <a:lnTo>
                  <a:pt x="1134" y="1723"/>
                </a:lnTo>
                <a:lnTo>
                  <a:pt x="1134" y="1717"/>
                </a:lnTo>
                <a:lnTo>
                  <a:pt x="1134" y="1709"/>
                </a:lnTo>
                <a:lnTo>
                  <a:pt x="1134" y="1701"/>
                </a:lnTo>
                <a:lnTo>
                  <a:pt x="1135" y="1691"/>
                </a:lnTo>
                <a:lnTo>
                  <a:pt x="1135" y="1681"/>
                </a:lnTo>
                <a:lnTo>
                  <a:pt x="1135" y="1669"/>
                </a:lnTo>
                <a:lnTo>
                  <a:pt x="1135" y="1656"/>
                </a:lnTo>
                <a:lnTo>
                  <a:pt x="1135" y="1643"/>
                </a:lnTo>
                <a:lnTo>
                  <a:pt x="1135" y="1628"/>
                </a:lnTo>
                <a:lnTo>
                  <a:pt x="1135" y="1613"/>
                </a:lnTo>
                <a:lnTo>
                  <a:pt x="1136" y="1597"/>
                </a:lnTo>
                <a:lnTo>
                  <a:pt x="1136" y="1579"/>
                </a:lnTo>
                <a:lnTo>
                  <a:pt x="1136" y="1561"/>
                </a:lnTo>
                <a:lnTo>
                  <a:pt x="1136" y="1542"/>
                </a:lnTo>
                <a:lnTo>
                  <a:pt x="1136" y="1522"/>
                </a:lnTo>
                <a:lnTo>
                  <a:pt x="1137" y="1502"/>
                </a:lnTo>
                <a:lnTo>
                  <a:pt x="1137" y="1480"/>
                </a:lnTo>
                <a:lnTo>
                  <a:pt x="1137" y="1458"/>
                </a:lnTo>
                <a:lnTo>
                  <a:pt x="1137" y="1435"/>
                </a:lnTo>
                <a:lnTo>
                  <a:pt x="1137" y="1412"/>
                </a:lnTo>
                <a:lnTo>
                  <a:pt x="1137" y="1388"/>
                </a:lnTo>
                <a:lnTo>
                  <a:pt x="1138" y="1363"/>
                </a:lnTo>
                <a:lnTo>
                  <a:pt x="1138" y="1338"/>
                </a:lnTo>
                <a:lnTo>
                  <a:pt x="1138" y="1312"/>
                </a:lnTo>
                <a:lnTo>
                  <a:pt x="1138" y="1285"/>
                </a:lnTo>
                <a:lnTo>
                  <a:pt x="1138" y="1259"/>
                </a:lnTo>
                <a:lnTo>
                  <a:pt x="1138" y="1232"/>
                </a:lnTo>
                <a:lnTo>
                  <a:pt x="1138" y="1204"/>
                </a:lnTo>
                <a:lnTo>
                  <a:pt x="1139" y="1176"/>
                </a:lnTo>
                <a:lnTo>
                  <a:pt x="1139" y="1148"/>
                </a:lnTo>
                <a:lnTo>
                  <a:pt x="1139" y="1119"/>
                </a:lnTo>
                <a:lnTo>
                  <a:pt x="1139" y="1091"/>
                </a:lnTo>
                <a:lnTo>
                  <a:pt x="1139" y="1062"/>
                </a:lnTo>
                <a:lnTo>
                  <a:pt x="1140" y="1033"/>
                </a:lnTo>
                <a:lnTo>
                  <a:pt x="1140" y="1004"/>
                </a:lnTo>
                <a:lnTo>
                  <a:pt x="1140" y="975"/>
                </a:lnTo>
                <a:lnTo>
                  <a:pt x="1140" y="946"/>
                </a:lnTo>
                <a:lnTo>
                  <a:pt x="1140" y="917"/>
                </a:lnTo>
                <a:lnTo>
                  <a:pt x="1140" y="888"/>
                </a:lnTo>
                <a:lnTo>
                  <a:pt x="1140" y="859"/>
                </a:lnTo>
                <a:lnTo>
                  <a:pt x="1141" y="831"/>
                </a:lnTo>
                <a:lnTo>
                  <a:pt x="1141" y="803"/>
                </a:lnTo>
                <a:lnTo>
                  <a:pt x="1141" y="774"/>
                </a:lnTo>
                <a:lnTo>
                  <a:pt x="1141" y="747"/>
                </a:lnTo>
                <a:lnTo>
                  <a:pt x="1142" y="719"/>
                </a:lnTo>
                <a:lnTo>
                  <a:pt x="1142" y="692"/>
                </a:lnTo>
                <a:lnTo>
                  <a:pt x="1142" y="666"/>
                </a:lnTo>
                <a:lnTo>
                  <a:pt x="1142" y="639"/>
                </a:lnTo>
                <a:lnTo>
                  <a:pt x="1142" y="614"/>
                </a:lnTo>
                <a:lnTo>
                  <a:pt x="1142" y="588"/>
                </a:lnTo>
                <a:lnTo>
                  <a:pt x="1142" y="564"/>
                </a:lnTo>
                <a:lnTo>
                  <a:pt x="1143" y="540"/>
                </a:lnTo>
                <a:lnTo>
                  <a:pt x="1143" y="517"/>
                </a:lnTo>
                <a:lnTo>
                  <a:pt x="1143" y="494"/>
                </a:lnTo>
                <a:lnTo>
                  <a:pt x="1143" y="472"/>
                </a:lnTo>
                <a:lnTo>
                  <a:pt x="1143" y="451"/>
                </a:lnTo>
                <a:lnTo>
                  <a:pt x="1143" y="431"/>
                </a:lnTo>
                <a:lnTo>
                  <a:pt x="1143" y="411"/>
                </a:lnTo>
                <a:lnTo>
                  <a:pt x="1144" y="392"/>
                </a:lnTo>
                <a:lnTo>
                  <a:pt x="1144" y="375"/>
                </a:lnTo>
                <a:lnTo>
                  <a:pt x="1144" y="358"/>
                </a:lnTo>
                <a:lnTo>
                  <a:pt x="1144" y="342"/>
                </a:lnTo>
                <a:lnTo>
                  <a:pt x="1144" y="326"/>
                </a:lnTo>
                <a:lnTo>
                  <a:pt x="1145" y="312"/>
                </a:lnTo>
                <a:lnTo>
                  <a:pt x="1145" y="299"/>
                </a:lnTo>
                <a:lnTo>
                  <a:pt x="1145" y="287"/>
                </a:lnTo>
                <a:lnTo>
                  <a:pt x="1145" y="276"/>
                </a:lnTo>
                <a:lnTo>
                  <a:pt x="1145" y="266"/>
                </a:lnTo>
                <a:lnTo>
                  <a:pt x="1145" y="257"/>
                </a:lnTo>
                <a:lnTo>
                  <a:pt x="1145" y="249"/>
                </a:lnTo>
                <a:lnTo>
                  <a:pt x="1146" y="242"/>
                </a:lnTo>
                <a:lnTo>
                  <a:pt x="1146" y="237"/>
                </a:lnTo>
                <a:lnTo>
                  <a:pt x="1146" y="232"/>
                </a:lnTo>
                <a:lnTo>
                  <a:pt x="1146" y="229"/>
                </a:lnTo>
                <a:lnTo>
                  <a:pt x="1147" y="226"/>
                </a:lnTo>
                <a:lnTo>
                  <a:pt x="1147" y="225"/>
                </a:lnTo>
                <a:lnTo>
                  <a:pt x="1147" y="225"/>
                </a:lnTo>
                <a:lnTo>
                  <a:pt x="1147" y="226"/>
                </a:lnTo>
                <a:lnTo>
                  <a:pt x="1147" y="228"/>
                </a:lnTo>
                <a:lnTo>
                  <a:pt x="1147" y="232"/>
                </a:lnTo>
                <a:lnTo>
                  <a:pt x="1147" y="236"/>
                </a:lnTo>
                <a:lnTo>
                  <a:pt x="1148" y="242"/>
                </a:lnTo>
                <a:lnTo>
                  <a:pt x="1148" y="248"/>
                </a:lnTo>
                <a:lnTo>
                  <a:pt x="1148" y="256"/>
                </a:lnTo>
                <a:lnTo>
                  <a:pt x="1148" y="265"/>
                </a:lnTo>
                <a:lnTo>
                  <a:pt x="1148" y="275"/>
                </a:lnTo>
                <a:lnTo>
                  <a:pt x="1148" y="286"/>
                </a:lnTo>
                <a:lnTo>
                  <a:pt x="1148" y="298"/>
                </a:lnTo>
                <a:lnTo>
                  <a:pt x="1149" y="311"/>
                </a:lnTo>
                <a:lnTo>
                  <a:pt x="1149" y="325"/>
                </a:lnTo>
                <a:lnTo>
                  <a:pt x="1149" y="340"/>
                </a:lnTo>
                <a:lnTo>
                  <a:pt x="1149" y="357"/>
                </a:lnTo>
                <a:lnTo>
                  <a:pt x="1149" y="374"/>
                </a:lnTo>
                <a:lnTo>
                  <a:pt x="1150" y="392"/>
                </a:lnTo>
                <a:lnTo>
                  <a:pt x="1150" y="411"/>
                </a:lnTo>
                <a:lnTo>
                  <a:pt x="1150" y="431"/>
                </a:lnTo>
                <a:lnTo>
                  <a:pt x="1150" y="451"/>
                </a:lnTo>
                <a:lnTo>
                  <a:pt x="1150" y="472"/>
                </a:lnTo>
                <a:lnTo>
                  <a:pt x="1150" y="495"/>
                </a:lnTo>
                <a:lnTo>
                  <a:pt x="1150" y="518"/>
                </a:lnTo>
                <a:lnTo>
                  <a:pt x="1151" y="541"/>
                </a:lnTo>
                <a:lnTo>
                  <a:pt x="1151" y="566"/>
                </a:lnTo>
                <a:lnTo>
                  <a:pt x="1151" y="591"/>
                </a:lnTo>
                <a:lnTo>
                  <a:pt x="1151" y="616"/>
                </a:lnTo>
                <a:lnTo>
                  <a:pt x="1151" y="642"/>
                </a:lnTo>
                <a:lnTo>
                  <a:pt x="1151" y="669"/>
                </a:lnTo>
                <a:lnTo>
                  <a:pt x="1151" y="697"/>
                </a:lnTo>
                <a:lnTo>
                  <a:pt x="1152" y="725"/>
                </a:lnTo>
                <a:lnTo>
                  <a:pt x="1152" y="753"/>
                </a:lnTo>
                <a:lnTo>
                  <a:pt x="1152" y="781"/>
                </a:lnTo>
                <a:lnTo>
                  <a:pt x="1152" y="810"/>
                </a:lnTo>
                <a:lnTo>
                  <a:pt x="1153" y="839"/>
                </a:lnTo>
                <a:lnTo>
                  <a:pt x="1153" y="868"/>
                </a:lnTo>
                <a:lnTo>
                  <a:pt x="1153" y="898"/>
                </a:lnTo>
                <a:lnTo>
                  <a:pt x="1153" y="928"/>
                </a:lnTo>
                <a:lnTo>
                  <a:pt x="1153" y="958"/>
                </a:lnTo>
                <a:lnTo>
                  <a:pt x="1153" y="988"/>
                </a:lnTo>
                <a:lnTo>
                  <a:pt x="1153" y="1018"/>
                </a:lnTo>
                <a:lnTo>
                  <a:pt x="1154" y="1048"/>
                </a:lnTo>
                <a:lnTo>
                  <a:pt x="1154" y="1078"/>
                </a:lnTo>
                <a:lnTo>
                  <a:pt x="1154" y="1108"/>
                </a:lnTo>
                <a:lnTo>
                  <a:pt x="1154" y="1137"/>
                </a:lnTo>
                <a:lnTo>
                  <a:pt x="1154" y="1167"/>
                </a:lnTo>
                <a:lnTo>
                  <a:pt x="1155" y="1196"/>
                </a:lnTo>
                <a:lnTo>
                  <a:pt x="1155" y="1225"/>
                </a:lnTo>
                <a:lnTo>
                  <a:pt x="1155" y="1254"/>
                </a:lnTo>
                <a:lnTo>
                  <a:pt x="1155" y="1282"/>
                </a:lnTo>
                <a:lnTo>
                  <a:pt x="1155" y="1310"/>
                </a:lnTo>
                <a:lnTo>
                  <a:pt x="1155" y="1338"/>
                </a:lnTo>
                <a:lnTo>
                  <a:pt x="1155" y="1365"/>
                </a:lnTo>
                <a:lnTo>
                  <a:pt x="1156" y="1391"/>
                </a:lnTo>
                <a:lnTo>
                  <a:pt x="1156" y="1417"/>
                </a:lnTo>
                <a:lnTo>
                  <a:pt x="1156" y="1443"/>
                </a:lnTo>
                <a:lnTo>
                  <a:pt x="1156" y="1467"/>
                </a:lnTo>
                <a:lnTo>
                  <a:pt x="1156" y="1491"/>
                </a:lnTo>
                <a:lnTo>
                  <a:pt x="1156" y="1515"/>
                </a:lnTo>
                <a:lnTo>
                  <a:pt x="1156" y="1537"/>
                </a:lnTo>
                <a:lnTo>
                  <a:pt x="1157" y="1559"/>
                </a:lnTo>
                <a:lnTo>
                  <a:pt x="1157" y="1580"/>
                </a:lnTo>
                <a:lnTo>
                  <a:pt x="1157" y="1600"/>
                </a:lnTo>
                <a:lnTo>
                  <a:pt x="1157" y="1619"/>
                </a:lnTo>
                <a:lnTo>
                  <a:pt x="1158" y="1638"/>
                </a:lnTo>
                <a:lnTo>
                  <a:pt x="1158" y="1655"/>
                </a:lnTo>
                <a:lnTo>
                  <a:pt x="1158" y="1671"/>
                </a:lnTo>
                <a:lnTo>
                  <a:pt x="1158" y="1687"/>
                </a:lnTo>
                <a:lnTo>
                  <a:pt x="1158" y="1701"/>
                </a:lnTo>
                <a:lnTo>
                  <a:pt x="1158" y="1715"/>
                </a:lnTo>
                <a:lnTo>
                  <a:pt x="1158" y="1727"/>
                </a:lnTo>
                <a:lnTo>
                  <a:pt x="1159" y="1738"/>
                </a:lnTo>
                <a:lnTo>
                  <a:pt x="1159" y="1749"/>
                </a:lnTo>
                <a:lnTo>
                  <a:pt x="1159" y="1758"/>
                </a:lnTo>
                <a:lnTo>
                  <a:pt x="1159" y="1766"/>
                </a:lnTo>
                <a:lnTo>
                  <a:pt x="1159" y="1773"/>
                </a:lnTo>
                <a:lnTo>
                  <a:pt x="1160" y="1779"/>
                </a:lnTo>
                <a:lnTo>
                  <a:pt x="1160" y="1783"/>
                </a:lnTo>
                <a:lnTo>
                  <a:pt x="1160" y="1787"/>
                </a:lnTo>
                <a:lnTo>
                  <a:pt x="1160" y="1789"/>
                </a:lnTo>
                <a:lnTo>
                  <a:pt x="1160" y="1790"/>
                </a:lnTo>
                <a:lnTo>
                  <a:pt x="1160" y="1790"/>
                </a:lnTo>
                <a:lnTo>
                  <a:pt x="1160" y="1789"/>
                </a:lnTo>
                <a:lnTo>
                  <a:pt x="1161" y="1786"/>
                </a:lnTo>
                <a:lnTo>
                  <a:pt x="1161" y="1783"/>
                </a:lnTo>
                <a:lnTo>
                  <a:pt x="1161" y="1778"/>
                </a:lnTo>
                <a:lnTo>
                  <a:pt x="1161" y="1772"/>
                </a:lnTo>
                <a:lnTo>
                  <a:pt x="1161" y="1765"/>
                </a:lnTo>
                <a:lnTo>
                  <a:pt x="1161" y="1757"/>
                </a:lnTo>
                <a:lnTo>
                  <a:pt x="1162" y="1748"/>
                </a:lnTo>
                <a:lnTo>
                  <a:pt x="1162" y="1737"/>
                </a:lnTo>
                <a:lnTo>
                  <a:pt x="1162" y="1726"/>
                </a:lnTo>
                <a:lnTo>
                  <a:pt x="1162" y="1713"/>
                </a:lnTo>
                <a:lnTo>
                  <a:pt x="1162" y="1700"/>
                </a:lnTo>
                <a:lnTo>
                  <a:pt x="1163" y="1685"/>
                </a:lnTo>
                <a:lnTo>
                  <a:pt x="1163" y="1669"/>
                </a:lnTo>
                <a:lnTo>
                  <a:pt x="1163" y="1653"/>
                </a:lnTo>
                <a:lnTo>
                  <a:pt x="1163" y="1635"/>
                </a:lnTo>
                <a:lnTo>
                  <a:pt x="1163" y="1616"/>
                </a:lnTo>
                <a:lnTo>
                  <a:pt x="1163" y="1597"/>
                </a:lnTo>
                <a:lnTo>
                  <a:pt x="1163" y="1576"/>
                </a:lnTo>
                <a:lnTo>
                  <a:pt x="1164" y="1555"/>
                </a:lnTo>
                <a:lnTo>
                  <a:pt x="1164" y="1533"/>
                </a:lnTo>
                <a:lnTo>
                  <a:pt x="1164" y="1510"/>
                </a:lnTo>
                <a:lnTo>
                  <a:pt x="1164" y="1486"/>
                </a:lnTo>
                <a:lnTo>
                  <a:pt x="1164" y="1461"/>
                </a:lnTo>
                <a:lnTo>
                  <a:pt x="1165" y="1436"/>
                </a:lnTo>
                <a:lnTo>
                  <a:pt x="1165" y="1410"/>
                </a:lnTo>
                <a:lnTo>
                  <a:pt x="1165" y="1384"/>
                </a:lnTo>
                <a:lnTo>
                  <a:pt x="1165" y="1356"/>
                </a:lnTo>
                <a:lnTo>
                  <a:pt x="1165" y="1329"/>
                </a:lnTo>
                <a:lnTo>
                  <a:pt x="1165" y="1301"/>
                </a:lnTo>
                <a:lnTo>
                  <a:pt x="1165" y="1272"/>
                </a:lnTo>
                <a:lnTo>
                  <a:pt x="1166" y="1243"/>
                </a:lnTo>
                <a:lnTo>
                  <a:pt x="1166" y="1213"/>
                </a:lnTo>
                <a:lnTo>
                  <a:pt x="1166" y="1183"/>
                </a:lnTo>
                <a:lnTo>
                  <a:pt x="1166" y="1154"/>
                </a:lnTo>
                <a:lnTo>
                  <a:pt x="1166" y="1123"/>
                </a:lnTo>
                <a:lnTo>
                  <a:pt x="1166" y="1093"/>
                </a:lnTo>
                <a:lnTo>
                  <a:pt x="1167" y="1062"/>
                </a:lnTo>
                <a:lnTo>
                  <a:pt x="1167" y="1031"/>
                </a:lnTo>
                <a:lnTo>
                  <a:pt x="1167" y="1000"/>
                </a:lnTo>
                <a:lnTo>
                  <a:pt x="1167" y="969"/>
                </a:lnTo>
                <a:lnTo>
                  <a:pt x="1167" y="938"/>
                </a:lnTo>
                <a:lnTo>
                  <a:pt x="1168" y="907"/>
                </a:lnTo>
                <a:lnTo>
                  <a:pt x="1168" y="876"/>
                </a:lnTo>
                <a:lnTo>
                  <a:pt x="1168" y="846"/>
                </a:lnTo>
                <a:lnTo>
                  <a:pt x="1168" y="815"/>
                </a:lnTo>
                <a:lnTo>
                  <a:pt x="1168" y="785"/>
                </a:lnTo>
                <a:lnTo>
                  <a:pt x="1168" y="755"/>
                </a:lnTo>
                <a:lnTo>
                  <a:pt x="1168" y="726"/>
                </a:lnTo>
                <a:lnTo>
                  <a:pt x="1169" y="697"/>
                </a:lnTo>
                <a:lnTo>
                  <a:pt x="1169" y="667"/>
                </a:lnTo>
                <a:lnTo>
                  <a:pt x="1169" y="639"/>
                </a:lnTo>
                <a:lnTo>
                  <a:pt x="1169" y="611"/>
                </a:lnTo>
                <a:lnTo>
                  <a:pt x="1169" y="584"/>
                </a:lnTo>
                <a:lnTo>
                  <a:pt x="1170" y="557"/>
                </a:lnTo>
                <a:lnTo>
                  <a:pt x="1170" y="531"/>
                </a:lnTo>
                <a:lnTo>
                  <a:pt x="1170" y="506"/>
                </a:lnTo>
                <a:lnTo>
                  <a:pt x="1170" y="481"/>
                </a:lnTo>
                <a:lnTo>
                  <a:pt x="1170" y="457"/>
                </a:lnTo>
                <a:lnTo>
                  <a:pt x="1170" y="434"/>
                </a:lnTo>
                <a:lnTo>
                  <a:pt x="1171" y="412"/>
                </a:lnTo>
                <a:lnTo>
                  <a:pt x="1171" y="390"/>
                </a:lnTo>
                <a:lnTo>
                  <a:pt x="1171" y="370"/>
                </a:lnTo>
                <a:lnTo>
                  <a:pt x="1171" y="350"/>
                </a:lnTo>
                <a:lnTo>
                  <a:pt x="1171" y="331"/>
                </a:lnTo>
                <a:lnTo>
                  <a:pt x="1171" y="313"/>
                </a:lnTo>
                <a:lnTo>
                  <a:pt x="1171" y="296"/>
                </a:lnTo>
                <a:lnTo>
                  <a:pt x="1172" y="281"/>
                </a:lnTo>
                <a:lnTo>
                  <a:pt x="1172" y="266"/>
                </a:lnTo>
                <a:lnTo>
                  <a:pt x="1172" y="252"/>
                </a:lnTo>
                <a:lnTo>
                  <a:pt x="1172" y="239"/>
                </a:lnTo>
                <a:lnTo>
                  <a:pt x="1172" y="228"/>
                </a:lnTo>
                <a:lnTo>
                  <a:pt x="1173" y="217"/>
                </a:lnTo>
                <a:lnTo>
                  <a:pt x="1173" y="208"/>
                </a:lnTo>
                <a:lnTo>
                  <a:pt x="1173" y="200"/>
                </a:lnTo>
                <a:lnTo>
                  <a:pt x="1173" y="193"/>
                </a:lnTo>
                <a:lnTo>
                  <a:pt x="1173" y="187"/>
                </a:lnTo>
                <a:lnTo>
                  <a:pt x="1173" y="182"/>
                </a:lnTo>
                <a:lnTo>
                  <a:pt x="1173" y="179"/>
                </a:lnTo>
                <a:lnTo>
                  <a:pt x="1174" y="177"/>
                </a:lnTo>
                <a:lnTo>
                  <a:pt x="1174" y="176"/>
                </a:lnTo>
                <a:lnTo>
                  <a:pt x="1174" y="176"/>
                </a:lnTo>
                <a:lnTo>
                  <a:pt x="1174" y="177"/>
                </a:lnTo>
                <a:lnTo>
                  <a:pt x="1175" y="180"/>
                </a:lnTo>
                <a:lnTo>
                  <a:pt x="1175" y="184"/>
                </a:lnTo>
                <a:lnTo>
                  <a:pt x="1175" y="189"/>
                </a:lnTo>
                <a:lnTo>
                  <a:pt x="1175" y="195"/>
                </a:lnTo>
                <a:lnTo>
                  <a:pt x="1175" y="202"/>
                </a:lnTo>
                <a:lnTo>
                  <a:pt x="1175" y="210"/>
                </a:lnTo>
                <a:lnTo>
                  <a:pt x="1175" y="220"/>
                </a:lnTo>
                <a:lnTo>
                  <a:pt x="1176" y="231"/>
                </a:lnTo>
                <a:lnTo>
                  <a:pt x="1176" y="243"/>
                </a:lnTo>
                <a:lnTo>
                  <a:pt x="1176" y="256"/>
                </a:lnTo>
                <a:lnTo>
                  <a:pt x="1176" y="270"/>
                </a:lnTo>
                <a:lnTo>
                  <a:pt x="1176" y="286"/>
                </a:lnTo>
                <a:lnTo>
                  <a:pt x="1176" y="302"/>
                </a:lnTo>
                <a:lnTo>
                  <a:pt x="1176" y="319"/>
                </a:lnTo>
                <a:lnTo>
                  <a:pt x="1177" y="337"/>
                </a:lnTo>
                <a:lnTo>
                  <a:pt x="1177" y="357"/>
                </a:lnTo>
                <a:lnTo>
                  <a:pt x="1177" y="377"/>
                </a:lnTo>
                <a:lnTo>
                  <a:pt x="1177" y="398"/>
                </a:lnTo>
                <a:lnTo>
                  <a:pt x="1177" y="421"/>
                </a:lnTo>
                <a:lnTo>
                  <a:pt x="1178" y="443"/>
                </a:lnTo>
                <a:lnTo>
                  <a:pt x="1178" y="467"/>
                </a:lnTo>
                <a:lnTo>
                  <a:pt x="1178" y="492"/>
                </a:lnTo>
                <a:lnTo>
                  <a:pt x="1178" y="517"/>
                </a:lnTo>
                <a:lnTo>
                  <a:pt x="1178" y="543"/>
                </a:lnTo>
                <a:lnTo>
                  <a:pt x="1178" y="570"/>
                </a:lnTo>
                <a:lnTo>
                  <a:pt x="1178" y="597"/>
                </a:lnTo>
                <a:lnTo>
                  <a:pt x="1179" y="625"/>
                </a:lnTo>
                <a:lnTo>
                  <a:pt x="1179" y="654"/>
                </a:lnTo>
                <a:lnTo>
                  <a:pt x="1179" y="683"/>
                </a:lnTo>
                <a:lnTo>
                  <a:pt x="1179" y="712"/>
                </a:lnTo>
                <a:lnTo>
                  <a:pt x="1179" y="742"/>
                </a:lnTo>
                <a:lnTo>
                  <a:pt x="1179" y="772"/>
                </a:lnTo>
                <a:lnTo>
                  <a:pt x="1179" y="804"/>
                </a:lnTo>
                <a:lnTo>
                  <a:pt x="1180" y="835"/>
                </a:lnTo>
                <a:lnTo>
                  <a:pt x="1180" y="866"/>
                </a:lnTo>
                <a:lnTo>
                  <a:pt x="1180" y="897"/>
                </a:lnTo>
                <a:lnTo>
                  <a:pt x="1180" y="929"/>
                </a:lnTo>
                <a:lnTo>
                  <a:pt x="1181" y="961"/>
                </a:lnTo>
                <a:lnTo>
                  <a:pt x="1181" y="992"/>
                </a:lnTo>
                <a:lnTo>
                  <a:pt x="1181" y="1024"/>
                </a:lnTo>
                <a:lnTo>
                  <a:pt x="1181" y="1056"/>
                </a:lnTo>
                <a:lnTo>
                  <a:pt x="1181" y="1088"/>
                </a:lnTo>
                <a:lnTo>
                  <a:pt x="1181" y="1120"/>
                </a:lnTo>
                <a:lnTo>
                  <a:pt x="1181" y="1151"/>
                </a:lnTo>
                <a:lnTo>
                  <a:pt x="1182" y="1182"/>
                </a:lnTo>
                <a:lnTo>
                  <a:pt x="1182" y="1213"/>
                </a:lnTo>
                <a:lnTo>
                  <a:pt x="1182" y="1244"/>
                </a:lnTo>
                <a:lnTo>
                  <a:pt x="1182" y="1275"/>
                </a:lnTo>
                <a:lnTo>
                  <a:pt x="1182" y="1305"/>
                </a:lnTo>
                <a:lnTo>
                  <a:pt x="1183" y="1334"/>
                </a:lnTo>
                <a:lnTo>
                  <a:pt x="1183" y="1363"/>
                </a:lnTo>
                <a:lnTo>
                  <a:pt x="1183" y="1392"/>
                </a:lnTo>
                <a:lnTo>
                  <a:pt x="1183" y="1420"/>
                </a:lnTo>
                <a:lnTo>
                  <a:pt x="1183" y="1447"/>
                </a:lnTo>
                <a:lnTo>
                  <a:pt x="1183" y="1474"/>
                </a:lnTo>
                <a:lnTo>
                  <a:pt x="1183" y="1500"/>
                </a:lnTo>
                <a:lnTo>
                  <a:pt x="1184" y="1525"/>
                </a:lnTo>
                <a:lnTo>
                  <a:pt x="1184" y="1550"/>
                </a:lnTo>
                <a:lnTo>
                  <a:pt x="1184" y="1574"/>
                </a:lnTo>
                <a:lnTo>
                  <a:pt x="1184" y="1597"/>
                </a:lnTo>
                <a:lnTo>
                  <a:pt x="1184" y="1619"/>
                </a:lnTo>
                <a:lnTo>
                  <a:pt x="1184" y="1640"/>
                </a:lnTo>
                <a:lnTo>
                  <a:pt x="1184" y="1660"/>
                </a:lnTo>
                <a:lnTo>
                  <a:pt x="1185" y="1679"/>
                </a:lnTo>
                <a:lnTo>
                  <a:pt x="1185" y="1697"/>
                </a:lnTo>
                <a:lnTo>
                  <a:pt x="1185" y="1715"/>
                </a:lnTo>
                <a:lnTo>
                  <a:pt x="1185" y="1731"/>
                </a:lnTo>
                <a:lnTo>
                  <a:pt x="1186" y="1746"/>
                </a:lnTo>
                <a:lnTo>
                  <a:pt x="1186" y="1760"/>
                </a:lnTo>
                <a:lnTo>
                  <a:pt x="1186" y="1773"/>
                </a:lnTo>
                <a:lnTo>
                  <a:pt x="1186" y="1785"/>
                </a:lnTo>
                <a:lnTo>
                  <a:pt x="1186" y="1796"/>
                </a:lnTo>
                <a:lnTo>
                  <a:pt x="1186" y="1805"/>
                </a:lnTo>
                <a:lnTo>
                  <a:pt x="1186" y="1813"/>
                </a:lnTo>
                <a:lnTo>
                  <a:pt x="1187" y="1820"/>
                </a:lnTo>
                <a:lnTo>
                  <a:pt x="1187" y="1826"/>
                </a:lnTo>
                <a:lnTo>
                  <a:pt x="1187" y="1831"/>
                </a:lnTo>
                <a:lnTo>
                  <a:pt x="1187" y="1834"/>
                </a:lnTo>
                <a:lnTo>
                  <a:pt x="1187" y="1836"/>
                </a:lnTo>
                <a:lnTo>
                  <a:pt x="1188" y="1837"/>
                </a:lnTo>
                <a:lnTo>
                  <a:pt x="1188" y="1837"/>
                </a:lnTo>
                <a:lnTo>
                  <a:pt x="1188" y="1835"/>
                </a:lnTo>
                <a:lnTo>
                  <a:pt x="1188" y="1833"/>
                </a:lnTo>
                <a:lnTo>
                  <a:pt x="1188" y="1829"/>
                </a:lnTo>
                <a:lnTo>
                  <a:pt x="1188" y="1823"/>
                </a:lnTo>
                <a:lnTo>
                  <a:pt x="1188" y="1817"/>
                </a:lnTo>
                <a:lnTo>
                  <a:pt x="1189" y="1809"/>
                </a:lnTo>
                <a:lnTo>
                  <a:pt x="1189" y="1800"/>
                </a:lnTo>
                <a:lnTo>
                  <a:pt x="1189" y="1790"/>
                </a:lnTo>
                <a:lnTo>
                  <a:pt x="1189" y="1779"/>
                </a:lnTo>
                <a:lnTo>
                  <a:pt x="1189" y="1766"/>
                </a:lnTo>
                <a:lnTo>
                  <a:pt x="1189" y="1753"/>
                </a:lnTo>
                <a:lnTo>
                  <a:pt x="1189" y="1738"/>
                </a:lnTo>
                <a:lnTo>
                  <a:pt x="1190" y="1723"/>
                </a:lnTo>
                <a:lnTo>
                  <a:pt x="1190" y="1706"/>
                </a:lnTo>
                <a:lnTo>
                  <a:pt x="1190" y="1688"/>
                </a:lnTo>
                <a:lnTo>
                  <a:pt x="1190" y="1669"/>
                </a:lnTo>
                <a:lnTo>
                  <a:pt x="1191" y="1649"/>
                </a:lnTo>
                <a:lnTo>
                  <a:pt x="1191" y="1628"/>
                </a:lnTo>
                <a:lnTo>
                  <a:pt x="1191" y="1606"/>
                </a:lnTo>
                <a:lnTo>
                  <a:pt x="1191" y="1583"/>
                </a:lnTo>
                <a:lnTo>
                  <a:pt x="1191" y="1560"/>
                </a:lnTo>
                <a:lnTo>
                  <a:pt x="1191" y="1535"/>
                </a:lnTo>
                <a:lnTo>
                  <a:pt x="1191" y="1510"/>
                </a:lnTo>
                <a:lnTo>
                  <a:pt x="1192" y="1484"/>
                </a:lnTo>
                <a:lnTo>
                  <a:pt x="1192" y="1457"/>
                </a:lnTo>
                <a:lnTo>
                  <a:pt x="1192" y="1430"/>
                </a:lnTo>
                <a:lnTo>
                  <a:pt x="1192" y="1401"/>
                </a:lnTo>
                <a:lnTo>
                  <a:pt x="1192" y="1372"/>
                </a:lnTo>
                <a:lnTo>
                  <a:pt x="1193" y="1343"/>
                </a:lnTo>
                <a:lnTo>
                  <a:pt x="1193" y="1313"/>
                </a:lnTo>
                <a:lnTo>
                  <a:pt x="1193" y="1283"/>
                </a:lnTo>
                <a:lnTo>
                  <a:pt x="1193" y="1252"/>
                </a:lnTo>
                <a:lnTo>
                  <a:pt x="1193" y="1221"/>
                </a:lnTo>
                <a:lnTo>
                  <a:pt x="1193" y="1189"/>
                </a:lnTo>
                <a:lnTo>
                  <a:pt x="1193" y="1157"/>
                </a:lnTo>
                <a:lnTo>
                  <a:pt x="1194" y="1125"/>
                </a:lnTo>
                <a:lnTo>
                  <a:pt x="1194" y="1093"/>
                </a:lnTo>
                <a:lnTo>
                  <a:pt x="1194" y="1060"/>
                </a:lnTo>
                <a:lnTo>
                  <a:pt x="1194" y="1028"/>
                </a:lnTo>
                <a:lnTo>
                  <a:pt x="1194" y="995"/>
                </a:lnTo>
                <a:lnTo>
                  <a:pt x="1194" y="962"/>
                </a:lnTo>
                <a:lnTo>
                  <a:pt x="1195" y="930"/>
                </a:lnTo>
                <a:lnTo>
                  <a:pt x="1195" y="897"/>
                </a:lnTo>
                <a:lnTo>
                  <a:pt x="1195" y="864"/>
                </a:lnTo>
                <a:lnTo>
                  <a:pt x="1195" y="832"/>
                </a:lnTo>
                <a:lnTo>
                  <a:pt x="1195" y="800"/>
                </a:lnTo>
                <a:lnTo>
                  <a:pt x="1196" y="768"/>
                </a:lnTo>
                <a:lnTo>
                  <a:pt x="1196" y="737"/>
                </a:lnTo>
                <a:lnTo>
                  <a:pt x="1196" y="705"/>
                </a:lnTo>
                <a:lnTo>
                  <a:pt x="1196" y="675"/>
                </a:lnTo>
                <a:lnTo>
                  <a:pt x="1196" y="644"/>
                </a:lnTo>
                <a:lnTo>
                  <a:pt x="1196" y="615"/>
                </a:lnTo>
                <a:lnTo>
                  <a:pt x="1196" y="585"/>
                </a:lnTo>
                <a:lnTo>
                  <a:pt x="1197" y="557"/>
                </a:lnTo>
                <a:lnTo>
                  <a:pt x="1197" y="529"/>
                </a:lnTo>
                <a:lnTo>
                  <a:pt x="1197" y="501"/>
                </a:lnTo>
                <a:lnTo>
                  <a:pt x="1197" y="475"/>
                </a:lnTo>
                <a:lnTo>
                  <a:pt x="1197" y="449"/>
                </a:lnTo>
                <a:lnTo>
                  <a:pt x="1198" y="424"/>
                </a:lnTo>
                <a:lnTo>
                  <a:pt x="1198" y="399"/>
                </a:lnTo>
                <a:lnTo>
                  <a:pt x="1198" y="376"/>
                </a:lnTo>
                <a:lnTo>
                  <a:pt x="1198" y="353"/>
                </a:lnTo>
                <a:lnTo>
                  <a:pt x="1198" y="332"/>
                </a:lnTo>
                <a:lnTo>
                  <a:pt x="1198" y="311"/>
                </a:lnTo>
                <a:lnTo>
                  <a:pt x="1199" y="291"/>
                </a:lnTo>
                <a:lnTo>
                  <a:pt x="1199" y="273"/>
                </a:lnTo>
                <a:lnTo>
                  <a:pt x="1199" y="255"/>
                </a:lnTo>
                <a:lnTo>
                  <a:pt x="1199" y="238"/>
                </a:lnTo>
                <a:lnTo>
                  <a:pt x="1199" y="223"/>
                </a:lnTo>
                <a:lnTo>
                  <a:pt x="1199" y="209"/>
                </a:lnTo>
                <a:lnTo>
                  <a:pt x="1199" y="196"/>
                </a:lnTo>
                <a:lnTo>
                  <a:pt x="1200" y="184"/>
                </a:lnTo>
                <a:lnTo>
                  <a:pt x="1200" y="173"/>
                </a:lnTo>
                <a:lnTo>
                  <a:pt x="1200" y="163"/>
                </a:lnTo>
                <a:lnTo>
                  <a:pt x="1200" y="155"/>
                </a:lnTo>
                <a:lnTo>
                  <a:pt x="1200" y="148"/>
                </a:lnTo>
                <a:lnTo>
                  <a:pt x="1201" y="142"/>
                </a:lnTo>
                <a:lnTo>
                  <a:pt x="1201" y="138"/>
                </a:lnTo>
                <a:lnTo>
                  <a:pt x="1201" y="134"/>
                </a:lnTo>
                <a:lnTo>
                  <a:pt x="1201" y="132"/>
                </a:lnTo>
                <a:lnTo>
                  <a:pt x="1201" y="131"/>
                </a:lnTo>
                <a:lnTo>
                  <a:pt x="1201" y="131"/>
                </a:lnTo>
                <a:lnTo>
                  <a:pt x="1201" y="133"/>
                </a:lnTo>
                <a:lnTo>
                  <a:pt x="1202" y="136"/>
                </a:lnTo>
                <a:lnTo>
                  <a:pt x="1202" y="140"/>
                </a:lnTo>
                <a:lnTo>
                  <a:pt x="1202" y="146"/>
                </a:lnTo>
                <a:lnTo>
                  <a:pt x="1202" y="153"/>
                </a:lnTo>
                <a:lnTo>
                  <a:pt x="1202" y="161"/>
                </a:lnTo>
                <a:lnTo>
                  <a:pt x="1203" y="170"/>
                </a:lnTo>
                <a:lnTo>
                  <a:pt x="1203" y="180"/>
                </a:lnTo>
                <a:lnTo>
                  <a:pt x="1203" y="192"/>
                </a:lnTo>
                <a:lnTo>
                  <a:pt x="1203" y="205"/>
                </a:lnTo>
                <a:lnTo>
                  <a:pt x="1203" y="219"/>
                </a:lnTo>
                <a:lnTo>
                  <a:pt x="1203" y="234"/>
                </a:lnTo>
                <a:lnTo>
                  <a:pt x="1204" y="250"/>
                </a:lnTo>
                <a:lnTo>
                  <a:pt x="1204" y="268"/>
                </a:lnTo>
                <a:lnTo>
                  <a:pt x="1204" y="286"/>
                </a:lnTo>
                <a:lnTo>
                  <a:pt x="1204" y="306"/>
                </a:lnTo>
                <a:lnTo>
                  <a:pt x="1204" y="326"/>
                </a:lnTo>
                <a:lnTo>
                  <a:pt x="1204" y="348"/>
                </a:lnTo>
                <a:lnTo>
                  <a:pt x="1204" y="370"/>
                </a:lnTo>
                <a:lnTo>
                  <a:pt x="1205" y="394"/>
                </a:lnTo>
                <a:lnTo>
                  <a:pt x="1205" y="418"/>
                </a:lnTo>
                <a:lnTo>
                  <a:pt x="1205" y="443"/>
                </a:lnTo>
                <a:lnTo>
                  <a:pt x="1205" y="469"/>
                </a:lnTo>
                <a:lnTo>
                  <a:pt x="1205" y="496"/>
                </a:lnTo>
                <a:lnTo>
                  <a:pt x="1206" y="524"/>
                </a:lnTo>
                <a:lnTo>
                  <a:pt x="1206" y="552"/>
                </a:lnTo>
                <a:lnTo>
                  <a:pt x="1206" y="581"/>
                </a:lnTo>
                <a:lnTo>
                  <a:pt x="1206" y="610"/>
                </a:lnTo>
                <a:lnTo>
                  <a:pt x="1206" y="641"/>
                </a:lnTo>
                <a:lnTo>
                  <a:pt x="1206" y="671"/>
                </a:lnTo>
                <a:lnTo>
                  <a:pt x="1206" y="703"/>
                </a:lnTo>
                <a:lnTo>
                  <a:pt x="1207" y="734"/>
                </a:lnTo>
                <a:lnTo>
                  <a:pt x="1207" y="766"/>
                </a:lnTo>
                <a:lnTo>
                  <a:pt x="1207" y="799"/>
                </a:lnTo>
                <a:lnTo>
                  <a:pt x="1207" y="831"/>
                </a:lnTo>
                <a:lnTo>
                  <a:pt x="1207" y="864"/>
                </a:lnTo>
                <a:lnTo>
                  <a:pt x="1207" y="897"/>
                </a:lnTo>
                <a:lnTo>
                  <a:pt x="1207" y="931"/>
                </a:lnTo>
                <a:lnTo>
                  <a:pt x="1208" y="964"/>
                </a:lnTo>
                <a:lnTo>
                  <a:pt x="1208" y="997"/>
                </a:lnTo>
                <a:lnTo>
                  <a:pt x="1208" y="1031"/>
                </a:lnTo>
                <a:lnTo>
                  <a:pt x="1208" y="1065"/>
                </a:lnTo>
                <a:lnTo>
                  <a:pt x="1209" y="1098"/>
                </a:lnTo>
                <a:lnTo>
                  <a:pt x="1209" y="1131"/>
                </a:lnTo>
                <a:lnTo>
                  <a:pt x="1209" y="1165"/>
                </a:lnTo>
                <a:lnTo>
                  <a:pt x="1209" y="1197"/>
                </a:lnTo>
                <a:lnTo>
                  <a:pt x="1209" y="1230"/>
                </a:lnTo>
                <a:lnTo>
                  <a:pt x="1209" y="1262"/>
                </a:lnTo>
                <a:lnTo>
                  <a:pt x="1209" y="1294"/>
                </a:lnTo>
                <a:lnTo>
                  <a:pt x="1210" y="1326"/>
                </a:lnTo>
                <a:lnTo>
                  <a:pt x="1210" y="1356"/>
                </a:lnTo>
                <a:lnTo>
                  <a:pt x="1210" y="1387"/>
                </a:lnTo>
                <a:lnTo>
                  <a:pt x="1210" y="1417"/>
                </a:lnTo>
                <a:lnTo>
                  <a:pt x="1210" y="1446"/>
                </a:lnTo>
                <a:lnTo>
                  <a:pt x="1211" y="1475"/>
                </a:lnTo>
                <a:lnTo>
                  <a:pt x="1211" y="1503"/>
                </a:lnTo>
                <a:lnTo>
                  <a:pt x="1211" y="1530"/>
                </a:lnTo>
                <a:lnTo>
                  <a:pt x="1211" y="1556"/>
                </a:lnTo>
                <a:lnTo>
                  <a:pt x="1211" y="1582"/>
                </a:lnTo>
                <a:lnTo>
                  <a:pt x="1211" y="1607"/>
                </a:lnTo>
                <a:lnTo>
                  <a:pt x="1211" y="1631"/>
                </a:lnTo>
                <a:lnTo>
                  <a:pt x="1212" y="1654"/>
                </a:lnTo>
                <a:lnTo>
                  <a:pt x="1212" y="1676"/>
                </a:lnTo>
                <a:lnTo>
                  <a:pt x="1212" y="1697"/>
                </a:lnTo>
                <a:lnTo>
                  <a:pt x="1212" y="1717"/>
                </a:lnTo>
                <a:lnTo>
                  <a:pt x="1212" y="1736"/>
                </a:lnTo>
                <a:lnTo>
                  <a:pt x="1212" y="1754"/>
                </a:lnTo>
                <a:lnTo>
                  <a:pt x="1212" y="1771"/>
                </a:lnTo>
                <a:lnTo>
                  <a:pt x="1213" y="1786"/>
                </a:lnTo>
                <a:lnTo>
                  <a:pt x="1213" y="1801"/>
                </a:lnTo>
                <a:lnTo>
                  <a:pt x="1213" y="1814"/>
                </a:lnTo>
                <a:lnTo>
                  <a:pt x="1213" y="1826"/>
                </a:lnTo>
                <a:lnTo>
                  <a:pt x="1214" y="1837"/>
                </a:lnTo>
                <a:lnTo>
                  <a:pt x="1214" y="1847"/>
                </a:lnTo>
                <a:lnTo>
                  <a:pt x="1214" y="1855"/>
                </a:lnTo>
                <a:lnTo>
                  <a:pt x="1214" y="1862"/>
                </a:lnTo>
                <a:lnTo>
                  <a:pt x="1214" y="1868"/>
                </a:lnTo>
                <a:lnTo>
                  <a:pt x="1214" y="1873"/>
                </a:lnTo>
                <a:lnTo>
                  <a:pt x="1214" y="1876"/>
                </a:lnTo>
                <a:lnTo>
                  <a:pt x="1215" y="1878"/>
                </a:lnTo>
                <a:lnTo>
                  <a:pt x="1215" y="1879"/>
                </a:lnTo>
                <a:lnTo>
                  <a:pt x="1215" y="1878"/>
                </a:lnTo>
                <a:lnTo>
                  <a:pt x="1215" y="1877"/>
                </a:lnTo>
                <a:lnTo>
                  <a:pt x="1215" y="1873"/>
                </a:lnTo>
                <a:lnTo>
                  <a:pt x="1216" y="1869"/>
                </a:lnTo>
                <a:lnTo>
                  <a:pt x="1216" y="1863"/>
                </a:lnTo>
                <a:lnTo>
                  <a:pt x="1216" y="1856"/>
                </a:lnTo>
                <a:lnTo>
                  <a:pt x="1216" y="1848"/>
                </a:lnTo>
                <a:lnTo>
                  <a:pt x="1216" y="1838"/>
                </a:lnTo>
                <a:lnTo>
                  <a:pt x="1216" y="1827"/>
                </a:lnTo>
                <a:lnTo>
                  <a:pt x="1216" y="1816"/>
                </a:lnTo>
                <a:lnTo>
                  <a:pt x="1217" y="1802"/>
                </a:lnTo>
                <a:lnTo>
                  <a:pt x="1217" y="1788"/>
                </a:lnTo>
                <a:lnTo>
                  <a:pt x="1217" y="1772"/>
                </a:lnTo>
                <a:lnTo>
                  <a:pt x="1217" y="1755"/>
                </a:lnTo>
                <a:lnTo>
                  <a:pt x="1217" y="1737"/>
                </a:lnTo>
                <a:lnTo>
                  <a:pt x="1217" y="1719"/>
                </a:lnTo>
                <a:lnTo>
                  <a:pt x="1217" y="1698"/>
                </a:lnTo>
                <a:lnTo>
                  <a:pt x="1218" y="1677"/>
                </a:lnTo>
                <a:lnTo>
                  <a:pt x="1218" y="1655"/>
                </a:lnTo>
                <a:lnTo>
                  <a:pt x="1218" y="1632"/>
                </a:lnTo>
                <a:lnTo>
                  <a:pt x="1218" y="1608"/>
                </a:lnTo>
                <a:lnTo>
                  <a:pt x="1219" y="1583"/>
                </a:lnTo>
                <a:lnTo>
                  <a:pt x="1219" y="1557"/>
                </a:lnTo>
                <a:lnTo>
                  <a:pt x="1219" y="1530"/>
                </a:lnTo>
                <a:lnTo>
                  <a:pt x="1219" y="1503"/>
                </a:lnTo>
                <a:lnTo>
                  <a:pt x="1219" y="1475"/>
                </a:lnTo>
                <a:lnTo>
                  <a:pt x="1219" y="1446"/>
                </a:lnTo>
                <a:lnTo>
                  <a:pt x="1219" y="1416"/>
                </a:lnTo>
                <a:lnTo>
                  <a:pt x="1220" y="1386"/>
                </a:lnTo>
                <a:lnTo>
                  <a:pt x="1220" y="1355"/>
                </a:lnTo>
                <a:lnTo>
                  <a:pt x="1220" y="1323"/>
                </a:lnTo>
                <a:lnTo>
                  <a:pt x="1220" y="1292"/>
                </a:lnTo>
                <a:lnTo>
                  <a:pt x="1220" y="1259"/>
                </a:lnTo>
                <a:lnTo>
                  <a:pt x="1221" y="1226"/>
                </a:lnTo>
                <a:lnTo>
                  <a:pt x="1221" y="1193"/>
                </a:lnTo>
                <a:lnTo>
                  <a:pt x="1221" y="1160"/>
                </a:lnTo>
                <a:lnTo>
                  <a:pt x="1221" y="1126"/>
                </a:lnTo>
                <a:lnTo>
                  <a:pt x="1221" y="1092"/>
                </a:lnTo>
                <a:lnTo>
                  <a:pt x="1221" y="1058"/>
                </a:lnTo>
                <a:lnTo>
                  <a:pt x="1221" y="1024"/>
                </a:lnTo>
                <a:lnTo>
                  <a:pt x="1222" y="989"/>
                </a:lnTo>
                <a:lnTo>
                  <a:pt x="1222" y="955"/>
                </a:lnTo>
                <a:lnTo>
                  <a:pt x="1222" y="921"/>
                </a:lnTo>
                <a:lnTo>
                  <a:pt x="1222" y="887"/>
                </a:lnTo>
                <a:lnTo>
                  <a:pt x="1222" y="853"/>
                </a:lnTo>
                <a:lnTo>
                  <a:pt x="1222" y="819"/>
                </a:lnTo>
                <a:lnTo>
                  <a:pt x="1222" y="785"/>
                </a:lnTo>
                <a:lnTo>
                  <a:pt x="1223" y="752"/>
                </a:lnTo>
                <a:lnTo>
                  <a:pt x="1223" y="719"/>
                </a:lnTo>
                <a:lnTo>
                  <a:pt x="1223" y="687"/>
                </a:lnTo>
                <a:lnTo>
                  <a:pt x="1223" y="655"/>
                </a:lnTo>
                <a:lnTo>
                  <a:pt x="1224" y="623"/>
                </a:lnTo>
                <a:lnTo>
                  <a:pt x="1224" y="592"/>
                </a:lnTo>
                <a:lnTo>
                  <a:pt x="1224" y="562"/>
                </a:lnTo>
                <a:lnTo>
                  <a:pt x="1224" y="532"/>
                </a:lnTo>
                <a:lnTo>
                  <a:pt x="1224" y="503"/>
                </a:lnTo>
                <a:lnTo>
                  <a:pt x="1224" y="474"/>
                </a:lnTo>
                <a:lnTo>
                  <a:pt x="1224" y="446"/>
                </a:lnTo>
                <a:lnTo>
                  <a:pt x="1225" y="419"/>
                </a:lnTo>
                <a:lnTo>
                  <a:pt x="1225" y="393"/>
                </a:lnTo>
                <a:lnTo>
                  <a:pt x="1225" y="368"/>
                </a:lnTo>
                <a:lnTo>
                  <a:pt x="1225" y="343"/>
                </a:lnTo>
                <a:lnTo>
                  <a:pt x="1225" y="320"/>
                </a:lnTo>
                <a:lnTo>
                  <a:pt x="1226" y="297"/>
                </a:lnTo>
                <a:lnTo>
                  <a:pt x="1226" y="276"/>
                </a:lnTo>
                <a:lnTo>
                  <a:pt x="1226" y="256"/>
                </a:lnTo>
                <a:lnTo>
                  <a:pt x="1226" y="237"/>
                </a:lnTo>
                <a:lnTo>
                  <a:pt x="1226" y="219"/>
                </a:lnTo>
                <a:lnTo>
                  <a:pt x="1226" y="201"/>
                </a:lnTo>
                <a:lnTo>
                  <a:pt x="1226" y="186"/>
                </a:lnTo>
                <a:lnTo>
                  <a:pt x="1227" y="171"/>
                </a:lnTo>
                <a:lnTo>
                  <a:pt x="1227" y="157"/>
                </a:lnTo>
                <a:lnTo>
                  <a:pt x="1227" y="145"/>
                </a:lnTo>
                <a:lnTo>
                  <a:pt x="1227" y="134"/>
                </a:lnTo>
                <a:lnTo>
                  <a:pt x="1227" y="124"/>
                </a:lnTo>
                <a:lnTo>
                  <a:pt x="1227" y="116"/>
                </a:lnTo>
                <a:lnTo>
                  <a:pt x="1228" y="108"/>
                </a:lnTo>
                <a:lnTo>
                  <a:pt x="1228" y="103"/>
                </a:lnTo>
                <a:lnTo>
                  <a:pt x="1228" y="98"/>
                </a:lnTo>
                <a:lnTo>
                  <a:pt x="1228" y="95"/>
                </a:lnTo>
                <a:lnTo>
                  <a:pt x="1228" y="93"/>
                </a:lnTo>
                <a:lnTo>
                  <a:pt x="1229" y="92"/>
                </a:lnTo>
                <a:lnTo>
                  <a:pt x="1229" y="93"/>
                </a:lnTo>
                <a:lnTo>
                  <a:pt x="1229" y="95"/>
                </a:lnTo>
                <a:lnTo>
                  <a:pt x="1229" y="99"/>
                </a:lnTo>
                <a:lnTo>
                  <a:pt x="1229" y="103"/>
                </a:lnTo>
                <a:lnTo>
                  <a:pt x="1229" y="109"/>
                </a:lnTo>
                <a:lnTo>
                  <a:pt x="1229" y="117"/>
                </a:lnTo>
                <a:lnTo>
                  <a:pt x="1230" y="125"/>
                </a:lnTo>
                <a:lnTo>
                  <a:pt x="1230" y="135"/>
                </a:lnTo>
                <a:lnTo>
                  <a:pt x="1230" y="146"/>
                </a:lnTo>
                <a:lnTo>
                  <a:pt x="1230" y="158"/>
                </a:lnTo>
                <a:lnTo>
                  <a:pt x="1230" y="172"/>
                </a:lnTo>
                <a:lnTo>
                  <a:pt x="1231" y="187"/>
                </a:lnTo>
                <a:lnTo>
                  <a:pt x="1231" y="203"/>
                </a:lnTo>
                <a:lnTo>
                  <a:pt x="1231" y="220"/>
                </a:lnTo>
                <a:lnTo>
                  <a:pt x="1231" y="238"/>
                </a:lnTo>
                <a:lnTo>
                  <a:pt x="1231" y="258"/>
                </a:lnTo>
                <a:lnTo>
                  <a:pt x="1231" y="279"/>
                </a:lnTo>
                <a:lnTo>
                  <a:pt x="1232" y="301"/>
                </a:lnTo>
                <a:lnTo>
                  <a:pt x="1232" y="323"/>
                </a:lnTo>
                <a:lnTo>
                  <a:pt x="1232" y="347"/>
                </a:lnTo>
                <a:lnTo>
                  <a:pt x="1232" y="371"/>
                </a:lnTo>
                <a:lnTo>
                  <a:pt x="1232" y="397"/>
                </a:lnTo>
                <a:lnTo>
                  <a:pt x="1232" y="424"/>
                </a:lnTo>
                <a:lnTo>
                  <a:pt x="1232" y="451"/>
                </a:lnTo>
                <a:lnTo>
                  <a:pt x="1233" y="479"/>
                </a:lnTo>
                <a:lnTo>
                  <a:pt x="1233" y="508"/>
                </a:lnTo>
                <a:lnTo>
                  <a:pt x="1233" y="537"/>
                </a:lnTo>
                <a:lnTo>
                  <a:pt x="1233" y="568"/>
                </a:lnTo>
                <a:lnTo>
                  <a:pt x="1233" y="599"/>
                </a:lnTo>
                <a:lnTo>
                  <a:pt x="1234" y="630"/>
                </a:lnTo>
                <a:lnTo>
                  <a:pt x="1234" y="662"/>
                </a:lnTo>
                <a:lnTo>
                  <a:pt x="1234" y="695"/>
                </a:lnTo>
                <a:lnTo>
                  <a:pt x="1234" y="728"/>
                </a:lnTo>
                <a:lnTo>
                  <a:pt x="1234" y="762"/>
                </a:lnTo>
                <a:lnTo>
                  <a:pt x="1234" y="795"/>
                </a:lnTo>
                <a:lnTo>
                  <a:pt x="1234" y="830"/>
                </a:lnTo>
                <a:lnTo>
                  <a:pt x="1235" y="864"/>
                </a:lnTo>
                <a:lnTo>
                  <a:pt x="1235" y="899"/>
                </a:lnTo>
                <a:lnTo>
                  <a:pt x="1235" y="933"/>
                </a:lnTo>
                <a:lnTo>
                  <a:pt x="1235" y="968"/>
                </a:lnTo>
                <a:lnTo>
                  <a:pt x="1236" y="1003"/>
                </a:lnTo>
                <a:lnTo>
                  <a:pt x="1236" y="1038"/>
                </a:lnTo>
                <a:lnTo>
                  <a:pt x="1236" y="1073"/>
                </a:lnTo>
                <a:lnTo>
                  <a:pt x="1236" y="1108"/>
                </a:lnTo>
                <a:lnTo>
                  <a:pt x="1236" y="1143"/>
                </a:lnTo>
                <a:lnTo>
                  <a:pt x="1236" y="1177"/>
                </a:lnTo>
                <a:lnTo>
                  <a:pt x="1236" y="1211"/>
                </a:lnTo>
                <a:lnTo>
                  <a:pt x="1237" y="1245"/>
                </a:lnTo>
                <a:lnTo>
                  <a:pt x="1237" y="1279"/>
                </a:lnTo>
                <a:lnTo>
                  <a:pt x="1237" y="1312"/>
                </a:lnTo>
                <a:lnTo>
                  <a:pt x="1237" y="1344"/>
                </a:lnTo>
                <a:lnTo>
                  <a:pt x="1237" y="1377"/>
                </a:lnTo>
                <a:lnTo>
                  <a:pt x="1237" y="1408"/>
                </a:lnTo>
                <a:lnTo>
                  <a:pt x="1237" y="1439"/>
                </a:lnTo>
                <a:lnTo>
                  <a:pt x="1238" y="1470"/>
                </a:lnTo>
                <a:lnTo>
                  <a:pt x="1238" y="1500"/>
                </a:lnTo>
                <a:lnTo>
                  <a:pt x="1238" y="1528"/>
                </a:lnTo>
                <a:lnTo>
                  <a:pt x="1238" y="1557"/>
                </a:lnTo>
                <a:lnTo>
                  <a:pt x="1238" y="1584"/>
                </a:lnTo>
                <a:lnTo>
                  <a:pt x="1239" y="1611"/>
                </a:lnTo>
                <a:lnTo>
                  <a:pt x="1239" y="1637"/>
                </a:lnTo>
                <a:lnTo>
                  <a:pt x="1239" y="1661"/>
                </a:lnTo>
                <a:lnTo>
                  <a:pt x="1239" y="1685"/>
                </a:lnTo>
                <a:lnTo>
                  <a:pt x="1239" y="1708"/>
                </a:lnTo>
                <a:lnTo>
                  <a:pt x="1239" y="1729"/>
                </a:lnTo>
                <a:lnTo>
                  <a:pt x="1239" y="1750"/>
                </a:lnTo>
                <a:lnTo>
                  <a:pt x="1240" y="1770"/>
                </a:lnTo>
                <a:lnTo>
                  <a:pt x="1240" y="1788"/>
                </a:lnTo>
                <a:lnTo>
                  <a:pt x="1240" y="1805"/>
                </a:lnTo>
                <a:lnTo>
                  <a:pt x="1240" y="1821"/>
                </a:lnTo>
                <a:lnTo>
                  <a:pt x="1240" y="1836"/>
                </a:lnTo>
                <a:lnTo>
                  <a:pt x="1240" y="1850"/>
                </a:lnTo>
                <a:lnTo>
                  <a:pt x="1240" y="1862"/>
                </a:lnTo>
                <a:lnTo>
                  <a:pt x="1241" y="1873"/>
                </a:lnTo>
                <a:lnTo>
                  <a:pt x="1241" y="1883"/>
                </a:lnTo>
                <a:lnTo>
                  <a:pt x="1241" y="1891"/>
                </a:lnTo>
                <a:lnTo>
                  <a:pt x="1241" y="1899"/>
                </a:lnTo>
                <a:lnTo>
                  <a:pt x="1242" y="1905"/>
                </a:lnTo>
                <a:lnTo>
                  <a:pt x="1242" y="1909"/>
                </a:lnTo>
                <a:lnTo>
                  <a:pt x="1242" y="1913"/>
                </a:lnTo>
                <a:lnTo>
                  <a:pt x="1242" y="1914"/>
                </a:lnTo>
                <a:lnTo>
                  <a:pt x="1242" y="1915"/>
                </a:lnTo>
                <a:lnTo>
                  <a:pt x="1242" y="1914"/>
                </a:lnTo>
                <a:lnTo>
                  <a:pt x="1242" y="1912"/>
                </a:lnTo>
                <a:lnTo>
                  <a:pt x="1243" y="1908"/>
                </a:lnTo>
                <a:lnTo>
                  <a:pt x="1243" y="1903"/>
                </a:lnTo>
                <a:lnTo>
                  <a:pt x="1243" y="1897"/>
                </a:lnTo>
                <a:lnTo>
                  <a:pt x="1243" y="1890"/>
                </a:lnTo>
                <a:lnTo>
                  <a:pt x="1243" y="1881"/>
                </a:lnTo>
                <a:lnTo>
                  <a:pt x="1244" y="1870"/>
                </a:lnTo>
                <a:lnTo>
                  <a:pt x="1244" y="1859"/>
                </a:lnTo>
                <a:lnTo>
                  <a:pt x="1244" y="1846"/>
                </a:lnTo>
                <a:lnTo>
                  <a:pt x="1244" y="1832"/>
                </a:lnTo>
                <a:lnTo>
                  <a:pt x="1244" y="1817"/>
                </a:lnTo>
                <a:lnTo>
                  <a:pt x="1244" y="1800"/>
                </a:lnTo>
                <a:lnTo>
                  <a:pt x="1244" y="1783"/>
                </a:lnTo>
                <a:lnTo>
                  <a:pt x="1245" y="1764"/>
                </a:lnTo>
                <a:lnTo>
                  <a:pt x="1245" y="1744"/>
                </a:lnTo>
                <a:lnTo>
                  <a:pt x="1245" y="1723"/>
                </a:lnTo>
                <a:lnTo>
                  <a:pt x="1245" y="1701"/>
                </a:lnTo>
                <a:lnTo>
                  <a:pt x="1245" y="1678"/>
                </a:lnTo>
                <a:lnTo>
                  <a:pt x="1245" y="1653"/>
                </a:lnTo>
                <a:lnTo>
                  <a:pt x="1245" y="1628"/>
                </a:lnTo>
                <a:lnTo>
                  <a:pt x="1246" y="1602"/>
                </a:lnTo>
                <a:lnTo>
                  <a:pt x="1246" y="1575"/>
                </a:lnTo>
                <a:lnTo>
                  <a:pt x="1246" y="1547"/>
                </a:lnTo>
                <a:lnTo>
                  <a:pt x="1246" y="1518"/>
                </a:lnTo>
                <a:lnTo>
                  <a:pt x="1247" y="1489"/>
                </a:lnTo>
                <a:lnTo>
                  <a:pt x="1247" y="1458"/>
                </a:lnTo>
                <a:lnTo>
                  <a:pt x="1247" y="1428"/>
                </a:lnTo>
                <a:lnTo>
                  <a:pt x="1247" y="1396"/>
                </a:lnTo>
                <a:lnTo>
                  <a:pt x="1247" y="1364"/>
                </a:lnTo>
                <a:lnTo>
                  <a:pt x="1247" y="1331"/>
                </a:lnTo>
                <a:lnTo>
                  <a:pt x="1247" y="1298"/>
                </a:lnTo>
                <a:lnTo>
                  <a:pt x="1248" y="1264"/>
                </a:lnTo>
                <a:lnTo>
                  <a:pt x="1248" y="1230"/>
                </a:lnTo>
                <a:lnTo>
                  <a:pt x="1248" y="1195"/>
                </a:lnTo>
                <a:lnTo>
                  <a:pt x="1248" y="1160"/>
                </a:lnTo>
                <a:lnTo>
                  <a:pt x="1248" y="1126"/>
                </a:lnTo>
                <a:lnTo>
                  <a:pt x="1249" y="1090"/>
                </a:lnTo>
                <a:lnTo>
                  <a:pt x="1249" y="1055"/>
                </a:lnTo>
                <a:lnTo>
                  <a:pt x="1249" y="1019"/>
                </a:lnTo>
                <a:lnTo>
                  <a:pt x="1249" y="984"/>
                </a:lnTo>
                <a:lnTo>
                  <a:pt x="1249" y="948"/>
                </a:lnTo>
                <a:lnTo>
                  <a:pt x="1249" y="912"/>
                </a:lnTo>
                <a:lnTo>
                  <a:pt x="1249" y="877"/>
                </a:lnTo>
                <a:lnTo>
                  <a:pt x="1250" y="842"/>
                </a:lnTo>
                <a:lnTo>
                  <a:pt x="1250" y="807"/>
                </a:lnTo>
                <a:lnTo>
                  <a:pt x="1250" y="772"/>
                </a:lnTo>
                <a:lnTo>
                  <a:pt x="1250" y="738"/>
                </a:lnTo>
                <a:lnTo>
                  <a:pt x="1250" y="703"/>
                </a:lnTo>
                <a:lnTo>
                  <a:pt x="1250" y="670"/>
                </a:lnTo>
                <a:lnTo>
                  <a:pt x="1250" y="637"/>
                </a:lnTo>
                <a:lnTo>
                  <a:pt x="1251" y="604"/>
                </a:lnTo>
                <a:lnTo>
                  <a:pt x="1251" y="572"/>
                </a:lnTo>
                <a:lnTo>
                  <a:pt x="1251" y="540"/>
                </a:lnTo>
                <a:lnTo>
                  <a:pt x="1251" y="509"/>
                </a:lnTo>
                <a:lnTo>
                  <a:pt x="1252" y="479"/>
                </a:lnTo>
                <a:lnTo>
                  <a:pt x="1252" y="450"/>
                </a:lnTo>
                <a:lnTo>
                  <a:pt x="1252" y="421"/>
                </a:lnTo>
                <a:lnTo>
                  <a:pt x="1252" y="393"/>
                </a:lnTo>
                <a:lnTo>
                  <a:pt x="1252" y="366"/>
                </a:lnTo>
                <a:lnTo>
                  <a:pt x="1252" y="340"/>
                </a:lnTo>
                <a:lnTo>
                  <a:pt x="1252" y="315"/>
                </a:lnTo>
                <a:lnTo>
                  <a:pt x="1253" y="291"/>
                </a:lnTo>
                <a:lnTo>
                  <a:pt x="1253" y="268"/>
                </a:lnTo>
                <a:lnTo>
                  <a:pt x="1253" y="246"/>
                </a:lnTo>
                <a:lnTo>
                  <a:pt x="1253" y="225"/>
                </a:lnTo>
                <a:lnTo>
                  <a:pt x="1253" y="205"/>
                </a:lnTo>
                <a:lnTo>
                  <a:pt x="1254" y="187"/>
                </a:lnTo>
                <a:lnTo>
                  <a:pt x="1254" y="169"/>
                </a:lnTo>
                <a:lnTo>
                  <a:pt x="1254" y="153"/>
                </a:lnTo>
                <a:lnTo>
                  <a:pt x="1254" y="138"/>
                </a:lnTo>
                <a:lnTo>
                  <a:pt x="1254" y="125"/>
                </a:lnTo>
                <a:lnTo>
                  <a:pt x="1254" y="112"/>
                </a:lnTo>
                <a:lnTo>
                  <a:pt x="1254" y="101"/>
                </a:lnTo>
                <a:lnTo>
                  <a:pt x="1255" y="91"/>
                </a:lnTo>
                <a:lnTo>
                  <a:pt x="1255" y="82"/>
                </a:lnTo>
                <a:lnTo>
                  <a:pt x="1255" y="75"/>
                </a:lnTo>
                <a:lnTo>
                  <a:pt x="1255" y="69"/>
                </a:lnTo>
                <a:lnTo>
                  <a:pt x="1255" y="65"/>
                </a:lnTo>
                <a:lnTo>
                  <a:pt x="1255" y="62"/>
                </a:lnTo>
                <a:lnTo>
                  <a:pt x="1256" y="60"/>
                </a:lnTo>
                <a:lnTo>
                  <a:pt x="1256" y="60"/>
                </a:lnTo>
                <a:lnTo>
                  <a:pt x="1256" y="61"/>
                </a:lnTo>
                <a:lnTo>
                  <a:pt x="1256" y="63"/>
                </a:lnTo>
                <a:lnTo>
                  <a:pt x="1256" y="67"/>
                </a:lnTo>
                <a:lnTo>
                  <a:pt x="1257" y="72"/>
                </a:lnTo>
                <a:lnTo>
                  <a:pt x="1257" y="79"/>
                </a:lnTo>
                <a:lnTo>
                  <a:pt x="1257" y="86"/>
                </a:lnTo>
                <a:lnTo>
                  <a:pt x="1257" y="95"/>
                </a:lnTo>
                <a:lnTo>
                  <a:pt x="1257" y="106"/>
                </a:lnTo>
                <a:lnTo>
                  <a:pt x="1257" y="118"/>
                </a:lnTo>
                <a:lnTo>
                  <a:pt x="1257" y="131"/>
                </a:lnTo>
                <a:lnTo>
                  <a:pt x="1258" y="145"/>
                </a:lnTo>
                <a:lnTo>
                  <a:pt x="1258" y="161"/>
                </a:lnTo>
                <a:lnTo>
                  <a:pt x="1258" y="178"/>
                </a:lnTo>
                <a:lnTo>
                  <a:pt x="1258" y="196"/>
                </a:lnTo>
                <a:lnTo>
                  <a:pt x="1258" y="215"/>
                </a:lnTo>
                <a:lnTo>
                  <a:pt x="1259" y="235"/>
                </a:lnTo>
                <a:lnTo>
                  <a:pt x="1259" y="257"/>
                </a:lnTo>
                <a:lnTo>
                  <a:pt x="1259" y="279"/>
                </a:lnTo>
                <a:lnTo>
                  <a:pt x="1259" y="303"/>
                </a:lnTo>
                <a:lnTo>
                  <a:pt x="1259" y="328"/>
                </a:lnTo>
                <a:lnTo>
                  <a:pt x="1259" y="354"/>
                </a:lnTo>
                <a:lnTo>
                  <a:pt x="1259" y="380"/>
                </a:lnTo>
                <a:lnTo>
                  <a:pt x="1260" y="408"/>
                </a:lnTo>
                <a:lnTo>
                  <a:pt x="1260" y="436"/>
                </a:lnTo>
                <a:lnTo>
                  <a:pt x="1260" y="466"/>
                </a:lnTo>
                <a:lnTo>
                  <a:pt x="1260" y="496"/>
                </a:lnTo>
                <a:lnTo>
                  <a:pt x="1260" y="527"/>
                </a:lnTo>
                <a:lnTo>
                  <a:pt x="1260" y="558"/>
                </a:lnTo>
                <a:lnTo>
                  <a:pt x="1261" y="590"/>
                </a:lnTo>
                <a:lnTo>
                  <a:pt x="1261" y="623"/>
                </a:lnTo>
                <a:lnTo>
                  <a:pt x="1261" y="656"/>
                </a:lnTo>
                <a:lnTo>
                  <a:pt x="1261" y="690"/>
                </a:lnTo>
                <a:lnTo>
                  <a:pt x="1261" y="725"/>
                </a:lnTo>
                <a:lnTo>
                  <a:pt x="1262" y="759"/>
                </a:lnTo>
                <a:lnTo>
                  <a:pt x="1262" y="794"/>
                </a:lnTo>
                <a:lnTo>
                  <a:pt x="1262" y="830"/>
                </a:lnTo>
                <a:lnTo>
                  <a:pt x="1262" y="865"/>
                </a:lnTo>
                <a:lnTo>
                  <a:pt x="1262" y="901"/>
                </a:lnTo>
                <a:lnTo>
                  <a:pt x="1262" y="937"/>
                </a:lnTo>
                <a:lnTo>
                  <a:pt x="1262" y="973"/>
                </a:lnTo>
                <a:lnTo>
                  <a:pt x="1263" y="1009"/>
                </a:lnTo>
                <a:lnTo>
                  <a:pt x="1263" y="1045"/>
                </a:lnTo>
                <a:lnTo>
                  <a:pt x="1263" y="1082"/>
                </a:lnTo>
                <a:lnTo>
                  <a:pt x="1263" y="1117"/>
                </a:lnTo>
                <a:lnTo>
                  <a:pt x="1263" y="1154"/>
                </a:lnTo>
                <a:lnTo>
                  <a:pt x="1264" y="1189"/>
                </a:lnTo>
                <a:lnTo>
                  <a:pt x="1264" y="1224"/>
                </a:lnTo>
                <a:lnTo>
                  <a:pt x="1264" y="1259"/>
                </a:lnTo>
                <a:lnTo>
                  <a:pt x="1264" y="1294"/>
                </a:lnTo>
                <a:lnTo>
                  <a:pt x="1264" y="1328"/>
                </a:lnTo>
                <a:lnTo>
                  <a:pt x="1264" y="1362"/>
                </a:lnTo>
                <a:lnTo>
                  <a:pt x="1265" y="1395"/>
                </a:lnTo>
                <a:lnTo>
                  <a:pt x="1265" y="1427"/>
                </a:lnTo>
                <a:lnTo>
                  <a:pt x="1265" y="1459"/>
                </a:lnTo>
                <a:lnTo>
                  <a:pt x="1265" y="1490"/>
                </a:lnTo>
                <a:lnTo>
                  <a:pt x="1265" y="1521"/>
                </a:lnTo>
                <a:lnTo>
                  <a:pt x="1265" y="1551"/>
                </a:lnTo>
                <a:lnTo>
                  <a:pt x="1265" y="1580"/>
                </a:lnTo>
                <a:lnTo>
                  <a:pt x="1266" y="1608"/>
                </a:lnTo>
                <a:lnTo>
                  <a:pt x="1266" y="1635"/>
                </a:lnTo>
                <a:lnTo>
                  <a:pt x="1266" y="1662"/>
                </a:lnTo>
                <a:lnTo>
                  <a:pt x="1266" y="1687"/>
                </a:lnTo>
                <a:lnTo>
                  <a:pt x="1266" y="1711"/>
                </a:lnTo>
                <a:lnTo>
                  <a:pt x="1267" y="1735"/>
                </a:lnTo>
                <a:lnTo>
                  <a:pt x="1267" y="1757"/>
                </a:lnTo>
                <a:lnTo>
                  <a:pt x="1267" y="1778"/>
                </a:lnTo>
                <a:lnTo>
                  <a:pt x="1267" y="1798"/>
                </a:lnTo>
                <a:lnTo>
                  <a:pt x="1267" y="1817"/>
                </a:lnTo>
                <a:lnTo>
                  <a:pt x="1267" y="1834"/>
                </a:lnTo>
                <a:lnTo>
                  <a:pt x="1267" y="1851"/>
                </a:lnTo>
                <a:lnTo>
                  <a:pt x="1268" y="1866"/>
                </a:lnTo>
                <a:lnTo>
                  <a:pt x="1268" y="1880"/>
                </a:lnTo>
                <a:lnTo>
                  <a:pt x="1268" y="1892"/>
                </a:lnTo>
                <a:lnTo>
                  <a:pt x="1268" y="1903"/>
                </a:lnTo>
                <a:lnTo>
                  <a:pt x="1268" y="1913"/>
                </a:lnTo>
                <a:lnTo>
                  <a:pt x="1268" y="1922"/>
                </a:lnTo>
                <a:lnTo>
                  <a:pt x="1268" y="1929"/>
                </a:lnTo>
                <a:lnTo>
                  <a:pt x="1269" y="1935"/>
                </a:lnTo>
                <a:lnTo>
                  <a:pt x="1269" y="1939"/>
                </a:lnTo>
                <a:lnTo>
                  <a:pt x="1269" y="1942"/>
                </a:lnTo>
                <a:lnTo>
                  <a:pt x="1269" y="1944"/>
                </a:lnTo>
                <a:lnTo>
                  <a:pt x="1270" y="1944"/>
                </a:lnTo>
                <a:lnTo>
                  <a:pt x="1270" y="1943"/>
                </a:lnTo>
                <a:lnTo>
                  <a:pt x="1270" y="1940"/>
                </a:lnTo>
                <a:lnTo>
                  <a:pt x="1270" y="1936"/>
                </a:lnTo>
                <a:lnTo>
                  <a:pt x="1270" y="1931"/>
                </a:lnTo>
                <a:lnTo>
                  <a:pt x="1270" y="1924"/>
                </a:lnTo>
                <a:lnTo>
                  <a:pt x="1270" y="1916"/>
                </a:lnTo>
                <a:lnTo>
                  <a:pt x="1271" y="1907"/>
                </a:lnTo>
                <a:lnTo>
                  <a:pt x="1271" y="1896"/>
                </a:lnTo>
                <a:lnTo>
                  <a:pt x="1271" y="1884"/>
                </a:lnTo>
                <a:lnTo>
                  <a:pt x="1271" y="1870"/>
                </a:lnTo>
                <a:lnTo>
                  <a:pt x="1271" y="1856"/>
                </a:lnTo>
                <a:lnTo>
                  <a:pt x="1272" y="1840"/>
                </a:lnTo>
                <a:lnTo>
                  <a:pt x="1272" y="1822"/>
                </a:lnTo>
                <a:lnTo>
                  <a:pt x="1272" y="1804"/>
                </a:lnTo>
                <a:lnTo>
                  <a:pt x="1272" y="1784"/>
                </a:lnTo>
                <a:lnTo>
                  <a:pt x="1272" y="1764"/>
                </a:lnTo>
                <a:lnTo>
                  <a:pt x="1272" y="1742"/>
                </a:lnTo>
                <a:lnTo>
                  <a:pt x="1272" y="1719"/>
                </a:lnTo>
                <a:lnTo>
                  <a:pt x="1273" y="1694"/>
                </a:lnTo>
                <a:lnTo>
                  <a:pt x="1273" y="1669"/>
                </a:lnTo>
                <a:lnTo>
                  <a:pt x="1273" y="1643"/>
                </a:lnTo>
                <a:lnTo>
                  <a:pt x="1273" y="1616"/>
                </a:lnTo>
                <a:lnTo>
                  <a:pt x="1273" y="1588"/>
                </a:lnTo>
                <a:lnTo>
                  <a:pt x="1273" y="1559"/>
                </a:lnTo>
                <a:lnTo>
                  <a:pt x="1273" y="1529"/>
                </a:lnTo>
                <a:lnTo>
                  <a:pt x="1274" y="1499"/>
                </a:lnTo>
                <a:lnTo>
                  <a:pt x="1274" y="1467"/>
                </a:lnTo>
                <a:lnTo>
                  <a:pt x="1274" y="1435"/>
                </a:lnTo>
                <a:lnTo>
                  <a:pt x="1274" y="1403"/>
                </a:lnTo>
                <a:lnTo>
                  <a:pt x="1275" y="1369"/>
                </a:lnTo>
                <a:lnTo>
                  <a:pt x="1275" y="1336"/>
                </a:lnTo>
                <a:lnTo>
                  <a:pt x="1275" y="1301"/>
                </a:lnTo>
                <a:lnTo>
                  <a:pt x="1275" y="1266"/>
                </a:lnTo>
                <a:lnTo>
                  <a:pt x="1275" y="1231"/>
                </a:lnTo>
                <a:lnTo>
                  <a:pt x="1275" y="1196"/>
                </a:lnTo>
                <a:lnTo>
                  <a:pt x="1275" y="1160"/>
                </a:lnTo>
                <a:lnTo>
                  <a:pt x="1276" y="1124"/>
                </a:lnTo>
                <a:lnTo>
                  <a:pt x="1276" y="1087"/>
                </a:lnTo>
                <a:lnTo>
                  <a:pt x="1276" y="1051"/>
                </a:lnTo>
                <a:lnTo>
                  <a:pt x="1276" y="1014"/>
                </a:lnTo>
                <a:lnTo>
                  <a:pt x="1276" y="978"/>
                </a:lnTo>
                <a:lnTo>
                  <a:pt x="1277" y="941"/>
                </a:lnTo>
                <a:lnTo>
                  <a:pt x="1277" y="904"/>
                </a:lnTo>
                <a:lnTo>
                  <a:pt x="1277" y="868"/>
                </a:lnTo>
                <a:lnTo>
                  <a:pt x="1277" y="831"/>
                </a:lnTo>
                <a:lnTo>
                  <a:pt x="1277" y="795"/>
                </a:lnTo>
                <a:lnTo>
                  <a:pt x="1277" y="760"/>
                </a:lnTo>
                <a:lnTo>
                  <a:pt x="1277" y="725"/>
                </a:lnTo>
                <a:lnTo>
                  <a:pt x="1278" y="689"/>
                </a:lnTo>
                <a:lnTo>
                  <a:pt x="1278" y="655"/>
                </a:lnTo>
                <a:lnTo>
                  <a:pt x="1278" y="621"/>
                </a:lnTo>
                <a:lnTo>
                  <a:pt x="1278" y="587"/>
                </a:lnTo>
                <a:lnTo>
                  <a:pt x="1278" y="554"/>
                </a:lnTo>
                <a:lnTo>
                  <a:pt x="1278" y="522"/>
                </a:lnTo>
                <a:lnTo>
                  <a:pt x="1278" y="490"/>
                </a:lnTo>
                <a:lnTo>
                  <a:pt x="1279" y="459"/>
                </a:lnTo>
                <a:lnTo>
                  <a:pt x="1279" y="429"/>
                </a:lnTo>
                <a:lnTo>
                  <a:pt x="1279" y="400"/>
                </a:lnTo>
                <a:lnTo>
                  <a:pt x="1279" y="371"/>
                </a:lnTo>
                <a:lnTo>
                  <a:pt x="1280" y="344"/>
                </a:lnTo>
                <a:lnTo>
                  <a:pt x="1280" y="317"/>
                </a:lnTo>
                <a:lnTo>
                  <a:pt x="1280" y="292"/>
                </a:lnTo>
                <a:lnTo>
                  <a:pt x="1280" y="267"/>
                </a:lnTo>
                <a:lnTo>
                  <a:pt x="1280" y="244"/>
                </a:lnTo>
                <a:lnTo>
                  <a:pt x="1280" y="221"/>
                </a:lnTo>
                <a:lnTo>
                  <a:pt x="1280" y="200"/>
                </a:lnTo>
                <a:lnTo>
                  <a:pt x="1281" y="180"/>
                </a:lnTo>
                <a:lnTo>
                  <a:pt x="1281" y="161"/>
                </a:lnTo>
                <a:lnTo>
                  <a:pt x="1281" y="143"/>
                </a:lnTo>
                <a:lnTo>
                  <a:pt x="1281" y="127"/>
                </a:lnTo>
                <a:lnTo>
                  <a:pt x="1281" y="112"/>
                </a:lnTo>
                <a:lnTo>
                  <a:pt x="1282" y="98"/>
                </a:lnTo>
                <a:lnTo>
                  <a:pt x="1282" y="85"/>
                </a:lnTo>
                <a:lnTo>
                  <a:pt x="1282" y="74"/>
                </a:lnTo>
                <a:lnTo>
                  <a:pt x="1282" y="64"/>
                </a:lnTo>
                <a:lnTo>
                  <a:pt x="1282" y="56"/>
                </a:lnTo>
                <a:lnTo>
                  <a:pt x="1282" y="49"/>
                </a:lnTo>
                <a:lnTo>
                  <a:pt x="1282" y="43"/>
                </a:lnTo>
                <a:lnTo>
                  <a:pt x="1283" y="38"/>
                </a:lnTo>
                <a:lnTo>
                  <a:pt x="1283" y="36"/>
                </a:lnTo>
                <a:lnTo>
                  <a:pt x="1283" y="34"/>
                </a:lnTo>
                <a:lnTo>
                  <a:pt x="1283" y="34"/>
                </a:lnTo>
                <a:lnTo>
                  <a:pt x="1283" y="35"/>
                </a:lnTo>
                <a:lnTo>
                  <a:pt x="1283" y="38"/>
                </a:lnTo>
                <a:lnTo>
                  <a:pt x="1283" y="42"/>
                </a:lnTo>
                <a:lnTo>
                  <a:pt x="1284" y="48"/>
                </a:lnTo>
                <a:lnTo>
                  <a:pt x="1284" y="54"/>
                </a:lnTo>
                <a:lnTo>
                  <a:pt x="1284" y="63"/>
                </a:lnTo>
                <a:lnTo>
                  <a:pt x="1284" y="72"/>
                </a:lnTo>
                <a:lnTo>
                  <a:pt x="1285" y="84"/>
                </a:lnTo>
                <a:lnTo>
                  <a:pt x="1285" y="96"/>
                </a:lnTo>
                <a:lnTo>
                  <a:pt x="1285" y="110"/>
                </a:lnTo>
                <a:lnTo>
                  <a:pt x="1285" y="125"/>
                </a:lnTo>
                <a:lnTo>
                  <a:pt x="1285" y="141"/>
                </a:lnTo>
                <a:lnTo>
                  <a:pt x="1285" y="159"/>
                </a:lnTo>
                <a:lnTo>
                  <a:pt x="1285" y="177"/>
                </a:lnTo>
                <a:lnTo>
                  <a:pt x="1286" y="197"/>
                </a:lnTo>
                <a:lnTo>
                  <a:pt x="1286" y="219"/>
                </a:lnTo>
                <a:lnTo>
                  <a:pt x="1286" y="241"/>
                </a:lnTo>
                <a:lnTo>
                  <a:pt x="1286" y="264"/>
                </a:lnTo>
                <a:lnTo>
                  <a:pt x="1286" y="289"/>
                </a:lnTo>
                <a:lnTo>
                  <a:pt x="1287" y="314"/>
                </a:lnTo>
                <a:lnTo>
                  <a:pt x="1287" y="341"/>
                </a:lnTo>
                <a:lnTo>
                  <a:pt x="1287" y="368"/>
                </a:lnTo>
                <a:lnTo>
                  <a:pt x="1287" y="397"/>
                </a:lnTo>
                <a:lnTo>
                  <a:pt x="1287" y="426"/>
                </a:lnTo>
                <a:lnTo>
                  <a:pt x="1287" y="457"/>
                </a:lnTo>
                <a:lnTo>
                  <a:pt x="1287" y="488"/>
                </a:lnTo>
                <a:lnTo>
                  <a:pt x="1288" y="519"/>
                </a:lnTo>
                <a:lnTo>
                  <a:pt x="1288" y="552"/>
                </a:lnTo>
                <a:lnTo>
                  <a:pt x="1288" y="585"/>
                </a:lnTo>
                <a:lnTo>
                  <a:pt x="1288" y="619"/>
                </a:lnTo>
                <a:lnTo>
                  <a:pt x="1288" y="653"/>
                </a:lnTo>
                <a:lnTo>
                  <a:pt x="1288" y="688"/>
                </a:lnTo>
                <a:lnTo>
                  <a:pt x="1289" y="723"/>
                </a:lnTo>
                <a:lnTo>
                  <a:pt x="1289" y="759"/>
                </a:lnTo>
                <a:lnTo>
                  <a:pt x="1289" y="795"/>
                </a:lnTo>
                <a:lnTo>
                  <a:pt x="1289" y="831"/>
                </a:lnTo>
                <a:lnTo>
                  <a:pt x="1289" y="868"/>
                </a:lnTo>
                <a:lnTo>
                  <a:pt x="1290" y="905"/>
                </a:lnTo>
                <a:lnTo>
                  <a:pt x="1290" y="942"/>
                </a:lnTo>
                <a:lnTo>
                  <a:pt x="1290" y="979"/>
                </a:lnTo>
                <a:lnTo>
                  <a:pt x="1290" y="1016"/>
                </a:lnTo>
                <a:lnTo>
                  <a:pt x="1290" y="1053"/>
                </a:lnTo>
                <a:lnTo>
                  <a:pt x="1290" y="1090"/>
                </a:lnTo>
                <a:lnTo>
                  <a:pt x="1290" y="1127"/>
                </a:lnTo>
                <a:lnTo>
                  <a:pt x="1291" y="1163"/>
                </a:lnTo>
                <a:lnTo>
                  <a:pt x="1291" y="1200"/>
                </a:lnTo>
                <a:lnTo>
                  <a:pt x="1291" y="1236"/>
                </a:lnTo>
                <a:lnTo>
                  <a:pt x="1291" y="1272"/>
                </a:lnTo>
                <a:lnTo>
                  <a:pt x="1291" y="1307"/>
                </a:lnTo>
                <a:lnTo>
                  <a:pt x="1292" y="1342"/>
                </a:lnTo>
                <a:lnTo>
                  <a:pt x="1292" y="1376"/>
                </a:lnTo>
                <a:lnTo>
                  <a:pt x="1292" y="1410"/>
                </a:lnTo>
                <a:lnTo>
                  <a:pt x="1292" y="1443"/>
                </a:lnTo>
                <a:lnTo>
                  <a:pt x="1292" y="1476"/>
                </a:lnTo>
                <a:lnTo>
                  <a:pt x="1292" y="1508"/>
                </a:lnTo>
                <a:lnTo>
                  <a:pt x="1293" y="1539"/>
                </a:lnTo>
                <a:lnTo>
                  <a:pt x="1293" y="1569"/>
                </a:lnTo>
                <a:lnTo>
                  <a:pt x="1293" y="1599"/>
                </a:lnTo>
                <a:lnTo>
                  <a:pt x="1293" y="1628"/>
                </a:lnTo>
                <a:lnTo>
                  <a:pt x="1293" y="1656"/>
                </a:lnTo>
                <a:lnTo>
                  <a:pt x="1293" y="1682"/>
                </a:lnTo>
                <a:lnTo>
                  <a:pt x="1293" y="1708"/>
                </a:lnTo>
                <a:lnTo>
                  <a:pt x="1294" y="1733"/>
                </a:lnTo>
                <a:lnTo>
                  <a:pt x="1294" y="1757"/>
                </a:lnTo>
                <a:lnTo>
                  <a:pt x="1294" y="1779"/>
                </a:lnTo>
                <a:lnTo>
                  <a:pt x="1294" y="1801"/>
                </a:lnTo>
                <a:lnTo>
                  <a:pt x="1294" y="1821"/>
                </a:lnTo>
                <a:lnTo>
                  <a:pt x="1295" y="1840"/>
                </a:lnTo>
                <a:lnTo>
                  <a:pt x="1295" y="1857"/>
                </a:lnTo>
                <a:lnTo>
                  <a:pt x="1295" y="1874"/>
                </a:lnTo>
                <a:lnTo>
                  <a:pt x="1295" y="1889"/>
                </a:lnTo>
                <a:lnTo>
                  <a:pt x="1295" y="1903"/>
                </a:lnTo>
                <a:lnTo>
                  <a:pt x="1295" y="1916"/>
                </a:lnTo>
                <a:lnTo>
                  <a:pt x="1295" y="1927"/>
                </a:lnTo>
                <a:lnTo>
                  <a:pt x="1296" y="1937"/>
                </a:lnTo>
                <a:lnTo>
                  <a:pt x="1296" y="1945"/>
                </a:lnTo>
                <a:lnTo>
                  <a:pt x="1296" y="1952"/>
                </a:lnTo>
                <a:lnTo>
                  <a:pt x="1296" y="1958"/>
                </a:lnTo>
                <a:lnTo>
                  <a:pt x="1296" y="1962"/>
                </a:lnTo>
                <a:lnTo>
                  <a:pt x="1296" y="1965"/>
                </a:lnTo>
                <a:lnTo>
                  <a:pt x="1296" y="1966"/>
                </a:lnTo>
                <a:lnTo>
                  <a:pt x="1297" y="1966"/>
                </a:lnTo>
                <a:lnTo>
                  <a:pt x="1297" y="1965"/>
                </a:lnTo>
                <a:lnTo>
                  <a:pt x="1297" y="1962"/>
                </a:lnTo>
                <a:lnTo>
                  <a:pt x="1297" y="1958"/>
                </a:lnTo>
                <a:lnTo>
                  <a:pt x="1298" y="1952"/>
                </a:lnTo>
                <a:lnTo>
                  <a:pt x="1298" y="1945"/>
                </a:lnTo>
                <a:lnTo>
                  <a:pt x="1298" y="1936"/>
                </a:lnTo>
                <a:lnTo>
                  <a:pt x="1298" y="1926"/>
                </a:lnTo>
                <a:lnTo>
                  <a:pt x="1298" y="1915"/>
                </a:lnTo>
                <a:lnTo>
                  <a:pt x="1298" y="1903"/>
                </a:lnTo>
                <a:lnTo>
                  <a:pt x="1298" y="1888"/>
                </a:lnTo>
                <a:lnTo>
                  <a:pt x="1299" y="1873"/>
                </a:lnTo>
                <a:lnTo>
                  <a:pt x="1299" y="1857"/>
                </a:lnTo>
                <a:lnTo>
                  <a:pt x="1299" y="1839"/>
                </a:lnTo>
                <a:lnTo>
                  <a:pt x="1299" y="1819"/>
                </a:lnTo>
                <a:lnTo>
                  <a:pt x="1299" y="1799"/>
                </a:lnTo>
                <a:lnTo>
                  <a:pt x="1300" y="1778"/>
                </a:lnTo>
                <a:lnTo>
                  <a:pt x="1300" y="1755"/>
                </a:lnTo>
                <a:lnTo>
                  <a:pt x="1300" y="1731"/>
                </a:lnTo>
                <a:lnTo>
                  <a:pt x="1300" y="1706"/>
                </a:lnTo>
                <a:lnTo>
                  <a:pt x="1300" y="1680"/>
                </a:lnTo>
                <a:lnTo>
                  <a:pt x="1300" y="1653"/>
                </a:lnTo>
                <a:lnTo>
                  <a:pt x="1300" y="1625"/>
                </a:lnTo>
                <a:lnTo>
                  <a:pt x="1301" y="1597"/>
                </a:lnTo>
                <a:lnTo>
                  <a:pt x="1301" y="1567"/>
                </a:lnTo>
                <a:lnTo>
                  <a:pt x="1301" y="1536"/>
                </a:lnTo>
                <a:lnTo>
                  <a:pt x="1301" y="1505"/>
                </a:lnTo>
                <a:lnTo>
                  <a:pt x="1301" y="1473"/>
                </a:lnTo>
                <a:lnTo>
                  <a:pt x="1301" y="1440"/>
                </a:lnTo>
                <a:lnTo>
                  <a:pt x="1301" y="1407"/>
                </a:lnTo>
                <a:lnTo>
                  <a:pt x="1302" y="1372"/>
                </a:lnTo>
                <a:lnTo>
                  <a:pt x="1302" y="1338"/>
                </a:lnTo>
                <a:lnTo>
                  <a:pt x="1302" y="1302"/>
                </a:lnTo>
                <a:lnTo>
                  <a:pt x="1302" y="1267"/>
                </a:lnTo>
                <a:lnTo>
                  <a:pt x="1303" y="1231"/>
                </a:lnTo>
                <a:lnTo>
                  <a:pt x="1303" y="1194"/>
                </a:lnTo>
                <a:lnTo>
                  <a:pt x="1303" y="1157"/>
                </a:lnTo>
                <a:lnTo>
                  <a:pt x="1303" y="1120"/>
                </a:lnTo>
                <a:lnTo>
                  <a:pt x="1303" y="1083"/>
                </a:lnTo>
                <a:lnTo>
                  <a:pt x="1303" y="1046"/>
                </a:lnTo>
                <a:lnTo>
                  <a:pt x="1303" y="1009"/>
                </a:lnTo>
                <a:lnTo>
                  <a:pt x="1304" y="971"/>
                </a:lnTo>
                <a:lnTo>
                  <a:pt x="1304" y="933"/>
                </a:lnTo>
                <a:lnTo>
                  <a:pt x="1304" y="896"/>
                </a:lnTo>
                <a:lnTo>
                  <a:pt x="1304" y="859"/>
                </a:lnTo>
                <a:lnTo>
                  <a:pt x="1304" y="822"/>
                </a:lnTo>
                <a:lnTo>
                  <a:pt x="1305" y="785"/>
                </a:lnTo>
                <a:lnTo>
                  <a:pt x="1305" y="749"/>
                </a:lnTo>
                <a:lnTo>
                  <a:pt x="1305" y="713"/>
                </a:lnTo>
                <a:lnTo>
                  <a:pt x="1305" y="677"/>
                </a:lnTo>
                <a:lnTo>
                  <a:pt x="1305" y="642"/>
                </a:lnTo>
                <a:lnTo>
                  <a:pt x="1305" y="607"/>
                </a:lnTo>
                <a:lnTo>
                  <a:pt x="1305" y="573"/>
                </a:lnTo>
                <a:lnTo>
                  <a:pt x="1306" y="540"/>
                </a:lnTo>
                <a:lnTo>
                  <a:pt x="1306" y="507"/>
                </a:lnTo>
                <a:lnTo>
                  <a:pt x="1306" y="475"/>
                </a:lnTo>
                <a:lnTo>
                  <a:pt x="1306" y="443"/>
                </a:lnTo>
                <a:lnTo>
                  <a:pt x="1306" y="412"/>
                </a:lnTo>
                <a:lnTo>
                  <a:pt x="1306" y="383"/>
                </a:lnTo>
                <a:lnTo>
                  <a:pt x="1306" y="354"/>
                </a:lnTo>
                <a:lnTo>
                  <a:pt x="1307" y="326"/>
                </a:lnTo>
                <a:lnTo>
                  <a:pt x="1307" y="299"/>
                </a:lnTo>
                <a:lnTo>
                  <a:pt x="1307" y="273"/>
                </a:lnTo>
                <a:lnTo>
                  <a:pt x="1307" y="248"/>
                </a:lnTo>
                <a:lnTo>
                  <a:pt x="1308" y="225"/>
                </a:lnTo>
                <a:lnTo>
                  <a:pt x="1308" y="202"/>
                </a:lnTo>
                <a:lnTo>
                  <a:pt x="1308" y="181"/>
                </a:lnTo>
                <a:lnTo>
                  <a:pt x="1308" y="160"/>
                </a:lnTo>
                <a:lnTo>
                  <a:pt x="1308" y="141"/>
                </a:lnTo>
                <a:lnTo>
                  <a:pt x="1308" y="123"/>
                </a:lnTo>
                <a:lnTo>
                  <a:pt x="1308" y="107"/>
                </a:lnTo>
                <a:lnTo>
                  <a:pt x="1309" y="92"/>
                </a:lnTo>
                <a:lnTo>
                  <a:pt x="1309" y="78"/>
                </a:lnTo>
                <a:lnTo>
                  <a:pt x="1309" y="65"/>
                </a:lnTo>
                <a:lnTo>
                  <a:pt x="1309" y="54"/>
                </a:lnTo>
                <a:lnTo>
                  <a:pt x="1309" y="44"/>
                </a:lnTo>
                <a:lnTo>
                  <a:pt x="1310" y="36"/>
                </a:lnTo>
                <a:lnTo>
                  <a:pt x="1310" y="29"/>
                </a:lnTo>
                <a:lnTo>
                  <a:pt x="1310" y="23"/>
                </a:lnTo>
                <a:lnTo>
                  <a:pt x="1310" y="19"/>
                </a:lnTo>
                <a:lnTo>
                  <a:pt x="1310" y="16"/>
                </a:lnTo>
                <a:lnTo>
                  <a:pt x="1310" y="15"/>
                </a:lnTo>
                <a:lnTo>
                  <a:pt x="1310" y="15"/>
                </a:lnTo>
                <a:lnTo>
                  <a:pt x="1311" y="17"/>
                </a:lnTo>
                <a:lnTo>
                  <a:pt x="1311" y="20"/>
                </a:lnTo>
                <a:lnTo>
                  <a:pt x="1311" y="25"/>
                </a:lnTo>
                <a:lnTo>
                  <a:pt x="1311" y="30"/>
                </a:lnTo>
                <a:lnTo>
                  <a:pt x="1311" y="38"/>
                </a:lnTo>
                <a:lnTo>
                  <a:pt x="1311" y="46"/>
                </a:lnTo>
                <a:lnTo>
                  <a:pt x="1311" y="56"/>
                </a:lnTo>
                <a:lnTo>
                  <a:pt x="1312" y="68"/>
                </a:lnTo>
                <a:lnTo>
                  <a:pt x="1312" y="81"/>
                </a:lnTo>
                <a:lnTo>
                  <a:pt x="1312" y="95"/>
                </a:lnTo>
                <a:lnTo>
                  <a:pt x="1312" y="111"/>
                </a:lnTo>
                <a:lnTo>
                  <a:pt x="1313" y="128"/>
                </a:lnTo>
                <a:lnTo>
                  <a:pt x="1313" y="146"/>
                </a:lnTo>
                <a:lnTo>
                  <a:pt x="1313" y="165"/>
                </a:lnTo>
                <a:lnTo>
                  <a:pt x="1313" y="186"/>
                </a:lnTo>
                <a:lnTo>
                  <a:pt x="1313" y="207"/>
                </a:lnTo>
                <a:lnTo>
                  <a:pt x="1313" y="230"/>
                </a:lnTo>
                <a:lnTo>
                  <a:pt x="1313" y="255"/>
                </a:lnTo>
                <a:lnTo>
                  <a:pt x="1314" y="280"/>
                </a:lnTo>
                <a:lnTo>
                  <a:pt x="1314" y="306"/>
                </a:lnTo>
                <a:lnTo>
                  <a:pt x="1314" y="334"/>
                </a:lnTo>
                <a:lnTo>
                  <a:pt x="1314" y="362"/>
                </a:lnTo>
                <a:lnTo>
                  <a:pt x="1314" y="391"/>
                </a:lnTo>
                <a:lnTo>
                  <a:pt x="1315" y="421"/>
                </a:lnTo>
                <a:lnTo>
                  <a:pt x="1315" y="452"/>
                </a:lnTo>
                <a:lnTo>
                  <a:pt x="1315" y="483"/>
                </a:lnTo>
                <a:lnTo>
                  <a:pt x="1315" y="516"/>
                </a:lnTo>
                <a:lnTo>
                  <a:pt x="1315" y="549"/>
                </a:lnTo>
                <a:lnTo>
                  <a:pt x="1315" y="583"/>
                </a:lnTo>
                <a:lnTo>
                  <a:pt x="1315" y="618"/>
                </a:lnTo>
                <a:lnTo>
                  <a:pt x="1316" y="652"/>
                </a:lnTo>
                <a:lnTo>
                  <a:pt x="1316" y="688"/>
                </a:lnTo>
                <a:lnTo>
                  <a:pt x="1316" y="724"/>
                </a:lnTo>
                <a:lnTo>
                  <a:pt x="1316" y="761"/>
                </a:lnTo>
                <a:lnTo>
                  <a:pt x="1316" y="797"/>
                </a:lnTo>
                <a:lnTo>
                  <a:pt x="1316" y="834"/>
                </a:lnTo>
                <a:lnTo>
                  <a:pt x="1316" y="872"/>
                </a:lnTo>
                <a:lnTo>
                  <a:pt x="1317" y="909"/>
                </a:lnTo>
                <a:lnTo>
                  <a:pt x="1317" y="947"/>
                </a:lnTo>
                <a:lnTo>
                  <a:pt x="1317" y="984"/>
                </a:lnTo>
                <a:lnTo>
                  <a:pt x="1317" y="1022"/>
                </a:lnTo>
                <a:lnTo>
                  <a:pt x="1318" y="1060"/>
                </a:lnTo>
                <a:lnTo>
                  <a:pt x="1318" y="1098"/>
                </a:lnTo>
                <a:lnTo>
                  <a:pt x="1318" y="1135"/>
                </a:lnTo>
                <a:lnTo>
                  <a:pt x="1318" y="1172"/>
                </a:lnTo>
                <a:lnTo>
                  <a:pt x="1318" y="1209"/>
                </a:lnTo>
                <a:lnTo>
                  <a:pt x="1318" y="1246"/>
                </a:lnTo>
                <a:lnTo>
                  <a:pt x="1318" y="1282"/>
                </a:lnTo>
                <a:lnTo>
                  <a:pt x="1319" y="1318"/>
                </a:lnTo>
                <a:lnTo>
                  <a:pt x="1319" y="1354"/>
                </a:lnTo>
                <a:lnTo>
                  <a:pt x="1319" y="1388"/>
                </a:lnTo>
                <a:lnTo>
                  <a:pt x="1319" y="1423"/>
                </a:lnTo>
                <a:lnTo>
                  <a:pt x="1319" y="1456"/>
                </a:lnTo>
                <a:lnTo>
                  <a:pt x="1320" y="1489"/>
                </a:lnTo>
                <a:lnTo>
                  <a:pt x="1320" y="1522"/>
                </a:lnTo>
                <a:lnTo>
                  <a:pt x="1320" y="1553"/>
                </a:lnTo>
                <a:lnTo>
                  <a:pt x="1320" y="1584"/>
                </a:lnTo>
                <a:lnTo>
                  <a:pt x="1320" y="1614"/>
                </a:lnTo>
                <a:lnTo>
                  <a:pt x="1320" y="1643"/>
                </a:lnTo>
                <a:lnTo>
                  <a:pt x="1320" y="1671"/>
                </a:lnTo>
                <a:lnTo>
                  <a:pt x="1321" y="1698"/>
                </a:lnTo>
                <a:lnTo>
                  <a:pt x="1321" y="1724"/>
                </a:lnTo>
                <a:lnTo>
                  <a:pt x="1321" y="1749"/>
                </a:lnTo>
                <a:lnTo>
                  <a:pt x="1321" y="1773"/>
                </a:lnTo>
                <a:lnTo>
                  <a:pt x="1321" y="1795"/>
                </a:lnTo>
                <a:lnTo>
                  <a:pt x="1321" y="1817"/>
                </a:lnTo>
                <a:lnTo>
                  <a:pt x="1322" y="1837"/>
                </a:lnTo>
                <a:lnTo>
                  <a:pt x="1322" y="1856"/>
                </a:lnTo>
                <a:lnTo>
                  <a:pt x="1322" y="1874"/>
                </a:lnTo>
                <a:lnTo>
                  <a:pt x="1322" y="1891"/>
                </a:lnTo>
                <a:lnTo>
                  <a:pt x="1322" y="1906"/>
                </a:lnTo>
                <a:lnTo>
                  <a:pt x="1323" y="1920"/>
                </a:lnTo>
                <a:lnTo>
                  <a:pt x="1323" y="1932"/>
                </a:lnTo>
                <a:lnTo>
                  <a:pt x="1323" y="1943"/>
                </a:lnTo>
                <a:lnTo>
                  <a:pt x="1323" y="1953"/>
                </a:lnTo>
                <a:lnTo>
                  <a:pt x="1323" y="1961"/>
                </a:lnTo>
                <a:lnTo>
                  <a:pt x="1323" y="1968"/>
                </a:lnTo>
                <a:lnTo>
                  <a:pt x="1323" y="1974"/>
                </a:lnTo>
                <a:lnTo>
                  <a:pt x="1324" y="1978"/>
                </a:lnTo>
                <a:lnTo>
                  <a:pt x="1324" y="1980"/>
                </a:lnTo>
                <a:lnTo>
                  <a:pt x="1324" y="1982"/>
                </a:lnTo>
                <a:lnTo>
                  <a:pt x="1324" y="1981"/>
                </a:lnTo>
                <a:lnTo>
                  <a:pt x="1324" y="1980"/>
                </a:lnTo>
                <a:lnTo>
                  <a:pt x="1324" y="1976"/>
                </a:lnTo>
                <a:lnTo>
                  <a:pt x="1324" y="1972"/>
                </a:lnTo>
                <a:lnTo>
                  <a:pt x="1325" y="1965"/>
                </a:lnTo>
                <a:lnTo>
                  <a:pt x="1325" y="1958"/>
                </a:lnTo>
                <a:lnTo>
                  <a:pt x="1325" y="1949"/>
                </a:lnTo>
                <a:lnTo>
                  <a:pt x="1325" y="1939"/>
                </a:lnTo>
                <a:lnTo>
                  <a:pt x="1326" y="1927"/>
                </a:lnTo>
                <a:lnTo>
                  <a:pt x="1326" y="1914"/>
                </a:lnTo>
                <a:lnTo>
                  <a:pt x="1326" y="1900"/>
                </a:lnTo>
                <a:lnTo>
                  <a:pt x="1326" y="1884"/>
                </a:lnTo>
                <a:lnTo>
                  <a:pt x="1326" y="1867"/>
                </a:lnTo>
                <a:lnTo>
                  <a:pt x="1326" y="1848"/>
                </a:lnTo>
                <a:lnTo>
                  <a:pt x="1326" y="1829"/>
                </a:lnTo>
                <a:lnTo>
                  <a:pt x="1327" y="1807"/>
                </a:lnTo>
                <a:lnTo>
                  <a:pt x="1327" y="1786"/>
                </a:lnTo>
                <a:lnTo>
                  <a:pt x="1327" y="1762"/>
                </a:lnTo>
                <a:lnTo>
                  <a:pt x="1327" y="1738"/>
                </a:lnTo>
                <a:lnTo>
                  <a:pt x="1327" y="1712"/>
                </a:lnTo>
                <a:lnTo>
                  <a:pt x="1328" y="1686"/>
                </a:lnTo>
                <a:lnTo>
                  <a:pt x="1328" y="1658"/>
                </a:lnTo>
                <a:lnTo>
                  <a:pt x="1328" y="1630"/>
                </a:lnTo>
                <a:lnTo>
                  <a:pt x="1328" y="1600"/>
                </a:lnTo>
                <a:lnTo>
                  <a:pt x="1328" y="1570"/>
                </a:lnTo>
                <a:lnTo>
                  <a:pt x="1328" y="1539"/>
                </a:lnTo>
                <a:lnTo>
                  <a:pt x="1328" y="1507"/>
                </a:lnTo>
                <a:lnTo>
                  <a:pt x="1329" y="1474"/>
                </a:lnTo>
                <a:lnTo>
                  <a:pt x="1329" y="1441"/>
                </a:lnTo>
                <a:lnTo>
                  <a:pt x="1329" y="1407"/>
                </a:lnTo>
                <a:lnTo>
                  <a:pt x="1329" y="1372"/>
                </a:lnTo>
                <a:lnTo>
                  <a:pt x="1329" y="1337"/>
                </a:lnTo>
                <a:lnTo>
                  <a:pt x="1329" y="1301"/>
                </a:lnTo>
                <a:lnTo>
                  <a:pt x="1329" y="1265"/>
                </a:lnTo>
                <a:lnTo>
                  <a:pt x="1330" y="1228"/>
                </a:lnTo>
                <a:lnTo>
                  <a:pt x="1330" y="1191"/>
                </a:lnTo>
                <a:lnTo>
                  <a:pt x="1330" y="1154"/>
                </a:lnTo>
                <a:lnTo>
                  <a:pt x="1330" y="1116"/>
                </a:lnTo>
                <a:lnTo>
                  <a:pt x="1331" y="1078"/>
                </a:lnTo>
                <a:lnTo>
                  <a:pt x="1331" y="1040"/>
                </a:lnTo>
                <a:lnTo>
                  <a:pt x="1331" y="1002"/>
                </a:lnTo>
                <a:lnTo>
                  <a:pt x="1331" y="965"/>
                </a:lnTo>
                <a:lnTo>
                  <a:pt x="1331" y="927"/>
                </a:lnTo>
                <a:lnTo>
                  <a:pt x="1331" y="889"/>
                </a:lnTo>
                <a:lnTo>
                  <a:pt x="1331" y="851"/>
                </a:lnTo>
                <a:lnTo>
                  <a:pt x="1332" y="814"/>
                </a:lnTo>
                <a:lnTo>
                  <a:pt x="1332" y="777"/>
                </a:lnTo>
                <a:lnTo>
                  <a:pt x="1332" y="740"/>
                </a:lnTo>
                <a:lnTo>
                  <a:pt x="1332" y="703"/>
                </a:lnTo>
                <a:lnTo>
                  <a:pt x="1332" y="667"/>
                </a:lnTo>
                <a:lnTo>
                  <a:pt x="1333" y="632"/>
                </a:lnTo>
                <a:lnTo>
                  <a:pt x="1333" y="596"/>
                </a:lnTo>
                <a:lnTo>
                  <a:pt x="1333" y="562"/>
                </a:lnTo>
                <a:lnTo>
                  <a:pt x="1333" y="528"/>
                </a:lnTo>
                <a:lnTo>
                  <a:pt x="1333" y="495"/>
                </a:lnTo>
                <a:lnTo>
                  <a:pt x="1333" y="463"/>
                </a:lnTo>
                <a:lnTo>
                  <a:pt x="1333" y="431"/>
                </a:lnTo>
                <a:lnTo>
                  <a:pt x="1334" y="400"/>
                </a:lnTo>
                <a:lnTo>
                  <a:pt x="1334" y="370"/>
                </a:lnTo>
                <a:lnTo>
                  <a:pt x="1334" y="341"/>
                </a:lnTo>
                <a:lnTo>
                  <a:pt x="1334" y="313"/>
                </a:lnTo>
                <a:lnTo>
                  <a:pt x="1334" y="286"/>
                </a:lnTo>
                <a:lnTo>
                  <a:pt x="1334" y="260"/>
                </a:lnTo>
                <a:lnTo>
                  <a:pt x="1334" y="235"/>
                </a:lnTo>
                <a:lnTo>
                  <a:pt x="1335" y="211"/>
                </a:lnTo>
                <a:lnTo>
                  <a:pt x="1335" y="189"/>
                </a:lnTo>
                <a:lnTo>
                  <a:pt x="1335" y="167"/>
                </a:lnTo>
                <a:lnTo>
                  <a:pt x="1335" y="147"/>
                </a:lnTo>
                <a:lnTo>
                  <a:pt x="1336" y="128"/>
                </a:lnTo>
                <a:lnTo>
                  <a:pt x="1336" y="110"/>
                </a:lnTo>
                <a:lnTo>
                  <a:pt x="1336" y="94"/>
                </a:lnTo>
                <a:lnTo>
                  <a:pt x="1336" y="78"/>
                </a:lnTo>
                <a:lnTo>
                  <a:pt x="1336" y="64"/>
                </a:lnTo>
                <a:lnTo>
                  <a:pt x="1336" y="52"/>
                </a:lnTo>
                <a:lnTo>
                  <a:pt x="1336" y="41"/>
                </a:lnTo>
                <a:lnTo>
                  <a:pt x="1337" y="31"/>
                </a:lnTo>
                <a:lnTo>
                  <a:pt x="1337" y="23"/>
                </a:lnTo>
                <a:lnTo>
                  <a:pt x="1337" y="16"/>
                </a:lnTo>
                <a:lnTo>
                  <a:pt x="1337" y="11"/>
                </a:lnTo>
                <a:lnTo>
                  <a:pt x="1337" y="7"/>
                </a:lnTo>
                <a:lnTo>
                  <a:pt x="1338" y="5"/>
                </a:lnTo>
                <a:lnTo>
                  <a:pt x="1338" y="3"/>
                </a:lnTo>
                <a:lnTo>
                  <a:pt x="1338" y="4"/>
                </a:lnTo>
                <a:lnTo>
                  <a:pt x="1338" y="6"/>
                </a:lnTo>
                <a:lnTo>
                  <a:pt x="1338" y="9"/>
                </a:lnTo>
                <a:lnTo>
                  <a:pt x="1338" y="14"/>
                </a:lnTo>
                <a:lnTo>
                  <a:pt x="1338" y="20"/>
                </a:lnTo>
                <a:lnTo>
                  <a:pt x="1339" y="28"/>
                </a:lnTo>
                <a:lnTo>
                  <a:pt x="1339" y="37"/>
                </a:lnTo>
                <a:lnTo>
                  <a:pt x="1339" y="48"/>
                </a:lnTo>
                <a:lnTo>
                  <a:pt x="1339" y="60"/>
                </a:lnTo>
                <a:lnTo>
                  <a:pt x="1339" y="73"/>
                </a:lnTo>
                <a:lnTo>
                  <a:pt x="1339" y="87"/>
                </a:lnTo>
                <a:lnTo>
                  <a:pt x="1339" y="104"/>
                </a:lnTo>
                <a:lnTo>
                  <a:pt x="1340" y="121"/>
                </a:lnTo>
                <a:lnTo>
                  <a:pt x="1340" y="140"/>
                </a:lnTo>
                <a:lnTo>
                  <a:pt x="1340" y="159"/>
                </a:lnTo>
                <a:lnTo>
                  <a:pt x="1340" y="181"/>
                </a:lnTo>
                <a:lnTo>
                  <a:pt x="1341" y="203"/>
                </a:lnTo>
                <a:lnTo>
                  <a:pt x="1341" y="226"/>
                </a:lnTo>
                <a:lnTo>
                  <a:pt x="1341" y="251"/>
                </a:lnTo>
                <a:lnTo>
                  <a:pt x="1341" y="276"/>
                </a:lnTo>
                <a:lnTo>
                  <a:pt x="1341" y="303"/>
                </a:lnTo>
                <a:lnTo>
                  <a:pt x="1341" y="331"/>
                </a:lnTo>
                <a:lnTo>
                  <a:pt x="1341" y="360"/>
                </a:lnTo>
                <a:lnTo>
                  <a:pt x="1342" y="389"/>
                </a:lnTo>
                <a:lnTo>
                  <a:pt x="1342" y="420"/>
                </a:lnTo>
                <a:lnTo>
                  <a:pt x="1342" y="451"/>
                </a:lnTo>
                <a:lnTo>
                  <a:pt x="1342" y="483"/>
                </a:lnTo>
                <a:lnTo>
                  <a:pt x="1342" y="516"/>
                </a:lnTo>
                <a:lnTo>
                  <a:pt x="1343" y="550"/>
                </a:lnTo>
                <a:lnTo>
                  <a:pt x="1343" y="584"/>
                </a:lnTo>
                <a:lnTo>
                  <a:pt x="1343" y="619"/>
                </a:lnTo>
                <a:lnTo>
                  <a:pt x="1343" y="655"/>
                </a:lnTo>
                <a:lnTo>
                  <a:pt x="1343" y="691"/>
                </a:lnTo>
                <a:lnTo>
                  <a:pt x="1343" y="727"/>
                </a:lnTo>
                <a:lnTo>
                  <a:pt x="1343" y="764"/>
                </a:lnTo>
                <a:lnTo>
                  <a:pt x="1344" y="801"/>
                </a:lnTo>
                <a:lnTo>
                  <a:pt x="1344" y="839"/>
                </a:lnTo>
                <a:lnTo>
                  <a:pt x="1344" y="876"/>
                </a:lnTo>
                <a:lnTo>
                  <a:pt x="1344" y="914"/>
                </a:lnTo>
                <a:lnTo>
                  <a:pt x="1344" y="952"/>
                </a:lnTo>
                <a:lnTo>
                  <a:pt x="1344" y="991"/>
                </a:lnTo>
                <a:lnTo>
                  <a:pt x="1344" y="1029"/>
                </a:lnTo>
                <a:lnTo>
                  <a:pt x="1345" y="1066"/>
                </a:lnTo>
                <a:lnTo>
                  <a:pt x="1345" y="1104"/>
                </a:lnTo>
                <a:lnTo>
                  <a:pt x="1345" y="1142"/>
                </a:lnTo>
                <a:lnTo>
                  <a:pt x="1345" y="1180"/>
                </a:lnTo>
                <a:lnTo>
                  <a:pt x="1346" y="1217"/>
                </a:lnTo>
                <a:lnTo>
                  <a:pt x="1346" y="1254"/>
                </a:lnTo>
                <a:lnTo>
                  <a:pt x="1346" y="1291"/>
                </a:lnTo>
                <a:lnTo>
                  <a:pt x="1346" y="1327"/>
                </a:lnTo>
                <a:lnTo>
                  <a:pt x="1346" y="1362"/>
                </a:lnTo>
                <a:lnTo>
                  <a:pt x="1346" y="1398"/>
                </a:lnTo>
                <a:lnTo>
                  <a:pt x="1346" y="1432"/>
                </a:lnTo>
                <a:lnTo>
                  <a:pt x="1347" y="1466"/>
                </a:lnTo>
                <a:lnTo>
                  <a:pt x="1347" y="1499"/>
                </a:lnTo>
                <a:lnTo>
                  <a:pt x="1347" y="1531"/>
                </a:lnTo>
                <a:lnTo>
                  <a:pt x="1347" y="1563"/>
                </a:lnTo>
                <a:lnTo>
                  <a:pt x="1347" y="1594"/>
                </a:lnTo>
                <a:lnTo>
                  <a:pt x="1348" y="1624"/>
                </a:lnTo>
                <a:lnTo>
                  <a:pt x="1348" y="1653"/>
                </a:lnTo>
                <a:lnTo>
                  <a:pt x="1348" y="1681"/>
                </a:lnTo>
                <a:lnTo>
                  <a:pt x="1348" y="1708"/>
                </a:lnTo>
                <a:lnTo>
                  <a:pt x="1348" y="1734"/>
                </a:lnTo>
                <a:lnTo>
                  <a:pt x="1348" y="1759"/>
                </a:lnTo>
                <a:lnTo>
                  <a:pt x="1348" y="1783"/>
                </a:lnTo>
                <a:lnTo>
                  <a:pt x="1349" y="1806"/>
                </a:lnTo>
                <a:lnTo>
                  <a:pt x="1349" y="1827"/>
                </a:lnTo>
                <a:lnTo>
                  <a:pt x="1349" y="1847"/>
                </a:lnTo>
                <a:lnTo>
                  <a:pt x="1349" y="1867"/>
                </a:lnTo>
                <a:lnTo>
                  <a:pt x="1349" y="1884"/>
                </a:lnTo>
                <a:lnTo>
                  <a:pt x="1349" y="1901"/>
                </a:lnTo>
                <a:lnTo>
                  <a:pt x="1350" y="1916"/>
                </a:lnTo>
                <a:lnTo>
                  <a:pt x="1350" y="1929"/>
                </a:lnTo>
                <a:lnTo>
                  <a:pt x="1350" y="1942"/>
                </a:lnTo>
                <a:lnTo>
                  <a:pt x="1350" y="1953"/>
                </a:lnTo>
                <a:lnTo>
                  <a:pt x="1350" y="1962"/>
                </a:lnTo>
                <a:lnTo>
                  <a:pt x="1351" y="1970"/>
                </a:lnTo>
                <a:lnTo>
                  <a:pt x="1351" y="1977"/>
                </a:lnTo>
                <a:lnTo>
                  <a:pt x="1351" y="1982"/>
                </a:lnTo>
                <a:lnTo>
                  <a:pt x="1351" y="1986"/>
                </a:lnTo>
                <a:lnTo>
                  <a:pt x="1351" y="1988"/>
                </a:lnTo>
                <a:lnTo>
                  <a:pt x="1351" y="1989"/>
                </a:lnTo>
                <a:lnTo>
                  <a:pt x="1351" y="1988"/>
                </a:lnTo>
                <a:lnTo>
                  <a:pt x="1352" y="1987"/>
                </a:lnTo>
                <a:lnTo>
                  <a:pt x="1352" y="1983"/>
                </a:lnTo>
                <a:lnTo>
                  <a:pt x="1352" y="1978"/>
                </a:lnTo>
                <a:lnTo>
                  <a:pt x="1352" y="1972"/>
                </a:lnTo>
                <a:lnTo>
                  <a:pt x="1352" y="1964"/>
                </a:lnTo>
                <a:lnTo>
                  <a:pt x="1352" y="1955"/>
                </a:lnTo>
                <a:lnTo>
                  <a:pt x="1352" y="1944"/>
                </a:lnTo>
                <a:lnTo>
                  <a:pt x="1353" y="1932"/>
                </a:lnTo>
                <a:lnTo>
                  <a:pt x="1353" y="1918"/>
                </a:lnTo>
                <a:lnTo>
                  <a:pt x="1353" y="1903"/>
                </a:lnTo>
                <a:lnTo>
                  <a:pt x="1353" y="1887"/>
                </a:lnTo>
                <a:lnTo>
                  <a:pt x="1353" y="1870"/>
                </a:lnTo>
                <a:lnTo>
                  <a:pt x="1354" y="1851"/>
                </a:lnTo>
                <a:lnTo>
                  <a:pt x="1354" y="1831"/>
                </a:lnTo>
                <a:lnTo>
                  <a:pt x="1354" y="1810"/>
                </a:lnTo>
                <a:lnTo>
                  <a:pt x="1354" y="1788"/>
                </a:lnTo>
                <a:lnTo>
                  <a:pt x="1354" y="1764"/>
                </a:lnTo>
                <a:lnTo>
                  <a:pt x="1354" y="1739"/>
                </a:lnTo>
                <a:lnTo>
                  <a:pt x="1355" y="1713"/>
                </a:lnTo>
                <a:lnTo>
                  <a:pt x="1355" y="1686"/>
                </a:lnTo>
                <a:lnTo>
                  <a:pt x="1355" y="1658"/>
                </a:lnTo>
                <a:lnTo>
                  <a:pt x="1355" y="1630"/>
                </a:lnTo>
                <a:lnTo>
                  <a:pt x="1355" y="1600"/>
                </a:lnTo>
                <a:lnTo>
                  <a:pt x="1356" y="1569"/>
                </a:lnTo>
                <a:lnTo>
                  <a:pt x="1356" y="1538"/>
                </a:lnTo>
                <a:lnTo>
                  <a:pt x="1356" y="1505"/>
                </a:lnTo>
                <a:lnTo>
                  <a:pt x="1356" y="1472"/>
                </a:lnTo>
                <a:lnTo>
                  <a:pt x="1356" y="1438"/>
                </a:lnTo>
                <a:lnTo>
                  <a:pt x="1356" y="1404"/>
                </a:lnTo>
                <a:lnTo>
                  <a:pt x="1356" y="1369"/>
                </a:lnTo>
                <a:lnTo>
                  <a:pt x="1357" y="1333"/>
                </a:lnTo>
                <a:lnTo>
                  <a:pt x="1357" y="1297"/>
                </a:lnTo>
                <a:lnTo>
                  <a:pt x="1357" y="1260"/>
                </a:lnTo>
                <a:lnTo>
                  <a:pt x="1357" y="1223"/>
                </a:lnTo>
                <a:lnTo>
                  <a:pt x="1357" y="1186"/>
                </a:lnTo>
                <a:lnTo>
                  <a:pt x="1357" y="1149"/>
                </a:lnTo>
                <a:lnTo>
                  <a:pt x="1357" y="1111"/>
                </a:lnTo>
                <a:lnTo>
                  <a:pt x="1358" y="1073"/>
                </a:lnTo>
                <a:lnTo>
                  <a:pt x="1358" y="1035"/>
                </a:lnTo>
                <a:lnTo>
                  <a:pt x="1358" y="996"/>
                </a:lnTo>
                <a:lnTo>
                  <a:pt x="1358" y="958"/>
                </a:lnTo>
                <a:lnTo>
                  <a:pt x="1359" y="920"/>
                </a:lnTo>
                <a:lnTo>
                  <a:pt x="1359" y="882"/>
                </a:lnTo>
                <a:lnTo>
                  <a:pt x="1359" y="845"/>
                </a:lnTo>
                <a:lnTo>
                  <a:pt x="1359" y="807"/>
                </a:lnTo>
                <a:lnTo>
                  <a:pt x="1359" y="769"/>
                </a:lnTo>
                <a:lnTo>
                  <a:pt x="1359" y="733"/>
                </a:lnTo>
                <a:lnTo>
                  <a:pt x="1359" y="696"/>
                </a:lnTo>
                <a:lnTo>
                  <a:pt x="1360" y="660"/>
                </a:lnTo>
                <a:lnTo>
                  <a:pt x="1360" y="624"/>
                </a:lnTo>
                <a:lnTo>
                  <a:pt x="1360" y="589"/>
                </a:lnTo>
                <a:lnTo>
                  <a:pt x="1360" y="554"/>
                </a:lnTo>
                <a:lnTo>
                  <a:pt x="1360" y="521"/>
                </a:lnTo>
                <a:lnTo>
                  <a:pt x="1361" y="487"/>
                </a:lnTo>
                <a:lnTo>
                  <a:pt x="1361" y="455"/>
                </a:lnTo>
                <a:lnTo>
                  <a:pt x="1361" y="423"/>
                </a:lnTo>
                <a:lnTo>
                  <a:pt x="1361" y="393"/>
                </a:lnTo>
                <a:lnTo>
                  <a:pt x="1361" y="363"/>
                </a:lnTo>
                <a:lnTo>
                  <a:pt x="1361" y="334"/>
                </a:lnTo>
                <a:lnTo>
                  <a:pt x="1361" y="306"/>
                </a:lnTo>
                <a:lnTo>
                  <a:pt x="1362" y="278"/>
                </a:lnTo>
                <a:lnTo>
                  <a:pt x="1362" y="253"/>
                </a:lnTo>
                <a:lnTo>
                  <a:pt x="1362" y="228"/>
                </a:lnTo>
                <a:lnTo>
                  <a:pt x="1362" y="204"/>
                </a:lnTo>
                <a:lnTo>
                  <a:pt x="1362" y="181"/>
                </a:lnTo>
                <a:lnTo>
                  <a:pt x="1362" y="160"/>
                </a:lnTo>
                <a:lnTo>
                  <a:pt x="1362" y="140"/>
                </a:lnTo>
                <a:lnTo>
                  <a:pt x="1363" y="121"/>
                </a:lnTo>
                <a:lnTo>
                  <a:pt x="1363" y="104"/>
                </a:lnTo>
                <a:lnTo>
                  <a:pt x="1363" y="87"/>
                </a:lnTo>
                <a:lnTo>
                  <a:pt x="1363" y="72"/>
                </a:lnTo>
                <a:lnTo>
                  <a:pt x="1364" y="59"/>
                </a:lnTo>
                <a:lnTo>
                  <a:pt x="1364" y="46"/>
                </a:lnTo>
                <a:lnTo>
                  <a:pt x="1364" y="35"/>
                </a:lnTo>
                <a:lnTo>
                  <a:pt x="1364" y="26"/>
                </a:lnTo>
                <a:lnTo>
                  <a:pt x="1364" y="18"/>
                </a:lnTo>
                <a:lnTo>
                  <a:pt x="1364" y="12"/>
                </a:lnTo>
                <a:lnTo>
                  <a:pt x="1364" y="7"/>
                </a:lnTo>
                <a:lnTo>
                  <a:pt x="1365" y="3"/>
                </a:lnTo>
                <a:lnTo>
                  <a:pt x="1365" y="0"/>
                </a:lnTo>
                <a:lnTo>
                  <a:pt x="1365" y="0"/>
                </a:lnTo>
                <a:lnTo>
                  <a:pt x="1365" y="0"/>
                </a:lnTo>
                <a:lnTo>
                  <a:pt x="1365" y="3"/>
                </a:lnTo>
                <a:lnTo>
                  <a:pt x="1366" y="7"/>
                </a:lnTo>
                <a:lnTo>
                  <a:pt x="1366" y="12"/>
                </a:lnTo>
                <a:lnTo>
                  <a:pt x="1366" y="18"/>
                </a:lnTo>
                <a:lnTo>
                  <a:pt x="1366" y="26"/>
                </a:lnTo>
                <a:lnTo>
                  <a:pt x="1366" y="35"/>
                </a:lnTo>
                <a:lnTo>
                  <a:pt x="1366" y="46"/>
                </a:lnTo>
                <a:lnTo>
                  <a:pt x="1366" y="59"/>
                </a:lnTo>
                <a:lnTo>
                  <a:pt x="1367" y="72"/>
                </a:lnTo>
                <a:lnTo>
                  <a:pt x="1367" y="87"/>
                </a:lnTo>
                <a:lnTo>
                  <a:pt x="1367" y="104"/>
                </a:lnTo>
                <a:lnTo>
                  <a:pt x="1367" y="121"/>
                </a:lnTo>
                <a:lnTo>
                  <a:pt x="1367" y="140"/>
                </a:lnTo>
                <a:lnTo>
                  <a:pt x="1367" y="160"/>
                </a:lnTo>
                <a:lnTo>
                  <a:pt x="1367" y="181"/>
                </a:lnTo>
                <a:lnTo>
                  <a:pt x="1368" y="204"/>
                </a:lnTo>
                <a:lnTo>
                  <a:pt x="1368" y="228"/>
                </a:lnTo>
                <a:lnTo>
                  <a:pt x="1368" y="253"/>
                </a:lnTo>
                <a:lnTo>
                  <a:pt x="1368" y="278"/>
                </a:lnTo>
                <a:lnTo>
                  <a:pt x="1369" y="306"/>
                </a:lnTo>
                <a:lnTo>
                  <a:pt x="1369" y="334"/>
                </a:lnTo>
                <a:lnTo>
                  <a:pt x="1369" y="363"/>
                </a:lnTo>
                <a:lnTo>
                  <a:pt x="1369" y="393"/>
                </a:lnTo>
                <a:lnTo>
                  <a:pt x="1369" y="423"/>
                </a:lnTo>
                <a:lnTo>
                  <a:pt x="1369" y="455"/>
                </a:lnTo>
                <a:lnTo>
                  <a:pt x="1369" y="487"/>
                </a:lnTo>
                <a:lnTo>
                  <a:pt x="1370" y="521"/>
                </a:lnTo>
                <a:lnTo>
                  <a:pt x="1370" y="554"/>
                </a:lnTo>
                <a:lnTo>
                  <a:pt x="1370" y="589"/>
                </a:lnTo>
                <a:lnTo>
                  <a:pt x="1370" y="624"/>
                </a:lnTo>
                <a:lnTo>
                  <a:pt x="1370" y="660"/>
                </a:lnTo>
                <a:lnTo>
                  <a:pt x="1371" y="696"/>
                </a:lnTo>
                <a:lnTo>
                  <a:pt x="1371" y="733"/>
                </a:lnTo>
                <a:lnTo>
                  <a:pt x="1371" y="769"/>
                </a:lnTo>
                <a:lnTo>
                  <a:pt x="1371" y="807"/>
                </a:lnTo>
                <a:lnTo>
                  <a:pt x="1371" y="845"/>
                </a:lnTo>
                <a:lnTo>
                  <a:pt x="1371" y="882"/>
                </a:lnTo>
                <a:lnTo>
                  <a:pt x="1371" y="920"/>
                </a:lnTo>
                <a:lnTo>
                  <a:pt x="1372" y="958"/>
                </a:lnTo>
                <a:lnTo>
                  <a:pt x="1372" y="996"/>
                </a:lnTo>
                <a:lnTo>
                  <a:pt x="1372" y="1035"/>
                </a:lnTo>
                <a:lnTo>
                  <a:pt x="1372" y="1073"/>
                </a:lnTo>
                <a:lnTo>
                  <a:pt x="1372" y="1111"/>
                </a:lnTo>
                <a:lnTo>
                  <a:pt x="1372" y="1149"/>
                </a:lnTo>
                <a:lnTo>
                  <a:pt x="1372" y="1186"/>
                </a:lnTo>
                <a:lnTo>
                  <a:pt x="1373" y="1223"/>
                </a:lnTo>
                <a:lnTo>
                  <a:pt x="1373" y="1260"/>
                </a:lnTo>
                <a:lnTo>
                  <a:pt x="1373" y="1297"/>
                </a:lnTo>
                <a:lnTo>
                  <a:pt x="1373" y="1333"/>
                </a:lnTo>
                <a:lnTo>
                  <a:pt x="1374" y="1369"/>
                </a:lnTo>
                <a:lnTo>
                  <a:pt x="1374" y="1404"/>
                </a:lnTo>
                <a:lnTo>
                  <a:pt x="1374" y="1438"/>
                </a:lnTo>
                <a:lnTo>
                  <a:pt x="1374" y="1472"/>
                </a:lnTo>
                <a:lnTo>
                  <a:pt x="1374" y="1505"/>
                </a:lnTo>
                <a:lnTo>
                  <a:pt x="1374" y="1538"/>
                </a:lnTo>
                <a:lnTo>
                  <a:pt x="1374" y="1569"/>
                </a:lnTo>
                <a:lnTo>
                  <a:pt x="1375" y="1600"/>
                </a:lnTo>
                <a:lnTo>
                  <a:pt x="1375" y="1630"/>
                </a:lnTo>
                <a:lnTo>
                  <a:pt x="1375" y="1658"/>
                </a:lnTo>
                <a:lnTo>
                  <a:pt x="1375" y="1686"/>
                </a:lnTo>
                <a:lnTo>
                  <a:pt x="1375" y="1713"/>
                </a:lnTo>
                <a:lnTo>
                  <a:pt x="1376" y="1739"/>
                </a:lnTo>
                <a:lnTo>
                  <a:pt x="1376" y="1764"/>
                </a:lnTo>
                <a:lnTo>
                  <a:pt x="1376" y="1788"/>
                </a:lnTo>
                <a:lnTo>
                  <a:pt x="1376" y="1810"/>
                </a:lnTo>
                <a:lnTo>
                  <a:pt x="1376" y="1831"/>
                </a:lnTo>
                <a:lnTo>
                  <a:pt x="1376" y="1851"/>
                </a:lnTo>
                <a:lnTo>
                  <a:pt x="1376" y="1870"/>
                </a:lnTo>
                <a:lnTo>
                  <a:pt x="1377" y="1887"/>
                </a:lnTo>
                <a:lnTo>
                  <a:pt x="1377" y="1903"/>
                </a:lnTo>
                <a:lnTo>
                  <a:pt x="1377" y="1918"/>
                </a:lnTo>
                <a:lnTo>
                  <a:pt x="1377" y="1932"/>
                </a:lnTo>
                <a:lnTo>
                  <a:pt x="1377" y="1944"/>
                </a:lnTo>
                <a:lnTo>
                  <a:pt x="1377" y="1955"/>
                </a:lnTo>
                <a:lnTo>
                  <a:pt x="1377" y="1964"/>
                </a:lnTo>
                <a:lnTo>
                  <a:pt x="1378" y="1972"/>
                </a:lnTo>
                <a:lnTo>
                  <a:pt x="1378" y="1978"/>
                </a:lnTo>
                <a:lnTo>
                  <a:pt x="1378" y="1983"/>
                </a:lnTo>
                <a:lnTo>
                  <a:pt x="1378" y="1987"/>
                </a:lnTo>
                <a:lnTo>
                  <a:pt x="1379" y="1988"/>
                </a:lnTo>
                <a:lnTo>
                  <a:pt x="1379" y="1989"/>
                </a:lnTo>
                <a:lnTo>
                  <a:pt x="1379" y="1988"/>
                </a:lnTo>
                <a:lnTo>
                  <a:pt x="1379" y="1986"/>
                </a:lnTo>
                <a:lnTo>
                  <a:pt x="1379" y="1982"/>
                </a:lnTo>
                <a:lnTo>
                  <a:pt x="1379" y="1977"/>
                </a:lnTo>
                <a:lnTo>
                  <a:pt x="1379" y="1970"/>
                </a:lnTo>
                <a:lnTo>
                  <a:pt x="1380" y="1962"/>
                </a:lnTo>
                <a:lnTo>
                  <a:pt x="1380" y="1953"/>
                </a:lnTo>
                <a:lnTo>
                  <a:pt x="1380" y="1942"/>
                </a:lnTo>
                <a:lnTo>
                  <a:pt x="1380" y="1929"/>
                </a:lnTo>
                <a:lnTo>
                  <a:pt x="1380" y="1916"/>
                </a:lnTo>
                <a:lnTo>
                  <a:pt x="1380" y="1901"/>
                </a:lnTo>
                <a:lnTo>
                  <a:pt x="1380" y="1884"/>
                </a:lnTo>
                <a:lnTo>
                  <a:pt x="1381" y="1867"/>
                </a:lnTo>
                <a:lnTo>
                  <a:pt x="1381" y="1847"/>
                </a:lnTo>
                <a:lnTo>
                  <a:pt x="1381" y="1827"/>
                </a:lnTo>
                <a:lnTo>
                  <a:pt x="1381" y="1806"/>
                </a:lnTo>
                <a:lnTo>
                  <a:pt x="1381" y="1783"/>
                </a:lnTo>
                <a:lnTo>
                  <a:pt x="1382" y="1759"/>
                </a:lnTo>
                <a:lnTo>
                  <a:pt x="1382" y="1734"/>
                </a:lnTo>
                <a:lnTo>
                  <a:pt x="1382" y="1708"/>
                </a:lnTo>
                <a:lnTo>
                  <a:pt x="1382" y="1681"/>
                </a:lnTo>
                <a:lnTo>
                  <a:pt x="1382" y="1653"/>
                </a:lnTo>
                <a:lnTo>
                  <a:pt x="1382" y="1624"/>
                </a:lnTo>
                <a:lnTo>
                  <a:pt x="1383" y="1594"/>
                </a:lnTo>
                <a:lnTo>
                  <a:pt x="1383" y="1563"/>
                </a:lnTo>
                <a:lnTo>
                  <a:pt x="1383" y="1531"/>
                </a:lnTo>
                <a:lnTo>
                  <a:pt x="1383" y="1499"/>
                </a:lnTo>
                <a:lnTo>
                  <a:pt x="1383" y="1466"/>
                </a:lnTo>
                <a:lnTo>
                  <a:pt x="1384" y="1432"/>
                </a:lnTo>
                <a:lnTo>
                  <a:pt x="1384" y="1398"/>
                </a:lnTo>
                <a:lnTo>
                  <a:pt x="1384" y="1362"/>
                </a:lnTo>
                <a:lnTo>
                  <a:pt x="1384" y="1327"/>
                </a:lnTo>
                <a:lnTo>
                  <a:pt x="1384" y="1291"/>
                </a:lnTo>
                <a:lnTo>
                  <a:pt x="1384" y="1254"/>
                </a:lnTo>
                <a:lnTo>
                  <a:pt x="1384" y="1217"/>
                </a:lnTo>
                <a:lnTo>
                  <a:pt x="1385" y="1180"/>
                </a:lnTo>
                <a:lnTo>
                  <a:pt x="1385" y="1142"/>
                </a:lnTo>
                <a:lnTo>
                  <a:pt x="1385" y="1104"/>
                </a:lnTo>
                <a:lnTo>
                  <a:pt x="1385" y="1066"/>
                </a:lnTo>
                <a:lnTo>
                  <a:pt x="1385" y="1029"/>
                </a:lnTo>
                <a:lnTo>
                  <a:pt x="1385" y="991"/>
                </a:lnTo>
                <a:lnTo>
                  <a:pt x="1385" y="952"/>
                </a:lnTo>
                <a:lnTo>
                  <a:pt x="1386" y="914"/>
                </a:lnTo>
                <a:lnTo>
                  <a:pt x="1386" y="876"/>
                </a:lnTo>
                <a:lnTo>
                  <a:pt x="1386" y="839"/>
                </a:lnTo>
                <a:lnTo>
                  <a:pt x="1386" y="801"/>
                </a:lnTo>
                <a:lnTo>
                  <a:pt x="1387" y="764"/>
                </a:lnTo>
                <a:lnTo>
                  <a:pt x="1387" y="727"/>
                </a:lnTo>
                <a:lnTo>
                  <a:pt x="1387" y="691"/>
                </a:lnTo>
                <a:lnTo>
                  <a:pt x="1387" y="655"/>
                </a:lnTo>
                <a:lnTo>
                  <a:pt x="1387" y="619"/>
                </a:lnTo>
                <a:lnTo>
                  <a:pt x="1387" y="584"/>
                </a:lnTo>
                <a:lnTo>
                  <a:pt x="1387" y="550"/>
                </a:lnTo>
                <a:lnTo>
                  <a:pt x="1388" y="516"/>
                </a:lnTo>
                <a:lnTo>
                  <a:pt x="1388" y="483"/>
                </a:lnTo>
                <a:lnTo>
                  <a:pt x="1388" y="451"/>
                </a:lnTo>
                <a:lnTo>
                  <a:pt x="1388" y="420"/>
                </a:lnTo>
                <a:lnTo>
                  <a:pt x="1388" y="389"/>
                </a:lnTo>
                <a:lnTo>
                  <a:pt x="1389" y="360"/>
                </a:lnTo>
                <a:lnTo>
                  <a:pt x="1389" y="331"/>
                </a:lnTo>
                <a:lnTo>
                  <a:pt x="1389" y="303"/>
                </a:lnTo>
                <a:lnTo>
                  <a:pt x="1389" y="276"/>
                </a:lnTo>
                <a:lnTo>
                  <a:pt x="1389" y="251"/>
                </a:lnTo>
                <a:lnTo>
                  <a:pt x="1389" y="226"/>
                </a:lnTo>
                <a:lnTo>
                  <a:pt x="1389" y="203"/>
                </a:lnTo>
                <a:lnTo>
                  <a:pt x="1390" y="181"/>
                </a:lnTo>
                <a:lnTo>
                  <a:pt x="1390" y="159"/>
                </a:lnTo>
                <a:lnTo>
                  <a:pt x="1390" y="140"/>
                </a:lnTo>
                <a:lnTo>
                  <a:pt x="1390" y="121"/>
                </a:lnTo>
                <a:lnTo>
                  <a:pt x="1390" y="104"/>
                </a:lnTo>
                <a:lnTo>
                  <a:pt x="1390" y="87"/>
                </a:lnTo>
                <a:lnTo>
                  <a:pt x="1390" y="73"/>
                </a:lnTo>
                <a:lnTo>
                  <a:pt x="1391" y="60"/>
                </a:lnTo>
                <a:lnTo>
                  <a:pt x="1391" y="48"/>
                </a:lnTo>
                <a:lnTo>
                  <a:pt x="1391" y="37"/>
                </a:lnTo>
                <a:lnTo>
                  <a:pt x="1391" y="28"/>
                </a:lnTo>
                <a:lnTo>
                  <a:pt x="1392" y="20"/>
                </a:lnTo>
                <a:lnTo>
                  <a:pt x="1392" y="14"/>
                </a:lnTo>
                <a:lnTo>
                  <a:pt x="1392" y="9"/>
                </a:lnTo>
                <a:lnTo>
                  <a:pt x="1392" y="6"/>
                </a:lnTo>
                <a:lnTo>
                  <a:pt x="1392" y="4"/>
                </a:lnTo>
                <a:lnTo>
                  <a:pt x="1392" y="3"/>
                </a:lnTo>
                <a:lnTo>
                  <a:pt x="1392" y="5"/>
                </a:lnTo>
                <a:lnTo>
                  <a:pt x="1393" y="7"/>
                </a:lnTo>
                <a:lnTo>
                  <a:pt x="1393" y="11"/>
                </a:lnTo>
                <a:lnTo>
                  <a:pt x="1393" y="16"/>
                </a:lnTo>
                <a:lnTo>
                  <a:pt x="1393" y="23"/>
                </a:lnTo>
                <a:lnTo>
                  <a:pt x="1393" y="31"/>
                </a:lnTo>
                <a:lnTo>
                  <a:pt x="1394" y="41"/>
                </a:lnTo>
                <a:lnTo>
                  <a:pt x="1394" y="52"/>
                </a:lnTo>
                <a:lnTo>
                  <a:pt x="1394" y="64"/>
                </a:lnTo>
                <a:lnTo>
                  <a:pt x="1394" y="78"/>
                </a:lnTo>
                <a:lnTo>
                  <a:pt x="1394" y="94"/>
                </a:lnTo>
                <a:lnTo>
                  <a:pt x="1394" y="110"/>
                </a:lnTo>
                <a:lnTo>
                  <a:pt x="1394" y="128"/>
                </a:lnTo>
                <a:lnTo>
                  <a:pt x="1395" y="147"/>
                </a:lnTo>
                <a:lnTo>
                  <a:pt x="1395" y="167"/>
                </a:lnTo>
                <a:lnTo>
                  <a:pt x="1395" y="189"/>
                </a:lnTo>
                <a:lnTo>
                  <a:pt x="1395" y="211"/>
                </a:lnTo>
                <a:lnTo>
                  <a:pt x="1395" y="235"/>
                </a:lnTo>
                <a:lnTo>
                  <a:pt x="1395" y="260"/>
                </a:lnTo>
                <a:lnTo>
                  <a:pt x="1395" y="286"/>
                </a:lnTo>
                <a:lnTo>
                  <a:pt x="1396" y="313"/>
                </a:lnTo>
                <a:lnTo>
                  <a:pt x="1396" y="341"/>
                </a:lnTo>
                <a:lnTo>
                  <a:pt x="1396" y="370"/>
                </a:lnTo>
                <a:lnTo>
                  <a:pt x="1396" y="400"/>
                </a:lnTo>
                <a:lnTo>
                  <a:pt x="1397" y="431"/>
                </a:lnTo>
                <a:lnTo>
                  <a:pt x="1397" y="463"/>
                </a:lnTo>
                <a:lnTo>
                  <a:pt x="1397" y="495"/>
                </a:lnTo>
                <a:lnTo>
                  <a:pt x="1397" y="528"/>
                </a:lnTo>
                <a:lnTo>
                  <a:pt x="1397" y="562"/>
                </a:lnTo>
                <a:lnTo>
                  <a:pt x="1397" y="596"/>
                </a:lnTo>
                <a:lnTo>
                  <a:pt x="1397" y="632"/>
                </a:lnTo>
                <a:lnTo>
                  <a:pt x="1398" y="667"/>
                </a:lnTo>
                <a:lnTo>
                  <a:pt x="1398" y="703"/>
                </a:lnTo>
                <a:lnTo>
                  <a:pt x="1398" y="740"/>
                </a:lnTo>
                <a:lnTo>
                  <a:pt x="1398" y="777"/>
                </a:lnTo>
                <a:lnTo>
                  <a:pt x="1398" y="814"/>
                </a:lnTo>
                <a:lnTo>
                  <a:pt x="1399" y="851"/>
                </a:lnTo>
                <a:lnTo>
                  <a:pt x="1399" y="889"/>
                </a:lnTo>
                <a:lnTo>
                  <a:pt x="1399" y="927"/>
                </a:lnTo>
                <a:lnTo>
                  <a:pt x="1399" y="965"/>
                </a:lnTo>
                <a:lnTo>
                  <a:pt x="1399" y="1002"/>
                </a:lnTo>
                <a:lnTo>
                  <a:pt x="1399" y="1040"/>
                </a:lnTo>
                <a:lnTo>
                  <a:pt x="1399" y="1078"/>
                </a:lnTo>
                <a:lnTo>
                  <a:pt x="1400" y="1116"/>
                </a:lnTo>
                <a:lnTo>
                  <a:pt x="1400" y="1154"/>
                </a:lnTo>
                <a:lnTo>
                  <a:pt x="1400" y="1191"/>
                </a:lnTo>
                <a:lnTo>
                  <a:pt x="1400" y="1228"/>
                </a:lnTo>
                <a:lnTo>
                  <a:pt x="1400" y="1265"/>
                </a:lnTo>
                <a:lnTo>
                  <a:pt x="1400" y="1301"/>
                </a:lnTo>
                <a:lnTo>
                  <a:pt x="1400" y="1337"/>
                </a:lnTo>
                <a:lnTo>
                  <a:pt x="1401" y="1372"/>
                </a:lnTo>
                <a:lnTo>
                  <a:pt x="1401" y="1407"/>
                </a:lnTo>
                <a:lnTo>
                  <a:pt x="1401" y="1441"/>
                </a:lnTo>
                <a:lnTo>
                  <a:pt x="1401" y="1474"/>
                </a:lnTo>
                <a:lnTo>
                  <a:pt x="1402" y="1507"/>
                </a:lnTo>
                <a:lnTo>
                  <a:pt x="1402" y="1539"/>
                </a:lnTo>
                <a:lnTo>
                  <a:pt x="1402" y="1570"/>
                </a:lnTo>
                <a:lnTo>
                  <a:pt x="1402" y="1600"/>
                </a:lnTo>
                <a:lnTo>
                  <a:pt x="1402" y="1630"/>
                </a:lnTo>
                <a:lnTo>
                  <a:pt x="1402" y="1658"/>
                </a:lnTo>
                <a:lnTo>
                  <a:pt x="1402" y="1686"/>
                </a:lnTo>
                <a:lnTo>
                  <a:pt x="1403" y="1712"/>
                </a:lnTo>
                <a:lnTo>
                  <a:pt x="1403" y="1738"/>
                </a:lnTo>
                <a:lnTo>
                  <a:pt x="1403" y="1762"/>
                </a:lnTo>
                <a:lnTo>
                  <a:pt x="1403" y="1786"/>
                </a:lnTo>
                <a:lnTo>
                  <a:pt x="1403" y="1807"/>
                </a:lnTo>
                <a:lnTo>
                  <a:pt x="1404" y="1829"/>
                </a:lnTo>
                <a:lnTo>
                  <a:pt x="1404" y="1848"/>
                </a:lnTo>
                <a:lnTo>
                  <a:pt x="1404" y="1867"/>
                </a:lnTo>
                <a:lnTo>
                  <a:pt x="1404" y="1884"/>
                </a:lnTo>
                <a:lnTo>
                  <a:pt x="1404" y="1900"/>
                </a:lnTo>
                <a:lnTo>
                  <a:pt x="1404" y="1914"/>
                </a:lnTo>
                <a:lnTo>
                  <a:pt x="1404" y="1927"/>
                </a:lnTo>
                <a:lnTo>
                  <a:pt x="1405" y="1939"/>
                </a:lnTo>
                <a:lnTo>
                  <a:pt x="1405" y="1949"/>
                </a:lnTo>
                <a:lnTo>
                  <a:pt x="1405" y="1958"/>
                </a:lnTo>
                <a:lnTo>
                  <a:pt x="1405" y="1965"/>
                </a:lnTo>
                <a:lnTo>
                  <a:pt x="1405" y="1972"/>
                </a:lnTo>
                <a:lnTo>
                  <a:pt x="1405" y="1976"/>
                </a:lnTo>
                <a:lnTo>
                  <a:pt x="1405" y="1980"/>
                </a:lnTo>
                <a:lnTo>
                  <a:pt x="1406" y="1981"/>
                </a:lnTo>
                <a:lnTo>
                  <a:pt x="1406" y="1982"/>
                </a:lnTo>
                <a:lnTo>
                  <a:pt x="1406" y="1980"/>
                </a:lnTo>
                <a:lnTo>
                  <a:pt x="1406" y="1978"/>
                </a:lnTo>
                <a:lnTo>
                  <a:pt x="1407" y="1974"/>
                </a:lnTo>
                <a:lnTo>
                  <a:pt x="1407" y="1968"/>
                </a:lnTo>
                <a:lnTo>
                  <a:pt x="1407" y="1961"/>
                </a:lnTo>
                <a:lnTo>
                  <a:pt x="1407" y="1953"/>
                </a:lnTo>
                <a:lnTo>
                  <a:pt x="1407" y="1943"/>
                </a:lnTo>
                <a:lnTo>
                  <a:pt x="1407" y="1932"/>
                </a:lnTo>
                <a:lnTo>
                  <a:pt x="1407" y="1920"/>
                </a:lnTo>
                <a:lnTo>
                  <a:pt x="1408" y="1906"/>
                </a:lnTo>
                <a:lnTo>
                  <a:pt x="1408" y="1891"/>
                </a:lnTo>
                <a:lnTo>
                  <a:pt x="1408" y="1874"/>
                </a:lnTo>
                <a:lnTo>
                  <a:pt x="1408" y="1856"/>
                </a:lnTo>
                <a:lnTo>
                  <a:pt x="1408" y="1837"/>
                </a:lnTo>
                <a:lnTo>
                  <a:pt x="1408" y="1817"/>
                </a:lnTo>
                <a:lnTo>
                  <a:pt x="1408" y="1795"/>
                </a:lnTo>
                <a:lnTo>
                  <a:pt x="1409" y="1773"/>
                </a:lnTo>
                <a:lnTo>
                  <a:pt x="1409" y="1749"/>
                </a:lnTo>
                <a:lnTo>
                  <a:pt x="1409" y="1724"/>
                </a:lnTo>
                <a:lnTo>
                  <a:pt x="1409" y="1698"/>
                </a:lnTo>
                <a:lnTo>
                  <a:pt x="1409" y="1671"/>
                </a:lnTo>
                <a:lnTo>
                  <a:pt x="1410" y="1643"/>
                </a:lnTo>
                <a:lnTo>
                  <a:pt x="1410" y="1614"/>
                </a:lnTo>
                <a:lnTo>
                  <a:pt x="1410" y="1584"/>
                </a:lnTo>
                <a:lnTo>
                  <a:pt x="1410" y="1553"/>
                </a:lnTo>
                <a:lnTo>
                  <a:pt x="1410" y="1522"/>
                </a:lnTo>
                <a:lnTo>
                  <a:pt x="1410" y="1489"/>
                </a:lnTo>
                <a:lnTo>
                  <a:pt x="1410" y="1456"/>
                </a:lnTo>
                <a:lnTo>
                  <a:pt x="1411" y="1423"/>
                </a:lnTo>
                <a:lnTo>
                  <a:pt x="1411" y="1388"/>
                </a:lnTo>
                <a:lnTo>
                  <a:pt x="1411" y="1354"/>
                </a:lnTo>
                <a:lnTo>
                  <a:pt x="1411" y="1318"/>
                </a:lnTo>
                <a:lnTo>
                  <a:pt x="1412" y="1282"/>
                </a:lnTo>
                <a:lnTo>
                  <a:pt x="1412" y="1246"/>
                </a:lnTo>
                <a:lnTo>
                  <a:pt x="1412" y="1209"/>
                </a:lnTo>
                <a:lnTo>
                  <a:pt x="1412" y="1172"/>
                </a:lnTo>
                <a:lnTo>
                  <a:pt x="1412" y="1135"/>
                </a:lnTo>
                <a:lnTo>
                  <a:pt x="1412" y="1098"/>
                </a:lnTo>
                <a:lnTo>
                  <a:pt x="1412" y="1060"/>
                </a:lnTo>
                <a:lnTo>
                  <a:pt x="1413" y="1022"/>
                </a:lnTo>
                <a:lnTo>
                  <a:pt x="1413" y="984"/>
                </a:lnTo>
                <a:lnTo>
                  <a:pt x="1413" y="947"/>
                </a:lnTo>
                <a:lnTo>
                  <a:pt x="1413" y="909"/>
                </a:lnTo>
                <a:lnTo>
                  <a:pt x="1413" y="872"/>
                </a:lnTo>
                <a:lnTo>
                  <a:pt x="1413" y="834"/>
                </a:lnTo>
                <a:lnTo>
                  <a:pt x="1413" y="797"/>
                </a:lnTo>
                <a:lnTo>
                  <a:pt x="1414" y="761"/>
                </a:lnTo>
                <a:lnTo>
                  <a:pt x="1414" y="724"/>
                </a:lnTo>
                <a:lnTo>
                  <a:pt x="1414" y="688"/>
                </a:lnTo>
                <a:lnTo>
                  <a:pt x="1414" y="652"/>
                </a:lnTo>
                <a:lnTo>
                  <a:pt x="1414" y="618"/>
                </a:lnTo>
                <a:lnTo>
                  <a:pt x="1415" y="583"/>
                </a:lnTo>
                <a:lnTo>
                  <a:pt x="1415" y="549"/>
                </a:lnTo>
                <a:lnTo>
                  <a:pt x="1415" y="516"/>
                </a:lnTo>
                <a:lnTo>
                  <a:pt x="1415" y="483"/>
                </a:lnTo>
                <a:lnTo>
                  <a:pt x="1415" y="452"/>
                </a:lnTo>
                <a:lnTo>
                  <a:pt x="1415" y="421"/>
                </a:lnTo>
                <a:lnTo>
                  <a:pt x="1416" y="391"/>
                </a:lnTo>
                <a:lnTo>
                  <a:pt x="1416" y="362"/>
                </a:lnTo>
                <a:lnTo>
                  <a:pt x="1416" y="334"/>
                </a:lnTo>
                <a:lnTo>
                  <a:pt x="1416" y="306"/>
                </a:lnTo>
                <a:lnTo>
                  <a:pt x="1416" y="280"/>
                </a:lnTo>
                <a:lnTo>
                  <a:pt x="1417" y="255"/>
                </a:lnTo>
                <a:lnTo>
                  <a:pt x="1417" y="230"/>
                </a:lnTo>
                <a:lnTo>
                  <a:pt x="1417" y="207"/>
                </a:lnTo>
                <a:lnTo>
                  <a:pt x="1417" y="186"/>
                </a:lnTo>
                <a:lnTo>
                  <a:pt x="1417" y="165"/>
                </a:lnTo>
                <a:lnTo>
                  <a:pt x="1417" y="146"/>
                </a:lnTo>
                <a:lnTo>
                  <a:pt x="1417" y="128"/>
                </a:lnTo>
                <a:lnTo>
                  <a:pt x="1418" y="111"/>
                </a:lnTo>
                <a:lnTo>
                  <a:pt x="1418" y="95"/>
                </a:lnTo>
                <a:lnTo>
                  <a:pt x="1418" y="81"/>
                </a:lnTo>
                <a:lnTo>
                  <a:pt x="1418" y="68"/>
                </a:lnTo>
                <a:lnTo>
                  <a:pt x="1418" y="56"/>
                </a:lnTo>
                <a:lnTo>
                  <a:pt x="1418" y="46"/>
                </a:lnTo>
                <a:lnTo>
                  <a:pt x="1418" y="38"/>
                </a:lnTo>
                <a:lnTo>
                  <a:pt x="1419" y="30"/>
                </a:lnTo>
                <a:lnTo>
                  <a:pt x="1419" y="25"/>
                </a:lnTo>
                <a:lnTo>
                  <a:pt x="1419" y="20"/>
                </a:lnTo>
                <a:lnTo>
                  <a:pt x="1419" y="17"/>
                </a:lnTo>
                <a:lnTo>
                  <a:pt x="1420" y="15"/>
                </a:lnTo>
                <a:lnTo>
                  <a:pt x="1420" y="15"/>
                </a:lnTo>
                <a:lnTo>
                  <a:pt x="1420" y="16"/>
                </a:lnTo>
                <a:lnTo>
                  <a:pt x="1420" y="19"/>
                </a:lnTo>
                <a:lnTo>
                  <a:pt x="1420" y="23"/>
                </a:lnTo>
                <a:lnTo>
                  <a:pt x="1420" y="29"/>
                </a:lnTo>
                <a:lnTo>
                  <a:pt x="1420" y="36"/>
                </a:lnTo>
                <a:lnTo>
                  <a:pt x="1421" y="44"/>
                </a:lnTo>
                <a:lnTo>
                  <a:pt x="1421" y="54"/>
                </a:lnTo>
                <a:lnTo>
                  <a:pt x="1421" y="65"/>
                </a:lnTo>
                <a:lnTo>
                  <a:pt x="1421" y="78"/>
                </a:lnTo>
                <a:lnTo>
                  <a:pt x="1421" y="92"/>
                </a:lnTo>
                <a:lnTo>
                  <a:pt x="1422" y="107"/>
                </a:lnTo>
                <a:lnTo>
                  <a:pt x="1422" y="123"/>
                </a:lnTo>
                <a:lnTo>
                  <a:pt x="1422" y="141"/>
                </a:lnTo>
                <a:lnTo>
                  <a:pt x="1422" y="160"/>
                </a:lnTo>
                <a:lnTo>
                  <a:pt x="1422" y="181"/>
                </a:lnTo>
                <a:lnTo>
                  <a:pt x="1422" y="202"/>
                </a:lnTo>
                <a:lnTo>
                  <a:pt x="1422" y="225"/>
                </a:lnTo>
                <a:lnTo>
                  <a:pt x="1423" y="248"/>
                </a:lnTo>
                <a:lnTo>
                  <a:pt x="1423" y="273"/>
                </a:lnTo>
                <a:lnTo>
                  <a:pt x="1423" y="299"/>
                </a:lnTo>
                <a:lnTo>
                  <a:pt x="1423" y="326"/>
                </a:lnTo>
                <a:lnTo>
                  <a:pt x="1423" y="354"/>
                </a:lnTo>
                <a:lnTo>
                  <a:pt x="1423" y="383"/>
                </a:lnTo>
                <a:lnTo>
                  <a:pt x="1423" y="412"/>
                </a:lnTo>
                <a:lnTo>
                  <a:pt x="1424" y="443"/>
                </a:lnTo>
                <a:lnTo>
                  <a:pt x="1424" y="475"/>
                </a:lnTo>
                <a:lnTo>
                  <a:pt x="1424" y="507"/>
                </a:lnTo>
                <a:lnTo>
                  <a:pt x="1424" y="540"/>
                </a:lnTo>
                <a:lnTo>
                  <a:pt x="1425" y="573"/>
                </a:lnTo>
                <a:lnTo>
                  <a:pt x="1425" y="607"/>
                </a:lnTo>
                <a:lnTo>
                  <a:pt x="1425" y="642"/>
                </a:lnTo>
                <a:lnTo>
                  <a:pt x="1425" y="677"/>
                </a:lnTo>
                <a:lnTo>
                  <a:pt x="1425" y="713"/>
                </a:lnTo>
                <a:lnTo>
                  <a:pt x="1425" y="749"/>
                </a:lnTo>
                <a:lnTo>
                  <a:pt x="1425" y="785"/>
                </a:lnTo>
                <a:lnTo>
                  <a:pt x="1426" y="822"/>
                </a:lnTo>
                <a:lnTo>
                  <a:pt x="1426" y="859"/>
                </a:lnTo>
                <a:lnTo>
                  <a:pt x="1426" y="896"/>
                </a:lnTo>
                <a:lnTo>
                  <a:pt x="1426" y="933"/>
                </a:lnTo>
                <a:lnTo>
                  <a:pt x="1426" y="971"/>
                </a:lnTo>
                <a:lnTo>
                  <a:pt x="1427" y="1009"/>
                </a:lnTo>
                <a:lnTo>
                  <a:pt x="1427" y="1046"/>
                </a:lnTo>
                <a:lnTo>
                  <a:pt x="1427" y="1083"/>
                </a:lnTo>
                <a:lnTo>
                  <a:pt x="1427" y="1120"/>
                </a:lnTo>
                <a:lnTo>
                  <a:pt x="1427" y="1157"/>
                </a:lnTo>
                <a:lnTo>
                  <a:pt x="1427" y="1194"/>
                </a:lnTo>
                <a:lnTo>
                  <a:pt x="1427" y="1231"/>
                </a:lnTo>
                <a:lnTo>
                  <a:pt x="1428" y="1267"/>
                </a:lnTo>
                <a:lnTo>
                  <a:pt x="1428" y="1302"/>
                </a:lnTo>
                <a:lnTo>
                  <a:pt x="1428" y="1338"/>
                </a:lnTo>
                <a:lnTo>
                  <a:pt x="1428" y="1372"/>
                </a:lnTo>
                <a:lnTo>
                  <a:pt x="1428" y="1407"/>
                </a:lnTo>
                <a:lnTo>
                  <a:pt x="1428" y="1440"/>
                </a:lnTo>
                <a:lnTo>
                  <a:pt x="1428" y="1473"/>
                </a:lnTo>
                <a:lnTo>
                  <a:pt x="1429" y="1505"/>
                </a:lnTo>
                <a:lnTo>
                  <a:pt x="1429" y="1536"/>
                </a:lnTo>
                <a:lnTo>
                  <a:pt x="1429" y="1567"/>
                </a:lnTo>
                <a:lnTo>
                  <a:pt x="1429" y="1597"/>
                </a:lnTo>
                <a:lnTo>
                  <a:pt x="1430" y="1625"/>
                </a:lnTo>
                <a:lnTo>
                  <a:pt x="1430" y="1653"/>
                </a:lnTo>
                <a:lnTo>
                  <a:pt x="1430" y="1680"/>
                </a:lnTo>
                <a:lnTo>
                  <a:pt x="1430" y="1706"/>
                </a:lnTo>
                <a:lnTo>
                  <a:pt x="1430" y="1731"/>
                </a:lnTo>
                <a:lnTo>
                  <a:pt x="1430" y="1755"/>
                </a:lnTo>
                <a:lnTo>
                  <a:pt x="1430" y="1778"/>
                </a:lnTo>
                <a:lnTo>
                  <a:pt x="1431" y="1799"/>
                </a:lnTo>
                <a:lnTo>
                  <a:pt x="1431" y="1819"/>
                </a:lnTo>
                <a:lnTo>
                  <a:pt x="1431" y="1839"/>
                </a:lnTo>
                <a:lnTo>
                  <a:pt x="1431" y="1857"/>
                </a:lnTo>
                <a:lnTo>
                  <a:pt x="1431" y="1873"/>
                </a:lnTo>
                <a:lnTo>
                  <a:pt x="1432" y="1888"/>
                </a:lnTo>
                <a:lnTo>
                  <a:pt x="1432" y="1903"/>
                </a:lnTo>
                <a:lnTo>
                  <a:pt x="1432" y="1915"/>
                </a:lnTo>
                <a:lnTo>
                  <a:pt x="1432" y="1926"/>
                </a:lnTo>
                <a:lnTo>
                  <a:pt x="1432" y="1936"/>
                </a:lnTo>
                <a:lnTo>
                  <a:pt x="1432" y="1945"/>
                </a:lnTo>
                <a:lnTo>
                  <a:pt x="1432" y="1952"/>
                </a:lnTo>
                <a:lnTo>
                  <a:pt x="1433" y="1958"/>
                </a:lnTo>
                <a:lnTo>
                  <a:pt x="1433" y="1962"/>
                </a:lnTo>
                <a:lnTo>
                  <a:pt x="1433" y="1965"/>
                </a:lnTo>
                <a:lnTo>
                  <a:pt x="1433" y="1966"/>
                </a:lnTo>
                <a:lnTo>
                  <a:pt x="1433" y="1966"/>
                </a:lnTo>
                <a:lnTo>
                  <a:pt x="1433" y="1965"/>
                </a:lnTo>
                <a:lnTo>
                  <a:pt x="1433" y="1962"/>
                </a:lnTo>
                <a:lnTo>
                  <a:pt x="1434" y="1958"/>
                </a:lnTo>
                <a:lnTo>
                  <a:pt x="1434" y="1952"/>
                </a:lnTo>
                <a:lnTo>
                  <a:pt x="1434" y="1945"/>
                </a:lnTo>
                <a:lnTo>
                  <a:pt x="1434" y="1937"/>
                </a:lnTo>
                <a:lnTo>
                  <a:pt x="1435" y="1927"/>
                </a:lnTo>
                <a:lnTo>
                  <a:pt x="1435" y="1916"/>
                </a:lnTo>
                <a:lnTo>
                  <a:pt x="1435" y="1903"/>
                </a:lnTo>
                <a:lnTo>
                  <a:pt x="1435" y="1889"/>
                </a:lnTo>
                <a:lnTo>
                  <a:pt x="1435" y="1874"/>
                </a:lnTo>
                <a:lnTo>
                  <a:pt x="1435" y="1857"/>
                </a:lnTo>
                <a:lnTo>
                  <a:pt x="1435" y="1840"/>
                </a:lnTo>
                <a:lnTo>
                  <a:pt x="1436" y="1821"/>
                </a:lnTo>
                <a:lnTo>
                  <a:pt x="1436" y="1801"/>
                </a:lnTo>
                <a:lnTo>
                  <a:pt x="1436" y="1779"/>
                </a:lnTo>
                <a:lnTo>
                  <a:pt x="1436" y="1757"/>
                </a:lnTo>
                <a:lnTo>
                  <a:pt x="1436" y="1733"/>
                </a:lnTo>
                <a:lnTo>
                  <a:pt x="1436" y="1708"/>
                </a:lnTo>
                <a:lnTo>
                  <a:pt x="1436" y="1682"/>
                </a:lnTo>
                <a:lnTo>
                  <a:pt x="1437" y="1656"/>
                </a:lnTo>
                <a:lnTo>
                  <a:pt x="1437" y="1628"/>
                </a:lnTo>
                <a:lnTo>
                  <a:pt x="1437" y="1599"/>
                </a:lnTo>
                <a:lnTo>
                  <a:pt x="1437" y="1569"/>
                </a:lnTo>
                <a:lnTo>
                  <a:pt x="1437" y="1539"/>
                </a:lnTo>
                <a:lnTo>
                  <a:pt x="1438" y="1508"/>
                </a:lnTo>
                <a:lnTo>
                  <a:pt x="1438" y="1476"/>
                </a:lnTo>
                <a:lnTo>
                  <a:pt x="1438" y="1443"/>
                </a:lnTo>
                <a:lnTo>
                  <a:pt x="1438" y="1410"/>
                </a:lnTo>
                <a:lnTo>
                  <a:pt x="1438" y="1376"/>
                </a:lnTo>
                <a:lnTo>
                  <a:pt x="1438" y="1342"/>
                </a:lnTo>
                <a:lnTo>
                  <a:pt x="1438" y="1307"/>
                </a:lnTo>
                <a:lnTo>
                  <a:pt x="1439" y="1272"/>
                </a:lnTo>
                <a:lnTo>
                  <a:pt x="1439" y="1236"/>
                </a:lnTo>
                <a:lnTo>
                  <a:pt x="1439" y="1200"/>
                </a:lnTo>
                <a:lnTo>
                  <a:pt x="1439" y="1163"/>
                </a:lnTo>
                <a:lnTo>
                  <a:pt x="1440" y="1127"/>
                </a:lnTo>
                <a:lnTo>
                  <a:pt x="1440" y="1090"/>
                </a:lnTo>
                <a:lnTo>
                  <a:pt x="1440" y="1053"/>
                </a:lnTo>
                <a:lnTo>
                  <a:pt x="1440" y="1016"/>
                </a:lnTo>
                <a:lnTo>
                  <a:pt x="1440" y="979"/>
                </a:lnTo>
                <a:lnTo>
                  <a:pt x="1440" y="942"/>
                </a:lnTo>
                <a:lnTo>
                  <a:pt x="1440" y="905"/>
                </a:lnTo>
                <a:lnTo>
                  <a:pt x="1441" y="868"/>
                </a:lnTo>
                <a:lnTo>
                  <a:pt x="1441" y="831"/>
                </a:lnTo>
                <a:lnTo>
                  <a:pt x="1441" y="795"/>
                </a:lnTo>
                <a:lnTo>
                  <a:pt x="1441" y="759"/>
                </a:lnTo>
                <a:lnTo>
                  <a:pt x="1441" y="723"/>
                </a:lnTo>
                <a:lnTo>
                  <a:pt x="1441" y="688"/>
                </a:lnTo>
                <a:lnTo>
                  <a:pt x="1441" y="653"/>
                </a:lnTo>
                <a:lnTo>
                  <a:pt x="1442" y="619"/>
                </a:lnTo>
                <a:lnTo>
                  <a:pt x="1442" y="585"/>
                </a:lnTo>
                <a:lnTo>
                  <a:pt x="1442" y="552"/>
                </a:lnTo>
                <a:lnTo>
                  <a:pt x="1442" y="519"/>
                </a:lnTo>
                <a:lnTo>
                  <a:pt x="1442" y="488"/>
                </a:lnTo>
                <a:lnTo>
                  <a:pt x="1443" y="457"/>
                </a:lnTo>
                <a:lnTo>
                  <a:pt x="1443" y="426"/>
                </a:lnTo>
                <a:lnTo>
                  <a:pt x="1443" y="397"/>
                </a:lnTo>
                <a:lnTo>
                  <a:pt x="1443" y="368"/>
                </a:lnTo>
                <a:lnTo>
                  <a:pt x="1443" y="341"/>
                </a:lnTo>
                <a:lnTo>
                  <a:pt x="1443" y="314"/>
                </a:lnTo>
                <a:lnTo>
                  <a:pt x="1444" y="289"/>
                </a:lnTo>
                <a:lnTo>
                  <a:pt x="1444" y="264"/>
                </a:lnTo>
                <a:lnTo>
                  <a:pt x="1444" y="241"/>
                </a:lnTo>
                <a:lnTo>
                  <a:pt x="1444" y="219"/>
                </a:lnTo>
                <a:lnTo>
                  <a:pt x="1444" y="197"/>
                </a:lnTo>
                <a:lnTo>
                  <a:pt x="1445" y="177"/>
                </a:lnTo>
                <a:lnTo>
                  <a:pt x="1445" y="159"/>
                </a:lnTo>
                <a:lnTo>
                  <a:pt x="1445" y="141"/>
                </a:lnTo>
                <a:lnTo>
                  <a:pt x="1445" y="125"/>
                </a:lnTo>
                <a:lnTo>
                  <a:pt x="1445" y="110"/>
                </a:lnTo>
                <a:lnTo>
                  <a:pt x="1445" y="96"/>
                </a:lnTo>
                <a:lnTo>
                  <a:pt x="1445" y="84"/>
                </a:lnTo>
                <a:lnTo>
                  <a:pt x="1446" y="72"/>
                </a:lnTo>
                <a:lnTo>
                  <a:pt x="1446" y="63"/>
                </a:lnTo>
                <a:lnTo>
                  <a:pt x="1446" y="54"/>
                </a:lnTo>
                <a:lnTo>
                  <a:pt x="1446" y="48"/>
                </a:lnTo>
                <a:lnTo>
                  <a:pt x="1446" y="42"/>
                </a:lnTo>
                <a:lnTo>
                  <a:pt x="1446" y="38"/>
                </a:lnTo>
                <a:lnTo>
                  <a:pt x="1446" y="35"/>
                </a:lnTo>
                <a:lnTo>
                  <a:pt x="1447" y="34"/>
                </a:lnTo>
                <a:lnTo>
                  <a:pt x="1447" y="34"/>
                </a:lnTo>
                <a:lnTo>
                  <a:pt x="1447" y="36"/>
                </a:lnTo>
                <a:lnTo>
                  <a:pt x="1447" y="38"/>
                </a:lnTo>
                <a:lnTo>
                  <a:pt x="1447" y="43"/>
                </a:lnTo>
                <a:lnTo>
                  <a:pt x="1448" y="49"/>
                </a:lnTo>
                <a:lnTo>
                  <a:pt x="1448" y="56"/>
                </a:lnTo>
                <a:lnTo>
                  <a:pt x="1448" y="64"/>
                </a:lnTo>
                <a:lnTo>
                  <a:pt x="1448" y="74"/>
                </a:lnTo>
                <a:lnTo>
                  <a:pt x="1448" y="85"/>
                </a:lnTo>
                <a:lnTo>
                  <a:pt x="1448" y="98"/>
                </a:lnTo>
                <a:lnTo>
                  <a:pt x="1449" y="112"/>
                </a:lnTo>
                <a:lnTo>
                  <a:pt x="1449" y="127"/>
                </a:lnTo>
                <a:lnTo>
                  <a:pt x="1449" y="143"/>
                </a:lnTo>
                <a:lnTo>
                  <a:pt x="1449" y="161"/>
                </a:lnTo>
                <a:lnTo>
                  <a:pt x="1449" y="180"/>
                </a:lnTo>
                <a:lnTo>
                  <a:pt x="1450" y="200"/>
                </a:lnTo>
                <a:lnTo>
                  <a:pt x="1450" y="221"/>
                </a:lnTo>
                <a:lnTo>
                  <a:pt x="1450" y="244"/>
                </a:lnTo>
                <a:lnTo>
                  <a:pt x="1450" y="267"/>
                </a:lnTo>
                <a:lnTo>
                  <a:pt x="1450" y="292"/>
                </a:lnTo>
                <a:lnTo>
                  <a:pt x="1450" y="317"/>
                </a:lnTo>
                <a:lnTo>
                  <a:pt x="1450" y="344"/>
                </a:lnTo>
                <a:lnTo>
                  <a:pt x="1451" y="371"/>
                </a:lnTo>
                <a:lnTo>
                  <a:pt x="1451" y="400"/>
                </a:lnTo>
                <a:lnTo>
                  <a:pt x="1451" y="429"/>
                </a:lnTo>
                <a:lnTo>
                  <a:pt x="1451" y="459"/>
                </a:lnTo>
                <a:lnTo>
                  <a:pt x="1451" y="490"/>
                </a:lnTo>
                <a:lnTo>
                  <a:pt x="1451" y="522"/>
                </a:lnTo>
                <a:lnTo>
                  <a:pt x="1451" y="554"/>
                </a:lnTo>
                <a:lnTo>
                  <a:pt x="1452" y="587"/>
                </a:lnTo>
                <a:lnTo>
                  <a:pt x="1452" y="621"/>
                </a:lnTo>
                <a:lnTo>
                  <a:pt x="1452" y="655"/>
                </a:lnTo>
                <a:lnTo>
                  <a:pt x="1452" y="689"/>
                </a:lnTo>
                <a:lnTo>
                  <a:pt x="1453" y="725"/>
                </a:lnTo>
                <a:lnTo>
                  <a:pt x="1453" y="760"/>
                </a:lnTo>
                <a:lnTo>
                  <a:pt x="1453" y="795"/>
                </a:lnTo>
                <a:lnTo>
                  <a:pt x="1453" y="831"/>
                </a:lnTo>
                <a:lnTo>
                  <a:pt x="1453" y="868"/>
                </a:lnTo>
                <a:lnTo>
                  <a:pt x="1453" y="904"/>
                </a:lnTo>
                <a:lnTo>
                  <a:pt x="1453" y="941"/>
                </a:lnTo>
                <a:lnTo>
                  <a:pt x="1454" y="978"/>
                </a:lnTo>
                <a:lnTo>
                  <a:pt x="1454" y="1014"/>
                </a:lnTo>
                <a:lnTo>
                  <a:pt x="1454" y="1051"/>
                </a:lnTo>
                <a:lnTo>
                  <a:pt x="1454" y="1087"/>
                </a:lnTo>
                <a:lnTo>
                  <a:pt x="1454" y="1124"/>
                </a:lnTo>
                <a:lnTo>
                  <a:pt x="1455" y="1160"/>
                </a:lnTo>
                <a:lnTo>
                  <a:pt x="1455" y="1196"/>
                </a:lnTo>
                <a:lnTo>
                  <a:pt x="1455" y="1231"/>
                </a:lnTo>
                <a:lnTo>
                  <a:pt x="1455" y="1266"/>
                </a:lnTo>
                <a:lnTo>
                  <a:pt x="1455" y="1301"/>
                </a:lnTo>
                <a:lnTo>
                  <a:pt x="1455" y="1336"/>
                </a:lnTo>
                <a:lnTo>
                  <a:pt x="1455" y="1369"/>
                </a:lnTo>
                <a:lnTo>
                  <a:pt x="1456" y="1403"/>
                </a:lnTo>
                <a:lnTo>
                  <a:pt x="1456" y="1435"/>
                </a:lnTo>
                <a:lnTo>
                  <a:pt x="1456" y="1467"/>
                </a:lnTo>
                <a:lnTo>
                  <a:pt x="1456" y="1499"/>
                </a:lnTo>
                <a:lnTo>
                  <a:pt x="1456" y="1529"/>
                </a:lnTo>
                <a:lnTo>
                  <a:pt x="1456" y="1559"/>
                </a:lnTo>
                <a:lnTo>
                  <a:pt x="1456" y="1588"/>
                </a:lnTo>
                <a:lnTo>
                  <a:pt x="1457" y="1616"/>
                </a:lnTo>
                <a:lnTo>
                  <a:pt x="1457" y="1643"/>
                </a:lnTo>
                <a:lnTo>
                  <a:pt x="1457" y="1669"/>
                </a:lnTo>
                <a:lnTo>
                  <a:pt x="1457" y="1694"/>
                </a:lnTo>
                <a:lnTo>
                  <a:pt x="1458" y="1719"/>
                </a:lnTo>
                <a:lnTo>
                  <a:pt x="1458" y="1742"/>
                </a:lnTo>
                <a:lnTo>
                  <a:pt x="1458" y="1764"/>
                </a:lnTo>
                <a:lnTo>
                  <a:pt x="1458" y="1784"/>
                </a:lnTo>
                <a:lnTo>
                  <a:pt x="1458" y="1804"/>
                </a:lnTo>
                <a:lnTo>
                  <a:pt x="1458" y="1822"/>
                </a:lnTo>
                <a:lnTo>
                  <a:pt x="1458" y="1840"/>
                </a:lnTo>
                <a:lnTo>
                  <a:pt x="1459" y="1856"/>
                </a:lnTo>
                <a:lnTo>
                  <a:pt x="1459" y="1870"/>
                </a:lnTo>
                <a:lnTo>
                  <a:pt x="1459" y="1884"/>
                </a:lnTo>
                <a:lnTo>
                  <a:pt x="1459" y="1896"/>
                </a:lnTo>
                <a:lnTo>
                  <a:pt x="1459" y="1907"/>
                </a:lnTo>
                <a:lnTo>
                  <a:pt x="1460" y="1916"/>
                </a:lnTo>
                <a:lnTo>
                  <a:pt x="1460" y="1924"/>
                </a:lnTo>
                <a:lnTo>
                  <a:pt x="1460" y="1931"/>
                </a:lnTo>
                <a:lnTo>
                  <a:pt x="1460" y="1936"/>
                </a:lnTo>
                <a:lnTo>
                  <a:pt x="1460" y="1940"/>
                </a:lnTo>
                <a:lnTo>
                  <a:pt x="1460" y="1943"/>
                </a:lnTo>
                <a:lnTo>
                  <a:pt x="1460" y="1944"/>
                </a:lnTo>
                <a:lnTo>
                  <a:pt x="1461" y="1944"/>
                </a:lnTo>
                <a:lnTo>
                  <a:pt x="1461" y="1942"/>
                </a:lnTo>
                <a:lnTo>
                  <a:pt x="1461" y="1939"/>
                </a:lnTo>
                <a:lnTo>
                  <a:pt x="1461" y="1935"/>
                </a:lnTo>
                <a:lnTo>
                  <a:pt x="1461" y="1929"/>
                </a:lnTo>
                <a:lnTo>
                  <a:pt x="1461" y="1922"/>
                </a:lnTo>
                <a:lnTo>
                  <a:pt x="1461" y="1913"/>
                </a:lnTo>
                <a:lnTo>
                  <a:pt x="1462" y="1903"/>
                </a:lnTo>
                <a:lnTo>
                  <a:pt x="1462" y="1892"/>
                </a:lnTo>
                <a:lnTo>
                  <a:pt x="1462" y="1880"/>
                </a:lnTo>
                <a:lnTo>
                  <a:pt x="1462" y="1866"/>
                </a:lnTo>
                <a:lnTo>
                  <a:pt x="1463" y="1851"/>
                </a:lnTo>
                <a:lnTo>
                  <a:pt x="1463" y="1834"/>
                </a:lnTo>
                <a:lnTo>
                  <a:pt x="1463" y="1817"/>
                </a:lnTo>
                <a:lnTo>
                  <a:pt x="1463" y="1798"/>
                </a:lnTo>
                <a:lnTo>
                  <a:pt x="1463" y="1778"/>
                </a:lnTo>
                <a:lnTo>
                  <a:pt x="1463" y="1757"/>
                </a:lnTo>
                <a:lnTo>
                  <a:pt x="1463" y="1735"/>
                </a:lnTo>
                <a:lnTo>
                  <a:pt x="1464" y="1711"/>
                </a:lnTo>
                <a:lnTo>
                  <a:pt x="1464" y="1687"/>
                </a:lnTo>
                <a:lnTo>
                  <a:pt x="1464" y="1662"/>
                </a:lnTo>
                <a:lnTo>
                  <a:pt x="1464" y="1635"/>
                </a:lnTo>
                <a:lnTo>
                  <a:pt x="1464" y="1608"/>
                </a:lnTo>
                <a:lnTo>
                  <a:pt x="1464" y="1580"/>
                </a:lnTo>
                <a:lnTo>
                  <a:pt x="1464" y="1551"/>
                </a:lnTo>
                <a:lnTo>
                  <a:pt x="1465" y="1521"/>
                </a:lnTo>
                <a:lnTo>
                  <a:pt x="1465" y="1490"/>
                </a:lnTo>
                <a:lnTo>
                  <a:pt x="1465" y="1459"/>
                </a:lnTo>
                <a:lnTo>
                  <a:pt x="1465" y="1427"/>
                </a:lnTo>
                <a:lnTo>
                  <a:pt x="1465" y="1395"/>
                </a:lnTo>
                <a:lnTo>
                  <a:pt x="1466" y="1362"/>
                </a:lnTo>
                <a:lnTo>
                  <a:pt x="1466" y="1328"/>
                </a:lnTo>
                <a:lnTo>
                  <a:pt x="1466" y="1294"/>
                </a:lnTo>
                <a:lnTo>
                  <a:pt x="1466" y="1259"/>
                </a:lnTo>
                <a:lnTo>
                  <a:pt x="1466" y="1224"/>
                </a:lnTo>
                <a:lnTo>
                  <a:pt x="1466" y="1189"/>
                </a:lnTo>
                <a:lnTo>
                  <a:pt x="1466" y="1154"/>
                </a:lnTo>
                <a:lnTo>
                  <a:pt x="1467" y="1117"/>
                </a:lnTo>
                <a:lnTo>
                  <a:pt x="1467" y="1082"/>
                </a:lnTo>
                <a:lnTo>
                  <a:pt x="1467" y="1045"/>
                </a:lnTo>
                <a:lnTo>
                  <a:pt x="1467" y="1009"/>
                </a:lnTo>
                <a:lnTo>
                  <a:pt x="1468" y="973"/>
                </a:lnTo>
                <a:lnTo>
                  <a:pt x="1468" y="937"/>
                </a:lnTo>
                <a:lnTo>
                  <a:pt x="1468" y="901"/>
                </a:lnTo>
                <a:lnTo>
                  <a:pt x="1468" y="865"/>
                </a:lnTo>
                <a:lnTo>
                  <a:pt x="1468" y="830"/>
                </a:lnTo>
                <a:lnTo>
                  <a:pt x="1468" y="794"/>
                </a:lnTo>
                <a:lnTo>
                  <a:pt x="1468" y="759"/>
                </a:lnTo>
                <a:lnTo>
                  <a:pt x="1469" y="725"/>
                </a:lnTo>
                <a:lnTo>
                  <a:pt x="1469" y="690"/>
                </a:lnTo>
                <a:lnTo>
                  <a:pt x="1469" y="656"/>
                </a:lnTo>
                <a:lnTo>
                  <a:pt x="1469" y="623"/>
                </a:lnTo>
                <a:lnTo>
                  <a:pt x="1469" y="590"/>
                </a:lnTo>
                <a:lnTo>
                  <a:pt x="1469" y="558"/>
                </a:lnTo>
                <a:lnTo>
                  <a:pt x="1469" y="527"/>
                </a:lnTo>
                <a:lnTo>
                  <a:pt x="1470" y="496"/>
                </a:lnTo>
                <a:lnTo>
                  <a:pt x="1470" y="466"/>
                </a:lnTo>
                <a:lnTo>
                  <a:pt x="1470" y="436"/>
                </a:lnTo>
                <a:lnTo>
                  <a:pt x="1470" y="408"/>
                </a:lnTo>
                <a:lnTo>
                  <a:pt x="1470" y="380"/>
                </a:lnTo>
                <a:lnTo>
                  <a:pt x="1471" y="354"/>
                </a:lnTo>
                <a:lnTo>
                  <a:pt x="1471" y="328"/>
                </a:lnTo>
                <a:lnTo>
                  <a:pt x="1471" y="303"/>
                </a:lnTo>
                <a:lnTo>
                  <a:pt x="1471" y="279"/>
                </a:lnTo>
                <a:lnTo>
                  <a:pt x="1471" y="257"/>
                </a:lnTo>
                <a:lnTo>
                  <a:pt x="1471" y="235"/>
                </a:lnTo>
                <a:lnTo>
                  <a:pt x="1471" y="215"/>
                </a:lnTo>
                <a:lnTo>
                  <a:pt x="1472" y="196"/>
                </a:lnTo>
                <a:lnTo>
                  <a:pt x="1472" y="178"/>
                </a:lnTo>
                <a:lnTo>
                  <a:pt x="1472" y="161"/>
                </a:lnTo>
                <a:lnTo>
                  <a:pt x="1472" y="145"/>
                </a:lnTo>
                <a:lnTo>
                  <a:pt x="1473" y="131"/>
                </a:lnTo>
                <a:lnTo>
                  <a:pt x="1473" y="118"/>
                </a:lnTo>
                <a:lnTo>
                  <a:pt x="1473" y="106"/>
                </a:lnTo>
                <a:lnTo>
                  <a:pt x="1473" y="95"/>
                </a:lnTo>
                <a:lnTo>
                  <a:pt x="1473" y="86"/>
                </a:lnTo>
                <a:lnTo>
                  <a:pt x="1473" y="79"/>
                </a:lnTo>
                <a:lnTo>
                  <a:pt x="1473" y="72"/>
                </a:lnTo>
                <a:lnTo>
                  <a:pt x="1474" y="67"/>
                </a:lnTo>
                <a:lnTo>
                  <a:pt x="1474" y="63"/>
                </a:lnTo>
                <a:lnTo>
                  <a:pt x="1474" y="61"/>
                </a:lnTo>
                <a:lnTo>
                  <a:pt x="1474" y="60"/>
                </a:lnTo>
                <a:lnTo>
                  <a:pt x="1474" y="60"/>
                </a:lnTo>
                <a:lnTo>
                  <a:pt x="1474" y="62"/>
                </a:lnTo>
                <a:lnTo>
                  <a:pt x="1474" y="65"/>
                </a:lnTo>
                <a:lnTo>
                  <a:pt x="1475" y="69"/>
                </a:lnTo>
                <a:lnTo>
                  <a:pt x="1475" y="75"/>
                </a:lnTo>
                <a:lnTo>
                  <a:pt x="1475" y="82"/>
                </a:lnTo>
                <a:lnTo>
                  <a:pt x="1475" y="91"/>
                </a:lnTo>
                <a:lnTo>
                  <a:pt x="1475" y="101"/>
                </a:lnTo>
                <a:lnTo>
                  <a:pt x="1476" y="112"/>
                </a:lnTo>
                <a:lnTo>
                  <a:pt x="1476" y="125"/>
                </a:lnTo>
                <a:lnTo>
                  <a:pt x="1476" y="138"/>
                </a:lnTo>
                <a:lnTo>
                  <a:pt x="1476" y="153"/>
                </a:lnTo>
                <a:lnTo>
                  <a:pt x="1476" y="169"/>
                </a:lnTo>
                <a:lnTo>
                  <a:pt x="1476" y="187"/>
                </a:lnTo>
                <a:lnTo>
                  <a:pt x="1477" y="205"/>
                </a:lnTo>
                <a:lnTo>
                  <a:pt x="1477" y="225"/>
                </a:lnTo>
                <a:lnTo>
                  <a:pt x="1477" y="246"/>
                </a:lnTo>
                <a:lnTo>
                  <a:pt x="1477" y="268"/>
                </a:lnTo>
                <a:lnTo>
                  <a:pt x="1477" y="291"/>
                </a:lnTo>
                <a:lnTo>
                  <a:pt x="1478" y="315"/>
                </a:lnTo>
                <a:lnTo>
                  <a:pt x="1478" y="340"/>
                </a:lnTo>
                <a:lnTo>
                  <a:pt x="1478" y="366"/>
                </a:lnTo>
                <a:lnTo>
                  <a:pt x="1478" y="393"/>
                </a:lnTo>
                <a:lnTo>
                  <a:pt x="1478" y="421"/>
                </a:lnTo>
                <a:lnTo>
                  <a:pt x="1478" y="450"/>
                </a:lnTo>
                <a:lnTo>
                  <a:pt x="1478" y="479"/>
                </a:lnTo>
                <a:lnTo>
                  <a:pt x="1479" y="509"/>
                </a:lnTo>
                <a:lnTo>
                  <a:pt x="1479" y="540"/>
                </a:lnTo>
                <a:lnTo>
                  <a:pt x="1479" y="572"/>
                </a:lnTo>
                <a:lnTo>
                  <a:pt x="1479" y="604"/>
                </a:lnTo>
                <a:lnTo>
                  <a:pt x="1479" y="637"/>
                </a:lnTo>
                <a:lnTo>
                  <a:pt x="1479" y="670"/>
                </a:lnTo>
                <a:lnTo>
                  <a:pt x="1479" y="703"/>
                </a:lnTo>
                <a:lnTo>
                  <a:pt x="1480" y="738"/>
                </a:lnTo>
                <a:lnTo>
                  <a:pt x="1480" y="772"/>
                </a:lnTo>
                <a:lnTo>
                  <a:pt x="1480" y="807"/>
                </a:lnTo>
                <a:lnTo>
                  <a:pt x="1480" y="842"/>
                </a:lnTo>
                <a:lnTo>
                  <a:pt x="1481" y="877"/>
                </a:lnTo>
                <a:lnTo>
                  <a:pt x="1481" y="912"/>
                </a:lnTo>
                <a:lnTo>
                  <a:pt x="1481" y="948"/>
                </a:lnTo>
                <a:lnTo>
                  <a:pt x="1481" y="984"/>
                </a:lnTo>
                <a:lnTo>
                  <a:pt x="1481" y="1019"/>
                </a:lnTo>
                <a:lnTo>
                  <a:pt x="1481" y="1055"/>
                </a:lnTo>
                <a:lnTo>
                  <a:pt x="1481" y="1090"/>
                </a:lnTo>
                <a:lnTo>
                  <a:pt x="1482" y="1126"/>
                </a:lnTo>
                <a:lnTo>
                  <a:pt x="1482" y="1160"/>
                </a:lnTo>
                <a:lnTo>
                  <a:pt x="1482" y="1195"/>
                </a:lnTo>
                <a:lnTo>
                  <a:pt x="1482" y="1230"/>
                </a:lnTo>
                <a:lnTo>
                  <a:pt x="1482" y="1264"/>
                </a:lnTo>
                <a:lnTo>
                  <a:pt x="1483" y="1298"/>
                </a:lnTo>
                <a:lnTo>
                  <a:pt x="1483" y="1331"/>
                </a:lnTo>
                <a:lnTo>
                  <a:pt x="1483" y="1364"/>
                </a:lnTo>
                <a:lnTo>
                  <a:pt x="1483" y="1396"/>
                </a:lnTo>
                <a:lnTo>
                  <a:pt x="1483" y="1428"/>
                </a:lnTo>
                <a:lnTo>
                  <a:pt x="1483" y="1458"/>
                </a:lnTo>
                <a:lnTo>
                  <a:pt x="1483" y="1489"/>
                </a:lnTo>
                <a:lnTo>
                  <a:pt x="1484" y="1518"/>
                </a:lnTo>
                <a:lnTo>
                  <a:pt x="1484" y="1547"/>
                </a:lnTo>
                <a:lnTo>
                  <a:pt x="1484" y="1575"/>
                </a:lnTo>
                <a:lnTo>
                  <a:pt x="1484" y="1602"/>
                </a:lnTo>
                <a:lnTo>
                  <a:pt x="1484" y="1628"/>
                </a:lnTo>
                <a:lnTo>
                  <a:pt x="1484" y="1653"/>
                </a:lnTo>
                <a:lnTo>
                  <a:pt x="1484" y="1678"/>
                </a:lnTo>
                <a:lnTo>
                  <a:pt x="1485" y="1701"/>
                </a:lnTo>
                <a:lnTo>
                  <a:pt x="1485" y="1723"/>
                </a:lnTo>
                <a:lnTo>
                  <a:pt x="1485" y="1744"/>
                </a:lnTo>
                <a:lnTo>
                  <a:pt x="1485" y="1764"/>
                </a:lnTo>
                <a:lnTo>
                  <a:pt x="1486" y="1783"/>
                </a:lnTo>
                <a:lnTo>
                  <a:pt x="1486" y="1800"/>
                </a:lnTo>
                <a:lnTo>
                  <a:pt x="1486" y="1817"/>
                </a:lnTo>
                <a:lnTo>
                  <a:pt x="1486" y="1832"/>
                </a:lnTo>
                <a:lnTo>
                  <a:pt x="1486" y="1846"/>
                </a:lnTo>
                <a:lnTo>
                  <a:pt x="1486" y="1859"/>
                </a:lnTo>
                <a:lnTo>
                  <a:pt x="1486" y="1870"/>
                </a:lnTo>
                <a:lnTo>
                  <a:pt x="1487" y="1881"/>
                </a:lnTo>
                <a:lnTo>
                  <a:pt x="1487" y="1890"/>
                </a:lnTo>
                <a:lnTo>
                  <a:pt x="1487" y="1897"/>
                </a:lnTo>
                <a:lnTo>
                  <a:pt x="1487" y="1903"/>
                </a:lnTo>
                <a:lnTo>
                  <a:pt x="1487" y="1908"/>
                </a:lnTo>
                <a:lnTo>
                  <a:pt x="1488" y="1912"/>
                </a:lnTo>
                <a:lnTo>
                  <a:pt x="1488" y="1914"/>
                </a:lnTo>
                <a:lnTo>
                  <a:pt x="1488" y="1915"/>
                </a:lnTo>
                <a:lnTo>
                  <a:pt x="1488" y="1914"/>
                </a:lnTo>
                <a:lnTo>
                  <a:pt x="1488" y="1913"/>
                </a:lnTo>
                <a:lnTo>
                  <a:pt x="1488" y="1909"/>
                </a:lnTo>
                <a:lnTo>
                  <a:pt x="1488" y="1905"/>
                </a:lnTo>
                <a:lnTo>
                  <a:pt x="1489" y="1899"/>
                </a:lnTo>
                <a:lnTo>
                  <a:pt x="1489" y="1891"/>
                </a:lnTo>
                <a:lnTo>
                  <a:pt x="1489" y="1883"/>
                </a:lnTo>
                <a:lnTo>
                  <a:pt x="1489" y="1873"/>
                </a:lnTo>
                <a:lnTo>
                  <a:pt x="1489" y="1862"/>
                </a:lnTo>
                <a:lnTo>
                  <a:pt x="1489" y="1850"/>
                </a:lnTo>
                <a:lnTo>
                  <a:pt x="1489" y="1836"/>
                </a:lnTo>
                <a:lnTo>
                  <a:pt x="1490" y="1821"/>
                </a:lnTo>
                <a:lnTo>
                  <a:pt x="1490" y="1805"/>
                </a:lnTo>
                <a:lnTo>
                  <a:pt x="1490" y="1788"/>
                </a:lnTo>
                <a:lnTo>
                  <a:pt x="1490" y="1770"/>
                </a:lnTo>
                <a:lnTo>
                  <a:pt x="1491" y="1750"/>
                </a:lnTo>
                <a:lnTo>
                  <a:pt x="1491" y="1729"/>
                </a:lnTo>
                <a:lnTo>
                  <a:pt x="1491" y="1708"/>
                </a:lnTo>
                <a:lnTo>
                  <a:pt x="1491" y="1685"/>
                </a:lnTo>
                <a:lnTo>
                  <a:pt x="1491" y="1661"/>
                </a:lnTo>
                <a:lnTo>
                  <a:pt x="1491" y="1637"/>
                </a:lnTo>
                <a:lnTo>
                  <a:pt x="1491" y="1611"/>
                </a:lnTo>
                <a:lnTo>
                  <a:pt x="1492" y="1584"/>
                </a:lnTo>
                <a:lnTo>
                  <a:pt x="1492" y="1557"/>
                </a:lnTo>
                <a:lnTo>
                  <a:pt x="1492" y="1528"/>
                </a:lnTo>
                <a:lnTo>
                  <a:pt x="1492" y="1500"/>
                </a:lnTo>
                <a:lnTo>
                  <a:pt x="1492" y="1470"/>
                </a:lnTo>
                <a:lnTo>
                  <a:pt x="1492" y="1439"/>
                </a:lnTo>
                <a:lnTo>
                  <a:pt x="1492" y="1408"/>
                </a:lnTo>
                <a:lnTo>
                  <a:pt x="1493" y="1377"/>
                </a:lnTo>
                <a:lnTo>
                  <a:pt x="1493" y="1344"/>
                </a:lnTo>
                <a:lnTo>
                  <a:pt x="1493" y="1312"/>
                </a:lnTo>
                <a:lnTo>
                  <a:pt x="1493" y="1279"/>
                </a:lnTo>
                <a:lnTo>
                  <a:pt x="1493" y="1245"/>
                </a:lnTo>
                <a:lnTo>
                  <a:pt x="1494" y="1211"/>
                </a:lnTo>
                <a:lnTo>
                  <a:pt x="1494" y="1177"/>
                </a:lnTo>
                <a:lnTo>
                  <a:pt x="1494" y="1143"/>
                </a:lnTo>
                <a:lnTo>
                  <a:pt x="1494" y="1108"/>
                </a:lnTo>
                <a:lnTo>
                  <a:pt x="1494" y="1073"/>
                </a:lnTo>
                <a:lnTo>
                  <a:pt x="1494" y="1038"/>
                </a:lnTo>
                <a:lnTo>
                  <a:pt x="1494" y="1003"/>
                </a:lnTo>
                <a:lnTo>
                  <a:pt x="1495" y="968"/>
                </a:lnTo>
                <a:lnTo>
                  <a:pt x="1495" y="933"/>
                </a:lnTo>
                <a:lnTo>
                  <a:pt x="1495" y="899"/>
                </a:lnTo>
                <a:lnTo>
                  <a:pt x="1495" y="864"/>
                </a:lnTo>
                <a:lnTo>
                  <a:pt x="1496" y="830"/>
                </a:lnTo>
                <a:lnTo>
                  <a:pt x="1496" y="795"/>
                </a:lnTo>
                <a:lnTo>
                  <a:pt x="1496" y="762"/>
                </a:lnTo>
                <a:lnTo>
                  <a:pt x="1496" y="728"/>
                </a:lnTo>
                <a:lnTo>
                  <a:pt x="1496" y="695"/>
                </a:lnTo>
                <a:lnTo>
                  <a:pt x="1496" y="662"/>
                </a:lnTo>
                <a:lnTo>
                  <a:pt x="1496" y="630"/>
                </a:lnTo>
                <a:lnTo>
                  <a:pt x="1497" y="599"/>
                </a:lnTo>
                <a:lnTo>
                  <a:pt x="1497" y="568"/>
                </a:lnTo>
                <a:lnTo>
                  <a:pt x="1497" y="537"/>
                </a:lnTo>
                <a:lnTo>
                  <a:pt x="1497" y="508"/>
                </a:lnTo>
                <a:lnTo>
                  <a:pt x="1497" y="479"/>
                </a:lnTo>
                <a:lnTo>
                  <a:pt x="1497" y="451"/>
                </a:lnTo>
                <a:lnTo>
                  <a:pt x="1497" y="424"/>
                </a:lnTo>
                <a:lnTo>
                  <a:pt x="1498" y="397"/>
                </a:lnTo>
                <a:lnTo>
                  <a:pt x="1498" y="371"/>
                </a:lnTo>
                <a:lnTo>
                  <a:pt x="1498" y="347"/>
                </a:lnTo>
                <a:lnTo>
                  <a:pt x="1498" y="323"/>
                </a:lnTo>
                <a:lnTo>
                  <a:pt x="1498" y="301"/>
                </a:lnTo>
                <a:lnTo>
                  <a:pt x="1499" y="279"/>
                </a:lnTo>
                <a:lnTo>
                  <a:pt x="1499" y="258"/>
                </a:lnTo>
                <a:lnTo>
                  <a:pt x="1499" y="238"/>
                </a:lnTo>
                <a:lnTo>
                  <a:pt x="1499" y="220"/>
                </a:lnTo>
                <a:lnTo>
                  <a:pt x="1499" y="203"/>
                </a:lnTo>
                <a:lnTo>
                  <a:pt x="1499" y="187"/>
                </a:lnTo>
                <a:lnTo>
                  <a:pt x="1499" y="172"/>
                </a:lnTo>
                <a:lnTo>
                  <a:pt x="1500" y="158"/>
                </a:lnTo>
                <a:lnTo>
                  <a:pt x="1500" y="146"/>
                </a:lnTo>
                <a:lnTo>
                  <a:pt x="1500" y="135"/>
                </a:lnTo>
                <a:lnTo>
                  <a:pt x="1500" y="125"/>
                </a:lnTo>
                <a:lnTo>
                  <a:pt x="1501" y="117"/>
                </a:lnTo>
                <a:lnTo>
                  <a:pt x="1501" y="109"/>
                </a:lnTo>
                <a:lnTo>
                  <a:pt x="1501" y="103"/>
                </a:lnTo>
                <a:lnTo>
                  <a:pt x="1501" y="99"/>
                </a:lnTo>
                <a:lnTo>
                  <a:pt x="1501" y="95"/>
                </a:lnTo>
                <a:lnTo>
                  <a:pt x="1501" y="93"/>
                </a:lnTo>
                <a:lnTo>
                  <a:pt x="1501" y="92"/>
                </a:lnTo>
                <a:lnTo>
                  <a:pt x="1502" y="93"/>
                </a:lnTo>
                <a:lnTo>
                  <a:pt x="1502" y="95"/>
                </a:lnTo>
                <a:lnTo>
                  <a:pt x="1502" y="98"/>
                </a:lnTo>
                <a:lnTo>
                  <a:pt x="1502" y="103"/>
                </a:lnTo>
                <a:lnTo>
                  <a:pt x="1502" y="108"/>
                </a:lnTo>
                <a:lnTo>
                  <a:pt x="1502" y="116"/>
                </a:lnTo>
                <a:lnTo>
                  <a:pt x="1502" y="124"/>
                </a:lnTo>
                <a:lnTo>
                  <a:pt x="1503" y="134"/>
                </a:lnTo>
                <a:lnTo>
                  <a:pt x="1503" y="145"/>
                </a:lnTo>
                <a:lnTo>
                  <a:pt x="1503" y="157"/>
                </a:lnTo>
                <a:lnTo>
                  <a:pt x="1503" y="171"/>
                </a:lnTo>
                <a:lnTo>
                  <a:pt x="1503" y="186"/>
                </a:lnTo>
                <a:lnTo>
                  <a:pt x="1504" y="201"/>
                </a:lnTo>
                <a:lnTo>
                  <a:pt x="1504" y="219"/>
                </a:lnTo>
                <a:lnTo>
                  <a:pt x="1504" y="237"/>
                </a:lnTo>
                <a:lnTo>
                  <a:pt x="1504" y="256"/>
                </a:lnTo>
                <a:lnTo>
                  <a:pt x="1504" y="276"/>
                </a:lnTo>
                <a:lnTo>
                  <a:pt x="1504" y="297"/>
                </a:lnTo>
                <a:lnTo>
                  <a:pt x="1504" y="320"/>
                </a:lnTo>
                <a:lnTo>
                  <a:pt x="1505" y="343"/>
                </a:lnTo>
                <a:lnTo>
                  <a:pt x="1505" y="368"/>
                </a:lnTo>
                <a:lnTo>
                  <a:pt x="1505" y="393"/>
                </a:lnTo>
                <a:lnTo>
                  <a:pt x="1505" y="419"/>
                </a:lnTo>
                <a:lnTo>
                  <a:pt x="1506" y="446"/>
                </a:lnTo>
                <a:lnTo>
                  <a:pt x="1506" y="474"/>
                </a:lnTo>
                <a:lnTo>
                  <a:pt x="1506" y="503"/>
                </a:lnTo>
                <a:lnTo>
                  <a:pt x="1506" y="532"/>
                </a:lnTo>
                <a:lnTo>
                  <a:pt x="1506" y="562"/>
                </a:lnTo>
                <a:lnTo>
                  <a:pt x="1506" y="592"/>
                </a:lnTo>
                <a:lnTo>
                  <a:pt x="1506" y="623"/>
                </a:lnTo>
                <a:lnTo>
                  <a:pt x="1507" y="655"/>
                </a:lnTo>
                <a:lnTo>
                  <a:pt x="1507" y="687"/>
                </a:lnTo>
                <a:lnTo>
                  <a:pt x="1507" y="719"/>
                </a:lnTo>
                <a:lnTo>
                  <a:pt x="1507" y="752"/>
                </a:lnTo>
                <a:lnTo>
                  <a:pt x="1507" y="785"/>
                </a:lnTo>
                <a:lnTo>
                  <a:pt x="1507" y="819"/>
                </a:lnTo>
                <a:lnTo>
                  <a:pt x="1507" y="853"/>
                </a:lnTo>
                <a:lnTo>
                  <a:pt x="1508" y="887"/>
                </a:lnTo>
                <a:lnTo>
                  <a:pt x="1508" y="921"/>
                </a:lnTo>
                <a:lnTo>
                  <a:pt x="1508" y="955"/>
                </a:lnTo>
                <a:lnTo>
                  <a:pt x="1508" y="989"/>
                </a:lnTo>
                <a:lnTo>
                  <a:pt x="1508" y="1024"/>
                </a:lnTo>
                <a:lnTo>
                  <a:pt x="1509" y="1058"/>
                </a:lnTo>
                <a:lnTo>
                  <a:pt x="1509" y="1092"/>
                </a:lnTo>
                <a:lnTo>
                  <a:pt x="1509" y="1126"/>
                </a:lnTo>
                <a:lnTo>
                  <a:pt x="1509" y="1160"/>
                </a:lnTo>
                <a:lnTo>
                  <a:pt x="1509" y="1193"/>
                </a:lnTo>
                <a:lnTo>
                  <a:pt x="1509" y="1226"/>
                </a:lnTo>
                <a:lnTo>
                  <a:pt x="1510" y="1259"/>
                </a:lnTo>
                <a:lnTo>
                  <a:pt x="1510" y="1292"/>
                </a:lnTo>
                <a:lnTo>
                  <a:pt x="1510" y="1323"/>
                </a:lnTo>
                <a:lnTo>
                  <a:pt x="1510" y="1355"/>
                </a:lnTo>
                <a:lnTo>
                  <a:pt x="1510" y="1386"/>
                </a:lnTo>
                <a:lnTo>
                  <a:pt x="1511" y="1416"/>
                </a:lnTo>
                <a:lnTo>
                  <a:pt x="1511" y="1446"/>
                </a:lnTo>
                <a:lnTo>
                  <a:pt x="1511" y="1475"/>
                </a:lnTo>
                <a:lnTo>
                  <a:pt x="1511" y="1503"/>
                </a:lnTo>
                <a:lnTo>
                  <a:pt x="1511" y="1530"/>
                </a:lnTo>
                <a:lnTo>
                  <a:pt x="1511" y="1557"/>
                </a:lnTo>
                <a:lnTo>
                  <a:pt x="1511" y="1583"/>
                </a:lnTo>
                <a:lnTo>
                  <a:pt x="1512" y="1608"/>
                </a:lnTo>
                <a:lnTo>
                  <a:pt x="1512" y="1632"/>
                </a:lnTo>
                <a:lnTo>
                  <a:pt x="1512" y="1655"/>
                </a:lnTo>
                <a:lnTo>
                  <a:pt x="1512" y="1677"/>
                </a:lnTo>
                <a:lnTo>
                  <a:pt x="1512" y="1698"/>
                </a:lnTo>
                <a:lnTo>
                  <a:pt x="1512" y="1719"/>
                </a:lnTo>
                <a:lnTo>
                  <a:pt x="1512" y="1737"/>
                </a:lnTo>
                <a:lnTo>
                  <a:pt x="1513" y="1755"/>
                </a:lnTo>
                <a:lnTo>
                  <a:pt x="1513" y="1772"/>
                </a:lnTo>
                <a:lnTo>
                  <a:pt x="1513" y="1788"/>
                </a:lnTo>
                <a:lnTo>
                  <a:pt x="1513" y="1802"/>
                </a:lnTo>
                <a:lnTo>
                  <a:pt x="1514" y="1816"/>
                </a:lnTo>
                <a:lnTo>
                  <a:pt x="1514" y="1827"/>
                </a:lnTo>
                <a:lnTo>
                  <a:pt x="1514" y="1838"/>
                </a:lnTo>
                <a:lnTo>
                  <a:pt x="1514" y="1848"/>
                </a:lnTo>
                <a:lnTo>
                  <a:pt x="1514" y="1856"/>
                </a:lnTo>
                <a:lnTo>
                  <a:pt x="1514" y="1863"/>
                </a:lnTo>
                <a:lnTo>
                  <a:pt x="1514" y="1869"/>
                </a:lnTo>
                <a:lnTo>
                  <a:pt x="1515" y="1873"/>
                </a:lnTo>
                <a:lnTo>
                  <a:pt x="1515" y="1877"/>
                </a:lnTo>
                <a:lnTo>
                  <a:pt x="1515" y="1878"/>
                </a:lnTo>
                <a:lnTo>
                  <a:pt x="1515" y="1879"/>
                </a:lnTo>
                <a:lnTo>
                  <a:pt x="1515" y="1878"/>
                </a:lnTo>
                <a:lnTo>
                  <a:pt x="1516" y="1876"/>
                </a:lnTo>
                <a:lnTo>
                  <a:pt x="1516" y="1873"/>
                </a:lnTo>
                <a:lnTo>
                  <a:pt x="1516" y="1868"/>
                </a:lnTo>
                <a:lnTo>
                  <a:pt x="1516" y="1862"/>
                </a:lnTo>
                <a:lnTo>
                  <a:pt x="1516" y="1855"/>
                </a:lnTo>
                <a:lnTo>
                  <a:pt x="1516" y="1847"/>
                </a:lnTo>
                <a:lnTo>
                  <a:pt x="1516" y="1837"/>
                </a:lnTo>
                <a:lnTo>
                  <a:pt x="1517" y="1826"/>
                </a:lnTo>
                <a:lnTo>
                  <a:pt x="1517" y="1814"/>
                </a:lnTo>
                <a:lnTo>
                  <a:pt x="1517" y="1801"/>
                </a:lnTo>
                <a:lnTo>
                  <a:pt x="1517" y="1786"/>
                </a:lnTo>
                <a:lnTo>
                  <a:pt x="1517" y="1771"/>
                </a:lnTo>
                <a:lnTo>
                  <a:pt x="1517" y="1754"/>
                </a:lnTo>
                <a:lnTo>
                  <a:pt x="1517" y="1736"/>
                </a:lnTo>
                <a:lnTo>
                  <a:pt x="1518" y="1717"/>
                </a:lnTo>
                <a:lnTo>
                  <a:pt x="1518" y="1697"/>
                </a:lnTo>
                <a:lnTo>
                  <a:pt x="1518" y="1676"/>
                </a:lnTo>
                <a:lnTo>
                  <a:pt x="1518" y="1654"/>
                </a:lnTo>
                <a:lnTo>
                  <a:pt x="1519" y="1631"/>
                </a:lnTo>
                <a:lnTo>
                  <a:pt x="1519" y="1607"/>
                </a:lnTo>
                <a:lnTo>
                  <a:pt x="1519" y="1582"/>
                </a:lnTo>
                <a:lnTo>
                  <a:pt x="1519" y="1556"/>
                </a:lnTo>
                <a:lnTo>
                  <a:pt x="1519" y="1530"/>
                </a:lnTo>
                <a:lnTo>
                  <a:pt x="1519" y="1503"/>
                </a:lnTo>
                <a:lnTo>
                  <a:pt x="1519" y="1475"/>
                </a:lnTo>
                <a:lnTo>
                  <a:pt x="1520" y="1446"/>
                </a:lnTo>
                <a:lnTo>
                  <a:pt x="1520" y="1417"/>
                </a:lnTo>
                <a:lnTo>
                  <a:pt x="1520" y="1387"/>
                </a:lnTo>
                <a:lnTo>
                  <a:pt x="1520" y="1356"/>
                </a:lnTo>
                <a:lnTo>
                  <a:pt x="1520" y="1326"/>
                </a:lnTo>
                <a:lnTo>
                  <a:pt x="1521" y="1294"/>
                </a:lnTo>
                <a:lnTo>
                  <a:pt x="1521" y="1262"/>
                </a:lnTo>
                <a:lnTo>
                  <a:pt x="1521" y="1230"/>
                </a:lnTo>
                <a:lnTo>
                  <a:pt x="1521" y="1197"/>
                </a:lnTo>
                <a:lnTo>
                  <a:pt x="1521" y="1165"/>
                </a:lnTo>
                <a:lnTo>
                  <a:pt x="1521" y="1131"/>
                </a:lnTo>
                <a:lnTo>
                  <a:pt x="1521" y="1098"/>
                </a:lnTo>
                <a:lnTo>
                  <a:pt x="1522" y="1065"/>
                </a:lnTo>
                <a:lnTo>
                  <a:pt x="1522" y="1031"/>
                </a:lnTo>
                <a:lnTo>
                  <a:pt x="1522" y="997"/>
                </a:lnTo>
                <a:lnTo>
                  <a:pt x="1522" y="964"/>
                </a:lnTo>
                <a:lnTo>
                  <a:pt x="1522" y="931"/>
                </a:lnTo>
                <a:lnTo>
                  <a:pt x="1522" y="897"/>
                </a:lnTo>
                <a:lnTo>
                  <a:pt x="1522" y="864"/>
                </a:lnTo>
                <a:lnTo>
                  <a:pt x="1523" y="831"/>
                </a:lnTo>
                <a:lnTo>
                  <a:pt x="1523" y="799"/>
                </a:lnTo>
                <a:lnTo>
                  <a:pt x="1523" y="766"/>
                </a:lnTo>
                <a:lnTo>
                  <a:pt x="1523" y="734"/>
                </a:lnTo>
                <a:lnTo>
                  <a:pt x="1524" y="703"/>
                </a:lnTo>
                <a:lnTo>
                  <a:pt x="1524" y="671"/>
                </a:lnTo>
                <a:lnTo>
                  <a:pt x="1524" y="641"/>
                </a:lnTo>
                <a:lnTo>
                  <a:pt x="1524" y="610"/>
                </a:lnTo>
                <a:lnTo>
                  <a:pt x="1524" y="581"/>
                </a:lnTo>
                <a:lnTo>
                  <a:pt x="1524" y="552"/>
                </a:lnTo>
                <a:lnTo>
                  <a:pt x="1524" y="524"/>
                </a:lnTo>
                <a:lnTo>
                  <a:pt x="1525" y="496"/>
                </a:lnTo>
                <a:lnTo>
                  <a:pt x="1525" y="469"/>
                </a:lnTo>
                <a:lnTo>
                  <a:pt x="1525" y="443"/>
                </a:lnTo>
                <a:lnTo>
                  <a:pt x="1525" y="418"/>
                </a:lnTo>
                <a:lnTo>
                  <a:pt x="1525" y="394"/>
                </a:lnTo>
                <a:lnTo>
                  <a:pt x="1525" y="370"/>
                </a:lnTo>
                <a:lnTo>
                  <a:pt x="1525" y="348"/>
                </a:lnTo>
                <a:lnTo>
                  <a:pt x="1526" y="326"/>
                </a:lnTo>
                <a:lnTo>
                  <a:pt x="1526" y="306"/>
                </a:lnTo>
                <a:lnTo>
                  <a:pt x="1526" y="286"/>
                </a:lnTo>
                <a:lnTo>
                  <a:pt x="1526" y="268"/>
                </a:lnTo>
                <a:lnTo>
                  <a:pt x="1526" y="250"/>
                </a:lnTo>
                <a:lnTo>
                  <a:pt x="1527" y="234"/>
                </a:lnTo>
                <a:lnTo>
                  <a:pt x="1527" y="219"/>
                </a:lnTo>
                <a:lnTo>
                  <a:pt x="1527" y="205"/>
                </a:lnTo>
                <a:lnTo>
                  <a:pt x="1527" y="192"/>
                </a:lnTo>
                <a:lnTo>
                  <a:pt x="1527" y="180"/>
                </a:lnTo>
                <a:lnTo>
                  <a:pt x="1527" y="170"/>
                </a:lnTo>
                <a:lnTo>
                  <a:pt x="1527" y="161"/>
                </a:lnTo>
                <a:lnTo>
                  <a:pt x="1528" y="153"/>
                </a:lnTo>
                <a:lnTo>
                  <a:pt x="1528" y="146"/>
                </a:lnTo>
                <a:lnTo>
                  <a:pt x="1528" y="140"/>
                </a:lnTo>
                <a:lnTo>
                  <a:pt x="1528" y="136"/>
                </a:lnTo>
                <a:lnTo>
                  <a:pt x="1529" y="133"/>
                </a:lnTo>
                <a:lnTo>
                  <a:pt x="1529" y="131"/>
                </a:lnTo>
                <a:lnTo>
                  <a:pt x="1529" y="131"/>
                </a:lnTo>
                <a:lnTo>
                  <a:pt x="1529" y="132"/>
                </a:lnTo>
                <a:lnTo>
                  <a:pt x="1529" y="134"/>
                </a:lnTo>
                <a:lnTo>
                  <a:pt x="1529" y="138"/>
                </a:lnTo>
                <a:lnTo>
                  <a:pt x="1529" y="142"/>
                </a:lnTo>
                <a:lnTo>
                  <a:pt x="1530" y="148"/>
                </a:lnTo>
                <a:lnTo>
                  <a:pt x="1530" y="155"/>
                </a:lnTo>
                <a:lnTo>
                  <a:pt x="1530" y="163"/>
                </a:lnTo>
                <a:lnTo>
                  <a:pt x="1530" y="173"/>
                </a:lnTo>
                <a:lnTo>
                  <a:pt x="1530" y="184"/>
                </a:lnTo>
                <a:lnTo>
                  <a:pt x="1530" y="196"/>
                </a:lnTo>
                <a:lnTo>
                  <a:pt x="1530" y="209"/>
                </a:lnTo>
                <a:lnTo>
                  <a:pt x="1531" y="223"/>
                </a:lnTo>
                <a:lnTo>
                  <a:pt x="1531" y="238"/>
                </a:lnTo>
                <a:lnTo>
                  <a:pt x="1531" y="255"/>
                </a:lnTo>
                <a:lnTo>
                  <a:pt x="1531" y="273"/>
                </a:lnTo>
                <a:lnTo>
                  <a:pt x="1531" y="291"/>
                </a:lnTo>
                <a:lnTo>
                  <a:pt x="1532" y="311"/>
                </a:lnTo>
                <a:lnTo>
                  <a:pt x="1532" y="332"/>
                </a:lnTo>
                <a:lnTo>
                  <a:pt x="1532" y="353"/>
                </a:lnTo>
                <a:lnTo>
                  <a:pt x="1532" y="376"/>
                </a:lnTo>
                <a:lnTo>
                  <a:pt x="1532" y="399"/>
                </a:lnTo>
                <a:lnTo>
                  <a:pt x="1532" y="424"/>
                </a:lnTo>
                <a:lnTo>
                  <a:pt x="1532" y="449"/>
                </a:lnTo>
                <a:lnTo>
                  <a:pt x="1533" y="475"/>
                </a:lnTo>
                <a:lnTo>
                  <a:pt x="1533" y="501"/>
                </a:lnTo>
                <a:lnTo>
                  <a:pt x="1533" y="529"/>
                </a:lnTo>
                <a:lnTo>
                  <a:pt x="1533" y="557"/>
                </a:lnTo>
                <a:lnTo>
                  <a:pt x="1534" y="585"/>
                </a:lnTo>
                <a:lnTo>
                  <a:pt x="1534" y="615"/>
                </a:lnTo>
                <a:lnTo>
                  <a:pt x="1534" y="644"/>
                </a:lnTo>
                <a:lnTo>
                  <a:pt x="1534" y="675"/>
                </a:lnTo>
                <a:lnTo>
                  <a:pt x="1534" y="705"/>
                </a:lnTo>
                <a:lnTo>
                  <a:pt x="1534" y="737"/>
                </a:lnTo>
                <a:lnTo>
                  <a:pt x="1534" y="768"/>
                </a:lnTo>
                <a:lnTo>
                  <a:pt x="1535" y="800"/>
                </a:lnTo>
                <a:lnTo>
                  <a:pt x="1535" y="832"/>
                </a:lnTo>
                <a:lnTo>
                  <a:pt x="1535" y="864"/>
                </a:lnTo>
                <a:lnTo>
                  <a:pt x="1535" y="897"/>
                </a:lnTo>
                <a:lnTo>
                  <a:pt x="1535" y="930"/>
                </a:lnTo>
                <a:lnTo>
                  <a:pt x="1535" y="962"/>
                </a:lnTo>
                <a:lnTo>
                  <a:pt x="1535" y="995"/>
                </a:lnTo>
                <a:lnTo>
                  <a:pt x="1536" y="1028"/>
                </a:lnTo>
                <a:lnTo>
                  <a:pt x="1536" y="1060"/>
                </a:lnTo>
                <a:lnTo>
                  <a:pt x="1536" y="1093"/>
                </a:lnTo>
                <a:lnTo>
                  <a:pt x="1536" y="1125"/>
                </a:lnTo>
                <a:lnTo>
                  <a:pt x="1536" y="1157"/>
                </a:lnTo>
                <a:lnTo>
                  <a:pt x="1537" y="1189"/>
                </a:lnTo>
                <a:lnTo>
                  <a:pt x="1537" y="1221"/>
                </a:lnTo>
                <a:lnTo>
                  <a:pt x="1537" y="1252"/>
                </a:lnTo>
                <a:lnTo>
                  <a:pt x="1537" y="1283"/>
                </a:lnTo>
                <a:lnTo>
                  <a:pt x="1537" y="1313"/>
                </a:lnTo>
                <a:lnTo>
                  <a:pt x="1537" y="1343"/>
                </a:lnTo>
                <a:lnTo>
                  <a:pt x="1538" y="1372"/>
                </a:lnTo>
                <a:lnTo>
                  <a:pt x="1538" y="1401"/>
                </a:lnTo>
                <a:lnTo>
                  <a:pt x="1538" y="1430"/>
                </a:lnTo>
                <a:lnTo>
                  <a:pt x="1538" y="1457"/>
                </a:lnTo>
                <a:lnTo>
                  <a:pt x="1538" y="1484"/>
                </a:lnTo>
                <a:lnTo>
                  <a:pt x="1539" y="1510"/>
                </a:lnTo>
                <a:lnTo>
                  <a:pt x="1539" y="1535"/>
                </a:lnTo>
                <a:lnTo>
                  <a:pt x="1539" y="1560"/>
                </a:lnTo>
                <a:lnTo>
                  <a:pt x="1539" y="1583"/>
                </a:lnTo>
                <a:lnTo>
                  <a:pt x="1539" y="1606"/>
                </a:lnTo>
                <a:lnTo>
                  <a:pt x="1539" y="1628"/>
                </a:lnTo>
                <a:lnTo>
                  <a:pt x="1539" y="1649"/>
                </a:lnTo>
                <a:lnTo>
                  <a:pt x="1540" y="1669"/>
                </a:lnTo>
                <a:lnTo>
                  <a:pt x="1540" y="1688"/>
                </a:lnTo>
                <a:lnTo>
                  <a:pt x="1540" y="1706"/>
                </a:lnTo>
                <a:lnTo>
                  <a:pt x="1540" y="1723"/>
                </a:lnTo>
                <a:lnTo>
                  <a:pt x="1540" y="1738"/>
                </a:lnTo>
                <a:lnTo>
                  <a:pt x="1540" y="1753"/>
                </a:lnTo>
                <a:lnTo>
                  <a:pt x="1540" y="1766"/>
                </a:lnTo>
                <a:lnTo>
                  <a:pt x="1541" y="1779"/>
                </a:lnTo>
                <a:lnTo>
                  <a:pt x="1541" y="1790"/>
                </a:lnTo>
                <a:lnTo>
                  <a:pt x="1541" y="1800"/>
                </a:lnTo>
                <a:lnTo>
                  <a:pt x="1541" y="1809"/>
                </a:lnTo>
                <a:lnTo>
                  <a:pt x="1541" y="1817"/>
                </a:lnTo>
                <a:lnTo>
                  <a:pt x="1542" y="1823"/>
                </a:lnTo>
                <a:lnTo>
                  <a:pt x="1542" y="1829"/>
                </a:lnTo>
                <a:lnTo>
                  <a:pt x="1542" y="1833"/>
                </a:lnTo>
                <a:lnTo>
                  <a:pt x="1542" y="1835"/>
                </a:lnTo>
                <a:lnTo>
                  <a:pt x="1542" y="1837"/>
                </a:lnTo>
                <a:lnTo>
                  <a:pt x="1542" y="1837"/>
                </a:lnTo>
                <a:lnTo>
                  <a:pt x="1543" y="1836"/>
                </a:lnTo>
                <a:lnTo>
                  <a:pt x="1543" y="1834"/>
                </a:lnTo>
                <a:lnTo>
                  <a:pt x="1543" y="1831"/>
                </a:lnTo>
                <a:lnTo>
                  <a:pt x="1543" y="1826"/>
                </a:lnTo>
                <a:lnTo>
                  <a:pt x="1543" y="1820"/>
                </a:lnTo>
                <a:lnTo>
                  <a:pt x="1544" y="1813"/>
                </a:lnTo>
                <a:lnTo>
                  <a:pt x="1544" y="1805"/>
                </a:lnTo>
                <a:lnTo>
                  <a:pt x="1544" y="1796"/>
                </a:lnTo>
                <a:lnTo>
                  <a:pt x="1544" y="1785"/>
                </a:lnTo>
                <a:lnTo>
                  <a:pt x="1544" y="1773"/>
                </a:lnTo>
                <a:lnTo>
                  <a:pt x="1544" y="1760"/>
                </a:lnTo>
                <a:lnTo>
                  <a:pt x="1544" y="1746"/>
                </a:lnTo>
                <a:lnTo>
                  <a:pt x="1545" y="1731"/>
                </a:lnTo>
                <a:lnTo>
                  <a:pt x="1545" y="1715"/>
                </a:lnTo>
                <a:lnTo>
                  <a:pt x="1545" y="1697"/>
                </a:lnTo>
                <a:lnTo>
                  <a:pt x="1545" y="1679"/>
                </a:lnTo>
                <a:lnTo>
                  <a:pt x="1545" y="1660"/>
                </a:lnTo>
                <a:lnTo>
                  <a:pt x="1545" y="1640"/>
                </a:lnTo>
                <a:lnTo>
                  <a:pt x="1545" y="1619"/>
                </a:lnTo>
                <a:lnTo>
                  <a:pt x="1546" y="1597"/>
                </a:lnTo>
                <a:lnTo>
                  <a:pt x="1546" y="1574"/>
                </a:lnTo>
                <a:lnTo>
                  <a:pt x="1546" y="1550"/>
                </a:lnTo>
                <a:lnTo>
                  <a:pt x="1546" y="1525"/>
                </a:lnTo>
                <a:lnTo>
                  <a:pt x="1547" y="1500"/>
                </a:lnTo>
                <a:lnTo>
                  <a:pt x="1547" y="1474"/>
                </a:lnTo>
                <a:lnTo>
                  <a:pt x="1547" y="1447"/>
                </a:lnTo>
                <a:lnTo>
                  <a:pt x="1547" y="1420"/>
                </a:lnTo>
                <a:lnTo>
                  <a:pt x="1547" y="1392"/>
                </a:lnTo>
                <a:lnTo>
                  <a:pt x="1547" y="1363"/>
                </a:lnTo>
                <a:lnTo>
                  <a:pt x="1547" y="1334"/>
                </a:lnTo>
                <a:lnTo>
                  <a:pt x="1548" y="1305"/>
                </a:lnTo>
                <a:lnTo>
                  <a:pt x="1548" y="1275"/>
                </a:lnTo>
                <a:lnTo>
                  <a:pt x="1548" y="1244"/>
                </a:lnTo>
                <a:lnTo>
                  <a:pt x="1548" y="1213"/>
                </a:lnTo>
                <a:lnTo>
                  <a:pt x="1548" y="1182"/>
                </a:lnTo>
                <a:lnTo>
                  <a:pt x="1549" y="1151"/>
                </a:lnTo>
                <a:lnTo>
                  <a:pt x="1549" y="1120"/>
                </a:lnTo>
                <a:lnTo>
                  <a:pt x="1549" y="1088"/>
                </a:lnTo>
                <a:lnTo>
                  <a:pt x="1549" y="1056"/>
                </a:lnTo>
                <a:lnTo>
                  <a:pt x="1549" y="1024"/>
                </a:lnTo>
                <a:lnTo>
                  <a:pt x="1549" y="992"/>
                </a:lnTo>
                <a:lnTo>
                  <a:pt x="1549" y="961"/>
                </a:lnTo>
                <a:lnTo>
                  <a:pt x="1550" y="929"/>
                </a:lnTo>
                <a:lnTo>
                  <a:pt x="1550" y="897"/>
                </a:lnTo>
                <a:lnTo>
                  <a:pt x="1550" y="866"/>
                </a:lnTo>
                <a:lnTo>
                  <a:pt x="1550" y="835"/>
                </a:lnTo>
                <a:lnTo>
                  <a:pt x="1550" y="804"/>
                </a:lnTo>
                <a:lnTo>
                  <a:pt x="1550" y="772"/>
                </a:lnTo>
                <a:lnTo>
                  <a:pt x="1550" y="742"/>
                </a:lnTo>
                <a:lnTo>
                  <a:pt x="1551" y="712"/>
                </a:lnTo>
                <a:lnTo>
                  <a:pt x="1551" y="683"/>
                </a:lnTo>
                <a:lnTo>
                  <a:pt x="1551" y="654"/>
                </a:lnTo>
                <a:lnTo>
                  <a:pt x="1551" y="625"/>
                </a:lnTo>
                <a:lnTo>
                  <a:pt x="1552" y="597"/>
                </a:lnTo>
                <a:lnTo>
                  <a:pt x="1552" y="570"/>
                </a:lnTo>
                <a:lnTo>
                  <a:pt x="1552" y="543"/>
                </a:lnTo>
                <a:lnTo>
                  <a:pt x="1552" y="517"/>
                </a:lnTo>
                <a:lnTo>
                  <a:pt x="1552" y="492"/>
                </a:lnTo>
                <a:lnTo>
                  <a:pt x="1552" y="467"/>
                </a:lnTo>
                <a:lnTo>
                  <a:pt x="1552" y="443"/>
                </a:lnTo>
                <a:lnTo>
                  <a:pt x="1553" y="421"/>
                </a:lnTo>
                <a:lnTo>
                  <a:pt x="1553" y="398"/>
                </a:lnTo>
                <a:lnTo>
                  <a:pt x="1553" y="377"/>
                </a:lnTo>
                <a:lnTo>
                  <a:pt x="1553" y="357"/>
                </a:lnTo>
                <a:lnTo>
                  <a:pt x="1553" y="337"/>
                </a:lnTo>
                <a:lnTo>
                  <a:pt x="1553" y="319"/>
                </a:lnTo>
                <a:lnTo>
                  <a:pt x="1553" y="302"/>
                </a:lnTo>
                <a:lnTo>
                  <a:pt x="1554" y="286"/>
                </a:lnTo>
                <a:lnTo>
                  <a:pt x="1554" y="270"/>
                </a:lnTo>
                <a:lnTo>
                  <a:pt x="1554" y="256"/>
                </a:lnTo>
                <a:lnTo>
                  <a:pt x="1554" y="243"/>
                </a:lnTo>
                <a:lnTo>
                  <a:pt x="1554" y="231"/>
                </a:lnTo>
                <a:lnTo>
                  <a:pt x="1555" y="220"/>
                </a:lnTo>
                <a:lnTo>
                  <a:pt x="1555" y="210"/>
                </a:lnTo>
                <a:lnTo>
                  <a:pt x="1555" y="202"/>
                </a:lnTo>
                <a:lnTo>
                  <a:pt x="1555" y="195"/>
                </a:lnTo>
                <a:lnTo>
                  <a:pt x="1555" y="189"/>
                </a:lnTo>
                <a:lnTo>
                  <a:pt x="1555" y="184"/>
                </a:lnTo>
                <a:lnTo>
                  <a:pt x="1555" y="180"/>
                </a:lnTo>
                <a:lnTo>
                  <a:pt x="1556" y="177"/>
                </a:lnTo>
                <a:lnTo>
                  <a:pt x="1556" y="176"/>
                </a:lnTo>
                <a:lnTo>
                  <a:pt x="1556" y="176"/>
                </a:lnTo>
                <a:lnTo>
                  <a:pt x="1556" y="177"/>
                </a:lnTo>
                <a:lnTo>
                  <a:pt x="1557" y="179"/>
                </a:lnTo>
                <a:lnTo>
                  <a:pt x="1557" y="182"/>
                </a:lnTo>
                <a:lnTo>
                  <a:pt x="1557" y="187"/>
                </a:lnTo>
                <a:lnTo>
                  <a:pt x="1557" y="193"/>
                </a:lnTo>
                <a:lnTo>
                  <a:pt x="1557" y="200"/>
                </a:lnTo>
                <a:lnTo>
                  <a:pt x="1557" y="208"/>
                </a:lnTo>
                <a:lnTo>
                  <a:pt x="1557" y="217"/>
                </a:lnTo>
                <a:lnTo>
                  <a:pt x="1558" y="228"/>
                </a:lnTo>
                <a:lnTo>
                  <a:pt x="1558" y="239"/>
                </a:lnTo>
                <a:lnTo>
                  <a:pt x="1558" y="252"/>
                </a:lnTo>
                <a:lnTo>
                  <a:pt x="1558" y="266"/>
                </a:lnTo>
                <a:lnTo>
                  <a:pt x="1558" y="281"/>
                </a:lnTo>
                <a:lnTo>
                  <a:pt x="1558" y="296"/>
                </a:lnTo>
                <a:lnTo>
                  <a:pt x="1558" y="313"/>
                </a:lnTo>
                <a:lnTo>
                  <a:pt x="1559" y="331"/>
                </a:lnTo>
                <a:lnTo>
                  <a:pt x="1559" y="350"/>
                </a:lnTo>
                <a:lnTo>
                  <a:pt x="1559" y="370"/>
                </a:lnTo>
                <a:lnTo>
                  <a:pt x="1559" y="390"/>
                </a:lnTo>
                <a:lnTo>
                  <a:pt x="1559" y="412"/>
                </a:lnTo>
                <a:lnTo>
                  <a:pt x="1560" y="434"/>
                </a:lnTo>
                <a:lnTo>
                  <a:pt x="1560" y="457"/>
                </a:lnTo>
                <a:lnTo>
                  <a:pt x="1560" y="481"/>
                </a:lnTo>
                <a:lnTo>
                  <a:pt x="1560" y="506"/>
                </a:lnTo>
                <a:lnTo>
                  <a:pt x="1560" y="531"/>
                </a:lnTo>
                <a:lnTo>
                  <a:pt x="1560" y="557"/>
                </a:lnTo>
                <a:lnTo>
                  <a:pt x="1560" y="584"/>
                </a:lnTo>
                <a:lnTo>
                  <a:pt x="1561" y="611"/>
                </a:lnTo>
                <a:lnTo>
                  <a:pt x="1561" y="639"/>
                </a:lnTo>
                <a:lnTo>
                  <a:pt x="1561" y="667"/>
                </a:lnTo>
                <a:lnTo>
                  <a:pt x="1561" y="697"/>
                </a:lnTo>
                <a:lnTo>
                  <a:pt x="1562" y="726"/>
                </a:lnTo>
                <a:lnTo>
                  <a:pt x="1562" y="755"/>
                </a:lnTo>
                <a:lnTo>
                  <a:pt x="1562" y="785"/>
                </a:lnTo>
                <a:lnTo>
                  <a:pt x="1562" y="815"/>
                </a:lnTo>
                <a:lnTo>
                  <a:pt x="1562" y="846"/>
                </a:lnTo>
                <a:lnTo>
                  <a:pt x="1562" y="876"/>
                </a:lnTo>
                <a:lnTo>
                  <a:pt x="1562" y="907"/>
                </a:lnTo>
                <a:lnTo>
                  <a:pt x="1563" y="938"/>
                </a:lnTo>
                <a:lnTo>
                  <a:pt x="1563" y="969"/>
                </a:lnTo>
                <a:lnTo>
                  <a:pt x="1563" y="1000"/>
                </a:lnTo>
                <a:lnTo>
                  <a:pt x="1563" y="1031"/>
                </a:lnTo>
                <a:lnTo>
                  <a:pt x="1563" y="1062"/>
                </a:lnTo>
                <a:lnTo>
                  <a:pt x="1563" y="1093"/>
                </a:lnTo>
                <a:lnTo>
                  <a:pt x="1563" y="1123"/>
                </a:lnTo>
                <a:lnTo>
                  <a:pt x="1564" y="1154"/>
                </a:lnTo>
                <a:lnTo>
                  <a:pt x="1564" y="1183"/>
                </a:lnTo>
                <a:lnTo>
                  <a:pt x="1564" y="1213"/>
                </a:lnTo>
                <a:lnTo>
                  <a:pt x="1564" y="1243"/>
                </a:lnTo>
                <a:lnTo>
                  <a:pt x="1564" y="1272"/>
                </a:lnTo>
                <a:lnTo>
                  <a:pt x="1565" y="1301"/>
                </a:lnTo>
                <a:lnTo>
                  <a:pt x="1565" y="1329"/>
                </a:lnTo>
                <a:lnTo>
                  <a:pt x="1565" y="1356"/>
                </a:lnTo>
                <a:lnTo>
                  <a:pt x="1565" y="1384"/>
                </a:lnTo>
                <a:lnTo>
                  <a:pt x="1565" y="1410"/>
                </a:lnTo>
                <a:lnTo>
                  <a:pt x="1565" y="1436"/>
                </a:lnTo>
                <a:lnTo>
                  <a:pt x="1565" y="1461"/>
                </a:lnTo>
                <a:lnTo>
                  <a:pt x="1566" y="1486"/>
                </a:lnTo>
                <a:lnTo>
                  <a:pt x="1566" y="1510"/>
                </a:lnTo>
                <a:lnTo>
                  <a:pt x="1566" y="1533"/>
                </a:lnTo>
                <a:lnTo>
                  <a:pt x="1566" y="1555"/>
                </a:lnTo>
                <a:lnTo>
                  <a:pt x="1567" y="1576"/>
                </a:lnTo>
                <a:lnTo>
                  <a:pt x="1567" y="1597"/>
                </a:lnTo>
                <a:lnTo>
                  <a:pt x="1567" y="1616"/>
                </a:lnTo>
                <a:lnTo>
                  <a:pt x="1567" y="1635"/>
                </a:lnTo>
                <a:lnTo>
                  <a:pt x="1567" y="1653"/>
                </a:lnTo>
                <a:lnTo>
                  <a:pt x="1567" y="1669"/>
                </a:lnTo>
                <a:lnTo>
                  <a:pt x="1567" y="1685"/>
                </a:lnTo>
                <a:lnTo>
                  <a:pt x="1568" y="1700"/>
                </a:lnTo>
                <a:lnTo>
                  <a:pt x="1568" y="1713"/>
                </a:lnTo>
                <a:lnTo>
                  <a:pt x="1568" y="1726"/>
                </a:lnTo>
                <a:lnTo>
                  <a:pt x="1568" y="1737"/>
                </a:lnTo>
                <a:lnTo>
                  <a:pt x="1568" y="1748"/>
                </a:lnTo>
                <a:lnTo>
                  <a:pt x="1568" y="1757"/>
                </a:lnTo>
                <a:lnTo>
                  <a:pt x="1568" y="1765"/>
                </a:lnTo>
                <a:lnTo>
                  <a:pt x="1569" y="1772"/>
                </a:lnTo>
                <a:lnTo>
                  <a:pt x="1569" y="1778"/>
                </a:lnTo>
                <a:lnTo>
                  <a:pt x="1569" y="1783"/>
                </a:lnTo>
                <a:lnTo>
                  <a:pt x="1569" y="1786"/>
                </a:lnTo>
                <a:lnTo>
                  <a:pt x="1569" y="1789"/>
                </a:lnTo>
                <a:lnTo>
                  <a:pt x="1570" y="1790"/>
                </a:lnTo>
                <a:lnTo>
                  <a:pt x="1570" y="1790"/>
                </a:lnTo>
                <a:lnTo>
                  <a:pt x="1570" y="1789"/>
                </a:lnTo>
                <a:lnTo>
                  <a:pt x="1570" y="1787"/>
                </a:lnTo>
                <a:lnTo>
                  <a:pt x="1570" y="1783"/>
                </a:lnTo>
                <a:lnTo>
                  <a:pt x="1570" y="1779"/>
                </a:lnTo>
                <a:lnTo>
                  <a:pt x="1571" y="1773"/>
                </a:lnTo>
                <a:lnTo>
                  <a:pt x="1571" y="1766"/>
                </a:lnTo>
                <a:lnTo>
                  <a:pt x="1571" y="1758"/>
                </a:lnTo>
                <a:lnTo>
                  <a:pt x="1571" y="1749"/>
                </a:lnTo>
                <a:lnTo>
                  <a:pt x="1571" y="1738"/>
                </a:lnTo>
                <a:lnTo>
                  <a:pt x="1572" y="1727"/>
                </a:lnTo>
                <a:lnTo>
                  <a:pt x="1572" y="1715"/>
                </a:lnTo>
                <a:lnTo>
                  <a:pt x="1572" y="1701"/>
                </a:lnTo>
                <a:lnTo>
                  <a:pt x="1572" y="1687"/>
                </a:lnTo>
                <a:lnTo>
                  <a:pt x="1572" y="1671"/>
                </a:lnTo>
                <a:lnTo>
                  <a:pt x="1572" y="1655"/>
                </a:lnTo>
                <a:lnTo>
                  <a:pt x="1572" y="1638"/>
                </a:lnTo>
                <a:lnTo>
                  <a:pt x="1573" y="1619"/>
                </a:lnTo>
                <a:lnTo>
                  <a:pt x="1573" y="1600"/>
                </a:lnTo>
                <a:lnTo>
                  <a:pt x="1573" y="1580"/>
                </a:lnTo>
                <a:lnTo>
                  <a:pt x="1573" y="1559"/>
                </a:lnTo>
                <a:lnTo>
                  <a:pt x="1573" y="1537"/>
                </a:lnTo>
                <a:lnTo>
                  <a:pt x="1573" y="1515"/>
                </a:lnTo>
                <a:lnTo>
                  <a:pt x="1573" y="1491"/>
                </a:lnTo>
                <a:lnTo>
                  <a:pt x="1574" y="1467"/>
                </a:lnTo>
                <a:lnTo>
                  <a:pt x="1574" y="1443"/>
                </a:lnTo>
                <a:lnTo>
                  <a:pt x="1574" y="1417"/>
                </a:lnTo>
                <a:lnTo>
                  <a:pt x="1574" y="1391"/>
                </a:lnTo>
                <a:lnTo>
                  <a:pt x="1575" y="1365"/>
                </a:lnTo>
                <a:lnTo>
                  <a:pt x="1575" y="1338"/>
                </a:lnTo>
                <a:lnTo>
                  <a:pt x="1575" y="1310"/>
                </a:lnTo>
                <a:lnTo>
                  <a:pt x="1575" y="1282"/>
                </a:lnTo>
                <a:lnTo>
                  <a:pt x="1575" y="1254"/>
                </a:lnTo>
                <a:lnTo>
                  <a:pt x="1575" y="1225"/>
                </a:lnTo>
                <a:lnTo>
                  <a:pt x="1575" y="1196"/>
                </a:lnTo>
                <a:lnTo>
                  <a:pt x="1576" y="1167"/>
                </a:lnTo>
                <a:lnTo>
                  <a:pt x="1576" y="1137"/>
                </a:lnTo>
                <a:lnTo>
                  <a:pt x="1576" y="1108"/>
                </a:lnTo>
                <a:lnTo>
                  <a:pt x="1576" y="1078"/>
                </a:lnTo>
                <a:lnTo>
                  <a:pt x="1576" y="1048"/>
                </a:lnTo>
                <a:lnTo>
                  <a:pt x="1577" y="1018"/>
                </a:lnTo>
                <a:lnTo>
                  <a:pt x="1577" y="988"/>
                </a:lnTo>
                <a:lnTo>
                  <a:pt x="1577" y="958"/>
                </a:lnTo>
                <a:lnTo>
                  <a:pt x="1577" y="928"/>
                </a:lnTo>
                <a:lnTo>
                  <a:pt x="1577" y="898"/>
                </a:lnTo>
                <a:lnTo>
                  <a:pt x="1577" y="868"/>
                </a:lnTo>
                <a:lnTo>
                  <a:pt x="1577" y="839"/>
                </a:lnTo>
                <a:lnTo>
                  <a:pt x="1578" y="810"/>
                </a:lnTo>
                <a:lnTo>
                  <a:pt x="1578" y="781"/>
                </a:lnTo>
                <a:lnTo>
                  <a:pt x="1578" y="753"/>
                </a:lnTo>
                <a:lnTo>
                  <a:pt x="1578" y="725"/>
                </a:lnTo>
                <a:lnTo>
                  <a:pt x="1578" y="697"/>
                </a:lnTo>
                <a:lnTo>
                  <a:pt x="1578" y="669"/>
                </a:lnTo>
                <a:lnTo>
                  <a:pt x="1578" y="642"/>
                </a:lnTo>
                <a:lnTo>
                  <a:pt x="1579" y="616"/>
                </a:lnTo>
                <a:lnTo>
                  <a:pt x="1579" y="591"/>
                </a:lnTo>
                <a:lnTo>
                  <a:pt x="1579" y="566"/>
                </a:lnTo>
                <a:lnTo>
                  <a:pt x="1579" y="541"/>
                </a:lnTo>
                <a:lnTo>
                  <a:pt x="1580" y="518"/>
                </a:lnTo>
                <a:lnTo>
                  <a:pt x="1580" y="495"/>
                </a:lnTo>
                <a:lnTo>
                  <a:pt x="1580" y="472"/>
                </a:lnTo>
                <a:lnTo>
                  <a:pt x="1580" y="451"/>
                </a:lnTo>
                <a:lnTo>
                  <a:pt x="1580" y="431"/>
                </a:lnTo>
                <a:lnTo>
                  <a:pt x="1580" y="411"/>
                </a:lnTo>
                <a:lnTo>
                  <a:pt x="1580" y="392"/>
                </a:lnTo>
                <a:lnTo>
                  <a:pt x="1581" y="374"/>
                </a:lnTo>
                <a:lnTo>
                  <a:pt x="1581" y="357"/>
                </a:lnTo>
                <a:lnTo>
                  <a:pt x="1581" y="340"/>
                </a:lnTo>
                <a:lnTo>
                  <a:pt x="1581" y="325"/>
                </a:lnTo>
                <a:lnTo>
                  <a:pt x="1581" y="311"/>
                </a:lnTo>
                <a:lnTo>
                  <a:pt x="1581" y="298"/>
                </a:lnTo>
                <a:lnTo>
                  <a:pt x="1581" y="286"/>
                </a:lnTo>
                <a:lnTo>
                  <a:pt x="1582" y="275"/>
                </a:lnTo>
                <a:lnTo>
                  <a:pt x="1582" y="265"/>
                </a:lnTo>
                <a:lnTo>
                  <a:pt x="1582" y="256"/>
                </a:lnTo>
                <a:lnTo>
                  <a:pt x="1582" y="248"/>
                </a:lnTo>
                <a:lnTo>
                  <a:pt x="1582" y="242"/>
                </a:lnTo>
                <a:lnTo>
                  <a:pt x="1583" y="236"/>
                </a:lnTo>
                <a:lnTo>
                  <a:pt x="1583" y="232"/>
                </a:lnTo>
                <a:lnTo>
                  <a:pt x="1583" y="228"/>
                </a:lnTo>
                <a:lnTo>
                  <a:pt x="1583" y="226"/>
                </a:lnTo>
                <a:lnTo>
                  <a:pt x="1583" y="225"/>
                </a:lnTo>
                <a:lnTo>
                  <a:pt x="1583" y="225"/>
                </a:lnTo>
                <a:lnTo>
                  <a:pt x="1583" y="226"/>
                </a:lnTo>
                <a:lnTo>
                  <a:pt x="1584" y="229"/>
                </a:lnTo>
                <a:lnTo>
                  <a:pt x="1584" y="232"/>
                </a:lnTo>
                <a:lnTo>
                  <a:pt x="1584" y="237"/>
                </a:lnTo>
                <a:lnTo>
                  <a:pt x="1584" y="242"/>
                </a:lnTo>
                <a:lnTo>
                  <a:pt x="1585" y="249"/>
                </a:lnTo>
                <a:lnTo>
                  <a:pt x="1585" y="257"/>
                </a:lnTo>
                <a:lnTo>
                  <a:pt x="1585" y="266"/>
                </a:lnTo>
                <a:lnTo>
                  <a:pt x="1585" y="276"/>
                </a:lnTo>
                <a:lnTo>
                  <a:pt x="1585" y="287"/>
                </a:lnTo>
                <a:lnTo>
                  <a:pt x="1585" y="299"/>
                </a:lnTo>
                <a:lnTo>
                  <a:pt x="1585" y="312"/>
                </a:lnTo>
                <a:lnTo>
                  <a:pt x="1586" y="326"/>
                </a:lnTo>
                <a:lnTo>
                  <a:pt x="1586" y="342"/>
                </a:lnTo>
                <a:lnTo>
                  <a:pt x="1586" y="358"/>
                </a:lnTo>
                <a:lnTo>
                  <a:pt x="1586" y="375"/>
                </a:lnTo>
                <a:lnTo>
                  <a:pt x="1586" y="392"/>
                </a:lnTo>
                <a:lnTo>
                  <a:pt x="1586" y="411"/>
                </a:lnTo>
                <a:lnTo>
                  <a:pt x="1586" y="431"/>
                </a:lnTo>
                <a:lnTo>
                  <a:pt x="1587" y="451"/>
                </a:lnTo>
                <a:lnTo>
                  <a:pt x="1587" y="472"/>
                </a:lnTo>
                <a:lnTo>
                  <a:pt x="1587" y="494"/>
                </a:lnTo>
                <a:lnTo>
                  <a:pt x="1587" y="517"/>
                </a:lnTo>
                <a:lnTo>
                  <a:pt x="1587" y="540"/>
                </a:lnTo>
                <a:lnTo>
                  <a:pt x="1588" y="564"/>
                </a:lnTo>
                <a:lnTo>
                  <a:pt x="1588" y="588"/>
                </a:lnTo>
                <a:lnTo>
                  <a:pt x="1588" y="614"/>
                </a:lnTo>
                <a:lnTo>
                  <a:pt x="1588" y="639"/>
                </a:lnTo>
                <a:lnTo>
                  <a:pt x="1588" y="666"/>
                </a:lnTo>
                <a:lnTo>
                  <a:pt x="1588" y="692"/>
                </a:lnTo>
                <a:lnTo>
                  <a:pt x="1588" y="719"/>
                </a:lnTo>
                <a:lnTo>
                  <a:pt x="1589" y="747"/>
                </a:lnTo>
                <a:lnTo>
                  <a:pt x="1589" y="774"/>
                </a:lnTo>
                <a:lnTo>
                  <a:pt x="1589" y="803"/>
                </a:lnTo>
                <a:lnTo>
                  <a:pt x="1589" y="831"/>
                </a:lnTo>
                <a:lnTo>
                  <a:pt x="1590" y="859"/>
                </a:lnTo>
                <a:lnTo>
                  <a:pt x="1590" y="888"/>
                </a:lnTo>
                <a:lnTo>
                  <a:pt x="1590" y="917"/>
                </a:lnTo>
                <a:lnTo>
                  <a:pt x="1590" y="946"/>
                </a:lnTo>
                <a:lnTo>
                  <a:pt x="1590" y="975"/>
                </a:lnTo>
                <a:lnTo>
                  <a:pt x="1590" y="1004"/>
                </a:lnTo>
                <a:lnTo>
                  <a:pt x="1590" y="1033"/>
                </a:lnTo>
                <a:lnTo>
                  <a:pt x="1591" y="1062"/>
                </a:lnTo>
                <a:lnTo>
                  <a:pt x="1591" y="1091"/>
                </a:lnTo>
                <a:lnTo>
                  <a:pt x="1591" y="1119"/>
                </a:lnTo>
                <a:lnTo>
                  <a:pt x="1591" y="1148"/>
                </a:lnTo>
                <a:lnTo>
                  <a:pt x="1591" y="1176"/>
                </a:lnTo>
                <a:lnTo>
                  <a:pt x="1591" y="1204"/>
                </a:lnTo>
                <a:lnTo>
                  <a:pt x="1591" y="1232"/>
                </a:lnTo>
                <a:lnTo>
                  <a:pt x="1592" y="1259"/>
                </a:lnTo>
                <a:lnTo>
                  <a:pt x="1592" y="1285"/>
                </a:lnTo>
                <a:lnTo>
                  <a:pt x="1592" y="1312"/>
                </a:lnTo>
                <a:lnTo>
                  <a:pt x="1592" y="1338"/>
                </a:lnTo>
                <a:lnTo>
                  <a:pt x="1592" y="1363"/>
                </a:lnTo>
                <a:lnTo>
                  <a:pt x="1593" y="1388"/>
                </a:lnTo>
                <a:lnTo>
                  <a:pt x="1593" y="1412"/>
                </a:lnTo>
                <a:lnTo>
                  <a:pt x="1593" y="1435"/>
                </a:lnTo>
                <a:lnTo>
                  <a:pt x="1593" y="1458"/>
                </a:lnTo>
                <a:lnTo>
                  <a:pt x="1593" y="1480"/>
                </a:lnTo>
                <a:lnTo>
                  <a:pt x="1593" y="1502"/>
                </a:lnTo>
                <a:lnTo>
                  <a:pt x="1593" y="1522"/>
                </a:lnTo>
                <a:lnTo>
                  <a:pt x="1594" y="1542"/>
                </a:lnTo>
                <a:lnTo>
                  <a:pt x="1594" y="1561"/>
                </a:lnTo>
                <a:lnTo>
                  <a:pt x="1594" y="1579"/>
                </a:lnTo>
                <a:lnTo>
                  <a:pt x="1594" y="1597"/>
                </a:lnTo>
                <a:lnTo>
                  <a:pt x="1595" y="1613"/>
                </a:lnTo>
                <a:lnTo>
                  <a:pt x="1595" y="1628"/>
                </a:lnTo>
                <a:lnTo>
                  <a:pt x="1595" y="1643"/>
                </a:lnTo>
                <a:lnTo>
                  <a:pt x="1595" y="1656"/>
                </a:lnTo>
                <a:lnTo>
                  <a:pt x="1595" y="1669"/>
                </a:lnTo>
                <a:lnTo>
                  <a:pt x="1595" y="1681"/>
                </a:lnTo>
                <a:lnTo>
                  <a:pt x="1595" y="1691"/>
                </a:lnTo>
                <a:lnTo>
                  <a:pt x="1596" y="1701"/>
                </a:lnTo>
                <a:lnTo>
                  <a:pt x="1596" y="1709"/>
                </a:lnTo>
                <a:lnTo>
                  <a:pt x="1596" y="1717"/>
                </a:lnTo>
                <a:lnTo>
                  <a:pt x="1596" y="1723"/>
                </a:lnTo>
                <a:lnTo>
                  <a:pt x="1596" y="1728"/>
                </a:lnTo>
                <a:lnTo>
                  <a:pt x="1596" y="1732"/>
                </a:lnTo>
                <a:lnTo>
                  <a:pt x="1596" y="1736"/>
                </a:lnTo>
                <a:lnTo>
                  <a:pt x="1597" y="1738"/>
                </a:lnTo>
                <a:lnTo>
                  <a:pt x="1597" y="1738"/>
                </a:lnTo>
                <a:lnTo>
                  <a:pt x="1597" y="1738"/>
                </a:lnTo>
                <a:lnTo>
                  <a:pt x="1597" y="1737"/>
                </a:lnTo>
                <a:lnTo>
                  <a:pt x="1597" y="1735"/>
                </a:lnTo>
                <a:lnTo>
                  <a:pt x="1598" y="1731"/>
                </a:lnTo>
                <a:lnTo>
                  <a:pt x="1598" y="1727"/>
                </a:lnTo>
                <a:lnTo>
                  <a:pt x="1598" y="1721"/>
                </a:lnTo>
                <a:lnTo>
                  <a:pt x="1598" y="1715"/>
                </a:lnTo>
                <a:lnTo>
                  <a:pt x="1598" y="1707"/>
                </a:lnTo>
                <a:lnTo>
                  <a:pt x="1598" y="1698"/>
                </a:lnTo>
                <a:lnTo>
                  <a:pt x="1598" y="1688"/>
                </a:lnTo>
                <a:lnTo>
                  <a:pt x="1599" y="1678"/>
                </a:lnTo>
                <a:lnTo>
                  <a:pt x="1599" y="1666"/>
                </a:lnTo>
                <a:lnTo>
                  <a:pt x="1599" y="1653"/>
                </a:lnTo>
                <a:lnTo>
                  <a:pt x="1599" y="1639"/>
                </a:lnTo>
                <a:lnTo>
                  <a:pt x="1600" y="1625"/>
                </a:lnTo>
                <a:lnTo>
                  <a:pt x="1600" y="1609"/>
                </a:lnTo>
                <a:lnTo>
                  <a:pt x="1600" y="1592"/>
                </a:lnTo>
                <a:lnTo>
                  <a:pt x="1600" y="1575"/>
                </a:lnTo>
                <a:lnTo>
                  <a:pt x="1600" y="1557"/>
                </a:lnTo>
                <a:lnTo>
                  <a:pt x="1600" y="1538"/>
                </a:lnTo>
                <a:lnTo>
                  <a:pt x="1600" y="1518"/>
                </a:lnTo>
                <a:lnTo>
                  <a:pt x="1601" y="1498"/>
                </a:lnTo>
                <a:lnTo>
                  <a:pt x="1601" y="1477"/>
                </a:lnTo>
                <a:lnTo>
                  <a:pt x="1601" y="1455"/>
                </a:lnTo>
                <a:lnTo>
                  <a:pt x="1601" y="1432"/>
                </a:lnTo>
                <a:lnTo>
                  <a:pt x="1601" y="1409"/>
                </a:lnTo>
                <a:lnTo>
                  <a:pt x="1601" y="1385"/>
                </a:lnTo>
                <a:lnTo>
                  <a:pt x="1601" y="1361"/>
                </a:lnTo>
                <a:lnTo>
                  <a:pt x="1602" y="1336"/>
                </a:lnTo>
                <a:lnTo>
                  <a:pt x="1602" y="1311"/>
                </a:lnTo>
                <a:lnTo>
                  <a:pt x="1602" y="1285"/>
                </a:lnTo>
                <a:lnTo>
                  <a:pt x="1602" y="1259"/>
                </a:lnTo>
                <a:lnTo>
                  <a:pt x="1602" y="1232"/>
                </a:lnTo>
                <a:lnTo>
                  <a:pt x="1603" y="1206"/>
                </a:lnTo>
                <a:lnTo>
                  <a:pt x="1603" y="1178"/>
                </a:lnTo>
                <a:lnTo>
                  <a:pt x="1603" y="1151"/>
                </a:lnTo>
                <a:lnTo>
                  <a:pt x="1603" y="1123"/>
                </a:lnTo>
                <a:lnTo>
                  <a:pt x="1603" y="1096"/>
                </a:lnTo>
                <a:lnTo>
                  <a:pt x="1603" y="1068"/>
                </a:lnTo>
                <a:lnTo>
                  <a:pt x="1604" y="1040"/>
                </a:lnTo>
                <a:lnTo>
                  <a:pt x="1604" y="1012"/>
                </a:lnTo>
                <a:lnTo>
                  <a:pt x="1604" y="984"/>
                </a:lnTo>
                <a:lnTo>
                  <a:pt x="1604" y="956"/>
                </a:lnTo>
                <a:lnTo>
                  <a:pt x="1604" y="928"/>
                </a:lnTo>
                <a:lnTo>
                  <a:pt x="1605" y="900"/>
                </a:lnTo>
                <a:lnTo>
                  <a:pt x="1605" y="873"/>
                </a:lnTo>
                <a:lnTo>
                  <a:pt x="1605" y="845"/>
                </a:lnTo>
                <a:lnTo>
                  <a:pt x="1605" y="818"/>
                </a:lnTo>
                <a:lnTo>
                  <a:pt x="1605" y="791"/>
                </a:lnTo>
                <a:lnTo>
                  <a:pt x="1605" y="765"/>
                </a:lnTo>
                <a:lnTo>
                  <a:pt x="1605" y="739"/>
                </a:lnTo>
                <a:lnTo>
                  <a:pt x="1606" y="713"/>
                </a:lnTo>
                <a:lnTo>
                  <a:pt x="1606" y="687"/>
                </a:lnTo>
                <a:lnTo>
                  <a:pt x="1606" y="663"/>
                </a:lnTo>
                <a:lnTo>
                  <a:pt x="1606" y="638"/>
                </a:lnTo>
                <a:lnTo>
                  <a:pt x="1606" y="615"/>
                </a:lnTo>
                <a:lnTo>
                  <a:pt x="1606" y="591"/>
                </a:lnTo>
                <a:lnTo>
                  <a:pt x="1606" y="569"/>
                </a:lnTo>
                <a:lnTo>
                  <a:pt x="1607" y="547"/>
                </a:lnTo>
                <a:lnTo>
                  <a:pt x="1607" y="526"/>
                </a:lnTo>
                <a:lnTo>
                  <a:pt x="1607" y="505"/>
                </a:lnTo>
                <a:lnTo>
                  <a:pt x="1607" y="485"/>
                </a:lnTo>
                <a:lnTo>
                  <a:pt x="1608" y="466"/>
                </a:lnTo>
                <a:lnTo>
                  <a:pt x="1608" y="448"/>
                </a:lnTo>
                <a:lnTo>
                  <a:pt x="1608" y="431"/>
                </a:lnTo>
                <a:lnTo>
                  <a:pt x="1608" y="414"/>
                </a:lnTo>
                <a:lnTo>
                  <a:pt x="1608" y="398"/>
                </a:lnTo>
                <a:lnTo>
                  <a:pt x="1608" y="383"/>
                </a:lnTo>
                <a:lnTo>
                  <a:pt x="1608" y="370"/>
                </a:lnTo>
                <a:lnTo>
                  <a:pt x="1609" y="357"/>
                </a:lnTo>
                <a:lnTo>
                  <a:pt x="1609" y="344"/>
                </a:lnTo>
                <a:lnTo>
                  <a:pt x="1609" y="334"/>
                </a:lnTo>
                <a:lnTo>
                  <a:pt x="1609" y="323"/>
                </a:lnTo>
                <a:lnTo>
                  <a:pt x="1609" y="314"/>
                </a:lnTo>
                <a:lnTo>
                  <a:pt x="1609" y="306"/>
                </a:lnTo>
                <a:lnTo>
                  <a:pt x="1609" y="299"/>
                </a:lnTo>
                <a:lnTo>
                  <a:pt x="1610" y="293"/>
                </a:lnTo>
                <a:lnTo>
                  <a:pt x="1610" y="288"/>
                </a:lnTo>
                <a:lnTo>
                  <a:pt x="1610" y="284"/>
                </a:lnTo>
                <a:lnTo>
                  <a:pt x="1610" y="281"/>
                </a:lnTo>
                <a:lnTo>
                  <a:pt x="1610" y="279"/>
                </a:lnTo>
                <a:lnTo>
                  <a:pt x="1611" y="279"/>
                </a:lnTo>
                <a:lnTo>
                  <a:pt x="1611" y="279"/>
                </a:lnTo>
                <a:lnTo>
                  <a:pt x="1611" y="280"/>
                </a:lnTo>
                <a:lnTo>
                  <a:pt x="1611" y="283"/>
                </a:lnTo>
                <a:lnTo>
                  <a:pt x="1611" y="286"/>
                </a:lnTo>
                <a:lnTo>
                  <a:pt x="1611" y="291"/>
                </a:lnTo>
                <a:lnTo>
                  <a:pt x="1611" y="296"/>
                </a:lnTo>
                <a:lnTo>
                  <a:pt x="1612" y="302"/>
                </a:lnTo>
                <a:lnTo>
                  <a:pt x="1612" y="310"/>
                </a:lnTo>
                <a:lnTo>
                  <a:pt x="1612" y="319"/>
                </a:lnTo>
                <a:lnTo>
                  <a:pt x="1612" y="328"/>
                </a:lnTo>
                <a:lnTo>
                  <a:pt x="1613" y="339"/>
                </a:lnTo>
                <a:lnTo>
                  <a:pt x="1613" y="350"/>
                </a:lnTo>
                <a:lnTo>
                  <a:pt x="1613" y="362"/>
                </a:lnTo>
                <a:lnTo>
                  <a:pt x="1613" y="376"/>
                </a:lnTo>
                <a:lnTo>
                  <a:pt x="1613" y="390"/>
                </a:lnTo>
                <a:lnTo>
                  <a:pt x="1613" y="405"/>
                </a:lnTo>
                <a:lnTo>
                  <a:pt x="1613" y="421"/>
                </a:lnTo>
                <a:lnTo>
                  <a:pt x="1614" y="438"/>
                </a:lnTo>
                <a:lnTo>
                  <a:pt x="1614" y="455"/>
                </a:lnTo>
                <a:lnTo>
                  <a:pt x="1614" y="473"/>
                </a:lnTo>
                <a:lnTo>
                  <a:pt x="1614" y="493"/>
                </a:lnTo>
                <a:lnTo>
                  <a:pt x="1614" y="513"/>
                </a:lnTo>
                <a:lnTo>
                  <a:pt x="1614" y="533"/>
                </a:lnTo>
                <a:lnTo>
                  <a:pt x="1614" y="554"/>
                </a:lnTo>
                <a:lnTo>
                  <a:pt x="1615" y="576"/>
                </a:lnTo>
                <a:lnTo>
                  <a:pt x="1615" y="598"/>
                </a:lnTo>
                <a:lnTo>
                  <a:pt x="1615" y="621"/>
                </a:lnTo>
                <a:lnTo>
                  <a:pt x="1615" y="645"/>
                </a:lnTo>
                <a:lnTo>
                  <a:pt x="1615" y="669"/>
                </a:lnTo>
                <a:lnTo>
                  <a:pt x="1616" y="693"/>
                </a:lnTo>
                <a:lnTo>
                  <a:pt x="1616" y="718"/>
                </a:lnTo>
                <a:lnTo>
                  <a:pt x="1616" y="743"/>
                </a:lnTo>
                <a:lnTo>
                  <a:pt x="1616" y="769"/>
                </a:lnTo>
                <a:lnTo>
                  <a:pt x="1616" y="795"/>
                </a:lnTo>
                <a:lnTo>
                  <a:pt x="1616" y="821"/>
                </a:lnTo>
                <a:lnTo>
                  <a:pt x="1616" y="847"/>
                </a:lnTo>
                <a:lnTo>
                  <a:pt x="1617" y="874"/>
                </a:lnTo>
                <a:lnTo>
                  <a:pt x="1617" y="900"/>
                </a:lnTo>
                <a:lnTo>
                  <a:pt x="1617" y="927"/>
                </a:lnTo>
                <a:lnTo>
                  <a:pt x="1617" y="954"/>
                </a:lnTo>
                <a:lnTo>
                  <a:pt x="1618" y="981"/>
                </a:lnTo>
                <a:lnTo>
                  <a:pt x="1618" y="1008"/>
                </a:lnTo>
                <a:lnTo>
                  <a:pt x="1618" y="1035"/>
                </a:lnTo>
                <a:lnTo>
                  <a:pt x="1618" y="1062"/>
                </a:lnTo>
                <a:lnTo>
                  <a:pt x="1618" y="1088"/>
                </a:lnTo>
                <a:lnTo>
                  <a:pt x="1618" y="1115"/>
                </a:lnTo>
                <a:lnTo>
                  <a:pt x="1618" y="1141"/>
                </a:lnTo>
                <a:lnTo>
                  <a:pt x="1619" y="1167"/>
                </a:lnTo>
                <a:lnTo>
                  <a:pt x="1619" y="1193"/>
                </a:lnTo>
                <a:lnTo>
                  <a:pt x="1619" y="1218"/>
                </a:lnTo>
                <a:lnTo>
                  <a:pt x="1619" y="1244"/>
                </a:lnTo>
                <a:lnTo>
                  <a:pt x="1619" y="1268"/>
                </a:lnTo>
                <a:lnTo>
                  <a:pt x="1619" y="1293"/>
                </a:lnTo>
                <a:lnTo>
                  <a:pt x="1619" y="1316"/>
                </a:lnTo>
                <a:lnTo>
                  <a:pt x="1620" y="1340"/>
                </a:lnTo>
                <a:lnTo>
                  <a:pt x="1620" y="1362"/>
                </a:lnTo>
                <a:lnTo>
                  <a:pt x="1620" y="1385"/>
                </a:lnTo>
                <a:lnTo>
                  <a:pt x="1620" y="1407"/>
                </a:lnTo>
                <a:lnTo>
                  <a:pt x="1620" y="1428"/>
                </a:lnTo>
                <a:lnTo>
                  <a:pt x="1621" y="1448"/>
                </a:lnTo>
                <a:lnTo>
                  <a:pt x="1621" y="1467"/>
                </a:lnTo>
                <a:lnTo>
                  <a:pt x="1621" y="1487"/>
                </a:lnTo>
                <a:lnTo>
                  <a:pt x="1621" y="1505"/>
                </a:lnTo>
                <a:lnTo>
                  <a:pt x="1621" y="1522"/>
                </a:lnTo>
                <a:lnTo>
                  <a:pt x="1621" y="1539"/>
                </a:lnTo>
                <a:lnTo>
                  <a:pt x="1621" y="1555"/>
                </a:lnTo>
                <a:lnTo>
                  <a:pt x="1622" y="1570"/>
                </a:lnTo>
                <a:lnTo>
                  <a:pt x="1622" y="1584"/>
                </a:lnTo>
                <a:lnTo>
                  <a:pt x="1622" y="1597"/>
                </a:lnTo>
                <a:lnTo>
                  <a:pt x="1622" y="1610"/>
                </a:lnTo>
                <a:lnTo>
                  <a:pt x="1623" y="1621"/>
                </a:lnTo>
                <a:lnTo>
                  <a:pt x="1623" y="1632"/>
                </a:lnTo>
                <a:lnTo>
                  <a:pt x="1623" y="1641"/>
                </a:lnTo>
                <a:lnTo>
                  <a:pt x="1623" y="1650"/>
                </a:lnTo>
                <a:lnTo>
                  <a:pt x="1623" y="1658"/>
                </a:lnTo>
                <a:lnTo>
                  <a:pt x="1623" y="1664"/>
                </a:lnTo>
                <a:lnTo>
                  <a:pt x="1623" y="1670"/>
                </a:lnTo>
                <a:lnTo>
                  <a:pt x="1624" y="1674"/>
                </a:lnTo>
                <a:lnTo>
                  <a:pt x="1624" y="1678"/>
                </a:lnTo>
                <a:lnTo>
                  <a:pt x="1624" y="1681"/>
                </a:lnTo>
                <a:lnTo>
                  <a:pt x="1624" y="1683"/>
                </a:lnTo>
                <a:lnTo>
                  <a:pt x="1624" y="1683"/>
                </a:lnTo>
                <a:lnTo>
                  <a:pt x="1624" y="1683"/>
                </a:lnTo>
                <a:lnTo>
                  <a:pt x="1624" y="1681"/>
                </a:lnTo>
                <a:lnTo>
                  <a:pt x="1625" y="1679"/>
                </a:lnTo>
                <a:lnTo>
                  <a:pt x="1625" y="1676"/>
                </a:lnTo>
                <a:lnTo>
                  <a:pt x="1625" y="1671"/>
                </a:lnTo>
                <a:lnTo>
                  <a:pt x="1625" y="1666"/>
                </a:lnTo>
                <a:lnTo>
                  <a:pt x="1625" y="1660"/>
                </a:lnTo>
                <a:lnTo>
                  <a:pt x="1626" y="1652"/>
                </a:lnTo>
                <a:lnTo>
                  <a:pt x="1626" y="1644"/>
                </a:lnTo>
                <a:lnTo>
                  <a:pt x="1626" y="1635"/>
                </a:lnTo>
                <a:lnTo>
                  <a:pt x="1626" y="1624"/>
                </a:lnTo>
                <a:lnTo>
                  <a:pt x="1626" y="1614"/>
                </a:lnTo>
                <a:lnTo>
                  <a:pt x="1626" y="1601"/>
                </a:lnTo>
                <a:lnTo>
                  <a:pt x="1626" y="1589"/>
                </a:lnTo>
                <a:lnTo>
                  <a:pt x="1627" y="1575"/>
                </a:lnTo>
                <a:lnTo>
                  <a:pt x="1627" y="1560"/>
                </a:lnTo>
                <a:lnTo>
                  <a:pt x="1627" y="1545"/>
                </a:lnTo>
                <a:lnTo>
                  <a:pt x="1627" y="1529"/>
                </a:lnTo>
                <a:lnTo>
                  <a:pt x="1628" y="1512"/>
                </a:lnTo>
                <a:lnTo>
                  <a:pt x="1628" y="1494"/>
                </a:lnTo>
                <a:lnTo>
                  <a:pt x="1628" y="1476"/>
                </a:lnTo>
                <a:lnTo>
                  <a:pt x="1628" y="1457"/>
                </a:lnTo>
                <a:lnTo>
                  <a:pt x="1628" y="1437"/>
                </a:lnTo>
                <a:lnTo>
                  <a:pt x="1628" y="1416"/>
                </a:lnTo>
                <a:lnTo>
                  <a:pt x="1628" y="1395"/>
                </a:lnTo>
                <a:lnTo>
                  <a:pt x="1629" y="1374"/>
                </a:lnTo>
                <a:lnTo>
                  <a:pt x="1629" y="1352"/>
                </a:lnTo>
                <a:lnTo>
                  <a:pt x="1629" y="1329"/>
                </a:lnTo>
                <a:lnTo>
                  <a:pt x="1629" y="1306"/>
                </a:lnTo>
                <a:lnTo>
                  <a:pt x="1629" y="1283"/>
                </a:lnTo>
                <a:lnTo>
                  <a:pt x="1629" y="1259"/>
                </a:lnTo>
                <a:lnTo>
                  <a:pt x="1629" y="1235"/>
                </a:lnTo>
                <a:lnTo>
                  <a:pt x="1630" y="1210"/>
                </a:lnTo>
                <a:lnTo>
                  <a:pt x="1630" y="1185"/>
                </a:lnTo>
                <a:lnTo>
                  <a:pt x="1630" y="1160"/>
                </a:lnTo>
                <a:lnTo>
                  <a:pt x="1630" y="1135"/>
                </a:lnTo>
                <a:lnTo>
                  <a:pt x="1630" y="1109"/>
                </a:lnTo>
                <a:lnTo>
                  <a:pt x="1631" y="1084"/>
                </a:lnTo>
                <a:lnTo>
                  <a:pt x="1631" y="1058"/>
                </a:lnTo>
                <a:lnTo>
                  <a:pt x="1631" y="1032"/>
                </a:lnTo>
                <a:lnTo>
                  <a:pt x="1631" y="1006"/>
                </a:lnTo>
                <a:lnTo>
                  <a:pt x="1631" y="981"/>
                </a:lnTo>
                <a:lnTo>
                  <a:pt x="1631" y="955"/>
                </a:lnTo>
                <a:lnTo>
                  <a:pt x="1632" y="929"/>
                </a:lnTo>
                <a:lnTo>
                  <a:pt x="1632" y="904"/>
                </a:lnTo>
                <a:lnTo>
                  <a:pt x="1632" y="878"/>
                </a:lnTo>
                <a:lnTo>
                  <a:pt x="1632" y="853"/>
                </a:lnTo>
                <a:lnTo>
                  <a:pt x="1632" y="828"/>
                </a:lnTo>
                <a:lnTo>
                  <a:pt x="1633" y="803"/>
                </a:lnTo>
                <a:lnTo>
                  <a:pt x="1633" y="779"/>
                </a:lnTo>
                <a:lnTo>
                  <a:pt x="1633" y="755"/>
                </a:lnTo>
                <a:lnTo>
                  <a:pt x="1633" y="731"/>
                </a:lnTo>
                <a:lnTo>
                  <a:pt x="1633" y="708"/>
                </a:lnTo>
                <a:lnTo>
                  <a:pt x="1633" y="685"/>
                </a:lnTo>
                <a:lnTo>
                  <a:pt x="1633" y="662"/>
                </a:lnTo>
                <a:lnTo>
                  <a:pt x="1634" y="641"/>
                </a:lnTo>
                <a:lnTo>
                  <a:pt x="1634" y="619"/>
                </a:lnTo>
                <a:lnTo>
                  <a:pt x="1634" y="599"/>
                </a:lnTo>
                <a:lnTo>
                  <a:pt x="1634" y="579"/>
                </a:lnTo>
                <a:lnTo>
                  <a:pt x="1634" y="559"/>
                </a:lnTo>
                <a:lnTo>
                  <a:pt x="1634" y="541"/>
                </a:lnTo>
                <a:lnTo>
                  <a:pt x="1634" y="522"/>
                </a:lnTo>
                <a:lnTo>
                  <a:pt x="1635" y="505"/>
                </a:lnTo>
                <a:lnTo>
                  <a:pt x="1635" y="488"/>
                </a:lnTo>
                <a:lnTo>
                  <a:pt x="1635" y="472"/>
                </a:lnTo>
                <a:lnTo>
                  <a:pt x="1635" y="457"/>
                </a:lnTo>
                <a:lnTo>
                  <a:pt x="1636" y="443"/>
                </a:lnTo>
                <a:lnTo>
                  <a:pt x="1636" y="429"/>
                </a:lnTo>
                <a:lnTo>
                  <a:pt x="1636" y="417"/>
                </a:lnTo>
                <a:lnTo>
                  <a:pt x="1636" y="405"/>
                </a:lnTo>
                <a:lnTo>
                  <a:pt x="1636" y="394"/>
                </a:lnTo>
                <a:lnTo>
                  <a:pt x="1636" y="384"/>
                </a:lnTo>
                <a:lnTo>
                  <a:pt x="1636" y="375"/>
                </a:lnTo>
                <a:lnTo>
                  <a:pt x="1637" y="367"/>
                </a:lnTo>
                <a:lnTo>
                  <a:pt x="1637" y="360"/>
                </a:lnTo>
                <a:lnTo>
                  <a:pt x="1637" y="353"/>
                </a:lnTo>
                <a:lnTo>
                  <a:pt x="1637" y="348"/>
                </a:lnTo>
                <a:lnTo>
                  <a:pt x="1637" y="343"/>
                </a:lnTo>
                <a:lnTo>
                  <a:pt x="1637" y="340"/>
                </a:lnTo>
                <a:lnTo>
                  <a:pt x="1637" y="338"/>
                </a:lnTo>
                <a:lnTo>
                  <a:pt x="1638" y="336"/>
                </a:lnTo>
                <a:lnTo>
                  <a:pt x="1638" y="336"/>
                </a:lnTo>
                <a:lnTo>
                  <a:pt x="1638" y="336"/>
                </a:lnTo>
                <a:lnTo>
                  <a:pt x="1638" y="338"/>
                </a:lnTo>
                <a:lnTo>
                  <a:pt x="1638" y="340"/>
                </a:lnTo>
                <a:lnTo>
                  <a:pt x="1639" y="343"/>
                </a:lnTo>
                <a:lnTo>
                  <a:pt x="1639" y="348"/>
                </a:lnTo>
                <a:lnTo>
                  <a:pt x="1639" y="353"/>
                </a:lnTo>
                <a:lnTo>
                  <a:pt x="1639" y="359"/>
                </a:lnTo>
                <a:lnTo>
                  <a:pt x="1639" y="366"/>
                </a:lnTo>
                <a:lnTo>
                  <a:pt x="1639" y="374"/>
                </a:lnTo>
                <a:lnTo>
                  <a:pt x="1639" y="383"/>
                </a:lnTo>
                <a:lnTo>
                  <a:pt x="1640" y="393"/>
                </a:lnTo>
                <a:lnTo>
                  <a:pt x="1640" y="404"/>
                </a:lnTo>
                <a:lnTo>
                  <a:pt x="1640" y="415"/>
                </a:lnTo>
                <a:lnTo>
                  <a:pt x="1640" y="428"/>
                </a:lnTo>
                <a:lnTo>
                  <a:pt x="1641" y="441"/>
                </a:lnTo>
                <a:lnTo>
                  <a:pt x="1641" y="455"/>
                </a:lnTo>
                <a:lnTo>
                  <a:pt x="1641" y="470"/>
                </a:lnTo>
                <a:lnTo>
                  <a:pt x="1641" y="485"/>
                </a:lnTo>
                <a:lnTo>
                  <a:pt x="1641" y="501"/>
                </a:lnTo>
                <a:lnTo>
                  <a:pt x="1641" y="519"/>
                </a:lnTo>
                <a:lnTo>
                  <a:pt x="1641" y="536"/>
                </a:lnTo>
                <a:lnTo>
                  <a:pt x="1642" y="555"/>
                </a:lnTo>
                <a:lnTo>
                  <a:pt x="1642" y="573"/>
                </a:lnTo>
                <a:lnTo>
                  <a:pt x="1642" y="593"/>
                </a:lnTo>
                <a:lnTo>
                  <a:pt x="1642" y="613"/>
                </a:lnTo>
                <a:lnTo>
                  <a:pt x="1642" y="634"/>
                </a:lnTo>
                <a:lnTo>
                  <a:pt x="1642" y="655"/>
                </a:lnTo>
                <a:lnTo>
                  <a:pt x="1642" y="677"/>
                </a:lnTo>
                <a:lnTo>
                  <a:pt x="1643" y="699"/>
                </a:lnTo>
                <a:lnTo>
                  <a:pt x="1643" y="721"/>
                </a:lnTo>
                <a:lnTo>
                  <a:pt x="1643" y="744"/>
                </a:lnTo>
                <a:lnTo>
                  <a:pt x="1643" y="767"/>
                </a:lnTo>
                <a:lnTo>
                  <a:pt x="1643" y="791"/>
                </a:lnTo>
                <a:lnTo>
                  <a:pt x="1644" y="815"/>
                </a:lnTo>
                <a:lnTo>
                  <a:pt x="1644" y="839"/>
                </a:lnTo>
                <a:lnTo>
                  <a:pt x="1644" y="863"/>
                </a:lnTo>
                <a:lnTo>
                  <a:pt x="1644" y="887"/>
                </a:lnTo>
                <a:lnTo>
                  <a:pt x="1644" y="912"/>
                </a:lnTo>
                <a:lnTo>
                  <a:pt x="1644" y="937"/>
                </a:lnTo>
                <a:lnTo>
                  <a:pt x="1644" y="961"/>
                </a:lnTo>
                <a:lnTo>
                  <a:pt x="1645" y="986"/>
                </a:lnTo>
                <a:lnTo>
                  <a:pt x="1645" y="1011"/>
                </a:lnTo>
                <a:lnTo>
                  <a:pt x="1645" y="1035"/>
                </a:lnTo>
                <a:lnTo>
                  <a:pt x="1645" y="1060"/>
                </a:lnTo>
                <a:lnTo>
                  <a:pt x="1646" y="1085"/>
                </a:lnTo>
                <a:lnTo>
                  <a:pt x="1646" y="1109"/>
                </a:lnTo>
                <a:lnTo>
                  <a:pt x="1646" y="1133"/>
                </a:lnTo>
                <a:lnTo>
                  <a:pt x="1646" y="1157"/>
                </a:lnTo>
                <a:lnTo>
                  <a:pt x="1646" y="1180"/>
                </a:lnTo>
                <a:lnTo>
                  <a:pt x="1646" y="1204"/>
                </a:lnTo>
                <a:lnTo>
                  <a:pt x="1646" y="1227"/>
                </a:lnTo>
                <a:lnTo>
                  <a:pt x="1647" y="1249"/>
                </a:lnTo>
                <a:lnTo>
                  <a:pt x="1647" y="1271"/>
                </a:lnTo>
                <a:lnTo>
                  <a:pt x="1647" y="1293"/>
                </a:lnTo>
                <a:lnTo>
                  <a:pt x="1647" y="1315"/>
                </a:lnTo>
                <a:lnTo>
                  <a:pt x="1647" y="1335"/>
                </a:lnTo>
                <a:lnTo>
                  <a:pt x="1647" y="1356"/>
                </a:lnTo>
                <a:lnTo>
                  <a:pt x="1647" y="1375"/>
                </a:lnTo>
                <a:lnTo>
                  <a:pt x="1648" y="1394"/>
                </a:lnTo>
                <a:lnTo>
                  <a:pt x="1648" y="1413"/>
                </a:lnTo>
                <a:lnTo>
                  <a:pt x="1648" y="1431"/>
                </a:lnTo>
                <a:lnTo>
                  <a:pt x="1648" y="1448"/>
                </a:lnTo>
                <a:lnTo>
                  <a:pt x="1648" y="1465"/>
                </a:lnTo>
                <a:lnTo>
                  <a:pt x="1649" y="1481"/>
                </a:lnTo>
                <a:lnTo>
                  <a:pt x="1649" y="1496"/>
                </a:lnTo>
                <a:lnTo>
                  <a:pt x="1649" y="1510"/>
                </a:lnTo>
                <a:lnTo>
                  <a:pt x="1649" y="1523"/>
                </a:lnTo>
                <a:lnTo>
                  <a:pt x="1649" y="1536"/>
                </a:lnTo>
                <a:lnTo>
                  <a:pt x="1649" y="1548"/>
                </a:lnTo>
                <a:lnTo>
                  <a:pt x="1649" y="1559"/>
                </a:lnTo>
                <a:lnTo>
                  <a:pt x="1650" y="1570"/>
                </a:lnTo>
                <a:lnTo>
                  <a:pt x="1650" y="1579"/>
                </a:lnTo>
                <a:lnTo>
                  <a:pt x="1650" y="1588"/>
                </a:lnTo>
                <a:lnTo>
                  <a:pt x="1650" y="1596"/>
                </a:lnTo>
                <a:lnTo>
                  <a:pt x="1651" y="1602"/>
                </a:lnTo>
                <a:lnTo>
                  <a:pt x="1651" y="1609"/>
                </a:lnTo>
                <a:lnTo>
                  <a:pt x="1651" y="1614"/>
                </a:lnTo>
                <a:lnTo>
                  <a:pt x="1651" y="1617"/>
                </a:lnTo>
                <a:lnTo>
                  <a:pt x="1651" y="1621"/>
                </a:lnTo>
                <a:lnTo>
                  <a:pt x="1651" y="1623"/>
                </a:lnTo>
                <a:lnTo>
                  <a:pt x="1651" y="1624"/>
                </a:lnTo>
                <a:lnTo>
                  <a:pt x="1652" y="1625"/>
                </a:lnTo>
                <a:lnTo>
                  <a:pt x="1652" y="1624"/>
                </a:lnTo>
                <a:lnTo>
                  <a:pt x="1652" y="1623"/>
                </a:lnTo>
                <a:lnTo>
                  <a:pt x="1652" y="1620"/>
                </a:lnTo>
                <a:lnTo>
                  <a:pt x="1652" y="1617"/>
                </a:lnTo>
                <a:lnTo>
                  <a:pt x="1652" y="1613"/>
                </a:lnTo>
                <a:lnTo>
                  <a:pt x="1652" y="1608"/>
                </a:lnTo>
                <a:lnTo>
                  <a:pt x="1653" y="1602"/>
                </a:lnTo>
                <a:lnTo>
                  <a:pt x="1653" y="1595"/>
                </a:lnTo>
                <a:lnTo>
                  <a:pt x="1653" y="1587"/>
                </a:lnTo>
                <a:lnTo>
                  <a:pt x="1653" y="1578"/>
                </a:lnTo>
                <a:lnTo>
                  <a:pt x="1653" y="1569"/>
                </a:lnTo>
                <a:lnTo>
                  <a:pt x="1654" y="1559"/>
                </a:lnTo>
                <a:lnTo>
                  <a:pt x="1654" y="1548"/>
                </a:lnTo>
                <a:lnTo>
                  <a:pt x="1654" y="1536"/>
                </a:lnTo>
                <a:lnTo>
                  <a:pt x="1654" y="1523"/>
                </a:lnTo>
                <a:lnTo>
                  <a:pt x="1654" y="1509"/>
                </a:lnTo>
                <a:lnTo>
                  <a:pt x="1654" y="1495"/>
                </a:lnTo>
                <a:lnTo>
                  <a:pt x="1654" y="1480"/>
                </a:lnTo>
                <a:lnTo>
                  <a:pt x="1655" y="1465"/>
                </a:lnTo>
                <a:lnTo>
                  <a:pt x="1655" y="1448"/>
                </a:lnTo>
                <a:lnTo>
                  <a:pt x="1655" y="1431"/>
                </a:lnTo>
                <a:lnTo>
                  <a:pt x="1655" y="1414"/>
                </a:lnTo>
                <a:lnTo>
                  <a:pt x="1656" y="1396"/>
                </a:lnTo>
                <a:lnTo>
                  <a:pt x="1656" y="1377"/>
                </a:lnTo>
                <a:lnTo>
                  <a:pt x="1656" y="1358"/>
                </a:lnTo>
                <a:lnTo>
                  <a:pt x="1656" y="1338"/>
                </a:lnTo>
                <a:lnTo>
                  <a:pt x="1656" y="1318"/>
                </a:lnTo>
                <a:lnTo>
                  <a:pt x="1656" y="1297"/>
                </a:lnTo>
                <a:lnTo>
                  <a:pt x="1656" y="1276"/>
                </a:lnTo>
                <a:lnTo>
                  <a:pt x="1657" y="1254"/>
                </a:lnTo>
                <a:lnTo>
                  <a:pt x="1657" y="1232"/>
                </a:lnTo>
                <a:lnTo>
                  <a:pt x="1657" y="1210"/>
                </a:lnTo>
                <a:lnTo>
                  <a:pt x="1657" y="1188"/>
                </a:lnTo>
                <a:lnTo>
                  <a:pt x="1657" y="1165"/>
                </a:lnTo>
                <a:lnTo>
                  <a:pt x="1657" y="1142"/>
                </a:lnTo>
                <a:lnTo>
                  <a:pt x="1657" y="1119"/>
                </a:lnTo>
                <a:lnTo>
                  <a:pt x="1658" y="1096"/>
                </a:lnTo>
                <a:lnTo>
                  <a:pt x="1658" y="1072"/>
                </a:lnTo>
                <a:lnTo>
                  <a:pt x="1658" y="1049"/>
                </a:lnTo>
                <a:lnTo>
                  <a:pt x="1658" y="1025"/>
                </a:lnTo>
                <a:lnTo>
                  <a:pt x="1658" y="1002"/>
                </a:lnTo>
                <a:lnTo>
                  <a:pt x="1659" y="978"/>
                </a:lnTo>
                <a:lnTo>
                  <a:pt x="1659" y="955"/>
                </a:lnTo>
                <a:lnTo>
                  <a:pt x="1659" y="931"/>
                </a:lnTo>
                <a:lnTo>
                  <a:pt x="1659" y="908"/>
                </a:lnTo>
                <a:lnTo>
                  <a:pt x="1659" y="885"/>
                </a:lnTo>
                <a:lnTo>
                  <a:pt x="1659" y="862"/>
                </a:lnTo>
                <a:lnTo>
                  <a:pt x="1659" y="839"/>
                </a:lnTo>
                <a:lnTo>
                  <a:pt x="1660" y="817"/>
                </a:lnTo>
                <a:lnTo>
                  <a:pt x="1660" y="794"/>
                </a:lnTo>
                <a:lnTo>
                  <a:pt x="1660" y="772"/>
                </a:lnTo>
                <a:lnTo>
                  <a:pt x="1660" y="751"/>
                </a:lnTo>
                <a:lnTo>
                  <a:pt x="1661" y="730"/>
                </a:lnTo>
                <a:lnTo>
                  <a:pt x="1661" y="709"/>
                </a:lnTo>
                <a:lnTo>
                  <a:pt x="1661" y="689"/>
                </a:lnTo>
                <a:lnTo>
                  <a:pt x="1661" y="669"/>
                </a:lnTo>
                <a:lnTo>
                  <a:pt x="1661" y="650"/>
                </a:lnTo>
                <a:lnTo>
                  <a:pt x="1661" y="631"/>
                </a:lnTo>
                <a:lnTo>
                  <a:pt x="1661" y="613"/>
                </a:lnTo>
                <a:lnTo>
                  <a:pt x="1662" y="595"/>
                </a:lnTo>
                <a:lnTo>
                  <a:pt x="1662" y="578"/>
                </a:lnTo>
                <a:lnTo>
                  <a:pt x="1662" y="562"/>
                </a:lnTo>
                <a:lnTo>
                  <a:pt x="1662" y="546"/>
                </a:lnTo>
                <a:lnTo>
                  <a:pt x="1662" y="531"/>
                </a:lnTo>
                <a:lnTo>
                  <a:pt x="1662" y="517"/>
                </a:lnTo>
                <a:lnTo>
                  <a:pt x="1662" y="503"/>
                </a:lnTo>
                <a:lnTo>
                  <a:pt x="1663" y="490"/>
                </a:lnTo>
                <a:lnTo>
                  <a:pt x="1663" y="478"/>
                </a:lnTo>
                <a:lnTo>
                  <a:pt x="1663" y="467"/>
                </a:lnTo>
                <a:lnTo>
                  <a:pt x="1663" y="456"/>
                </a:lnTo>
                <a:lnTo>
                  <a:pt x="1663" y="447"/>
                </a:lnTo>
                <a:lnTo>
                  <a:pt x="1664" y="438"/>
                </a:lnTo>
                <a:lnTo>
                  <a:pt x="1664" y="430"/>
                </a:lnTo>
                <a:lnTo>
                  <a:pt x="1664" y="422"/>
                </a:lnTo>
                <a:lnTo>
                  <a:pt x="1664" y="416"/>
                </a:lnTo>
                <a:lnTo>
                  <a:pt x="1664" y="411"/>
                </a:lnTo>
                <a:lnTo>
                  <a:pt x="1664" y="406"/>
                </a:lnTo>
                <a:lnTo>
                  <a:pt x="1665" y="402"/>
                </a:lnTo>
                <a:lnTo>
                  <a:pt x="1665" y="399"/>
                </a:lnTo>
                <a:lnTo>
                  <a:pt x="1665" y="397"/>
                </a:lnTo>
                <a:lnTo>
                  <a:pt x="1665" y="396"/>
                </a:lnTo>
                <a:lnTo>
                  <a:pt x="1665" y="396"/>
                </a:lnTo>
                <a:lnTo>
                  <a:pt x="1665" y="396"/>
                </a:lnTo>
                <a:lnTo>
                  <a:pt x="1665" y="398"/>
                </a:lnTo>
                <a:lnTo>
                  <a:pt x="1666" y="400"/>
                </a:lnTo>
                <a:lnTo>
                  <a:pt x="1666" y="403"/>
                </a:lnTo>
                <a:lnTo>
                  <a:pt x="1666" y="407"/>
                </a:lnTo>
                <a:lnTo>
                  <a:pt x="1666" y="412"/>
                </a:lnTo>
                <a:lnTo>
                  <a:pt x="1666" y="418"/>
                </a:lnTo>
                <a:lnTo>
                  <a:pt x="1667" y="425"/>
                </a:lnTo>
                <a:lnTo>
                  <a:pt x="1667" y="432"/>
                </a:lnTo>
                <a:lnTo>
                  <a:pt x="1667" y="440"/>
                </a:lnTo>
                <a:lnTo>
                  <a:pt x="1667" y="450"/>
                </a:lnTo>
                <a:lnTo>
                  <a:pt x="1667" y="460"/>
                </a:lnTo>
                <a:lnTo>
                  <a:pt x="1667" y="470"/>
                </a:lnTo>
                <a:lnTo>
                  <a:pt x="1667" y="481"/>
                </a:lnTo>
                <a:lnTo>
                  <a:pt x="1668" y="494"/>
                </a:lnTo>
                <a:lnTo>
                  <a:pt x="1668" y="506"/>
                </a:lnTo>
                <a:lnTo>
                  <a:pt x="1668" y="520"/>
                </a:lnTo>
                <a:lnTo>
                  <a:pt x="1668" y="534"/>
                </a:lnTo>
                <a:lnTo>
                  <a:pt x="1669" y="549"/>
                </a:lnTo>
                <a:lnTo>
                  <a:pt x="1669" y="565"/>
                </a:lnTo>
                <a:lnTo>
                  <a:pt x="1669" y="581"/>
                </a:lnTo>
                <a:lnTo>
                  <a:pt x="1669" y="598"/>
                </a:lnTo>
                <a:lnTo>
                  <a:pt x="1669" y="615"/>
                </a:lnTo>
                <a:lnTo>
                  <a:pt x="1669" y="633"/>
                </a:lnTo>
                <a:lnTo>
                  <a:pt x="1669" y="651"/>
                </a:lnTo>
                <a:lnTo>
                  <a:pt x="1670" y="670"/>
                </a:lnTo>
                <a:lnTo>
                  <a:pt x="1670" y="690"/>
                </a:lnTo>
                <a:lnTo>
                  <a:pt x="1670" y="709"/>
                </a:lnTo>
                <a:lnTo>
                  <a:pt x="1670" y="730"/>
                </a:lnTo>
                <a:lnTo>
                  <a:pt x="1670" y="750"/>
                </a:lnTo>
                <a:lnTo>
                  <a:pt x="1670" y="771"/>
                </a:lnTo>
                <a:lnTo>
                  <a:pt x="1670" y="792"/>
                </a:lnTo>
                <a:lnTo>
                  <a:pt x="1671" y="813"/>
                </a:lnTo>
                <a:lnTo>
                  <a:pt x="1671" y="835"/>
                </a:lnTo>
                <a:lnTo>
                  <a:pt x="1671" y="857"/>
                </a:lnTo>
                <a:lnTo>
                  <a:pt x="1671" y="879"/>
                </a:lnTo>
                <a:lnTo>
                  <a:pt x="1671" y="901"/>
                </a:lnTo>
                <a:lnTo>
                  <a:pt x="1672" y="923"/>
                </a:lnTo>
                <a:lnTo>
                  <a:pt x="1672" y="946"/>
                </a:lnTo>
                <a:lnTo>
                  <a:pt x="1672" y="968"/>
                </a:lnTo>
                <a:lnTo>
                  <a:pt x="1672" y="991"/>
                </a:lnTo>
                <a:lnTo>
                  <a:pt x="1672" y="1013"/>
                </a:lnTo>
                <a:lnTo>
                  <a:pt x="1672" y="1035"/>
                </a:lnTo>
                <a:lnTo>
                  <a:pt x="1672" y="1057"/>
                </a:lnTo>
                <a:lnTo>
                  <a:pt x="1673" y="1080"/>
                </a:lnTo>
                <a:lnTo>
                  <a:pt x="1673" y="1102"/>
                </a:lnTo>
                <a:lnTo>
                  <a:pt x="1673" y="1123"/>
                </a:lnTo>
                <a:lnTo>
                  <a:pt x="1673" y="1145"/>
                </a:lnTo>
                <a:lnTo>
                  <a:pt x="1674" y="1166"/>
                </a:lnTo>
                <a:lnTo>
                  <a:pt x="1674" y="1187"/>
                </a:lnTo>
                <a:lnTo>
                  <a:pt x="1674" y="1208"/>
                </a:lnTo>
                <a:lnTo>
                  <a:pt x="1674" y="1228"/>
                </a:lnTo>
                <a:lnTo>
                  <a:pt x="1674" y="1249"/>
                </a:lnTo>
                <a:lnTo>
                  <a:pt x="1674" y="1268"/>
                </a:lnTo>
                <a:lnTo>
                  <a:pt x="1674" y="1287"/>
                </a:lnTo>
                <a:lnTo>
                  <a:pt x="1675" y="1306"/>
                </a:lnTo>
                <a:lnTo>
                  <a:pt x="1675" y="1324"/>
                </a:lnTo>
                <a:lnTo>
                  <a:pt x="1675" y="1342"/>
                </a:lnTo>
                <a:lnTo>
                  <a:pt x="1675" y="1359"/>
                </a:lnTo>
                <a:lnTo>
                  <a:pt x="1675" y="1376"/>
                </a:lnTo>
                <a:lnTo>
                  <a:pt x="1675" y="1392"/>
                </a:lnTo>
                <a:lnTo>
                  <a:pt x="1675" y="1408"/>
                </a:lnTo>
                <a:lnTo>
                  <a:pt x="1676" y="1422"/>
                </a:lnTo>
                <a:lnTo>
                  <a:pt x="1676" y="1436"/>
                </a:lnTo>
                <a:lnTo>
                  <a:pt x="1676" y="1450"/>
                </a:lnTo>
                <a:lnTo>
                  <a:pt x="1676" y="1463"/>
                </a:lnTo>
                <a:lnTo>
                  <a:pt x="1676" y="1475"/>
                </a:lnTo>
                <a:lnTo>
                  <a:pt x="1677" y="1487"/>
                </a:lnTo>
                <a:lnTo>
                  <a:pt x="1677" y="1497"/>
                </a:lnTo>
                <a:lnTo>
                  <a:pt x="1677" y="1507"/>
                </a:lnTo>
                <a:lnTo>
                  <a:pt x="1677" y="1516"/>
                </a:lnTo>
                <a:lnTo>
                  <a:pt x="1677" y="1525"/>
                </a:lnTo>
                <a:lnTo>
                  <a:pt x="1677" y="1532"/>
                </a:lnTo>
                <a:lnTo>
                  <a:pt x="1677" y="1539"/>
                </a:lnTo>
                <a:lnTo>
                  <a:pt x="1678" y="1545"/>
                </a:lnTo>
                <a:lnTo>
                  <a:pt x="1678" y="1550"/>
                </a:lnTo>
                <a:lnTo>
                  <a:pt x="1678" y="1554"/>
                </a:lnTo>
                <a:lnTo>
                  <a:pt x="1678" y="1558"/>
                </a:lnTo>
                <a:lnTo>
                  <a:pt x="1679" y="1561"/>
                </a:lnTo>
                <a:lnTo>
                  <a:pt x="1679" y="1563"/>
                </a:lnTo>
                <a:lnTo>
                  <a:pt x="1679" y="1564"/>
                </a:lnTo>
                <a:lnTo>
                  <a:pt x="1679" y="1564"/>
                </a:lnTo>
                <a:lnTo>
                  <a:pt x="1679" y="1563"/>
                </a:lnTo>
                <a:lnTo>
                  <a:pt x="1679" y="1562"/>
                </a:lnTo>
                <a:lnTo>
                  <a:pt x="1679" y="1559"/>
                </a:lnTo>
                <a:lnTo>
                  <a:pt x="1680" y="1556"/>
                </a:lnTo>
                <a:lnTo>
                  <a:pt x="1680" y="1552"/>
                </a:lnTo>
                <a:lnTo>
                  <a:pt x="1680" y="1548"/>
                </a:lnTo>
                <a:lnTo>
                  <a:pt x="1680" y="1542"/>
                </a:lnTo>
                <a:lnTo>
                  <a:pt x="1680" y="1535"/>
                </a:lnTo>
                <a:lnTo>
                  <a:pt x="1680" y="1528"/>
                </a:lnTo>
                <a:lnTo>
                  <a:pt x="1680" y="1520"/>
                </a:lnTo>
                <a:lnTo>
                  <a:pt x="1681" y="1512"/>
                </a:lnTo>
                <a:lnTo>
                  <a:pt x="1681" y="1502"/>
                </a:lnTo>
                <a:lnTo>
                  <a:pt x="1681" y="1492"/>
                </a:lnTo>
                <a:lnTo>
                  <a:pt x="1681" y="1481"/>
                </a:lnTo>
                <a:lnTo>
                  <a:pt x="1681" y="1469"/>
                </a:lnTo>
                <a:lnTo>
                  <a:pt x="1682" y="1457"/>
                </a:lnTo>
                <a:lnTo>
                  <a:pt x="1682" y="1444"/>
                </a:lnTo>
                <a:lnTo>
                  <a:pt x="1682" y="1431"/>
                </a:lnTo>
                <a:lnTo>
                  <a:pt x="1682" y="1416"/>
                </a:lnTo>
                <a:lnTo>
                  <a:pt x="1682" y="1402"/>
                </a:lnTo>
                <a:lnTo>
                  <a:pt x="1682" y="1386"/>
                </a:lnTo>
                <a:lnTo>
                  <a:pt x="1682" y="1370"/>
                </a:lnTo>
                <a:lnTo>
                  <a:pt x="1683" y="1354"/>
                </a:lnTo>
                <a:lnTo>
                  <a:pt x="1683" y="1337"/>
                </a:lnTo>
                <a:lnTo>
                  <a:pt x="1683" y="1319"/>
                </a:lnTo>
                <a:lnTo>
                  <a:pt x="1683" y="1301"/>
                </a:lnTo>
                <a:lnTo>
                  <a:pt x="1684" y="1283"/>
                </a:lnTo>
                <a:lnTo>
                  <a:pt x="1684" y="1264"/>
                </a:lnTo>
                <a:lnTo>
                  <a:pt x="1684" y="1245"/>
                </a:lnTo>
                <a:lnTo>
                  <a:pt x="1684" y="1226"/>
                </a:lnTo>
                <a:lnTo>
                  <a:pt x="1684" y="1206"/>
                </a:lnTo>
                <a:lnTo>
                  <a:pt x="1684" y="1186"/>
                </a:lnTo>
                <a:lnTo>
                  <a:pt x="1684" y="1165"/>
                </a:lnTo>
                <a:lnTo>
                  <a:pt x="1685" y="1145"/>
                </a:lnTo>
                <a:lnTo>
                  <a:pt x="1685" y="1124"/>
                </a:lnTo>
                <a:lnTo>
                  <a:pt x="1685" y="1103"/>
                </a:lnTo>
                <a:lnTo>
                  <a:pt x="1685" y="1082"/>
                </a:lnTo>
                <a:lnTo>
                  <a:pt x="1685" y="1061"/>
                </a:lnTo>
                <a:lnTo>
                  <a:pt x="1685" y="1040"/>
                </a:lnTo>
                <a:lnTo>
                  <a:pt x="1685" y="1019"/>
                </a:lnTo>
                <a:lnTo>
                  <a:pt x="1686" y="997"/>
                </a:lnTo>
                <a:lnTo>
                  <a:pt x="1686" y="976"/>
                </a:lnTo>
                <a:lnTo>
                  <a:pt x="1686" y="955"/>
                </a:lnTo>
                <a:lnTo>
                  <a:pt x="1686" y="934"/>
                </a:lnTo>
                <a:lnTo>
                  <a:pt x="1686" y="913"/>
                </a:lnTo>
                <a:lnTo>
                  <a:pt x="1687" y="892"/>
                </a:lnTo>
                <a:lnTo>
                  <a:pt x="1687" y="872"/>
                </a:lnTo>
                <a:lnTo>
                  <a:pt x="1687" y="851"/>
                </a:lnTo>
                <a:lnTo>
                  <a:pt x="1687" y="831"/>
                </a:lnTo>
                <a:lnTo>
                  <a:pt x="1687" y="811"/>
                </a:lnTo>
                <a:lnTo>
                  <a:pt x="1687" y="792"/>
                </a:lnTo>
                <a:lnTo>
                  <a:pt x="1687" y="772"/>
                </a:lnTo>
                <a:lnTo>
                  <a:pt x="1688" y="754"/>
                </a:lnTo>
                <a:lnTo>
                  <a:pt x="1688" y="735"/>
                </a:lnTo>
                <a:lnTo>
                  <a:pt x="1688" y="717"/>
                </a:lnTo>
                <a:lnTo>
                  <a:pt x="1688" y="699"/>
                </a:lnTo>
                <a:lnTo>
                  <a:pt x="1689" y="682"/>
                </a:lnTo>
                <a:lnTo>
                  <a:pt x="1689" y="665"/>
                </a:lnTo>
                <a:lnTo>
                  <a:pt x="1689" y="649"/>
                </a:lnTo>
                <a:lnTo>
                  <a:pt x="1689" y="633"/>
                </a:lnTo>
                <a:lnTo>
                  <a:pt x="1689" y="618"/>
                </a:lnTo>
                <a:lnTo>
                  <a:pt x="1689" y="603"/>
                </a:lnTo>
                <a:lnTo>
                  <a:pt x="1689" y="590"/>
                </a:lnTo>
                <a:lnTo>
                  <a:pt x="1690" y="576"/>
                </a:lnTo>
                <a:lnTo>
                  <a:pt x="1690" y="563"/>
                </a:lnTo>
                <a:lnTo>
                  <a:pt x="1690" y="551"/>
                </a:lnTo>
                <a:lnTo>
                  <a:pt x="1690" y="540"/>
                </a:lnTo>
                <a:lnTo>
                  <a:pt x="1690" y="529"/>
                </a:lnTo>
                <a:lnTo>
                  <a:pt x="1690" y="519"/>
                </a:lnTo>
                <a:lnTo>
                  <a:pt x="1690" y="510"/>
                </a:lnTo>
                <a:lnTo>
                  <a:pt x="1691" y="501"/>
                </a:lnTo>
                <a:lnTo>
                  <a:pt x="1691" y="493"/>
                </a:lnTo>
                <a:lnTo>
                  <a:pt x="1691" y="486"/>
                </a:lnTo>
                <a:lnTo>
                  <a:pt x="1691" y="480"/>
                </a:lnTo>
                <a:lnTo>
                  <a:pt x="1691" y="474"/>
                </a:lnTo>
                <a:lnTo>
                  <a:pt x="1692" y="470"/>
                </a:lnTo>
                <a:lnTo>
                  <a:pt x="1692" y="465"/>
                </a:lnTo>
                <a:lnTo>
                  <a:pt x="1692" y="462"/>
                </a:lnTo>
                <a:lnTo>
                  <a:pt x="1692" y="460"/>
                </a:lnTo>
                <a:lnTo>
                  <a:pt x="1692" y="458"/>
                </a:lnTo>
                <a:lnTo>
                  <a:pt x="1692" y="457"/>
                </a:lnTo>
                <a:lnTo>
                  <a:pt x="1692" y="457"/>
                </a:lnTo>
                <a:lnTo>
                  <a:pt x="1693" y="458"/>
                </a:lnTo>
                <a:lnTo>
                  <a:pt x="1693" y="459"/>
                </a:lnTo>
                <a:lnTo>
                  <a:pt x="1693" y="462"/>
                </a:lnTo>
                <a:lnTo>
                  <a:pt x="1693" y="465"/>
                </a:lnTo>
                <a:lnTo>
                  <a:pt x="1693" y="468"/>
                </a:lnTo>
                <a:lnTo>
                  <a:pt x="1693" y="473"/>
                </a:lnTo>
                <a:lnTo>
                  <a:pt x="1694" y="478"/>
                </a:lnTo>
                <a:lnTo>
                  <a:pt x="1694" y="485"/>
                </a:lnTo>
                <a:lnTo>
                  <a:pt x="1694" y="491"/>
                </a:lnTo>
                <a:lnTo>
                  <a:pt x="1694" y="499"/>
                </a:lnTo>
                <a:lnTo>
                  <a:pt x="1694" y="508"/>
                </a:lnTo>
                <a:lnTo>
                  <a:pt x="1695" y="516"/>
                </a:lnTo>
                <a:lnTo>
                  <a:pt x="1695" y="526"/>
                </a:lnTo>
                <a:lnTo>
                  <a:pt x="1695" y="537"/>
                </a:lnTo>
                <a:lnTo>
                  <a:pt x="1695" y="547"/>
                </a:lnTo>
                <a:lnTo>
                  <a:pt x="1695" y="559"/>
                </a:lnTo>
                <a:lnTo>
                  <a:pt x="1695" y="572"/>
                </a:lnTo>
                <a:lnTo>
                  <a:pt x="1695" y="585"/>
                </a:lnTo>
                <a:lnTo>
                  <a:pt x="1696" y="598"/>
                </a:lnTo>
                <a:lnTo>
                  <a:pt x="1696" y="612"/>
                </a:lnTo>
                <a:lnTo>
                  <a:pt x="1696" y="627"/>
                </a:lnTo>
                <a:lnTo>
                  <a:pt x="1696" y="642"/>
                </a:lnTo>
                <a:lnTo>
                  <a:pt x="1696" y="657"/>
                </a:lnTo>
                <a:lnTo>
                  <a:pt x="1697" y="674"/>
                </a:lnTo>
                <a:lnTo>
                  <a:pt x="1697" y="690"/>
                </a:lnTo>
                <a:lnTo>
                  <a:pt x="1697" y="707"/>
                </a:lnTo>
                <a:lnTo>
                  <a:pt x="1697" y="725"/>
                </a:lnTo>
                <a:lnTo>
                  <a:pt x="1697" y="742"/>
                </a:lnTo>
                <a:lnTo>
                  <a:pt x="1697" y="760"/>
                </a:lnTo>
                <a:lnTo>
                  <a:pt x="1698" y="779"/>
                </a:lnTo>
                <a:lnTo>
                  <a:pt x="1698" y="797"/>
                </a:lnTo>
                <a:lnTo>
                  <a:pt x="1698" y="817"/>
                </a:lnTo>
                <a:lnTo>
                  <a:pt x="1698" y="836"/>
                </a:lnTo>
                <a:lnTo>
                  <a:pt x="1698" y="855"/>
                </a:lnTo>
                <a:lnTo>
                  <a:pt x="1698" y="874"/>
                </a:lnTo>
                <a:lnTo>
                  <a:pt x="1698" y="894"/>
                </a:lnTo>
                <a:lnTo>
                  <a:pt x="1699" y="914"/>
                </a:lnTo>
                <a:lnTo>
                  <a:pt x="1699" y="934"/>
                </a:lnTo>
                <a:lnTo>
                  <a:pt x="1699" y="954"/>
                </a:lnTo>
                <a:lnTo>
                  <a:pt x="1699" y="974"/>
                </a:lnTo>
                <a:lnTo>
                  <a:pt x="1699" y="994"/>
                </a:lnTo>
                <a:lnTo>
                  <a:pt x="1700" y="1014"/>
                </a:lnTo>
                <a:lnTo>
                  <a:pt x="1700" y="1034"/>
                </a:lnTo>
                <a:lnTo>
                  <a:pt x="1700" y="1054"/>
                </a:lnTo>
                <a:lnTo>
                  <a:pt x="1700" y="1074"/>
                </a:lnTo>
                <a:lnTo>
                  <a:pt x="1700" y="1093"/>
                </a:lnTo>
                <a:lnTo>
                  <a:pt x="1700" y="1113"/>
                </a:lnTo>
                <a:lnTo>
                  <a:pt x="1700" y="1132"/>
                </a:lnTo>
                <a:lnTo>
                  <a:pt x="1701" y="1151"/>
                </a:lnTo>
                <a:lnTo>
                  <a:pt x="1701" y="1170"/>
                </a:lnTo>
                <a:lnTo>
                  <a:pt x="1701" y="1188"/>
                </a:lnTo>
                <a:lnTo>
                  <a:pt x="1701" y="1206"/>
                </a:lnTo>
                <a:lnTo>
                  <a:pt x="1702" y="1224"/>
                </a:lnTo>
                <a:lnTo>
                  <a:pt x="1702" y="1242"/>
                </a:lnTo>
                <a:lnTo>
                  <a:pt x="1702" y="1259"/>
                </a:lnTo>
                <a:lnTo>
                  <a:pt x="1702" y="1275"/>
                </a:lnTo>
                <a:lnTo>
                  <a:pt x="1702" y="1292"/>
                </a:lnTo>
                <a:lnTo>
                  <a:pt x="1702" y="1307"/>
                </a:lnTo>
                <a:lnTo>
                  <a:pt x="1702" y="1323"/>
                </a:lnTo>
                <a:lnTo>
                  <a:pt x="1703" y="1337"/>
                </a:lnTo>
                <a:lnTo>
                  <a:pt x="1703" y="1352"/>
                </a:lnTo>
                <a:lnTo>
                  <a:pt x="1703" y="1365"/>
                </a:lnTo>
                <a:lnTo>
                  <a:pt x="1703" y="1379"/>
                </a:lnTo>
                <a:lnTo>
                  <a:pt x="1703" y="1391"/>
                </a:lnTo>
                <a:lnTo>
                  <a:pt x="1703" y="1403"/>
                </a:lnTo>
                <a:lnTo>
                  <a:pt x="1703" y="1414"/>
                </a:lnTo>
                <a:lnTo>
                  <a:pt x="1704" y="1425"/>
                </a:lnTo>
                <a:lnTo>
                  <a:pt x="1704" y="1435"/>
                </a:lnTo>
                <a:lnTo>
                  <a:pt x="1704" y="1444"/>
                </a:lnTo>
                <a:lnTo>
                  <a:pt x="1704" y="1453"/>
                </a:lnTo>
                <a:lnTo>
                  <a:pt x="1704" y="1461"/>
                </a:lnTo>
                <a:lnTo>
                  <a:pt x="1705" y="1468"/>
                </a:lnTo>
                <a:lnTo>
                  <a:pt x="1705" y="1475"/>
                </a:lnTo>
                <a:lnTo>
                  <a:pt x="1705" y="1481"/>
                </a:lnTo>
                <a:lnTo>
                  <a:pt x="1705" y="1486"/>
                </a:lnTo>
                <a:lnTo>
                  <a:pt x="1705" y="1490"/>
                </a:lnTo>
                <a:lnTo>
                  <a:pt x="1705" y="1494"/>
                </a:lnTo>
                <a:lnTo>
                  <a:pt x="1705" y="1497"/>
                </a:lnTo>
                <a:lnTo>
                  <a:pt x="1706" y="1499"/>
                </a:lnTo>
                <a:lnTo>
                  <a:pt x="1706" y="1501"/>
                </a:lnTo>
                <a:lnTo>
                  <a:pt x="1706" y="1502"/>
                </a:lnTo>
                <a:lnTo>
                  <a:pt x="1706" y="1502"/>
                </a:lnTo>
                <a:lnTo>
                  <a:pt x="1707" y="1501"/>
                </a:lnTo>
                <a:lnTo>
                  <a:pt x="1707" y="1499"/>
                </a:lnTo>
                <a:lnTo>
                  <a:pt x="1707" y="1497"/>
                </a:lnTo>
                <a:lnTo>
                  <a:pt x="1707" y="1494"/>
                </a:lnTo>
                <a:lnTo>
                  <a:pt x="1707" y="1490"/>
                </a:lnTo>
                <a:lnTo>
                  <a:pt x="1707" y="1486"/>
                </a:lnTo>
                <a:lnTo>
                  <a:pt x="1707" y="1481"/>
                </a:lnTo>
                <a:lnTo>
                  <a:pt x="1708" y="1475"/>
                </a:lnTo>
                <a:lnTo>
                  <a:pt x="1708" y="1469"/>
                </a:lnTo>
                <a:lnTo>
                  <a:pt x="1708" y="1461"/>
                </a:lnTo>
                <a:lnTo>
                  <a:pt x="1708" y="1453"/>
                </a:lnTo>
                <a:lnTo>
                  <a:pt x="1708" y="1445"/>
                </a:lnTo>
                <a:lnTo>
                  <a:pt x="1708" y="1436"/>
                </a:lnTo>
                <a:lnTo>
                  <a:pt x="1708" y="1426"/>
                </a:lnTo>
                <a:lnTo>
                  <a:pt x="1709" y="1415"/>
                </a:lnTo>
                <a:lnTo>
                  <a:pt x="1709" y="1404"/>
                </a:lnTo>
                <a:lnTo>
                  <a:pt x="1709" y="1393"/>
                </a:lnTo>
                <a:lnTo>
                  <a:pt x="1709" y="1380"/>
                </a:lnTo>
                <a:lnTo>
                  <a:pt x="1709" y="1367"/>
                </a:lnTo>
                <a:lnTo>
                  <a:pt x="1710" y="1354"/>
                </a:lnTo>
                <a:lnTo>
                  <a:pt x="1710" y="1341"/>
                </a:lnTo>
                <a:lnTo>
                  <a:pt x="1710" y="1326"/>
                </a:lnTo>
                <a:lnTo>
                  <a:pt x="1710" y="1311"/>
                </a:lnTo>
                <a:lnTo>
                  <a:pt x="1710" y="1296"/>
                </a:lnTo>
                <a:lnTo>
                  <a:pt x="1710" y="1280"/>
                </a:lnTo>
                <a:lnTo>
                  <a:pt x="1710" y="1265"/>
                </a:lnTo>
                <a:lnTo>
                  <a:pt x="1711" y="1248"/>
                </a:lnTo>
                <a:lnTo>
                  <a:pt x="1711" y="1231"/>
                </a:lnTo>
                <a:lnTo>
                  <a:pt x="1711" y="1214"/>
                </a:lnTo>
                <a:lnTo>
                  <a:pt x="1711" y="1197"/>
                </a:lnTo>
                <a:lnTo>
                  <a:pt x="1712" y="1180"/>
                </a:lnTo>
                <a:lnTo>
                  <a:pt x="1712" y="1162"/>
                </a:lnTo>
                <a:lnTo>
                  <a:pt x="1712" y="1144"/>
                </a:lnTo>
                <a:lnTo>
                  <a:pt x="1712" y="1125"/>
                </a:lnTo>
                <a:lnTo>
                  <a:pt x="1712" y="1107"/>
                </a:lnTo>
                <a:lnTo>
                  <a:pt x="1712" y="1088"/>
                </a:lnTo>
                <a:lnTo>
                  <a:pt x="1712" y="1070"/>
                </a:lnTo>
                <a:lnTo>
                  <a:pt x="1713" y="1051"/>
                </a:lnTo>
                <a:lnTo>
                  <a:pt x="1713" y="1032"/>
                </a:lnTo>
                <a:lnTo>
                  <a:pt x="1713" y="1013"/>
                </a:lnTo>
                <a:lnTo>
                  <a:pt x="1713" y="994"/>
                </a:lnTo>
                <a:lnTo>
                  <a:pt x="1713" y="975"/>
                </a:lnTo>
                <a:lnTo>
                  <a:pt x="1713" y="957"/>
                </a:lnTo>
                <a:lnTo>
                  <a:pt x="1713" y="938"/>
                </a:lnTo>
                <a:lnTo>
                  <a:pt x="1714" y="919"/>
                </a:lnTo>
                <a:lnTo>
                  <a:pt x="1714" y="901"/>
                </a:lnTo>
                <a:lnTo>
                  <a:pt x="1714" y="883"/>
                </a:lnTo>
                <a:lnTo>
                  <a:pt x="1714" y="865"/>
                </a:lnTo>
                <a:lnTo>
                  <a:pt x="1714" y="847"/>
                </a:lnTo>
                <a:lnTo>
                  <a:pt x="1715" y="829"/>
                </a:lnTo>
                <a:lnTo>
                  <a:pt x="1715" y="812"/>
                </a:lnTo>
                <a:lnTo>
                  <a:pt x="1715" y="795"/>
                </a:lnTo>
                <a:lnTo>
                  <a:pt x="1715" y="778"/>
                </a:lnTo>
                <a:lnTo>
                  <a:pt x="1715" y="762"/>
                </a:lnTo>
                <a:lnTo>
                  <a:pt x="1715" y="746"/>
                </a:lnTo>
                <a:lnTo>
                  <a:pt x="1715" y="730"/>
                </a:lnTo>
                <a:lnTo>
                  <a:pt x="1716" y="715"/>
                </a:lnTo>
                <a:lnTo>
                  <a:pt x="1716" y="700"/>
                </a:lnTo>
                <a:lnTo>
                  <a:pt x="1716" y="686"/>
                </a:lnTo>
                <a:lnTo>
                  <a:pt x="1716" y="672"/>
                </a:lnTo>
                <a:lnTo>
                  <a:pt x="1717" y="659"/>
                </a:lnTo>
                <a:lnTo>
                  <a:pt x="1717" y="646"/>
                </a:lnTo>
                <a:lnTo>
                  <a:pt x="1717" y="634"/>
                </a:lnTo>
                <a:lnTo>
                  <a:pt x="1717" y="622"/>
                </a:lnTo>
                <a:lnTo>
                  <a:pt x="1717" y="611"/>
                </a:lnTo>
                <a:lnTo>
                  <a:pt x="1717" y="601"/>
                </a:lnTo>
                <a:lnTo>
                  <a:pt x="1717" y="591"/>
                </a:lnTo>
                <a:lnTo>
                  <a:pt x="1718" y="581"/>
                </a:lnTo>
                <a:lnTo>
                  <a:pt x="1718" y="572"/>
                </a:lnTo>
                <a:lnTo>
                  <a:pt x="1718" y="564"/>
                </a:lnTo>
                <a:lnTo>
                  <a:pt x="1718" y="557"/>
                </a:lnTo>
                <a:lnTo>
                  <a:pt x="1718" y="550"/>
                </a:lnTo>
                <a:lnTo>
                  <a:pt x="1718" y="544"/>
                </a:lnTo>
                <a:lnTo>
                  <a:pt x="1718" y="539"/>
                </a:lnTo>
                <a:lnTo>
                  <a:pt x="1719" y="534"/>
                </a:lnTo>
                <a:lnTo>
                  <a:pt x="1719" y="530"/>
                </a:lnTo>
                <a:lnTo>
                  <a:pt x="1719" y="526"/>
                </a:lnTo>
                <a:lnTo>
                  <a:pt x="1719" y="524"/>
                </a:lnTo>
                <a:lnTo>
                  <a:pt x="1719" y="521"/>
                </a:lnTo>
                <a:lnTo>
                  <a:pt x="1720" y="520"/>
                </a:lnTo>
                <a:lnTo>
                  <a:pt x="1720" y="519"/>
                </a:lnTo>
                <a:lnTo>
                  <a:pt x="1720" y="520"/>
                </a:lnTo>
                <a:lnTo>
                  <a:pt x="1720" y="521"/>
                </a:lnTo>
                <a:lnTo>
                  <a:pt x="1720" y="522"/>
                </a:lnTo>
                <a:lnTo>
                  <a:pt x="1720" y="524"/>
                </a:lnTo>
                <a:lnTo>
                  <a:pt x="1720" y="527"/>
                </a:lnTo>
                <a:lnTo>
                  <a:pt x="1721" y="531"/>
                </a:lnTo>
                <a:lnTo>
                  <a:pt x="1721" y="535"/>
                </a:lnTo>
                <a:lnTo>
                  <a:pt x="1721" y="540"/>
                </a:lnTo>
                <a:lnTo>
                  <a:pt x="1721" y="545"/>
                </a:lnTo>
                <a:lnTo>
                  <a:pt x="1721" y="552"/>
                </a:lnTo>
                <a:lnTo>
                  <a:pt x="1721" y="558"/>
                </a:lnTo>
                <a:lnTo>
                  <a:pt x="1722" y="566"/>
                </a:lnTo>
                <a:lnTo>
                  <a:pt x="1722" y="574"/>
                </a:lnTo>
                <a:lnTo>
                  <a:pt x="1722" y="583"/>
                </a:lnTo>
                <a:lnTo>
                  <a:pt x="1722" y="592"/>
                </a:lnTo>
                <a:lnTo>
                  <a:pt x="1722" y="602"/>
                </a:lnTo>
                <a:lnTo>
                  <a:pt x="1723" y="612"/>
                </a:lnTo>
                <a:lnTo>
                  <a:pt x="1723" y="623"/>
                </a:lnTo>
                <a:lnTo>
                  <a:pt x="1723" y="635"/>
                </a:lnTo>
                <a:lnTo>
                  <a:pt x="1723" y="647"/>
                </a:lnTo>
                <a:lnTo>
                  <a:pt x="1723" y="659"/>
                </a:lnTo>
                <a:lnTo>
                  <a:pt x="1723" y="672"/>
                </a:lnTo>
                <a:lnTo>
                  <a:pt x="1723" y="686"/>
                </a:lnTo>
                <a:lnTo>
                  <a:pt x="1724" y="700"/>
                </a:lnTo>
                <a:lnTo>
                  <a:pt x="1724" y="714"/>
                </a:lnTo>
                <a:lnTo>
                  <a:pt x="1724" y="729"/>
                </a:lnTo>
                <a:lnTo>
                  <a:pt x="1724" y="744"/>
                </a:lnTo>
                <a:lnTo>
                  <a:pt x="1724" y="759"/>
                </a:lnTo>
                <a:lnTo>
                  <a:pt x="1725" y="775"/>
                </a:lnTo>
                <a:lnTo>
                  <a:pt x="1725" y="791"/>
                </a:lnTo>
                <a:lnTo>
                  <a:pt x="1725" y="807"/>
                </a:lnTo>
                <a:lnTo>
                  <a:pt x="1725" y="823"/>
                </a:lnTo>
                <a:lnTo>
                  <a:pt x="1725" y="840"/>
                </a:lnTo>
                <a:lnTo>
                  <a:pt x="1725" y="857"/>
                </a:lnTo>
                <a:lnTo>
                  <a:pt x="1726" y="874"/>
                </a:lnTo>
                <a:lnTo>
                  <a:pt x="1726" y="892"/>
                </a:lnTo>
                <a:lnTo>
                  <a:pt x="1726" y="909"/>
                </a:lnTo>
                <a:lnTo>
                  <a:pt x="1726" y="927"/>
                </a:lnTo>
                <a:lnTo>
                  <a:pt x="1726" y="944"/>
                </a:lnTo>
                <a:lnTo>
                  <a:pt x="1726" y="962"/>
                </a:lnTo>
                <a:lnTo>
                  <a:pt x="1726" y="979"/>
                </a:lnTo>
                <a:lnTo>
                  <a:pt x="1727" y="997"/>
                </a:lnTo>
                <a:lnTo>
                  <a:pt x="1727" y="1015"/>
                </a:lnTo>
                <a:lnTo>
                  <a:pt x="1727" y="1032"/>
                </a:lnTo>
                <a:lnTo>
                  <a:pt x="1727" y="1050"/>
                </a:lnTo>
                <a:lnTo>
                  <a:pt x="1727" y="1067"/>
                </a:lnTo>
                <a:lnTo>
                  <a:pt x="1728" y="1084"/>
                </a:lnTo>
                <a:lnTo>
                  <a:pt x="1728" y="1101"/>
                </a:lnTo>
                <a:lnTo>
                  <a:pt x="1728" y="1118"/>
                </a:lnTo>
                <a:lnTo>
                  <a:pt x="1728" y="1135"/>
                </a:lnTo>
                <a:lnTo>
                  <a:pt x="1728" y="1151"/>
                </a:lnTo>
                <a:lnTo>
                  <a:pt x="1728" y="1167"/>
                </a:lnTo>
                <a:lnTo>
                  <a:pt x="1728" y="1183"/>
                </a:lnTo>
                <a:lnTo>
                  <a:pt x="1729" y="1199"/>
                </a:lnTo>
                <a:lnTo>
                  <a:pt x="1729" y="1214"/>
                </a:lnTo>
                <a:lnTo>
                  <a:pt x="1729" y="1229"/>
                </a:lnTo>
                <a:lnTo>
                  <a:pt x="1729" y="1244"/>
                </a:lnTo>
                <a:lnTo>
                  <a:pt x="1730" y="1258"/>
                </a:lnTo>
                <a:lnTo>
                  <a:pt x="1730" y="1272"/>
                </a:lnTo>
                <a:lnTo>
                  <a:pt x="1730" y="1285"/>
                </a:lnTo>
                <a:lnTo>
                  <a:pt x="1730" y="1298"/>
                </a:lnTo>
                <a:lnTo>
                  <a:pt x="1730" y="1310"/>
                </a:lnTo>
                <a:lnTo>
                  <a:pt x="1730" y="1322"/>
                </a:lnTo>
                <a:lnTo>
                  <a:pt x="1730" y="1333"/>
                </a:lnTo>
                <a:lnTo>
                  <a:pt x="1731" y="1344"/>
                </a:lnTo>
                <a:lnTo>
                  <a:pt x="1731" y="1355"/>
                </a:lnTo>
                <a:lnTo>
                  <a:pt x="1731" y="1364"/>
                </a:lnTo>
                <a:lnTo>
                  <a:pt x="1731" y="1374"/>
                </a:lnTo>
                <a:lnTo>
                  <a:pt x="1731" y="1382"/>
                </a:lnTo>
                <a:lnTo>
                  <a:pt x="1731" y="1390"/>
                </a:lnTo>
                <a:lnTo>
                  <a:pt x="1731" y="1398"/>
                </a:lnTo>
                <a:lnTo>
                  <a:pt x="1732" y="1405"/>
                </a:lnTo>
                <a:lnTo>
                  <a:pt x="1732" y="1411"/>
                </a:lnTo>
                <a:lnTo>
                  <a:pt x="1732" y="1417"/>
                </a:lnTo>
                <a:lnTo>
                  <a:pt x="1732" y="1422"/>
                </a:lnTo>
                <a:lnTo>
                  <a:pt x="1732" y="1426"/>
                </a:lnTo>
                <a:lnTo>
                  <a:pt x="1733" y="1430"/>
                </a:lnTo>
                <a:lnTo>
                  <a:pt x="1733" y="1433"/>
                </a:lnTo>
                <a:lnTo>
                  <a:pt x="1733" y="1436"/>
                </a:lnTo>
                <a:lnTo>
                  <a:pt x="1733" y="1438"/>
                </a:lnTo>
                <a:lnTo>
                  <a:pt x="1733" y="1439"/>
                </a:lnTo>
                <a:lnTo>
                  <a:pt x="1733" y="1439"/>
                </a:lnTo>
                <a:lnTo>
                  <a:pt x="1733" y="1439"/>
                </a:lnTo>
                <a:lnTo>
                  <a:pt x="1734" y="1438"/>
                </a:lnTo>
                <a:lnTo>
                  <a:pt x="1734" y="1436"/>
                </a:lnTo>
                <a:lnTo>
                  <a:pt x="1734" y="1434"/>
                </a:lnTo>
                <a:lnTo>
                  <a:pt x="1734" y="1432"/>
                </a:lnTo>
                <a:lnTo>
                  <a:pt x="1735" y="1428"/>
                </a:lnTo>
                <a:lnTo>
                  <a:pt x="1735" y="1424"/>
                </a:lnTo>
                <a:lnTo>
                  <a:pt x="1735" y="1420"/>
                </a:lnTo>
                <a:lnTo>
                  <a:pt x="1735" y="1415"/>
                </a:lnTo>
                <a:lnTo>
                  <a:pt x="1735" y="1408"/>
                </a:lnTo>
                <a:lnTo>
                  <a:pt x="1735" y="1402"/>
                </a:lnTo>
                <a:lnTo>
                  <a:pt x="1735" y="1395"/>
                </a:lnTo>
                <a:lnTo>
                  <a:pt x="1736" y="1387"/>
                </a:lnTo>
                <a:lnTo>
                  <a:pt x="1736" y="1379"/>
                </a:lnTo>
                <a:lnTo>
                  <a:pt x="1736" y="1370"/>
                </a:lnTo>
                <a:lnTo>
                  <a:pt x="1736" y="1361"/>
                </a:lnTo>
                <a:lnTo>
                  <a:pt x="1736" y="1351"/>
                </a:lnTo>
                <a:lnTo>
                  <a:pt x="1736" y="1341"/>
                </a:lnTo>
                <a:lnTo>
                  <a:pt x="1736" y="1330"/>
                </a:lnTo>
                <a:lnTo>
                  <a:pt x="1737" y="1319"/>
                </a:lnTo>
                <a:lnTo>
                  <a:pt x="1737" y="1307"/>
                </a:lnTo>
                <a:lnTo>
                  <a:pt x="1737" y="1295"/>
                </a:lnTo>
                <a:lnTo>
                  <a:pt x="1737" y="1282"/>
                </a:lnTo>
                <a:lnTo>
                  <a:pt x="1737" y="1269"/>
                </a:lnTo>
                <a:lnTo>
                  <a:pt x="1738" y="1256"/>
                </a:lnTo>
                <a:lnTo>
                  <a:pt x="1738" y="1242"/>
                </a:lnTo>
                <a:lnTo>
                  <a:pt x="1738" y="1228"/>
                </a:lnTo>
                <a:lnTo>
                  <a:pt x="1738" y="1214"/>
                </a:lnTo>
                <a:lnTo>
                  <a:pt x="1738" y="1199"/>
                </a:lnTo>
                <a:lnTo>
                  <a:pt x="1738" y="1184"/>
                </a:lnTo>
                <a:lnTo>
                  <a:pt x="1738" y="1169"/>
                </a:lnTo>
                <a:lnTo>
                  <a:pt x="1739" y="1154"/>
                </a:lnTo>
                <a:lnTo>
                  <a:pt x="1739" y="1138"/>
                </a:lnTo>
                <a:lnTo>
                  <a:pt x="1739" y="1122"/>
                </a:lnTo>
                <a:lnTo>
                  <a:pt x="1739" y="1106"/>
                </a:lnTo>
                <a:lnTo>
                  <a:pt x="1740" y="1090"/>
                </a:lnTo>
                <a:lnTo>
                  <a:pt x="1740" y="1074"/>
                </a:lnTo>
                <a:lnTo>
                  <a:pt x="1740" y="1057"/>
                </a:lnTo>
                <a:lnTo>
                  <a:pt x="1740" y="1041"/>
                </a:lnTo>
                <a:lnTo>
                  <a:pt x="1740" y="1025"/>
                </a:lnTo>
                <a:lnTo>
                  <a:pt x="1740" y="1008"/>
                </a:lnTo>
                <a:lnTo>
                  <a:pt x="1740" y="992"/>
                </a:lnTo>
                <a:lnTo>
                  <a:pt x="1741" y="975"/>
                </a:lnTo>
                <a:lnTo>
                  <a:pt x="1741" y="959"/>
                </a:lnTo>
                <a:lnTo>
                  <a:pt x="1741" y="943"/>
                </a:lnTo>
                <a:lnTo>
                  <a:pt x="1741" y="927"/>
                </a:lnTo>
                <a:lnTo>
                  <a:pt x="1741" y="910"/>
                </a:lnTo>
                <a:lnTo>
                  <a:pt x="1741" y="895"/>
                </a:lnTo>
                <a:lnTo>
                  <a:pt x="1741" y="879"/>
                </a:lnTo>
                <a:lnTo>
                  <a:pt x="1742" y="863"/>
                </a:lnTo>
                <a:lnTo>
                  <a:pt x="1742" y="848"/>
                </a:lnTo>
                <a:lnTo>
                  <a:pt x="1742" y="833"/>
                </a:lnTo>
                <a:lnTo>
                  <a:pt x="1742" y="818"/>
                </a:lnTo>
                <a:lnTo>
                  <a:pt x="1742" y="804"/>
                </a:lnTo>
                <a:lnTo>
                  <a:pt x="1743" y="790"/>
                </a:lnTo>
                <a:lnTo>
                  <a:pt x="1743" y="776"/>
                </a:lnTo>
                <a:lnTo>
                  <a:pt x="1743" y="762"/>
                </a:lnTo>
                <a:lnTo>
                  <a:pt x="1743" y="749"/>
                </a:lnTo>
                <a:lnTo>
                  <a:pt x="1743" y="736"/>
                </a:lnTo>
                <a:lnTo>
                  <a:pt x="1743" y="724"/>
                </a:lnTo>
                <a:lnTo>
                  <a:pt x="1743" y="712"/>
                </a:lnTo>
                <a:lnTo>
                  <a:pt x="1744" y="701"/>
                </a:lnTo>
                <a:lnTo>
                  <a:pt x="1744" y="690"/>
                </a:lnTo>
                <a:lnTo>
                  <a:pt x="1744" y="679"/>
                </a:lnTo>
                <a:lnTo>
                  <a:pt x="1744" y="669"/>
                </a:lnTo>
                <a:lnTo>
                  <a:pt x="1745" y="659"/>
                </a:lnTo>
                <a:lnTo>
                  <a:pt x="1745" y="651"/>
                </a:lnTo>
                <a:lnTo>
                  <a:pt x="1745" y="642"/>
                </a:lnTo>
                <a:lnTo>
                  <a:pt x="1745" y="634"/>
                </a:lnTo>
                <a:lnTo>
                  <a:pt x="1745" y="626"/>
                </a:lnTo>
                <a:lnTo>
                  <a:pt x="1745" y="619"/>
                </a:lnTo>
                <a:lnTo>
                  <a:pt x="1745" y="613"/>
                </a:lnTo>
                <a:lnTo>
                  <a:pt x="1746" y="607"/>
                </a:lnTo>
                <a:lnTo>
                  <a:pt x="1746" y="602"/>
                </a:lnTo>
                <a:lnTo>
                  <a:pt x="1746" y="598"/>
                </a:lnTo>
                <a:lnTo>
                  <a:pt x="1746" y="593"/>
                </a:lnTo>
                <a:lnTo>
                  <a:pt x="1746" y="590"/>
                </a:lnTo>
                <a:lnTo>
                  <a:pt x="1746" y="587"/>
                </a:lnTo>
                <a:lnTo>
                  <a:pt x="1746" y="585"/>
                </a:lnTo>
                <a:lnTo>
                  <a:pt x="1747" y="583"/>
                </a:lnTo>
                <a:lnTo>
                  <a:pt x="1747" y="583"/>
                </a:lnTo>
                <a:lnTo>
                  <a:pt x="1747" y="582"/>
                </a:lnTo>
                <a:lnTo>
                  <a:pt x="1747" y="582"/>
                </a:lnTo>
                <a:lnTo>
                  <a:pt x="1747" y="583"/>
                </a:lnTo>
                <a:lnTo>
                  <a:pt x="1748" y="585"/>
                </a:lnTo>
                <a:lnTo>
                  <a:pt x="1748" y="587"/>
                </a:lnTo>
                <a:lnTo>
                  <a:pt x="1748" y="589"/>
                </a:lnTo>
                <a:lnTo>
                  <a:pt x="1748" y="593"/>
                </a:lnTo>
                <a:lnTo>
                  <a:pt x="1748" y="596"/>
                </a:lnTo>
                <a:lnTo>
                  <a:pt x="1748" y="601"/>
                </a:lnTo>
                <a:lnTo>
                  <a:pt x="1748" y="606"/>
                </a:lnTo>
                <a:lnTo>
                  <a:pt x="1749" y="611"/>
                </a:lnTo>
                <a:lnTo>
                  <a:pt x="1749" y="617"/>
                </a:lnTo>
                <a:lnTo>
                  <a:pt x="1749" y="624"/>
                </a:lnTo>
                <a:lnTo>
                  <a:pt x="1749" y="631"/>
                </a:lnTo>
                <a:lnTo>
                  <a:pt x="1749" y="639"/>
                </a:lnTo>
                <a:lnTo>
                  <a:pt x="1749" y="647"/>
                </a:lnTo>
                <a:lnTo>
                  <a:pt x="1749" y="656"/>
                </a:lnTo>
                <a:lnTo>
                  <a:pt x="1750" y="665"/>
                </a:lnTo>
                <a:lnTo>
                  <a:pt x="1750" y="674"/>
                </a:lnTo>
                <a:lnTo>
                  <a:pt x="1750" y="685"/>
                </a:lnTo>
                <a:lnTo>
                  <a:pt x="1750" y="695"/>
                </a:lnTo>
                <a:lnTo>
                  <a:pt x="1751" y="706"/>
                </a:lnTo>
                <a:lnTo>
                  <a:pt x="1751" y="717"/>
                </a:lnTo>
                <a:lnTo>
                  <a:pt x="1751" y="729"/>
                </a:lnTo>
                <a:lnTo>
                  <a:pt x="1751" y="741"/>
                </a:lnTo>
                <a:lnTo>
                  <a:pt x="1751" y="754"/>
                </a:lnTo>
                <a:lnTo>
                  <a:pt x="1751" y="766"/>
                </a:lnTo>
                <a:lnTo>
                  <a:pt x="1751" y="779"/>
                </a:lnTo>
                <a:lnTo>
                  <a:pt x="1752" y="793"/>
                </a:lnTo>
                <a:lnTo>
                  <a:pt x="1752" y="807"/>
                </a:lnTo>
                <a:lnTo>
                  <a:pt x="1752" y="820"/>
                </a:lnTo>
                <a:lnTo>
                  <a:pt x="1752" y="835"/>
                </a:lnTo>
                <a:lnTo>
                  <a:pt x="1752" y="849"/>
                </a:lnTo>
                <a:lnTo>
                  <a:pt x="1753" y="864"/>
                </a:lnTo>
                <a:lnTo>
                  <a:pt x="1753" y="878"/>
                </a:lnTo>
                <a:lnTo>
                  <a:pt x="1753" y="893"/>
                </a:lnTo>
                <a:lnTo>
                  <a:pt x="1753" y="908"/>
                </a:lnTo>
                <a:lnTo>
                  <a:pt x="1753" y="923"/>
                </a:lnTo>
                <a:lnTo>
                  <a:pt x="1753" y="938"/>
                </a:lnTo>
                <a:lnTo>
                  <a:pt x="1753" y="953"/>
                </a:lnTo>
                <a:lnTo>
                  <a:pt x="1754" y="969"/>
                </a:lnTo>
                <a:lnTo>
                  <a:pt x="1754" y="984"/>
                </a:lnTo>
                <a:lnTo>
                  <a:pt x="1754" y="999"/>
                </a:lnTo>
                <a:lnTo>
                  <a:pt x="1754" y="1014"/>
                </a:lnTo>
                <a:lnTo>
                  <a:pt x="1754" y="1030"/>
                </a:lnTo>
                <a:lnTo>
                  <a:pt x="1754" y="1045"/>
                </a:lnTo>
                <a:lnTo>
                  <a:pt x="1755" y="1060"/>
                </a:lnTo>
                <a:lnTo>
                  <a:pt x="1755" y="1075"/>
                </a:lnTo>
                <a:lnTo>
                  <a:pt x="1755" y="1089"/>
                </a:lnTo>
                <a:lnTo>
                  <a:pt x="1755" y="1104"/>
                </a:lnTo>
                <a:lnTo>
                  <a:pt x="1755" y="1118"/>
                </a:lnTo>
                <a:lnTo>
                  <a:pt x="1756" y="1132"/>
                </a:lnTo>
                <a:lnTo>
                  <a:pt x="1756" y="1146"/>
                </a:lnTo>
                <a:lnTo>
                  <a:pt x="1756" y="1160"/>
                </a:lnTo>
                <a:lnTo>
                  <a:pt x="1756" y="1173"/>
                </a:lnTo>
                <a:lnTo>
                  <a:pt x="1756" y="1186"/>
                </a:lnTo>
                <a:lnTo>
                  <a:pt x="1756" y="1199"/>
                </a:lnTo>
                <a:lnTo>
                  <a:pt x="1756" y="1211"/>
                </a:lnTo>
                <a:lnTo>
                  <a:pt x="1757" y="1224"/>
                </a:lnTo>
                <a:lnTo>
                  <a:pt x="1757" y="1235"/>
                </a:lnTo>
                <a:lnTo>
                  <a:pt x="1757" y="1247"/>
                </a:lnTo>
                <a:lnTo>
                  <a:pt x="1757" y="1258"/>
                </a:lnTo>
                <a:lnTo>
                  <a:pt x="1757" y="1268"/>
                </a:lnTo>
                <a:lnTo>
                  <a:pt x="1758" y="1278"/>
                </a:lnTo>
                <a:lnTo>
                  <a:pt x="1758" y="1288"/>
                </a:lnTo>
                <a:lnTo>
                  <a:pt x="1758" y="1297"/>
                </a:lnTo>
                <a:lnTo>
                  <a:pt x="1758" y="1306"/>
                </a:lnTo>
                <a:lnTo>
                  <a:pt x="1758" y="1315"/>
                </a:lnTo>
                <a:lnTo>
                  <a:pt x="1758" y="1322"/>
                </a:lnTo>
                <a:lnTo>
                  <a:pt x="1759" y="1330"/>
                </a:lnTo>
                <a:lnTo>
                  <a:pt x="1759" y="1337"/>
                </a:lnTo>
                <a:lnTo>
                  <a:pt x="1759" y="1343"/>
                </a:lnTo>
                <a:lnTo>
                  <a:pt x="1759" y="1349"/>
                </a:lnTo>
                <a:lnTo>
                  <a:pt x="1759" y="1354"/>
                </a:lnTo>
                <a:lnTo>
                  <a:pt x="1759" y="1359"/>
                </a:lnTo>
                <a:lnTo>
                  <a:pt x="1759" y="1363"/>
                </a:lnTo>
                <a:lnTo>
                  <a:pt x="1760" y="1367"/>
                </a:lnTo>
                <a:lnTo>
                  <a:pt x="1760" y="1370"/>
                </a:lnTo>
                <a:lnTo>
                  <a:pt x="1760" y="1372"/>
                </a:lnTo>
                <a:lnTo>
                  <a:pt x="1760" y="1374"/>
                </a:lnTo>
                <a:lnTo>
                  <a:pt x="1760" y="1375"/>
                </a:lnTo>
                <a:lnTo>
                  <a:pt x="1761" y="1376"/>
                </a:lnTo>
                <a:lnTo>
                  <a:pt x="1761" y="1377"/>
                </a:lnTo>
                <a:lnTo>
                  <a:pt x="1761" y="1376"/>
                </a:lnTo>
                <a:lnTo>
                  <a:pt x="1761" y="1375"/>
                </a:lnTo>
                <a:lnTo>
                  <a:pt x="1761" y="1374"/>
                </a:lnTo>
                <a:lnTo>
                  <a:pt x="1761" y="1372"/>
                </a:lnTo>
                <a:lnTo>
                  <a:pt x="1761" y="1370"/>
                </a:lnTo>
                <a:lnTo>
                  <a:pt x="1762" y="1367"/>
                </a:lnTo>
                <a:lnTo>
                  <a:pt x="1762" y="1363"/>
                </a:lnTo>
                <a:lnTo>
                  <a:pt x="1762" y="1359"/>
                </a:lnTo>
                <a:lnTo>
                  <a:pt x="1762" y="1354"/>
                </a:lnTo>
                <a:lnTo>
                  <a:pt x="1763" y="1349"/>
                </a:lnTo>
                <a:lnTo>
                  <a:pt x="1763" y="1344"/>
                </a:lnTo>
                <a:lnTo>
                  <a:pt x="1763" y="1337"/>
                </a:lnTo>
                <a:lnTo>
                  <a:pt x="1763" y="1331"/>
                </a:lnTo>
                <a:lnTo>
                  <a:pt x="1763" y="1323"/>
                </a:lnTo>
                <a:lnTo>
                  <a:pt x="1763" y="1316"/>
                </a:lnTo>
                <a:lnTo>
                  <a:pt x="1763" y="1308"/>
                </a:lnTo>
                <a:lnTo>
                  <a:pt x="1764" y="1299"/>
                </a:lnTo>
                <a:lnTo>
                  <a:pt x="1764" y="1290"/>
                </a:lnTo>
                <a:lnTo>
                  <a:pt x="1764" y="1281"/>
                </a:lnTo>
                <a:lnTo>
                  <a:pt x="1764" y="1271"/>
                </a:lnTo>
                <a:lnTo>
                  <a:pt x="1764" y="1261"/>
                </a:lnTo>
                <a:lnTo>
                  <a:pt x="1764" y="1250"/>
                </a:lnTo>
                <a:lnTo>
                  <a:pt x="1764" y="1240"/>
                </a:lnTo>
                <a:lnTo>
                  <a:pt x="1765" y="1228"/>
                </a:lnTo>
                <a:lnTo>
                  <a:pt x="1765" y="1217"/>
                </a:lnTo>
                <a:lnTo>
                  <a:pt x="1765" y="1205"/>
                </a:lnTo>
                <a:lnTo>
                  <a:pt x="1765" y="1193"/>
                </a:lnTo>
                <a:lnTo>
                  <a:pt x="1765" y="1180"/>
                </a:lnTo>
                <a:lnTo>
                  <a:pt x="1766" y="1168"/>
                </a:lnTo>
                <a:lnTo>
                  <a:pt x="1766" y="1155"/>
                </a:lnTo>
                <a:lnTo>
                  <a:pt x="1766" y="1142"/>
                </a:lnTo>
                <a:lnTo>
                  <a:pt x="1766" y="1129"/>
                </a:lnTo>
                <a:lnTo>
                  <a:pt x="1766" y="1115"/>
                </a:lnTo>
                <a:lnTo>
                  <a:pt x="1766" y="1101"/>
                </a:lnTo>
                <a:lnTo>
                  <a:pt x="1766" y="1088"/>
                </a:lnTo>
                <a:lnTo>
                  <a:pt x="1767" y="1074"/>
                </a:lnTo>
                <a:lnTo>
                  <a:pt x="1767" y="1060"/>
                </a:lnTo>
                <a:lnTo>
                  <a:pt x="1767" y="1046"/>
                </a:lnTo>
                <a:lnTo>
                  <a:pt x="1767" y="1032"/>
                </a:lnTo>
                <a:lnTo>
                  <a:pt x="1768" y="1018"/>
                </a:lnTo>
                <a:lnTo>
                  <a:pt x="1768" y="1004"/>
                </a:lnTo>
                <a:lnTo>
                  <a:pt x="1768" y="990"/>
                </a:lnTo>
                <a:lnTo>
                  <a:pt x="1768" y="976"/>
                </a:lnTo>
                <a:lnTo>
                  <a:pt x="1768" y="962"/>
                </a:lnTo>
                <a:lnTo>
                  <a:pt x="1768" y="948"/>
                </a:lnTo>
                <a:lnTo>
                  <a:pt x="1768" y="934"/>
                </a:lnTo>
                <a:lnTo>
                  <a:pt x="1769" y="921"/>
                </a:lnTo>
                <a:lnTo>
                  <a:pt x="1769" y="907"/>
                </a:lnTo>
                <a:lnTo>
                  <a:pt x="1769" y="894"/>
                </a:lnTo>
                <a:lnTo>
                  <a:pt x="1769" y="881"/>
                </a:lnTo>
                <a:lnTo>
                  <a:pt x="1769" y="868"/>
                </a:lnTo>
                <a:lnTo>
                  <a:pt x="1769" y="855"/>
                </a:lnTo>
                <a:lnTo>
                  <a:pt x="1769" y="842"/>
                </a:lnTo>
                <a:lnTo>
                  <a:pt x="1770" y="830"/>
                </a:lnTo>
                <a:lnTo>
                  <a:pt x="1770" y="818"/>
                </a:lnTo>
                <a:lnTo>
                  <a:pt x="1770" y="806"/>
                </a:lnTo>
                <a:lnTo>
                  <a:pt x="1770" y="795"/>
                </a:lnTo>
                <a:lnTo>
                  <a:pt x="1770" y="784"/>
                </a:lnTo>
                <a:lnTo>
                  <a:pt x="1771" y="773"/>
                </a:lnTo>
                <a:lnTo>
                  <a:pt x="1771" y="762"/>
                </a:lnTo>
                <a:lnTo>
                  <a:pt x="1771" y="753"/>
                </a:lnTo>
                <a:lnTo>
                  <a:pt x="1771" y="743"/>
                </a:lnTo>
                <a:lnTo>
                  <a:pt x="1771" y="733"/>
                </a:lnTo>
                <a:lnTo>
                  <a:pt x="1771" y="725"/>
                </a:lnTo>
                <a:lnTo>
                  <a:pt x="1771" y="716"/>
                </a:lnTo>
                <a:lnTo>
                  <a:pt x="1772" y="708"/>
                </a:lnTo>
                <a:lnTo>
                  <a:pt x="1772" y="700"/>
                </a:lnTo>
                <a:lnTo>
                  <a:pt x="1772" y="693"/>
                </a:lnTo>
                <a:lnTo>
                  <a:pt x="1772" y="687"/>
                </a:lnTo>
                <a:lnTo>
                  <a:pt x="1773" y="680"/>
                </a:lnTo>
                <a:lnTo>
                  <a:pt x="1773" y="674"/>
                </a:lnTo>
                <a:lnTo>
                  <a:pt x="1773" y="669"/>
                </a:lnTo>
                <a:lnTo>
                  <a:pt x="1773" y="664"/>
                </a:lnTo>
                <a:lnTo>
                  <a:pt x="1773" y="660"/>
                </a:lnTo>
                <a:lnTo>
                  <a:pt x="1773" y="656"/>
                </a:lnTo>
                <a:lnTo>
                  <a:pt x="1773" y="653"/>
                </a:lnTo>
                <a:lnTo>
                  <a:pt x="1774" y="650"/>
                </a:lnTo>
                <a:lnTo>
                  <a:pt x="1774" y="648"/>
                </a:lnTo>
                <a:lnTo>
                  <a:pt x="1774" y="646"/>
                </a:lnTo>
                <a:lnTo>
                  <a:pt x="1774" y="645"/>
                </a:lnTo>
                <a:lnTo>
                  <a:pt x="1774" y="644"/>
                </a:lnTo>
                <a:lnTo>
                  <a:pt x="1774" y="644"/>
                </a:lnTo>
                <a:lnTo>
                  <a:pt x="1774" y="644"/>
                </a:lnTo>
                <a:lnTo>
                  <a:pt x="1775" y="645"/>
                </a:lnTo>
                <a:lnTo>
                  <a:pt x="1775" y="647"/>
                </a:lnTo>
                <a:lnTo>
                  <a:pt x="1775" y="649"/>
                </a:lnTo>
                <a:lnTo>
                  <a:pt x="1775" y="651"/>
                </a:lnTo>
                <a:lnTo>
                  <a:pt x="1775" y="654"/>
                </a:lnTo>
                <a:lnTo>
                  <a:pt x="1776" y="657"/>
                </a:lnTo>
                <a:lnTo>
                  <a:pt x="1776" y="661"/>
                </a:lnTo>
                <a:lnTo>
                  <a:pt x="1776" y="665"/>
                </a:lnTo>
                <a:lnTo>
                  <a:pt x="1776" y="670"/>
                </a:lnTo>
                <a:lnTo>
                  <a:pt x="1776" y="675"/>
                </a:lnTo>
                <a:lnTo>
                  <a:pt x="1776" y="681"/>
                </a:lnTo>
                <a:lnTo>
                  <a:pt x="1776" y="687"/>
                </a:lnTo>
                <a:lnTo>
                  <a:pt x="1777" y="694"/>
                </a:lnTo>
                <a:lnTo>
                  <a:pt x="1777" y="701"/>
                </a:lnTo>
                <a:lnTo>
                  <a:pt x="1777" y="708"/>
                </a:lnTo>
                <a:lnTo>
                  <a:pt x="1777" y="716"/>
                </a:lnTo>
                <a:lnTo>
                  <a:pt x="1777" y="725"/>
                </a:lnTo>
                <a:lnTo>
                  <a:pt x="1777" y="733"/>
                </a:lnTo>
                <a:lnTo>
                  <a:pt x="1777" y="742"/>
                </a:lnTo>
                <a:lnTo>
                  <a:pt x="1778" y="752"/>
                </a:lnTo>
                <a:lnTo>
                  <a:pt x="1778" y="761"/>
                </a:lnTo>
                <a:lnTo>
                  <a:pt x="1778" y="771"/>
                </a:lnTo>
                <a:lnTo>
                  <a:pt x="1778" y="782"/>
                </a:lnTo>
                <a:lnTo>
                  <a:pt x="1779" y="792"/>
                </a:lnTo>
                <a:lnTo>
                  <a:pt x="1779" y="803"/>
                </a:lnTo>
                <a:lnTo>
                  <a:pt x="1779" y="814"/>
                </a:lnTo>
                <a:lnTo>
                  <a:pt x="1779" y="826"/>
                </a:lnTo>
                <a:lnTo>
                  <a:pt x="1779" y="837"/>
                </a:lnTo>
                <a:lnTo>
                  <a:pt x="1779" y="849"/>
                </a:lnTo>
                <a:lnTo>
                  <a:pt x="1779" y="861"/>
                </a:lnTo>
                <a:lnTo>
                  <a:pt x="1780" y="873"/>
                </a:lnTo>
                <a:lnTo>
                  <a:pt x="1780" y="886"/>
                </a:lnTo>
                <a:lnTo>
                  <a:pt x="1780" y="898"/>
                </a:lnTo>
                <a:lnTo>
                  <a:pt x="1780" y="911"/>
                </a:lnTo>
                <a:lnTo>
                  <a:pt x="1780" y="923"/>
                </a:lnTo>
                <a:lnTo>
                  <a:pt x="1781" y="936"/>
                </a:lnTo>
                <a:lnTo>
                  <a:pt x="1781" y="949"/>
                </a:lnTo>
                <a:lnTo>
                  <a:pt x="1781" y="962"/>
                </a:lnTo>
                <a:lnTo>
                  <a:pt x="1781" y="975"/>
                </a:lnTo>
                <a:lnTo>
                  <a:pt x="1781" y="988"/>
                </a:lnTo>
                <a:lnTo>
                  <a:pt x="1781" y="1001"/>
                </a:lnTo>
                <a:lnTo>
                  <a:pt x="1781" y="1014"/>
                </a:lnTo>
                <a:lnTo>
                  <a:pt x="1782" y="1026"/>
                </a:lnTo>
                <a:lnTo>
                  <a:pt x="1782" y="1039"/>
                </a:lnTo>
                <a:lnTo>
                  <a:pt x="1782" y="1052"/>
                </a:lnTo>
                <a:lnTo>
                  <a:pt x="1782" y="1064"/>
                </a:lnTo>
                <a:lnTo>
                  <a:pt x="1782" y="1076"/>
                </a:lnTo>
                <a:lnTo>
                  <a:pt x="1782" y="1089"/>
                </a:lnTo>
                <a:lnTo>
                  <a:pt x="1783" y="1101"/>
                </a:lnTo>
                <a:lnTo>
                  <a:pt x="1783" y="1112"/>
                </a:lnTo>
                <a:lnTo>
                  <a:pt x="1783" y="1124"/>
                </a:lnTo>
                <a:lnTo>
                  <a:pt x="1783" y="1135"/>
                </a:lnTo>
                <a:lnTo>
                  <a:pt x="1783" y="1147"/>
                </a:lnTo>
                <a:lnTo>
                  <a:pt x="1784" y="1158"/>
                </a:lnTo>
                <a:lnTo>
                  <a:pt x="1784" y="1168"/>
                </a:lnTo>
                <a:lnTo>
                  <a:pt x="1784" y="1179"/>
                </a:lnTo>
                <a:lnTo>
                  <a:pt x="1784" y="1189"/>
                </a:lnTo>
                <a:lnTo>
                  <a:pt x="1784" y="1199"/>
                </a:lnTo>
                <a:lnTo>
                  <a:pt x="1784" y="1208"/>
                </a:lnTo>
                <a:lnTo>
                  <a:pt x="1784" y="1218"/>
                </a:lnTo>
                <a:lnTo>
                  <a:pt x="1785" y="1226"/>
                </a:lnTo>
                <a:lnTo>
                  <a:pt x="1785" y="1235"/>
                </a:lnTo>
                <a:lnTo>
                  <a:pt x="1785" y="1243"/>
                </a:lnTo>
                <a:lnTo>
                  <a:pt x="1785" y="1251"/>
                </a:lnTo>
                <a:lnTo>
                  <a:pt x="1785" y="1258"/>
                </a:lnTo>
                <a:lnTo>
                  <a:pt x="1786" y="1265"/>
                </a:lnTo>
                <a:lnTo>
                  <a:pt x="1786" y="1272"/>
                </a:lnTo>
                <a:lnTo>
                  <a:pt x="1786" y="1277"/>
                </a:lnTo>
                <a:lnTo>
                  <a:pt x="1786" y="1283"/>
                </a:lnTo>
                <a:lnTo>
                  <a:pt x="1786" y="1288"/>
                </a:lnTo>
                <a:lnTo>
                  <a:pt x="1786" y="1293"/>
                </a:lnTo>
                <a:lnTo>
                  <a:pt x="1787" y="1297"/>
                </a:lnTo>
                <a:lnTo>
                  <a:pt x="1787" y="1301"/>
                </a:lnTo>
                <a:lnTo>
                  <a:pt x="1787" y="1305"/>
                </a:lnTo>
                <a:lnTo>
                  <a:pt x="1787" y="1308"/>
                </a:lnTo>
                <a:lnTo>
                  <a:pt x="1787" y="1310"/>
                </a:lnTo>
                <a:lnTo>
                  <a:pt x="1787" y="1312"/>
                </a:lnTo>
                <a:lnTo>
                  <a:pt x="1787" y="1314"/>
                </a:lnTo>
                <a:lnTo>
                  <a:pt x="1788" y="1315"/>
                </a:lnTo>
                <a:lnTo>
                  <a:pt x="1788" y="1315"/>
                </a:lnTo>
                <a:lnTo>
                  <a:pt x="1788" y="1315"/>
                </a:lnTo>
                <a:lnTo>
                  <a:pt x="1788" y="1315"/>
                </a:lnTo>
                <a:lnTo>
                  <a:pt x="1788" y="1314"/>
                </a:lnTo>
                <a:lnTo>
                  <a:pt x="1789" y="1313"/>
                </a:lnTo>
                <a:lnTo>
                  <a:pt x="1789" y="1311"/>
                </a:lnTo>
                <a:lnTo>
                  <a:pt x="1789" y="1309"/>
                </a:lnTo>
                <a:lnTo>
                  <a:pt x="1789" y="1306"/>
                </a:lnTo>
                <a:lnTo>
                  <a:pt x="1789" y="1303"/>
                </a:lnTo>
                <a:lnTo>
                  <a:pt x="1789" y="1300"/>
                </a:lnTo>
                <a:lnTo>
                  <a:pt x="1789" y="1295"/>
                </a:lnTo>
                <a:lnTo>
                  <a:pt x="1790" y="1291"/>
                </a:lnTo>
                <a:lnTo>
                  <a:pt x="1790" y="1286"/>
                </a:lnTo>
                <a:lnTo>
                  <a:pt x="1790" y="1281"/>
                </a:lnTo>
                <a:lnTo>
                  <a:pt x="1790" y="1275"/>
                </a:lnTo>
                <a:lnTo>
                  <a:pt x="1790" y="1269"/>
                </a:lnTo>
                <a:lnTo>
                  <a:pt x="1791" y="1263"/>
                </a:lnTo>
                <a:lnTo>
                  <a:pt x="1791" y="1256"/>
                </a:lnTo>
                <a:lnTo>
                  <a:pt x="1791" y="1249"/>
                </a:lnTo>
                <a:lnTo>
                  <a:pt x="1791" y="1241"/>
                </a:lnTo>
                <a:lnTo>
                  <a:pt x="1791" y="1233"/>
                </a:lnTo>
                <a:lnTo>
                  <a:pt x="1791" y="1225"/>
                </a:lnTo>
                <a:lnTo>
                  <a:pt x="1792" y="1216"/>
                </a:lnTo>
                <a:lnTo>
                  <a:pt x="1792" y="1207"/>
                </a:lnTo>
                <a:lnTo>
                  <a:pt x="1792" y="1198"/>
                </a:lnTo>
                <a:lnTo>
                  <a:pt x="1792" y="1189"/>
                </a:lnTo>
                <a:lnTo>
                  <a:pt x="1792" y="1179"/>
                </a:lnTo>
                <a:lnTo>
                  <a:pt x="1792" y="1169"/>
                </a:lnTo>
                <a:lnTo>
                  <a:pt x="1792" y="1159"/>
                </a:lnTo>
                <a:lnTo>
                  <a:pt x="1793" y="1148"/>
                </a:lnTo>
                <a:lnTo>
                  <a:pt x="1793" y="1138"/>
                </a:lnTo>
                <a:lnTo>
                  <a:pt x="1793" y="1127"/>
                </a:lnTo>
                <a:lnTo>
                  <a:pt x="1793" y="1116"/>
                </a:lnTo>
                <a:lnTo>
                  <a:pt x="1793" y="1105"/>
                </a:lnTo>
                <a:lnTo>
                  <a:pt x="1794" y="1093"/>
                </a:lnTo>
                <a:lnTo>
                  <a:pt x="1794" y="1082"/>
                </a:lnTo>
                <a:lnTo>
                  <a:pt x="1794" y="1071"/>
                </a:lnTo>
                <a:lnTo>
                  <a:pt x="1794" y="1059"/>
                </a:lnTo>
                <a:lnTo>
                  <a:pt x="1794" y="1047"/>
                </a:lnTo>
                <a:lnTo>
                  <a:pt x="1794" y="1036"/>
                </a:lnTo>
                <a:lnTo>
                  <a:pt x="1794" y="1024"/>
                </a:lnTo>
                <a:lnTo>
                  <a:pt x="1795" y="1012"/>
                </a:lnTo>
                <a:lnTo>
                  <a:pt x="1795" y="1001"/>
                </a:lnTo>
                <a:lnTo>
                  <a:pt x="1795" y="989"/>
                </a:lnTo>
                <a:lnTo>
                  <a:pt x="1795" y="977"/>
                </a:lnTo>
                <a:lnTo>
                  <a:pt x="1796" y="966"/>
                </a:lnTo>
                <a:lnTo>
                  <a:pt x="1796" y="954"/>
                </a:lnTo>
                <a:lnTo>
                  <a:pt x="1796" y="943"/>
                </a:lnTo>
                <a:lnTo>
                  <a:pt x="1796" y="931"/>
                </a:lnTo>
                <a:lnTo>
                  <a:pt x="1796" y="920"/>
                </a:lnTo>
                <a:lnTo>
                  <a:pt x="1796" y="909"/>
                </a:lnTo>
                <a:lnTo>
                  <a:pt x="1796" y="898"/>
                </a:lnTo>
                <a:lnTo>
                  <a:pt x="1797" y="887"/>
                </a:lnTo>
                <a:lnTo>
                  <a:pt x="1797" y="877"/>
                </a:lnTo>
                <a:lnTo>
                  <a:pt x="1797" y="866"/>
                </a:lnTo>
                <a:lnTo>
                  <a:pt x="1797" y="856"/>
                </a:lnTo>
                <a:lnTo>
                  <a:pt x="1797" y="846"/>
                </a:lnTo>
                <a:lnTo>
                  <a:pt x="1797" y="836"/>
                </a:lnTo>
                <a:lnTo>
                  <a:pt x="1797" y="827"/>
                </a:lnTo>
                <a:lnTo>
                  <a:pt x="1798" y="818"/>
                </a:lnTo>
                <a:lnTo>
                  <a:pt x="1798" y="809"/>
                </a:lnTo>
                <a:lnTo>
                  <a:pt x="1798" y="800"/>
                </a:lnTo>
                <a:lnTo>
                  <a:pt x="1798" y="792"/>
                </a:lnTo>
                <a:lnTo>
                  <a:pt x="1798" y="784"/>
                </a:lnTo>
                <a:lnTo>
                  <a:pt x="1799" y="777"/>
                </a:lnTo>
                <a:lnTo>
                  <a:pt x="1799" y="769"/>
                </a:lnTo>
                <a:lnTo>
                  <a:pt x="1799" y="762"/>
                </a:lnTo>
                <a:lnTo>
                  <a:pt x="1799" y="756"/>
                </a:lnTo>
                <a:lnTo>
                  <a:pt x="1799" y="749"/>
                </a:lnTo>
                <a:lnTo>
                  <a:pt x="1799" y="744"/>
                </a:lnTo>
                <a:lnTo>
                  <a:pt x="1799" y="738"/>
                </a:lnTo>
                <a:lnTo>
                  <a:pt x="1800" y="733"/>
                </a:lnTo>
                <a:lnTo>
                  <a:pt x="1800" y="728"/>
                </a:lnTo>
                <a:lnTo>
                  <a:pt x="1800" y="724"/>
                </a:lnTo>
                <a:lnTo>
                  <a:pt x="1800" y="720"/>
                </a:lnTo>
                <a:lnTo>
                  <a:pt x="1801" y="717"/>
                </a:lnTo>
                <a:lnTo>
                  <a:pt x="1801" y="714"/>
                </a:lnTo>
                <a:lnTo>
                  <a:pt x="1801" y="711"/>
                </a:lnTo>
                <a:lnTo>
                  <a:pt x="1801" y="709"/>
                </a:lnTo>
                <a:lnTo>
                  <a:pt x="1801" y="707"/>
                </a:lnTo>
                <a:lnTo>
                  <a:pt x="1801" y="706"/>
                </a:lnTo>
                <a:lnTo>
                  <a:pt x="1801" y="705"/>
                </a:lnTo>
                <a:lnTo>
                  <a:pt x="1802" y="705"/>
                </a:lnTo>
                <a:lnTo>
                  <a:pt x="1802" y="705"/>
                </a:lnTo>
                <a:lnTo>
                  <a:pt x="1802" y="705"/>
                </a:lnTo>
                <a:lnTo>
                  <a:pt x="1802" y="706"/>
                </a:lnTo>
                <a:lnTo>
                  <a:pt x="1802" y="707"/>
                </a:lnTo>
                <a:lnTo>
                  <a:pt x="1802" y="709"/>
                </a:lnTo>
                <a:lnTo>
                  <a:pt x="1802" y="711"/>
                </a:lnTo>
                <a:lnTo>
                  <a:pt x="1803" y="713"/>
                </a:lnTo>
                <a:lnTo>
                  <a:pt x="1803" y="716"/>
                </a:lnTo>
                <a:lnTo>
                  <a:pt x="1803" y="720"/>
                </a:lnTo>
                <a:lnTo>
                  <a:pt x="1803" y="723"/>
                </a:lnTo>
                <a:lnTo>
                  <a:pt x="1803" y="727"/>
                </a:lnTo>
                <a:lnTo>
                  <a:pt x="1804" y="732"/>
                </a:lnTo>
                <a:lnTo>
                  <a:pt x="1804" y="736"/>
                </a:lnTo>
                <a:lnTo>
                  <a:pt x="1804" y="742"/>
                </a:lnTo>
                <a:lnTo>
                  <a:pt x="1804" y="747"/>
                </a:lnTo>
                <a:lnTo>
                  <a:pt x="1804" y="753"/>
                </a:lnTo>
                <a:lnTo>
                  <a:pt x="1804" y="759"/>
                </a:lnTo>
                <a:lnTo>
                  <a:pt x="1804" y="766"/>
                </a:lnTo>
                <a:lnTo>
                  <a:pt x="1805" y="773"/>
                </a:lnTo>
                <a:lnTo>
                  <a:pt x="1805" y="780"/>
                </a:lnTo>
                <a:lnTo>
                  <a:pt x="1805" y="788"/>
                </a:lnTo>
                <a:lnTo>
                  <a:pt x="1805" y="795"/>
                </a:lnTo>
                <a:lnTo>
                  <a:pt x="1806" y="804"/>
                </a:lnTo>
                <a:lnTo>
                  <a:pt x="1806" y="812"/>
                </a:lnTo>
                <a:lnTo>
                  <a:pt x="1806" y="821"/>
                </a:lnTo>
                <a:lnTo>
                  <a:pt x="1806" y="830"/>
                </a:lnTo>
                <a:lnTo>
                  <a:pt x="1806" y="838"/>
                </a:lnTo>
                <a:lnTo>
                  <a:pt x="1806" y="848"/>
                </a:lnTo>
                <a:lnTo>
                  <a:pt x="1806" y="857"/>
                </a:lnTo>
                <a:lnTo>
                  <a:pt x="1807" y="867"/>
                </a:lnTo>
                <a:lnTo>
                  <a:pt x="1807" y="877"/>
                </a:lnTo>
                <a:lnTo>
                  <a:pt x="1807" y="887"/>
                </a:lnTo>
                <a:lnTo>
                  <a:pt x="1807" y="897"/>
                </a:lnTo>
                <a:lnTo>
                  <a:pt x="1807" y="907"/>
                </a:lnTo>
                <a:lnTo>
                  <a:pt x="1807" y="917"/>
                </a:lnTo>
                <a:lnTo>
                  <a:pt x="1807" y="927"/>
                </a:lnTo>
                <a:lnTo>
                  <a:pt x="1808" y="938"/>
                </a:lnTo>
                <a:lnTo>
                  <a:pt x="1808" y="948"/>
                </a:lnTo>
                <a:lnTo>
                  <a:pt x="1808" y="959"/>
                </a:lnTo>
                <a:lnTo>
                  <a:pt x="1808" y="969"/>
                </a:lnTo>
                <a:lnTo>
                  <a:pt x="1808" y="980"/>
                </a:lnTo>
                <a:lnTo>
                  <a:pt x="1809" y="991"/>
                </a:lnTo>
                <a:lnTo>
                  <a:pt x="1809" y="1001"/>
                </a:lnTo>
                <a:lnTo>
                  <a:pt x="1809" y="1012"/>
                </a:lnTo>
                <a:lnTo>
                  <a:pt x="1809" y="1022"/>
                </a:lnTo>
                <a:lnTo>
                  <a:pt x="1809" y="1033"/>
                </a:lnTo>
                <a:lnTo>
                  <a:pt x="1809" y="1043"/>
                </a:lnTo>
                <a:lnTo>
                  <a:pt x="1809" y="1053"/>
                </a:lnTo>
                <a:lnTo>
                  <a:pt x="1810" y="1063"/>
                </a:lnTo>
                <a:lnTo>
                  <a:pt x="1810" y="1073"/>
                </a:lnTo>
                <a:lnTo>
                  <a:pt x="1810" y="1083"/>
                </a:lnTo>
                <a:lnTo>
                  <a:pt x="1810" y="1093"/>
                </a:lnTo>
                <a:lnTo>
                  <a:pt x="1810" y="1103"/>
                </a:lnTo>
                <a:lnTo>
                  <a:pt x="1810" y="1112"/>
                </a:lnTo>
                <a:lnTo>
                  <a:pt x="1810" y="1121"/>
                </a:lnTo>
                <a:lnTo>
                  <a:pt x="1811" y="1130"/>
                </a:lnTo>
                <a:lnTo>
                  <a:pt x="1811" y="1139"/>
                </a:lnTo>
                <a:lnTo>
                  <a:pt x="1811" y="1147"/>
                </a:lnTo>
                <a:lnTo>
                  <a:pt x="1811" y="1155"/>
                </a:lnTo>
                <a:lnTo>
                  <a:pt x="1812" y="1163"/>
                </a:lnTo>
                <a:lnTo>
                  <a:pt x="1812" y="1171"/>
                </a:lnTo>
                <a:lnTo>
                  <a:pt x="1812" y="1178"/>
                </a:lnTo>
                <a:lnTo>
                  <a:pt x="1812" y="1185"/>
                </a:lnTo>
                <a:lnTo>
                  <a:pt x="1812" y="1192"/>
                </a:lnTo>
                <a:lnTo>
                  <a:pt x="1812" y="1199"/>
                </a:lnTo>
                <a:lnTo>
                  <a:pt x="1812" y="1205"/>
                </a:lnTo>
                <a:lnTo>
                  <a:pt x="1813" y="1211"/>
                </a:lnTo>
                <a:lnTo>
                  <a:pt x="1813" y="1216"/>
                </a:lnTo>
                <a:lnTo>
                  <a:pt x="1813" y="1222"/>
                </a:lnTo>
                <a:lnTo>
                  <a:pt x="1813" y="1226"/>
                </a:lnTo>
                <a:lnTo>
                  <a:pt x="1813" y="1231"/>
                </a:lnTo>
                <a:lnTo>
                  <a:pt x="1814" y="1235"/>
                </a:lnTo>
                <a:lnTo>
                  <a:pt x="1814" y="1239"/>
                </a:lnTo>
                <a:lnTo>
                  <a:pt x="1814" y="1242"/>
                </a:lnTo>
                <a:lnTo>
                  <a:pt x="1814" y="1246"/>
                </a:lnTo>
                <a:lnTo>
                  <a:pt x="1814" y="1248"/>
                </a:lnTo>
                <a:lnTo>
                  <a:pt x="1814" y="1250"/>
                </a:lnTo>
                <a:lnTo>
                  <a:pt x="1814" y="1252"/>
                </a:lnTo>
                <a:lnTo>
                  <a:pt x="1815" y="1254"/>
                </a:lnTo>
                <a:lnTo>
                  <a:pt x="1815" y="1255"/>
                </a:lnTo>
                <a:lnTo>
                  <a:pt x="1815" y="1255"/>
                </a:lnTo>
                <a:lnTo>
                  <a:pt x="1815" y="1256"/>
                </a:lnTo>
                <a:lnTo>
                  <a:pt x="1815" y="1256"/>
                </a:lnTo>
                <a:lnTo>
                  <a:pt x="1815" y="1255"/>
                </a:lnTo>
                <a:lnTo>
                  <a:pt x="1816" y="1255"/>
                </a:lnTo>
                <a:lnTo>
                  <a:pt x="1816" y="1254"/>
                </a:lnTo>
                <a:lnTo>
                  <a:pt x="1816" y="1252"/>
                </a:lnTo>
                <a:lnTo>
                  <a:pt x="1816" y="1250"/>
                </a:lnTo>
                <a:lnTo>
                  <a:pt x="1816" y="1248"/>
                </a:lnTo>
                <a:lnTo>
                  <a:pt x="1817" y="1245"/>
                </a:lnTo>
                <a:lnTo>
                  <a:pt x="1817" y="1242"/>
                </a:lnTo>
                <a:lnTo>
                  <a:pt x="1817" y="1239"/>
                </a:lnTo>
                <a:lnTo>
                  <a:pt x="1817" y="1235"/>
                </a:lnTo>
                <a:lnTo>
                  <a:pt x="1817" y="1231"/>
                </a:lnTo>
                <a:lnTo>
                  <a:pt x="1817" y="1227"/>
                </a:lnTo>
                <a:lnTo>
                  <a:pt x="1817" y="1222"/>
                </a:lnTo>
                <a:lnTo>
                  <a:pt x="1818" y="1217"/>
                </a:lnTo>
                <a:lnTo>
                  <a:pt x="1818" y="1211"/>
                </a:lnTo>
                <a:lnTo>
                  <a:pt x="1818" y="1206"/>
                </a:lnTo>
                <a:lnTo>
                  <a:pt x="1818" y="1200"/>
                </a:lnTo>
                <a:lnTo>
                  <a:pt x="1818" y="1193"/>
                </a:lnTo>
                <a:lnTo>
                  <a:pt x="1819" y="1187"/>
                </a:lnTo>
                <a:lnTo>
                  <a:pt x="1819" y="1180"/>
                </a:lnTo>
                <a:lnTo>
                  <a:pt x="1819" y="1173"/>
                </a:lnTo>
                <a:lnTo>
                  <a:pt x="1819" y="1166"/>
                </a:lnTo>
                <a:lnTo>
                  <a:pt x="1819" y="1158"/>
                </a:lnTo>
                <a:lnTo>
                  <a:pt x="1819" y="1150"/>
                </a:lnTo>
                <a:lnTo>
                  <a:pt x="1820" y="1143"/>
                </a:lnTo>
                <a:lnTo>
                  <a:pt x="1820" y="1135"/>
                </a:lnTo>
                <a:lnTo>
                  <a:pt x="1820" y="1126"/>
                </a:lnTo>
                <a:lnTo>
                  <a:pt x="1820" y="1118"/>
                </a:lnTo>
                <a:lnTo>
                  <a:pt x="1820" y="1109"/>
                </a:lnTo>
                <a:lnTo>
                  <a:pt x="1820" y="1100"/>
                </a:lnTo>
                <a:lnTo>
                  <a:pt x="1820" y="1091"/>
                </a:lnTo>
                <a:lnTo>
                  <a:pt x="1821" y="1082"/>
                </a:lnTo>
                <a:lnTo>
                  <a:pt x="1821" y="1073"/>
                </a:lnTo>
                <a:lnTo>
                  <a:pt x="1821" y="1064"/>
                </a:lnTo>
                <a:lnTo>
                  <a:pt x="1821" y="1055"/>
                </a:lnTo>
                <a:lnTo>
                  <a:pt x="1821" y="1045"/>
                </a:lnTo>
                <a:lnTo>
                  <a:pt x="1822" y="1036"/>
                </a:lnTo>
                <a:lnTo>
                  <a:pt x="1822" y="1026"/>
                </a:lnTo>
                <a:lnTo>
                  <a:pt x="1822" y="1017"/>
                </a:lnTo>
                <a:lnTo>
                  <a:pt x="1822" y="1007"/>
                </a:lnTo>
                <a:lnTo>
                  <a:pt x="1822" y="998"/>
                </a:lnTo>
                <a:lnTo>
                  <a:pt x="1822" y="989"/>
                </a:lnTo>
                <a:lnTo>
                  <a:pt x="1822" y="979"/>
                </a:lnTo>
                <a:lnTo>
                  <a:pt x="1823" y="970"/>
                </a:lnTo>
                <a:lnTo>
                  <a:pt x="1823" y="961"/>
                </a:lnTo>
                <a:lnTo>
                  <a:pt x="1823" y="951"/>
                </a:lnTo>
                <a:lnTo>
                  <a:pt x="1823" y="942"/>
                </a:lnTo>
                <a:lnTo>
                  <a:pt x="1824" y="933"/>
                </a:lnTo>
                <a:lnTo>
                  <a:pt x="1824" y="924"/>
                </a:lnTo>
                <a:lnTo>
                  <a:pt x="1824" y="915"/>
                </a:lnTo>
                <a:lnTo>
                  <a:pt x="1824" y="907"/>
                </a:lnTo>
                <a:lnTo>
                  <a:pt x="1824" y="898"/>
                </a:lnTo>
                <a:lnTo>
                  <a:pt x="1824" y="890"/>
                </a:lnTo>
                <a:lnTo>
                  <a:pt x="1824" y="882"/>
                </a:lnTo>
                <a:lnTo>
                  <a:pt x="1825" y="874"/>
                </a:lnTo>
                <a:lnTo>
                  <a:pt x="1825" y="866"/>
                </a:lnTo>
                <a:lnTo>
                  <a:pt x="1825" y="859"/>
                </a:lnTo>
                <a:lnTo>
                  <a:pt x="1825" y="851"/>
                </a:lnTo>
                <a:lnTo>
                  <a:pt x="1825" y="845"/>
                </a:lnTo>
                <a:lnTo>
                  <a:pt x="1825" y="838"/>
                </a:lnTo>
                <a:lnTo>
                  <a:pt x="1825" y="831"/>
                </a:lnTo>
                <a:lnTo>
                  <a:pt x="1826" y="825"/>
                </a:lnTo>
                <a:lnTo>
                  <a:pt x="1826" y="818"/>
                </a:lnTo>
                <a:lnTo>
                  <a:pt x="1826" y="813"/>
                </a:lnTo>
                <a:lnTo>
                  <a:pt x="1826" y="807"/>
                </a:lnTo>
                <a:lnTo>
                  <a:pt x="1826" y="802"/>
                </a:lnTo>
                <a:lnTo>
                  <a:pt x="1827" y="797"/>
                </a:lnTo>
                <a:lnTo>
                  <a:pt x="1827" y="793"/>
                </a:lnTo>
                <a:lnTo>
                  <a:pt x="1827" y="788"/>
                </a:lnTo>
                <a:lnTo>
                  <a:pt x="1827" y="784"/>
                </a:lnTo>
                <a:lnTo>
                  <a:pt x="1827" y="781"/>
                </a:lnTo>
                <a:lnTo>
                  <a:pt x="1827" y="777"/>
                </a:lnTo>
                <a:lnTo>
                  <a:pt x="1827" y="774"/>
                </a:lnTo>
                <a:lnTo>
                  <a:pt x="1828" y="772"/>
                </a:lnTo>
                <a:lnTo>
                  <a:pt x="1828" y="769"/>
                </a:lnTo>
                <a:lnTo>
                  <a:pt x="1828" y="767"/>
                </a:lnTo>
                <a:lnTo>
                  <a:pt x="1828" y="766"/>
                </a:lnTo>
                <a:lnTo>
                  <a:pt x="1829" y="764"/>
                </a:lnTo>
                <a:lnTo>
                  <a:pt x="1829" y="764"/>
                </a:lnTo>
                <a:lnTo>
                  <a:pt x="1829" y="763"/>
                </a:lnTo>
                <a:lnTo>
                  <a:pt x="1829" y="763"/>
                </a:lnTo>
                <a:lnTo>
                  <a:pt x="1829" y="763"/>
                </a:lnTo>
                <a:lnTo>
                  <a:pt x="1829" y="763"/>
                </a:lnTo>
                <a:lnTo>
                  <a:pt x="1829" y="764"/>
                </a:lnTo>
                <a:lnTo>
                  <a:pt x="1830" y="765"/>
                </a:lnTo>
                <a:lnTo>
                  <a:pt x="1830" y="767"/>
                </a:lnTo>
                <a:lnTo>
                  <a:pt x="1830" y="768"/>
                </a:lnTo>
                <a:lnTo>
                  <a:pt x="1830" y="771"/>
                </a:lnTo>
                <a:lnTo>
                  <a:pt x="1830" y="773"/>
                </a:lnTo>
                <a:lnTo>
                  <a:pt x="1830" y="776"/>
                </a:lnTo>
                <a:lnTo>
                  <a:pt x="1830" y="779"/>
                </a:lnTo>
                <a:lnTo>
                  <a:pt x="1831" y="782"/>
                </a:lnTo>
                <a:lnTo>
                  <a:pt x="1831" y="785"/>
                </a:lnTo>
                <a:lnTo>
                  <a:pt x="1831" y="790"/>
                </a:lnTo>
                <a:lnTo>
                  <a:pt x="1831" y="794"/>
                </a:lnTo>
                <a:lnTo>
                  <a:pt x="1831" y="799"/>
                </a:lnTo>
                <a:lnTo>
                  <a:pt x="1832" y="803"/>
                </a:lnTo>
                <a:lnTo>
                  <a:pt x="1832" y="808"/>
                </a:lnTo>
                <a:lnTo>
                  <a:pt x="1832" y="814"/>
                </a:lnTo>
                <a:lnTo>
                  <a:pt x="1832" y="819"/>
                </a:lnTo>
                <a:lnTo>
                  <a:pt x="1832" y="825"/>
                </a:lnTo>
                <a:lnTo>
                  <a:pt x="1832" y="831"/>
                </a:lnTo>
                <a:lnTo>
                  <a:pt x="1832" y="838"/>
                </a:lnTo>
                <a:lnTo>
                  <a:pt x="1833" y="844"/>
                </a:lnTo>
                <a:lnTo>
                  <a:pt x="1833" y="851"/>
                </a:lnTo>
                <a:lnTo>
                  <a:pt x="1833" y="858"/>
                </a:lnTo>
                <a:lnTo>
                  <a:pt x="1833" y="864"/>
                </a:lnTo>
                <a:lnTo>
                  <a:pt x="1834" y="872"/>
                </a:lnTo>
                <a:lnTo>
                  <a:pt x="1834" y="879"/>
                </a:lnTo>
                <a:lnTo>
                  <a:pt x="1834" y="887"/>
                </a:lnTo>
                <a:lnTo>
                  <a:pt x="1834" y="894"/>
                </a:lnTo>
                <a:lnTo>
                  <a:pt x="1834" y="902"/>
                </a:lnTo>
                <a:lnTo>
                  <a:pt x="1834" y="910"/>
                </a:lnTo>
                <a:lnTo>
                  <a:pt x="1834" y="918"/>
                </a:lnTo>
                <a:lnTo>
                  <a:pt x="1835" y="927"/>
                </a:lnTo>
                <a:lnTo>
                  <a:pt x="1835" y="935"/>
                </a:lnTo>
                <a:lnTo>
                  <a:pt x="1835" y="943"/>
                </a:lnTo>
                <a:lnTo>
                  <a:pt x="1835" y="951"/>
                </a:lnTo>
                <a:lnTo>
                  <a:pt x="1835" y="960"/>
                </a:lnTo>
                <a:lnTo>
                  <a:pt x="1835" y="968"/>
                </a:lnTo>
                <a:lnTo>
                  <a:pt x="1835" y="976"/>
                </a:lnTo>
                <a:lnTo>
                  <a:pt x="1836" y="984"/>
                </a:lnTo>
                <a:lnTo>
                  <a:pt x="1836" y="993"/>
                </a:lnTo>
                <a:lnTo>
                  <a:pt x="1836" y="1001"/>
                </a:lnTo>
                <a:lnTo>
                  <a:pt x="1836" y="1010"/>
                </a:lnTo>
                <a:lnTo>
                  <a:pt x="1836" y="1018"/>
                </a:lnTo>
                <a:lnTo>
                  <a:pt x="1837" y="1026"/>
                </a:lnTo>
                <a:lnTo>
                  <a:pt x="1837" y="1034"/>
                </a:lnTo>
                <a:lnTo>
                  <a:pt x="1837" y="1042"/>
                </a:lnTo>
                <a:lnTo>
                  <a:pt x="1837" y="1050"/>
                </a:lnTo>
                <a:lnTo>
                  <a:pt x="1837" y="1058"/>
                </a:lnTo>
                <a:lnTo>
                  <a:pt x="1837" y="1066"/>
                </a:lnTo>
                <a:lnTo>
                  <a:pt x="1837" y="1073"/>
                </a:lnTo>
                <a:lnTo>
                  <a:pt x="1838" y="1081"/>
                </a:lnTo>
                <a:lnTo>
                  <a:pt x="1838" y="1088"/>
                </a:lnTo>
                <a:lnTo>
                  <a:pt x="1838" y="1095"/>
                </a:lnTo>
                <a:lnTo>
                  <a:pt x="1838" y="1103"/>
                </a:lnTo>
                <a:lnTo>
                  <a:pt x="1838" y="1109"/>
                </a:lnTo>
                <a:lnTo>
                  <a:pt x="1838" y="1116"/>
                </a:lnTo>
                <a:lnTo>
                  <a:pt x="1838" y="1122"/>
                </a:lnTo>
                <a:lnTo>
                  <a:pt x="1839" y="1128"/>
                </a:lnTo>
                <a:lnTo>
                  <a:pt x="1839" y="1134"/>
                </a:lnTo>
                <a:lnTo>
                  <a:pt x="1839" y="1140"/>
                </a:lnTo>
                <a:lnTo>
                  <a:pt x="1839" y="1145"/>
                </a:lnTo>
                <a:lnTo>
                  <a:pt x="1840" y="1151"/>
                </a:lnTo>
                <a:lnTo>
                  <a:pt x="1840" y="1156"/>
                </a:lnTo>
                <a:lnTo>
                  <a:pt x="1840" y="1161"/>
                </a:lnTo>
                <a:lnTo>
                  <a:pt x="1840" y="1165"/>
                </a:lnTo>
                <a:lnTo>
                  <a:pt x="1840" y="1170"/>
                </a:lnTo>
                <a:lnTo>
                  <a:pt x="1840" y="1173"/>
                </a:lnTo>
                <a:lnTo>
                  <a:pt x="1840" y="1177"/>
                </a:lnTo>
                <a:lnTo>
                  <a:pt x="1841" y="1181"/>
                </a:lnTo>
                <a:lnTo>
                  <a:pt x="1841" y="1184"/>
                </a:lnTo>
                <a:lnTo>
                  <a:pt x="1841" y="1187"/>
                </a:lnTo>
                <a:lnTo>
                  <a:pt x="1841" y="1189"/>
                </a:lnTo>
                <a:lnTo>
                  <a:pt x="1841" y="1191"/>
                </a:lnTo>
                <a:lnTo>
                  <a:pt x="1842" y="1193"/>
                </a:lnTo>
                <a:lnTo>
                  <a:pt x="1842" y="1195"/>
                </a:lnTo>
                <a:lnTo>
                  <a:pt x="1842" y="1196"/>
                </a:lnTo>
                <a:lnTo>
                  <a:pt x="1842" y="1198"/>
                </a:lnTo>
                <a:lnTo>
                  <a:pt x="1842" y="1198"/>
                </a:lnTo>
                <a:lnTo>
                  <a:pt x="1842" y="1199"/>
                </a:lnTo>
                <a:lnTo>
                  <a:pt x="1842" y="1199"/>
                </a:lnTo>
                <a:lnTo>
                  <a:pt x="1843" y="1199"/>
                </a:lnTo>
                <a:lnTo>
                  <a:pt x="1843" y="1199"/>
                </a:lnTo>
                <a:lnTo>
                  <a:pt x="1843" y="1198"/>
                </a:lnTo>
                <a:lnTo>
                  <a:pt x="1843" y="1197"/>
                </a:lnTo>
                <a:lnTo>
                  <a:pt x="1843" y="1196"/>
                </a:lnTo>
                <a:lnTo>
                  <a:pt x="1843" y="1194"/>
                </a:lnTo>
                <a:lnTo>
                  <a:pt x="1844" y="1192"/>
                </a:lnTo>
                <a:lnTo>
                  <a:pt x="1844" y="1190"/>
                </a:lnTo>
                <a:lnTo>
                  <a:pt x="1844" y="1187"/>
                </a:lnTo>
                <a:lnTo>
                  <a:pt x="1844" y="1185"/>
                </a:lnTo>
                <a:lnTo>
                  <a:pt x="1844" y="1181"/>
                </a:lnTo>
                <a:lnTo>
                  <a:pt x="1845" y="1178"/>
                </a:lnTo>
                <a:lnTo>
                  <a:pt x="1845" y="1175"/>
                </a:lnTo>
                <a:lnTo>
                  <a:pt x="1845" y="1171"/>
                </a:lnTo>
                <a:lnTo>
                  <a:pt x="1845" y="1167"/>
                </a:lnTo>
                <a:lnTo>
                  <a:pt x="1845" y="1163"/>
                </a:lnTo>
                <a:lnTo>
                  <a:pt x="1845" y="1158"/>
                </a:lnTo>
                <a:lnTo>
                  <a:pt x="1845" y="1154"/>
                </a:lnTo>
                <a:lnTo>
                  <a:pt x="1846" y="1149"/>
                </a:lnTo>
                <a:lnTo>
                  <a:pt x="1846" y="1144"/>
                </a:lnTo>
                <a:lnTo>
                  <a:pt x="1846" y="1138"/>
                </a:lnTo>
                <a:lnTo>
                  <a:pt x="1846" y="1132"/>
                </a:lnTo>
                <a:lnTo>
                  <a:pt x="1846" y="1127"/>
                </a:lnTo>
                <a:lnTo>
                  <a:pt x="1847" y="1121"/>
                </a:lnTo>
                <a:lnTo>
                  <a:pt x="1847" y="1115"/>
                </a:lnTo>
                <a:lnTo>
                  <a:pt x="1847" y="1109"/>
                </a:lnTo>
                <a:lnTo>
                  <a:pt x="1847" y="1102"/>
                </a:lnTo>
                <a:lnTo>
                  <a:pt x="1847" y="1096"/>
                </a:lnTo>
                <a:lnTo>
                  <a:pt x="1847" y="1089"/>
                </a:lnTo>
                <a:lnTo>
                  <a:pt x="1847" y="1082"/>
                </a:lnTo>
                <a:lnTo>
                  <a:pt x="1848" y="1075"/>
                </a:lnTo>
                <a:lnTo>
                  <a:pt x="1848" y="1068"/>
                </a:lnTo>
                <a:lnTo>
                  <a:pt x="1848" y="1062"/>
                </a:lnTo>
                <a:lnTo>
                  <a:pt x="1848" y="1054"/>
                </a:lnTo>
                <a:lnTo>
                  <a:pt x="1848" y="1047"/>
                </a:lnTo>
                <a:lnTo>
                  <a:pt x="1848" y="1040"/>
                </a:lnTo>
                <a:lnTo>
                  <a:pt x="1849" y="1033"/>
                </a:lnTo>
                <a:lnTo>
                  <a:pt x="1849" y="1025"/>
                </a:lnTo>
                <a:lnTo>
                  <a:pt x="1849" y="1018"/>
                </a:lnTo>
                <a:lnTo>
                  <a:pt x="1849" y="1011"/>
                </a:lnTo>
                <a:lnTo>
                  <a:pt x="1849" y="1004"/>
                </a:lnTo>
                <a:lnTo>
                  <a:pt x="1850" y="996"/>
                </a:lnTo>
                <a:lnTo>
                  <a:pt x="1850" y="989"/>
                </a:lnTo>
                <a:lnTo>
                  <a:pt x="1850" y="982"/>
                </a:lnTo>
                <a:lnTo>
                  <a:pt x="1850" y="974"/>
                </a:lnTo>
                <a:lnTo>
                  <a:pt x="1850" y="967"/>
                </a:lnTo>
                <a:lnTo>
                  <a:pt x="1850" y="960"/>
                </a:lnTo>
                <a:lnTo>
                  <a:pt x="1850" y="953"/>
                </a:lnTo>
                <a:lnTo>
                  <a:pt x="1851" y="946"/>
                </a:lnTo>
                <a:lnTo>
                  <a:pt x="1851" y="940"/>
                </a:lnTo>
                <a:lnTo>
                  <a:pt x="1851" y="933"/>
                </a:lnTo>
                <a:lnTo>
                  <a:pt x="1851" y="926"/>
                </a:lnTo>
                <a:lnTo>
                  <a:pt x="1851" y="920"/>
                </a:lnTo>
                <a:lnTo>
                  <a:pt x="1852" y="913"/>
                </a:lnTo>
                <a:lnTo>
                  <a:pt x="1852" y="907"/>
                </a:lnTo>
                <a:lnTo>
                  <a:pt x="1852" y="901"/>
                </a:lnTo>
                <a:lnTo>
                  <a:pt x="1852" y="895"/>
                </a:lnTo>
                <a:lnTo>
                  <a:pt x="1852" y="889"/>
                </a:lnTo>
                <a:lnTo>
                  <a:pt x="1852" y="884"/>
                </a:lnTo>
                <a:lnTo>
                  <a:pt x="1853" y="879"/>
                </a:lnTo>
                <a:lnTo>
                  <a:pt x="1853" y="873"/>
                </a:lnTo>
                <a:lnTo>
                  <a:pt x="1853" y="868"/>
                </a:lnTo>
                <a:lnTo>
                  <a:pt x="1853" y="864"/>
                </a:lnTo>
                <a:lnTo>
                  <a:pt x="1853" y="859"/>
                </a:lnTo>
                <a:lnTo>
                  <a:pt x="1853" y="855"/>
                </a:lnTo>
                <a:lnTo>
                  <a:pt x="1853" y="851"/>
                </a:lnTo>
                <a:lnTo>
                  <a:pt x="1854" y="847"/>
                </a:lnTo>
                <a:lnTo>
                  <a:pt x="1854" y="843"/>
                </a:lnTo>
                <a:lnTo>
                  <a:pt x="1854" y="840"/>
                </a:lnTo>
                <a:lnTo>
                  <a:pt x="1854" y="836"/>
                </a:lnTo>
                <a:lnTo>
                  <a:pt x="1854" y="833"/>
                </a:lnTo>
                <a:lnTo>
                  <a:pt x="1855" y="831"/>
                </a:lnTo>
                <a:lnTo>
                  <a:pt x="1855" y="828"/>
                </a:lnTo>
                <a:lnTo>
                  <a:pt x="1855" y="826"/>
                </a:lnTo>
                <a:lnTo>
                  <a:pt x="1855" y="824"/>
                </a:lnTo>
                <a:lnTo>
                  <a:pt x="1855" y="823"/>
                </a:lnTo>
                <a:lnTo>
                  <a:pt x="1855" y="821"/>
                </a:lnTo>
                <a:lnTo>
                  <a:pt x="1855" y="820"/>
                </a:lnTo>
                <a:lnTo>
                  <a:pt x="1856" y="819"/>
                </a:lnTo>
                <a:lnTo>
                  <a:pt x="1856" y="818"/>
                </a:lnTo>
                <a:lnTo>
                  <a:pt x="1856" y="818"/>
                </a:lnTo>
                <a:lnTo>
                  <a:pt x="1856" y="818"/>
                </a:lnTo>
                <a:lnTo>
                  <a:pt x="1857" y="818"/>
                </a:lnTo>
                <a:lnTo>
                  <a:pt x="1857" y="819"/>
                </a:lnTo>
                <a:lnTo>
                  <a:pt x="1857" y="819"/>
                </a:lnTo>
                <a:lnTo>
                  <a:pt x="1857" y="820"/>
                </a:lnTo>
                <a:lnTo>
                  <a:pt x="1857" y="822"/>
                </a:lnTo>
                <a:lnTo>
                  <a:pt x="1857" y="823"/>
                </a:lnTo>
                <a:lnTo>
                  <a:pt x="1857" y="825"/>
                </a:lnTo>
                <a:lnTo>
                  <a:pt x="1858" y="827"/>
                </a:lnTo>
                <a:lnTo>
                  <a:pt x="1858" y="829"/>
                </a:lnTo>
                <a:lnTo>
                  <a:pt x="1858" y="831"/>
                </a:lnTo>
                <a:lnTo>
                  <a:pt x="1858" y="834"/>
                </a:lnTo>
                <a:lnTo>
                  <a:pt x="1858" y="837"/>
                </a:lnTo>
                <a:lnTo>
                  <a:pt x="1858" y="840"/>
                </a:lnTo>
                <a:lnTo>
                  <a:pt x="1858" y="843"/>
                </a:lnTo>
                <a:lnTo>
                  <a:pt x="1859" y="847"/>
                </a:lnTo>
                <a:lnTo>
                  <a:pt x="1859" y="850"/>
                </a:lnTo>
                <a:lnTo>
                  <a:pt x="1859" y="854"/>
                </a:lnTo>
                <a:lnTo>
                  <a:pt x="1859" y="858"/>
                </a:lnTo>
                <a:lnTo>
                  <a:pt x="1859" y="863"/>
                </a:lnTo>
                <a:lnTo>
                  <a:pt x="1860" y="867"/>
                </a:lnTo>
                <a:lnTo>
                  <a:pt x="1860" y="872"/>
                </a:lnTo>
                <a:lnTo>
                  <a:pt x="1860" y="877"/>
                </a:lnTo>
                <a:lnTo>
                  <a:pt x="1860" y="882"/>
                </a:lnTo>
                <a:lnTo>
                  <a:pt x="1860" y="887"/>
                </a:lnTo>
                <a:lnTo>
                  <a:pt x="1860" y="892"/>
                </a:lnTo>
                <a:lnTo>
                  <a:pt x="1860" y="897"/>
                </a:lnTo>
                <a:lnTo>
                  <a:pt x="1861" y="903"/>
                </a:lnTo>
                <a:lnTo>
                  <a:pt x="1861" y="909"/>
                </a:lnTo>
                <a:lnTo>
                  <a:pt x="1861" y="914"/>
                </a:lnTo>
                <a:lnTo>
                  <a:pt x="1861" y="920"/>
                </a:lnTo>
                <a:lnTo>
                  <a:pt x="1862" y="926"/>
                </a:lnTo>
                <a:lnTo>
                  <a:pt x="1862" y="932"/>
                </a:lnTo>
                <a:lnTo>
                  <a:pt x="1862" y="938"/>
                </a:lnTo>
                <a:lnTo>
                  <a:pt x="1862" y="944"/>
                </a:lnTo>
                <a:lnTo>
                  <a:pt x="1862" y="951"/>
                </a:lnTo>
                <a:lnTo>
                  <a:pt x="1862" y="957"/>
                </a:lnTo>
                <a:lnTo>
                  <a:pt x="1862" y="963"/>
                </a:lnTo>
                <a:lnTo>
                  <a:pt x="1863" y="969"/>
                </a:lnTo>
                <a:lnTo>
                  <a:pt x="1863" y="976"/>
                </a:lnTo>
                <a:lnTo>
                  <a:pt x="1863" y="982"/>
                </a:lnTo>
                <a:lnTo>
                  <a:pt x="1863" y="988"/>
                </a:lnTo>
                <a:lnTo>
                  <a:pt x="1863" y="994"/>
                </a:lnTo>
                <a:lnTo>
                  <a:pt x="1863" y="1001"/>
                </a:lnTo>
                <a:lnTo>
                  <a:pt x="1863" y="1007"/>
                </a:lnTo>
                <a:lnTo>
                  <a:pt x="1864" y="1013"/>
                </a:lnTo>
                <a:lnTo>
                  <a:pt x="1864" y="1019"/>
                </a:lnTo>
                <a:lnTo>
                  <a:pt x="1864" y="1025"/>
                </a:lnTo>
                <a:lnTo>
                  <a:pt x="1864" y="1031"/>
                </a:lnTo>
                <a:lnTo>
                  <a:pt x="1864" y="1037"/>
                </a:lnTo>
                <a:lnTo>
                  <a:pt x="1865" y="1043"/>
                </a:lnTo>
                <a:lnTo>
                  <a:pt x="1865" y="1049"/>
                </a:lnTo>
                <a:lnTo>
                  <a:pt x="1865" y="1055"/>
                </a:lnTo>
                <a:lnTo>
                  <a:pt x="1865" y="1060"/>
                </a:lnTo>
                <a:lnTo>
                  <a:pt x="1865" y="1065"/>
                </a:lnTo>
                <a:lnTo>
                  <a:pt x="1865" y="1071"/>
                </a:lnTo>
                <a:lnTo>
                  <a:pt x="1865" y="1076"/>
                </a:lnTo>
                <a:lnTo>
                  <a:pt x="1866" y="1081"/>
                </a:lnTo>
                <a:lnTo>
                  <a:pt x="1866" y="1086"/>
                </a:lnTo>
                <a:lnTo>
                  <a:pt x="1866" y="1090"/>
                </a:lnTo>
                <a:lnTo>
                  <a:pt x="1866" y="1095"/>
                </a:lnTo>
                <a:lnTo>
                  <a:pt x="1866" y="1099"/>
                </a:lnTo>
                <a:lnTo>
                  <a:pt x="1866" y="1104"/>
                </a:lnTo>
                <a:lnTo>
                  <a:pt x="1866" y="1108"/>
                </a:lnTo>
                <a:lnTo>
                  <a:pt x="1867" y="1111"/>
                </a:lnTo>
                <a:lnTo>
                  <a:pt x="1867" y="1115"/>
                </a:lnTo>
                <a:lnTo>
                  <a:pt x="1867" y="1119"/>
                </a:lnTo>
                <a:lnTo>
                  <a:pt x="1867" y="1122"/>
                </a:lnTo>
                <a:lnTo>
                  <a:pt x="1868" y="1125"/>
                </a:lnTo>
                <a:lnTo>
                  <a:pt x="1868" y="1128"/>
                </a:lnTo>
                <a:lnTo>
                  <a:pt x="1868" y="1131"/>
                </a:lnTo>
                <a:lnTo>
                  <a:pt x="1868" y="1133"/>
                </a:lnTo>
                <a:lnTo>
                  <a:pt x="1868" y="1135"/>
                </a:lnTo>
                <a:lnTo>
                  <a:pt x="1868" y="1137"/>
                </a:lnTo>
                <a:lnTo>
                  <a:pt x="1868" y="1139"/>
                </a:lnTo>
                <a:lnTo>
                  <a:pt x="1869" y="1140"/>
                </a:lnTo>
                <a:lnTo>
                  <a:pt x="1869" y="1142"/>
                </a:lnTo>
                <a:lnTo>
                  <a:pt x="1869" y="1143"/>
                </a:lnTo>
                <a:lnTo>
                  <a:pt x="1869" y="1144"/>
                </a:lnTo>
                <a:lnTo>
                  <a:pt x="1869" y="1145"/>
                </a:lnTo>
                <a:lnTo>
                  <a:pt x="1870" y="1145"/>
                </a:lnTo>
                <a:lnTo>
                  <a:pt x="1870" y="1145"/>
                </a:lnTo>
                <a:lnTo>
                  <a:pt x="1870" y="1145"/>
                </a:lnTo>
                <a:lnTo>
                  <a:pt x="1870" y="1145"/>
                </a:lnTo>
                <a:lnTo>
                  <a:pt x="1870" y="1145"/>
                </a:lnTo>
                <a:lnTo>
                  <a:pt x="1870" y="1144"/>
                </a:lnTo>
                <a:lnTo>
                  <a:pt x="1870" y="1143"/>
                </a:lnTo>
                <a:lnTo>
                  <a:pt x="1871" y="1142"/>
                </a:lnTo>
                <a:lnTo>
                  <a:pt x="1871" y="1141"/>
                </a:lnTo>
                <a:lnTo>
                  <a:pt x="1871" y="1139"/>
                </a:lnTo>
                <a:lnTo>
                  <a:pt x="1871" y="1138"/>
                </a:lnTo>
                <a:lnTo>
                  <a:pt x="1871" y="1136"/>
                </a:lnTo>
                <a:lnTo>
                  <a:pt x="1871" y="1134"/>
                </a:lnTo>
                <a:lnTo>
                  <a:pt x="1871" y="1131"/>
                </a:lnTo>
                <a:lnTo>
                  <a:pt x="1872" y="1129"/>
                </a:lnTo>
                <a:lnTo>
                  <a:pt x="1872" y="1126"/>
                </a:lnTo>
                <a:lnTo>
                  <a:pt x="1872" y="1123"/>
                </a:lnTo>
                <a:lnTo>
                  <a:pt x="1872" y="1121"/>
                </a:lnTo>
                <a:lnTo>
                  <a:pt x="1873" y="1117"/>
                </a:lnTo>
                <a:lnTo>
                  <a:pt x="1873" y="1114"/>
                </a:lnTo>
                <a:lnTo>
                  <a:pt x="1873" y="1110"/>
                </a:lnTo>
                <a:lnTo>
                  <a:pt x="1873" y="1107"/>
                </a:lnTo>
                <a:lnTo>
                  <a:pt x="1873" y="1103"/>
                </a:lnTo>
                <a:lnTo>
                  <a:pt x="1873" y="1099"/>
                </a:lnTo>
                <a:lnTo>
                  <a:pt x="1873" y="1094"/>
                </a:lnTo>
                <a:lnTo>
                  <a:pt x="1874" y="1090"/>
                </a:lnTo>
                <a:lnTo>
                  <a:pt x="1874" y="1086"/>
                </a:lnTo>
                <a:lnTo>
                  <a:pt x="1874" y="1081"/>
                </a:lnTo>
                <a:lnTo>
                  <a:pt x="1874" y="1077"/>
                </a:lnTo>
                <a:lnTo>
                  <a:pt x="1874" y="1072"/>
                </a:lnTo>
                <a:lnTo>
                  <a:pt x="1875" y="1068"/>
                </a:lnTo>
                <a:lnTo>
                  <a:pt x="1875" y="1063"/>
                </a:lnTo>
                <a:lnTo>
                  <a:pt x="1875" y="1058"/>
                </a:lnTo>
                <a:lnTo>
                  <a:pt x="1875" y="1053"/>
                </a:lnTo>
                <a:lnTo>
                  <a:pt x="1875" y="1048"/>
                </a:lnTo>
                <a:lnTo>
                  <a:pt x="1875" y="1042"/>
                </a:lnTo>
                <a:lnTo>
                  <a:pt x="1875" y="1037"/>
                </a:lnTo>
                <a:lnTo>
                  <a:pt x="1876" y="1032"/>
                </a:lnTo>
                <a:lnTo>
                  <a:pt x="1876" y="1027"/>
                </a:lnTo>
                <a:lnTo>
                  <a:pt x="1876" y="1022"/>
                </a:lnTo>
                <a:lnTo>
                  <a:pt x="1876" y="1016"/>
                </a:lnTo>
                <a:lnTo>
                  <a:pt x="1876" y="1011"/>
                </a:lnTo>
                <a:lnTo>
                  <a:pt x="1876" y="1006"/>
                </a:lnTo>
                <a:lnTo>
                  <a:pt x="1877" y="1000"/>
                </a:lnTo>
                <a:lnTo>
                  <a:pt x="1877" y="995"/>
                </a:lnTo>
                <a:lnTo>
                  <a:pt x="1877" y="990"/>
                </a:lnTo>
                <a:lnTo>
                  <a:pt x="1877" y="984"/>
                </a:lnTo>
                <a:lnTo>
                  <a:pt x="1877" y="979"/>
                </a:lnTo>
                <a:lnTo>
                  <a:pt x="1878" y="974"/>
                </a:lnTo>
                <a:lnTo>
                  <a:pt x="1878" y="969"/>
                </a:lnTo>
                <a:lnTo>
                  <a:pt x="1878" y="964"/>
                </a:lnTo>
                <a:lnTo>
                  <a:pt x="1878" y="959"/>
                </a:lnTo>
                <a:lnTo>
                  <a:pt x="1878" y="954"/>
                </a:lnTo>
                <a:lnTo>
                  <a:pt x="1878" y="950"/>
                </a:lnTo>
                <a:lnTo>
                  <a:pt x="1878" y="945"/>
                </a:lnTo>
                <a:lnTo>
                  <a:pt x="1879" y="940"/>
                </a:lnTo>
                <a:lnTo>
                  <a:pt x="1879" y="936"/>
                </a:lnTo>
                <a:lnTo>
                  <a:pt x="1879" y="931"/>
                </a:lnTo>
                <a:lnTo>
                  <a:pt x="1879" y="927"/>
                </a:lnTo>
                <a:lnTo>
                  <a:pt x="1879" y="923"/>
                </a:lnTo>
                <a:lnTo>
                  <a:pt x="1880" y="919"/>
                </a:lnTo>
                <a:lnTo>
                  <a:pt x="1880" y="915"/>
                </a:lnTo>
                <a:lnTo>
                  <a:pt x="1880" y="911"/>
                </a:lnTo>
                <a:lnTo>
                  <a:pt x="1880" y="907"/>
                </a:lnTo>
                <a:lnTo>
                  <a:pt x="1880" y="904"/>
                </a:lnTo>
                <a:lnTo>
                  <a:pt x="1880" y="900"/>
                </a:lnTo>
                <a:lnTo>
                  <a:pt x="1881" y="897"/>
                </a:lnTo>
                <a:lnTo>
                  <a:pt x="1881" y="894"/>
                </a:lnTo>
                <a:lnTo>
                  <a:pt x="1881" y="892"/>
                </a:lnTo>
                <a:lnTo>
                  <a:pt x="1881" y="889"/>
                </a:lnTo>
                <a:lnTo>
                  <a:pt x="1881" y="886"/>
                </a:lnTo>
                <a:lnTo>
                  <a:pt x="1881" y="884"/>
                </a:lnTo>
                <a:lnTo>
                  <a:pt x="1881" y="882"/>
                </a:lnTo>
                <a:lnTo>
                  <a:pt x="1882" y="880"/>
                </a:lnTo>
                <a:lnTo>
                  <a:pt x="1882" y="878"/>
                </a:lnTo>
                <a:lnTo>
                  <a:pt x="1882" y="876"/>
                </a:lnTo>
                <a:lnTo>
                  <a:pt x="1882" y="875"/>
                </a:lnTo>
                <a:lnTo>
                  <a:pt x="1882" y="874"/>
                </a:lnTo>
                <a:lnTo>
                  <a:pt x="1883" y="873"/>
                </a:lnTo>
                <a:lnTo>
                  <a:pt x="1883" y="872"/>
                </a:lnTo>
                <a:lnTo>
                  <a:pt x="1883" y="871"/>
                </a:lnTo>
                <a:lnTo>
                  <a:pt x="1883" y="871"/>
                </a:lnTo>
                <a:lnTo>
                  <a:pt x="1883" y="870"/>
                </a:lnTo>
                <a:lnTo>
                  <a:pt x="1883" y="870"/>
                </a:lnTo>
                <a:lnTo>
                  <a:pt x="1883" y="870"/>
                </a:lnTo>
                <a:lnTo>
                  <a:pt x="1884" y="870"/>
                </a:lnTo>
                <a:lnTo>
                  <a:pt x="1884" y="871"/>
                </a:lnTo>
                <a:lnTo>
                  <a:pt x="1884" y="871"/>
                </a:lnTo>
                <a:lnTo>
                  <a:pt x="1884" y="872"/>
                </a:lnTo>
                <a:lnTo>
                  <a:pt x="1884" y="873"/>
                </a:lnTo>
                <a:lnTo>
                  <a:pt x="1885" y="874"/>
                </a:lnTo>
                <a:lnTo>
                  <a:pt x="1885" y="876"/>
                </a:lnTo>
                <a:lnTo>
                  <a:pt x="1885" y="877"/>
                </a:lnTo>
                <a:lnTo>
                  <a:pt x="1885" y="879"/>
                </a:lnTo>
                <a:lnTo>
                  <a:pt x="1885" y="880"/>
                </a:lnTo>
                <a:lnTo>
                  <a:pt x="1885" y="882"/>
                </a:lnTo>
                <a:lnTo>
                  <a:pt x="1886" y="884"/>
                </a:lnTo>
                <a:lnTo>
                  <a:pt x="1886" y="887"/>
                </a:lnTo>
                <a:lnTo>
                  <a:pt x="1886" y="889"/>
                </a:lnTo>
                <a:lnTo>
                  <a:pt x="1886" y="892"/>
                </a:lnTo>
                <a:lnTo>
                  <a:pt x="1886" y="894"/>
                </a:lnTo>
                <a:lnTo>
                  <a:pt x="1886" y="897"/>
                </a:lnTo>
                <a:lnTo>
                  <a:pt x="1886" y="900"/>
                </a:lnTo>
                <a:lnTo>
                  <a:pt x="1887" y="903"/>
                </a:lnTo>
                <a:lnTo>
                  <a:pt x="1887" y="906"/>
                </a:lnTo>
                <a:lnTo>
                  <a:pt x="1887" y="910"/>
                </a:lnTo>
                <a:lnTo>
                  <a:pt x="1887" y="913"/>
                </a:lnTo>
                <a:lnTo>
                  <a:pt x="1887" y="917"/>
                </a:lnTo>
                <a:lnTo>
                  <a:pt x="1888" y="920"/>
                </a:lnTo>
                <a:lnTo>
                  <a:pt x="1888" y="924"/>
                </a:lnTo>
                <a:lnTo>
                  <a:pt x="1888" y="928"/>
                </a:lnTo>
                <a:lnTo>
                  <a:pt x="1888" y="932"/>
                </a:lnTo>
                <a:lnTo>
                  <a:pt x="1888" y="936"/>
                </a:lnTo>
                <a:lnTo>
                  <a:pt x="1888" y="940"/>
                </a:lnTo>
                <a:lnTo>
                  <a:pt x="1888" y="944"/>
                </a:lnTo>
                <a:lnTo>
                  <a:pt x="1889" y="948"/>
                </a:lnTo>
                <a:lnTo>
                  <a:pt x="1889" y="952"/>
                </a:lnTo>
                <a:lnTo>
                  <a:pt x="1889" y="956"/>
                </a:lnTo>
                <a:lnTo>
                  <a:pt x="1889" y="961"/>
                </a:lnTo>
                <a:lnTo>
                  <a:pt x="1890" y="965"/>
                </a:lnTo>
                <a:lnTo>
                  <a:pt x="1890" y="969"/>
                </a:lnTo>
                <a:lnTo>
                  <a:pt x="1890" y="974"/>
                </a:lnTo>
                <a:lnTo>
                  <a:pt x="1890" y="978"/>
                </a:lnTo>
                <a:lnTo>
                  <a:pt x="1890" y="982"/>
                </a:lnTo>
                <a:lnTo>
                  <a:pt x="1890" y="987"/>
                </a:lnTo>
                <a:lnTo>
                  <a:pt x="1890" y="991"/>
                </a:lnTo>
                <a:lnTo>
                  <a:pt x="1891" y="995"/>
                </a:lnTo>
                <a:lnTo>
                  <a:pt x="1891" y="1000"/>
                </a:lnTo>
                <a:lnTo>
                  <a:pt x="1891" y="1004"/>
                </a:lnTo>
                <a:lnTo>
                  <a:pt x="1891" y="1008"/>
                </a:lnTo>
                <a:lnTo>
                  <a:pt x="1891" y="1012"/>
                </a:lnTo>
                <a:lnTo>
                  <a:pt x="1891" y="1016"/>
                </a:lnTo>
                <a:lnTo>
                  <a:pt x="1891" y="1020"/>
                </a:lnTo>
                <a:lnTo>
                  <a:pt x="1892" y="1025"/>
                </a:lnTo>
                <a:lnTo>
                  <a:pt x="1892" y="1029"/>
                </a:lnTo>
                <a:lnTo>
                  <a:pt x="1892" y="1032"/>
                </a:lnTo>
                <a:lnTo>
                  <a:pt x="1892" y="1036"/>
                </a:lnTo>
                <a:lnTo>
                  <a:pt x="1892" y="1040"/>
                </a:lnTo>
                <a:lnTo>
                  <a:pt x="1893" y="1043"/>
                </a:lnTo>
                <a:lnTo>
                  <a:pt x="1893" y="1047"/>
                </a:lnTo>
                <a:lnTo>
                  <a:pt x="1893" y="1050"/>
                </a:lnTo>
                <a:lnTo>
                  <a:pt x="1893" y="1054"/>
                </a:lnTo>
                <a:lnTo>
                  <a:pt x="1893" y="1057"/>
                </a:lnTo>
                <a:lnTo>
                  <a:pt x="1893" y="1060"/>
                </a:lnTo>
                <a:lnTo>
                  <a:pt x="1893" y="1063"/>
                </a:lnTo>
                <a:lnTo>
                  <a:pt x="1894" y="1066"/>
                </a:lnTo>
                <a:lnTo>
                  <a:pt x="1894" y="1069"/>
                </a:lnTo>
                <a:lnTo>
                  <a:pt x="1894" y="1071"/>
                </a:lnTo>
                <a:lnTo>
                  <a:pt x="1894" y="1074"/>
                </a:lnTo>
                <a:lnTo>
                  <a:pt x="1894" y="1076"/>
                </a:lnTo>
                <a:lnTo>
                  <a:pt x="1894" y="1079"/>
                </a:lnTo>
                <a:lnTo>
                  <a:pt x="1894" y="1081"/>
                </a:lnTo>
                <a:lnTo>
                  <a:pt x="1895" y="1083"/>
                </a:lnTo>
                <a:lnTo>
                  <a:pt x="1895" y="1085"/>
                </a:lnTo>
                <a:lnTo>
                  <a:pt x="1895" y="1086"/>
                </a:lnTo>
                <a:lnTo>
                  <a:pt x="1895" y="1088"/>
                </a:lnTo>
                <a:lnTo>
                  <a:pt x="1896" y="1089"/>
                </a:lnTo>
                <a:lnTo>
                  <a:pt x="1896" y="1091"/>
                </a:lnTo>
                <a:lnTo>
                  <a:pt x="1896" y="1092"/>
                </a:lnTo>
                <a:lnTo>
                  <a:pt x="1896" y="1093"/>
                </a:lnTo>
                <a:lnTo>
                  <a:pt x="1896" y="1094"/>
                </a:lnTo>
                <a:lnTo>
                  <a:pt x="1896" y="1094"/>
                </a:lnTo>
                <a:lnTo>
                  <a:pt x="1896" y="1095"/>
                </a:lnTo>
                <a:lnTo>
                  <a:pt x="1897" y="1095"/>
                </a:lnTo>
                <a:lnTo>
                  <a:pt x="1897" y="1095"/>
                </a:lnTo>
                <a:lnTo>
                  <a:pt x="1897" y="1096"/>
                </a:lnTo>
                <a:lnTo>
                  <a:pt x="1897" y="1095"/>
                </a:lnTo>
                <a:lnTo>
                  <a:pt x="1897" y="1095"/>
                </a:lnTo>
                <a:lnTo>
                  <a:pt x="1898" y="1095"/>
                </a:lnTo>
                <a:lnTo>
                  <a:pt x="1898" y="1094"/>
                </a:lnTo>
                <a:lnTo>
                  <a:pt x="1898" y="1094"/>
                </a:lnTo>
                <a:lnTo>
                  <a:pt x="1898" y="1093"/>
                </a:lnTo>
                <a:lnTo>
                  <a:pt x="1898" y="1092"/>
                </a:lnTo>
                <a:lnTo>
                  <a:pt x="1898" y="1091"/>
                </a:lnTo>
                <a:lnTo>
                  <a:pt x="1898" y="1089"/>
                </a:lnTo>
                <a:lnTo>
                  <a:pt x="1899" y="1088"/>
                </a:lnTo>
                <a:lnTo>
                  <a:pt x="1899" y="1086"/>
                </a:lnTo>
                <a:lnTo>
                  <a:pt x="1899" y="1085"/>
                </a:lnTo>
                <a:lnTo>
                  <a:pt x="1899" y="1083"/>
                </a:lnTo>
                <a:lnTo>
                  <a:pt x="1899" y="1081"/>
                </a:lnTo>
                <a:lnTo>
                  <a:pt x="1899" y="1080"/>
                </a:lnTo>
                <a:lnTo>
                  <a:pt x="1899" y="1077"/>
                </a:lnTo>
                <a:lnTo>
                  <a:pt x="1900" y="1075"/>
                </a:lnTo>
                <a:lnTo>
                  <a:pt x="1900" y="1073"/>
                </a:lnTo>
                <a:lnTo>
                  <a:pt x="1900" y="1070"/>
                </a:lnTo>
                <a:lnTo>
                  <a:pt x="1900" y="1068"/>
                </a:lnTo>
                <a:lnTo>
                  <a:pt x="1901" y="1065"/>
                </a:lnTo>
                <a:lnTo>
                  <a:pt x="1901" y="1063"/>
                </a:lnTo>
                <a:lnTo>
                  <a:pt x="1901" y="1060"/>
                </a:lnTo>
                <a:lnTo>
                  <a:pt x="1901" y="1057"/>
                </a:lnTo>
                <a:lnTo>
                  <a:pt x="1901" y="1054"/>
                </a:lnTo>
                <a:lnTo>
                  <a:pt x="1901" y="1051"/>
                </a:lnTo>
                <a:lnTo>
                  <a:pt x="1901" y="1048"/>
                </a:lnTo>
                <a:lnTo>
                  <a:pt x="1902" y="1045"/>
                </a:lnTo>
                <a:lnTo>
                  <a:pt x="1902" y="1042"/>
                </a:lnTo>
                <a:lnTo>
                  <a:pt x="1902" y="1038"/>
                </a:lnTo>
                <a:lnTo>
                  <a:pt x="1902" y="1035"/>
                </a:lnTo>
                <a:lnTo>
                  <a:pt x="1902" y="1032"/>
                </a:lnTo>
                <a:lnTo>
                  <a:pt x="1903" y="1029"/>
                </a:lnTo>
                <a:lnTo>
                  <a:pt x="1903" y="1025"/>
                </a:lnTo>
                <a:lnTo>
                  <a:pt x="1903" y="1022"/>
                </a:lnTo>
                <a:lnTo>
                  <a:pt x="1903" y="1019"/>
                </a:lnTo>
                <a:lnTo>
                  <a:pt x="1903" y="1015"/>
                </a:lnTo>
                <a:lnTo>
                  <a:pt x="1903" y="1012"/>
                </a:lnTo>
                <a:lnTo>
                  <a:pt x="1903" y="1008"/>
                </a:lnTo>
                <a:lnTo>
                  <a:pt x="1904" y="1005"/>
                </a:lnTo>
                <a:lnTo>
                  <a:pt x="1904" y="1001"/>
                </a:lnTo>
                <a:lnTo>
                  <a:pt x="1904" y="998"/>
                </a:lnTo>
                <a:lnTo>
                  <a:pt x="1904" y="994"/>
                </a:lnTo>
                <a:lnTo>
                  <a:pt x="1904" y="991"/>
                </a:lnTo>
                <a:lnTo>
                  <a:pt x="1904" y="988"/>
                </a:lnTo>
                <a:lnTo>
                  <a:pt x="1904" y="984"/>
                </a:lnTo>
                <a:lnTo>
                  <a:pt x="1905" y="981"/>
                </a:lnTo>
                <a:lnTo>
                  <a:pt x="1905" y="978"/>
                </a:lnTo>
                <a:lnTo>
                  <a:pt x="1905" y="975"/>
                </a:lnTo>
                <a:lnTo>
                  <a:pt x="1905" y="971"/>
                </a:lnTo>
                <a:lnTo>
                  <a:pt x="1906" y="968"/>
                </a:lnTo>
                <a:lnTo>
                  <a:pt x="1906" y="966"/>
                </a:lnTo>
                <a:lnTo>
                  <a:pt x="1906" y="963"/>
                </a:lnTo>
                <a:lnTo>
                  <a:pt x="1906" y="960"/>
                </a:lnTo>
                <a:lnTo>
                  <a:pt x="1906" y="957"/>
                </a:lnTo>
                <a:lnTo>
                  <a:pt x="1906" y="954"/>
                </a:lnTo>
                <a:lnTo>
                  <a:pt x="1906" y="951"/>
                </a:lnTo>
                <a:lnTo>
                  <a:pt x="1907" y="949"/>
                </a:lnTo>
                <a:lnTo>
                  <a:pt x="1907" y="946"/>
                </a:lnTo>
                <a:lnTo>
                  <a:pt x="1907" y="944"/>
                </a:lnTo>
                <a:lnTo>
                  <a:pt x="1907" y="942"/>
                </a:lnTo>
                <a:lnTo>
                  <a:pt x="1907" y="940"/>
                </a:lnTo>
                <a:lnTo>
                  <a:pt x="1908" y="937"/>
                </a:lnTo>
                <a:lnTo>
                  <a:pt x="1908" y="935"/>
                </a:lnTo>
                <a:lnTo>
                  <a:pt x="1908" y="933"/>
                </a:lnTo>
                <a:lnTo>
                  <a:pt x="1908" y="932"/>
                </a:lnTo>
                <a:lnTo>
                  <a:pt x="1908" y="930"/>
                </a:lnTo>
                <a:lnTo>
                  <a:pt x="1908" y="928"/>
                </a:lnTo>
                <a:lnTo>
                  <a:pt x="1908" y="927"/>
                </a:lnTo>
                <a:lnTo>
                  <a:pt x="1909" y="925"/>
                </a:lnTo>
                <a:lnTo>
                  <a:pt x="1909" y="924"/>
                </a:lnTo>
                <a:lnTo>
                  <a:pt x="1909" y="923"/>
                </a:lnTo>
                <a:lnTo>
                  <a:pt x="1909" y="922"/>
                </a:lnTo>
                <a:lnTo>
                  <a:pt x="1909" y="921"/>
                </a:lnTo>
                <a:lnTo>
                  <a:pt x="1909" y="920"/>
                </a:lnTo>
                <a:lnTo>
                  <a:pt x="1910" y="920"/>
                </a:lnTo>
                <a:lnTo>
                  <a:pt x="1910" y="919"/>
                </a:lnTo>
                <a:lnTo>
                  <a:pt x="1910" y="919"/>
                </a:lnTo>
                <a:lnTo>
                  <a:pt x="1910" y="918"/>
                </a:lnTo>
                <a:lnTo>
                  <a:pt x="1910" y="918"/>
                </a:lnTo>
                <a:lnTo>
                  <a:pt x="1911" y="918"/>
                </a:lnTo>
                <a:lnTo>
                  <a:pt x="1911" y="918"/>
                </a:lnTo>
                <a:lnTo>
                  <a:pt x="1911" y="918"/>
                </a:lnTo>
                <a:lnTo>
                  <a:pt x="1911" y="919"/>
                </a:lnTo>
                <a:lnTo>
                  <a:pt x="1911" y="919"/>
                </a:lnTo>
                <a:lnTo>
                  <a:pt x="1911" y="919"/>
                </a:lnTo>
                <a:lnTo>
                  <a:pt x="1911" y="920"/>
                </a:lnTo>
                <a:lnTo>
                  <a:pt x="1912" y="920"/>
                </a:lnTo>
                <a:lnTo>
                  <a:pt x="1912" y="921"/>
                </a:lnTo>
                <a:lnTo>
                  <a:pt x="1912" y="922"/>
                </a:lnTo>
                <a:lnTo>
                  <a:pt x="1912" y="923"/>
                </a:lnTo>
                <a:lnTo>
                  <a:pt x="1912" y="924"/>
                </a:lnTo>
                <a:lnTo>
                  <a:pt x="1913" y="925"/>
                </a:lnTo>
                <a:lnTo>
                  <a:pt x="1913" y="927"/>
                </a:lnTo>
                <a:lnTo>
                  <a:pt x="1913" y="928"/>
                </a:lnTo>
                <a:lnTo>
                  <a:pt x="1913" y="930"/>
                </a:lnTo>
                <a:lnTo>
                  <a:pt x="1913" y="931"/>
                </a:lnTo>
                <a:lnTo>
                  <a:pt x="1913" y="933"/>
                </a:lnTo>
                <a:lnTo>
                  <a:pt x="1914" y="935"/>
                </a:lnTo>
                <a:lnTo>
                  <a:pt x="1914" y="936"/>
                </a:lnTo>
                <a:lnTo>
                  <a:pt x="1914" y="938"/>
                </a:lnTo>
                <a:lnTo>
                  <a:pt x="1914" y="940"/>
                </a:lnTo>
                <a:lnTo>
                  <a:pt x="1914" y="942"/>
                </a:lnTo>
                <a:lnTo>
                  <a:pt x="1914" y="944"/>
                </a:lnTo>
                <a:lnTo>
                  <a:pt x="1914" y="946"/>
                </a:lnTo>
                <a:lnTo>
                  <a:pt x="1915" y="948"/>
                </a:lnTo>
                <a:lnTo>
                  <a:pt x="1915" y="951"/>
                </a:lnTo>
                <a:lnTo>
                  <a:pt x="1915" y="953"/>
                </a:lnTo>
                <a:lnTo>
                  <a:pt x="1915" y="955"/>
                </a:lnTo>
                <a:lnTo>
                  <a:pt x="1915" y="958"/>
                </a:lnTo>
                <a:lnTo>
                  <a:pt x="1916" y="960"/>
                </a:lnTo>
                <a:lnTo>
                  <a:pt x="1916" y="963"/>
                </a:lnTo>
                <a:lnTo>
                  <a:pt x="1916" y="965"/>
                </a:lnTo>
                <a:lnTo>
                  <a:pt x="1916" y="968"/>
                </a:lnTo>
                <a:lnTo>
                  <a:pt x="1916" y="970"/>
                </a:lnTo>
                <a:lnTo>
                  <a:pt x="1916" y="973"/>
                </a:lnTo>
                <a:lnTo>
                  <a:pt x="1916" y="975"/>
                </a:lnTo>
                <a:lnTo>
                  <a:pt x="1917" y="978"/>
                </a:lnTo>
                <a:lnTo>
                  <a:pt x="1917" y="980"/>
                </a:lnTo>
                <a:lnTo>
                  <a:pt x="1917" y="983"/>
                </a:lnTo>
                <a:lnTo>
                  <a:pt x="1917" y="986"/>
                </a:lnTo>
                <a:lnTo>
                  <a:pt x="1918" y="988"/>
                </a:lnTo>
                <a:lnTo>
                  <a:pt x="1918" y="991"/>
                </a:lnTo>
                <a:lnTo>
                  <a:pt x="1918" y="993"/>
                </a:lnTo>
                <a:lnTo>
                  <a:pt x="1918" y="996"/>
                </a:lnTo>
                <a:lnTo>
                  <a:pt x="1918" y="998"/>
                </a:lnTo>
                <a:lnTo>
                  <a:pt x="1918" y="1001"/>
                </a:lnTo>
                <a:lnTo>
                  <a:pt x="1918" y="1003"/>
                </a:lnTo>
                <a:lnTo>
                  <a:pt x="1919" y="1006"/>
                </a:lnTo>
                <a:lnTo>
                  <a:pt x="1919" y="1008"/>
                </a:lnTo>
                <a:lnTo>
                  <a:pt x="1919" y="1010"/>
                </a:lnTo>
                <a:lnTo>
                  <a:pt x="1919" y="1012"/>
                </a:lnTo>
                <a:lnTo>
                  <a:pt x="1919" y="1015"/>
                </a:lnTo>
                <a:lnTo>
                  <a:pt x="1919" y="1017"/>
                </a:lnTo>
                <a:lnTo>
                  <a:pt x="1919" y="1019"/>
                </a:lnTo>
                <a:lnTo>
                  <a:pt x="1920" y="1021"/>
                </a:lnTo>
                <a:lnTo>
                  <a:pt x="1920" y="1023"/>
                </a:lnTo>
                <a:lnTo>
                  <a:pt x="1920" y="1025"/>
                </a:lnTo>
                <a:lnTo>
                  <a:pt x="1920" y="1027"/>
                </a:lnTo>
                <a:lnTo>
                  <a:pt x="1920" y="1029"/>
                </a:lnTo>
                <a:lnTo>
                  <a:pt x="1921" y="1030"/>
                </a:lnTo>
                <a:lnTo>
                  <a:pt x="1921" y="1032"/>
                </a:lnTo>
                <a:lnTo>
                  <a:pt x="1921" y="1034"/>
                </a:lnTo>
                <a:lnTo>
                  <a:pt x="1921" y="1035"/>
                </a:lnTo>
                <a:lnTo>
                  <a:pt x="1921" y="1037"/>
                </a:lnTo>
                <a:lnTo>
                  <a:pt x="1921" y="1038"/>
                </a:lnTo>
                <a:lnTo>
                  <a:pt x="1921" y="1040"/>
                </a:lnTo>
                <a:lnTo>
                  <a:pt x="1922" y="1041"/>
                </a:lnTo>
                <a:lnTo>
                  <a:pt x="1922" y="1042"/>
                </a:lnTo>
                <a:lnTo>
                  <a:pt x="1922" y="1043"/>
                </a:lnTo>
                <a:lnTo>
                  <a:pt x="1922" y="1044"/>
                </a:lnTo>
                <a:lnTo>
                  <a:pt x="1922" y="1045"/>
                </a:lnTo>
                <a:lnTo>
                  <a:pt x="1922" y="1046"/>
                </a:lnTo>
                <a:lnTo>
                  <a:pt x="1922" y="1047"/>
                </a:lnTo>
                <a:lnTo>
                  <a:pt x="1923" y="1047"/>
                </a:lnTo>
                <a:lnTo>
                  <a:pt x="1923" y="1048"/>
                </a:lnTo>
                <a:lnTo>
                  <a:pt x="1923" y="1048"/>
                </a:lnTo>
                <a:lnTo>
                  <a:pt x="1923" y="1049"/>
                </a:lnTo>
                <a:lnTo>
                  <a:pt x="1924" y="1049"/>
                </a:lnTo>
                <a:lnTo>
                  <a:pt x="1924" y="1050"/>
                </a:lnTo>
                <a:lnTo>
                  <a:pt x="1924" y="1050"/>
                </a:lnTo>
                <a:lnTo>
                  <a:pt x="1924" y="1050"/>
                </a:lnTo>
                <a:lnTo>
                  <a:pt x="1924" y="1050"/>
                </a:lnTo>
                <a:lnTo>
                  <a:pt x="1924" y="1050"/>
                </a:lnTo>
                <a:lnTo>
                  <a:pt x="1924" y="1050"/>
                </a:lnTo>
                <a:lnTo>
                  <a:pt x="1925" y="1049"/>
                </a:lnTo>
                <a:lnTo>
                  <a:pt x="1925" y="1049"/>
                </a:lnTo>
                <a:lnTo>
                  <a:pt x="1925" y="1048"/>
                </a:lnTo>
                <a:lnTo>
                  <a:pt x="1925" y="1048"/>
                </a:lnTo>
                <a:lnTo>
                  <a:pt x="1925" y="1047"/>
                </a:lnTo>
                <a:lnTo>
                  <a:pt x="1926" y="1047"/>
                </a:lnTo>
                <a:lnTo>
                  <a:pt x="1926" y="1046"/>
                </a:lnTo>
                <a:lnTo>
                  <a:pt x="1926" y="1045"/>
                </a:lnTo>
                <a:lnTo>
                  <a:pt x="1926" y="1045"/>
                </a:lnTo>
                <a:lnTo>
                  <a:pt x="1926" y="1043"/>
                </a:lnTo>
                <a:lnTo>
                  <a:pt x="1926" y="1043"/>
                </a:lnTo>
                <a:lnTo>
                  <a:pt x="1926" y="1042"/>
                </a:lnTo>
                <a:lnTo>
                  <a:pt x="1927" y="1040"/>
                </a:lnTo>
                <a:lnTo>
                  <a:pt x="1927" y="1039"/>
                </a:lnTo>
                <a:lnTo>
                  <a:pt x="1927" y="1038"/>
                </a:lnTo>
                <a:lnTo>
                  <a:pt x="1927" y="1037"/>
                </a:lnTo>
                <a:lnTo>
                  <a:pt x="1927" y="1035"/>
                </a:lnTo>
                <a:lnTo>
                  <a:pt x="1927" y="1034"/>
                </a:lnTo>
                <a:lnTo>
                  <a:pt x="1927" y="1033"/>
                </a:lnTo>
                <a:lnTo>
                  <a:pt x="1928" y="1031"/>
                </a:lnTo>
                <a:lnTo>
                  <a:pt x="1928" y="1030"/>
                </a:lnTo>
                <a:lnTo>
                  <a:pt x="1928" y="1028"/>
                </a:lnTo>
                <a:lnTo>
                  <a:pt x="1928" y="1027"/>
                </a:lnTo>
                <a:lnTo>
                  <a:pt x="1929" y="1025"/>
                </a:lnTo>
                <a:lnTo>
                  <a:pt x="1929" y="1024"/>
                </a:lnTo>
                <a:lnTo>
                  <a:pt x="1929" y="1022"/>
                </a:lnTo>
                <a:lnTo>
                  <a:pt x="1929" y="1020"/>
                </a:lnTo>
                <a:lnTo>
                  <a:pt x="1929" y="1019"/>
                </a:lnTo>
                <a:lnTo>
                  <a:pt x="1929" y="1017"/>
                </a:lnTo>
                <a:lnTo>
                  <a:pt x="1929" y="1015"/>
                </a:lnTo>
                <a:lnTo>
                  <a:pt x="1930" y="1014"/>
                </a:lnTo>
                <a:lnTo>
                  <a:pt x="1930" y="1012"/>
                </a:lnTo>
                <a:lnTo>
                  <a:pt x="1930" y="1010"/>
                </a:lnTo>
                <a:lnTo>
                  <a:pt x="1930" y="1008"/>
                </a:lnTo>
                <a:lnTo>
                  <a:pt x="1930" y="1006"/>
                </a:lnTo>
                <a:lnTo>
                  <a:pt x="1931" y="1005"/>
                </a:lnTo>
                <a:lnTo>
                  <a:pt x="1931" y="1003"/>
                </a:lnTo>
                <a:lnTo>
                  <a:pt x="1931" y="1001"/>
                </a:lnTo>
                <a:lnTo>
                  <a:pt x="1931" y="999"/>
                </a:lnTo>
                <a:lnTo>
                  <a:pt x="1931" y="998"/>
                </a:lnTo>
                <a:lnTo>
                  <a:pt x="1931" y="996"/>
                </a:lnTo>
                <a:lnTo>
                  <a:pt x="1931" y="994"/>
                </a:lnTo>
                <a:lnTo>
                  <a:pt x="1932" y="993"/>
                </a:lnTo>
                <a:lnTo>
                  <a:pt x="1932" y="991"/>
                </a:lnTo>
                <a:lnTo>
                  <a:pt x="1932" y="989"/>
                </a:lnTo>
                <a:lnTo>
                  <a:pt x="1932" y="988"/>
                </a:lnTo>
                <a:lnTo>
                  <a:pt x="1932" y="986"/>
                </a:lnTo>
                <a:lnTo>
                  <a:pt x="1932" y="985"/>
                </a:lnTo>
                <a:lnTo>
                  <a:pt x="1932" y="983"/>
                </a:lnTo>
                <a:lnTo>
                  <a:pt x="1933" y="982"/>
                </a:lnTo>
                <a:lnTo>
                  <a:pt x="1933" y="981"/>
                </a:lnTo>
                <a:lnTo>
                  <a:pt x="1933" y="979"/>
                </a:lnTo>
                <a:lnTo>
                  <a:pt x="1933" y="978"/>
                </a:lnTo>
                <a:lnTo>
                  <a:pt x="1934" y="977"/>
                </a:lnTo>
                <a:lnTo>
                  <a:pt x="1934" y="975"/>
                </a:lnTo>
                <a:lnTo>
                  <a:pt x="1934" y="974"/>
                </a:lnTo>
                <a:lnTo>
                  <a:pt x="1934" y="973"/>
                </a:lnTo>
                <a:lnTo>
                  <a:pt x="1934" y="972"/>
                </a:lnTo>
                <a:lnTo>
                  <a:pt x="1934" y="971"/>
                </a:lnTo>
                <a:lnTo>
                  <a:pt x="1934" y="970"/>
                </a:lnTo>
                <a:lnTo>
                  <a:pt x="1935" y="969"/>
                </a:lnTo>
                <a:lnTo>
                  <a:pt x="1935" y="968"/>
                </a:lnTo>
                <a:lnTo>
                  <a:pt x="1935" y="967"/>
                </a:lnTo>
                <a:lnTo>
                  <a:pt x="1935" y="966"/>
                </a:lnTo>
                <a:lnTo>
                  <a:pt x="1935" y="966"/>
                </a:lnTo>
                <a:lnTo>
                  <a:pt x="1936" y="965"/>
                </a:lnTo>
                <a:lnTo>
                  <a:pt x="1936" y="965"/>
                </a:lnTo>
                <a:lnTo>
                  <a:pt x="1936" y="964"/>
                </a:lnTo>
                <a:lnTo>
                  <a:pt x="1936" y="963"/>
                </a:lnTo>
                <a:lnTo>
                  <a:pt x="1936" y="963"/>
                </a:lnTo>
                <a:lnTo>
                  <a:pt x="1936" y="963"/>
                </a:lnTo>
                <a:lnTo>
                  <a:pt x="1936" y="962"/>
                </a:lnTo>
                <a:lnTo>
                  <a:pt x="1937" y="962"/>
                </a:lnTo>
                <a:lnTo>
                  <a:pt x="1937" y="962"/>
                </a:lnTo>
                <a:lnTo>
                  <a:pt x="1937" y="961"/>
                </a:lnTo>
                <a:lnTo>
                  <a:pt x="1937" y="961"/>
                </a:lnTo>
                <a:lnTo>
                  <a:pt x="1937" y="961"/>
                </a:lnTo>
                <a:lnTo>
                  <a:pt x="1937" y="961"/>
                </a:lnTo>
                <a:lnTo>
                  <a:pt x="1938" y="961"/>
                </a:lnTo>
                <a:lnTo>
                  <a:pt x="1938" y="961"/>
                </a:lnTo>
                <a:lnTo>
                  <a:pt x="1938" y="961"/>
                </a:lnTo>
                <a:lnTo>
                  <a:pt x="1938" y="962"/>
                </a:lnTo>
                <a:lnTo>
                  <a:pt x="1938" y="962"/>
                </a:lnTo>
                <a:lnTo>
                  <a:pt x="1939" y="962"/>
                </a:lnTo>
                <a:lnTo>
                  <a:pt x="1939" y="963"/>
                </a:lnTo>
                <a:lnTo>
                  <a:pt x="1939" y="963"/>
                </a:lnTo>
                <a:lnTo>
                  <a:pt x="1939" y="963"/>
                </a:lnTo>
                <a:lnTo>
                  <a:pt x="1939" y="964"/>
                </a:lnTo>
                <a:lnTo>
                  <a:pt x="1939" y="965"/>
                </a:lnTo>
                <a:lnTo>
                  <a:pt x="1939" y="965"/>
                </a:lnTo>
                <a:lnTo>
                  <a:pt x="1940" y="966"/>
                </a:lnTo>
                <a:lnTo>
                  <a:pt x="1940" y="966"/>
                </a:lnTo>
                <a:lnTo>
                  <a:pt x="1940" y="967"/>
                </a:lnTo>
                <a:lnTo>
                  <a:pt x="1940" y="968"/>
                </a:lnTo>
                <a:lnTo>
                  <a:pt x="1940" y="968"/>
                </a:lnTo>
                <a:lnTo>
                  <a:pt x="1941" y="969"/>
                </a:lnTo>
                <a:lnTo>
                  <a:pt x="1941" y="970"/>
                </a:lnTo>
                <a:lnTo>
                  <a:pt x="1941" y="971"/>
                </a:lnTo>
                <a:lnTo>
                  <a:pt x="1941" y="971"/>
                </a:lnTo>
                <a:lnTo>
                  <a:pt x="1941" y="973"/>
                </a:lnTo>
                <a:lnTo>
                  <a:pt x="1941" y="973"/>
                </a:lnTo>
                <a:lnTo>
                  <a:pt x="1941" y="974"/>
                </a:lnTo>
                <a:lnTo>
                  <a:pt x="1942" y="975"/>
                </a:lnTo>
                <a:lnTo>
                  <a:pt x="1942" y="976"/>
                </a:lnTo>
                <a:lnTo>
                  <a:pt x="1942" y="977"/>
                </a:lnTo>
                <a:lnTo>
                  <a:pt x="1942" y="978"/>
                </a:lnTo>
                <a:lnTo>
                  <a:pt x="1942" y="979"/>
                </a:lnTo>
                <a:lnTo>
                  <a:pt x="1942" y="980"/>
                </a:lnTo>
                <a:lnTo>
                  <a:pt x="1943" y="981"/>
                </a:lnTo>
                <a:lnTo>
                  <a:pt x="1943" y="982"/>
                </a:lnTo>
                <a:lnTo>
                  <a:pt x="1943" y="983"/>
                </a:lnTo>
                <a:lnTo>
                  <a:pt x="1943" y="984"/>
                </a:lnTo>
                <a:lnTo>
                  <a:pt x="1943" y="985"/>
                </a:lnTo>
                <a:lnTo>
                  <a:pt x="1944" y="986"/>
                </a:lnTo>
                <a:lnTo>
                  <a:pt x="1944" y="987"/>
                </a:lnTo>
                <a:lnTo>
                  <a:pt x="1944" y="988"/>
                </a:lnTo>
                <a:lnTo>
                  <a:pt x="1944" y="989"/>
                </a:lnTo>
                <a:lnTo>
                  <a:pt x="1944" y="990"/>
                </a:lnTo>
                <a:lnTo>
                  <a:pt x="1944" y="991"/>
                </a:lnTo>
                <a:lnTo>
                  <a:pt x="1944" y="992"/>
                </a:lnTo>
                <a:lnTo>
                  <a:pt x="1945" y="992"/>
                </a:lnTo>
                <a:lnTo>
                  <a:pt x="1945" y="994"/>
                </a:lnTo>
                <a:lnTo>
                  <a:pt x="1945" y="994"/>
                </a:lnTo>
                <a:lnTo>
                  <a:pt x="1945" y="995"/>
                </a:lnTo>
                <a:lnTo>
                  <a:pt x="1945" y="996"/>
                </a:lnTo>
                <a:lnTo>
                  <a:pt x="1946" y="997"/>
                </a:lnTo>
                <a:lnTo>
                  <a:pt x="1946" y="998"/>
                </a:lnTo>
                <a:lnTo>
                  <a:pt x="1946" y="999"/>
                </a:lnTo>
                <a:lnTo>
                  <a:pt x="1946" y="999"/>
                </a:lnTo>
                <a:lnTo>
                  <a:pt x="1946" y="1000"/>
                </a:lnTo>
                <a:lnTo>
                  <a:pt x="1946" y="1001"/>
                </a:lnTo>
                <a:lnTo>
                  <a:pt x="1947" y="1002"/>
                </a:lnTo>
                <a:lnTo>
                  <a:pt x="1947" y="1002"/>
                </a:lnTo>
                <a:lnTo>
                  <a:pt x="1947" y="1003"/>
                </a:lnTo>
                <a:lnTo>
                  <a:pt x="1947" y="1004"/>
                </a:lnTo>
                <a:lnTo>
                  <a:pt x="1947" y="1004"/>
                </a:lnTo>
                <a:lnTo>
                  <a:pt x="1947" y="1005"/>
                </a:lnTo>
                <a:lnTo>
                  <a:pt x="1947" y="1005"/>
                </a:lnTo>
                <a:lnTo>
                  <a:pt x="1948" y="1006"/>
                </a:lnTo>
                <a:lnTo>
                  <a:pt x="1948" y="1006"/>
                </a:lnTo>
                <a:lnTo>
                  <a:pt x="1948" y="1007"/>
                </a:lnTo>
                <a:lnTo>
                  <a:pt x="1948" y="1007"/>
                </a:lnTo>
                <a:lnTo>
                  <a:pt x="1948" y="1007"/>
                </a:lnTo>
                <a:lnTo>
                  <a:pt x="1949" y="1007"/>
                </a:lnTo>
                <a:lnTo>
                  <a:pt x="1949" y="1008"/>
                </a:lnTo>
                <a:lnTo>
                  <a:pt x="1949" y="1008"/>
                </a:lnTo>
                <a:lnTo>
                  <a:pt x="1949" y="1008"/>
                </a:lnTo>
                <a:lnTo>
                  <a:pt x="1949" y="1009"/>
                </a:lnTo>
                <a:lnTo>
                  <a:pt x="1949" y="1009"/>
                </a:lnTo>
                <a:lnTo>
                  <a:pt x="1949" y="1009"/>
                </a:lnTo>
                <a:lnTo>
                  <a:pt x="1950" y="1009"/>
                </a:lnTo>
                <a:lnTo>
                  <a:pt x="1950" y="1009"/>
                </a:lnTo>
                <a:lnTo>
                  <a:pt x="1950" y="1009"/>
                </a:lnTo>
                <a:lnTo>
                  <a:pt x="1950" y="1009"/>
                </a:lnTo>
                <a:lnTo>
                  <a:pt x="1950" y="1009"/>
                </a:lnTo>
                <a:lnTo>
                  <a:pt x="1950" y="1009"/>
                </a:lnTo>
                <a:lnTo>
                  <a:pt x="1950" y="1009"/>
                </a:lnTo>
                <a:lnTo>
                  <a:pt x="1951" y="1009"/>
                </a:lnTo>
                <a:lnTo>
                  <a:pt x="1951" y="1009"/>
                </a:lnTo>
                <a:lnTo>
                  <a:pt x="1951" y="1009"/>
                </a:lnTo>
                <a:lnTo>
                  <a:pt x="1951" y="1009"/>
                </a:lnTo>
                <a:lnTo>
                  <a:pt x="1952" y="1009"/>
                </a:lnTo>
                <a:lnTo>
                  <a:pt x="1952" y="1008"/>
                </a:lnTo>
                <a:lnTo>
                  <a:pt x="1952" y="1008"/>
                </a:lnTo>
                <a:lnTo>
                  <a:pt x="1952" y="1008"/>
                </a:lnTo>
                <a:lnTo>
                  <a:pt x="1952" y="1007"/>
                </a:lnTo>
                <a:lnTo>
                  <a:pt x="1952" y="1007"/>
                </a:lnTo>
                <a:lnTo>
                  <a:pt x="1952" y="1007"/>
                </a:lnTo>
                <a:lnTo>
                  <a:pt x="1953" y="1007"/>
                </a:lnTo>
                <a:lnTo>
                  <a:pt x="1953" y="1006"/>
                </a:lnTo>
                <a:lnTo>
                  <a:pt x="1953" y="1006"/>
                </a:lnTo>
                <a:lnTo>
                  <a:pt x="1953" y="1006"/>
                </a:lnTo>
                <a:lnTo>
                  <a:pt x="1953" y="1006"/>
                </a:lnTo>
                <a:lnTo>
                  <a:pt x="1954" y="1005"/>
                </a:lnTo>
                <a:lnTo>
                  <a:pt x="1954" y="1005"/>
                </a:lnTo>
                <a:lnTo>
                  <a:pt x="1954" y="1004"/>
                </a:lnTo>
                <a:lnTo>
                  <a:pt x="1954" y="1004"/>
                </a:lnTo>
                <a:lnTo>
                  <a:pt x="1954" y="1004"/>
                </a:lnTo>
                <a:lnTo>
                  <a:pt x="1954" y="1003"/>
                </a:lnTo>
                <a:lnTo>
                  <a:pt x="1954" y="1003"/>
                </a:lnTo>
                <a:lnTo>
                  <a:pt x="1955" y="1002"/>
                </a:lnTo>
                <a:lnTo>
                  <a:pt x="1955" y="1002"/>
                </a:lnTo>
                <a:lnTo>
                  <a:pt x="1955" y="1002"/>
                </a:lnTo>
                <a:lnTo>
                  <a:pt x="1955" y="1001"/>
                </a:lnTo>
                <a:lnTo>
                  <a:pt x="1955" y="1001"/>
                </a:lnTo>
                <a:lnTo>
                  <a:pt x="1955" y="1000"/>
                </a:lnTo>
                <a:lnTo>
                  <a:pt x="1955" y="1000"/>
                </a:lnTo>
                <a:lnTo>
                  <a:pt x="1956" y="1000"/>
                </a:lnTo>
                <a:lnTo>
                  <a:pt x="1956" y="999"/>
                </a:lnTo>
                <a:lnTo>
                  <a:pt x="1956" y="999"/>
                </a:lnTo>
                <a:lnTo>
                  <a:pt x="1956" y="999"/>
                </a:lnTo>
                <a:lnTo>
                  <a:pt x="1957" y="998"/>
                </a:lnTo>
                <a:lnTo>
                  <a:pt x="1957" y="998"/>
                </a:lnTo>
                <a:lnTo>
                  <a:pt x="1957" y="997"/>
                </a:lnTo>
                <a:lnTo>
                  <a:pt x="1957" y="997"/>
                </a:lnTo>
                <a:lnTo>
                  <a:pt x="1957" y="997"/>
                </a:lnTo>
                <a:lnTo>
                  <a:pt x="1957" y="997"/>
                </a:lnTo>
                <a:lnTo>
                  <a:pt x="1957" y="996"/>
                </a:lnTo>
                <a:lnTo>
                  <a:pt x="1958" y="996"/>
                </a:lnTo>
                <a:lnTo>
                  <a:pt x="1958" y="996"/>
                </a:lnTo>
                <a:lnTo>
                  <a:pt x="1958" y="996"/>
                </a:lnTo>
                <a:lnTo>
                  <a:pt x="1958" y="996"/>
                </a:lnTo>
                <a:lnTo>
                  <a:pt x="1958" y="995"/>
                </a:lnTo>
                <a:lnTo>
                  <a:pt x="1959" y="995"/>
                </a:lnTo>
                <a:lnTo>
                  <a:pt x="1959" y="995"/>
                </a:lnTo>
                <a:lnTo>
                  <a:pt x="1959" y="995"/>
                </a:lnTo>
                <a:lnTo>
                  <a:pt x="1959" y="995"/>
                </a:lnTo>
                <a:lnTo>
                  <a:pt x="1959" y="995"/>
                </a:lnTo>
                <a:lnTo>
                  <a:pt x="1959" y="995"/>
                </a:lnTo>
                <a:lnTo>
                  <a:pt x="1959" y="994"/>
                </a:lnTo>
                <a:lnTo>
                  <a:pt x="1960" y="994"/>
                </a:lnTo>
                <a:lnTo>
                  <a:pt x="1960" y="994"/>
                </a:lnTo>
                <a:lnTo>
                  <a:pt x="1960" y="994"/>
                </a:lnTo>
                <a:lnTo>
                  <a:pt x="1960" y="994"/>
                </a:lnTo>
                <a:lnTo>
                  <a:pt x="1960" y="994"/>
                </a:lnTo>
                <a:lnTo>
                  <a:pt x="1960" y="994"/>
                </a:lnTo>
                <a:lnTo>
                  <a:pt x="1960" y="995"/>
                </a:lnTo>
                <a:lnTo>
                  <a:pt x="1961" y="995"/>
                </a:lnTo>
                <a:lnTo>
                  <a:pt x="1961" y="995"/>
                </a:lnTo>
                <a:lnTo>
                  <a:pt x="1961" y="995"/>
                </a:lnTo>
                <a:lnTo>
                  <a:pt x="1961" y="995"/>
                </a:lnTo>
                <a:lnTo>
                  <a:pt x="1962" y="995"/>
                </a:lnTo>
                <a:lnTo>
                  <a:pt x="1962" y="996"/>
                </a:lnTo>
                <a:lnTo>
                  <a:pt x="1962" y="996"/>
                </a:lnTo>
                <a:lnTo>
                  <a:pt x="1962" y="996"/>
                </a:lnTo>
                <a:lnTo>
                  <a:pt x="1962" y="996"/>
                </a:lnTo>
                <a:lnTo>
                  <a:pt x="1962" y="996"/>
                </a:lnTo>
                <a:lnTo>
                  <a:pt x="1962" y="996"/>
                </a:lnTo>
                <a:lnTo>
                  <a:pt x="1963" y="997"/>
                </a:lnTo>
                <a:lnTo>
                  <a:pt x="1963" y="997"/>
                </a:lnTo>
                <a:lnTo>
                  <a:pt x="1963" y="997"/>
                </a:lnTo>
                <a:lnTo>
                  <a:pt x="1963" y="997"/>
                </a:lnTo>
                <a:lnTo>
                  <a:pt x="1963" y="997"/>
                </a:lnTo>
                <a:lnTo>
                  <a:pt x="1964" y="998"/>
                </a:lnTo>
                <a:lnTo>
                  <a:pt x="1964" y="998"/>
                </a:lnTo>
                <a:lnTo>
                  <a:pt x="1964" y="998"/>
                </a:lnTo>
                <a:lnTo>
                  <a:pt x="1964" y="999"/>
                </a:lnTo>
                <a:lnTo>
                  <a:pt x="1964" y="999"/>
                </a:lnTo>
                <a:lnTo>
                  <a:pt x="1964" y="999"/>
                </a:lnTo>
                <a:lnTo>
                  <a:pt x="1964" y="999"/>
                </a:lnTo>
                <a:lnTo>
                  <a:pt x="1965" y="999"/>
                </a:lnTo>
                <a:lnTo>
                  <a:pt x="1965" y="1000"/>
                </a:lnTo>
                <a:lnTo>
                  <a:pt x="1965" y="1000"/>
                </a:lnTo>
                <a:lnTo>
                  <a:pt x="1965" y="1000"/>
                </a:lnTo>
                <a:lnTo>
                  <a:pt x="1965" y="1001"/>
                </a:lnTo>
                <a:lnTo>
                  <a:pt x="1965" y="1001"/>
                </a:lnTo>
                <a:lnTo>
                  <a:pt x="1965" y="1001"/>
                </a:lnTo>
                <a:lnTo>
                  <a:pt x="1966" y="1001"/>
                </a:lnTo>
                <a:lnTo>
                  <a:pt x="1966" y="1001"/>
                </a:lnTo>
                <a:lnTo>
                  <a:pt x="1966" y="1002"/>
                </a:lnTo>
                <a:lnTo>
                  <a:pt x="1966" y="1002"/>
                </a:lnTo>
                <a:lnTo>
                  <a:pt x="1967" y="1002"/>
                </a:lnTo>
                <a:lnTo>
                  <a:pt x="1967" y="1002"/>
                </a:lnTo>
                <a:lnTo>
                  <a:pt x="1967" y="1002"/>
                </a:lnTo>
                <a:lnTo>
                  <a:pt x="1967" y="1002"/>
                </a:lnTo>
                <a:lnTo>
                  <a:pt x="1967" y="1002"/>
                </a:lnTo>
                <a:lnTo>
                  <a:pt x="1967" y="1002"/>
                </a:lnTo>
                <a:lnTo>
                  <a:pt x="1967" y="1002"/>
                </a:lnTo>
                <a:lnTo>
                  <a:pt x="1968" y="1003"/>
                </a:lnTo>
                <a:lnTo>
                  <a:pt x="1968" y="1003"/>
                </a:lnTo>
                <a:lnTo>
                  <a:pt x="1968" y="1003"/>
                </a:lnTo>
                <a:lnTo>
                  <a:pt x="1968" y="1003"/>
                </a:lnTo>
                <a:lnTo>
                  <a:pt x="1968" y="1003"/>
                </a:lnTo>
                <a:lnTo>
                  <a:pt x="1969" y="1002"/>
                </a:lnTo>
                <a:lnTo>
                  <a:pt x="1969" y="1002"/>
                </a:lnTo>
                <a:lnTo>
                  <a:pt x="1969" y="1002"/>
                </a:lnTo>
                <a:lnTo>
                  <a:pt x="1969" y="1002"/>
                </a:lnTo>
                <a:lnTo>
                  <a:pt x="1969" y="1002"/>
                </a:lnTo>
                <a:lnTo>
                  <a:pt x="1969" y="1002"/>
                </a:lnTo>
                <a:lnTo>
                  <a:pt x="1969" y="1002"/>
                </a:lnTo>
                <a:lnTo>
                  <a:pt x="1970" y="1002"/>
                </a:lnTo>
                <a:lnTo>
                  <a:pt x="1970" y="1001"/>
                </a:lnTo>
                <a:lnTo>
                  <a:pt x="1970" y="1001"/>
                </a:lnTo>
                <a:lnTo>
                  <a:pt x="1970" y="1001"/>
                </a:lnTo>
                <a:lnTo>
                  <a:pt x="1970" y="1001"/>
                </a:lnTo>
                <a:lnTo>
                  <a:pt x="1970" y="1000"/>
                </a:lnTo>
                <a:lnTo>
                  <a:pt x="1971" y="1000"/>
                </a:lnTo>
                <a:lnTo>
                  <a:pt x="1971" y="999"/>
                </a:lnTo>
                <a:lnTo>
                  <a:pt x="1971" y="999"/>
                </a:lnTo>
                <a:lnTo>
                  <a:pt x="1971" y="999"/>
                </a:lnTo>
                <a:lnTo>
                  <a:pt x="1971" y="998"/>
                </a:lnTo>
                <a:lnTo>
                  <a:pt x="1972" y="998"/>
                </a:lnTo>
                <a:lnTo>
                  <a:pt x="1972" y="997"/>
                </a:lnTo>
                <a:lnTo>
                  <a:pt x="1972" y="997"/>
                </a:lnTo>
                <a:lnTo>
                  <a:pt x="1972" y="996"/>
                </a:lnTo>
                <a:lnTo>
                  <a:pt x="1972" y="996"/>
                </a:lnTo>
                <a:lnTo>
                  <a:pt x="1972" y="995"/>
                </a:lnTo>
                <a:lnTo>
                  <a:pt x="1972" y="995"/>
                </a:lnTo>
                <a:lnTo>
                  <a:pt x="1973" y="994"/>
                </a:lnTo>
                <a:lnTo>
                  <a:pt x="1973" y="994"/>
                </a:lnTo>
                <a:lnTo>
                  <a:pt x="1973" y="993"/>
                </a:lnTo>
                <a:lnTo>
                  <a:pt x="1973" y="992"/>
                </a:lnTo>
                <a:lnTo>
                  <a:pt x="1973" y="992"/>
                </a:lnTo>
                <a:lnTo>
                  <a:pt x="1974" y="991"/>
                </a:lnTo>
                <a:lnTo>
                  <a:pt x="1974" y="990"/>
                </a:lnTo>
                <a:lnTo>
                  <a:pt x="1974" y="989"/>
                </a:lnTo>
                <a:lnTo>
                  <a:pt x="1974" y="989"/>
                </a:lnTo>
                <a:lnTo>
                  <a:pt x="1974" y="988"/>
                </a:lnTo>
                <a:lnTo>
                  <a:pt x="1974" y="988"/>
                </a:lnTo>
                <a:lnTo>
                  <a:pt x="1975" y="987"/>
                </a:lnTo>
                <a:lnTo>
                  <a:pt x="1975" y="986"/>
                </a:lnTo>
                <a:lnTo>
                  <a:pt x="1975" y="986"/>
                </a:lnTo>
                <a:lnTo>
                  <a:pt x="1975" y="985"/>
                </a:lnTo>
                <a:lnTo>
                  <a:pt x="1975" y="984"/>
                </a:lnTo>
                <a:lnTo>
                  <a:pt x="1975" y="983"/>
                </a:lnTo>
                <a:lnTo>
                  <a:pt x="1975" y="983"/>
                </a:lnTo>
                <a:lnTo>
                  <a:pt x="1976" y="982"/>
                </a:lnTo>
                <a:lnTo>
                  <a:pt x="1976" y="981"/>
                </a:lnTo>
                <a:lnTo>
                  <a:pt x="1976" y="981"/>
                </a:lnTo>
                <a:lnTo>
                  <a:pt x="1976" y="980"/>
                </a:lnTo>
                <a:lnTo>
                  <a:pt x="1976" y="979"/>
                </a:lnTo>
                <a:lnTo>
                  <a:pt x="1977" y="979"/>
                </a:lnTo>
                <a:lnTo>
                  <a:pt x="1977" y="978"/>
                </a:lnTo>
                <a:lnTo>
                  <a:pt x="1977" y="978"/>
                </a:lnTo>
                <a:lnTo>
                  <a:pt x="1977" y="977"/>
                </a:lnTo>
                <a:lnTo>
                  <a:pt x="1977" y="976"/>
                </a:lnTo>
                <a:lnTo>
                  <a:pt x="1977" y="976"/>
                </a:lnTo>
                <a:lnTo>
                  <a:pt x="1977" y="975"/>
                </a:lnTo>
                <a:lnTo>
                  <a:pt x="1978" y="975"/>
                </a:lnTo>
                <a:lnTo>
                  <a:pt x="1978" y="974"/>
                </a:lnTo>
                <a:lnTo>
                  <a:pt x="1978" y="974"/>
                </a:lnTo>
                <a:lnTo>
                  <a:pt x="1978" y="973"/>
                </a:lnTo>
                <a:lnTo>
                  <a:pt x="1978" y="973"/>
                </a:lnTo>
                <a:lnTo>
                  <a:pt x="1978" y="973"/>
                </a:lnTo>
                <a:lnTo>
                  <a:pt x="1978" y="972"/>
                </a:lnTo>
                <a:lnTo>
                  <a:pt x="1979" y="972"/>
                </a:lnTo>
                <a:lnTo>
                  <a:pt x="1979" y="972"/>
                </a:lnTo>
                <a:lnTo>
                  <a:pt x="1979" y="971"/>
                </a:lnTo>
                <a:lnTo>
                  <a:pt x="1979" y="971"/>
                </a:lnTo>
                <a:lnTo>
                  <a:pt x="1980" y="971"/>
                </a:lnTo>
                <a:lnTo>
                  <a:pt x="1980" y="971"/>
                </a:lnTo>
                <a:lnTo>
                  <a:pt x="1980" y="971"/>
                </a:lnTo>
                <a:lnTo>
                  <a:pt x="1980" y="971"/>
                </a:lnTo>
                <a:lnTo>
                  <a:pt x="1980" y="971"/>
                </a:lnTo>
                <a:lnTo>
                  <a:pt x="1980" y="971"/>
                </a:lnTo>
                <a:lnTo>
                  <a:pt x="1980" y="971"/>
                </a:lnTo>
                <a:lnTo>
                  <a:pt x="1981" y="971"/>
                </a:lnTo>
                <a:lnTo>
                  <a:pt x="1981" y="971"/>
                </a:lnTo>
                <a:lnTo>
                  <a:pt x="1981" y="971"/>
                </a:lnTo>
                <a:lnTo>
                  <a:pt x="1981" y="971"/>
                </a:lnTo>
                <a:lnTo>
                  <a:pt x="1981" y="972"/>
                </a:lnTo>
                <a:lnTo>
                  <a:pt x="1982" y="972"/>
                </a:lnTo>
                <a:lnTo>
                  <a:pt x="1982" y="973"/>
                </a:lnTo>
                <a:lnTo>
                  <a:pt x="1982" y="973"/>
                </a:lnTo>
                <a:lnTo>
                  <a:pt x="1982" y="973"/>
                </a:lnTo>
                <a:lnTo>
                  <a:pt x="1982" y="974"/>
                </a:lnTo>
                <a:lnTo>
                  <a:pt x="1982" y="974"/>
                </a:lnTo>
                <a:lnTo>
                  <a:pt x="1982" y="975"/>
                </a:lnTo>
                <a:lnTo>
                  <a:pt x="1983" y="975"/>
                </a:lnTo>
                <a:lnTo>
                  <a:pt x="1983" y="976"/>
                </a:lnTo>
                <a:lnTo>
                  <a:pt x="1983" y="977"/>
                </a:lnTo>
                <a:lnTo>
                  <a:pt x="1983" y="978"/>
                </a:lnTo>
                <a:lnTo>
                  <a:pt x="1983" y="978"/>
                </a:lnTo>
                <a:lnTo>
                  <a:pt x="1983" y="979"/>
                </a:lnTo>
                <a:lnTo>
                  <a:pt x="1983" y="980"/>
                </a:lnTo>
                <a:lnTo>
                  <a:pt x="1984" y="981"/>
                </a:lnTo>
                <a:lnTo>
                  <a:pt x="1984" y="981"/>
                </a:lnTo>
                <a:lnTo>
                  <a:pt x="1984" y="983"/>
                </a:lnTo>
                <a:lnTo>
                  <a:pt x="1984" y="983"/>
                </a:lnTo>
                <a:lnTo>
                  <a:pt x="1985" y="984"/>
                </a:lnTo>
                <a:lnTo>
                  <a:pt x="1985" y="986"/>
                </a:lnTo>
                <a:lnTo>
                  <a:pt x="1985" y="986"/>
                </a:lnTo>
                <a:lnTo>
                  <a:pt x="1985" y="988"/>
                </a:lnTo>
                <a:lnTo>
                  <a:pt x="1985" y="989"/>
                </a:lnTo>
                <a:lnTo>
                  <a:pt x="1985" y="990"/>
                </a:lnTo>
                <a:lnTo>
                  <a:pt x="1985" y="991"/>
                </a:lnTo>
                <a:lnTo>
                  <a:pt x="1986" y="992"/>
                </a:lnTo>
                <a:lnTo>
                  <a:pt x="1986" y="993"/>
                </a:lnTo>
                <a:lnTo>
                  <a:pt x="1986" y="994"/>
                </a:lnTo>
                <a:lnTo>
                  <a:pt x="1986" y="996"/>
                </a:lnTo>
                <a:lnTo>
                  <a:pt x="1986" y="997"/>
                </a:lnTo>
                <a:lnTo>
                  <a:pt x="1987" y="998"/>
                </a:lnTo>
                <a:lnTo>
                  <a:pt x="1987" y="999"/>
                </a:lnTo>
                <a:lnTo>
                  <a:pt x="1987" y="1001"/>
                </a:lnTo>
                <a:lnTo>
                  <a:pt x="1987" y="1002"/>
                </a:lnTo>
                <a:lnTo>
                  <a:pt x="1987" y="1003"/>
                </a:lnTo>
                <a:lnTo>
                  <a:pt x="1987" y="1005"/>
                </a:lnTo>
                <a:lnTo>
                  <a:pt x="1987" y="1006"/>
                </a:lnTo>
                <a:lnTo>
                  <a:pt x="1988" y="1007"/>
                </a:lnTo>
                <a:lnTo>
                  <a:pt x="1988" y="1009"/>
                </a:lnTo>
                <a:lnTo>
                  <a:pt x="1988" y="1010"/>
                </a:lnTo>
                <a:lnTo>
                  <a:pt x="1988" y="1011"/>
                </a:lnTo>
                <a:lnTo>
                  <a:pt x="1988" y="1012"/>
                </a:lnTo>
                <a:lnTo>
                  <a:pt x="1988" y="1014"/>
                </a:lnTo>
                <a:lnTo>
                  <a:pt x="1988" y="1015"/>
                </a:lnTo>
                <a:lnTo>
                  <a:pt x="1989" y="1016"/>
                </a:lnTo>
                <a:lnTo>
                  <a:pt x="1989" y="1017"/>
                </a:lnTo>
                <a:lnTo>
                  <a:pt x="1989" y="1018"/>
                </a:lnTo>
                <a:lnTo>
                  <a:pt x="1989" y="1019"/>
                </a:lnTo>
                <a:lnTo>
                  <a:pt x="1990" y="1020"/>
                </a:lnTo>
                <a:lnTo>
                  <a:pt x="1990" y="1022"/>
                </a:lnTo>
                <a:lnTo>
                  <a:pt x="1990" y="1023"/>
                </a:lnTo>
                <a:lnTo>
                  <a:pt x="1990" y="1024"/>
                </a:lnTo>
                <a:lnTo>
                  <a:pt x="1990" y="1025"/>
                </a:lnTo>
                <a:lnTo>
                  <a:pt x="1990" y="1026"/>
                </a:lnTo>
                <a:lnTo>
                  <a:pt x="1990" y="1027"/>
                </a:lnTo>
                <a:lnTo>
                  <a:pt x="1991" y="1028"/>
                </a:lnTo>
                <a:lnTo>
                  <a:pt x="1991" y="1029"/>
                </a:lnTo>
                <a:lnTo>
                  <a:pt x="1991" y="1029"/>
                </a:lnTo>
                <a:lnTo>
                  <a:pt x="1991" y="1030"/>
                </a:lnTo>
                <a:lnTo>
                  <a:pt x="1991" y="1031"/>
                </a:lnTo>
                <a:lnTo>
                  <a:pt x="1992" y="1031"/>
                </a:lnTo>
                <a:lnTo>
                  <a:pt x="1992" y="1032"/>
                </a:lnTo>
                <a:lnTo>
                  <a:pt x="1992" y="1033"/>
                </a:lnTo>
                <a:lnTo>
                  <a:pt x="1992" y="1033"/>
                </a:lnTo>
                <a:lnTo>
                  <a:pt x="1992" y="1034"/>
                </a:lnTo>
                <a:lnTo>
                  <a:pt x="1992" y="1034"/>
                </a:lnTo>
                <a:lnTo>
                  <a:pt x="1992" y="1034"/>
                </a:lnTo>
                <a:lnTo>
                  <a:pt x="1993" y="1035"/>
                </a:lnTo>
                <a:lnTo>
                  <a:pt x="1993" y="1035"/>
                </a:lnTo>
                <a:lnTo>
                  <a:pt x="1993" y="1035"/>
                </a:lnTo>
                <a:lnTo>
                  <a:pt x="1993" y="1035"/>
                </a:lnTo>
                <a:lnTo>
                  <a:pt x="1993" y="1035"/>
                </a:lnTo>
                <a:lnTo>
                  <a:pt x="1993" y="1035"/>
                </a:lnTo>
                <a:lnTo>
                  <a:pt x="1993" y="1035"/>
                </a:lnTo>
                <a:lnTo>
                  <a:pt x="1994" y="1035"/>
                </a:lnTo>
                <a:lnTo>
                  <a:pt x="1994" y="1035"/>
                </a:lnTo>
                <a:lnTo>
                  <a:pt x="1994" y="1035"/>
                </a:lnTo>
                <a:lnTo>
                  <a:pt x="1994" y="1034"/>
                </a:lnTo>
                <a:lnTo>
                  <a:pt x="1995" y="1034"/>
                </a:lnTo>
                <a:lnTo>
                  <a:pt x="1995" y="1034"/>
                </a:lnTo>
                <a:lnTo>
                  <a:pt x="1995" y="1033"/>
                </a:lnTo>
                <a:lnTo>
                  <a:pt x="1995" y="1032"/>
                </a:lnTo>
                <a:lnTo>
                  <a:pt x="1995" y="1032"/>
                </a:lnTo>
                <a:lnTo>
                  <a:pt x="1995" y="1031"/>
                </a:lnTo>
                <a:lnTo>
                  <a:pt x="1995" y="1030"/>
                </a:lnTo>
                <a:lnTo>
                  <a:pt x="1996" y="1030"/>
                </a:lnTo>
                <a:lnTo>
                  <a:pt x="1996" y="1029"/>
                </a:lnTo>
                <a:lnTo>
                  <a:pt x="1996" y="1028"/>
                </a:lnTo>
                <a:lnTo>
                  <a:pt x="1996" y="1027"/>
                </a:lnTo>
                <a:lnTo>
                  <a:pt x="1996" y="1026"/>
                </a:lnTo>
                <a:lnTo>
                  <a:pt x="1997" y="1025"/>
                </a:lnTo>
                <a:lnTo>
                  <a:pt x="1997" y="1024"/>
                </a:lnTo>
                <a:lnTo>
                  <a:pt x="1997" y="1022"/>
                </a:lnTo>
                <a:lnTo>
                  <a:pt x="1997" y="1021"/>
                </a:lnTo>
                <a:lnTo>
                  <a:pt x="1997" y="1020"/>
                </a:lnTo>
                <a:lnTo>
                  <a:pt x="1997" y="1019"/>
                </a:lnTo>
                <a:lnTo>
                  <a:pt x="1997" y="1017"/>
                </a:lnTo>
                <a:lnTo>
                  <a:pt x="1998" y="1015"/>
                </a:lnTo>
                <a:lnTo>
                  <a:pt x="1998" y="1014"/>
                </a:lnTo>
                <a:lnTo>
                  <a:pt x="1998" y="1012"/>
                </a:lnTo>
                <a:lnTo>
                  <a:pt x="1998" y="1011"/>
                </a:lnTo>
                <a:lnTo>
                  <a:pt x="1998" y="1009"/>
                </a:lnTo>
                <a:lnTo>
                  <a:pt x="1998" y="1008"/>
                </a:lnTo>
                <a:lnTo>
                  <a:pt x="1998" y="1006"/>
                </a:lnTo>
                <a:lnTo>
                  <a:pt x="1999" y="1004"/>
                </a:lnTo>
                <a:lnTo>
                  <a:pt x="1999" y="1002"/>
                </a:lnTo>
                <a:lnTo>
                  <a:pt x="1999" y="1001"/>
                </a:lnTo>
                <a:lnTo>
                  <a:pt x="1999" y="999"/>
                </a:lnTo>
                <a:lnTo>
                  <a:pt x="2000" y="997"/>
                </a:lnTo>
                <a:lnTo>
                  <a:pt x="2000" y="996"/>
                </a:lnTo>
                <a:lnTo>
                  <a:pt x="2000" y="994"/>
                </a:lnTo>
                <a:lnTo>
                  <a:pt x="2000" y="992"/>
                </a:lnTo>
                <a:lnTo>
                  <a:pt x="2000" y="990"/>
                </a:lnTo>
                <a:lnTo>
                  <a:pt x="2000" y="988"/>
                </a:lnTo>
                <a:lnTo>
                  <a:pt x="2000" y="986"/>
                </a:lnTo>
                <a:lnTo>
                  <a:pt x="2001" y="984"/>
                </a:lnTo>
                <a:lnTo>
                  <a:pt x="2001" y="983"/>
                </a:lnTo>
                <a:lnTo>
                  <a:pt x="2001" y="981"/>
                </a:lnTo>
                <a:lnTo>
                  <a:pt x="2001" y="979"/>
                </a:lnTo>
                <a:lnTo>
                  <a:pt x="2001" y="977"/>
                </a:lnTo>
                <a:lnTo>
                  <a:pt x="2002" y="975"/>
                </a:lnTo>
                <a:lnTo>
                  <a:pt x="2002" y="973"/>
                </a:lnTo>
                <a:lnTo>
                  <a:pt x="2002" y="971"/>
                </a:lnTo>
                <a:lnTo>
                  <a:pt x="2002" y="970"/>
                </a:lnTo>
                <a:lnTo>
                  <a:pt x="2002" y="968"/>
                </a:lnTo>
                <a:lnTo>
                  <a:pt x="2002" y="966"/>
                </a:lnTo>
                <a:lnTo>
                  <a:pt x="2002" y="965"/>
                </a:lnTo>
                <a:lnTo>
                  <a:pt x="2003" y="963"/>
                </a:lnTo>
                <a:lnTo>
                  <a:pt x="2003" y="961"/>
                </a:lnTo>
                <a:lnTo>
                  <a:pt x="2003" y="960"/>
                </a:lnTo>
                <a:lnTo>
                  <a:pt x="2003" y="958"/>
                </a:lnTo>
                <a:lnTo>
                  <a:pt x="2003" y="957"/>
                </a:lnTo>
                <a:lnTo>
                  <a:pt x="2003" y="955"/>
                </a:lnTo>
                <a:lnTo>
                  <a:pt x="2004" y="954"/>
                </a:lnTo>
                <a:lnTo>
                  <a:pt x="2004" y="953"/>
                </a:lnTo>
                <a:lnTo>
                  <a:pt x="2004" y="951"/>
                </a:lnTo>
                <a:lnTo>
                  <a:pt x="2004" y="950"/>
                </a:lnTo>
                <a:lnTo>
                  <a:pt x="2004" y="949"/>
                </a:lnTo>
                <a:lnTo>
                  <a:pt x="2005" y="948"/>
                </a:lnTo>
                <a:lnTo>
                  <a:pt x="2005" y="947"/>
                </a:lnTo>
                <a:lnTo>
                  <a:pt x="2005" y="946"/>
                </a:lnTo>
                <a:lnTo>
                  <a:pt x="2005" y="945"/>
                </a:lnTo>
                <a:lnTo>
                  <a:pt x="2005" y="944"/>
                </a:lnTo>
                <a:lnTo>
                  <a:pt x="2005" y="943"/>
                </a:lnTo>
                <a:lnTo>
                  <a:pt x="2005" y="943"/>
                </a:lnTo>
                <a:lnTo>
                  <a:pt x="2006" y="942"/>
                </a:lnTo>
                <a:lnTo>
                  <a:pt x="2006" y="942"/>
                </a:lnTo>
                <a:lnTo>
                  <a:pt x="2006" y="941"/>
                </a:lnTo>
                <a:lnTo>
                  <a:pt x="2006" y="940"/>
                </a:lnTo>
                <a:lnTo>
                  <a:pt x="2006" y="940"/>
                </a:lnTo>
                <a:lnTo>
                  <a:pt x="2006" y="940"/>
                </a:lnTo>
                <a:lnTo>
                  <a:pt x="2006" y="940"/>
                </a:lnTo>
                <a:lnTo>
                  <a:pt x="2007" y="940"/>
                </a:lnTo>
                <a:lnTo>
                  <a:pt x="2007" y="940"/>
                </a:lnTo>
                <a:lnTo>
                  <a:pt x="2007" y="940"/>
                </a:lnTo>
                <a:lnTo>
                  <a:pt x="2007" y="940"/>
                </a:lnTo>
                <a:lnTo>
                  <a:pt x="2008" y="940"/>
                </a:lnTo>
                <a:lnTo>
                  <a:pt x="2008" y="941"/>
                </a:lnTo>
                <a:lnTo>
                  <a:pt x="2008" y="941"/>
                </a:lnTo>
                <a:lnTo>
                  <a:pt x="2008" y="942"/>
                </a:lnTo>
                <a:lnTo>
                  <a:pt x="2008" y="942"/>
                </a:lnTo>
                <a:lnTo>
                  <a:pt x="2008" y="943"/>
                </a:lnTo>
                <a:lnTo>
                  <a:pt x="2008" y="943"/>
                </a:lnTo>
                <a:lnTo>
                  <a:pt x="2009" y="944"/>
                </a:lnTo>
                <a:lnTo>
                  <a:pt x="2009" y="945"/>
                </a:lnTo>
                <a:lnTo>
                  <a:pt x="2009" y="946"/>
                </a:lnTo>
                <a:lnTo>
                  <a:pt x="2009" y="947"/>
                </a:lnTo>
                <a:lnTo>
                  <a:pt x="2009" y="948"/>
                </a:lnTo>
                <a:lnTo>
                  <a:pt x="2010" y="950"/>
                </a:lnTo>
                <a:lnTo>
                  <a:pt x="2010" y="951"/>
                </a:lnTo>
                <a:lnTo>
                  <a:pt x="2010" y="952"/>
                </a:lnTo>
                <a:lnTo>
                  <a:pt x="2010" y="954"/>
                </a:lnTo>
                <a:lnTo>
                  <a:pt x="2010" y="955"/>
                </a:lnTo>
                <a:lnTo>
                  <a:pt x="2010" y="957"/>
                </a:lnTo>
                <a:lnTo>
                  <a:pt x="2010" y="959"/>
                </a:lnTo>
                <a:lnTo>
                  <a:pt x="2011" y="960"/>
                </a:lnTo>
                <a:lnTo>
                  <a:pt x="2011" y="962"/>
                </a:lnTo>
                <a:lnTo>
                  <a:pt x="2011" y="964"/>
                </a:lnTo>
                <a:lnTo>
                  <a:pt x="2011" y="966"/>
                </a:lnTo>
                <a:lnTo>
                  <a:pt x="2011" y="968"/>
                </a:lnTo>
                <a:lnTo>
                  <a:pt x="2011" y="970"/>
                </a:lnTo>
                <a:lnTo>
                  <a:pt x="2011" y="972"/>
                </a:lnTo>
                <a:lnTo>
                  <a:pt x="2012" y="974"/>
                </a:lnTo>
                <a:lnTo>
                  <a:pt x="2012" y="976"/>
                </a:lnTo>
                <a:lnTo>
                  <a:pt x="2012" y="978"/>
                </a:lnTo>
                <a:lnTo>
                  <a:pt x="2012" y="981"/>
                </a:lnTo>
                <a:lnTo>
                  <a:pt x="2013" y="983"/>
                </a:lnTo>
                <a:lnTo>
                  <a:pt x="2013" y="985"/>
                </a:lnTo>
                <a:lnTo>
                  <a:pt x="2013" y="988"/>
                </a:lnTo>
                <a:lnTo>
                  <a:pt x="2013" y="990"/>
                </a:lnTo>
                <a:lnTo>
                  <a:pt x="2013" y="992"/>
                </a:lnTo>
                <a:lnTo>
                  <a:pt x="2013" y="994"/>
                </a:lnTo>
                <a:lnTo>
                  <a:pt x="2013" y="997"/>
                </a:lnTo>
                <a:lnTo>
                  <a:pt x="2014" y="999"/>
                </a:lnTo>
                <a:lnTo>
                  <a:pt x="2014" y="1002"/>
                </a:lnTo>
                <a:lnTo>
                  <a:pt x="2014" y="1004"/>
                </a:lnTo>
                <a:lnTo>
                  <a:pt x="2014" y="1007"/>
                </a:lnTo>
                <a:lnTo>
                  <a:pt x="2014" y="1009"/>
                </a:lnTo>
                <a:lnTo>
                  <a:pt x="2015" y="1011"/>
                </a:lnTo>
                <a:lnTo>
                  <a:pt x="2015" y="1014"/>
                </a:lnTo>
                <a:lnTo>
                  <a:pt x="2015" y="1016"/>
                </a:lnTo>
                <a:lnTo>
                  <a:pt x="2015" y="1019"/>
                </a:lnTo>
                <a:lnTo>
                  <a:pt x="2015" y="1021"/>
                </a:lnTo>
                <a:lnTo>
                  <a:pt x="2015" y="1023"/>
                </a:lnTo>
                <a:lnTo>
                  <a:pt x="2015" y="1025"/>
                </a:lnTo>
                <a:lnTo>
                  <a:pt x="2016" y="1027"/>
                </a:lnTo>
                <a:lnTo>
                  <a:pt x="2016" y="1030"/>
                </a:lnTo>
                <a:lnTo>
                  <a:pt x="2016" y="1032"/>
                </a:lnTo>
                <a:lnTo>
                  <a:pt x="2016" y="1034"/>
                </a:lnTo>
                <a:lnTo>
                  <a:pt x="2016" y="1036"/>
                </a:lnTo>
                <a:lnTo>
                  <a:pt x="2016" y="1038"/>
                </a:lnTo>
                <a:lnTo>
                  <a:pt x="2016" y="1040"/>
                </a:lnTo>
                <a:lnTo>
                  <a:pt x="2017" y="1042"/>
                </a:lnTo>
                <a:lnTo>
                  <a:pt x="2017" y="1044"/>
                </a:lnTo>
                <a:lnTo>
                  <a:pt x="2017" y="1046"/>
                </a:lnTo>
                <a:lnTo>
                  <a:pt x="2017" y="1047"/>
                </a:lnTo>
                <a:lnTo>
                  <a:pt x="2018" y="1049"/>
                </a:lnTo>
                <a:lnTo>
                  <a:pt x="2018" y="1050"/>
                </a:lnTo>
                <a:lnTo>
                  <a:pt x="2018" y="1052"/>
                </a:lnTo>
                <a:lnTo>
                  <a:pt x="2018" y="1053"/>
                </a:lnTo>
                <a:lnTo>
                  <a:pt x="2018" y="1055"/>
                </a:lnTo>
                <a:lnTo>
                  <a:pt x="2018" y="1056"/>
                </a:lnTo>
                <a:lnTo>
                  <a:pt x="2018" y="1057"/>
                </a:lnTo>
                <a:lnTo>
                  <a:pt x="2019" y="1058"/>
                </a:lnTo>
                <a:lnTo>
                  <a:pt x="2019" y="1059"/>
                </a:lnTo>
                <a:lnTo>
                  <a:pt x="2019" y="1060"/>
                </a:lnTo>
                <a:lnTo>
                  <a:pt x="2019" y="1061"/>
                </a:lnTo>
                <a:lnTo>
                  <a:pt x="2019" y="1062"/>
                </a:lnTo>
                <a:lnTo>
                  <a:pt x="2020" y="1062"/>
                </a:lnTo>
                <a:lnTo>
                  <a:pt x="2020" y="1063"/>
                </a:lnTo>
                <a:lnTo>
                  <a:pt x="2020" y="1063"/>
                </a:lnTo>
                <a:lnTo>
                  <a:pt x="2020" y="1064"/>
                </a:lnTo>
                <a:lnTo>
                  <a:pt x="2020" y="1064"/>
                </a:lnTo>
                <a:lnTo>
                  <a:pt x="2020" y="1064"/>
                </a:lnTo>
                <a:lnTo>
                  <a:pt x="2020" y="1064"/>
                </a:lnTo>
                <a:lnTo>
                  <a:pt x="2021" y="1064"/>
                </a:lnTo>
                <a:lnTo>
                  <a:pt x="2021" y="1064"/>
                </a:lnTo>
                <a:lnTo>
                  <a:pt x="2021" y="1063"/>
                </a:lnTo>
                <a:lnTo>
                  <a:pt x="2021" y="1063"/>
                </a:lnTo>
                <a:lnTo>
                  <a:pt x="2021" y="1063"/>
                </a:lnTo>
                <a:lnTo>
                  <a:pt x="2021" y="1062"/>
                </a:lnTo>
                <a:lnTo>
                  <a:pt x="2021" y="1062"/>
                </a:lnTo>
                <a:lnTo>
                  <a:pt x="2022" y="1061"/>
                </a:lnTo>
                <a:lnTo>
                  <a:pt x="2022" y="1060"/>
                </a:lnTo>
                <a:lnTo>
                  <a:pt x="2022" y="1059"/>
                </a:lnTo>
                <a:lnTo>
                  <a:pt x="2022" y="1058"/>
                </a:lnTo>
                <a:lnTo>
                  <a:pt x="2023" y="1057"/>
                </a:lnTo>
                <a:lnTo>
                  <a:pt x="2023" y="1055"/>
                </a:lnTo>
                <a:lnTo>
                  <a:pt x="2023" y="1054"/>
                </a:lnTo>
                <a:lnTo>
                  <a:pt x="2023" y="1052"/>
                </a:lnTo>
                <a:lnTo>
                  <a:pt x="2023" y="1051"/>
                </a:lnTo>
                <a:lnTo>
                  <a:pt x="2023" y="1049"/>
                </a:lnTo>
                <a:lnTo>
                  <a:pt x="2023" y="1047"/>
                </a:lnTo>
                <a:lnTo>
                  <a:pt x="2024" y="1045"/>
                </a:lnTo>
                <a:lnTo>
                  <a:pt x="2024" y="1043"/>
                </a:lnTo>
                <a:lnTo>
                  <a:pt x="2024" y="1042"/>
                </a:lnTo>
                <a:lnTo>
                  <a:pt x="2024" y="1039"/>
                </a:lnTo>
                <a:lnTo>
                  <a:pt x="2024" y="1037"/>
                </a:lnTo>
                <a:lnTo>
                  <a:pt x="2025" y="1035"/>
                </a:lnTo>
                <a:lnTo>
                  <a:pt x="2025" y="1033"/>
                </a:lnTo>
                <a:lnTo>
                  <a:pt x="2025" y="1030"/>
                </a:lnTo>
                <a:lnTo>
                  <a:pt x="2025" y="1028"/>
                </a:lnTo>
                <a:lnTo>
                  <a:pt x="2025" y="1025"/>
                </a:lnTo>
                <a:lnTo>
                  <a:pt x="2025" y="1023"/>
                </a:lnTo>
                <a:lnTo>
                  <a:pt x="2025" y="1020"/>
                </a:lnTo>
                <a:lnTo>
                  <a:pt x="2026" y="1018"/>
                </a:lnTo>
                <a:lnTo>
                  <a:pt x="2026" y="1015"/>
                </a:lnTo>
                <a:lnTo>
                  <a:pt x="2026" y="1012"/>
                </a:lnTo>
                <a:lnTo>
                  <a:pt x="2026" y="1009"/>
                </a:lnTo>
                <a:lnTo>
                  <a:pt x="2026" y="1007"/>
                </a:lnTo>
                <a:lnTo>
                  <a:pt x="2026" y="1004"/>
                </a:lnTo>
                <a:lnTo>
                  <a:pt x="2026" y="1001"/>
                </a:lnTo>
                <a:lnTo>
                  <a:pt x="2027" y="998"/>
                </a:lnTo>
                <a:lnTo>
                  <a:pt x="2027" y="995"/>
                </a:lnTo>
                <a:lnTo>
                  <a:pt x="2027" y="992"/>
                </a:lnTo>
                <a:lnTo>
                  <a:pt x="2027" y="989"/>
                </a:lnTo>
                <a:lnTo>
                  <a:pt x="2028" y="987"/>
                </a:lnTo>
                <a:lnTo>
                  <a:pt x="2028" y="984"/>
                </a:lnTo>
                <a:lnTo>
                  <a:pt x="2028" y="981"/>
                </a:lnTo>
                <a:lnTo>
                  <a:pt x="2028" y="978"/>
                </a:lnTo>
                <a:lnTo>
                  <a:pt x="2028" y="975"/>
                </a:lnTo>
                <a:lnTo>
                  <a:pt x="2028" y="972"/>
                </a:lnTo>
                <a:lnTo>
                  <a:pt x="2028" y="969"/>
                </a:lnTo>
                <a:lnTo>
                  <a:pt x="2029" y="966"/>
                </a:lnTo>
                <a:lnTo>
                  <a:pt x="2029" y="964"/>
                </a:lnTo>
                <a:lnTo>
                  <a:pt x="2029" y="961"/>
                </a:lnTo>
                <a:lnTo>
                  <a:pt x="2029" y="958"/>
                </a:lnTo>
                <a:lnTo>
                  <a:pt x="2029" y="956"/>
                </a:lnTo>
                <a:lnTo>
                  <a:pt x="2030" y="953"/>
                </a:lnTo>
                <a:lnTo>
                  <a:pt x="2030" y="950"/>
                </a:lnTo>
                <a:lnTo>
                  <a:pt x="2030" y="948"/>
                </a:lnTo>
                <a:lnTo>
                  <a:pt x="2030" y="945"/>
                </a:lnTo>
                <a:lnTo>
                  <a:pt x="2030" y="943"/>
                </a:lnTo>
                <a:lnTo>
                  <a:pt x="2030" y="941"/>
                </a:lnTo>
                <a:lnTo>
                  <a:pt x="2030" y="938"/>
                </a:lnTo>
                <a:lnTo>
                  <a:pt x="2031" y="937"/>
                </a:lnTo>
                <a:lnTo>
                  <a:pt x="2031" y="934"/>
                </a:lnTo>
                <a:lnTo>
                  <a:pt x="2031" y="932"/>
                </a:lnTo>
                <a:lnTo>
                  <a:pt x="2031" y="930"/>
                </a:lnTo>
                <a:lnTo>
                  <a:pt x="2031" y="928"/>
                </a:lnTo>
                <a:lnTo>
                  <a:pt x="2031" y="927"/>
                </a:lnTo>
                <a:lnTo>
                  <a:pt x="2032" y="925"/>
                </a:lnTo>
                <a:lnTo>
                  <a:pt x="2032" y="923"/>
                </a:lnTo>
                <a:lnTo>
                  <a:pt x="2032" y="922"/>
                </a:lnTo>
                <a:lnTo>
                  <a:pt x="2032" y="921"/>
                </a:lnTo>
                <a:lnTo>
                  <a:pt x="2032" y="920"/>
                </a:lnTo>
                <a:lnTo>
                  <a:pt x="2033" y="919"/>
                </a:lnTo>
                <a:lnTo>
                  <a:pt x="2033" y="917"/>
                </a:lnTo>
                <a:lnTo>
                  <a:pt x="2033" y="917"/>
                </a:lnTo>
                <a:lnTo>
                  <a:pt x="2033" y="916"/>
                </a:lnTo>
                <a:lnTo>
                  <a:pt x="2033" y="915"/>
                </a:lnTo>
                <a:lnTo>
                  <a:pt x="2033" y="914"/>
                </a:lnTo>
                <a:lnTo>
                  <a:pt x="2033" y="914"/>
                </a:lnTo>
                <a:lnTo>
                  <a:pt x="2034" y="914"/>
                </a:lnTo>
                <a:lnTo>
                  <a:pt x="2034" y="914"/>
                </a:lnTo>
                <a:lnTo>
                  <a:pt x="2034" y="913"/>
                </a:lnTo>
                <a:lnTo>
                  <a:pt x="2034" y="914"/>
                </a:lnTo>
                <a:lnTo>
                  <a:pt x="2034" y="914"/>
                </a:lnTo>
                <a:lnTo>
                  <a:pt x="2034" y="914"/>
                </a:lnTo>
                <a:lnTo>
                  <a:pt x="2034" y="914"/>
                </a:lnTo>
                <a:lnTo>
                  <a:pt x="2035" y="915"/>
                </a:lnTo>
                <a:lnTo>
                  <a:pt x="2035" y="915"/>
                </a:lnTo>
                <a:lnTo>
                  <a:pt x="2035" y="916"/>
                </a:lnTo>
                <a:lnTo>
                  <a:pt x="2035" y="917"/>
                </a:lnTo>
                <a:lnTo>
                  <a:pt x="2035" y="918"/>
                </a:lnTo>
                <a:lnTo>
                  <a:pt x="2036" y="919"/>
                </a:lnTo>
                <a:lnTo>
                  <a:pt x="2036" y="920"/>
                </a:lnTo>
                <a:lnTo>
                  <a:pt x="2036" y="922"/>
                </a:lnTo>
                <a:lnTo>
                  <a:pt x="2036" y="923"/>
                </a:lnTo>
                <a:lnTo>
                  <a:pt x="2036" y="925"/>
                </a:lnTo>
                <a:lnTo>
                  <a:pt x="2036" y="926"/>
                </a:lnTo>
                <a:lnTo>
                  <a:pt x="2037" y="928"/>
                </a:lnTo>
                <a:lnTo>
                  <a:pt x="2037" y="930"/>
                </a:lnTo>
                <a:lnTo>
                  <a:pt x="2037" y="932"/>
                </a:lnTo>
                <a:lnTo>
                  <a:pt x="2037" y="934"/>
                </a:lnTo>
                <a:lnTo>
                  <a:pt x="2037" y="936"/>
                </a:lnTo>
                <a:lnTo>
                  <a:pt x="2038" y="938"/>
                </a:lnTo>
                <a:lnTo>
                  <a:pt x="2038" y="941"/>
                </a:lnTo>
                <a:lnTo>
                  <a:pt x="2038" y="943"/>
                </a:lnTo>
                <a:lnTo>
                  <a:pt x="2038" y="946"/>
                </a:lnTo>
                <a:lnTo>
                  <a:pt x="2038" y="948"/>
                </a:lnTo>
                <a:lnTo>
                  <a:pt x="2038" y="951"/>
                </a:lnTo>
                <a:lnTo>
                  <a:pt x="2038" y="954"/>
                </a:lnTo>
                <a:lnTo>
                  <a:pt x="2039" y="957"/>
                </a:lnTo>
                <a:lnTo>
                  <a:pt x="2039" y="960"/>
                </a:lnTo>
                <a:lnTo>
                  <a:pt x="2039" y="963"/>
                </a:lnTo>
                <a:lnTo>
                  <a:pt x="2039" y="966"/>
                </a:lnTo>
                <a:lnTo>
                  <a:pt x="2039" y="969"/>
                </a:lnTo>
                <a:lnTo>
                  <a:pt x="2039" y="972"/>
                </a:lnTo>
                <a:lnTo>
                  <a:pt x="2039" y="975"/>
                </a:lnTo>
                <a:lnTo>
                  <a:pt x="2040" y="978"/>
                </a:lnTo>
                <a:lnTo>
                  <a:pt x="2040" y="982"/>
                </a:lnTo>
                <a:lnTo>
                  <a:pt x="2040" y="985"/>
                </a:lnTo>
                <a:lnTo>
                  <a:pt x="2040" y="988"/>
                </a:lnTo>
                <a:lnTo>
                  <a:pt x="2041" y="991"/>
                </a:lnTo>
                <a:lnTo>
                  <a:pt x="2041" y="995"/>
                </a:lnTo>
                <a:lnTo>
                  <a:pt x="2041" y="998"/>
                </a:lnTo>
                <a:lnTo>
                  <a:pt x="2041" y="1002"/>
                </a:lnTo>
                <a:lnTo>
                  <a:pt x="2041" y="1005"/>
                </a:lnTo>
                <a:lnTo>
                  <a:pt x="2041" y="1008"/>
                </a:lnTo>
                <a:lnTo>
                  <a:pt x="2041" y="1012"/>
                </a:lnTo>
                <a:lnTo>
                  <a:pt x="2042" y="1015"/>
                </a:lnTo>
                <a:lnTo>
                  <a:pt x="2042" y="1018"/>
                </a:lnTo>
                <a:lnTo>
                  <a:pt x="2042" y="1022"/>
                </a:lnTo>
                <a:lnTo>
                  <a:pt x="2042" y="1025"/>
                </a:lnTo>
                <a:lnTo>
                  <a:pt x="2042" y="1028"/>
                </a:lnTo>
                <a:lnTo>
                  <a:pt x="2043" y="1031"/>
                </a:lnTo>
                <a:lnTo>
                  <a:pt x="2043" y="1034"/>
                </a:lnTo>
                <a:lnTo>
                  <a:pt x="2043" y="1037"/>
                </a:lnTo>
                <a:lnTo>
                  <a:pt x="2043" y="1040"/>
                </a:lnTo>
                <a:lnTo>
                  <a:pt x="2043" y="1043"/>
                </a:lnTo>
                <a:lnTo>
                  <a:pt x="2043" y="1047"/>
                </a:lnTo>
                <a:lnTo>
                  <a:pt x="2043" y="1049"/>
                </a:lnTo>
                <a:lnTo>
                  <a:pt x="2044" y="1052"/>
                </a:lnTo>
                <a:lnTo>
                  <a:pt x="2044" y="1055"/>
                </a:lnTo>
                <a:lnTo>
                  <a:pt x="2044" y="1057"/>
                </a:lnTo>
                <a:lnTo>
                  <a:pt x="2044" y="1060"/>
                </a:lnTo>
                <a:lnTo>
                  <a:pt x="2044" y="1062"/>
                </a:lnTo>
                <a:lnTo>
                  <a:pt x="2044" y="1065"/>
                </a:lnTo>
                <a:lnTo>
                  <a:pt x="2044" y="1067"/>
                </a:lnTo>
                <a:lnTo>
                  <a:pt x="2045" y="1069"/>
                </a:lnTo>
                <a:lnTo>
                  <a:pt x="2045" y="1071"/>
                </a:lnTo>
                <a:lnTo>
                  <a:pt x="2045" y="1073"/>
                </a:lnTo>
                <a:lnTo>
                  <a:pt x="2045" y="1075"/>
                </a:lnTo>
                <a:lnTo>
                  <a:pt x="2046" y="1077"/>
                </a:lnTo>
                <a:lnTo>
                  <a:pt x="2046" y="1078"/>
                </a:lnTo>
                <a:lnTo>
                  <a:pt x="2046" y="1080"/>
                </a:lnTo>
                <a:lnTo>
                  <a:pt x="2046" y="1081"/>
                </a:lnTo>
                <a:lnTo>
                  <a:pt x="2046" y="1083"/>
                </a:lnTo>
                <a:lnTo>
                  <a:pt x="2046" y="1084"/>
                </a:lnTo>
                <a:lnTo>
                  <a:pt x="2046" y="1085"/>
                </a:lnTo>
                <a:lnTo>
                  <a:pt x="2047" y="1086"/>
                </a:lnTo>
                <a:lnTo>
                  <a:pt x="2047" y="1086"/>
                </a:lnTo>
                <a:lnTo>
                  <a:pt x="2047" y="1087"/>
                </a:lnTo>
                <a:lnTo>
                  <a:pt x="2047" y="1087"/>
                </a:lnTo>
                <a:lnTo>
                  <a:pt x="2047" y="1088"/>
                </a:lnTo>
                <a:lnTo>
                  <a:pt x="2048" y="1088"/>
                </a:lnTo>
                <a:lnTo>
                  <a:pt x="2048" y="1088"/>
                </a:lnTo>
                <a:lnTo>
                  <a:pt x="2048" y="1088"/>
                </a:lnTo>
                <a:lnTo>
                  <a:pt x="2048" y="1088"/>
                </a:lnTo>
                <a:lnTo>
                  <a:pt x="2048" y="1087"/>
                </a:lnTo>
                <a:lnTo>
                  <a:pt x="2048" y="1087"/>
                </a:lnTo>
                <a:lnTo>
                  <a:pt x="2048" y="1086"/>
                </a:lnTo>
                <a:lnTo>
                  <a:pt x="2049" y="1085"/>
                </a:lnTo>
                <a:lnTo>
                  <a:pt x="2049" y="1085"/>
                </a:lnTo>
                <a:lnTo>
                  <a:pt x="2049" y="1083"/>
                </a:lnTo>
                <a:lnTo>
                  <a:pt x="2049" y="1082"/>
                </a:lnTo>
                <a:lnTo>
                  <a:pt x="2049" y="1081"/>
                </a:lnTo>
                <a:lnTo>
                  <a:pt x="2049" y="1080"/>
                </a:lnTo>
                <a:lnTo>
                  <a:pt x="2049" y="1078"/>
                </a:lnTo>
                <a:lnTo>
                  <a:pt x="2050" y="1076"/>
                </a:lnTo>
                <a:lnTo>
                  <a:pt x="2050" y="1075"/>
                </a:lnTo>
                <a:lnTo>
                  <a:pt x="2050" y="1073"/>
                </a:lnTo>
                <a:lnTo>
                  <a:pt x="2050" y="1071"/>
                </a:lnTo>
                <a:lnTo>
                  <a:pt x="2051" y="1068"/>
                </a:lnTo>
                <a:lnTo>
                  <a:pt x="2051" y="1066"/>
                </a:lnTo>
                <a:lnTo>
                  <a:pt x="2051" y="1064"/>
                </a:lnTo>
                <a:lnTo>
                  <a:pt x="2051" y="1061"/>
                </a:lnTo>
                <a:lnTo>
                  <a:pt x="2051" y="1058"/>
                </a:lnTo>
                <a:lnTo>
                  <a:pt x="2051" y="1056"/>
                </a:lnTo>
                <a:lnTo>
                  <a:pt x="2051" y="1053"/>
                </a:lnTo>
                <a:lnTo>
                  <a:pt x="2052" y="1050"/>
                </a:lnTo>
                <a:lnTo>
                  <a:pt x="2052" y="1047"/>
                </a:lnTo>
                <a:lnTo>
                  <a:pt x="2052" y="1044"/>
                </a:lnTo>
                <a:lnTo>
                  <a:pt x="2052" y="1041"/>
                </a:lnTo>
                <a:lnTo>
                  <a:pt x="2052" y="1038"/>
                </a:lnTo>
                <a:lnTo>
                  <a:pt x="2053" y="1034"/>
                </a:lnTo>
                <a:lnTo>
                  <a:pt x="2053" y="1031"/>
                </a:lnTo>
                <a:lnTo>
                  <a:pt x="2053" y="1028"/>
                </a:lnTo>
                <a:lnTo>
                  <a:pt x="2053" y="1024"/>
                </a:lnTo>
                <a:lnTo>
                  <a:pt x="2053" y="1020"/>
                </a:lnTo>
                <a:lnTo>
                  <a:pt x="2053" y="1017"/>
                </a:lnTo>
                <a:lnTo>
                  <a:pt x="2053" y="1014"/>
                </a:lnTo>
                <a:lnTo>
                  <a:pt x="2054" y="1010"/>
                </a:lnTo>
                <a:lnTo>
                  <a:pt x="2054" y="1006"/>
                </a:lnTo>
                <a:lnTo>
                  <a:pt x="2054" y="1002"/>
                </a:lnTo>
                <a:lnTo>
                  <a:pt x="2054" y="999"/>
                </a:lnTo>
                <a:lnTo>
                  <a:pt x="2054" y="995"/>
                </a:lnTo>
                <a:lnTo>
                  <a:pt x="2054" y="991"/>
                </a:lnTo>
                <a:lnTo>
                  <a:pt x="2054" y="987"/>
                </a:lnTo>
                <a:lnTo>
                  <a:pt x="2055" y="984"/>
                </a:lnTo>
                <a:lnTo>
                  <a:pt x="2055" y="980"/>
                </a:lnTo>
                <a:lnTo>
                  <a:pt x="2055" y="976"/>
                </a:lnTo>
                <a:lnTo>
                  <a:pt x="2055" y="972"/>
                </a:lnTo>
                <a:lnTo>
                  <a:pt x="2056" y="969"/>
                </a:lnTo>
                <a:lnTo>
                  <a:pt x="2056" y="965"/>
                </a:lnTo>
                <a:lnTo>
                  <a:pt x="2056" y="961"/>
                </a:lnTo>
                <a:lnTo>
                  <a:pt x="2056" y="958"/>
                </a:lnTo>
                <a:lnTo>
                  <a:pt x="2056" y="954"/>
                </a:lnTo>
                <a:lnTo>
                  <a:pt x="2056" y="951"/>
                </a:lnTo>
                <a:lnTo>
                  <a:pt x="2056" y="947"/>
                </a:lnTo>
                <a:lnTo>
                  <a:pt x="2057" y="944"/>
                </a:lnTo>
                <a:lnTo>
                  <a:pt x="2057" y="940"/>
                </a:lnTo>
                <a:lnTo>
                  <a:pt x="2057" y="937"/>
                </a:lnTo>
                <a:lnTo>
                  <a:pt x="2057" y="934"/>
                </a:lnTo>
                <a:lnTo>
                  <a:pt x="2057" y="931"/>
                </a:lnTo>
                <a:lnTo>
                  <a:pt x="2058" y="928"/>
                </a:lnTo>
                <a:lnTo>
                  <a:pt x="2058" y="925"/>
                </a:lnTo>
                <a:lnTo>
                  <a:pt x="2058" y="922"/>
                </a:lnTo>
                <a:lnTo>
                  <a:pt x="2058" y="920"/>
                </a:lnTo>
                <a:lnTo>
                  <a:pt x="2058" y="917"/>
                </a:lnTo>
                <a:lnTo>
                  <a:pt x="2058" y="915"/>
                </a:lnTo>
                <a:lnTo>
                  <a:pt x="2058" y="912"/>
                </a:lnTo>
                <a:lnTo>
                  <a:pt x="2059" y="910"/>
                </a:lnTo>
                <a:lnTo>
                  <a:pt x="2059" y="908"/>
                </a:lnTo>
                <a:lnTo>
                  <a:pt x="2059" y="906"/>
                </a:lnTo>
                <a:lnTo>
                  <a:pt x="2059" y="904"/>
                </a:lnTo>
                <a:lnTo>
                  <a:pt x="2059" y="902"/>
                </a:lnTo>
                <a:lnTo>
                  <a:pt x="2059" y="900"/>
                </a:lnTo>
                <a:lnTo>
                  <a:pt x="2059" y="899"/>
                </a:lnTo>
                <a:lnTo>
                  <a:pt x="2060" y="897"/>
                </a:lnTo>
                <a:lnTo>
                  <a:pt x="2060" y="896"/>
                </a:lnTo>
                <a:lnTo>
                  <a:pt x="2060" y="895"/>
                </a:lnTo>
                <a:lnTo>
                  <a:pt x="2060" y="894"/>
                </a:lnTo>
                <a:lnTo>
                  <a:pt x="2061" y="894"/>
                </a:lnTo>
                <a:lnTo>
                  <a:pt x="2061" y="893"/>
                </a:lnTo>
                <a:lnTo>
                  <a:pt x="2061" y="892"/>
                </a:lnTo>
                <a:lnTo>
                  <a:pt x="2061" y="892"/>
                </a:lnTo>
                <a:lnTo>
                  <a:pt x="2061" y="892"/>
                </a:lnTo>
                <a:lnTo>
                  <a:pt x="2061" y="892"/>
                </a:lnTo>
                <a:lnTo>
                  <a:pt x="2061" y="892"/>
                </a:lnTo>
                <a:lnTo>
                  <a:pt x="2062" y="892"/>
                </a:lnTo>
                <a:lnTo>
                  <a:pt x="2062" y="893"/>
                </a:lnTo>
                <a:lnTo>
                  <a:pt x="2062" y="893"/>
                </a:lnTo>
                <a:lnTo>
                  <a:pt x="2062" y="894"/>
                </a:lnTo>
                <a:lnTo>
                  <a:pt x="2062" y="895"/>
                </a:lnTo>
                <a:lnTo>
                  <a:pt x="2063" y="896"/>
                </a:lnTo>
                <a:lnTo>
                  <a:pt x="2063" y="897"/>
                </a:lnTo>
                <a:lnTo>
                  <a:pt x="2063" y="899"/>
                </a:lnTo>
                <a:lnTo>
                  <a:pt x="2063" y="900"/>
                </a:lnTo>
                <a:lnTo>
                  <a:pt x="2063" y="902"/>
                </a:lnTo>
                <a:lnTo>
                  <a:pt x="2063" y="904"/>
                </a:lnTo>
                <a:lnTo>
                  <a:pt x="2063" y="905"/>
                </a:lnTo>
                <a:lnTo>
                  <a:pt x="2064" y="907"/>
                </a:lnTo>
                <a:lnTo>
                  <a:pt x="2064" y="909"/>
                </a:lnTo>
                <a:lnTo>
                  <a:pt x="2064" y="912"/>
                </a:lnTo>
                <a:lnTo>
                  <a:pt x="2064" y="914"/>
                </a:lnTo>
                <a:lnTo>
                  <a:pt x="2064" y="917"/>
                </a:lnTo>
                <a:lnTo>
                  <a:pt x="2064" y="919"/>
                </a:lnTo>
                <a:lnTo>
                  <a:pt x="2065" y="922"/>
                </a:lnTo>
                <a:lnTo>
                  <a:pt x="2065" y="925"/>
                </a:lnTo>
                <a:lnTo>
                  <a:pt x="2065" y="928"/>
                </a:lnTo>
                <a:lnTo>
                  <a:pt x="2065" y="931"/>
                </a:lnTo>
                <a:lnTo>
                  <a:pt x="2065" y="935"/>
                </a:lnTo>
                <a:lnTo>
                  <a:pt x="2066" y="938"/>
                </a:lnTo>
                <a:lnTo>
                  <a:pt x="2066" y="941"/>
                </a:lnTo>
                <a:lnTo>
                  <a:pt x="2066" y="945"/>
                </a:lnTo>
                <a:lnTo>
                  <a:pt x="2066" y="948"/>
                </a:lnTo>
                <a:lnTo>
                  <a:pt x="2066" y="952"/>
                </a:lnTo>
                <a:lnTo>
                  <a:pt x="2066" y="956"/>
                </a:lnTo>
                <a:lnTo>
                  <a:pt x="2066" y="960"/>
                </a:lnTo>
                <a:lnTo>
                  <a:pt x="2067" y="963"/>
                </a:lnTo>
                <a:lnTo>
                  <a:pt x="2067" y="967"/>
                </a:lnTo>
                <a:lnTo>
                  <a:pt x="2067" y="971"/>
                </a:lnTo>
                <a:lnTo>
                  <a:pt x="2067" y="975"/>
                </a:lnTo>
                <a:lnTo>
                  <a:pt x="2067" y="979"/>
                </a:lnTo>
                <a:lnTo>
                  <a:pt x="2067" y="983"/>
                </a:lnTo>
                <a:lnTo>
                  <a:pt x="2067" y="987"/>
                </a:lnTo>
                <a:lnTo>
                  <a:pt x="2068" y="991"/>
                </a:lnTo>
                <a:lnTo>
                  <a:pt x="2068" y="996"/>
                </a:lnTo>
                <a:lnTo>
                  <a:pt x="2068" y="1000"/>
                </a:lnTo>
                <a:lnTo>
                  <a:pt x="2068" y="1004"/>
                </a:lnTo>
                <a:lnTo>
                  <a:pt x="2069" y="1008"/>
                </a:lnTo>
                <a:lnTo>
                  <a:pt x="2069" y="1012"/>
                </a:lnTo>
                <a:lnTo>
                  <a:pt x="2069" y="1016"/>
                </a:lnTo>
                <a:lnTo>
                  <a:pt x="2069" y="1020"/>
                </a:lnTo>
                <a:lnTo>
                  <a:pt x="2069" y="1024"/>
                </a:lnTo>
                <a:lnTo>
                  <a:pt x="2069" y="1028"/>
                </a:lnTo>
                <a:lnTo>
                  <a:pt x="2069" y="1032"/>
                </a:lnTo>
                <a:lnTo>
                  <a:pt x="2070" y="1036"/>
                </a:lnTo>
                <a:lnTo>
                  <a:pt x="2070" y="1040"/>
                </a:lnTo>
                <a:lnTo>
                  <a:pt x="2070" y="1044"/>
                </a:lnTo>
                <a:lnTo>
                  <a:pt x="2070" y="1047"/>
                </a:lnTo>
                <a:lnTo>
                  <a:pt x="2070" y="1051"/>
                </a:lnTo>
                <a:lnTo>
                  <a:pt x="2071" y="1055"/>
                </a:lnTo>
                <a:lnTo>
                  <a:pt x="2071" y="1058"/>
                </a:lnTo>
                <a:lnTo>
                  <a:pt x="2071" y="1062"/>
                </a:lnTo>
                <a:lnTo>
                  <a:pt x="2071" y="1065"/>
                </a:lnTo>
                <a:lnTo>
                  <a:pt x="2071" y="1068"/>
                </a:lnTo>
                <a:lnTo>
                  <a:pt x="2071" y="1071"/>
                </a:lnTo>
                <a:lnTo>
                  <a:pt x="2071" y="1075"/>
                </a:lnTo>
                <a:lnTo>
                  <a:pt x="2072" y="1077"/>
                </a:lnTo>
                <a:lnTo>
                  <a:pt x="2072" y="1080"/>
                </a:lnTo>
                <a:lnTo>
                  <a:pt x="2072" y="1083"/>
                </a:lnTo>
                <a:lnTo>
                  <a:pt x="2072" y="1085"/>
                </a:lnTo>
                <a:lnTo>
                  <a:pt x="2072" y="1088"/>
                </a:lnTo>
                <a:lnTo>
                  <a:pt x="2072" y="1090"/>
                </a:lnTo>
                <a:lnTo>
                  <a:pt x="2072" y="1092"/>
                </a:lnTo>
                <a:lnTo>
                  <a:pt x="2073" y="1094"/>
                </a:lnTo>
                <a:lnTo>
                  <a:pt x="2073" y="1096"/>
                </a:lnTo>
                <a:lnTo>
                  <a:pt x="2073" y="1098"/>
                </a:lnTo>
                <a:lnTo>
                  <a:pt x="2073" y="1099"/>
                </a:lnTo>
                <a:lnTo>
                  <a:pt x="2074" y="1101"/>
                </a:lnTo>
                <a:lnTo>
                  <a:pt x="2074" y="1102"/>
                </a:lnTo>
                <a:lnTo>
                  <a:pt x="2074" y="1103"/>
                </a:lnTo>
                <a:lnTo>
                  <a:pt x="2074" y="1104"/>
                </a:lnTo>
                <a:lnTo>
                  <a:pt x="2074" y="1105"/>
                </a:lnTo>
                <a:lnTo>
                  <a:pt x="2074" y="1106"/>
                </a:lnTo>
                <a:lnTo>
                  <a:pt x="2074" y="1106"/>
                </a:lnTo>
                <a:lnTo>
                  <a:pt x="2075" y="1107"/>
                </a:lnTo>
                <a:lnTo>
                  <a:pt x="2075" y="1107"/>
                </a:lnTo>
                <a:lnTo>
                  <a:pt x="2075" y="1107"/>
                </a:lnTo>
                <a:lnTo>
                  <a:pt x="2075" y="1107"/>
                </a:lnTo>
                <a:lnTo>
                  <a:pt x="2075" y="1106"/>
                </a:lnTo>
                <a:lnTo>
                  <a:pt x="2076" y="1106"/>
                </a:lnTo>
                <a:lnTo>
                  <a:pt x="2076" y="1105"/>
                </a:lnTo>
                <a:lnTo>
                  <a:pt x="2076" y="1104"/>
                </a:lnTo>
                <a:lnTo>
                  <a:pt x="2076" y="1103"/>
                </a:lnTo>
                <a:lnTo>
                  <a:pt x="2076" y="1102"/>
                </a:lnTo>
                <a:lnTo>
                  <a:pt x="2076" y="1101"/>
                </a:lnTo>
                <a:lnTo>
                  <a:pt x="2076" y="1099"/>
                </a:lnTo>
                <a:lnTo>
                  <a:pt x="2077" y="1098"/>
                </a:lnTo>
                <a:lnTo>
                  <a:pt x="2077" y="1096"/>
                </a:lnTo>
                <a:lnTo>
                  <a:pt x="2077" y="1094"/>
                </a:lnTo>
                <a:lnTo>
                  <a:pt x="2077" y="1092"/>
                </a:lnTo>
                <a:lnTo>
                  <a:pt x="2077" y="1089"/>
                </a:lnTo>
                <a:lnTo>
                  <a:pt x="2077" y="1087"/>
                </a:lnTo>
                <a:lnTo>
                  <a:pt x="2077" y="1085"/>
                </a:lnTo>
                <a:lnTo>
                  <a:pt x="2078" y="1082"/>
                </a:lnTo>
                <a:lnTo>
                  <a:pt x="2078" y="1080"/>
                </a:lnTo>
                <a:lnTo>
                  <a:pt x="2078" y="1076"/>
                </a:lnTo>
                <a:lnTo>
                  <a:pt x="2078" y="1073"/>
                </a:lnTo>
                <a:lnTo>
                  <a:pt x="2079" y="1070"/>
                </a:lnTo>
                <a:lnTo>
                  <a:pt x="2079" y="1067"/>
                </a:lnTo>
                <a:lnTo>
                  <a:pt x="2079" y="1063"/>
                </a:lnTo>
                <a:lnTo>
                  <a:pt x="2079" y="1060"/>
                </a:lnTo>
                <a:lnTo>
                  <a:pt x="2079" y="1057"/>
                </a:lnTo>
                <a:lnTo>
                  <a:pt x="2079" y="1053"/>
                </a:lnTo>
                <a:lnTo>
                  <a:pt x="2079" y="1049"/>
                </a:lnTo>
                <a:lnTo>
                  <a:pt x="2080" y="1045"/>
                </a:lnTo>
                <a:lnTo>
                  <a:pt x="2080" y="1041"/>
                </a:lnTo>
                <a:lnTo>
                  <a:pt x="2080" y="1037"/>
                </a:lnTo>
                <a:lnTo>
                  <a:pt x="2080" y="1033"/>
                </a:lnTo>
                <a:lnTo>
                  <a:pt x="2080" y="1029"/>
                </a:lnTo>
                <a:lnTo>
                  <a:pt x="2081" y="1025"/>
                </a:lnTo>
                <a:lnTo>
                  <a:pt x="2081" y="1020"/>
                </a:lnTo>
                <a:lnTo>
                  <a:pt x="2081" y="1016"/>
                </a:lnTo>
                <a:lnTo>
                  <a:pt x="2081" y="1012"/>
                </a:lnTo>
                <a:lnTo>
                  <a:pt x="2081" y="1007"/>
                </a:lnTo>
                <a:lnTo>
                  <a:pt x="2081" y="1003"/>
                </a:lnTo>
                <a:lnTo>
                  <a:pt x="2081" y="999"/>
                </a:lnTo>
                <a:lnTo>
                  <a:pt x="2082" y="994"/>
                </a:lnTo>
                <a:lnTo>
                  <a:pt x="2082" y="990"/>
                </a:lnTo>
                <a:lnTo>
                  <a:pt x="2082" y="985"/>
                </a:lnTo>
                <a:lnTo>
                  <a:pt x="2082" y="981"/>
                </a:lnTo>
                <a:lnTo>
                  <a:pt x="2082" y="976"/>
                </a:lnTo>
                <a:lnTo>
                  <a:pt x="2082" y="972"/>
                </a:lnTo>
                <a:lnTo>
                  <a:pt x="2082" y="968"/>
                </a:lnTo>
                <a:lnTo>
                  <a:pt x="2083" y="963"/>
                </a:lnTo>
                <a:lnTo>
                  <a:pt x="2083" y="959"/>
                </a:lnTo>
                <a:lnTo>
                  <a:pt x="2083" y="955"/>
                </a:lnTo>
                <a:lnTo>
                  <a:pt x="2083" y="950"/>
                </a:lnTo>
                <a:lnTo>
                  <a:pt x="2084" y="946"/>
                </a:lnTo>
                <a:lnTo>
                  <a:pt x="2084" y="942"/>
                </a:lnTo>
                <a:lnTo>
                  <a:pt x="2084" y="938"/>
                </a:lnTo>
                <a:lnTo>
                  <a:pt x="2084" y="934"/>
                </a:lnTo>
                <a:lnTo>
                  <a:pt x="2084" y="930"/>
                </a:lnTo>
                <a:lnTo>
                  <a:pt x="2084" y="927"/>
                </a:lnTo>
                <a:lnTo>
                  <a:pt x="2084" y="923"/>
                </a:lnTo>
                <a:lnTo>
                  <a:pt x="2085" y="920"/>
                </a:lnTo>
                <a:lnTo>
                  <a:pt x="2085" y="916"/>
                </a:lnTo>
                <a:lnTo>
                  <a:pt x="2085" y="913"/>
                </a:lnTo>
                <a:lnTo>
                  <a:pt x="2085" y="909"/>
                </a:lnTo>
                <a:lnTo>
                  <a:pt x="2085" y="906"/>
                </a:lnTo>
                <a:lnTo>
                  <a:pt x="2086" y="904"/>
                </a:lnTo>
                <a:lnTo>
                  <a:pt x="2086" y="900"/>
                </a:lnTo>
                <a:lnTo>
                  <a:pt x="2086" y="898"/>
                </a:lnTo>
                <a:lnTo>
                  <a:pt x="2086" y="895"/>
                </a:lnTo>
                <a:lnTo>
                  <a:pt x="2086" y="893"/>
                </a:lnTo>
                <a:lnTo>
                  <a:pt x="2086" y="891"/>
                </a:lnTo>
                <a:lnTo>
                  <a:pt x="2086" y="889"/>
                </a:lnTo>
                <a:lnTo>
                  <a:pt x="2087" y="886"/>
                </a:lnTo>
                <a:lnTo>
                  <a:pt x="2087" y="885"/>
                </a:lnTo>
                <a:lnTo>
                  <a:pt x="2087" y="883"/>
                </a:lnTo>
                <a:lnTo>
                  <a:pt x="2087" y="881"/>
                </a:lnTo>
                <a:lnTo>
                  <a:pt x="2087" y="880"/>
                </a:lnTo>
                <a:lnTo>
                  <a:pt x="2087" y="879"/>
                </a:lnTo>
                <a:lnTo>
                  <a:pt x="2087" y="878"/>
                </a:lnTo>
                <a:lnTo>
                  <a:pt x="2088" y="877"/>
                </a:lnTo>
                <a:lnTo>
                  <a:pt x="2088" y="876"/>
                </a:lnTo>
                <a:lnTo>
                  <a:pt x="2088" y="876"/>
                </a:lnTo>
                <a:lnTo>
                  <a:pt x="2088" y="876"/>
                </a:lnTo>
                <a:lnTo>
                  <a:pt x="2089" y="876"/>
                </a:lnTo>
                <a:lnTo>
                  <a:pt x="2089" y="876"/>
                </a:lnTo>
                <a:lnTo>
                  <a:pt x="2089" y="876"/>
                </a:lnTo>
                <a:lnTo>
                  <a:pt x="2089" y="876"/>
                </a:lnTo>
                <a:lnTo>
                  <a:pt x="2089" y="877"/>
                </a:lnTo>
                <a:lnTo>
                  <a:pt x="2089" y="877"/>
                </a:lnTo>
                <a:lnTo>
                  <a:pt x="2089" y="879"/>
                </a:lnTo>
                <a:lnTo>
                  <a:pt x="2090" y="879"/>
                </a:lnTo>
                <a:lnTo>
                  <a:pt x="2090" y="881"/>
                </a:lnTo>
                <a:lnTo>
                  <a:pt x="2090" y="882"/>
                </a:lnTo>
                <a:lnTo>
                  <a:pt x="2090" y="884"/>
                </a:lnTo>
                <a:lnTo>
                  <a:pt x="2090" y="886"/>
                </a:lnTo>
                <a:lnTo>
                  <a:pt x="2091" y="887"/>
                </a:lnTo>
                <a:lnTo>
                  <a:pt x="2091" y="890"/>
                </a:lnTo>
                <a:lnTo>
                  <a:pt x="2091" y="892"/>
                </a:lnTo>
                <a:lnTo>
                  <a:pt x="2091" y="894"/>
                </a:lnTo>
                <a:lnTo>
                  <a:pt x="2091" y="897"/>
                </a:lnTo>
                <a:lnTo>
                  <a:pt x="2091" y="900"/>
                </a:lnTo>
                <a:lnTo>
                  <a:pt x="2091" y="902"/>
                </a:lnTo>
                <a:lnTo>
                  <a:pt x="2092" y="905"/>
                </a:lnTo>
                <a:lnTo>
                  <a:pt x="2092" y="909"/>
                </a:lnTo>
                <a:lnTo>
                  <a:pt x="2092" y="912"/>
                </a:lnTo>
                <a:lnTo>
                  <a:pt x="2092" y="915"/>
                </a:lnTo>
                <a:lnTo>
                  <a:pt x="2092" y="919"/>
                </a:lnTo>
                <a:lnTo>
                  <a:pt x="2092" y="922"/>
                </a:lnTo>
                <a:lnTo>
                  <a:pt x="2092" y="926"/>
                </a:lnTo>
                <a:lnTo>
                  <a:pt x="2093" y="930"/>
                </a:lnTo>
                <a:lnTo>
                  <a:pt x="2093" y="934"/>
                </a:lnTo>
                <a:lnTo>
                  <a:pt x="2093" y="938"/>
                </a:lnTo>
                <a:lnTo>
                  <a:pt x="2093" y="942"/>
                </a:lnTo>
                <a:lnTo>
                  <a:pt x="2094" y="946"/>
                </a:lnTo>
                <a:lnTo>
                  <a:pt x="2094" y="951"/>
                </a:lnTo>
                <a:lnTo>
                  <a:pt x="2094" y="955"/>
                </a:lnTo>
                <a:lnTo>
                  <a:pt x="2094" y="960"/>
                </a:lnTo>
                <a:lnTo>
                  <a:pt x="2094" y="964"/>
                </a:lnTo>
                <a:lnTo>
                  <a:pt x="2094" y="968"/>
                </a:lnTo>
                <a:lnTo>
                  <a:pt x="2094" y="973"/>
                </a:lnTo>
                <a:lnTo>
                  <a:pt x="2095" y="978"/>
                </a:lnTo>
                <a:lnTo>
                  <a:pt x="2095" y="982"/>
                </a:lnTo>
                <a:lnTo>
                  <a:pt x="2095" y="987"/>
                </a:lnTo>
                <a:lnTo>
                  <a:pt x="2095" y="992"/>
                </a:lnTo>
                <a:lnTo>
                  <a:pt x="2095" y="996"/>
                </a:lnTo>
                <a:lnTo>
                  <a:pt x="2095" y="1001"/>
                </a:lnTo>
                <a:lnTo>
                  <a:pt x="2095" y="1006"/>
                </a:lnTo>
                <a:lnTo>
                  <a:pt x="2096" y="1011"/>
                </a:lnTo>
                <a:lnTo>
                  <a:pt x="2096" y="1015"/>
                </a:lnTo>
                <a:lnTo>
                  <a:pt x="2096" y="1020"/>
                </a:lnTo>
                <a:lnTo>
                  <a:pt x="2096" y="1024"/>
                </a:lnTo>
                <a:lnTo>
                  <a:pt x="2096" y="1029"/>
                </a:lnTo>
                <a:lnTo>
                  <a:pt x="2097" y="1034"/>
                </a:lnTo>
                <a:lnTo>
                  <a:pt x="2097" y="1038"/>
                </a:lnTo>
                <a:lnTo>
                  <a:pt x="2097" y="1042"/>
                </a:lnTo>
                <a:lnTo>
                  <a:pt x="2097" y="1047"/>
                </a:lnTo>
                <a:lnTo>
                  <a:pt x="2097" y="1051"/>
                </a:lnTo>
                <a:lnTo>
                  <a:pt x="2097" y="1055"/>
                </a:lnTo>
                <a:lnTo>
                  <a:pt x="2098" y="1060"/>
                </a:lnTo>
                <a:lnTo>
                  <a:pt x="2098" y="1063"/>
                </a:lnTo>
                <a:lnTo>
                  <a:pt x="2098" y="1068"/>
                </a:lnTo>
                <a:lnTo>
                  <a:pt x="2098" y="1071"/>
                </a:lnTo>
                <a:lnTo>
                  <a:pt x="2098" y="1075"/>
                </a:lnTo>
                <a:lnTo>
                  <a:pt x="2099" y="1079"/>
                </a:lnTo>
                <a:lnTo>
                  <a:pt x="2099" y="1082"/>
                </a:lnTo>
                <a:lnTo>
                  <a:pt x="2099" y="1086"/>
                </a:lnTo>
                <a:lnTo>
                  <a:pt x="2099" y="1089"/>
                </a:lnTo>
                <a:lnTo>
                  <a:pt x="2099" y="1092"/>
                </a:lnTo>
                <a:lnTo>
                  <a:pt x="2099" y="1095"/>
                </a:lnTo>
                <a:lnTo>
                  <a:pt x="2099" y="1098"/>
                </a:lnTo>
                <a:lnTo>
                  <a:pt x="2100" y="1101"/>
                </a:lnTo>
                <a:lnTo>
                  <a:pt x="2100" y="1103"/>
                </a:lnTo>
                <a:lnTo>
                  <a:pt x="2100" y="1106"/>
                </a:lnTo>
                <a:lnTo>
                  <a:pt x="2100" y="1108"/>
                </a:lnTo>
                <a:lnTo>
                  <a:pt x="2100" y="1110"/>
                </a:lnTo>
                <a:lnTo>
                  <a:pt x="2100" y="1112"/>
                </a:lnTo>
                <a:lnTo>
                  <a:pt x="2100" y="1113"/>
                </a:lnTo>
                <a:lnTo>
                  <a:pt x="2101" y="1115"/>
                </a:lnTo>
                <a:lnTo>
                  <a:pt x="2101" y="1116"/>
                </a:lnTo>
                <a:lnTo>
                  <a:pt x="2101" y="1117"/>
                </a:lnTo>
                <a:lnTo>
                  <a:pt x="2101" y="1119"/>
                </a:lnTo>
                <a:lnTo>
                  <a:pt x="2102" y="1119"/>
                </a:lnTo>
                <a:lnTo>
                  <a:pt x="2102" y="1120"/>
                </a:lnTo>
                <a:lnTo>
                  <a:pt x="2102" y="1121"/>
                </a:lnTo>
                <a:lnTo>
                  <a:pt x="2102" y="1121"/>
                </a:lnTo>
                <a:lnTo>
                  <a:pt x="2102" y="1121"/>
                </a:lnTo>
                <a:lnTo>
                  <a:pt x="2102" y="1121"/>
                </a:lnTo>
                <a:lnTo>
                  <a:pt x="2102" y="1121"/>
                </a:lnTo>
                <a:lnTo>
                  <a:pt x="2103" y="1120"/>
                </a:lnTo>
                <a:lnTo>
                  <a:pt x="2103" y="1119"/>
                </a:lnTo>
                <a:lnTo>
                  <a:pt x="2103" y="1119"/>
                </a:lnTo>
                <a:lnTo>
                  <a:pt x="2103" y="1117"/>
                </a:lnTo>
                <a:lnTo>
                  <a:pt x="2103" y="1116"/>
                </a:lnTo>
                <a:lnTo>
                  <a:pt x="2104" y="1115"/>
                </a:lnTo>
                <a:lnTo>
                  <a:pt x="2104" y="1114"/>
                </a:lnTo>
                <a:lnTo>
                  <a:pt x="2104" y="1112"/>
                </a:lnTo>
                <a:lnTo>
                  <a:pt x="2104" y="1110"/>
                </a:lnTo>
                <a:lnTo>
                  <a:pt x="2104" y="1108"/>
                </a:lnTo>
                <a:lnTo>
                  <a:pt x="2104" y="1106"/>
                </a:lnTo>
                <a:lnTo>
                  <a:pt x="2104" y="1103"/>
                </a:lnTo>
                <a:lnTo>
                  <a:pt x="2105" y="1101"/>
                </a:lnTo>
                <a:lnTo>
                  <a:pt x="2105" y="1098"/>
                </a:lnTo>
                <a:lnTo>
                  <a:pt x="2105" y="1095"/>
                </a:lnTo>
                <a:lnTo>
                  <a:pt x="2105" y="1092"/>
                </a:lnTo>
                <a:lnTo>
                  <a:pt x="2105" y="1089"/>
                </a:lnTo>
                <a:lnTo>
                  <a:pt x="2105" y="1086"/>
                </a:lnTo>
                <a:lnTo>
                  <a:pt x="2105" y="1082"/>
                </a:lnTo>
                <a:lnTo>
                  <a:pt x="2106" y="1078"/>
                </a:lnTo>
                <a:lnTo>
                  <a:pt x="2106" y="1075"/>
                </a:lnTo>
                <a:lnTo>
                  <a:pt x="2106" y="1071"/>
                </a:lnTo>
                <a:lnTo>
                  <a:pt x="2106" y="1067"/>
                </a:lnTo>
                <a:lnTo>
                  <a:pt x="2107" y="1063"/>
                </a:lnTo>
                <a:lnTo>
                  <a:pt x="2107" y="1059"/>
                </a:lnTo>
                <a:lnTo>
                  <a:pt x="2107" y="1055"/>
                </a:lnTo>
                <a:lnTo>
                  <a:pt x="2107" y="1050"/>
                </a:lnTo>
                <a:lnTo>
                  <a:pt x="2107" y="1046"/>
                </a:lnTo>
                <a:lnTo>
                  <a:pt x="2107" y="1041"/>
                </a:lnTo>
                <a:lnTo>
                  <a:pt x="2107" y="1037"/>
                </a:lnTo>
                <a:lnTo>
                  <a:pt x="2108" y="1032"/>
                </a:lnTo>
                <a:lnTo>
                  <a:pt x="2108" y="1027"/>
                </a:lnTo>
                <a:lnTo>
                  <a:pt x="2108" y="1022"/>
                </a:lnTo>
                <a:lnTo>
                  <a:pt x="2108" y="1018"/>
                </a:lnTo>
                <a:lnTo>
                  <a:pt x="2108" y="1013"/>
                </a:lnTo>
                <a:lnTo>
                  <a:pt x="2109" y="1008"/>
                </a:lnTo>
                <a:lnTo>
                  <a:pt x="2109" y="1003"/>
                </a:lnTo>
                <a:lnTo>
                  <a:pt x="2109" y="998"/>
                </a:lnTo>
                <a:lnTo>
                  <a:pt x="2109" y="993"/>
                </a:lnTo>
                <a:lnTo>
                  <a:pt x="2109" y="988"/>
                </a:lnTo>
                <a:lnTo>
                  <a:pt x="2109" y="983"/>
                </a:lnTo>
                <a:lnTo>
                  <a:pt x="2109" y="978"/>
                </a:lnTo>
                <a:lnTo>
                  <a:pt x="2110" y="974"/>
                </a:lnTo>
                <a:lnTo>
                  <a:pt x="2110" y="969"/>
                </a:lnTo>
                <a:lnTo>
                  <a:pt x="2110" y="964"/>
                </a:lnTo>
                <a:lnTo>
                  <a:pt x="2110" y="959"/>
                </a:lnTo>
                <a:lnTo>
                  <a:pt x="2110" y="954"/>
                </a:lnTo>
                <a:lnTo>
                  <a:pt x="2110" y="950"/>
                </a:lnTo>
                <a:lnTo>
                  <a:pt x="2110" y="945"/>
                </a:lnTo>
                <a:lnTo>
                  <a:pt x="2111" y="940"/>
                </a:lnTo>
                <a:lnTo>
                  <a:pt x="2111" y="936"/>
                </a:lnTo>
                <a:lnTo>
                  <a:pt x="2111" y="932"/>
                </a:lnTo>
                <a:lnTo>
                  <a:pt x="2111" y="927"/>
                </a:lnTo>
                <a:lnTo>
                  <a:pt x="2112" y="923"/>
                </a:lnTo>
                <a:lnTo>
                  <a:pt x="2112" y="919"/>
                </a:lnTo>
                <a:lnTo>
                  <a:pt x="2112" y="915"/>
                </a:lnTo>
                <a:lnTo>
                  <a:pt x="2112" y="911"/>
                </a:lnTo>
                <a:lnTo>
                  <a:pt x="2112" y="907"/>
                </a:lnTo>
                <a:lnTo>
                  <a:pt x="2112" y="904"/>
                </a:lnTo>
                <a:lnTo>
                  <a:pt x="2112" y="900"/>
                </a:lnTo>
                <a:lnTo>
                  <a:pt x="2113" y="897"/>
                </a:lnTo>
                <a:lnTo>
                  <a:pt x="2113" y="894"/>
                </a:lnTo>
                <a:lnTo>
                  <a:pt x="2113" y="891"/>
                </a:lnTo>
                <a:lnTo>
                  <a:pt x="2113" y="887"/>
                </a:lnTo>
                <a:lnTo>
                  <a:pt x="2113" y="885"/>
                </a:lnTo>
                <a:lnTo>
                  <a:pt x="2114" y="882"/>
                </a:lnTo>
                <a:lnTo>
                  <a:pt x="2114" y="879"/>
                </a:lnTo>
                <a:lnTo>
                  <a:pt x="2114" y="877"/>
                </a:lnTo>
                <a:lnTo>
                  <a:pt x="2114" y="875"/>
                </a:lnTo>
                <a:lnTo>
                  <a:pt x="2114" y="873"/>
                </a:lnTo>
                <a:lnTo>
                  <a:pt x="2114" y="871"/>
                </a:lnTo>
                <a:lnTo>
                  <a:pt x="2114" y="870"/>
                </a:lnTo>
                <a:lnTo>
                  <a:pt x="2115" y="868"/>
                </a:lnTo>
                <a:lnTo>
                  <a:pt x="2115" y="867"/>
                </a:lnTo>
                <a:lnTo>
                  <a:pt x="2115" y="866"/>
                </a:lnTo>
                <a:lnTo>
                  <a:pt x="2115" y="865"/>
                </a:lnTo>
                <a:lnTo>
                  <a:pt x="2115" y="865"/>
                </a:lnTo>
                <a:lnTo>
                  <a:pt x="2115" y="864"/>
                </a:lnTo>
                <a:lnTo>
                  <a:pt x="2115" y="864"/>
                </a:lnTo>
                <a:lnTo>
                  <a:pt x="2116" y="864"/>
                </a:lnTo>
                <a:lnTo>
                  <a:pt x="2116" y="864"/>
                </a:lnTo>
                <a:lnTo>
                  <a:pt x="2116" y="864"/>
                </a:lnTo>
                <a:lnTo>
                  <a:pt x="2116" y="865"/>
                </a:lnTo>
                <a:lnTo>
                  <a:pt x="2117" y="866"/>
                </a:lnTo>
                <a:lnTo>
                  <a:pt x="2117" y="866"/>
                </a:lnTo>
                <a:lnTo>
                  <a:pt x="2117" y="868"/>
                </a:lnTo>
                <a:lnTo>
                  <a:pt x="2117" y="869"/>
                </a:lnTo>
                <a:lnTo>
                  <a:pt x="2117" y="870"/>
                </a:lnTo>
                <a:lnTo>
                  <a:pt x="2117" y="872"/>
                </a:lnTo>
                <a:lnTo>
                  <a:pt x="2117" y="874"/>
                </a:lnTo>
                <a:lnTo>
                  <a:pt x="2118" y="876"/>
                </a:lnTo>
                <a:lnTo>
                  <a:pt x="2118" y="878"/>
                </a:lnTo>
                <a:lnTo>
                  <a:pt x="2118" y="880"/>
                </a:lnTo>
                <a:lnTo>
                  <a:pt x="2118" y="883"/>
                </a:lnTo>
                <a:lnTo>
                  <a:pt x="2118" y="886"/>
                </a:lnTo>
                <a:lnTo>
                  <a:pt x="2119" y="888"/>
                </a:lnTo>
                <a:lnTo>
                  <a:pt x="2119" y="891"/>
                </a:lnTo>
                <a:lnTo>
                  <a:pt x="2119" y="894"/>
                </a:lnTo>
                <a:lnTo>
                  <a:pt x="2119" y="898"/>
                </a:lnTo>
                <a:lnTo>
                  <a:pt x="2119" y="901"/>
                </a:lnTo>
                <a:lnTo>
                  <a:pt x="2119" y="905"/>
                </a:lnTo>
                <a:lnTo>
                  <a:pt x="2119" y="909"/>
                </a:lnTo>
                <a:lnTo>
                  <a:pt x="2120" y="912"/>
                </a:lnTo>
                <a:lnTo>
                  <a:pt x="2120" y="917"/>
                </a:lnTo>
                <a:lnTo>
                  <a:pt x="2120" y="920"/>
                </a:lnTo>
                <a:lnTo>
                  <a:pt x="2120" y="925"/>
                </a:lnTo>
                <a:lnTo>
                  <a:pt x="2120" y="929"/>
                </a:lnTo>
                <a:lnTo>
                  <a:pt x="2120" y="933"/>
                </a:lnTo>
                <a:lnTo>
                  <a:pt x="2120" y="938"/>
                </a:lnTo>
                <a:lnTo>
                  <a:pt x="2121" y="943"/>
                </a:lnTo>
                <a:lnTo>
                  <a:pt x="2121" y="947"/>
                </a:lnTo>
                <a:lnTo>
                  <a:pt x="2121" y="952"/>
                </a:lnTo>
                <a:lnTo>
                  <a:pt x="2121" y="957"/>
                </a:lnTo>
                <a:lnTo>
                  <a:pt x="2122" y="962"/>
                </a:lnTo>
                <a:lnTo>
                  <a:pt x="2122" y="967"/>
                </a:lnTo>
                <a:lnTo>
                  <a:pt x="2122" y="972"/>
                </a:lnTo>
                <a:lnTo>
                  <a:pt x="2122" y="977"/>
                </a:lnTo>
                <a:lnTo>
                  <a:pt x="2122" y="982"/>
                </a:lnTo>
                <a:lnTo>
                  <a:pt x="2122" y="987"/>
                </a:lnTo>
                <a:lnTo>
                  <a:pt x="2122" y="992"/>
                </a:lnTo>
                <a:lnTo>
                  <a:pt x="2123" y="997"/>
                </a:lnTo>
                <a:lnTo>
                  <a:pt x="2123" y="1002"/>
                </a:lnTo>
                <a:lnTo>
                  <a:pt x="2123" y="1007"/>
                </a:lnTo>
                <a:lnTo>
                  <a:pt x="2123" y="1012"/>
                </a:lnTo>
                <a:lnTo>
                  <a:pt x="2123" y="1017"/>
                </a:lnTo>
                <a:lnTo>
                  <a:pt x="2123" y="1023"/>
                </a:lnTo>
                <a:lnTo>
                  <a:pt x="2123" y="1028"/>
                </a:lnTo>
                <a:lnTo>
                  <a:pt x="2124" y="1033"/>
                </a:lnTo>
                <a:lnTo>
                  <a:pt x="2124" y="1037"/>
                </a:lnTo>
                <a:lnTo>
                  <a:pt x="2124" y="1042"/>
                </a:lnTo>
                <a:lnTo>
                  <a:pt x="2124" y="1047"/>
                </a:lnTo>
                <a:lnTo>
                  <a:pt x="2124" y="1052"/>
                </a:lnTo>
                <a:lnTo>
                  <a:pt x="2125" y="1057"/>
                </a:lnTo>
                <a:lnTo>
                  <a:pt x="2125" y="1061"/>
                </a:lnTo>
                <a:lnTo>
                  <a:pt x="2125" y="1065"/>
                </a:lnTo>
                <a:lnTo>
                  <a:pt x="2125" y="1070"/>
                </a:lnTo>
                <a:lnTo>
                  <a:pt x="2125" y="1074"/>
                </a:lnTo>
                <a:lnTo>
                  <a:pt x="2125" y="1078"/>
                </a:lnTo>
                <a:lnTo>
                  <a:pt x="2126" y="1082"/>
                </a:lnTo>
                <a:lnTo>
                  <a:pt x="2126" y="1086"/>
                </a:lnTo>
                <a:lnTo>
                  <a:pt x="2126" y="1090"/>
                </a:lnTo>
                <a:lnTo>
                  <a:pt x="2126" y="1093"/>
                </a:lnTo>
                <a:lnTo>
                  <a:pt x="2126" y="1097"/>
                </a:lnTo>
                <a:lnTo>
                  <a:pt x="2127" y="1100"/>
                </a:lnTo>
                <a:lnTo>
                  <a:pt x="2127" y="1103"/>
                </a:lnTo>
                <a:lnTo>
                  <a:pt x="2127" y="1106"/>
                </a:lnTo>
                <a:lnTo>
                  <a:pt x="2127" y="1109"/>
                </a:lnTo>
                <a:lnTo>
                  <a:pt x="2127" y="1112"/>
                </a:lnTo>
                <a:lnTo>
                  <a:pt x="2127" y="1114"/>
                </a:lnTo>
                <a:lnTo>
                  <a:pt x="2127" y="1117"/>
                </a:lnTo>
                <a:lnTo>
                  <a:pt x="2128" y="1119"/>
                </a:lnTo>
                <a:lnTo>
                  <a:pt x="2128" y="1121"/>
                </a:lnTo>
                <a:lnTo>
                  <a:pt x="2128" y="1123"/>
                </a:lnTo>
                <a:lnTo>
                  <a:pt x="2128" y="1124"/>
                </a:lnTo>
                <a:lnTo>
                  <a:pt x="2128" y="1126"/>
                </a:lnTo>
                <a:lnTo>
                  <a:pt x="2128" y="1127"/>
                </a:lnTo>
                <a:lnTo>
                  <a:pt x="2128" y="1128"/>
                </a:lnTo>
                <a:lnTo>
                  <a:pt x="2129" y="1129"/>
                </a:lnTo>
                <a:lnTo>
                  <a:pt x="2129" y="1129"/>
                </a:lnTo>
                <a:lnTo>
                  <a:pt x="2129" y="1130"/>
                </a:lnTo>
                <a:lnTo>
                  <a:pt x="2129" y="1130"/>
                </a:lnTo>
                <a:lnTo>
                  <a:pt x="2129" y="1130"/>
                </a:lnTo>
                <a:lnTo>
                  <a:pt x="2130" y="1130"/>
                </a:lnTo>
                <a:lnTo>
                  <a:pt x="2130" y="1130"/>
                </a:lnTo>
                <a:lnTo>
                  <a:pt x="2130" y="1129"/>
                </a:lnTo>
                <a:lnTo>
                  <a:pt x="2130" y="1128"/>
                </a:lnTo>
                <a:lnTo>
                  <a:pt x="2130" y="1127"/>
                </a:lnTo>
                <a:lnTo>
                  <a:pt x="2130" y="1126"/>
                </a:lnTo>
                <a:lnTo>
                  <a:pt x="2131" y="1125"/>
                </a:lnTo>
                <a:lnTo>
                  <a:pt x="2131" y="1124"/>
                </a:lnTo>
                <a:lnTo>
                  <a:pt x="2131" y="1122"/>
                </a:lnTo>
                <a:lnTo>
                  <a:pt x="2131" y="1120"/>
                </a:lnTo>
                <a:lnTo>
                  <a:pt x="2131" y="1118"/>
                </a:lnTo>
                <a:lnTo>
                  <a:pt x="2132" y="1116"/>
                </a:lnTo>
                <a:lnTo>
                  <a:pt x="2132" y="1113"/>
                </a:lnTo>
                <a:lnTo>
                  <a:pt x="2132" y="1110"/>
                </a:lnTo>
                <a:lnTo>
                  <a:pt x="2132" y="1108"/>
                </a:lnTo>
                <a:lnTo>
                  <a:pt x="2132" y="1104"/>
                </a:lnTo>
                <a:lnTo>
                  <a:pt x="2132" y="1101"/>
                </a:lnTo>
                <a:lnTo>
                  <a:pt x="2132" y="1098"/>
                </a:lnTo>
                <a:lnTo>
                  <a:pt x="2133" y="1095"/>
                </a:lnTo>
                <a:lnTo>
                  <a:pt x="2133" y="1091"/>
                </a:lnTo>
                <a:lnTo>
                  <a:pt x="2133" y="1088"/>
                </a:lnTo>
                <a:lnTo>
                  <a:pt x="2133" y="1084"/>
                </a:lnTo>
                <a:lnTo>
                  <a:pt x="2133" y="1080"/>
                </a:lnTo>
                <a:lnTo>
                  <a:pt x="2133" y="1075"/>
                </a:lnTo>
                <a:lnTo>
                  <a:pt x="2133" y="1071"/>
                </a:lnTo>
                <a:lnTo>
                  <a:pt x="2134" y="1067"/>
                </a:lnTo>
                <a:lnTo>
                  <a:pt x="2134" y="1062"/>
                </a:lnTo>
                <a:lnTo>
                  <a:pt x="2134" y="1058"/>
                </a:lnTo>
                <a:lnTo>
                  <a:pt x="2134" y="1053"/>
                </a:lnTo>
                <a:lnTo>
                  <a:pt x="2135" y="1048"/>
                </a:lnTo>
                <a:lnTo>
                  <a:pt x="2135" y="1043"/>
                </a:lnTo>
                <a:lnTo>
                  <a:pt x="2135" y="1038"/>
                </a:lnTo>
                <a:lnTo>
                  <a:pt x="2135" y="1034"/>
                </a:lnTo>
                <a:lnTo>
                  <a:pt x="2135" y="1029"/>
                </a:lnTo>
                <a:lnTo>
                  <a:pt x="2135" y="1024"/>
                </a:lnTo>
                <a:lnTo>
                  <a:pt x="2135" y="1018"/>
                </a:lnTo>
                <a:lnTo>
                  <a:pt x="2136" y="1013"/>
                </a:lnTo>
                <a:lnTo>
                  <a:pt x="2136" y="1008"/>
                </a:lnTo>
                <a:lnTo>
                  <a:pt x="2136" y="1003"/>
                </a:lnTo>
                <a:lnTo>
                  <a:pt x="2136" y="997"/>
                </a:lnTo>
                <a:lnTo>
                  <a:pt x="2136" y="992"/>
                </a:lnTo>
                <a:lnTo>
                  <a:pt x="2137" y="987"/>
                </a:lnTo>
                <a:lnTo>
                  <a:pt x="2137" y="982"/>
                </a:lnTo>
                <a:lnTo>
                  <a:pt x="2137" y="976"/>
                </a:lnTo>
                <a:lnTo>
                  <a:pt x="2137" y="971"/>
                </a:lnTo>
                <a:lnTo>
                  <a:pt x="2137" y="966"/>
                </a:lnTo>
                <a:lnTo>
                  <a:pt x="2137" y="961"/>
                </a:lnTo>
                <a:lnTo>
                  <a:pt x="2137" y="956"/>
                </a:lnTo>
                <a:lnTo>
                  <a:pt x="2138" y="951"/>
                </a:lnTo>
                <a:lnTo>
                  <a:pt x="2138" y="946"/>
                </a:lnTo>
                <a:lnTo>
                  <a:pt x="2138" y="941"/>
                </a:lnTo>
                <a:lnTo>
                  <a:pt x="2138" y="936"/>
                </a:lnTo>
                <a:lnTo>
                  <a:pt x="2138" y="932"/>
                </a:lnTo>
                <a:lnTo>
                  <a:pt x="2138" y="927"/>
                </a:lnTo>
                <a:lnTo>
                  <a:pt x="2138" y="922"/>
                </a:lnTo>
                <a:lnTo>
                  <a:pt x="2139" y="918"/>
                </a:lnTo>
                <a:lnTo>
                  <a:pt x="2139" y="914"/>
                </a:lnTo>
                <a:lnTo>
                  <a:pt x="2139" y="909"/>
                </a:lnTo>
                <a:lnTo>
                  <a:pt x="2139" y="905"/>
                </a:lnTo>
                <a:lnTo>
                  <a:pt x="2140" y="901"/>
                </a:lnTo>
                <a:lnTo>
                  <a:pt x="2140" y="897"/>
                </a:lnTo>
                <a:lnTo>
                  <a:pt x="2140" y="894"/>
                </a:lnTo>
                <a:lnTo>
                  <a:pt x="2140" y="891"/>
                </a:lnTo>
                <a:lnTo>
                  <a:pt x="2140" y="887"/>
                </a:lnTo>
                <a:lnTo>
                  <a:pt x="2140" y="884"/>
                </a:lnTo>
                <a:lnTo>
                  <a:pt x="2140" y="881"/>
                </a:lnTo>
                <a:lnTo>
                  <a:pt x="2141" y="878"/>
                </a:lnTo>
                <a:lnTo>
                  <a:pt x="2141" y="875"/>
                </a:lnTo>
                <a:lnTo>
                  <a:pt x="2141" y="873"/>
                </a:lnTo>
                <a:lnTo>
                  <a:pt x="2141" y="870"/>
                </a:lnTo>
                <a:lnTo>
                  <a:pt x="2141" y="868"/>
                </a:lnTo>
                <a:lnTo>
                  <a:pt x="2142" y="866"/>
                </a:lnTo>
                <a:lnTo>
                  <a:pt x="2142" y="864"/>
                </a:lnTo>
                <a:lnTo>
                  <a:pt x="2142" y="863"/>
                </a:lnTo>
                <a:lnTo>
                  <a:pt x="2142" y="861"/>
                </a:lnTo>
                <a:lnTo>
                  <a:pt x="2142" y="860"/>
                </a:lnTo>
                <a:lnTo>
                  <a:pt x="2142" y="859"/>
                </a:lnTo>
                <a:lnTo>
                  <a:pt x="2142" y="858"/>
                </a:lnTo>
                <a:lnTo>
                  <a:pt x="2143" y="858"/>
                </a:lnTo>
                <a:lnTo>
                  <a:pt x="2143" y="857"/>
                </a:lnTo>
                <a:lnTo>
                  <a:pt x="2143" y="857"/>
                </a:lnTo>
                <a:lnTo>
                  <a:pt x="2143" y="857"/>
                </a:lnTo>
                <a:lnTo>
                  <a:pt x="2143" y="857"/>
                </a:lnTo>
                <a:lnTo>
                  <a:pt x="2143" y="857"/>
                </a:lnTo>
                <a:lnTo>
                  <a:pt x="2143" y="858"/>
                </a:lnTo>
                <a:lnTo>
                  <a:pt x="2144" y="859"/>
                </a:lnTo>
                <a:lnTo>
                  <a:pt x="2144" y="860"/>
                </a:lnTo>
                <a:lnTo>
                  <a:pt x="2144" y="861"/>
                </a:lnTo>
                <a:lnTo>
                  <a:pt x="2144" y="862"/>
                </a:lnTo>
                <a:lnTo>
                  <a:pt x="2145" y="864"/>
                </a:lnTo>
                <a:lnTo>
                  <a:pt x="2145" y="866"/>
                </a:lnTo>
                <a:lnTo>
                  <a:pt x="2145" y="868"/>
                </a:lnTo>
                <a:lnTo>
                  <a:pt x="2145" y="870"/>
                </a:lnTo>
                <a:lnTo>
                  <a:pt x="2145" y="872"/>
                </a:lnTo>
                <a:lnTo>
                  <a:pt x="2145" y="875"/>
                </a:lnTo>
                <a:lnTo>
                  <a:pt x="2145" y="877"/>
                </a:lnTo>
                <a:lnTo>
                  <a:pt x="2146" y="880"/>
                </a:lnTo>
                <a:lnTo>
                  <a:pt x="2146" y="883"/>
                </a:lnTo>
                <a:lnTo>
                  <a:pt x="2146" y="887"/>
                </a:lnTo>
                <a:lnTo>
                  <a:pt x="2146" y="890"/>
                </a:lnTo>
                <a:lnTo>
                  <a:pt x="2146" y="894"/>
                </a:lnTo>
                <a:lnTo>
                  <a:pt x="2147" y="897"/>
                </a:lnTo>
                <a:lnTo>
                  <a:pt x="2147" y="901"/>
                </a:lnTo>
                <a:lnTo>
                  <a:pt x="2147" y="905"/>
                </a:lnTo>
                <a:lnTo>
                  <a:pt x="2147" y="909"/>
                </a:lnTo>
                <a:lnTo>
                  <a:pt x="2147" y="913"/>
                </a:lnTo>
                <a:lnTo>
                  <a:pt x="2147" y="918"/>
                </a:lnTo>
                <a:lnTo>
                  <a:pt x="2147" y="922"/>
                </a:lnTo>
                <a:lnTo>
                  <a:pt x="2148" y="927"/>
                </a:lnTo>
                <a:lnTo>
                  <a:pt x="2148" y="931"/>
                </a:lnTo>
                <a:lnTo>
                  <a:pt x="2148" y="936"/>
                </a:lnTo>
                <a:lnTo>
                  <a:pt x="2148" y="941"/>
                </a:lnTo>
                <a:lnTo>
                  <a:pt x="2148" y="946"/>
                </a:lnTo>
                <a:lnTo>
                  <a:pt x="2148" y="951"/>
                </a:lnTo>
                <a:lnTo>
                  <a:pt x="2148" y="956"/>
                </a:lnTo>
                <a:lnTo>
                  <a:pt x="2149" y="961"/>
                </a:lnTo>
                <a:lnTo>
                  <a:pt x="2149" y="966"/>
                </a:lnTo>
                <a:lnTo>
                  <a:pt x="2149" y="971"/>
                </a:lnTo>
                <a:lnTo>
                  <a:pt x="2149" y="977"/>
                </a:lnTo>
                <a:lnTo>
                  <a:pt x="2150" y="982"/>
                </a:lnTo>
                <a:lnTo>
                  <a:pt x="2150" y="988"/>
                </a:lnTo>
                <a:lnTo>
                  <a:pt x="2150" y="993"/>
                </a:lnTo>
                <a:lnTo>
                  <a:pt x="2150" y="998"/>
                </a:lnTo>
                <a:lnTo>
                  <a:pt x="2150" y="1004"/>
                </a:lnTo>
                <a:lnTo>
                  <a:pt x="2150" y="1009"/>
                </a:lnTo>
                <a:lnTo>
                  <a:pt x="2150" y="1014"/>
                </a:lnTo>
                <a:lnTo>
                  <a:pt x="2151" y="1019"/>
                </a:lnTo>
                <a:lnTo>
                  <a:pt x="2151" y="1025"/>
                </a:lnTo>
                <a:lnTo>
                  <a:pt x="2151" y="1030"/>
                </a:lnTo>
                <a:lnTo>
                  <a:pt x="2151" y="1035"/>
                </a:lnTo>
                <a:lnTo>
                  <a:pt x="2151" y="1040"/>
                </a:lnTo>
                <a:lnTo>
                  <a:pt x="2151" y="1045"/>
                </a:lnTo>
                <a:lnTo>
                  <a:pt x="2151" y="1050"/>
                </a:lnTo>
                <a:lnTo>
                  <a:pt x="2152" y="1055"/>
                </a:lnTo>
                <a:lnTo>
                  <a:pt x="2152" y="1060"/>
                </a:lnTo>
                <a:lnTo>
                  <a:pt x="2152" y="1065"/>
                </a:lnTo>
                <a:lnTo>
                  <a:pt x="2152" y="1069"/>
                </a:lnTo>
                <a:lnTo>
                  <a:pt x="2152" y="1074"/>
                </a:lnTo>
                <a:lnTo>
                  <a:pt x="2153" y="1078"/>
                </a:lnTo>
                <a:lnTo>
                  <a:pt x="2153" y="1082"/>
                </a:lnTo>
                <a:lnTo>
                  <a:pt x="2153" y="1086"/>
                </a:lnTo>
                <a:lnTo>
                  <a:pt x="2153" y="1090"/>
                </a:lnTo>
                <a:lnTo>
                  <a:pt x="2153" y="1094"/>
                </a:lnTo>
                <a:lnTo>
                  <a:pt x="2153" y="1098"/>
                </a:lnTo>
                <a:lnTo>
                  <a:pt x="2153" y="1101"/>
                </a:lnTo>
                <a:lnTo>
                  <a:pt x="2154" y="1105"/>
                </a:lnTo>
                <a:lnTo>
                  <a:pt x="2154" y="1108"/>
                </a:lnTo>
                <a:lnTo>
                  <a:pt x="2154" y="1111"/>
                </a:lnTo>
                <a:lnTo>
                  <a:pt x="2154" y="1114"/>
                </a:lnTo>
                <a:lnTo>
                  <a:pt x="2155" y="1117"/>
                </a:lnTo>
                <a:lnTo>
                  <a:pt x="2155" y="1119"/>
                </a:lnTo>
                <a:lnTo>
                  <a:pt x="2155" y="1122"/>
                </a:lnTo>
                <a:lnTo>
                  <a:pt x="2155" y="1124"/>
                </a:lnTo>
                <a:lnTo>
                  <a:pt x="2155" y="1126"/>
                </a:lnTo>
                <a:lnTo>
                  <a:pt x="2155" y="1128"/>
                </a:lnTo>
                <a:lnTo>
                  <a:pt x="2155" y="1129"/>
                </a:lnTo>
                <a:lnTo>
                  <a:pt x="2156" y="1131"/>
                </a:lnTo>
                <a:lnTo>
                  <a:pt x="2156" y="1132"/>
                </a:lnTo>
                <a:lnTo>
                  <a:pt x="2156" y="1133"/>
                </a:lnTo>
                <a:lnTo>
                  <a:pt x="2156" y="1134"/>
                </a:lnTo>
                <a:lnTo>
                  <a:pt x="2156" y="1135"/>
                </a:lnTo>
                <a:lnTo>
                  <a:pt x="2156" y="1135"/>
                </a:lnTo>
                <a:lnTo>
                  <a:pt x="2156" y="1135"/>
                </a:lnTo>
                <a:lnTo>
                  <a:pt x="2157" y="1135"/>
                </a:lnTo>
                <a:lnTo>
                  <a:pt x="2157" y="1135"/>
                </a:lnTo>
                <a:lnTo>
                  <a:pt x="2157" y="1134"/>
                </a:lnTo>
                <a:lnTo>
                  <a:pt x="2157" y="1134"/>
                </a:lnTo>
                <a:lnTo>
                  <a:pt x="2157" y="1133"/>
                </a:lnTo>
                <a:lnTo>
                  <a:pt x="2158" y="1132"/>
                </a:lnTo>
                <a:lnTo>
                  <a:pt x="2158" y="1131"/>
                </a:lnTo>
                <a:lnTo>
                  <a:pt x="2158" y="1129"/>
                </a:lnTo>
                <a:lnTo>
                  <a:pt x="2158" y="1128"/>
                </a:lnTo>
                <a:lnTo>
                  <a:pt x="2158" y="1126"/>
                </a:lnTo>
                <a:lnTo>
                  <a:pt x="2158" y="1124"/>
                </a:lnTo>
                <a:lnTo>
                  <a:pt x="2159" y="1122"/>
                </a:lnTo>
                <a:lnTo>
                  <a:pt x="2159" y="1119"/>
                </a:lnTo>
                <a:lnTo>
                  <a:pt x="2159" y="1117"/>
                </a:lnTo>
                <a:lnTo>
                  <a:pt x="2159" y="1114"/>
                </a:lnTo>
                <a:lnTo>
                  <a:pt x="2159" y="1111"/>
                </a:lnTo>
                <a:lnTo>
                  <a:pt x="2160" y="1108"/>
                </a:lnTo>
                <a:lnTo>
                  <a:pt x="2160" y="1104"/>
                </a:lnTo>
                <a:lnTo>
                  <a:pt x="2160" y="1101"/>
                </a:lnTo>
                <a:lnTo>
                  <a:pt x="2160" y="1098"/>
                </a:lnTo>
                <a:lnTo>
                  <a:pt x="2160" y="1094"/>
                </a:lnTo>
                <a:lnTo>
                  <a:pt x="2160" y="1090"/>
                </a:lnTo>
                <a:lnTo>
                  <a:pt x="2160" y="1086"/>
                </a:lnTo>
                <a:lnTo>
                  <a:pt x="2161" y="1081"/>
                </a:lnTo>
                <a:lnTo>
                  <a:pt x="2161" y="1077"/>
                </a:lnTo>
                <a:lnTo>
                  <a:pt x="2161" y="1073"/>
                </a:lnTo>
                <a:lnTo>
                  <a:pt x="2161" y="1068"/>
                </a:lnTo>
                <a:lnTo>
                  <a:pt x="2161" y="1064"/>
                </a:lnTo>
                <a:lnTo>
                  <a:pt x="2161" y="1059"/>
                </a:lnTo>
                <a:lnTo>
                  <a:pt x="2161" y="1054"/>
                </a:lnTo>
                <a:lnTo>
                  <a:pt x="2162" y="1049"/>
                </a:lnTo>
                <a:lnTo>
                  <a:pt x="2162" y="1044"/>
                </a:lnTo>
                <a:lnTo>
                  <a:pt x="2162" y="1039"/>
                </a:lnTo>
                <a:lnTo>
                  <a:pt x="2162" y="1034"/>
                </a:lnTo>
                <a:lnTo>
                  <a:pt x="2163" y="1029"/>
                </a:lnTo>
                <a:lnTo>
                  <a:pt x="2163" y="1024"/>
                </a:lnTo>
                <a:lnTo>
                  <a:pt x="2163" y="1018"/>
                </a:lnTo>
                <a:lnTo>
                  <a:pt x="2163" y="1013"/>
                </a:lnTo>
                <a:lnTo>
                  <a:pt x="2163" y="1007"/>
                </a:lnTo>
                <a:lnTo>
                  <a:pt x="2163" y="1002"/>
                </a:lnTo>
                <a:lnTo>
                  <a:pt x="2163" y="997"/>
                </a:lnTo>
                <a:lnTo>
                  <a:pt x="2164" y="991"/>
                </a:lnTo>
                <a:lnTo>
                  <a:pt x="2164" y="986"/>
                </a:lnTo>
                <a:lnTo>
                  <a:pt x="2164" y="981"/>
                </a:lnTo>
                <a:lnTo>
                  <a:pt x="2164" y="975"/>
                </a:lnTo>
                <a:lnTo>
                  <a:pt x="2164" y="970"/>
                </a:lnTo>
                <a:lnTo>
                  <a:pt x="2165" y="965"/>
                </a:lnTo>
                <a:lnTo>
                  <a:pt x="2165" y="959"/>
                </a:lnTo>
                <a:lnTo>
                  <a:pt x="2165" y="954"/>
                </a:lnTo>
                <a:lnTo>
                  <a:pt x="2165" y="949"/>
                </a:lnTo>
                <a:lnTo>
                  <a:pt x="2165" y="944"/>
                </a:lnTo>
                <a:lnTo>
                  <a:pt x="2165" y="939"/>
                </a:lnTo>
                <a:lnTo>
                  <a:pt x="2165" y="934"/>
                </a:lnTo>
                <a:lnTo>
                  <a:pt x="2166" y="929"/>
                </a:lnTo>
                <a:lnTo>
                  <a:pt x="2166" y="924"/>
                </a:lnTo>
                <a:lnTo>
                  <a:pt x="2166" y="920"/>
                </a:lnTo>
                <a:lnTo>
                  <a:pt x="2166" y="915"/>
                </a:lnTo>
                <a:lnTo>
                  <a:pt x="2166" y="911"/>
                </a:lnTo>
                <a:lnTo>
                  <a:pt x="2166" y="907"/>
                </a:lnTo>
                <a:lnTo>
                  <a:pt x="2166" y="902"/>
                </a:lnTo>
                <a:lnTo>
                  <a:pt x="2167" y="899"/>
                </a:lnTo>
                <a:lnTo>
                  <a:pt x="2167" y="894"/>
                </a:lnTo>
                <a:lnTo>
                  <a:pt x="2167" y="891"/>
                </a:lnTo>
                <a:lnTo>
                  <a:pt x="2167" y="887"/>
                </a:lnTo>
                <a:lnTo>
                  <a:pt x="2168" y="884"/>
                </a:lnTo>
                <a:lnTo>
                  <a:pt x="2168" y="881"/>
                </a:lnTo>
                <a:lnTo>
                  <a:pt x="2168" y="877"/>
                </a:lnTo>
                <a:lnTo>
                  <a:pt x="2168" y="874"/>
                </a:lnTo>
                <a:lnTo>
                  <a:pt x="2168" y="872"/>
                </a:lnTo>
                <a:lnTo>
                  <a:pt x="2168" y="869"/>
                </a:lnTo>
                <a:lnTo>
                  <a:pt x="2168" y="867"/>
                </a:lnTo>
                <a:lnTo>
                  <a:pt x="2169" y="865"/>
                </a:lnTo>
                <a:lnTo>
                  <a:pt x="2169" y="863"/>
                </a:lnTo>
                <a:lnTo>
                  <a:pt x="2169" y="861"/>
                </a:lnTo>
                <a:lnTo>
                  <a:pt x="2169" y="859"/>
                </a:lnTo>
                <a:lnTo>
                  <a:pt x="2169" y="858"/>
                </a:lnTo>
                <a:lnTo>
                  <a:pt x="2170" y="857"/>
                </a:lnTo>
                <a:lnTo>
                  <a:pt x="2170" y="856"/>
                </a:lnTo>
                <a:lnTo>
                  <a:pt x="2170" y="855"/>
                </a:lnTo>
                <a:lnTo>
                  <a:pt x="2170" y="854"/>
                </a:lnTo>
                <a:lnTo>
                  <a:pt x="2170" y="854"/>
                </a:lnTo>
                <a:lnTo>
                  <a:pt x="2170" y="854"/>
                </a:lnTo>
                <a:lnTo>
                  <a:pt x="2170" y="854"/>
                </a:lnTo>
                <a:lnTo>
                  <a:pt x="2171" y="854"/>
                </a:lnTo>
                <a:lnTo>
                  <a:pt x="2171" y="854"/>
                </a:lnTo>
                <a:lnTo>
                  <a:pt x="2171" y="855"/>
                </a:lnTo>
                <a:lnTo>
                  <a:pt x="2171" y="856"/>
                </a:lnTo>
                <a:lnTo>
                  <a:pt x="2171" y="857"/>
                </a:lnTo>
                <a:lnTo>
                  <a:pt x="2171" y="858"/>
                </a:lnTo>
                <a:lnTo>
                  <a:pt x="2171" y="860"/>
                </a:lnTo>
                <a:lnTo>
                  <a:pt x="2172" y="862"/>
                </a:lnTo>
                <a:lnTo>
                  <a:pt x="2172" y="863"/>
                </a:lnTo>
                <a:lnTo>
                  <a:pt x="2172" y="866"/>
                </a:lnTo>
                <a:lnTo>
                  <a:pt x="2172" y="868"/>
                </a:lnTo>
                <a:lnTo>
                  <a:pt x="2173" y="870"/>
                </a:lnTo>
                <a:lnTo>
                  <a:pt x="2173" y="873"/>
                </a:lnTo>
                <a:lnTo>
                  <a:pt x="2173" y="876"/>
                </a:lnTo>
                <a:lnTo>
                  <a:pt x="2173" y="879"/>
                </a:lnTo>
                <a:lnTo>
                  <a:pt x="2173" y="882"/>
                </a:lnTo>
                <a:lnTo>
                  <a:pt x="2173" y="885"/>
                </a:lnTo>
                <a:lnTo>
                  <a:pt x="2173" y="889"/>
                </a:lnTo>
                <a:lnTo>
                  <a:pt x="2174" y="892"/>
                </a:lnTo>
                <a:lnTo>
                  <a:pt x="2174" y="896"/>
                </a:lnTo>
                <a:lnTo>
                  <a:pt x="2174" y="900"/>
                </a:lnTo>
                <a:lnTo>
                  <a:pt x="2174" y="904"/>
                </a:lnTo>
                <a:lnTo>
                  <a:pt x="2174" y="908"/>
                </a:lnTo>
                <a:lnTo>
                  <a:pt x="2175" y="913"/>
                </a:lnTo>
                <a:lnTo>
                  <a:pt x="2175" y="917"/>
                </a:lnTo>
                <a:lnTo>
                  <a:pt x="2175" y="922"/>
                </a:lnTo>
                <a:lnTo>
                  <a:pt x="2175" y="926"/>
                </a:lnTo>
                <a:lnTo>
                  <a:pt x="2175" y="931"/>
                </a:lnTo>
                <a:lnTo>
                  <a:pt x="2175" y="936"/>
                </a:lnTo>
                <a:lnTo>
                  <a:pt x="2175" y="941"/>
                </a:lnTo>
                <a:lnTo>
                  <a:pt x="2176" y="946"/>
                </a:lnTo>
                <a:lnTo>
                  <a:pt x="2176" y="951"/>
                </a:lnTo>
                <a:lnTo>
                  <a:pt x="2176" y="956"/>
                </a:lnTo>
                <a:lnTo>
                  <a:pt x="2176" y="961"/>
                </a:lnTo>
                <a:lnTo>
                  <a:pt x="2176" y="967"/>
                </a:lnTo>
                <a:lnTo>
                  <a:pt x="2176" y="972"/>
                </a:lnTo>
                <a:lnTo>
                  <a:pt x="2176" y="978"/>
                </a:lnTo>
                <a:lnTo>
                  <a:pt x="2177" y="983"/>
                </a:lnTo>
                <a:lnTo>
                  <a:pt x="2177" y="988"/>
                </a:lnTo>
                <a:lnTo>
                  <a:pt x="2177" y="994"/>
                </a:lnTo>
                <a:lnTo>
                  <a:pt x="2177" y="999"/>
                </a:lnTo>
                <a:lnTo>
                  <a:pt x="2178" y="1004"/>
                </a:lnTo>
                <a:lnTo>
                  <a:pt x="2178" y="1010"/>
                </a:lnTo>
                <a:lnTo>
                  <a:pt x="2178" y="1015"/>
                </a:lnTo>
                <a:lnTo>
                  <a:pt x="2178" y="1020"/>
                </a:lnTo>
                <a:lnTo>
                  <a:pt x="2178" y="1026"/>
                </a:lnTo>
                <a:lnTo>
                  <a:pt x="2178" y="1031"/>
                </a:lnTo>
                <a:lnTo>
                  <a:pt x="2178" y="1037"/>
                </a:lnTo>
                <a:lnTo>
                  <a:pt x="2179" y="1042"/>
                </a:lnTo>
                <a:lnTo>
                  <a:pt x="2179" y="1047"/>
                </a:lnTo>
                <a:lnTo>
                  <a:pt x="2179" y="1052"/>
                </a:lnTo>
                <a:lnTo>
                  <a:pt x="2179" y="1057"/>
                </a:lnTo>
                <a:lnTo>
                  <a:pt x="2179" y="1062"/>
                </a:lnTo>
                <a:lnTo>
                  <a:pt x="2179" y="1066"/>
                </a:lnTo>
                <a:lnTo>
                  <a:pt x="2179" y="1071"/>
                </a:lnTo>
                <a:lnTo>
                  <a:pt x="2180" y="1075"/>
                </a:lnTo>
                <a:lnTo>
                  <a:pt x="2180" y="1080"/>
                </a:lnTo>
                <a:lnTo>
                  <a:pt x="2180" y="1084"/>
                </a:lnTo>
                <a:lnTo>
                  <a:pt x="2180" y="1088"/>
                </a:lnTo>
                <a:lnTo>
                  <a:pt x="2180" y="1092"/>
                </a:lnTo>
                <a:lnTo>
                  <a:pt x="2181" y="1096"/>
                </a:lnTo>
                <a:lnTo>
                  <a:pt x="2181" y="1099"/>
                </a:lnTo>
                <a:lnTo>
                  <a:pt x="2181" y="1103"/>
                </a:lnTo>
                <a:lnTo>
                  <a:pt x="2181" y="1107"/>
                </a:lnTo>
                <a:lnTo>
                  <a:pt x="2181" y="1110"/>
                </a:lnTo>
                <a:lnTo>
                  <a:pt x="2181" y="1113"/>
                </a:lnTo>
                <a:lnTo>
                  <a:pt x="2181" y="1116"/>
                </a:lnTo>
                <a:lnTo>
                  <a:pt x="2182" y="1119"/>
                </a:lnTo>
                <a:lnTo>
                  <a:pt x="2182" y="1121"/>
                </a:lnTo>
                <a:lnTo>
                  <a:pt x="2182" y="1123"/>
                </a:lnTo>
                <a:lnTo>
                  <a:pt x="2182" y="1126"/>
                </a:lnTo>
                <a:lnTo>
                  <a:pt x="2183" y="1127"/>
                </a:lnTo>
                <a:lnTo>
                  <a:pt x="2183" y="1129"/>
                </a:lnTo>
                <a:lnTo>
                  <a:pt x="2183" y="1131"/>
                </a:lnTo>
                <a:lnTo>
                  <a:pt x="2183" y="1132"/>
                </a:lnTo>
                <a:lnTo>
                  <a:pt x="2183" y="1133"/>
                </a:lnTo>
                <a:lnTo>
                  <a:pt x="2183" y="1134"/>
                </a:lnTo>
                <a:lnTo>
                  <a:pt x="2183" y="1135"/>
                </a:lnTo>
                <a:lnTo>
                  <a:pt x="2184" y="1135"/>
                </a:lnTo>
                <a:lnTo>
                  <a:pt x="2184" y="1136"/>
                </a:lnTo>
                <a:lnTo>
                  <a:pt x="2184" y="1136"/>
                </a:lnTo>
                <a:lnTo>
                  <a:pt x="2184" y="1136"/>
                </a:lnTo>
                <a:lnTo>
                  <a:pt x="2184" y="1136"/>
                </a:lnTo>
                <a:lnTo>
                  <a:pt x="2184" y="1135"/>
                </a:lnTo>
                <a:lnTo>
                  <a:pt x="2184" y="1135"/>
                </a:lnTo>
                <a:lnTo>
                  <a:pt x="2185" y="1134"/>
                </a:lnTo>
                <a:lnTo>
                  <a:pt x="2185" y="1132"/>
                </a:lnTo>
                <a:lnTo>
                  <a:pt x="2185" y="1131"/>
                </a:lnTo>
                <a:lnTo>
                  <a:pt x="2185" y="1130"/>
                </a:lnTo>
                <a:lnTo>
                  <a:pt x="2185" y="1128"/>
                </a:lnTo>
                <a:lnTo>
                  <a:pt x="2186" y="1126"/>
                </a:lnTo>
                <a:lnTo>
                  <a:pt x="2186" y="1124"/>
                </a:lnTo>
                <a:lnTo>
                  <a:pt x="2186" y="1122"/>
                </a:lnTo>
                <a:lnTo>
                  <a:pt x="2186" y="1119"/>
                </a:lnTo>
                <a:lnTo>
                  <a:pt x="2186" y="1117"/>
                </a:lnTo>
                <a:lnTo>
                  <a:pt x="2186" y="1114"/>
                </a:lnTo>
                <a:lnTo>
                  <a:pt x="2186" y="1111"/>
                </a:lnTo>
                <a:lnTo>
                  <a:pt x="2187" y="1108"/>
                </a:lnTo>
                <a:lnTo>
                  <a:pt x="2187" y="1104"/>
                </a:lnTo>
                <a:lnTo>
                  <a:pt x="2187" y="1101"/>
                </a:lnTo>
                <a:lnTo>
                  <a:pt x="2187" y="1097"/>
                </a:lnTo>
                <a:lnTo>
                  <a:pt x="2188" y="1093"/>
                </a:lnTo>
                <a:lnTo>
                  <a:pt x="2188" y="1089"/>
                </a:lnTo>
                <a:lnTo>
                  <a:pt x="2188" y="1085"/>
                </a:lnTo>
                <a:lnTo>
                  <a:pt x="2188" y="1081"/>
                </a:lnTo>
                <a:lnTo>
                  <a:pt x="2188" y="1077"/>
                </a:lnTo>
                <a:lnTo>
                  <a:pt x="2188" y="1072"/>
                </a:lnTo>
                <a:lnTo>
                  <a:pt x="2188" y="1068"/>
                </a:lnTo>
                <a:lnTo>
                  <a:pt x="2189" y="1063"/>
                </a:lnTo>
                <a:lnTo>
                  <a:pt x="2189" y="1058"/>
                </a:lnTo>
                <a:lnTo>
                  <a:pt x="2189" y="1053"/>
                </a:lnTo>
                <a:lnTo>
                  <a:pt x="2189" y="1048"/>
                </a:lnTo>
                <a:lnTo>
                  <a:pt x="2189" y="1043"/>
                </a:lnTo>
                <a:lnTo>
                  <a:pt x="2189" y="1038"/>
                </a:lnTo>
                <a:lnTo>
                  <a:pt x="2189" y="1033"/>
                </a:lnTo>
                <a:lnTo>
                  <a:pt x="2190" y="1028"/>
                </a:lnTo>
                <a:lnTo>
                  <a:pt x="2190" y="1023"/>
                </a:lnTo>
                <a:lnTo>
                  <a:pt x="2190" y="1017"/>
                </a:lnTo>
                <a:lnTo>
                  <a:pt x="2190" y="1012"/>
                </a:lnTo>
                <a:lnTo>
                  <a:pt x="2190" y="1007"/>
                </a:lnTo>
                <a:lnTo>
                  <a:pt x="2191" y="1001"/>
                </a:lnTo>
                <a:lnTo>
                  <a:pt x="2191" y="996"/>
                </a:lnTo>
                <a:lnTo>
                  <a:pt x="2191" y="991"/>
                </a:lnTo>
                <a:lnTo>
                  <a:pt x="2191" y="985"/>
                </a:lnTo>
                <a:lnTo>
                  <a:pt x="2191" y="980"/>
                </a:lnTo>
                <a:lnTo>
                  <a:pt x="2191" y="974"/>
                </a:lnTo>
                <a:lnTo>
                  <a:pt x="2192" y="969"/>
                </a:lnTo>
                <a:lnTo>
                  <a:pt x="2192" y="964"/>
                </a:lnTo>
                <a:lnTo>
                  <a:pt x="2192" y="958"/>
                </a:lnTo>
                <a:lnTo>
                  <a:pt x="2192" y="953"/>
                </a:lnTo>
                <a:lnTo>
                  <a:pt x="2192" y="948"/>
                </a:lnTo>
                <a:lnTo>
                  <a:pt x="2193" y="943"/>
                </a:lnTo>
                <a:lnTo>
                  <a:pt x="2193" y="938"/>
                </a:lnTo>
                <a:lnTo>
                  <a:pt x="2193" y="933"/>
                </a:lnTo>
                <a:lnTo>
                  <a:pt x="2193" y="928"/>
                </a:lnTo>
                <a:lnTo>
                  <a:pt x="2193" y="924"/>
                </a:lnTo>
                <a:lnTo>
                  <a:pt x="2193" y="919"/>
                </a:lnTo>
                <a:lnTo>
                  <a:pt x="2193" y="915"/>
                </a:lnTo>
                <a:lnTo>
                  <a:pt x="2194" y="910"/>
                </a:lnTo>
                <a:lnTo>
                  <a:pt x="2194" y="906"/>
                </a:lnTo>
                <a:lnTo>
                  <a:pt x="2194" y="902"/>
                </a:lnTo>
                <a:lnTo>
                  <a:pt x="2194" y="898"/>
                </a:lnTo>
                <a:lnTo>
                  <a:pt x="2194" y="894"/>
                </a:lnTo>
                <a:lnTo>
                  <a:pt x="2194" y="891"/>
                </a:lnTo>
                <a:lnTo>
                  <a:pt x="2194" y="887"/>
                </a:lnTo>
                <a:lnTo>
                  <a:pt x="2195" y="884"/>
                </a:lnTo>
                <a:lnTo>
                  <a:pt x="2195" y="881"/>
                </a:lnTo>
                <a:lnTo>
                  <a:pt x="2195" y="877"/>
                </a:lnTo>
                <a:lnTo>
                  <a:pt x="2195" y="874"/>
                </a:lnTo>
                <a:lnTo>
                  <a:pt x="2196" y="872"/>
                </a:lnTo>
                <a:lnTo>
                  <a:pt x="2196" y="869"/>
                </a:lnTo>
                <a:lnTo>
                  <a:pt x="2196" y="867"/>
                </a:lnTo>
                <a:lnTo>
                  <a:pt x="2196" y="865"/>
                </a:lnTo>
                <a:lnTo>
                  <a:pt x="2196" y="863"/>
                </a:lnTo>
                <a:lnTo>
                  <a:pt x="2196" y="861"/>
                </a:lnTo>
                <a:lnTo>
                  <a:pt x="2196" y="860"/>
                </a:lnTo>
                <a:lnTo>
                  <a:pt x="2197" y="858"/>
                </a:lnTo>
                <a:lnTo>
                  <a:pt x="2197" y="857"/>
                </a:lnTo>
                <a:lnTo>
                  <a:pt x="2197" y="856"/>
                </a:lnTo>
                <a:lnTo>
                  <a:pt x="2197" y="856"/>
                </a:lnTo>
                <a:lnTo>
                  <a:pt x="2197" y="855"/>
                </a:lnTo>
                <a:lnTo>
                  <a:pt x="2198" y="855"/>
                </a:lnTo>
                <a:lnTo>
                  <a:pt x="2198" y="855"/>
                </a:lnTo>
                <a:lnTo>
                  <a:pt x="2198" y="855"/>
                </a:lnTo>
                <a:lnTo>
                  <a:pt x="2198" y="855"/>
                </a:lnTo>
                <a:lnTo>
                  <a:pt x="2198" y="856"/>
                </a:lnTo>
                <a:lnTo>
                  <a:pt x="2198" y="856"/>
                </a:lnTo>
                <a:lnTo>
                  <a:pt x="2198" y="857"/>
                </a:lnTo>
                <a:lnTo>
                  <a:pt x="2199" y="858"/>
                </a:lnTo>
                <a:lnTo>
                  <a:pt x="2199" y="860"/>
                </a:lnTo>
                <a:lnTo>
                  <a:pt x="2199" y="861"/>
                </a:lnTo>
                <a:lnTo>
                  <a:pt x="2199" y="863"/>
                </a:lnTo>
                <a:lnTo>
                  <a:pt x="2199" y="865"/>
                </a:lnTo>
                <a:lnTo>
                  <a:pt x="2199" y="867"/>
                </a:lnTo>
                <a:lnTo>
                  <a:pt x="2199" y="869"/>
                </a:lnTo>
                <a:lnTo>
                  <a:pt x="2200" y="872"/>
                </a:lnTo>
                <a:lnTo>
                  <a:pt x="2200" y="874"/>
                </a:lnTo>
                <a:lnTo>
                  <a:pt x="2200" y="877"/>
                </a:lnTo>
                <a:lnTo>
                  <a:pt x="2200" y="880"/>
                </a:lnTo>
                <a:lnTo>
                  <a:pt x="2201" y="883"/>
                </a:lnTo>
                <a:lnTo>
                  <a:pt x="2201" y="887"/>
                </a:lnTo>
                <a:lnTo>
                  <a:pt x="2201" y="890"/>
                </a:lnTo>
                <a:lnTo>
                  <a:pt x="2201" y="894"/>
                </a:lnTo>
                <a:lnTo>
                  <a:pt x="2201" y="897"/>
                </a:lnTo>
                <a:lnTo>
                  <a:pt x="2201" y="902"/>
                </a:lnTo>
                <a:lnTo>
                  <a:pt x="2201" y="905"/>
                </a:lnTo>
                <a:lnTo>
                  <a:pt x="2202" y="910"/>
                </a:lnTo>
                <a:lnTo>
                  <a:pt x="2202" y="914"/>
                </a:lnTo>
                <a:lnTo>
                  <a:pt x="2202" y="919"/>
                </a:lnTo>
                <a:lnTo>
                  <a:pt x="2202" y="923"/>
                </a:lnTo>
                <a:lnTo>
                  <a:pt x="2202" y="928"/>
                </a:lnTo>
                <a:lnTo>
                  <a:pt x="2203" y="933"/>
                </a:lnTo>
                <a:lnTo>
                  <a:pt x="2203" y="937"/>
                </a:lnTo>
                <a:lnTo>
                  <a:pt x="2203" y="942"/>
                </a:lnTo>
                <a:lnTo>
                  <a:pt x="2203" y="947"/>
                </a:lnTo>
                <a:lnTo>
                  <a:pt x="2203" y="952"/>
                </a:lnTo>
                <a:lnTo>
                  <a:pt x="2203" y="958"/>
                </a:lnTo>
                <a:lnTo>
                  <a:pt x="2203" y="963"/>
                </a:lnTo>
                <a:lnTo>
                  <a:pt x="2204" y="968"/>
                </a:lnTo>
                <a:lnTo>
                  <a:pt x="2204" y="973"/>
                </a:lnTo>
                <a:lnTo>
                  <a:pt x="2204" y="979"/>
                </a:lnTo>
                <a:lnTo>
                  <a:pt x="2204" y="984"/>
                </a:lnTo>
                <a:lnTo>
                  <a:pt x="2204" y="989"/>
                </a:lnTo>
                <a:lnTo>
                  <a:pt x="2204" y="994"/>
                </a:lnTo>
                <a:lnTo>
                  <a:pt x="2204" y="1000"/>
                </a:lnTo>
                <a:lnTo>
                  <a:pt x="2205" y="1005"/>
                </a:lnTo>
                <a:lnTo>
                  <a:pt x="2205" y="1011"/>
                </a:lnTo>
                <a:lnTo>
                  <a:pt x="2205" y="1016"/>
                </a:lnTo>
                <a:lnTo>
                  <a:pt x="2205" y="1021"/>
                </a:lnTo>
                <a:lnTo>
                  <a:pt x="2206" y="1026"/>
                </a:lnTo>
                <a:lnTo>
                  <a:pt x="2206" y="1032"/>
                </a:lnTo>
                <a:lnTo>
                  <a:pt x="2206" y="1037"/>
                </a:lnTo>
                <a:lnTo>
                  <a:pt x="2206" y="1042"/>
                </a:lnTo>
                <a:lnTo>
                  <a:pt x="2206" y="1047"/>
                </a:lnTo>
                <a:lnTo>
                  <a:pt x="2206" y="1052"/>
                </a:lnTo>
                <a:lnTo>
                  <a:pt x="2206" y="1057"/>
                </a:lnTo>
                <a:lnTo>
                  <a:pt x="2207" y="1061"/>
                </a:lnTo>
                <a:lnTo>
                  <a:pt x="2207" y="1066"/>
                </a:lnTo>
                <a:lnTo>
                  <a:pt x="2207" y="1070"/>
                </a:lnTo>
                <a:lnTo>
                  <a:pt x="2207" y="1075"/>
                </a:lnTo>
                <a:lnTo>
                  <a:pt x="2207" y="1079"/>
                </a:lnTo>
                <a:lnTo>
                  <a:pt x="2207" y="1083"/>
                </a:lnTo>
                <a:lnTo>
                  <a:pt x="2207" y="1087"/>
                </a:lnTo>
                <a:lnTo>
                  <a:pt x="2208" y="1091"/>
                </a:lnTo>
                <a:lnTo>
                  <a:pt x="2208" y="1095"/>
                </a:lnTo>
                <a:lnTo>
                  <a:pt x="2208" y="1099"/>
                </a:lnTo>
                <a:lnTo>
                  <a:pt x="2208" y="1102"/>
                </a:lnTo>
                <a:lnTo>
                  <a:pt x="2208" y="1105"/>
                </a:lnTo>
                <a:lnTo>
                  <a:pt x="2209" y="1108"/>
                </a:lnTo>
                <a:lnTo>
                  <a:pt x="2209" y="1111"/>
                </a:lnTo>
                <a:lnTo>
                  <a:pt x="2209" y="1114"/>
                </a:lnTo>
                <a:lnTo>
                  <a:pt x="2209" y="1117"/>
                </a:lnTo>
                <a:lnTo>
                  <a:pt x="2209" y="1119"/>
                </a:lnTo>
                <a:lnTo>
                  <a:pt x="2209" y="1122"/>
                </a:lnTo>
                <a:lnTo>
                  <a:pt x="2209" y="1124"/>
                </a:lnTo>
                <a:lnTo>
                  <a:pt x="2210" y="1126"/>
                </a:lnTo>
                <a:lnTo>
                  <a:pt x="2210" y="1127"/>
                </a:lnTo>
                <a:lnTo>
                  <a:pt x="2210" y="1129"/>
                </a:lnTo>
                <a:lnTo>
                  <a:pt x="2210" y="1130"/>
                </a:lnTo>
                <a:lnTo>
                  <a:pt x="2211" y="1131"/>
                </a:lnTo>
                <a:lnTo>
                  <a:pt x="2211" y="1132"/>
                </a:lnTo>
                <a:lnTo>
                  <a:pt x="2211" y="1133"/>
                </a:lnTo>
                <a:lnTo>
                  <a:pt x="2211" y="1133"/>
                </a:lnTo>
                <a:lnTo>
                  <a:pt x="2211" y="1134"/>
                </a:lnTo>
                <a:lnTo>
                  <a:pt x="2211" y="1134"/>
                </a:lnTo>
                <a:lnTo>
                  <a:pt x="2211" y="1133"/>
                </a:lnTo>
                <a:lnTo>
                  <a:pt x="2212" y="1133"/>
                </a:lnTo>
                <a:lnTo>
                  <a:pt x="2212" y="1132"/>
                </a:lnTo>
                <a:lnTo>
                  <a:pt x="2212" y="1132"/>
                </a:lnTo>
                <a:lnTo>
                  <a:pt x="2212" y="1131"/>
                </a:lnTo>
                <a:lnTo>
                  <a:pt x="2212" y="1130"/>
                </a:lnTo>
                <a:lnTo>
                  <a:pt x="2212" y="1128"/>
                </a:lnTo>
                <a:lnTo>
                  <a:pt x="2212" y="1127"/>
                </a:lnTo>
                <a:lnTo>
                  <a:pt x="2213" y="1125"/>
                </a:lnTo>
                <a:lnTo>
                  <a:pt x="2213" y="1123"/>
                </a:lnTo>
                <a:lnTo>
                  <a:pt x="2213" y="1121"/>
                </a:lnTo>
                <a:lnTo>
                  <a:pt x="2213" y="1119"/>
                </a:lnTo>
                <a:lnTo>
                  <a:pt x="2213" y="1116"/>
                </a:lnTo>
                <a:lnTo>
                  <a:pt x="2214" y="1114"/>
                </a:lnTo>
                <a:lnTo>
                  <a:pt x="2214" y="1111"/>
                </a:lnTo>
                <a:lnTo>
                  <a:pt x="2214" y="1108"/>
                </a:lnTo>
                <a:lnTo>
                  <a:pt x="2214" y="1105"/>
                </a:lnTo>
                <a:lnTo>
                  <a:pt x="2214" y="1101"/>
                </a:lnTo>
                <a:lnTo>
                  <a:pt x="2214" y="1098"/>
                </a:lnTo>
                <a:lnTo>
                  <a:pt x="2214" y="1094"/>
                </a:lnTo>
                <a:lnTo>
                  <a:pt x="2215" y="1091"/>
                </a:lnTo>
                <a:lnTo>
                  <a:pt x="2215" y="1087"/>
                </a:lnTo>
                <a:lnTo>
                  <a:pt x="2215" y="1083"/>
                </a:lnTo>
                <a:lnTo>
                  <a:pt x="2215" y="1079"/>
                </a:lnTo>
                <a:lnTo>
                  <a:pt x="2216" y="1074"/>
                </a:lnTo>
                <a:lnTo>
                  <a:pt x="2216" y="1070"/>
                </a:lnTo>
                <a:lnTo>
                  <a:pt x="2216" y="1065"/>
                </a:lnTo>
                <a:lnTo>
                  <a:pt x="2216" y="1061"/>
                </a:lnTo>
                <a:lnTo>
                  <a:pt x="2216" y="1056"/>
                </a:lnTo>
                <a:lnTo>
                  <a:pt x="2216" y="1051"/>
                </a:lnTo>
                <a:lnTo>
                  <a:pt x="2216" y="1047"/>
                </a:lnTo>
                <a:lnTo>
                  <a:pt x="2217" y="1042"/>
                </a:lnTo>
                <a:lnTo>
                  <a:pt x="2217" y="1037"/>
                </a:lnTo>
                <a:lnTo>
                  <a:pt x="2217" y="1032"/>
                </a:lnTo>
                <a:lnTo>
                  <a:pt x="2217" y="1026"/>
                </a:lnTo>
                <a:lnTo>
                  <a:pt x="2217" y="1021"/>
                </a:lnTo>
                <a:lnTo>
                  <a:pt x="2217" y="1016"/>
                </a:lnTo>
                <a:lnTo>
                  <a:pt x="2217" y="1011"/>
                </a:lnTo>
                <a:lnTo>
                  <a:pt x="2218" y="1006"/>
                </a:lnTo>
                <a:lnTo>
                  <a:pt x="2218" y="1000"/>
                </a:lnTo>
                <a:lnTo>
                  <a:pt x="2218" y="995"/>
                </a:lnTo>
                <a:lnTo>
                  <a:pt x="2218" y="990"/>
                </a:lnTo>
                <a:lnTo>
                  <a:pt x="2218" y="984"/>
                </a:lnTo>
                <a:lnTo>
                  <a:pt x="2219" y="979"/>
                </a:lnTo>
                <a:lnTo>
                  <a:pt x="2219" y="974"/>
                </a:lnTo>
                <a:lnTo>
                  <a:pt x="2219" y="969"/>
                </a:lnTo>
                <a:lnTo>
                  <a:pt x="2219" y="964"/>
                </a:lnTo>
                <a:lnTo>
                  <a:pt x="2219" y="959"/>
                </a:lnTo>
                <a:lnTo>
                  <a:pt x="2219" y="953"/>
                </a:lnTo>
                <a:lnTo>
                  <a:pt x="2220" y="949"/>
                </a:lnTo>
                <a:lnTo>
                  <a:pt x="2220" y="944"/>
                </a:lnTo>
                <a:lnTo>
                  <a:pt x="2220" y="939"/>
                </a:lnTo>
                <a:lnTo>
                  <a:pt x="2220" y="934"/>
                </a:lnTo>
                <a:lnTo>
                  <a:pt x="2220" y="930"/>
                </a:lnTo>
                <a:lnTo>
                  <a:pt x="2221" y="925"/>
                </a:lnTo>
                <a:lnTo>
                  <a:pt x="2221" y="920"/>
                </a:lnTo>
                <a:lnTo>
                  <a:pt x="2221" y="916"/>
                </a:lnTo>
                <a:lnTo>
                  <a:pt x="2221" y="912"/>
                </a:lnTo>
                <a:lnTo>
                  <a:pt x="2221" y="908"/>
                </a:lnTo>
                <a:lnTo>
                  <a:pt x="2221" y="904"/>
                </a:lnTo>
                <a:lnTo>
                  <a:pt x="2221" y="900"/>
                </a:lnTo>
                <a:lnTo>
                  <a:pt x="2222" y="896"/>
                </a:lnTo>
                <a:lnTo>
                  <a:pt x="2222" y="893"/>
                </a:lnTo>
                <a:lnTo>
                  <a:pt x="2222" y="889"/>
                </a:lnTo>
                <a:lnTo>
                  <a:pt x="2222" y="886"/>
                </a:lnTo>
                <a:lnTo>
                  <a:pt x="2222" y="883"/>
                </a:lnTo>
                <a:lnTo>
                  <a:pt x="2222" y="880"/>
                </a:lnTo>
                <a:lnTo>
                  <a:pt x="2222" y="877"/>
                </a:lnTo>
                <a:lnTo>
                  <a:pt x="2223" y="875"/>
                </a:lnTo>
                <a:lnTo>
                  <a:pt x="2223" y="873"/>
                </a:lnTo>
                <a:lnTo>
                  <a:pt x="2223" y="871"/>
                </a:lnTo>
                <a:lnTo>
                  <a:pt x="2223" y="869"/>
                </a:lnTo>
                <a:lnTo>
                  <a:pt x="2223" y="867"/>
                </a:lnTo>
                <a:lnTo>
                  <a:pt x="2224" y="865"/>
                </a:lnTo>
                <a:lnTo>
                  <a:pt x="2224" y="864"/>
                </a:lnTo>
                <a:lnTo>
                  <a:pt x="2224" y="862"/>
                </a:lnTo>
                <a:lnTo>
                  <a:pt x="2224" y="861"/>
                </a:lnTo>
                <a:lnTo>
                  <a:pt x="2224" y="861"/>
                </a:lnTo>
                <a:lnTo>
                  <a:pt x="2224" y="860"/>
                </a:lnTo>
                <a:lnTo>
                  <a:pt x="2225" y="859"/>
                </a:lnTo>
                <a:lnTo>
                  <a:pt x="2225" y="859"/>
                </a:lnTo>
                <a:lnTo>
                  <a:pt x="2225" y="859"/>
                </a:lnTo>
                <a:lnTo>
                  <a:pt x="2225" y="859"/>
                </a:lnTo>
                <a:lnTo>
                  <a:pt x="2225" y="859"/>
                </a:lnTo>
                <a:lnTo>
                  <a:pt x="2226" y="860"/>
                </a:lnTo>
                <a:lnTo>
                  <a:pt x="2226" y="861"/>
                </a:lnTo>
                <a:lnTo>
                  <a:pt x="2226" y="862"/>
                </a:lnTo>
                <a:lnTo>
                  <a:pt x="2226" y="863"/>
                </a:lnTo>
                <a:lnTo>
                  <a:pt x="2226" y="864"/>
                </a:lnTo>
                <a:lnTo>
                  <a:pt x="2226" y="866"/>
                </a:lnTo>
                <a:lnTo>
                  <a:pt x="2226" y="868"/>
                </a:lnTo>
                <a:lnTo>
                  <a:pt x="2227" y="869"/>
                </a:lnTo>
                <a:lnTo>
                  <a:pt x="2227" y="871"/>
                </a:lnTo>
                <a:lnTo>
                  <a:pt x="2227" y="874"/>
                </a:lnTo>
                <a:lnTo>
                  <a:pt x="2227" y="876"/>
                </a:lnTo>
                <a:lnTo>
                  <a:pt x="2227" y="879"/>
                </a:lnTo>
                <a:lnTo>
                  <a:pt x="2227" y="881"/>
                </a:lnTo>
                <a:lnTo>
                  <a:pt x="2227" y="884"/>
                </a:lnTo>
                <a:lnTo>
                  <a:pt x="2228" y="887"/>
                </a:lnTo>
                <a:lnTo>
                  <a:pt x="2228" y="891"/>
                </a:lnTo>
                <a:lnTo>
                  <a:pt x="2228" y="894"/>
                </a:lnTo>
                <a:lnTo>
                  <a:pt x="2228" y="898"/>
                </a:lnTo>
                <a:lnTo>
                  <a:pt x="2229" y="902"/>
                </a:lnTo>
                <a:lnTo>
                  <a:pt x="2229" y="905"/>
                </a:lnTo>
                <a:lnTo>
                  <a:pt x="2229" y="909"/>
                </a:lnTo>
                <a:lnTo>
                  <a:pt x="2229" y="914"/>
                </a:lnTo>
                <a:lnTo>
                  <a:pt x="2229" y="918"/>
                </a:lnTo>
                <a:lnTo>
                  <a:pt x="2229" y="922"/>
                </a:lnTo>
                <a:lnTo>
                  <a:pt x="2229" y="926"/>
                </a:lnTo>
                <a:lnTo>
                  <a:pt x="2230" y="931"/>
                </a:lnTo>
                <a:lnTo>
                  <a:pt x="2230" y="935"/>
                </a:lnTo>
                <a:lnTo>
                  <a:pt x="2230" y="940"/>
                </a:lnTo>
                <a:lnTo>
                  <a:pt x="2230" y="945"/>
                </a:lnTo>
                <a:lnTo>
                  <a:pt x="2230" y="950"/>
                </a:lnTo>
                <a:lnTo>
                  <a:pt x="2231" y="955"/>
                </a:lnTo>
                <a:lnTo>
                  <a:pt x="2231" y="960"/>
                </a:lnTo>
                <a:lnTo>
                  <a:pt x="2231" y="965"/>
                </a:lnTo>
                <a:lnTo>
                  <a:pt x="2231" y="970"/>
                </a:lnTo>
                <a:lnTo>
                  <a:pt x="2231" y="975"/>
                </a:lnTo>
                <a:lnTo>
                  <a:pt x="2231" y="980"/>
                </a:lnTo>
                <a:lnTo>
                  <a:pt x="2231" y="985"/>
                </a:lnTo>
                <a:lnTo>
                  <a:pt x="2232" y="990"/>
                </a:lnTo>
                <a:lnTo>
                  <a:pt x="2232" y="996"/>
                </a:lnTo>
                <a:lnTo>
                  <a:pt x="2232" y="1001"/>
                </a:lnTo>
                <a:lnTo>
                  <a:pt x="2232" y="1006"/>
                </a:lnTo>
                <a:lnTo>
                  <a:pt x="2232" y="1011"/>
                </a:lnTo>
                <a:lnTo>
                  <a:pt x="2232" y="1016"/>
                </a:lnTo>
                <a:lnTo>
                  <a:pt x="2232" y="1021"/>
                </a:lnTo>
                <a:lnTo>
                  <a:pt x="2233" y="1026"/>
                </a:lnTo>
                <a:lnTo>
                  <a:pt x="2233" y="1031"/>
                </a:lnTo>
                <a:lnTo>
                  <a:pt x="2233" y="1036"/>
                </a:lnTo>
                <a:lnTo>
                  <a:pt x="2233" y="1041"/>
                </a:lnTo>
                <a:lnTo>
                  <a:pt x="2234" y="1045"/>
                </a:lnTo>
                <a:lnTo>
                  <a:pt x="2234" y="1050"/>
                </a:lnTo>
                <a:lnTo>
                  <a:pt x="2234" y="1055"/>
                </a:lnTo>
                <a:lnTo>
                  <a:pt x="2234" y="1059"/>
                </a:lnTo>
                <a:lnTo>
                  <a:pt x="2234" y="1064"/>
                </a:lnTo>
                <a:lnTo>
                  <a:pt x="2234" y="1068"/>
                </a:lnTo>
                <a:lnTo>
                  <a:pt x="2234" y="1072"/>
                </a:lnTo>
                <a:lnTo>
                  <a:pt x="2235" y="1076"/>
                </a:lnTo>
                <a:lnTo>
                  <a:pt x="2235" y="1080"/>
                </a:lnTo>
                <a:lnTo>
                  <a:pt x="2235" y="1084"/>
                </a:lnTo>
                <a:lnTo>
                  <a:pt x="2235" y="1088"/>
                </a:lnTo>
                <a:lnTo>
                  <a:pt x="2235" y="1091"/>
                </a:lnTo>
                <a:lnTo>
                  <a:pt x="2235" y="1095"/>
                </a:lnTo>
                <a:lnTo>
                  <a:pt x="2235" y="1098"/>
                </a:lnTo>
                <a:lnTo>
                  <a:pt x="2236" y="1101"/>
                </a:lnTo>
                <a:lnTo>
                  <a:pt x="2236" y="1104"/>
                </a:lnTo>
                <a:lnTo>
                  <a:pt x="2236" y="1107"/>
                </a:lnTo>
                <a:lnTo>
                  <a:pt x="2236" y="1110"/>
                </a:lnTo>
                <a:lnTo>
                  <a:pt x="2236" y="1112"/>
                </a:lnTo>
                <a:lnTo>
                  <a:pt x="2237" y="1115"/>
                </a:lnTo>
                <a:lnTo>
                  <a:pt x="2237" y="1117"/>
                </a:lnTo>
                <a:lnTo>
                  <a:pt x="2237" y="1119"/>
                </a:lnTo>
                <a:lnTo>
                  <a:pt x="2237" y="1121"/>
                </a:lnTo>
                <a:lnTo>
                  <a:pt x="2237" y="1122"/>
                </a:lnTo>
                <a:lnTo>
                  <a:pt x="2237" y="1123"/>
                </a:lnTo>
                <a:lnTo>
                  <a:pt x="2237" y="1124"/>
                </a:lnTo>
                <a:lnTo>
                  <a:pt x="2238" y="1126"/>
                </a:lnTo>
                <a:lnTo>
                  <a:pt x="2238" y="1126"/>
                </a:lnTo>
                <a:lnTo>
                  <a:pt x="2238" y="1127"/>
                </a:lnTo>
                <a:lnTo>
                  <a:pt x="2238" y="1127"/>
                </a:lnTo>
                <a:lnTo>
                  <a:pt x="2239" y="1128"/>
                </a:lnTo>
                <a:lnTo>
                  <a:pt x="2239" y="1128"/>
                </a:lnTo>
                <a:lnTo>
                  <a:pt x="2239" y="1127"/>
                </a:lnTo>
                <a:lnTo>
                  <a:pt x="2239" y="1127"/>
                </a:lnTo>
                <a:lnTo>
                  <a:pt x="2239" y="1127"/>
                </a:lnTo>
                <a:lnTo>
                  <a:pt x="2239" y="1126"/>
                </a:lnTo>
                <a:lnTo>
                  <a:pt x="2239" y="1125"/>
                </a:lnTo>
                <a:lnTo>
                  <a:pt x="2240" y="1124"/>
                </a:lnTo>
                <a:lnTo>
                  <a:pt x="2240" y="1122"/>
                </a:lnTo>
                <a:lnTo>
                  <a:pt x="2240" y="1121"/>
                </a:lnTo>
                <a:lnTo>
                  <a:pt x="2240" y="1119"/>
                </a:lnTo>
                <a:lnTo>
                  <a:pt x="2240" y="1117"/>
                </a:lnTo>
                <a:lnTo>
                  <a:pt x="2240" y="1115"/>
                </a:lnTo>
                <a:lnTo>
                  <a:pt x="2240" y="1113"/>
                </a:lnTo>
                <a:lnTo>
                  <a:pt x="2241" y="1111"/>
                </a:lnTo>
                <a:lnTo>
                  <a:pt x="2241" y="1108"/>
                </a:lnTo>
                <a:lnTo>
                  <a:pt x="2241" y="1106"/>
                </a:lnTo>
                <a:lnTo>
                  <a:pt x="2241" y="1103"/>
                </a:lnTo>
                <a:lnTo>
                  <a:pt x="2241" y="1099"/>
                </a:lnTo>
                <a:lnTo>
                  <a:pt x="2242" y="1096"/>
                </a:lnTo>
                <a:lnTo>
                  <a:pt x="2242" y="1093"/>
                </a:lnTo>
                <a:lnTo>
                  <a:pt x="2242" y="1089"/>
                </a:lnTo>
                <a:lnTo>
                  <a:pt x="2242" y="1086"/>
                </a:lnTo>
                <a:lnTo>
                  <a:pt x="2242" y="1082"/>
                </a:lnTo>
                <a:lnTo>
                  <a:pt x="2242" y="1078"/>
                </a:lnTo>
                <a:lnTo>
                  <a:pt x="2242" y="1074"/>
                </a:lnTo>
                <a:lnTo>
                  <a:pt x="2243" y="1070"/>
                </a:lnTo>
                <a:lnTo>
                  <a:pt x="2243" y="1066"/>
                </a:lnTo>
                <a:lnTo>
                  <a:pt x="2243" y="1062"/>
                </a:lnTo>
                <a:lnTo>
                  <a:pt x="2243" y="1057"/>
                </a:lnTo>
                <a:lnTo>
                  <a:pt x="2244" y="1053"/>
                </a:lnTo>
                <a:lnTo>
                  <a:pt x="2244" y="1048"/>
                </a:lnTo>
                <a:lnTo>
                  <a:pt x="2244" y="1043"/>
                </a:lnTo>
                <a:lnTo>
                  <a:pt x="2244" y="1038"/>
                </a:lnTo>
                <a:lnTo>
                  <a:pt x="2244" y="1034"/>
                </a:lnTo>
                <a:lnTo>
                  <a:pt x="2244" y="1029"/>
                </a:lnTo>
                <a:lnTo>
                  <a:pt x="2244" y="1024"/>
                </a:lnTo>
                <a:lnTo>
                  <a:pt x="2245" y="1019"/>
                </a:lnTo>
                <a:lnTo>
                  <a:pt x="2245" y="1014"/>
                </a:lnTo>
                <a:lnTo>
                  <a:pt x="2245" y="1009"/>
                </a:lnTo>
                <a:lnTo>
                  <a:pt x="2245" y="1004"/>
                </a:lnTo>
                <a:lnTo>
                  <a:pt x="2245" y="999"/>
                </a:lnTo>
                <a:lnTo>
                  <a:pt x="2245" y="994"/>
                </a:lnTo>
                <a:lnTo>
                  <a:pt x="2245" y="989"/>
                </a:lnTo>
                <a:lnTo>
                  <a:pt x="2246" y="984"/>
                </a:lnTo>
                <a:lnTo>
                  <a:pt x="2246" y="979"/>
                </a:lnTo>
                <a:lnTo>
                  <a:pt x="2246" y="974"/>
                </a:lnTo>
                <a:lnTo>
                  <a:pt x="2246" y="969"/>
                </a:lnTo>
                <a:lnTo>
                  <a:pt x="2246" y="965"/>
                </a:lnTo>
                <a:lnTo>
                  <a:pt x="2247" y="960"/>
                </a:lnTo>
                <a:lnTo>
                  <a:pt x="2247" y="955"/>
                </a:lnTo>
                <a:lnTo>
                  <a:pt x="2247" y="950"/>
                </a:lnTo>
                <a:lnTo>
                  <a:pt x="2247" y="945"/>
                </a:lnTo>
                <a:lnTo>
                  <a:pt x="2247" y="941"/>
                </a:lnTo>
                <a:lnTo>
                  <a:pt x="2247" y="937"/>
                </a:lnTo>
                <a:lnTo>
                  <a:pt x="2247" y="932"/>
                </a:lnTo>
                <a:lnTo>
                  <a:pt x="2248" y="928"/>
                </a:lnTo>
                <a:lnTo>
                  <a:pt x="2248" y="923"/>
                </a:lnTo>
                <a:lnTo>
                  <a:pt x="2248" y="919"/>
                </a:lnTo>
                <a:lnTo>
                  <a:pt x="2248" y="915"/>
                </a:lnTo>
                <a:lnTo>
                  <a:pt x="2249" y="912"/>
                </a:lnTo>
                <a:lnTo>
                  <a:pt x="2249" y="908"/>
                </a:lnTo>
                <a:lnTo>
                  <a:pt x="2249" y="904"/>
                </a:lnTo>
                <a:lnTo>
                  <a:pt x="2249" y="901"/>
                </a:lnTo>
                <a:lnTo>
                  <a:pt x="2249" y="897"/>
                </a:lnTo>
                <a:lnTo>
                  <a:pt x="2249" y="894"/>
                </a:lnTo>
                <a:lnTo>
                  <a:pt x="2249" y="891"/>
                </a:lnTo>
                <a:lnTo>
                  <a:pt x="2250" y="889"/>
                </a:lnTo>
                <a:lnTo>
                  <a:pt x="2250" y="886"/>
                </a:lnTo>
                <a:lnTo>
                  <a:pt x="2250" y="883"/>
                </a:lnTo>
                <a:lnTo>
                  <a:pt x="2250" y="881"/>
                </a:lnTo>
                <a:lnTo>
                  <a:pt x="2250" y="879"/>
                </a:lnTo>
                <a:lnTo>
                  <a:pt x="2250" y="877"/>
                </a:lnTo>
                <a:lnTo>
                  <a:pt x="2250" y="875"/>
                </a:lnTo>
                <a:lnTo>
                  <a:pt x="2251" y="873"/>
                </a:lnTo>
                <a:lnTo>
                  <a:pt x="2251" y="872"/>
                </a:lnTo>
                <a:lnTo>
                  <a:pt x="2251" y="870"/>
                </a:lnTo>
                <a:lnTo>
                  <a:pt x="2251" y="869"/>
                </a:lnTo>
                <a:lnTo>
                  <a:pt x="2251" y="868"/>
                </a:lnTo>
                <a:lnTo>
                  <a:pt x="2252" y="868"/>
                </a:lnTo>
                <a:lnTo>
                  <a:pt x="2252" y="867"/>
                </a:lnTo>
                <a:lnTo>
                  <a:pt x="2252" y="866"/>
                </a:lnTo>
                <a:lnTo>
                  <a:pt x="2252" y="866"/>
                </a:lnTo>
                <a:lnTo>
                  <a:pt x="2252" y="866"/>
                </a:lnTo>
                <a:lnTo>
                  <a:pt x="2252" y="866"/>
                </a:lnTo>
                <a:lnTo>
                  <a:pt x="2253" y="867"/>
                </a:lnTo>
                <a:lnTo>
                  <a:pt x="2253" y="868"/>
                </a:lnTo>
                <a:lnTo>
                  <a:pt x="2253" y="868"/>
                </a:lnTo>
                <a:lnTo>
                  <a:pt x="2253" y="869"/>
                </a:lnTo>
                <a:lnTo>
                  <a:pt x="2253" y="870"/>
                </a:lnTo>
                <a:lnTo>
                  <a:pt x="2254" y="871"/>
                </a:lnTo>
                <a:lnTo>
                  <a:pt x="2254" y="873"/>
                </a:lnTo>
                <a:lnTo>
                  <a:pt x="2254" y="875"/>
                </a:lnTo>
                <a:lnTo>
                  <a:pt x="2254" y="876"/>
                </a:lnTo>
                <a:lnTo>
                  <a:pt x="2254" y="879"/>
                </a:lnTo>
                <a:lnTo>
                  <a:pt x="2254" y="881"/>
                </a:lnTo>
                <a:lnTo>
                  <a:pt x="2254" y="883"/>
                </a:lnTo>
                <a:lnTo>
                  <a:pt x="2255" y="886"/>
                </a:lnTo>
                <a:lnTo>
                  <a:pt x="2255" y="888"/>
                </a:lnTo>
                <a:lnTo>
                  <a:pt x="2255" y="891"/>
                </a:lnTo>
                <a:lnTo>
                  <a:pt x="2255" y="894"/>
                </a:lnTo>
                <a:lnTo>
                  <a:pt x="2255" y="897"/>
                </a:lnTo>
                <a:lnTo>
                  <a:pt x="2255" y="900"/>
                </a:lnTo>
                <a:lnTo>
                  <a:pt x="2255" y="904"/>
                </a:lnTo>
                <a:lnTo>
                  <a:pt x="2256" y="907"/>
                </a:lnTo>
                <a:lnTo>
                  <a:pt x="2256" y="911"/>
                </a:lnTo>
                <a:lnTo>
                  <a:pt x="2256" y="915"/>
                </a:lnTo>
                <a:lnTo>
                  <a:pt x="2256" y="919"/>
                </a:lnTo>
                <a:lnTo>
                  <a:pt x="2257" y="923"/>
                </a:lnTo>
                <a:lnTo>
                  <a:pt x="2257" y="927"/>
                </a:lnTo>
                <a:lnTo>
                  <a:pt x="2257" y="931"/>
                </a:lnTo>
                <a:lnTo>
                  <a:pt x="2257" y="935"/>
                </a:lnTo>
                <a:lnTo>
                  <a:pt x="2257" y="940"/>
                </a:lnTo>
                <a:lnTo>
                  <a:pt x="2257" y="944"/>
                </a:lnTo>
                <a:lnTo>
                  <a:pt x="2257" y="948"/>
                </a:lnTo>
                <a:lnTo>
                  <a:pt x="2258" y="953"/>
                </a:lnTo>
                <a:lnTo>
                  <a:pt x="2258" y="958"/>
                </a:lnTo>
                <a:lnTo>
                  <a:pt x="2258" y="963"/>
                </a:lnTo>
                <a:lnTo>
                  <a:pt x="2258" y="967"/>
                </a:lnTo>
                <a:lnTo>
                  <a:pt x="2258" y="972"/>
                </a:lnTo>
                <a:lnTo>
                  <a:pt x="2259" y="977"/>
                </a:lnTo>
                <a:lnTo>
                  <a:pt x="2259" y="982"/>
                </a:lnTo>
                <a:lnTo>
                  <a:pt x="2259" y="986"/>
                </a:lnTo>
                <a:lnTo>
                  <a:pt x="2259" y="991"/>
                </a:lnTo>
                <a:lnTo>
                  <a:pt x="2259" y="996"/>
                </a:lnTo>
                <a:lnTo>
                  <a:pt x="2259" y="1001"/>
                </a:lnTo>
                <a:lnTo>
                  <a:pt x="2259" y="1006"/>
                </a:lnTo>
                <a:lnTo>
                  <a:pt x="2260" y="1011"/>
                </a:lnTo>
                <a:lnTo>
                  <a:pt x="2260" y="1015"/>
                </a:lnTo>
                <a:lnTo>
                  <a:pt x="2260" y="1020"/>
                </a:lnTo>
                <a:lnTo>
                  <a:pt x="2260" y="1025"/>
                </a:lnTo>
                <a:lnTo>
                  <a:pt x="2260" y="1030"/>
                </a:lnTo>
                <a:lnTo>
                  <a:pt x="2260" y="1034"/>
                </a:lnTo>
                <a:lnTo>
                  <a:pt x="2260" y="1039"/>
                </a:lnTo>
                <a:lnTo>
                  <a:pt x="2261" y="1043"/>
                </a:lnTo>
                <a:lnTo>
                  <a:pt x="2261" y="1048"/>
                </a:lnTo>
                <a:lnTo>
                  <a:pt x="2261" y="1052"/>
                </a:lnTo>
                <a:lnTo>
                  <a:pt x="2261" y="1056"/>
                </a:lnTo>
                <a:lnTo>
                  <a:pt x="2262" y="1060"/>
                </a:lnTo>
                <a:lnTo>
                  <a:pt x="2262" y="1064"/>
                </a:lnTo>
                <a:lnTo>
                  <a:pt x="2262" y="1068"/>
                </a:lnTo>
                <a:lnTo>
                  <a:pt x="2262" y="1072"/>
                </a:lnTo>
                <a:lnTo>
                  <a:pt x="2262" y="1076"/>
                </a:lnTo>
                <a:lnTo>
                  <a:pt x="2262" y="1080"/>
                </a:lnTo>
                <a:lnTo>
                  <a:pt x="2262" y="1083"/>
                </a:lnTo>
                <a:lnTo>
                  <a:pt x="2263" y="1086"/>
                </a:lnTo>
                <a:lnTo>
                  <a:pt x="2263" y="1089"/>
                </a:lnTo>
                <a:lnTo>
                  <a:pt x="2263" y="1093"/>
                </a:lnTo>
                <a:lnTo>
                  <a:pt x="2263" y="1095"/>
                </a:lnTo>
                <a:lnTo>
                  <a:pt x="2263" y="1098"/>
                </a:lnTo>
                <a:lnTo>
                  <a:pt x="2263" y="1101"/>
                </a:lnTo>
                <a:lnTo>
                  <a:pt x="2263" y="1103"/>
                </a:lnTo>
                <a:lnTo>
                  <a:pt x="2264" y="1105"/>
                </a:lnTo>
                <a:lnTo>
                  <a:pt x="2264" y="1108"/>
                </a:lnTo>
                <a:lnTo>
                  <a:pt x="2264" y="1109"/>
                </a:lnTo>
                <a:lnTo>
                  <a:pt x="2264" y="1111"/>
                </a:lnTo>
                <a:lnTo>
                  <a:pt x="2264" y="1113"/>
                </a:lnTo>
                <a:lnTo>
                  <a:pt x="2265" y="1114"/>
                </a:lnTo>
                <a:lnTo>
                  <a:pt x="2265" y="1116"/>
                </a:lnTo>
                <a:lnTo>
                  <a:pt x="2265" y="1117"/>
                </a:lnTo>
                <a:lnTo>
                  <a:pt x="2265" y="1117"/>
                </a:lnTo>
                <a:lnTo>
                  <a:pt x="2265" y="1118"/>
                </a:lnTo>
                <a:lnTo>
                  <a:pt x="2265" y="1119"/>
                </a:lnTo>
                <a:lnTo>
                  <a:pt x="2265" y="1119"/>
                </a:lnTo>
                <a:lnTo>
                  <a:pt x="2266" y="1119"/>
                </a:lnTo>
                <a:lnTo>
                  <a:pt x="2266" y="1119"/>
                </a:lnTo>
                <a:lnTo>
                  <a:pt x="2266" y="1119"/>
                </a:lnTo>
                <a:lnTo>
                  <a:pt x="2266" y="1119"/>
                </a:lnTo>
                <a:lnTo>
                  <a:pt x="2267" y="1118"/>
                </a:lnTo>
                <a:lnTo>
                  <a:pt x="2267" y="1117"/>
                </a:lnTo>
                <a:lnTo>
                  <a:pt x="2267" y="1116"/>
                </a:lnTo>
                <a:lnTo>
                  <a:pt x="2267" y="1115"/>
                </a:lnTo>
                <a:lnTo>
                  <a:pt x="2267" y="1114"/>
                </a:lnTo>
                <a:lnTo>
                  <a:pt x="2267" y="1112"/>
                </a:lnTo>
                <a:lnTo>
                  <a:pt x="2267" y="1111"/>
                </a:lnTo>
                <a:lnTo>
                  <a:pt x="2268" y="1109"/>
                </a:lnTo>
                <a:lnTo>
                  <a:pt x="2268" y="1107"/>
                </a:lnTo>
                <a:lnTo>
                  <a:pt x="2268" y="1105"/>
                </a:lnTo>
                <a:lnTo>
                  <a:pt x="2268" y="1103"/>
                </a:lnTo>
                <a:lnTo>
                  <a:pt x="2268" y="1100"/>
                </a:lnTo>
                <a:lnTo>
                  <a:pt x="2268" y="1098"/>
                </a:lnTo>
                <a:lnTo>
                  <a:pt x="2268" y="1095"/>
                </a:lnTo>
                <a:lnTo>
                  <a:pt x="2269" y="1092"/>
                </a:lnTo>
                <a:lnTo>
                  <a:pt x="2269" y="1089"/>
                </a:lnTo>
                <a:lnTo>
                  <a:pt x="2269" y="1086"/>
                </a:lnTo>
                <a:lnTo>
                  <a:pt x="2269" y="1083"/>
                </a:lnTo>
                <a:lnTo>
                  <a:pt x="2269" y="1079"/>
                </a:lnTo>
                <a:lnTo>
                  <a:pt x="2270" y="1076"/>
                </a:lnTo>
                <a:lnTo>
                  <a:pt x="2270" y="1072"/>
                </a:lnTo>
                <a:lnTo>
                  <a:pt x="2270" y="1068"/>
                </a:lnTo>
                <a:lnTo>
                  <a:pt x="2270" y="1064"/>
                </a:lnTo>
                <a:lnTo>
                  <a:pt x="2270" y="1060"/>
                </a:lnTo>
                <a:lnTo>
                  <a:pt x="2270" y="1057"/>
                </a:lnTo>
                <a:lnTo>
                  <a:pt x="2270" y="1052"/>
                </a:lnTo>
                <a:lnTo>
                  <a:pt x="2271" y="1048"/>
                </a:lnTo>
                <a:lnTo>
                  <a:pt x="2271" y="1044"/>
                </a:lnTo>
                <a:lnTo>
                  <a:pt x="2271" y="1039"/>
                </a:lnTo>
                <a:lnTo>
                  <a:pt x="2271" y="1035"/>
                </a:lnTo>
                <a:lnTo>
                  <a:pt x="2272" y="1030"/>
                </a:lnTo>
                <a:lnTo>
                  <a:pt x="2272" y="1026"/>
                </a:lnTo>
                <a:lnTo>
                  <a:pt x="2272" y="1021"/>
                </a:lnTo>
                <a:lnTo>
                  <a:pt x="2272" y="1017"/>
                </a:lnTo>
                <a:lnTo>
                  <a:pt x="2272" y="1012"/>
                </a:lnTo>
                <a:lnTo>
                  <a:pt x="2272" y="1007"/>
                </a:lnTo>
                <a:lnTo>
                  <a:pt x="2272" y="1003"/>
                </a:lnTo>
                <a:lnTo>
                  <a:pt x="2273" y="998"/>
                </a:lnTo>
                <a:lnTo>
                  <a:pt x="2273" y="994"/>
                </a:lnTo>
                <a:lnTo>
                  <a:pt x="2273" y="989"/>
                </a:lnTo>
                <a:lnTo>
                  <a:pt x="2273" y="984"/>
                </a:lnTo>
                <a:lnTo>
                  <a:pt x="2273" y="979"/>
                </a:lnTo>
                <a:lnTo>
                  <a:pt x="2273" y="975"/>
                </a:lnTo>
                <a:lnTo>
                  <a:pt x="2273" y="970"/>
                </a:lnTo>
                <a:lnTo>
                  <a:pt x="2274" y="966"/>
                </a:lnTo>
                <a:lnTo>
                  <a:pt x="2274" y="961"/>
                </a:lnTo>
                <a:lnTo>
                  <a:pt x="2274" y="957"/>
                </a:lnTo>
                <a:lnTo>
                  <a:pt x="2274" y="953"/>
                </a:lnTo>
                <a:lnTo>
                  <a:pt x="2274" y="948"/>
                </a:lnTo>
                <a:lnTo>
                  <a:pt x="2275" y="944"/>
                </a:lnTo>
                <a:lnTo>
                  <a:pt x="2275" y="940"/>
                </a:lnTo>
                <a:lnTo>
                  <a:pt x="2275" y="936"/>
                </a:lnTo>
                <a:lnTo>
                  <a:pt x="2275" y="932"/>
                </a:lnTo>
                <a:lnTo>
                  <a:pt x="2275" y="928"/>
                </a:lnTo>
                <a:lnTo>
                  <a:pt x="2275" y="924"/>
                </a:lnTo>
                <a:lnTo>
                  <a:pt x="2275" y="921"/>
                </a:lnTo>
                <a:lnTo>
                  <a:pt x="2276" y="917"/>
                </a:lnTo>
                <a:lnTo>
                  <a:pt x="2276" y="914"/>
                </a:lnTo>
                <a:lnTo>
                  <a:pt x="2276" y="910"/>
                </a:lnTo>
                <a:lnTo>
                  <a:pt x="2276" y="907"/>
                </a:lnTo>
                <a:lnTo>
                  <a:pt x="2277" y="904"/>
                </a:lnTo>
                <a:lnTo>
                  <a:pt x="2277" y="901"/>
                </a:lnTo>
                <a:lnTo>
                  <a:pt x="2277" y="899"/>
                </a:lnTo>
                <a:lnTo>
                  <a:pt x="2277" y="896"/>
                </a:lnTo>
                <a:lnTo>
                  <a:pt x="2277" y="893"/>
                </a:lnTo>
                <a:lnTo>
                  <a:pt x="2277" y="891"/>
                </a:lnTo>
                <a:lnTo>
                  <a:pt x="2277" y="889"/>
                </a:lnTo>
                <a:lnTo>
                  <a:pt x="2278" y="887"/>
                </a:lnTo>
                <a:lnTo>
                  <a:pt x="2278" y="885"/>
                </a:lnTo>
                <a:lnTo>
                  <a:pt x="2278" y="883"/>
                </a:lnTo>
                <a:lnTo>
                  <a:pt x="2278" y="882"/>
                </a:lnTo>
                <a:lnTo>
                  <a:pt x="2278" y="881"/>
                </a:lnTo>
                <a:lnTo>
                  <a:pt x="2278" y="879"/>
                </a:lnTo>
                <a:lnTo>
                  <a:pt x="2278" y="878"/>
                </a:lnTo>
                <a:lnTo>
                  <a:pt x="2279" y="877"/>
                </a:lnTo>
                <a:lnTo>
                  <a:pt x="2279" y="877"/>
                </a:lnTo>
                <a:lnTo>
                  <a:pt x="2279" y="876"/>
                </a:lnTo>
                <a:lnTo>
                  <a:pt x="2279" y="876"/>
                </a:lnTo>
                <a:lnTo>
                  <a:pt x="2279" y="876"/>
                </a:lnTo>
                <a:lnTo>
                  <a:pt x="2280" y="876"/>
                </a:lnTo>
                <a:lnTo>
                  <a:pt x="2280" y="876"/>
                </a:lnTo>
                <a:lnTo>
                  <a:pt x="2280" y="877"/>
                </a:lnTo>
                <a:lnTo>
                  <a:pt x="2280" y="877"/>
                </a:lnTo>
                <a:lnTo>
                  <a:pt x="2280" y="878"/>
                </a:lnTo>
                <a:lnTo>
                  <a:pt x="2280" y="879"/>
                </a:lnTo>
                <a:lnTo>
                  <a:pt x="2280" y="880"/>
                </a:lnTo>
                <a:lnTo>
                  <a:pt x="2281" y="881"/>
                </a:lnTo>
                <a:lnTo>
                  <a:pt x="2281" y="882"/>
                </a:lnTo>
                <a:lnTo>
                  <a:pt x="2281" y="884"/>
                </a:lnTo>
                <a:lnTo>
                  <a:pt x="2281" y="886"/>
                </a:lnTo>
                <a:lnTo>
                  <a:pt x="2282" y="888"/>
                </a:lnTo>
                <a:lnTo>
                  <a:pt x="2282" y="890"/>
                </a:lnTo>
                <a:lnTo>
                  <a:pt x="2282" y="892"/>
                </a:lnTo>
                <a:lnTo>
                  <a:pt x="2282" y="894"/>
                </a:lnTo>
                <a:lnTo>
                  <a:pt x="2282" y="897"/>
                </a:lnTo>
                <a:lnTo>
                  <a:pt x="2282" y="899"/>
                </a:lnTo>
                <a:lnTo>
                  <a:pt x="2282" y="902"/>
                </a:lnTo>
                <a:lnTo>
                  <a:pt x="2283" y="905"/>
                </a:lnTo>
                <a:lnTo>
                  <a:pt x="2283" y="908"/>
                </a:lnTo>
                <a:lnTo>
                  <a:pt x="2283" y="911"/>
                </a:lnTo>
                <a:lnTo>
                  <a:pt x="2283" y="915"/>
                </a:lnTo>
                <a:lnTo>
                  <a:pt x="2283" y="918"/>
                </a:lnTo>
                <a:lnTo>
                  <a:pt x="2283" y="922"/>
                </a:lnTo>
                <a:lnTo>
                  <a:pt x="2283" y="925"/>
                </a:lnTo>
                <a:lnTo>
                  <a:pt x="2284" y="929"/>
                </a:lnTo>
                <a:lnTo>
                  <a:pt x="2284" y="933"/>
                </a:lnTo>
                <a:lnTo>
                  <a:pt x="2284" y="937"/>
                </a:lnTo>
                <a:lnTo>
                  <a:pt x="2284" y="940"/>
                </a:lnTo>
                <a:lnTo>
                  <a:pt x="2284" y="945"/>
                </a:lnTo>
                <a:lnTo>
                  <a:pt x="2285" y="949"/>
                </a:lnTo>
                <a:lnTo>
                  <a:pt x="2285" y="953"/>
                </a:lnTo>
                <a:lnTo>
                  <a:pt x="2285" y="957"/>
                </a:lnTo>
                <a:lnTo>
                  <a:pt x="2285" y="961"/>
                </a:lnTo>
                <a:lnTo>
                  <a:pt x="2285" y="966"/>
                </a:lnTo>
                <a:lnTo>
                  <a:pt x="2285" y="970"/>
                </a:lnTo>
                <a:lnTo>
                  <a:pt x="2286" y="974"/>
                </a:lnTo>
                <a:lnTo>
                  <a:pt x="2286" y="979"/>
                </a:lnTo>
                <a:lnTo>
                  <a:pt x="2286" y="983"/>
                </a:lnTo>
                <a:lnTo>
                  <a:pt x="2286" y="988"/>
                </a:lnTo>
                <a:lnTo>
                  <a:pt x="2286" y="992"/>
                </a:lnTo>
                <a:lnTo>
                  <a:pt x="2287" y="997"/>
                </a:lnTo>
                <a:lnTo>
                  <a:pt x="2287" y="1001"/>
                </a:lnTo>
                <a:lnTo>
                  <a:pt x="2287" y="1006"/>
                </a:lnTo>
                <a:lnTo>
                  <a:pt x="2287" y="1010"/>
                </a:lnTo>
                <a:lnTo>
                  <a:pt x="2287" y="1014"/>
                </a:lnTo>
                <a:lnTo>
                  <a:pt x="2287" y="1019"/>
                </a:lnTo>
                <a:lnTo>
                  <a:pt x="2287" y="1023"/>
                </a:lnTo>
                <a:lnTo>
                  <a:pt x="2288" y="1027"/>
                </a:lnTo>
                <a:lnTo>
                  <a:pt x="2288" y="1032"/>
                </a:lnTo>
                <a:lnTo>
                  <a:pt x="2288" y="1036"/>
                </a:lnTo>
                <a:lnTo>
                  <a:pt x="2288" y="1040"/>
                </a:lnTo>
                <a:lnTo>
                  <a:pt x="2288" y="1044"/>
                </a:lnTo>
                <a:lnTo>
                  <a:pt x="2288" y="1048"/>
                </a:lnTo>
                <a:lnTo>
                  <a:pt x="2288" y="1052"/>
                </a:lnTo>
                <a:lnTo>
                  <a:pt x="2289" y="1055"/>
                </a:lnTo>
                <a:lnTo>
                  <a:pt x="2289" y="1059"/>
                </a:lnTo>
                <a:lnTo>
                  <a:pt x="2289" y="1063"/>
                </a:lnTo>
                <a:lnTo>
                  <a:pt x="2289" y="1066"/>
                </a:lnTo>
                <a:lnTo>
                  <a:pt x="2290" y="1070"/>
                </a:lnTo>
                <a:lnTo>
                  <a:pt x="2290" y="1073"/>
                </a:lnTo>
                <a:lnTo>
                  <a:pt x="2290" y="1076"/>
                </a:lnTo>
                <a:lnTo>
                  <a:pt x="2290" y="1079"/>
                </a:lnTo>
                <a:lnTo>
                  <a:pt x="2290" y="1082"/>
                </a:lnTo>
                <a:lnTo>
                  <a:pt x="2290" y="1085"/>
                </a:lnTo>
                <a:lnTo>
                  <a:pt x="2290" y="1087"/>
                </a:lnTo>
                <a:lnTo>
                  <a:pt x="2291" y="1090"/>
                </a:lnTo>
                <a:lnTo>
                  <a:pt x="2291" y="1092"/>
                </a:lnTo>
                <a:lnTo>
                  <a:pt x="2291" y="1094"/>
                </a:lnTo>
                <a:lnTo>
                  <a:pt x="2291" y="1096"/>
                </a:lnTo>
                <a:lnTo>
                  <a:pt x="2291" y="1098"/>
                </a:lnTo>
                <a:lnTo>
                  <a:pt x="2291" y="1100"/>
                </a:lnTo>
                <a:lnTo>
                  <a:pt x="2291" y="1101"/>
                </a:lnTo>
                <a:lnTo>
                  <a:pt x="2292" y="1103"/>
                </a:lnTo>
                <a:lnTo>
                  <a:pt x="2292" y="1104"/>
                </a:lnTo>
                <a:lnTo>
                  <a:pt x="2292" y="1105"/>
                </a:lnTo>
                <a:lnTo>
                  <a:pt x="2292" y="1106"/>
                </a:lnTo>
                <a:lnTo>
                  <a:pt x="2292" y="1107"/>
                </a:lnTo>
                <a:lnTo>
                  <a:pt x="2293" y="1108"/>
                </a:lnTo>
                <a:lnTo>
                  <a:pt x="2293" y="1108"/>
                </a:lnTo>
                <a:lnTo>
                  <a:pt x="2293" y="1108"/>
                </a:lnTo>
                <a:lnTo>
                  <a:pt x="2293" y="1109"/>
                </a:lnTo>
                <a:lnTo>
                  <a:pt x="2293" y="1108"/>
                </a:lnTo>
                <a:lnTo>
                  <a:pt x="2293" y="1108"/>
                </a:lnTo>
                <a:lnTo>
                  <a:pt x="2293" y="1108"/>
                </a:lnTo>
                <a:lnTo>
                  <a:pt x="2294" y="1107"/>
                </a:lnTo>
                <a:lnTo>
                  <a:pt x="2294" y="1106"/>
                </a:lnTo>
                <a:lnTo>
                  <a:pt x="2294" y="1106"/>
                </a:lnTo>
                <a:lnTo>
                  <a:pt x="2294" y="1104"/>
                </a:lnTo>
                <a:lnTo>
                  <a:pt x="2295" y="1103"/>
                </a:lnTo>
                <a:lnTo>
                  <a:pt x="2295" y="1102"/>
                </a:lnTo>
                <a:lnTo>
                  <a:pt x="2295" y="1101"/>
                </a:lnTo>
                <a:lnTo>
                  <a:pt x="2295" y="1099"/>
                </a:lnTo>
                <a:lnTo>
                  <a:pt x="2295" y="1097"/>
                </a:lnTo>
                <a:lnTo>
                  <a:pt x="2295" y="1095"/>
                </a:lnTo>
                <a:lnTo>
                  <a:pt x="2295" y="1093"/>
                </a:lnTo>
                <a:lnTo>
                  <a:pt x="2296" y="1091"/>
                </a:lnTo>
                <a:lnTo>
                  <a:pt x="2296" y="1088"/>
                </a:lnTo>
                <a:lnTo>
                  <a:pt x="2296" y="1086"/>
                </a:lnTo>
                <a:lnTo>
                  <a:pt x="2296" y="1083"/>
                </a:lnTo>
                <a:lnTo>
                  <a:pt x="2296" y="1080"/>
                </a:lnTo>
                <a:lnTo>
                  <a:pt x="2296" y="1077"/>
                </a:lnTo>
                <a:lnTo>
                  <a:pt x="2296" y="1074"/>
                </a:lnTo>
                <a:lnTo>
                  <a:pt x="2297" y="1071"/>
                </a:lnTo>
                <a:lnTo>
                  <a:pt x="2297" y="1068"/>
                </a:lnTo>
                <a:lnTo>
                  <a:pt x="2297" y="1065"/>
                </a:lnTo>
                <a:lnTo>
                  <a:pt x="2297" y="1061"/>
                </a:lnTo>
                <a:lnTo>
                  <a:pt x="2297" y="1058"/>
                </a:lnTo>
                <a:lnTo>
                  <a:pt x="2298" y="1054"/>
                </a:lnTo>
                <a:lnTo>
                  <a:pt x="2298" y="1050"/>
                </a:lnTo>
                <a:lnTo>
                  <a:pt x="2298" y="1047"/>
                </a:lnTo>
                <a:lnTo>
                  <a:pt x="2298" y="1043"/>
                </a:lnTo>
                <a:lnTo>
                  <a:pt x="2298" y="1038"/>
                </a:lnTo>
                <a:lnTo>
                  <a:pt x="2298" y="1035"/>
                </a:lnTo>
                <a:lnTo>
                  <a:pt x="2298" y="1031"/>
                </a:lnTo>
                <a:lnTo>
                  <a:pt x="2299" y="1027"/>
                </a:lnTo>
                <a:lnTo>
                  <a:pt x="2299" y="1022"/>
                </a:lnTo>
                <a:lnTo>
                  <a:pt x="2299" y="1018"/>
                </a:lnTo>
                <a:lnTo>
                  <a:pt x="2299" y="1014"/>
                </a:lnTo>
                <a:lnTo>
                  <a:pt x="2300" y="1010"/>
                </a:lnTo>
                <a:lnTo>
                  <a:pt x="2300" y="1006"/>
                </a:lnTo>
                <a:lnTo>
                  <a:pt x="2300" y="1001"/>
                </a:lnTo>
                <a:lnTo>
                  <a:pt x="2300" y="997"/>
                </a:lnTo>
                <a:lnTo>
                  <a:pt x="2300" y="993"/>
                </a:lnTo>
                <a:lnTo>
                  <a:pt x="2300" y="989"/>
                </a:lnTo>
                <a:lnTo>
                  <a:pt x="2300" y="984"/>
                </a:lnTo>
                <a:lnTo>
                  <a:pt x="2301" y="980"/>
                </a:lnTo>
                <a:lnTo>
                  <a:pt x="2301" y="976"/>
                </a:lnTo>
                <a:lnTo>
                  <a:pt x="2301" y="972"/>
                </a:lnTo>
                <a:lnTo>
                  <a:pt x="2301" y="968"/>
                </a:lnTo>
                <a:lnTo>
                  <a:pt x="2301" y="964"/>
                </a:lnTo>
                <a:lnTo>
                  <a:pt x="2301" y="960"/>
                </a:lnTo>
                <a:lnTo>
                  <a:pt x="2301" y="956"/>
                </a:lnTo>
                <a:lnTo>
                  <a:pt x="2302" y="952"/>
                </a:lnTo>
                <a:lnTo>
                  <a:pt x="2302" y="948"/>
                </a:lnTo>
                <a:lnTo>
                  <a:pt x="2302" y="945"/>
                </a:lnTo>
                <a:lnTo>
                  <a:pt x="2302" y="941"/>
                </a:lnTo>
                <a:lnTo>
                  <a:pt x="2302" y="937"/>
                </a:lnTo>
                <a:lnTo>
                  <a:pt x="2303" y="934"/>
                </a:lnTo>
                <a:lnTo>
                  <a:pt x="2303" y="930"/>
                </a:lnTo>
                <a:lnTo>
                  <a:pt x="2303" y="927"/>
                </a:lnTo>
                <a:lnTo>
                  <a:pt x="2303" y="924"/>
                </a:lnTo>
                <a:lnTo>
                  <a:pt x="2303" y="921"/>
                </a:lnTo>
                <a:lnTo>
                  <a:pt x="2303" y="918"/>
                </a:lnTo>
                <a:lnTo>
                  <a:pt x="2303" y="915"/>
                </a:lnTo>
                <a:lnTo>
                  <a:pt x="2304" y="912"/>
                </a:lnTo>
                <a:lnTo>
                  <a:pt x="2304" y="910"/>
                </a:lnTo>
                <a:lnTo>
                  <a:pt x="2304" y="907"/>
                </a:lnTo>
                <a:lnTo>
                  <a:pt x="2304" y="905"/>
                </a:lnTo>
                <a:lnTo>
                  <a:pt x="2305" y="903"/>
                </a:lnTo>
                <a:lnTo>
                  <a:pt x="2305" y="901"/>
                </a:lnTo>
                <a:lnTo>
                  <a:pt x="2305" y="899"/>
                </a:lnTo>
                <a:lnTo>
                  <a:pt x="2305" y="897"/>
                </a:lnTo>
                <a:lnTo>
                  <a:pt x="2305" y="896"/>
                </a:lnTo>
                <a:lnTo>
                  <a:pt x="2305" y="894"/>
                </a:lnTo>
                <a:lnTo>
                  <a:pt x="2305" y="892"/>
                </a:lnTo>
                <a:lnTo>
                  <a:pt x="2306" y="891"/>
                </a:lnTo>
                <a:lnTo>
                  <a:pt x="2306" y="891"/>
                </a:lnTo>
                <a:lnTo>
                  <a:pt x="2306" y="889"/>
                </a:lnTo>
                <a:lnTo>
                  <a:pt x="2306" y="889"/>
                </a:lnTo>
                <a:lnTo>
                  <a:pt x="2306" y="888"/>
                </a:lnTo>
                <a:lnTo>
                  <a:pt x="2306" y="888"/>
                </a:lnTo>
                <a:lnTo>
                  <a:pt x="2306" y="887"/>
                </a:lnTo>
                <a:lnTo>
                  <a:pt x="2307" y="887"/>
                </a:lnTo>
                <a:lnTo>
                  <a:pt x="2307" y="887"/>
                </a:lnTo>
                <a:lnTo>
                  <a:pt x="2307" y="888"/>
                </a:lnTo>
                <a:lnTo>
                  <a:pt x="2307" y="888"/>
                </a:lnTo>
                <a:lnTo>
                  <a:pt x="2307" y="889"/>
                </a:lnTo>
                <a:lnTo>
                  <a:pt x="2308" y="889"/>
                </a:lnTo>
                <a:lnTo>
                  <a:pt x="2308" y="891"/>
                </a:lnTo>
                <a:lnTo>
                  <a:pt x="2308" y="891"/>
                </a:lnTo>
                <a:lnTo>
                  <a:pt x="2308" y="892"/>
                </a:lnTo>
                <a:lnTo>
                  <a:pt x="2308" y="894"/>
                </a:lnTo>
                <a:lnTo>
                  <a:pt x="2308" y="895"/>
                </a:lnTo>
                <a:lnTo>
                  <a:pt x="2308" y="897"/>
                </a:lnTo>
                <a:lnTo>
                  <a:pt x="2309" y="899"/>
                </a:lnTo>
                <a:lnTo>
                  <a:pt x="2309" y="900"/>
                </a:lnTo>
                <a:lnTo>
                  <a:pt x="2309" y="902"/>
                </a:lnTo>
                <a:lnTo>
                  <a:pt x="2309" y="905"/>
                </a:lnTo>
                <a:lnTo>
                  <a:pt x="2310" y="907"/>
                </a:lnTo>
                <a:lnTo>
                  <a:pt x="2310" y="909"/>
                </a:lnTo>
                <a:lnTo>
                  <a:pt x="2310" y="912"/>
                </a:lnTo>
                <a:lnTo>
                  <a:pt x="2310" y="915"/>
                </a:lnTo>
                <a:lnTo>
                  <a:pt x="2310" y="917"/>
                </a:lnTo>
                <a:lnTo>
                  <a:pt x="2310" y="920"/>
                </a:lnTo>
                <a:lnTo>
                  <a:pt x="2310" y="923"/>
                </a:lnTo>
                <a:lnTo>
                  <a:pt x="2311" y="926"/>
                </a:lnTo>
                <a:lnTo>
                  <a:pt x="2311" y="930"/>
                </a:lnTo>
                <a:lnTo>
                  <a:pt x="2311" y="933"/>
                </a:lnTo>
                <a:lnTo>
                  <a:pt x="2311" y="936"/>
                </a:lnTo>
                <a:lnTo>
                  <a:pt x="2311" y="940"/>
                </a:lnTo>
                <a:lnTo>
                  <a:pt x="2311" y="943"/>
                </a:lnTo>
                <a:lnTo>
                  <a:pt x="2311" y="946"/>
                </a:lnTo>
                <a:lnTo>
                  <a:pt x="2312" y="950"/>
                </a:lnTo>
                <a:lnTo>
                  <a:pt x="2312" y="954"/>
                </a:lnTo>
                <a:lnTo>
                  <a:pt x="2312" y="958"/>
                </a:lnTo>
                <a:lnTo>
                  <a:pt x="2312" y="961"/>
                </a:lnTo>
                <a:lnTo>
                  <a:pt x="2312" y="965"/>
                </a:lnTo>
                <a:lnTo>
                  <a:pt x="2313" y="969"/>
                </a:lnTo>
                <a:lnTo>
                  <a:pt x="2313" y="973"/>
                </a:lnTo>
                <a:lnTo>
                  <a:pt x="2313" y="977"/>
                </a:lnTo>
                <a:lnTo>
                  <a:pt x="2313" y="981"/>
                </a:lnTo>
                <a:lnTo>
                  <a:pt x="2313" y="985"/>
                </a:lnTo>
                <a:lnTo>
                  <a:pt x="2313" y="989"/>
                </a:lnTo>
                <a:lnTo>
                  <a:pt x="2314" y="993"/>
                </a:lnTo>
                <a:lnTo>
                  <a:pt x="2314" y="997"/>
                </a:lnTo>
                <a:lnTo>
                  <a:pt x="2314" y="1001"/>
                </a:lnTo>
                <a:lnTo>
                  <a:pt x="2314" y="1005"/>
                </a:lnTo>
                <a:lnTo>
                  <a:pt x="2314" y="1009"/>
                </a:lnTo>
                <a:lnTo>
                  <a:pt x="2315" y="1013"/>
                </a:lnTo>
                <a:lnTo>
                  <a:pt x="2315" y="1017"/>
                </a:lnTo>
                <a:lnTo>
                  <a:pt x="2315" y="1021"/>
                </a:lnTo>
                <a:lnTo>
                  <a:pt x="2315" y="1025"/>
                </a:lnTo>
                <a:lnTo>
                  <a:pt x="2315" y="1029"/>
                </a:lnTo>
                <a:lnTo>
                  <a:pt x="2315" y="1032"/>
                </a:lnTo>
                <a:lnTo>
                  <a:pt x="2315" y="1036"/>
                </a:lnTo>
                <a:lnTo>
                  <a:pt x="2316" y="1039"/>
                </a:lnTo>
                <a:lnTo>
                  <a:pt x="2316" y="1043"/>
                </a:lnTo>
                <a:lnTo>
                  <a:pt x="2316" y="1046"/>
                </a:lnTo>
                <a:lnTo>
                  <a:pt x="2316" y="1050"/>
                </a:lnTo>
                <a:lnTo>
                  <a:pt x="2316" y="1053"/>
                </a:lnTo>
                <a:lnTo>
                  <a:pt x="2316" y="1056"/>
                </a:lnTo>
                <a:lnTo>
                  <a:pt x="2316" y="1059"/>
                </a:lnTo>
                <a:lnTo>
                  <a:pt x="2317" y="1062"/>
                </a:lnTo>
                <a:lnTo>
                  <a:pt x="2317" y="1065"/>
                </a:lnTo>
                <a:lnTo>
                  <a:pt x="2317" y="1068"/>
                </a:lnTo>
                <a:lnTo>
                  <a:pt x="2317" y="1070"/>
                </a:lnTo>
                <a:lnTo>
                  <a:pt x="2317" y="1073"/>
                </a:lnTo>
                <a:lnTo>
                  <a:pt x="2318" y="1075"/>
                </a:lnTo>
                <a:lnTo>
                  <a:pt x="2318" y="1078"/>
                </a:lnTo>
                <a:lnTo>
                  <a:pt x="2318" y="1080"/>
                </a:lnTo>
                <a:lnTo>
                  <a:pt x="2318" y="1082"/>
                </a:lnTo>
                <a:lnTo>
                  <a:pt x="2318" y="1084"/>
                </a:lnTo>
                <a:lnTo>
                  <a:pt x="2318" y="1086"/>
                </a:lnTo>
                <a:lnTo>
                  <a:pt x="2319" y="1087"/>
                </a:lnTo>
                <a:lnTo>
                  <a:pt x="2319" y="1089"/>
                </a:lnTo>
                <a:lnTo>
                  <a:pt x="2319" y="1090"/>
                </a:lnTo>
                <a:lnTo>
                  <a:pt x="2319" y="1091"/>
                </a:lnTo>
                <a:lnTo>
                  <a:pt x="2319" y="1093"/>
                </a:lnTo>
                <a:lnTo>
                  <a:pt x="2319" y="1093"/>
                </a:lnTo>
                <a:lnTo>
                  <a:pt x="2319" y="1094"/>
                </a:lnTo>
                <a:lnTo>
                  <a:pt x="2320" y="1095"/>
                </a:lnTo>
                <a:lnTo>
                  <a:pt x="2320" y="1096"/>
                </a:lnTo>
                <a:lnTo>
                  <a:pt x="2320" y="1096"/>
                </a:lnTo>
                <a:lnTo>
                  <a:pt x="2320" y="1096"/>
                </a:lnTo>
                <a:lnTo>
                  <a:pt x="2320" y="1096"/>
                </a:lnTo>
                <a:lnTo>
                  <a:pt x="2321" y="1096"/>
                </a:lnTo>
                <a:lnTo>
                  <a:pt x="2321" y="1096"/>
                </a:lnTo>
                <a:lnTo>
                  <a:pt x="2321" y="1095"/>
                </a:lnTo>
                <a:lnTo>
                  <a:pt x="2321" y="1095"/>
                </a:lnTo>
                <a:lnTo>
                  <a:pt x="2321" y="1094"/>
                </a:lnTo>
                <a:lnTo>
                  <a:pt x="2321" y="1093"/>
                </a:lnTo>
                <a:lnTo>
                  <a:pt x="2321" y="1092"/>
                </a:lnTo>
                <a:lnTo>
                  <a:pt x="2322" y="1091"/>
                </a:lnTo>
                <a:lnTo>
                  <a:pt x="2322" y="1090"/>
                </a:lnTo>
                <a:lnTo>
                  <a:pt x="2322" y="1089"/>
                </a:lnTo>
                <a:lnTo>
                  <a:pt x="2322" y="1087"/>
                </a:lnTo>
                <a:lnTo>
                  <a:pt x="2323" y="1085"/>
                </a:lnTo>
                <a:lnTo>
                  <a:pt x="2323" y="1084"/>
                </a:lnTo>
                <a:lnTo>
                  <a:pt x="2323" y="1082"/>
                </a:lnTo>
                <a:lnTo>
                  <a:pt x="2323" y="1080"/>
                </a:lnTo>
                <a:lnTo>
                  <a:pt x="2323" y="1078"/>
                </a:lnTo>
                <a:lnTo>
                  <a:pt x="2323" y="1075"/>
                </a:lnTo>
                <a:lnTo>
                  <a:pt x="2323" y="1073"/>
                </a:lnTo>
                <a:lnTo>
                  <a:pt x="2324" y="1070"/>
                </a:lnTo>
                <a:lnTo>
                  <a:pt x="2324" y="1068"/>
                </a:lnTo>
                <a:lnTo>
                  <a:pt x="2324" y="1065"/>
                </a:lnTo>
                <a:lnTo>
                  <a:pt x="2324" y="1062"/>
                </a:lnTo>
                <a:lnTo>
                  <a:pt x="2324" y="1059"/>
                </a:lnTo>
                <a:lnTo>
                  <a:pt x="2324" y="1056"/>
                </a:lnTo>
                <a:lnTo>
                  <a:pt x="2324" y="1053"/>
                </a:lnTo>
                <a:lnTo>
                  <a:pt x="2325" y="1050"/>
                </a:lnTo>
                <a:lnTo>
                  <a:pt x="2325" y="1047"/>
                </a:lnTo>
                <a:lnTo>
                  <a:pt x="2325" y="1043"/>
                </a:lnTo>
                <a:lnTo>
                  <a:pt x="2325" y="1040"/>
                </a:lnTo>
                <a:lnTo>
                  <a:pt x="2325" y="1037"/>
                </a:lnTo>
                <a:lnTo>
                  <a:pt x="2326" y="1033"/>
                </a:lnTo>
                <a:lnTo>
                  <a:pt x="2326" y="1030"/>
                </a:lnTo>
                <a:lnTo>
                  <a:pt x="2326" y="1026"/>
                </a:lnTo>
                <a:lnTo>
                  <a:pt x="2326" y="1022"/>
                </a:lnTo>
                <a:lnTo>
                  <a:pt x="2326" y="1019"/>
                </a:lnTo>
                <a:lnTo>
                  <a:pt x="2326" y="1015"/>
                </a:lnTo>
                <a:lnTo>
                  <a:pt x="2326" y="1011"/>
                </a:lnTo>
                <a:lnTo>
                  <a:pt x="2327" y="1007"/>
                </a:lnTo>
                <a:lnTo>
                  <a:pt x="2327" y="1004"/>
                </a:lnTo>
                <a:lnTo>
                  <a:pt x="2327" y="1000"/>
                </a:lnTo>
                <a:lnTo>
                  <a:pt x="2327" y="996"/>
                </a:lnTo>
                <a:lnTo>
                  <a:pt x="2328" y="992"/>
                </a:lnTo>
                <a:lnTo>
                  <a:pt x="2328" y="989"/>
                </a:lnTo>
                <a:lnTo>
                  <a:pt x="2328" y="985"/>
                </a:lnTo>
                <a:lnTo>
                  <a:pt x="2328" y="981"/>
                </a:lnTo>
                <a:lnTo>
                  <a:pt x="2328" y="978"/>
                </a:lnTo>
                <a:lnTo>
                  <a:pt x="2328" y="974"/>
                </a:lnTo>
                <a:lnTo>
                  <a:pt x="2328" y="971"/>
                </a:lnTo>
                <a:lnTo>
                  <a:pt x="2329" y="967"/>
                </a:lnTo>
                <a:lnTo>
                  <a:pt x="2329" y="963"/>
                </a:lnTo>
                <a:lnTo>
                  <a:pt x="2329" y="960"/>
                </a:lnTo>
                <a:lnTo>
                  <a:pt x="2329" y="956"/>
                </a:lnTo>
                <a:lnTo>
                  <a:pt x="2329" y="953"/>
                </a:lnTo>
                <a:lnTo>
                  <a:pt x="2329" y="950"/>
                </a:lnTo>
                <a:lnTo>
                  <a:pt x="2329" y="947"/>
                </a:lnTo>
                <a:lnTo>
                  <a:pt x="2330" y="943"/>
                </a:lnTo>
                <a:lnTo>
                  <a:pt x="2330" y="940"/>
                </a:lnTo>
                <a:lnTo>
                  <a:pt x="2330" y="938"/>
                </a:lnTo>
                <a:lnTo>
                  <a:pt x="2330" y="935"/>
                </a:lnTo>
                <a:lnTo>
                  <a:pt x="2330" y="932"/>
                </a:lnTo>
                <a:lnTo>
                  <a:pt x="2331" y="929"/>
                </a:lnTo>
                <a:lnTo>
                  <a:pt x="2331" y="927"/>
                </a:lnTo>
                <a:lnTo>
                  <a:pt x="2331" y="924"/>
                </a:lnTo>
                <a:lnTo>
                  <a:pt x="2331" y="922"/>
                </a:lnTo>
                <a:lnTo>
                  <a:pt x="2331" y="920"/>
                </a:lnTo>
                <a:lnTo>
                  <a:pt x="2331" y="917"/>
                </a:lnTo>
                <a:lnTo>
                  <a:pt x="2331" y="915"/>
                </a:lnTo>
                <a:lnTo>
                  <a:pt x="2332" y="914"/>
                </a:lnTo>
                <a:lnTo>
                  <a:pt x="2332" y="912"/>
                </a:lnTo>
                <a:lnTo>
                  <a:pt x="2332" y="910"/>
                </a:lnTo>
                <a:lnTo>
                  <a:pt x="2332" y="909"/>
                </a:lnTo>
                <a:lnTo>
                  <a:pt x="2333" y="907"/>
                </a:lnTo>
                <a:lnTo>
                  <a:pt x="2333" y="906"/>
                </a:lnTo>
                <a:lnTo>
                  <a:pt x="2333" y="905"/>
                </a:lnTo>
                <a:lnTo>
                  <a:pt x="2333" y="904"/>
                </a:lnTo>
                <a:lnTo>
                  <a:pt x="2333" y="903"/>
                </a:lnTo>
                <a:lnTo>
                  <a:pt x="2333" y="902"/>
                </a:lnTo>
                <a:lnTo>
                  <a:pt x="2333" y="902"/>
                </a:lnTo>
                <a:lnTo>
                  <a:pt x="2334" y="901"/>
                </a:lnTo>
                <a:lnTo>
                  <a:pt x="2334" y="901"/>
                </a:lnTo>
                <a:lnTo>
                  <a:pt x="2334" y="900"/>
                </a:lnTo>
                <a:lnTo>
                  <a:pt x="2334" y="900"/>
                </a:lnTo>
                <a:lnTo>
                  <a:pt x="2334" y="901"/>
                </a:lnTo>
                <a:lnTo>
                  <a:pt x="2334" y="901"/>
                </a:lnTo>
                <a:lnTo>
                  <a:pt x="2334" y="901"/>
                </a:lnTo>
                <a:lnTo>
                  <a:pt x="2335" y="902"/>
                </a:lnTo>
                <a:lnTo>
                  <a:pt x="2335" y="902"/>
                </a:lnTo>
                <a:lnTo>
                  <a:pt x="2335" y="903"/>
                </a:lnTo>
                <a:lnTo>
                  <a:pt x="2335" y="904"/>
                </a:lnTo>
                <a:lnTo>
                  <a:pt x="2335" y="905"/>
                </a:lnTo>
                <a:lnTo>
                  <a:pt x="2336" y="907"/>
                </a:lnTo>
                <a:lnTo>
                  <a:pt x="2336" y="908"/>
                </a:lnTo>
                <a:lnTo>
                  <a:pt x="2336" y="909"/>
                </a:lnTo>
                <a:lnTo>
                  <a:pt x="2336" y="911"/>
                </a:lnTo>
                <a:lnTo>
                  <a:pt x="2336" y="912"/>
                </a:lnTo>
                <a:lnTo>
                  <a:pt x="2336" y="914"/>
                </a:lnTo>
                <a:lnTo>
                  <a:pt x="2336" y="916"/>
                </a:lnTo>
                <a:lnTo>
                  <a:pt x="2337" y="918"/>
                </a:lnTo>
                <a:lnTo>
                  <a:pt x="2337" y="920"/>
                </a:lnTo>
                <a:lnTo>
                  <a:pt x="2337" y="923"/>
                </a:lnTo>
                <a:lnTo>
                  <a:pt x="2337" y="925"/>
                </a:lnTo>
                <a:lnTo>
                  <a:pt x="2338" y="927"/>
                </a:lnTo>
                <a:lnTo>
                  <a:pt x="2338" y="930"/>
                </a:lnTo>
                <a:lnTo>
                  <a:pt x="2338" y="933"/>
                </a:lnTo>
                <a:lnTo>
                  <a:pt x="2338" y="935"/>
                </a:lnTo>
                <a:lnTo>
                  <a:pt x="2338" y="938"/>
                </a:lnTo>
                <a:lnTo>
                  <a:pt x="2338" y="941"/>
                </a:lnTo>
                <a:lnTo>
                  <a:pt x="2338" y="944"/>
                </a:lnTo>
                <a:lnTo>
                  <a:pt x="2339" y="947"/>
                </a:lnTo>
                <a:lnTo>
                  <a:pt x="2339" y="950"/>
                </a:lnTo>
                <a:lnTo>
                  <a:pt x="2339" y="953"/>
                </a:lnTo>
                <a:lnTo>
                  <a:pt x="2339" y="956"/>
                </a:lnTo>
                <a:lnTo>
                  <a:pt x="2339" y="960"/>
                </a:lnTo>
                <a:lnTo>
                  <a:pt x="2339" y="963"/>
                </a:lnTo>
                <a:lnTo>
                  <a:pt x="2339" y="966"/>
                </a:lnTo>
                <a:lnTo>
                  <a:pt x="2340" y="970"/>
                </a:lnTo>
                <a:lnTo>
                  <a:pt x="2340" y="973"/>
                </a:lnTo>
                <a:lnTo>
                  <a:pt x="2340" y="977"/>
                </a:lnTo>
                <a:lnTo>
                  <a:pt x="2340" y="980"/>
                </a:lnTo>
                <a:lnTo>
                  <a:pt x="2340" y="984"/>
                </a:lnTo>
                <a:lnTo>
                  <a:pt x="2341" y="987"/>
                </a:lnTo>
                <a:lnTo>
                  <a:pt x="2341" y="991"/>
                </a:lnTo>
                <a:lnTo>
                  <a:pt x="2341" y="994"/>
                </a:lnTo>
                <a:lnTo>
                  <a:pt x="2341" y="997"/>
                </a:lnTo>
                <a:lnTo>
                  <a:pt x="2341" y="1001"/>
                </a:lnTo>
                <a:lnTo>
                  <a:pt x="2341" y="1004"/>
                </a:lnTo>
                <a:lnTo>
                  <a:pt x="2341" y="1008"/>
                </a:lnTo>
                <a:lnTo>
                  <a:pt x="2342" y="1011"/>
                </a:lnTo>
                <a:lnTo>
                  <a:pt x="2342" y="1015"/>
                </a:lnTo>
                <a:lnTo>
                  <a:pt x="2342" y="1018"/>
                </a:lnTo>
                <a:lnTo>
                  <a:pt x="2342" y="1021"/>
                </a:lnTo>
                <a:lnTo>
                  <a:pt x="2343" y="1025"/>
                </a:lnTo>
                <a:lnTo>
                  <a:pt x="2343" y="1028"/>
                </a:lnTo>
                <a:lnTo>
                  <a:pt x="2343" y="1031"/>
                </a:lnTo>
                <a:lnTo>
                  <a:pt x="2343" y="1034"/>
                </a:lnTo>
                <a:lnTo>
                  <a:pt x="2343" y="1037"/>
                </a:lnTo>
                <a:lnTo>
                  <a:pt x="2343" y="1040"/>
                </a:lnTo>
                <a:lnTo>
                  <a:pt x="2343" y="1043"/>
                </a:lnTo>
                <a:lnTo>
                  <a:pt x="2344" y="1046"/>
                </a:lnTo>
                <a:lnTo>
                  <a:pt x="2344" y="1048"/>
                </a:lnTo>
                <a:lnTo>
                  <a:pt x="2344" y="1051"/>
                </a:lnTo>
                <a:lnTo>
                  <a:pt x="2344" y="1054"/>
                </a:lnTo>
                <a:lnTo>
                  <a:pt x="2344" y="1056"/>
                </a:lnTo>
                <a:lnTo>
                  <a:pt x="2344" y="1058"/>
                </a:lnTo>
                <a:lnTo>
                  <a:pt x="2344" y="1061"/>
                </a:lnTo>
                <a:lnTo>
                  <a:pt x="2345" y="1063"/>
                </a:lnTo>
                <a:lnTo>
                  <a:pt x="2345" y="1065"/>
                </a:lnTo>
                <a:lnTo>
                  <a:pt x="2345" y="1067"/>
                </a:lnTo>
                <a:lnTo>
                  <a:pt x="2345" y="1069"/>
                </a:lnTo>
                <a:lnTo>
                  <a:pt x="2345" y="1071"/>
                </a:lnTo>
                <a:lnTo>
                  <a:pt x="2346" y="1072"/>
                </a:lnTo>
                <a:lnTo>
                  <a:pt x="2346" y="1074"/>
                </a:lnTo>
                <a:lnTo>
                  <a:pt x="2346" y="1075"/>
                </a:lnTo>
                <a:lnTo>
                  <a:pt x="2346" y="1076"/>
                </a:lnTo>
                <a:lnTo>
                  <a:pt x="2346" y="1078"/>
                </a:lnTo>
                <a:lnTo>
                  <a:pt x="2346" y="1079"/>
                </a:lnTo>
                <a:lnTo>
                  <a:pt x="2347" y="1080"/>
                </a:lnTo>
                <a:lnTo>
                  <a:pt x="2347" y="1080"/>
                </a:lnTo>
                <a:lnTo>
                  <a:pt x="2347" y="1081"/>
                </a:lnTo>
                <a:lnTo>
                  <a:pt x="2347" y="1081"/>
                </a:lnTo>
                <a:lnTo>
                  <a:pt x="2347" y="1082"/>
                </a:lnTo>
                <a:lnTo>
                  <a:pt x="2348" y="1082"/>
                </a:lnTo>
                <a:lnTo>
                  <a:pt x="2348" y="1082"/>
                </a:lnTo>
                <a:lnTo>
                  <a:pt x="2348" y="1083"/>
                </a:lnTo>
                <a:lnTo>
                  <a:pt x="2348" y="1082"/>
                </a:lnTo>
                <a:lnTo>
                  <a:pt x="2348" y="1082"/>
                </a:lnTo>
                <a:lnTo>
                  <a:pt x="2348" y="1082"/>
                </a:lnTo>
                <a:lnTo>
                  <a:pt x="2348" y="1081"/>
                </a:lnTo>
                <a:lnTo>
                  <a:pt x="2349" y="1081"/>
                </a:lnTo>
                <a:lnTo>
                  <a:pt x="2349" y="1080"/>
                </a:lnTo>
                <a:lnTo>
                  <a:pt x="2349" y="1079"/>
                </a:lnTo>
                <a:lnTo>
                  <a:pt x="2349" y="1078"/>
                </a:lnTo>
                <a:lnTo>
                  <a:pt x="2349" y="1077"/>
                </a:lnTo>
                <a:lnTo>
                  <a:pt x="2349" y="1076"/>
                </a:lnTo>
                <a:lnTo>
                  <a:pt x="2349" y="1074"/>
                </a:lnTo>
                <a:lnTo>
                  <a:pt x="2350" y="1073"/>
                </a:lnTo>
                <a:lnTo>
                  <a:pt x="2350" y="1071"/>
                </a:lnTo>
                <a:lnTo>
                  <a:pt x="2350" y="1070"/>
                </a:lnTo>
                <a:lnTo>
                  <a:pt x="2350" y="1068"/>
                </a:lnTo>
                <a:lnTo>
                  <a:pt x="2351" y="1066"/>
                </a:lnTo>
                <a:lnTo>
                  <a:pt x="2351" y="1064"/>
                </a:lnTo>
                <a:lnTo>
                  <a:pt x="2351" y="1062"/>
                </a:lnTo>
                <a:lnTo>
                  <a:pt x="2351" y="1060"/>
                </a:lnTo>
                <a:lnTo>
                  <a:pt x="2351" y="1057"/>
                </a:lnTo>
                <a:lnTo>
                  <a:pt x="2351" y="1055"/>
                </a:lnTo>
                <a:lnTo>
                  <a:pt x="2351" y="1052"/>
                </a:lnTo>
                <a:lnTo>
                  <a:pt x="2352" y="1050"/>
                </a:lnTo>
                <a:lnTo>
                  <a:pt x="2352" y="1047"/>
                </a:lnTo>
                <a:lnTo>
                  <a:pt x="2352" y="1045"/>
                </a:lnTo>
                <a:lnTo>
                  <a:pt x="2352" y="1042"/>
                </a:lnTo>
                <a:lnTo>
                  <a:pt x="2352" y="1039"/>
                </a:lnTo>
                <a:lnTo>
                  <a:pt x="2352" y="1036"/>
                </a:lnTo>
                <a:lnTo>
                  <a:pt x="2352" y="1033"/>
                </a:lnTo>
                <a:lnTo>
                  <a:pt x="2353" y="1030"/>
                </a:lnTo>
                <a:lnTo>
                  <a:pt x="2353" y="1027"/>
                </a:lnTo>
                <a:lnTo>
                  <a:pt x="2353" y="1024"/>
                </a:lnTo>
                <a:lnTo>
                  <a:pt x="2353" y="1021"/>
                </a:lnTo>
                <a:lnTo>
                  <a:pt x="2353" y="1018"/>
                </a:lnTo>
                <a:lnTo>
                  <a:pt x="2354" y="1015"/>
                </a:lnTo>
                <a:lnTo>
                  <a:pt x="2354" y="1012"/>
                </a:lnTo>
                <a:lnTo>
                  <a:pt x="2354" y="1009"/>
                </a:lnTo>
                <a:lnTo>
                  <a:pt x="2354" y="1005"/>
                </a:lnTo>
                <a:lnTo>
                  <a:pt x="2354" y="1002"/>
                </a:lnTo>
                <a:lnTo>
                  <a:pt x="2354" y="999"/>
                </a:lnTo>
                <a:lnTo>
                  <a:pt x="2354" y="996"/>
                </a:lnTo>
                <a:lnTo>
                  <a:pt x="2355" y="992"/>
                </a:lnTo>
                <a:lnTo>
                  <a:pt x="2355" y="989"/>
                </a:lnTo>
                <a:lnTo>
                  <a:pt x="2355" y="986"/>
                </a:lnTo>
                <a:lnTo>
                  <a:pt x="2355" y="983"/>
                </a:lnTo>
                <a:lnTo>
                  <a:pt x="2356" y="980"/>
                </a:lnTo>
                <a:lnTo>
                  <a:pt x="2356" y="977"/>
                </a:lnTo>
                <a:lnTo>
                  <a:pt x="2356" y="973"/>
                </a:lnTo>
                <a:lnTo>
                  <a:pt x="2356" y="971"/>
                </a:lnTo>
                <a:lnTo>
                  <a:pt x="2356" y="968"/>
                </a:lnTo>
                <a:lnTo>
                  <a:pt x="2356" y="965"/>
                </a:lnTo>
                <a:lnTo>
                  <a:pt x="2356" y="961"/>
                </a:lnTo>
                <a:lnTo>
                  <a:pt x="2357" y="959"/>
                </a:lnTo>
                <a:lnTo>
                  <a:pt x="2357" y="956"/>
                </a:lnTo>
                <a:lnTo>
                  <a:pt x="2357" y="953"/>
                </a:lnTo>
                <a:lnTo>
                  <a:pt x="2357" y="951"/>
                </a:lnTo>
                <a:lnTo>
                  <a:pt x="2357" y="948"/>
                </a:lnTo>
                <a:lnTo>
                  <a:pt x="2357" y="945"/>
                </a:lnTo>
                <a:lnTo>
                  <a:pt x="2357" y="943"/>
                </a:lnTo>
                <a:lnTo>
                  <a:pt x="2358" y="941"/>
                </a:lnTo>
                <a:lnTo>
                  <a:pt x="2358" y="938"/>
                </a:lnTo>
                <a:lnTo>
                  <a:pt x="2358" y="936"/>
                </a:lnTo>
                <a:lnTo>
                  <a:pt x="2358" y="934"/>
                </a:lnTo>
                <a:lnTo>
                  <a:pt x="2358" y="932"/>
                </a:lnTo>
                <a:lnTo>
                  <a:pt x="2359" y="930"/>
                </a:lnTo>
                <a:lnTo>
                  <a:pt x="2359" y="928"/>
                </a:lnTo>
                <a:lnTo>
                  <a:pt x="2359" y="927"/>
                </a:lnTo>
                <a:lnTo>
                  <a:pt x="2359" y="925"/>
                </a:lnTo>
                <a:lnTo>
                  <a:pt x="2359" y="924"/>
                </a:lnTo>
                <a:lnTo>
                  <a:pt x="2359" y="922"/>
                </a:lnTo>
                <a:lnTo>
                  <a:pt x="2359" y="921"/>
                </a:lnTo>
                <a:lnTo>
                  <a:pt x="2360" y="920"/>
                </a:lnTo>
                <a:lnTo>
                  <a:pt x="2360" y="919"/>
                </a:lnTo>
                <a:lnTo>
                  <a:pt x="2360" y="918"/>
                </a:lnTo>
                <a:lnTo>
                  <a:pt x="2360" y="917"/>
                </a:lnTo>
                <a:lnTo>
                  <a:pt x="2361" y="917"/>
                </a:lnTo>
                <a:lnTo>
                  <a:pt x="2361" y="916"/>
                </a:lnTo>
                <a:lnTo>
                  <a:pt x="2361" y="915"/>
                </a:lnTo>
                <a:lnTo>
                  <a:pt x="2361" y="915"/>
                </a:lnTo>
                <a:lnTo>
                  <a:pt x="2361" y="915"/>
                </a:lnTo>
                <a:lnTo>
                  <a:pt x="2361" y="915"/>
                </a:lnTo>
                <a:lnTo>
                  <a:pt x="2361" y="915"/>
                </a:lnTo>
                <a:lnTo>
                  <a:pt x="2362" y="915"/>
                </a:lnTo>
                <a:lnTo>
                  <a:pt x="2362" y="915"/>
                </a:lnTo>
                <a:lnTo>
                  <a:pt x="2362" y="915"/>
                </a:lnTo>
                <a:lnTo>
                  <a:pt x="2362" y="916"/>
                </a:lnTo>
                <a:lnTo>
                  <a:pt x="2362" y="917"/>
                </a:lnTo>
                <a:lnTo>
                  <a:pt x="2362" y="917"/>
                </a:lnTo>
                <a:lnTo>
                  <a:pt x="2362" y="918"/>
                </a:lnTo>
                <a:lnTo>
                  <a:pt x="2363" y="919"/>
                </a:lnTo>
                <a:lnTo>
                  <a:pt x="2363" y="920"/>
                </a:lnTo>
                <a:lnTo>
                  <a:pt x="2363" y="921"/>
                </a:lnTo>
                <a:lnTo>
                  <a:pt x="2363" y="922"/>
                </a:lnTo>
                <a:lnTo>
                  <a:pt x="2363" y="924"/>
                </a:lnTo>
                <a:lnTo>
                  <a:pt x="2364" y="925"/>
                </a:lnTo>
                <a:lnTo>
                  <a:pt x="2364" y="927"/>
                </a:lnTo>
                <a:lnTo>
                  <a:pt x="2364" y="928"/>
                </a:lnTo>
                <a:lnTo>
                  <a:pt x="2364" y="930"/>
                </a:lnTo>
                <a:lnTo>
                  <a:pt x="2364" y="932"/>
                </a:lnTo>
                <a:lnTo>
                  <a:pt x="2364" y="934"/>
                </a:lnTo>
                <a:lnTo>
                  <a:pt x="2364" y="936"/>
                </a:lnTo>
                <a:lnTo>
                  <a:pt x="2365" y="938"/>
                </a:lnTo>
                <a:lnTo>
                  <a:pt x="2365" y="940"/>
                </a:lnTo>
                <a:lnTo>
                  <a:pt x="2365" y="943"/>
                </a:lnTo>
                <a:lnTo>
                  <a:pt x="2365" y="945"/>
                </a:lnTo>
                <a:lnTo>
                  <a:pt x="2366" y="947"/>
                </a:lnTo>
                <a:lnTo>
                  <a:pt x="2366" y="950"/>
                </a:lnTo>
                <a:lnTo>
                  <a:pt x="2366" y="952"/>
                </a:lnTo>
                <a:lnTo>
                  <a:pt x="2366" y="955"/>
                </a:lnTo>
                <a:lnTo>
                  <a:pt x="2366" y="958"/>
                </a:lnTo>
                <a:lnTo>
                  <a:pt x="2366" y="960"/>
                </a:lnTo>
                <a:lnTo>
                  <a:pt x="2366" y="963"/>
                </a:lnTo>
                <a:lnTo>
                  <a:pt x="2367" y="966"/>
                </a:lnTo>
                <a:lnTo>
                  <a:pt x="2367" y="968"/>
                </a:lnTo>
                <a:lnTo>
                  <a:pt x="2367" y="971"/>
                </a:lnTo>
                <a:lnTo>
                  <a:pt x="2367" y="974"/>
                </a:lnTo>
                <a:lnTo>
                  <a:pt x="2367" y="977"/>
                </a:lnTo>
                <a:lnTo>
                  <a:pt x="2367" y="980"/>
                </a:lnTo>
                <a:lnTo>
                  <a:pt x="2367" y="983"/>
                </a:lnTo>
                <a:lnTo>
                  <a:pt x="2368" y="986"/>
                </a:lnTo>
                <a:lnTo>
                  <a:pt x="2368" y="989"/>
                </a:lnTo>
                <a:lnTo>
                  <a:pt x="2368" y="992"/>
                </a:lnTo>
                <a:lnTo>
                  <a:pt x="2368" y="995"/>
                </a:lnTo>
                <a:lnTo>
                  <a:pt x="2368" y="997"/>
                </a:lnTo>
                <a:lnTo>
                  <a:pt x="2369" y="1001"/>
                </a:lnTo>
                <a:lnTo>
                  <a:pt x="2369" y="1003"/>
                </a:lnTo>
                <a:lnTo>
                  <a:pt x="2369" y="1006"/>
                </a:lnTo>
                <a:lnTo>
                  <a:pt x="2369" y="1009"/>
                </a:lnTo>
                <a:lnTo>
                  <a:pt x="2369" y="1012"/>
                </a:lnTo>
                <a:lnTo>
                  <a:pt x="2369" y="1015"/>
                </a:lnTo>
                <a:lnTo>
                  <a:pt x="2369" y="1017"/>
                </a:lnTo>
                <a:lnTo>
                  <a:pt x="2370" y="1020"/>
                </a:lnTo>
                <a:lnTo>
                  <a:pt x="2370" y="1023"/>
                </a:lnTo>
                <a:lnTo>
                  <a:pt x="2370" y="1025"/>
                </a:lnTo>
                <a:lnTo>
                  <a:pt x="2370" y="1028"/>
                </a:lnTo>
                <a:lnTo>
                  <a:pt x="2371" y="1031"/>
                </a:lnTo>
                <a:lnTo>
                  <a:pt x="2371" y="1033"/>
                </a:lnTo>
                <a:lnTo>
                  <a:pt x="2371" y="1036"/>
                </a:lnTo>
                <a:lnTo>
                  <a:pt x="2371" y="1038"/>
                </a:lnTo>
                <a:lnTo>
                  <a:pt x="2371" y="1040"/>
                </a:lnTo>
                <a:lnTo>
                  <a:pt x="2371" y="1042"/>
                </a:lnTo>
                <a:lnTo>
                  <a:pt x="2371" y="1045"/>
                </a:lnTo>
                <a:lnTo>
                  <a:pt x="2372" y="1047"/>
                </a:lnTo>
                <a:lnTo>
                  <a:pt x="2372" y="1049"/>
                </a:lnTo>
                <a:lnTo>
                  <a:pt x="2372" y="1050"/>
                </a:lnTo>
                <a:lnTo>
                  <a:pt x="2372" y="1052"/>
                </a:lnTo>
                <a:lnTo>
                  <a:pt x="2372" y="1054"/>
                </a:lnTo>
                <a:lnTo>
                  <a:pt x="2372" y="1056"/>
                </a:lnTo>
                <a:lnTo>
                  <a:pt x="2372" y="1057"/>
                </a:lnTo>
                <a:lnTo>
                  <a:pt x="2373" y="1059"/>
                </a:lnTo>
                <a:lnTo>
                  <a:pt x="2373" y="1060"/>
                </a:lnTo>
                <a:lnTo>
                  <a:pt x="2373" y="1061"/>
                </a:lnTo>
                <a:lnTo>
                  <a:pt x="2373" y="1062"/>
                </a:lnTo>
                <a:lnTo>
                  <a:pt x="2373" y="1063"/>
                </a:lnTo>
                <a:lnTo>
                  <a:pt x="2374" y="1065"/>
                </a:lnTo>
                <a:lnTo>
                  <a:pt x="2374" y="1065"/>
                </a:lnTo>
                <a:lnTo>
                  <a:pt x="2374" y="1066"/>
                </a:lnTo>
                <a:lnTo>
                  <a:pt x="2374" y="1066"/>
                </a:lnTo>
                <a:lnTo>
                  <a:pt x="2374" y="1067"/>
                </a:lnTo>
                <a:lnTo>
                  <a:pt x="2374" y="1068"/>
                </a:lnTo>
                <a:lnTo>
                  <a:pt x="2374" y="1068"/>
                </a:lnTo>
                <a:lnTo>
                  <a:pt x="2375" y="1068"/>
                </a:lnTo>
                <a:lnTo>
                  <a:pt x="2375" y="1068"/>
                </a:lnTo>
                <a:lnTo>
                  <a:pt x="2375" y="1068"/>
                </a:lnTo>
                <a:lnTo>
                  <a:pt x="2375" y="1068"/>
                </a:lnTo>
                <a:lnTo>
                  <a:pt x="2376" y="1068"/>
                </a:lnTo>
                <a:lnTo>
                  <a:pt x="2376" y="1067"/>
                </a:lnTo>
                <a:lnTo>
                  <a:pt x="2376" y="1067"/>
                </a:lnTo>
                <a:lnTo>
                  <a:pt x="2376" y="1066"/>
                </a:lnTo>
                <a:lnTo>
                  <a:pt x="2376" y="1066"/>
                </a:lnTo>
                <a:lnTo>
                  <a:pt x="2376" y="1065"/>
                </a:lnTo>
                <a:lnTo>
                  <a:pt x="2376" y="1064"/>
                </a:lnTo>
                <a:lnTo>
                  <a:pt x="2377" y="1063"/>
                </a:lnTo>
                <a:lnTo>
                  <a:pt x="2377" y="1062"/>
                </a:lnTo>
                <a:lnTo>
                  <a:pt x="2377" y="1061"/>
                </a:lnTo>
                <a:lnTo>
                  <a:pt x="2377" y="1060"/>
                </a:lnTo>
                <a:lnTo>
                  <a:pt x="2377" y="1058"/>
                </a:lnTo>
                <a:lnTo>
                  <a:pt x="2377" y="1057"/>
                </a:lnTo>
                <a:lnTo>
                  <a:pt x="2377" y="1055"/>
                </a:lnTo>
                <a:lnTo>
                  <a:pt x="2378" y="1054"/>
                </a:lnTo>
                <a:lnTo>
                  <a:pt x="2378" y="1052"/>
                </a:lnTo>
                <a:lnTo>
                  <a:pt x="2378" y="1050"/>
                </a:lnTo>
                <a:lnTo>
                  <a:pt x="2378" y="1048"/>
                </a:lnTo>
                <a:lnTo>
                  <a:pt x="2378" y="1047"/>
                </a:lnTo>
                <a:lnTo>
                  <a:pt x="2379" y="1044"/>
                </a:lnTo>
                <a:lnTo>
                  <a:pt x="2379" y="1042"/>
                </a:lnTo>
                <a:lnTo>
                  <a:pt x="2379" y="1040"/>
                </a:lnTo>
                <a:lnTo>
                  <a:pt x="2379" y="1038"/>
                </a:lnTo>
                <a:lnTo>
                  <a:pt x="2379" y="1036"/>
                </a:lnTo>
                <a:lnTo>
                  <a:pt x="2379" y="1034"/>
                </a:lnTo>
                <a:lnTo>
                  <a:pt x="2380" y="1031"/>
                </a:lnTo>
                <a:lnTo>
                  <a:pt x="2380" y="1029"/>
                </a:lnTo>
                <a:lnTo>
                  <a:pt x="2380" y="1026"/>
                </a:lnTo>
                <a:lnTo>
                  <a:pt x="2380" y="1024"/>
                </a:lnTo>
                <a:lnTo>
                  <a:pt x="2380" y="1021"/>
                </a:lnTo>
                <a:lnTo>
                  <a:pt x="2380" y="1019"/>
                </a:lnTo>
                <a:lnTo>
                  <a:pt x="2380" y="1016"/>
                </a:lnTo>
                <a:lnTo>
                  <a:pt x="2381" y="1014"/>
                </a:lnTo>
                <a:lnTo>
                  <a:pt x="2381" y="1011"/>
                </a:lnTo>
                <a:lnTo>
                  <a:pt x="2381" y="1008"/>
                </a:lnTo>
                <a:lnTo>
                  <a:pt x="2381" y="1006"/>
                </a:lnTo>
                <a:lnTo>
                  <a:pt x="2381" y="1003"/>
                </a:lnTo>
                <a:lnTo>
                  <a:pt x="2382" y="1001"/>
                </a:lnTo>
                <a:lnTo>
                  <a:pt x="2382" y="998"/>
                </a:lnTo>
                <a:lnTo>
                  <a:pt x="2382" y="995"/>
                </a:lnTo>
                <a:lnTo>
                  <a:pt x="2382" y="992"/>
                </a:lnTo>
                <a:lnTo>
                  <a:pt x="2382" y="990"/>
                </a:lnTo>
                <a:lnTo>
                  <a:pt x="2382" y="987"/>
                </a:lnTo>
                <a:lnTo>
                  <a:pt x="2382" y="984"/>
                </a:lnTo>
                <a:lnTo>
                  <a:pt x="2383" y="982"/>
                </a:lnTo>
                <a:lnTo>
                  <a:pt x="2383" y="979"/>
                </a:lnTo>
                <a:lnTo>
                  <a:pt x="2383" y="977"/>
                </a:lnTo>
                <a:lnTo>
                  <a:pt x="2383" y="974"/>
                </a:lnTo>
                <a:lnTo>
                  <a:pt x="2384" y="972"/>
                </a:lnTo>
                <a:lnTo>
                  <a:pt x="2384" y="969"/>
                </a:lnTo>
                <a:lnTo>
                  <a:pt x="2384" y="967"/>
                </a:lnTo>
                <a:lnTo>
                  <a:pt x="2384" y="965"/>
                </a:lnTo>
                <a:lnTo>
                  <a:pt x="2384" y="963"/>
                </a:lnTo>
                <a:lnTo>
                  <a:pt x="2384" y="960"/>
                </a:lnTo>
                <a:lnTo>
                  <a:pt x="2384" y="958"/>
                </a:lnTo>
                <a:lnTo>
                  <a:pt x="2385" y="956"/>
                </a:lnTo>
                <a:lnTo>
                  <a:pt x="2385" y="954"/>
                </a:lnTo>
                <a:lnTo>
                  <a:pt x="2385" y="952"/>
                </a:lnTo>
                <a:lnTo>
                  <a:pt x="2385" y="950"/>
                </a:lnTo>
                <a:lnTo>
                  <a:pt x="2385" y="948"/>
                </a:lnTo>
                <a:lnTo>
                  <a:pt x="2385" y="946"/>
                </a:lnTo>
                <a:lnTo>
                  <a:pt x="2385" y="945"/>
                </a:lnTo>
                <a:lnTo>
                  <a:pt x="2386" y="943"/>
                </a:lnTo>
                <a:lnTo>
                  <a:pt x="2386" y="942"/>
                </a:lnTo>
                <a:lnTo>
                  <a:pt x="2386" y="940"/>
                </a:lnTo>
                <a:lnTo>
                  <a:pt x="2386" y="939"/>
                </a:lnTo>
                <a:lnTo>
                  <a:pt x="2386" y="937"/>
                </a:lnTo>
                <a:lnTo>
                  <a:pt x="2387" y="936"/>
                </a:lnTo>
                <a:lnTo>
                  <a:pt x="2387" y="935"/>
                </a:lnTo>
                <a:lnTo>
                  <a:pt x="2387" y="934"/>
                </a:lnTo>
                <a:lnTo>
                  <a:pt x="2387" y="933"/>
                </a:lnTo>
                <a:lnTo>
                  <a:pt x="2387" y="932"/>
                </a:lnTo>
                <a:lnTo>
                  <a:pt x="2387" y="932"/>
                </a:lnTo>
                <a:lnTo>
                  <a:pt x="2387" y="931"/>
                </a:lnTo>
                <a:lnTo>
                  <a:pt x="2388" y="930"/>
                </a:lnTo>
                <a:lnTo>
                  <a:pt x="2388" y="930"/>
                </a:lnTo>
                <a:lnTo>
                  <a:pt x="2388" y="930"/>
                </a:lnTo>
                <a:lnTo>
                  <a:pt x="2388" y="930"/>
                </a:lnTo>
                <a:lnTo>
                  <a:pt x="2389" y="929"/>
                </a:lnTo>
                <a:lnTo>
                  <a:pt x="2389" y="929"/>
                </a:lnTo>
                <a:lnTo>
                  <a:pt x="2389" y="929"/>
                </a:lnTo>
                <a:lnTo>
                  <a:pt x="2389" y="929"/>
                </a:lnTo>
                <a:lnTo>
                  <a:pt x="2389" y="930"/>
                </a:lnTo>
                <a:lnTo>
                  <a:pt x="2389" y="930"/>
                </a:lnTo>
                <a:lnTo>
                  <a:pt x="2389" y="930"/>
                </a:lnTo>
                <a:lnTo>
                  <a:pt x="2390" y="931"/>
                </a:lnTo>
                <a:lnTo>
                  <a:pt x="2390" y="932"/>
                </a:lnTo>
                <a:lnTo>
                  <a:pt x="2390" y="932"/>
                </a:lnTo>
                <a:lnTo>
                  <a:pt x="2390" y="933"/>
                </a:lnTo>
                <a:lnTo>
                  <a:pt x="2390" y="934"/>
                </a:lnTo>
                <a:lnTo>
                  <a:pt x="2390" y="935"/>
                </a:lnTo>
                <a:lnTo>
                  <a:pt x="2390" y="936"/>
                </a:lnTo>
                <a:lnTo>
                  <a:pt x="2391" y="937"/>
                </a:lnTo>
                <a:lnTo>
                  <a:pt x="2391" y="938"/>
                </a:lnTo>
                <a:lnTo>
                  <a:pt x="2391" y="940"/>
                </a:lnTo>
                <a:lnTo>
                  <a:pt x="2391" y="941"/>
                </a:lnTo>
                <a:lnTo>
                  <a:pt x="2391" y="942"/>
                </a:lnTo>
                <a:lnTo>
                  <a:pt x="2392" y="944"/>
                </a:lnTo>
                <a:lnTo>
                  <a:pt x="2392" y="946"/>
                </a:lnTo>
                <a:lnTo>
                  <a:pt x="2392" y="947"/>
                </a:lnTo>
                <a:lnTo>
                  <a:pt x="2392" y="949"/>
                </a:lnTo>
                <a:lnTo>
                  <a:pt x="2392" y="951"/>
                </a:lnTo>
                <a:lnTo>
                  <a:pt x="2392" y="953"/>
                </a:lnTo>
                <a:lnTo>
                  <a:pt x="2392" y="955"/>
                </a:lnTo>
                <a:lnTo>
                  <a:pt x="2393" y="956"/>
                </a:lnTo>
                <a:lnTo>
                  <a:pt x="2393" y="958"/>
                </a:lnTo>
                <a:lnTo>
                  <a:pt x="2393" y="961"/>
                </a:lnTo>
                <a:lnTo>
                  <a:pt x="2393" y="963"/>
                </a:lnTo>
                <a:lnTo>
                  <a:pt x="2394" y="965"/>
                </a:lnTo>
                <a:lnTo>
                  <a:pt x="2394" y="967"/>
                </a:lnTo>
                <a:lnTo>
                  <a:pt x="2394" y="969"/>
                </a:lnTo>
                <a:lnTo>
                  <a:pt x="2394" y="971"/>
                </a:lnTo>
                <a:lnTo>
                  <a:pt x="2394" y="974"/>
                </a:lnTo>
                <a:lnTo>
                  <a:pt x="2394" y="976"/>
                </a:lnTo>
                <a:lnTo>
                  <a:pt x="2394" y="978"/>
                </a:lnTo>
                <a:lnTo>
                  <a:pt x="2395" y="981"/>
                </a:lnTo>
                <a:lnTo>
                  <a:pt x="2395" y="983"/>
                </a:lnTo>
                <a:lnTo>
                  <a:pt x="2395" y="986"/>
                </a:lnTo>
                <a:lnTo>
                  <a:pt x="2395" y="988"/>
                </a:lnTo>
                <a:lnTo>
                  <a:pt x="2395" y="990"/>
                </a:lnTo>
                <a:lnTo>
                  <a:pt x="2395" y="993"/>
                </a:lnTo>
                <a:lnTo>
                  <a:pt x="2395" y="995"/>
                </a:lnTo>
                <a:lnTo>
                  <a:pt x="2396" y="997"/>
                </a:lnTo>
                <a:lnTo>
                  <a:pt x="2396" y="1000"/>
                </a:lnTo>
                <a:lnTo>
                  <a:pt x="2396" y="1002"/>
                </a:lnTo>
                <a:lnTo>
                  <a:pt x="2396" y="1004"/>
                </a:lnTo>
                <a:lnTo>
                  <a:pt x="2396" y="1007"/>
                </a:lnTo>
                <a:lnTo>
                  <a:pt x="2397" y="1009"/>
                </a:lnTo>
                <a:lnTo>
                  <a:pt x="2397" y="1011"/>
                </a:lnTo>
                <a:lnTo>
                  <a:pt x="2397" y="1014"/>
                </a:lnTo>
                <a:lnTo>
                  <a:pt x="2397" y="1016"/>
                </a:lnTo>
                <a:lnTo>
                  <a:pt x="2397" y="1018"/>
                </a:lnTo>
                <a:lnTo>
                  <a:pt x="2397" y="1020"/>
                </a:lnTo>
                <a:lnTo>
                  <a:pt x="2397" y="1022"/>
                </a:lnTo>
                <a:lnTo>
                  <a:pt x="2398" y="1024"/>
                </a:lnTo>
                <a:lnTo>
                  <a:pt x="2398" y="1026"/>
                </a:lnTo>
                <a:lnTo>
                  <a:pt x="2398" y="1028"/>
                </a:lnTo>
                <a:lnTo>
                  <a:pt x="2398" y="1030"/>
                </a:lnTo>
                <a:lnTo>
                  <a:pt x="2399" y="1032"/>
                </a:lnTo>
                <a:lnTo>
                  <a:pt x="2399" y="1034"/>
                </a:lnTo>
                <a:lnTo>
                  <a:pt x="2399" y="1035"/>
                </a:lnTo>
                <a:lnTo>
                  <a:pt x="2399" y="1037"/>
                </a:lnTo>
                <a:lnTo>
                  <a:pt x="2399" y="1038"/>
                </a:lnTo>
                <a:lnTo>
                  <a:pt x="2399" y="1040"/>
                </a:lnTo>
                <a:lnTo>
                  <a:pt x="2399" y="1041"/>
                </a:lnTo>
                <a:lnTo>
                  <a:pt x="2400" y="1043"/>
                </a:lnTo>
                <a:lnTo>
                  <a:pt x="2400" y="1044"/>
                </a:lnTo>
                <a:lnTo>
                  <a:pt x="2400" y="1045"/>
                </a:lnTo>
                <a:lnTo>
                  <a:pt x="2400" y="1046"/>
                </a:lnTo>
                <a:lnTo>
                  <a:pt x="2400" y="1047"/>
                </a:lnTo>
                <a:lnTo>
                  <a:pt x="2400" y="1048"/>
                </a:lnTo>
                <a:lnTo>
                  <a:pt x="2400" y="1049"/>
                </a:lnTo>
                <a:lnTo>
                  <a:pt x="2401" y="1050"/>
                </a:lnTo>
                <a:lnTo>
                  <a:pt x="2401" y="1051"/>
                </a:lnTo>
                <a:lnTo>
                  <a:pt x="2401" y="1051"/>
                </a:lnTo>
                <a:lnTo>
                  <a:pt x="2401" y="1052"/>
                </a:lnTo>
                <a:lnTo>
                  <a:pt x="2401" y="1052"/>
                </a:lnTo>
                <a:lnTo>
                  <a:pt x="2402" y="1053"/>
                </a:lnTo>
                <a:lnTo>
                  <a:pt x="2402" y="1053"/>
                </a:lnTo>
                <a:lnTo>
                  <a:pt x="2402" y="1053"/>
                </a:lnTo>
                <a:lnTo>
                  <a:pt x="2402" y="1053"/>
                </a:lnTo>
                <a:lnTo>
                  <a:pt x="2402" y="1053"/>
                </a:lnTo>
                <a:lnTo>
                  <a:pt x="2402" y="1053"/>
                </a:lnTo>
                <a:lnTo>
                  <a:pt x="2402" y="1053"/>
                </a:lnTo>
                <a:lnTo>
                  <a:pt x="2403" y="1053"/>
                </a:lnTo>
                <a:lnTo>
                  <a:pt x="2403" y="1053"/>
                </a:lnTo>
                <a:lnTo>
                  <a:pt x="2403" y="1052"/>
                </a:lnTo>
                <a:lnTo>
                  <a:pt x="2403" y="1052"/>
                </a:lnTo>
                <a:lnTo>
                  <a:pt x="2404" y="1051"/>
                </a:lnTo>
                <a:lnTo>
                  <a:pt x="2404" y="1050"/>
                </a:lnTo>
                <a:lnTo>
                  <a:pt x="2404" y="1050"/>
                </a:lnTo>
                <a:lnTo>
                  <a:pt x="2404" y="1049"/>
                </a:lnTo>
                <a:lnTo>
                  <a:pt x="2404" y="1048"/>
                </a:lnTo>
                <a:lnTo>
                  <a:pt x="2404" y="1047"/>
                </a:lnTo>
                <a:lnTo>
                  <a:pt x="2404" y="1046"/>
                </a:lnTo>
                <a:lnTo>
                  <a:pt x="2405" y="1045"/>
                </a:lnTo>
                <a:lnTo>
                  <a:pt x="2405" y="1044"/>
                </a:lnTo>
                <a:lnTo>
                  <a:pt x="2405" y="1043"/>
                </a:lnTo>
                <a:lnTo>
                  <a:pt x="2405" y="1042"/>
                </a:lnTo>
                <a:lnTo>
                  <a:pt x="2405" y="1040"/>
                </a:lnTo>
                <a:lnTo>
                  <a:pt x="2405" y="1038"/>
                </a:lnTo>
                <a:lnTo>
                  <a:pt x="2405" y="1037"/>
                </a:lnTo>
                <a:lnTo>
                  <a:pt x="2406" y="1035"/>
                </a:lnTo>
                <a:lnTo>
                  <a:pt x="2406" y="1034"/>
                </a:lnTo>
                <a:lnTo>
                  <a:pt x="2406" y="1032"/>
                </a:lnTo>
                <a:lnTo>
                  <a:pt x="2406" y="1030"/>
                </a:lnTo>
                <a:lnTo>
                  <a:pt x="2406" y="1029"/>
                </a:lnTo>
                <a:lnTo>
                  <a:pt x="2407" y="1027"/>
                </a:lnTo>
                <a:lnTo>
                  <a:pt x="2407" y="1025"/>
                </a:lnTo>
                <a:lnTo>
                  <a:pt x="2407" y="1023"/>
                </a:lnTo>
                <a:lnTo>
                  <a:pt x="2407" y="1022"/>
                </a:lnTo>
                <a:lnTo>
                  <a:pt x="2407" y="1019"/>
                </a:lnTo>
                <a:lnTo>
                  <a:pt x="2407" y="1017"/>
                </a:lnTo>
                <a:lnTo>
                  <a:pt x="2408" y="1015"/>
                </a:lnTo>
                <a:lnTo>
                  <a:pt x="2408" y="1014"/>
                </a:lnTo>
                <a:lnTo>
                  <a:pt x="2408" y="1011"/>
                </a:lnTo>
                <a:lnTo>
                  <a:pt x="2408" y="1009"/>
                </a:lnTo>
                <a:lnTo>
                  <a:pt x="2408" y="1007"/>
                </a:lnTo>
                <a:lnTo>
                  <a:pt x="2408" y="1005"/>
                </a:lnTo>
                <a:lnTo>
                  <a:pt x="2408" y="1003"/>
                </a:lnTo>
                <a:lnTo>
                  <a:pt x="2409" y="1001"/>
                </a:lnTo>
                <a:lnTo>
                  <a:pt x="2409" y="999"/>
                </a:lnTo>
                <a:lnTo>
                  <a:pt x="2409" y="997"/>
                </a:lnTo>
                <a:lnTo>
                  <a:pt x="2409" y="995"/>
                </a:lnTo>
                <a:lnTo>
                  <a:pt x="2409" y="992"/>
                </a:lnTo>
                <a:lnTo>
                  <a:pt x="2410" y="991"/>
                </a:lnTo>
                <a:lnTo>
                  <a:pt x="2410" y="989"/>
                </a:lnTo>
                <a:lnTo>
                  <a:pt x="2410" y="986"/>
                </a:lnTo>
                <a:lnTo>
                  <a:pt x="2410" y="984"/>
                </a:lnTo>
                <a:lnTo>
                  <a:pt x="2410" y="983"/>
                </a:lnTo>
                <a:lnTo>
                  <a:pt x="2410" y="980"/>
                </a:lnTo>
                <a:lnTo>
                  <a:pt x="2410" y="978"/>
                </a:lnTo>
                <a:lnTo>
                  <a:pt x="2411" y="976"/>
                </a:lnTo>
                <a:lnTo>
                  <a:pt x="2411" y="974"/>
                </a:lnTo>
                <a:lnTo>
                  <a:pt x="2411" y="973"/>
                </a:lnTo>
                <a:lnTo>
                  <a:pt x="2411" y="971"/>
                </a:lnTo>
                <a:lnTo>
                  <a:pt x="2412" y="969"/>
                </a:lnTo>
                <a:lnTo>
                  <a:pt x="2412" y="968"/>
                </a:lnTo>
                <a:lnTo>
                  <a:pt x="2412" y="966"/>
                </a:lnTo>
                <a:lnTo>
                  <a:pt x="2412" y="964"/>
                </a:lnTo>
                <a:lnTo>
                  <a:pt x="2412" y="963"/>
                </a:lnTo>
                <a:lnTo>
                  <a:pt x="2412" y="961"/>
                </a:lnTo>
                <a:lnTo>
                  <a:pt x="2412" y="960"/>
                </a:lnTo>
                <a:lnTo>
                  <a:pt x="2413" y="958"/>
                </a:lnTo>
                <a:lnTo>
                  <a:pt x="2413" y="957"/>
                </a:lnTo>
                <a:lnTo>
                  <a:pt x="2413" y="955"/>
                </a:lnTo>
                <a:lnTo>
                  <a:pt x="2413" y="954"/>
                </a:lnTo>
                <a:lnTo>
                  <a:pt x="2413" y="953"/>
                </a:lnTo>
                <a:lnTo>
                  <a:pt x="2413" y="952"/>
                </a:lnTo>
                <a:lnTo>
                  <a:pt x="2413" y="951"/>
                </a:lnTo>
                <a:lnTo>
                  <a:pt x="2414" y="950"/>
                </a:lnTo>
                <a:lnTo>
                  <a:pt x="2414" y="949"/>
                </a:lnTo>
                <a:lnTo>
                  <a:pt x="2414" y="948"/>
                </a:lnTo>
                <a:lnTo>
                  <a:pt x="2414" y="947"/>
                </a:lnTo>
                <a:lnTo>
                  <a:pt x="2414" y="947"/>
                </a:lnTo>
                <a:lnTo>
                  <a:pt x="2415" y="946"/>
                </a:lnTo>
                <a:lnTo>
                  <a:pt x="2415" y="946"/>
                </a:lnTo>
                <a:lnTo>
                  <a:pt x="2415" y="945"/>
                </a:lnTo>
                <a:lnTo>
                  <a:pt x="2415" y="945"/>
                </a:lnTo>
                <a:lnTo>
                  <a:pt x="2415" y="945"/>
                </a:lnTo>
                <a:lnTo>
                  <a:pt x="2415" y="944"/>
                </a:lnTo>
                <a:lnTo>
                  <a:pt x="2415" y="944"/>
                </a:lnTo>
                <a:lnTo>
                  <a:pt x="2416" y="944"/>
                </a:lnTo>
                <a:lnTo>
                  <a:pt x="2416" y="944"/>
                </a:lnTo>
                <a:lnTo>
                  <a:pt x="2416" y="944"/>
                </a:lnTo>
                <a:lnTo>
                  <a:pt x="2416" y="944"/>
                </a:lnTo>
                <a:lnTo>
                  <a:pt x="2417" y="944"/>
                </a:lnTo>
                <a:lnTo>
                  <a:pt x="2417" y="945"/>
                </a:lnTo>
                <a:lnTo>
                  <a:pt x="2417" y="945"/>
                </a:lnTo>
                <a:lnTo>
                  <a:pt x="2417" y="945"/>
                </a:lnTo>
                <a:lnTo>
                  <a:pt x="2417" y="946"/>
                </a:lnTo>
                <a:lnTo>
                  <a:pt x="2417" y="946"/>
                </a:lnTo>
                <a:lnTo>
                  <a:pt x="2417" y="947"/>
                </a:lnTo>
                <a:lnTo>
                  <a:pt x="2418" y="948"/>
                </a:lnTo>
                <a:lnTo>
                  <a:pt x="2418" y="949"/>
                </a:lnTo>
                <a:lnTo>
                  <a:pt x="2418" y="950"/>
                </a:lnTo>
                <a:lnTo>
                  <a:pt x="2418" y="950"/>
                </a:lnTo>
                <a:lnTo>
                  <a:pt x="2418" y="951"/>
                </a:lnTo>
                <a:lnTo>
                  <a:pt x="2418" y="952"/>
                </a:lnTo>
                <a:lnTo>
                  <a:pt x="2418" y="953"/>
                </a:lnTo>
                <a:lnTo>
                  <a:pt x="2419" y="955"/>
                </a:lnTo>
                <a:lnTo>
                  <a:pt x="2419" y="956"/>
                </a:lnTo>
                <a:lnTo>
                  <a:pt x="2419" y="957"/>
                </a:lnTo>
                <a:lnTo>
                  <a:pt x="2419" y="958"/>
                </a:lnTo>
                <a:lnTo>
                  <a:pt x="2419" y="960"/>
                </a:lnTo>
                <a:lnTo>
                  <a:pt x="2420" y="961"/>
                </a:lnTo>
                <a:lnTo>
                  <a:pt x="2420" y="963"/>
                </a:lnTo>
                <a:lnTo>
                  <a:pt x="2420" y="964"/>
                </a:lnTo>
                <a:lnTo>
                  <a:pt x="2420" y="966"/>
                </a:lnTo>
                <a:lnTo>
                  <a:pt x="2420" y="967"/>
                </a:lnTo>
                <a:lnTo>
                  <a:pt x="2420" y="969"/>
                </a:lnTo>
                <a:lnTo>
                  <a:pt x="2420" y="970"/>
                </a:lnTo>
                <a:lnTo>
                  <a:pt x="2421" y="972"/>
                </a:lnTo>
                <a:lnTo>
                  <a:pt x="2421" y="974"/>
                </a:lnTo>
                <a:lnTo>
                  <a:pt x="2421" y="976"/>
                </a:lnTo>
                <a:lnTo>
                  <a:pt x="2421" y="977"/>
                </a:lnTo>
                <a:lnTo>
                  <a:pt x="2422" y="979"/>
                </a:lnTo>
                <a:lnTo>
                  <a:pt x="2422" y="981"/>
                </a:lnTo>
                <a:lnTo>
                  <a:pt x="2422" y="983"/>
                </a:lnTo>
                <a:lnTo>
                  <a:pt x="2422" y="984"/>
                </a:lnTo>
                <a:lnTo>
                  <a:pt x="2422" y="986"/>
                </a:lnTo>
                <a:lnTo>
                  <a:pt x="2422" y="988"/>
                </a:lnTo>
                <a:lnTo>
                  <a:pt x="2422" y="990"/>
                </a:lnTo>
                <a:lnTo>
                  <a:pt x="2423" y="992"/>
                </a:lnTo>
                <a:lnTo>
                  <a:pt x="2423" y="994"/>
                </a:lnTo>
                <a:lnTo>
                  <a:pt x="2423" y="995"/>
                </a:lnTo>
                <a:lnTo>
                  <a:pt x="2423" y="997"/>
                </a:lnTo>
                <a:lnTo>
                  <a:pt x="2423" y="999"/>
                </a:lnTo>
                <a:lnTo>
                  <a:pt x="2423" y="1001"/>
                </a:lnTo>
                <a:lnTo>
                  <a:pt x="2423" y="1002"/>
                </a:lnTo>
                <a:lnTo>
                  <a:pt x="2424" y="1004"/>
                </a:lnTo>
                <a:lnTo>
                  <a:pt x="2424" y="1006"/>
                </a:lnTo>
                <a:lnTo>
                  <a:pt x="2424" y="1008"/>
                </a:lnTo>
                <a:lnTo>
                  <a:pt x="2424" y="1009"/>
                </a:lnTo>
                <a:lnTo>
                  <a:pt x="2424" y="1011"/>
                </a:lnTo>
                <a:lnTo>
                  <a:pt x="2425" y="1013"/>
                </a:lnTo>
                <a:lnTo>
                  <a:pt x="2425" y="1014"/>
                </a:lnTo>
                <a:lnTo>
                  <a:pt x="2425" y="1016"/>
                </a:lnTo>
                <a:lnTo>
                  <a:pt x="2425" y="1017"/>
                </a:lnTo>
                <a:lnTo>
                  <a:pt x="2425" y="1019"/>
                </a:lnTo>
                <a:lnTo>
                  <a:pt x="2425" y="1020"/>
                </a:lnTo>
                <a:lnTo>
                  <a:pt x="2425" y="1022"/>
                </a:lnTo>
                <a:lnTo>
                  <a:pt x="2426" y="1023"/>
                </a:lnTo>
                <a:lnTo>
                  <a:pt x="2426" y="1024"/>
                </a:lnTo>
                <a:lnTo>
                  <a:pt x="2426" y="1026"/>
                </a:lnTo>
                <a:lnTo>
                  <a:pt x="2426" y="1027"/>
                </a:lnTo>
                <a:lnTo>
                  <a:pt x="2427" y="1028"/>
                </a:lnTo>
                <a:lnTo>
                  <a:pt x="2427" y="1029"/>
                </a:lnTo>
                <a:lnTo>
                  <a:pt x="2427" y="1030"/>
                </a:lnTo>
                <a:lnTo>
                  <a:pt x="2427" y="1031"/>
                </a:lnTo>
                <a:lnTo>
                  <a:pt x="2427" y="1032"/>
                </a:lnTo>
                <a:lnTo>
                  <a:pt x="2427" y="1033"/>
                </a:lnTo>
                <a:lnTo>
                  <a:pt x="2427" y="1034"/>
                </a:lnTo>
                <a:lnTo>
                  <a:pt x="2428" y="1035"/>
                </a:lnTo>
                <a:lnTo>
                  <a:pt x="2428" y="1035"/>
                </a:lnTo>
                <a:lnTo>
                  <a:pt x="2428" y="1036"/>
                </a:lnTo>
                <a:lnTo>
                  <a:pt x="2428" y="1037"/>
                </a:lnTo>
                <a:lnTo>
                  <a:pt x="2428" y="1037"/>
                </a:lnTo>
                <a:lnTo>
                  <a:pt x="2428" y="1037"/>
                </a:lnTo>
                <a:lnTo>
                  <a:pt x="2428" y="1038"/>
                </a:lnTo>
                <a:lnTo>
                  <a:pt x="2429" y="1038"/>
                </a:lnTo>
                <a:lnTo>
                  <a:pt x="2429" y="1038"/>
                </a:lnTo>
                <a:lnTo>
                  <a:pt x="2429" y="1038"/>
                </a:lnTo>
                <a:lnTo>
                  <a:pt x="2429" y="1039"/>
                </a:lnTo>
                <a:lnTo>
                  <a:pt x="2429" y="1039"/>
                </a:lnTo>
                <a:lnTo>
                  <a:pt x="2430" y="1039"/>
                </a:lnTo>
                <a:lnTo>
                  <a:pt x="2430" y="1039"/>
                </a:lnTo>
                <a:lnTo>
                  <a:pt x="2430" y="1038"/>
                </a:lnTo>
                <a:lnTo>
                  <a:pt x="2430" y="1038"/>
                </a:lnTo>
                <a:lnTo>
                  <a:pt x="2430" y="1038"/>
                </a:lnTo>
                <a:lnTo>
                  <a:pt x="2430" y="1038"/>
                </a:lnTo>
                <a:lnTo>
                  <a:pt x="2430" y="1037"/>
                </a:lnTo>
                <a:lnTo>
                  <a:pt x="2431" y="1037"/>
                </a:lnTo>
                <a:lnTo>
                  <a:pt x="2431" y="1037"/>
                </a:lnTo>
                <a:lnTo>
                  <a:pt x="2431" y="1036"/>
                </a:lnTo>
                <a:lnTo>
                  <a:pt x="2431" y="1035"/>
                </a:lnTo>
                <a:lnTo>
                  <a:pt x="2432" y="1035"/>
                </a:lnTo>
                <a:lnTo>
                  <a:pt x="2432" y="1034"/>
                </a:lnTo>
                <a:lnTo>
                  <a:pt x="2432" y="1033"/>
                </a:lnTo>
                <a:lnTo>
                  <a:pt x="2432" y="1032"/>
                </a:lnTo>
                <a:lnTo>
                  <a:pt x="2432" y="1031"/>
                </a:lnTo>
                <a:lnTo>
                  <a:pt x="2432" y="1030"/>
                </a:lnTo>
                <a:lnTo>
                  <a:pt x="2432" y="1029"/>
                </a:lnTo>
                <a:lnTo>
                  <a:pt x="2433" y="1029"/>
                </a:lnTo>
                <a:lnTo>
                  <a:pt x="2433" y="1027"/>
                </a:lnTo>
                <a:lnTo>
                  <a:pt x="2433" y="1026"/>
                </a:lnTo>
                <a:lnTo>
                  <a:pt x="2433" y="1025"/>
                </a:lnTo>
                <a:lnTo>
                  <a:pt x="2433" y="1024"/>
                </a:lnTo>
                <a:lnTo>
                  <a:pt x="2433" y="1022"/>
                </a:lnTo>
                <a:lnTo>
                  <a:pt x="2433" y="1021"/>
                </a:lnTo>
                <a:lnTo>
                  <a:pt x="2434" y="1020"/>
                </a:lnTo>
                <a:lnTo>
                  <a:pt x="2434" y="1019"/>
                </a:lnTo>
                <a:lnTo>
                  <a:pt x="2434" y="1017"/>
                </a:lnTo>
                <a:lnTo>
                  <a:pt x="2434" y="1016"/>
                </a:lnTo>
                <a:lnTo>
                  <a:pt x="2434" y="1014"/>
                </a:lnTo>
                <a:lnTo>
                  <a:pt x="2435" y="1013"/>
                </a:lnTo>
                <a:lnTo>
                  <a:pt x="2435" y="1011"/>
                </a:lnTo>
                <a:lnTo>
                  <a:pt x="2435" y="1010"/>
                </a:lnTo>
                <a:lnTo>
                  <a:pt x="2435" y="1009"/>
                </a:lnTo>
                <a:lnTo>
                  <a:pt x="2435" y="1007"/>
                </a:lnTo>
                <a:lnTo>
                  <a:pt x="2435" y="1006"/>
                </a:lnTo>
                <a:lnTo>
                  <a:pt x="2435" y="1004"/>
                </a:lnTo>
                <a:lnTo>
                  <a:pt x="2436" y="1002"/>
                </a:lnTo>
                <a:lnTo>
                  <a:pt x="2436" y="1001"/>
                </a:lnTo>
                <a:lnTo>
                  <a:pt x="2436" y="999"/>
                </a:lnTo>
                <a:lnTo>
                  <a:pt x="2436" y="997"/>
                </a:lnTo>
                <a:lnTo>
                  <a:pt x="2436" y="996"/>
                </a:lnTo>
                <a:lnTo>
                  <a:pt x="2436" y="994"/>
                </a:lnTo>
                <a:lnTo>
                  <a:pt x="2437" y="993"/>
                </a:lnTo>
                <a:lnTo>
                  <a:pt x="2437" y="991"/>
                </a:lnTo>
                <a:lnTo>
                  <a:pt x="2437" y="990"/>
                </a:lnTo>
                <a:lnTo>
                  <a:pt x="2437" y="988"/>
                </a:lnTo>
                <a:lnTo>
                  <a:pt x="2437" y="987"/>
                </a:lnTo>
                <a:lnTo>
                  <a:pt x="2438" y="986"/>
                </a:lnTo>
                <a:lnTo>
                  <a:pt x="2438" y="984"/>
                </a:lnTo>
                <a:lnTo>
                  <a:pt x="2438" y="983"/>
                </a:lnTo>
                <a:lnTo>
                  <a:pt x="2438" y="981"/>
                </a:lnTo>
                <a:lnTo>
                  <a:pt x="2438" y="980"/>
                </a:lnTo>
                <a:lnTo>
                  <a:pt x="2438" y="979"/>
                </a:lnTo>
                <a:lnTo>
                  <a:pt x="2438" y="977"/>
                </a:lnTo>
                <a:lnTo>
                  <a:pt x="2439" y="976"/>
                </a:lnTo>
                <a:lnTo>
                  <a:pt x="2439" y="975"/>
                </a:lnTo>
                <a:lnTo>
                  <a:pt x="2439" y="973"/>
                </a:lnTo>
                <a:lnTo>
                  <a:pt x="2439" y="972"/>
                </a:lnTo>
                <a:lnTo>
                  <a:pt x="2439" y="971"/>
                </a:lnTo>
                <a:lnTo>
                  <a:pt x="2440" y="970"/>
                </a:lnTo>
                <a:lnTo>
                  <a:pt x="2440" y="969"/>
                </a:lnTo>
                <a:lnTo>
                  <a:pt x="2440" y="968"/>
                </a:lnTo>
                <a:lnTo>
                  <a:pt x="2440" y="967"/>
                </a:lnTo>
                <a:lnTo>
                  <a:pt x="2440" y="966"/>
                </a:lnTo>
                <a:lnTo>
                  <a:pt x="2440" y="965"/>
                </a:lnTo>
                <a:lnTo>
                  <a:pt x="2441" y="965"/>
                </a:lnTo>
                <a:lnTo>
                  <a:pt x="2441" y="964"/>
                </a:lnTo>
                <a:lnTo>
                  <a:pt x="2441" y="963"/>
                </a:lnTo>
                <a:lnTo>
                  <a:pt x="2441" y="962"/>
                </a:lnTo>
                <a:lnTo>
                  <a:pt x="2441" y="961"/>
                </a:lnTo>
                <a:lnTo>
                  <a:pt x="2441" y="961"/>
                </a:lnTo>
                <a:lnTo>
                  <a:pt x="2441" y="961"/>
                </a:lnTo>
                <a:lnTo>
                  <a:pt x="2442" y="960"/>
                </a:lnTo>
                <a:lnTo>
                  <a:pt x="2442" y="960"/>
                </a:lnTo>
                <a:lnTo>
                  <a:pt x="2442" y="959"/>
                </a:lnTo>
                <a:lnTo>
                  <a:pt x="2442" y="959"/>
                </a:lnTo>
                <a:lnTo>
                  <a:pt x="2442" y="959"/>
                </a:lnTo>
                <a:lnTo>
                  <a:pt x="2443" y="958"/>
                </a:lnTo>
                <a:lnTo>
                  <a:pt x="2443" y="958"/>
                </a:lnTo>
                <a:lnTo>
                  <a:pt x="2443" y="958"/>
                </a:lnTo>
                <a:lnTo>
                  <a:pt x="2443" y="958"/>
                </a:lnTo>
                <a:lnTo>
                  <a:pt x="2443" y="958"/>
                </a:lnTo>
                <a:lnTo>
                  <a:pt x="2443" y="958"/>
                </a:lnTo>
                <a:lnTo>
                  <a:pt x="2443" y="958"/>
                </a:lnTo>
                <a:lnTo>
                  <a:pt x="2444" y="959"/>
                </a:lnTo>
                <a:lnTo>
                  <a:pt x="2444" y="959"/>
                </a:lnTo>
                <a:lnTo>
                  <a:pt x="2444" y="959"/>
                </a:lnTo>
                <a:lnTo>
                  <a:pt x="2444" y="960"/>
                </a:lnTo>
                <a:lnTo>
                  <a:pt x="2445" y="960"/>
                </a:lnTo>
                <a:lnTo>
                  <a:pt x="2445" y="960"/>
                </a:lnTo>
                <a:lnTo>
                  <a:pt x="2445" y="961"/>
                </a:lnTo>
                <a:lnTo>
                  <a:pt x="2445" y="961"/>
                </a:lnTo>
                <a:lnTo>
                  <a:pt x="2445" y="962"/>
                </a:lnTo>
                <a:lnTo>
                  <a:pt x="2445" y="963"/>
                </a:lnTo>
                <a:lnTo>
                  <a:pt x="2445" y="963"/>
                </a:lnTo>
                <a:lnTo>
                  <a:pt x="2446" y="964"/>
                </a:lnTo>
                <a:lnTo>
                  <a:pt x="2446" y="965"/>
                </a:lnTo>
                <a:lnTo>
                  <a:pt x="2446" y="966"/>
                </a:lnTo>
                <a:lnTo>
                  <a:pt x="2446" y="966"/>
                </a:lnTo>
                <a:lnTo>
                  <a:pt x="2446" y="967"/>
                </a:lnTo>
                <a:lnTo>
                  <a:pt x="2446" y="968"/>
                </a:lnTo>
                <a:lnTo>
                  <a:pt x="2446" y="969"/>
                </a:lnTo>
                <a:lnTo>
                  <a:pt x="2447" y="970"/>
                </a:lnTo>
                <a:lnTo>
                  <a:pt x="2447" y="971"/>
                </a:lnTo>
                <a:lnTo>
                  <a:pt x="2447" y="972"/>
                </a:lnTo>
                <a:lnTo>
                  <a:pt x="2447" y="973"/>
                </a:lnTo>
                <a:lnTo>
                  <a:pt x="2447" y="974"/>
                </a:lnTo>
                <a:lnTo>
                  <a:pt x="2448" y="976"/>
                </a:lnTo>
                <a:lnTo>
                  <a:pt x="2448" y="977"/>
                </a:lnTo>
                <a:lnTo>
                  <a:pt x="2448" y="978"/>
                </a:lnTo>
                <a:lnTo>
                  <a:pt x="2448" y="979"/>
                </a:lnTo>
                <a:lnTo>
                  <a:pt x="2448" y="980"/>
                </a:lnTo>
                <a:lnTo>
                  <a:pt x="2448" y="981"/>
                </a:lnTo>
                <a:lnTo>
                  <a:pt x="2448" y="983"/>
                </a:lnTo>
                <a:lnTo>
                  <a:pt x="2449" y="984"/>
                </a:lnTo>
                <a:lnTo>
                  <a:pt x="2449" y="985"/>
                </a:lnTo>
                <a:lnTo>
                  <a:pt x="2449" y="986"/>
                </a:lnTo>
                <a:lnTo>
                  <a:pt x="2449" y="988"/>
                </a:lnTo>
                <a:lnTo>
                  <a:pt x="2450" y="989"/>
                </a:lnTo>
                <a:lnTo>
                  <a:pt x="2450" y="990"/>
                </a:lnTo>
                <a:lnTo>
                  <a:pt x="2450" y="992"/>
                </a:lnTo>
                <a:lnTo>
                  <a:pt x="2450" y="993"/>
                </a:lnTo>
                <a:lnTo>
                  <a:pt x="2450" y="994"/>
                </a:lnTo>
                <a:lnTo>
                  <a:pt x="2450" y="996"/>
                </a:lnTo>
                <a:lnTo>
                  <a:pt x="2450" y="997"/>
                </a:lnTo>
                <a:lnTo>
                  <a:pt x="2451" y="998"/>
                </a:lnTo>
                <a:lnTo>
                  <a:pt x="2451" y="999"/>
                </a:lnTo>
                <a:lnTo>
                  <a:pt x="2451" y="1001"/>
                </a:lnTo>
                <a:lnTo>
                  <a:pt x="2451" y="1002"/>
                </a:lnTo>
                <a:lnTo>
                  <a:pt x="2451" y="1003"/>
                </a:lnTo>
                <a:lnTo>
                  <a:pt x="2451" y="1004"/>
                </a:lnTo>
                <a:lnTo>
                  <a:pt x="2451" y="1005"/>
                </a:lnTo>
                <a:lnTo>
                  <a:pt x="2452" y="1006"/>
                </a:lnTo>
                <a:lnTo>
                  <a:pt x="2452" y="1007"/>
                </a:lnTo>
                <a:lnTo>
                  <a:pt x="2452" y="1009"/>
                </a:lnTo>
                <a:lnTo>
                  <a:pt x="2452" y="1010"/>
                </a:lnTo>
                <a:lnTo>
                  <a:pt x="2452" y="1011"/>
                </a:lnTo>
                <a:lnTo>
                  <a:pt x="2453" y="1012"/>
                </a:lnTo>
                <a:lnTo>
                  <a:pt x="2453" y="1013"/>
                </a:lnTo>
                <a:lnTo>
                  <a:pt x="2453" y="1014"/>
                </a:lnTo>
                <a:lnTo>
                  <a:pt x="2453" y="1015"/>
                </a:lnTo>
                <a:lnTo>
                  <a:pt x="2453" y="1015"/>
                </a:lnTo>
                <a:lnTo>
                  <a:pt x="2453" y="1016"/>
                </a:lnTo>
                <a:lnTo>
                  <a:pt x="2453" y="1017"/>
                </a:lnTo>
                <a:lnTo>
                  <a:pt x="2454" y="1018"/>
                </a:lnTo>
                <a:lnTo>
                  <a:pt x="2454" y="1019"/>
                </a:lnTo>
                <a:lnTo>
                  <a:pt x="2454" y="1019"/>
                </a:lnTo>
                <a:lnTo>
                  <a:pt x="2454" y="1020"/>
                </a:lnTo>
                <a:lnTo>
                  <a:pt x="2455" y="1020"/>
                </a:lnTo>
                <a:lnTo>
                  <a:pt x="2455" y="1021"/>
                </a:lnTo>
                <a:lnTo>
                  <a:pt x="2455" y="1022"/>
                </a:lnTo>
                <a:lnTo>
                  <a:pt x="2455" y="1022"/>
                </a:lnTo>
                <a:lnTo>
                  <a:pt x="2455" y="1023"/>
                </a:lnTo>
                <a:lnTo>
                  <a:pt x="2455" y="1023"/>
                </a:lnTo>
                <a:lnTo>
                  <a:pt x="2455" y="1024"/>
                </a:lnTo>
                <a:lnTo>
                  <a:pt x="2456" y="1024"/>
                </a:lnTo>
                <a:lnTo>
                  <a:pt x="2456" y="1024"/>
                </a:lnTo>
                <a:lnTo>
                  <a:pt x="2456" y="1024"/>
                </a:lnTo>
                <a:lnTo>
                  <a:pt x="2456" y="1024"/>
                </a:lnTo>
                <a:lnTo>
                  <a:pt x="2456" y="1025"/>
                </a:lnTo>
                <a:lnTo>
                  <a:pt x="2456" y="1025"/>
                </a:lnTo>
                <a:lnTo>
                  <a:pt x="2456" y="1025"/>
                </a:lnTo>
                <a:lnTo>
                  <a:pt x="2457" y="1025"/>
                </a:lnTo>
                <a:lnTo>
                  <a:pt x="2457" y="1025"/>
                </a:lnTo>
                <a:lnTo>
                  <a:pt x="2457" y="1025"/>
                </a:lnTo>
                <a:lnTo>
                  <a:pt x="2457" y="1025"/>
                </a:lnTo>
                <a:lnTo>
                  <a:pt x="2457" y="1024"/>
                </a:lnTo>
                <a:lnTo>
                  <a:pt x="2458" y="1024"/>
                </a:lnTo>
                <a:lnTo>
                  <a:pt x="2458" y="1024"/>
                </a:lnTo>
                <a:lnTo>
                  <a:pt x="2458" y="1024"/>
                </a:lnTo>
                <a:lnTo>
                  <a:pt x="2458" y="1023"/>
                </a:lnTo>
                <a:lnTo>
                  <a:pt x="2458" y="1023"/>
                </a:lnTo>
                <a:lnTo>
                  <a:pt x="2458" y="1022"/>
                </a:lnTo>
                <a:lnTo>
                  <a:pt x="2458" y="1022"/>
                </a:lnTo>
                <a:lnTo>
                  <a:pt x="2459" y="1022"/>
                </a:lnTo>
                <a:lnTo>
                  <a:pt x="2459" y="1021"/>
                </a:lnTo>
                <a:lnTo>
                  <a:pt x="2459" y="1020"/>
                </a:lnTo>
                <a:lnTo>
                  <a:pt x="2459" y="1020"/>
                </a:lnTo>
                <a:lnTo>
                  <a:pt x="2460" y="1019"/>
                </a:lnTo>
                <a:lnTo>
                  <a:pt x="2460" y="1019"/>
                </a:lnTo>
                <a:lnTo>
                  <a:pt x="2460" y="1018"/>
                </a:lnTo>
                <a:lnTo>
                  <a:pt x="2460" y="1017"/>
                </a:lnTo>
                <a:lnTo>
                  <a:pt x="2460" y="1016"/>
                </a:lnTo>
                <a:lnTo>
                  <a:pt x="2460" y="1015"/>
                </a:lnTo>
                <a:lnTo>
                  <a:pt x="2460" y="1015"/>
                </a:lnTo>
                <a:lnTo>
                  <a:pt x="2461" y="1014"/>
                </a:lnTo>
                <a:lnTo>
                  <a:pt x="2461" y="1013"/>
                </a:lnTo>
                <a:lnTo>
                  <a:pt x="2461" y="1012"/>
                </a:lnTo>
                <a:lnTo>
                  <a:pt x="2461" y="1011"/>
                </a:lnTo>
                <a:lnTo>
                  <a:pt x="2461" y="1011"/>
                </a:lnTo>
                <a:lnTo>
                  <a:pt x="2461" y="1010"/>
                </a:lnTo>
                <a:lnTo>
                  <a:pt x="2461" y="1009"/>
                </a:lnTo>
                <a:lnTo>
                  <a:pt x="2462" y="1008"/>
                </a:lnTo>
                <a:lnTo>
                  <a:pt x="2462" y="1007"/>
                </a:lnTo>
                <a:lnTo>
                  <a:pt x="2462" y="1006"/>
                </a:lnTo>
                <a:lnTo>
                  <a:pt x="2462" y="1005"/>
                </a:lnTo>
                <a:lnTo>
                  <a:pt x="2462" y="1004"/>
                </a:lnTo>
                <a:lnTo>
                  <a:pt x="2463" y="1003"/>
                </a:lnTo>
                <a:lnTo>
                  <a:pt x="2463" y="1002"/>
                </a:lnTo>
                <a:lnTo>
                  <a:pt x="2463" y="1001"/>
                </a:lnTo>
                <a:lnTo>
                  <a:pt x="2463" y="1000"/>
                </a:lnTo>
                <a:lnTo>
                  <a:pt x="2463" y="999"/>
                </a:lnTo>
                <a:lnTo>
                  <a:pt x="2463" y="997"/>
                </a:lnTo>
                <a:lnTo>
                  <a:pt x="2463" y="997"/>
                </a:lnTo>
                <a:lnTo>
                  <a:pt x="2464" y="996"/>
                </a:lnTo>
                <a:lnTo>
                  <a:pt x="2464" y="994"/>
                </a:lnTo>
                <a:lnTo>
                  <a:pt x="2464" y="994"/>
                </a:lnTo>
                <a:lnTo>
                  <a:pt x="2464" y="992"/>
                </a:lnTo>
                <a:lnTo>
                  <a:pt x="2464" y="992"/>
                </a:lnTo>
                <a:lnTo>
                  <a:pt x="2464" y="991"/>
                </a:lnTo>
                <a:lnTo>
                  <a:pt x="2465" y="989"/>
                </a:lnTo>
                <a:lnTo>
                  <a:pt x="2465" y="989"/>
                </a:lnTo>
                <a:lnTo>
                  <a:pt x="2465" y="988"/>
                </a:lnTo>
                <a:lnTo>
                  <a:pt x="2465" y="987"/>
                </a:lnTo>
                <a:lnTo>
                  <a:pt x="2465" y="986"/>
                </a:lnTo>
                <a:lnTo>
                  <a:pt x="2466" y="985"/>
                </a:lnTo>
                <a:lnTo>
                  <a:pt x="2466" y="984"/>
                </a:lnTo>
                <a:lnTo>
                  <a:pt x="2466" y="983"/>
                </a:lnTo>
                <a:lnTo>
                  <a:pt x="2466" y="983"/>
                </a:lnTo>
                <a:lnTo>
                  <a:pt x="2466" y="982"/>
                </a:lnTo>
                <a:lnTo>
                  <a:pt x="2466" y="981"/>
                </a:lnTo>
                <a:lnTo>
                  <a:pt x="2466" y="980"/>
                </a:lnTo>
                <a:lnTo>
                  <a:pt x="2467" y="979"/>
                </a:lnTo>
                <a:lnTo>
                  <a:pt x="2467" y="979"/>
                </a:lnTo>
                <a:lnTo>
                  <a:pt x="2467" y="978"/>
                </a:lnTo>
                <a:lnTo>
                  <a:pt x="2467" y="978"/>
                </a:lnTo>
                <a:lnTo>
                  <a:pt x="2467" y="977"/>
                </a:lnTo>
                <a:lnTo>
                  <a:pt x="2468" y="976"/>
                </a:lnTo>
                <a:lnTo>
                  <a:pt x="2468" y="976"/>
                </a:lnTo>
                <a:lnTo>
                  <a:pt x="2468" y="975"/>
                </a:lnTo>
                <a:lnTo>
                  <a:pt x="2468" y="975"/>
                </a:lnTo>
                <a:lnTo>
                  <a:pt x="2468" y="974"/>
                </a:lnTo>
                <a:lnTo>
                  <a:pt x="2468" y="974"/>
                </a:lnTo>
                <a:lnTo>
                  <a:pt x="2469" y="974"/>
                </a:lnTo>
                <a:lnTo>
                  <a:pt x="2469" y="973"/>
                </a:lnTo>
                <a:lnTo>
                  <a:pt x="2469" y="973"/>
                </a:lnTo>
                <a:lnTo>
                  <a:pt x="2469" y="973"/>
                </a:lnTo>
                <a:lnTo>
                  <a:pt x="2469" y="973"/>
                </a:lnTo>
                <a:lnTo>
                  <a:pt x="2469" y="972"/>
                </a:lnTo>
                <a:lnTo>
                  <a:pt x="2469" y="972"/>
                </a:lnTo>
                <a:lnTo>
                  <a:pt x="2470" y="972"/>
                </a:lnTo>
                <a:lnTo>
                  <a:pt x="2470" y="972"/>
                </a:lnTo>
                <a:lnTo>
                  <a:pt x="2470" y="972"/>
                </a:lnTo>
                <a:lnTo>
                  <a:pt x="2470" y="972"/>
                </a:lnTo>
                <a:lnTo>
                  <a:pt x="2470" y="972"/>
                </a:lnTo>
                <a:lnTo>
                  <a:pt x="2471" y="972"/>
                </a:lnTo>
                <a:lnTo>
                  <a:pt x="2471" y="972"/>
                </a:lnTo>
                <a:lnTo>
                  <a:pt x="2471" y="972"/>
                </a:lnTo>
                <a:lnTo>
                  <a:pt x="2471" y="972"/>
                </a:lnTo>
                <a:lnTo>
                  <a:pt x="2471" y="973"/>
                </a:lnTo>
                <a:lnTo>
                  <a:pt x="2471" y="973"/>
                </a:lnTo>
                <a:lnTo>
                  <a:pt x="2471" y="973"/>
                </a:lnTo>
                <a:lnTo>
                  <a:pt x="2472" y="973"/>
                </a:lnTo>
                <a:lnTo>
                  <a:pt x="2472" y="973"/>
                </a:lnTo>
                <a:lnTo>
                  <a:pt x="2472" y="974"/>
                </a:lnTo>
                <a:lnTo>
                  <a:pt x="2472" y="974"/>
                </a:lnTo>
                <a:lnTo>
                  <a:pt x="2472" y="974"/>
                </a:lnTo>
                <a:lnTo>
                  <a:pt x="2473" y="975"/>
                </a:lnTo>
                <a:lnTo>
                  <a:pt x="2473" y="976"/>
                </a:lnTo>
                <a:lnTo>
                  <a:pt x="2473" y="976"/>
                </a:lnTo>
                <a:lnTo>
                  <a:pt x="2473" y="976"/>
                </a:lnTo>
                <a:lnTo>
                  <a:pt x="2473" y="977"/>
                </a:lnTo>
                <a:lnTo>
                  <a:pt x="2473" y="978"/>
                </a:lnTo>
                <a:lnTo>
                  <a:pt x="2474" y="978"/>
                </a:lnTo>
                <a:lnTo>
                  <a:pt x="2474" y="979"/>
                </a:lnTo>
                <a:lnTo>
                  <a:pt x="2474" y="979"/>
                </a:lnTo>
                <a:lnTo>
                  <a:pt x="2474" y="980"/>
                </a:lnTo>
                <a:lnTo>
                  <a:pt x="2474" y="981"/>
                </a:lnTo>
                <a:lnTo>
                  <a:pt x="2474" y="981"/>
                </a:lnTo>
                <a:lnTo>
                  <a:pt x="2474" y="982"/>
                </a:lnTo>
                <a:lnTo>
                  <a:pt x="2475" y="983"/>
                </a:lnTo>
                <a:lnTo>
                  <a:pt x="2475" y="983"/>
                </a:lnTo>
                <a:lnTo>
                  <a:pt x="2475" y="984"/>
                </a:lnTo>
                <a:lnTo>
                  <a:pt x="2475" y="985"/>
                </a:lnTo>
                <a:lnTo>
                  <a:pt x="2475" y="986"/>
                </a:lnTo>
                <a:lnTo>
                  <a:pt x="2476" y="986"/>
                </a:lnTo>
                <a:lnTo>
                  <a:pt x="2476" y="987"/>
                </a:lnTo>
                <a:lnTo>
                  <a:pt x="2476" y="988"/>
                </a:lnTo>
                <a:lnTo>
                  <a:pt x="2476" y="988"/>
                </a:lnTo>
                <a:lnTo>
                  <a:pt x="2476" y="989"/>
                </a:lnTo>
                <a:lnTo>
                  <a:pt x="2476" y="990"/>
                </a:lnTo>
                <a:lnTo>
                  <a:pt x="2476" y="991"/>
                </a:lnTo>
                <a:lnTo>
                  <a:pt x="2477" y="992"/>
                </a:lnTo>
                <a:lnTo>
                  <a:pt x="2477" y="992"/>
                </a:lnTo>
                <a:lnTo>
                  <a:pt x="2477" y="993"/>
                </a:lnTo>
                <a:lnTo>
                  <a:pt x="2477" y="994"/>
                </a:lnTo>
                <a:lnTo>
                  <a:pt x="2478" y="995"/>
                </a:lnTo>
                <a:lnTo>
                  <a:pt x="2478" y="995"/>
                </a:lnTo>
                <a:lnTo>
                  <a:pt x="2478" y="996"/>
                </a:lnTo>
                <a:lnTo>
                  <a:pt x="2478" y="997"/>
                </a:lnTo>
                <a:lnTo>
                  <a:pt x="2478" y="997"/>
                </a:lnTo>
                <a:lnTo>
                  <a:pt x="2478" y="998"/>
                </a:lnTo>
                <a:lnTo>
                  <a:pt x="2478" y="999"/>
                </a:lnTo>
                <a:lnTo>
                  <a:pt x="2479" y="1000"/>
                </a:lnTo>
                <a:lnTo>
                  <a:pt x="2479" y="1001"/>
                </a:lnTo>
                <a:lnTo>
                  <a:pt x="2479" y="1001"/>
                </a:lnTo>
                <a:lnTo>
                  <a:pt x="2479" y="1002"/>
                </a:lnTo>
                <a:lnTo>
                  <a:pt x="2479" y="1002"/>
                </a:lnTo>
                <a:lnTo>
                  <a:pt x="2479" y="1003"/>
                </a:lnTo>
                <a:lnTo>
                  <a:pt x="2479" y="1004"/>
                </a:lnTo>
                <a:lnTo>
                  <a:pt x="2480" y="1004"/>
                </a:lnTo>
                <a:lnTo>
                  <a:pt x="2480" y="1005"/>
                </a:lnTo>
                <a:lnTo>
                  <a:pt x="2480" y="1005"/>
                </a:lnTo>
                <a:lnTo>
                  <a:pt x="2480" y="1006"/>
                </a:lnTo>
                <a:lnTo>
                  <a:pt x="2480" y="1006"/>
                </a:lnTo>
                <a:lnTo>
                  <a:pt x="2481" y="1007"/>
                </a:lnTo>
                <a:lnTo>
                  <a:pt x="2481" y="1007"/>
                </a:lnTo>
                <a:lnTo>
                  <a:pt x="2481" y="1008"/>
                </a:lnTo>
                <a:lnTo>
                  <a:pt x="2481" y="1008"/>
                </a:lnTo>
                <a:lnTo>
                  <a:pt x="2481" y="1009"/>
                </a:lnTo>
                <a:lnTo>
                  <a:pt x="2481" y="1009"/>
                </a:lnTo>
                <a:lnTo>
                  <a:pt x="2481" y="1009"/>
                </a:lnTo>
                <a:lnTo>
                  <a:pt x="2482" y="1010"/>
                </a:lnTo>
                <a:lnTo>
                  <a:pt x="2482" y="1010"/>
                </a:lnTo>
                <a:lnTo>
                  <a:pt x="2482" y="1010"/>
                </a:lnTo>
                <a:lnTo>
                  <a:pt x="2482" y="1011"/>
                </a:lnTo>
                <a:lnTo>
                  <a:pt x="2483" y="1011"/>
                </a:lnTo>
                <a:lnTo>
                  <a:pt x="2483" y="1011"/>
                </a:lnTo>
                <a:lnTo>
                  <a:pt x="2483" y="1011"/>
                </a:lnTo>
                <a:lnTo>
                  <a:pt x="2483" y="1011"/>
                </a:lnTo>
                <a:lnTo>
                  <a:pt x="2483" y="1011"/>
                </a:lnTo>
                <a:lnTo>
                  <a:pt x="2483" y="1011"/>
                </a:lnTo>
                <a:lnTo>
                  <a:pt x="2483" y="1012"/>
                </a:lnTo>
                <a:lnTo>
                  <a:pt x="2484" y="1012"/>
                </a:lnTo>
                <a:lnTo>
                  <a:pt x="2484" y="1012"/>
                </a:lnTo>
                <a:lnTo>
                  <a:pt x="2484" y="1012"/>
                </a:lnTo>
                <a:lnTo>
                  <a:pt x="2484" y="1012"/>
                </a:lnTo>
                <a:lnTo>
                  <a:pt x="2484" y="1012"/>
                </a:lnTo>
                <a:lnTo>
                  <a:pt x="2484" y="1011"/>
                </a:lnTo>
                <a:lnTo>
                  <a:pt x="2484" y="1011"/>
                </a:lnTo>
                <a:lnTo>
                  <a:pt x="2485" y="1011"/>
                </a:lnTo>
                <a:lnTo>
                  <a:pt x="2485" y="1011"/>
                </a:lnTo>
                <a:lnTo>
                  <a:pt x="2485" y="1011"/>
                </a:lnTo>
                <a:lnTo>
                  <a:pt x="2485" y="1011"/>
                </a:lnTo>
                <a:lnTo>
                  <a:pt x="2485" y="1011"/>
                </a:lnTo>
                <a:lnTo>
                  <a:pt x="2486" y="1010"/>
                </a:lnTo>
                <a:lnTo>
                  <a:pt x="2486" y="1010"/>
                </a:lnTo>
                <a:lnTo>
                  <a:pt x="2486" y="1010"/>
                </a:lnTo>
                <a:lnTo>
                  <a:pt x="2486" y="1009"/>
                </a:lnTo>
                <a:lnTo>
                  <a:pt x="2486" y="1009"/>
                </a:lnTo>
                <a:lnTo>
                  <a:pt x="2486" y="1009"/>
                </a:lnTo>
                <a:lnTo>
                  <a:pt x="2486" y="1008"/>
                </a:lnTo>
                <a:lnTo>
                  <a:pt x="2487" y="1008"/>
                </a:lnTo>
                <a:lnTo>
                  <a:pt x="2487" y="1007"/>
                </a:lnTo>
                <a:lnTo>
                  <a:pt x="2487" y="1007"/>
                </a:lnTo>
                <a:lnTo>
                  <a:pt x="2487" y="1007"/>
                </a:lnTo>
                <a:lnTo>
                  <a:pt x="2488" y="1006"/>
                </a:lnTo>
                <a:lnTo>
                  <a:pt x="2488" y="1006"/>
                </a:lnTo>
                <a:lnTo>
                  <a:pt x="2488" y="1006"/>
                </a:lnTo>
                <a:lnTo>
                  <a:pt x="2488" y="1005"/>
                </a:lnTo>
                <a:lnTo>
                  <a:pt x="2488" y="1004"/>
                </a:lnTo>
                <a:lnTo>
                  <a:pt x="2488" y="1004"/>
                </a:lnTo>
                <a:lnTo>
                  <a:pt x="2488" y="1004"/>
                </a:lnTo>
                <a:lnTo>
                  <a:pt x="2489" y="1003"/>
                </a:lnTo>
                <a:lnTo>
                  <a:pt x="2489" y="1002"/>
                </a:lnTo>
                <a:lnTo>
                  <a:pt x="2489" y="1002"/>
                </a:lnTo>
                <a:lnTo>
                  <a:pt x="2489" y="1002"/>
                </a:lnTo>
                <a:lnTo>
                  <a:pt x="2489" y="1001"/>
                </a:lnTo>
                <a:lnTo>
                  <a:pt x="2489" y="1001"/>
                </a:lnTo>
                <a:lnTo>
                  <a:pt x="2489" y="1000"/>
                </a:lnTo>
                <a:lnTo>
                  <a:pt x="2490" y="999"/>
                </a:lnTo>
                <a:lnTo>
                  <a:pt x="2490" y="999"/>
                </a:lnTo>
                <a:lnTo>
                  <a:pt x="2490" y="998"/>
                </a:lnTo>
                <a:lnTo>
                  <a:pt x="2490" y="998"/>
                </a:lnTo>
                <a:lnTo>
                  <a:pt x="2490" y="997"/>
                </a:lnTo>
                <a:lnTo>
                  <a:pt x="2491" y="997"/>
                </a:lnTo>
                <a:lnTo>
                  <a:pt x="2491" y="996"/>
                </a:lnTo>
                <a:lnTo>
                  <a:pt x="2491" y="996"/>
                </a:lnTo>
                <a:lnTo>
                  <a:pt x="2491" y="995"/>
                </a:lnTo>
                <a:lnTo>
                  <a:pt x="2491" y="995"/>
                </a:lnTo>
                <a:lnTo>
                  <a:pt x="2491" y="994"/>
                </a:lnTo>
                <a:lnTo>
                  <a:pt x="2491" y="994"/>
                </a:lnTo>
                <a:lnTo>
                  <a:pt x="2492" y="993"/>
                </a:lnTo>
                <a:lnTo>
                  <a:pt x="2492" y="993"/>
                </a:lnTo>
                <a:lnTo>
                  <a:pt x="2492" y="992"/>
                </a:lnTo>
                <a:lnTo>
                  <a:pt x="2492" y="992"/>
                </a:lnTo>
                <a:lnTo>
                  <a:pt x="2492" y="991"/>
                </a:lnTo>
                <a:lnTo>
                  <a:pt x="2492" y="991"/>
                </a:lnTo>
                <a:lnTo>
                  <a:pt x="2492" y="991"/>
                </a:lnTo>
                <a:lnTo>
                  <a:pt x="2493" y="990"/>
                </a:lnTo>
                <a:lnTo>
                  <a:pt x="2493" y="989"/>
                </a:lnTo>
                <a:lnTo>
                  <a:pt x="2493" y="989"/>
                </a:lnTo>
                <a:lnTo>
                  <a:pt x="2493" y="989"/>
                </a:lnTo>
                <a:lnTo>
                  <a:pt x="2494" y="989"/>
                </a:lnTo>
                <a:lnTo>
                  <a:pt x="2494" y="988"/>
                </a:lnTo>
                <a:lnTo>
                  <a:pt x="2494" y="988"/>
                </a:lnTo>
                <a:lnTo>
                  <a:pt x="2494" y="988"/>
                </a:lnTo>
                <a:lnTo>
                  <a:pt x="2494" y="987"/>
                </a:lnTo>
                <a:lnTo>
                  <a:pt x="2494" y="987"/>
                </a:lnTo>
                <a:lnTo>
                  <a:pt x="2494" y="987"/>
                </a:lnTo>
                <a:lnTo>
                  <a:pt x="2495" y="986"/>
                </a:lnTo>
                <a:lnTo>
                  <a:pt x="2495" y="986"/>
                </a:lnTo>
                <a:lnTo>
                  <a:pt x="2495" y="986"/>
                </a:lnTo>
                <a:lnTo>
                  <a:pt x="2495" y="986"/>
                </a:lnTo>
                <a:lnTo>
                  <a:pt x="2495" y="986"/>
                </a:lnTo>
                <a:lnTo>
                  <a:pt x="2496" y="985"/>
                </a:lnTo>
                <a:lnTo>
                  <a:pt x="2496" y="985"/>
                </a:lnTo>
                <a:lnTo>
                  <a:pt x="2496" y="985"/>
                </a:lnTo>
                <a:lnTo>
                  <a:pt x="2496" y="985"/>
                </a:lnTo>
                <a:lnTo>
                  <a:pt x="2496" y="985"/>
                </a:lnTo>
                <a:lnTo>
                  <a:pt x="2496" y="985"/>
                </a:lnTo>
                <a:lnTo>
                  <a:pt x="2496" y="984"/>
                </a:lnTo>
                <a:lnTo>
                  <a:pt x="2497" y="984"/>
                </a:lnTo>
                <a:lnTo>
                  <a:pt x="2497" y="984"/>
                </a:lnTo>
                <a:lnTo>
                  <a:pt x="2497" y="984"/>
                </a:lnTo>
                <a:lnTo>
                  <a:pt x="2497" y="984"/>
                </a:lnTo>
                <a:lnTo>
                  <a:pt x="2497" y="984"/>
                </a:lnTo>
                <a:lnTo>
                  <a:pt x="2497" y="984"/>
                </a:lnTo>
                <a:lnTo>
                  <a:pt x="2498" y="984"/>
                </a:lnTo>
                <a:lnTo>
                  <a:pt x="2498" y="985"/>
                </a:lnTo>
                <a:lnTo>
                  <a:pt x="2498" y="985"/>
                </a:lnTo>
                <a:lnTo>
                  <a:pt x="2498" y="985"/>
                </a:lnTo>
                <a:lnTo>
                  <a:pt x="2498" y="985"/>
                </a:lnTo>
                <a:lnTo>
                  <a:pt x="2499" y="985"/>
                </a:lnTo>
                <a:lnTo>
                  <a:pt x="2499" y="985"/>
                </a:lnTo>
                <a:lnTo>
                  <a:pt x="2499" y="985"/>
                </a:lnTo>
                <a:lnTo>
                  <a:pt x="2499" y="986"/>
                </a:lnTo>
                <a:lnTo>
                  <a:pt x="2499" y="986"/>
                </a:lnTo>
                <a:lnTo>
                  <a:pt x="2499" y="986"/>
                </a:lnTo>
                <a:lnTo>
                  <a:pt x="2499" y="986"/>
                </a:lnTo>
                <a:lnTo>
                  <a:pt x="2500" y="986"/>
                </a:lnTo>
                <a:lnTo>
                  <a:pt x="2500" y="986"/>
                </a:lnTo>
                <a:lnTo>
                  <a:pt x="2500" y="987"/>
                </a:lnTo>
                <a:lnTo>
                  <a:pt x="2500" y="987"/>
                </a:lnTo>
                <a:lnTo>
                  <a:pt x="2500" y="987"/>
                </a:lnTo>
                <a:lnTo>
                  <a:pt x="2501" y="988"/>
                </a:lnTo>
                <a:lnTo>
                  <a:pt x="2501" y="988"/>
                </a:lnTo>
                <a:lnTo>
                  <a:pt x="2501" y="988"/>
                </a:lnTo>
                <a:lnTo>
                  <a:pt x="2501" y="988"/>
                </a:lnTo>
                <a:lnTo>
                  <a:pt x="2501" y="989"/>
                </a:lnTo>
                <a:lnTo>
                  <a:pt x="2501" y="989"/>
                </a:lnTo>
                <a:lnTo>
                  <a:pt x="2502" y="989"/>
                </a:lnTo>
                <a:lnTo>
                  <a:pt x="2502" y="989"/>
                </a:lnTo>
                <a:lnTo>
                  <a:pt x="2502" y="990"/>
                </a:lnTo>
                <a:lnTo>
                  <a:pt x="2502" y="990"/>
                </a:lnTo>
                <a:lnTo>
                  <a:pt x="2502" y="990"/>
                </a:lnTo>
                <a:lnTo>
                  <a:pt x="2502" y="991"/>
                </a:lnTo>
                <a:lnTo>
                  <a:pt x="2502" y="991"/>
                </a:lnTo>
                <a:lnTo>
                  <a:pt x="2503" y="991"/>
                </a:lnTo>
                <a:lnTo>
                  <a:pt x="2503" y="992"/>
                </a:lnTo>
                <a:lnTo>
                  <a:pt x="2503" y="992"/>
                </a:lnTo>
                <a:lnTo>
                  <a:pt x="2503" y="992"/>
                </a:lnTo>
                <a:lnTo>
                  <a:pt x="2503" y="992"/>
                </a:lnTo>
                <a:lnTo>
                  <a:pt x="2504" y="993"/>
                </a:lnTo>
                <a:lnTo>
                  <a:pt x="2504" y="993"/>
                </a:lnTo>
                <a:lnTo>
                  <a:pt x="2504" y="993"/>
                </a:lnTo>
                <a:lnTo>
                  <a:pt x="2504" y="994"/>
                </a:lnTo>
                <a:lnTo>
                  <a:pt x="2504" y="994"/>
                </a:lnTo>
                <a:lnTo>
                  <a:pt x="2504" y="994"/>
                </a:lnTo>
                <a:lnTo>
                  <a:pt x="2504" y="994"/>
                </a:lnTo>
                <a:lnTo>
                  <a:pt x="2505" y="995"/>
                </a:lnTo>
                <a:lnTo>
                  <a:pt x="2505" y="995"/>
                </a:lnTo>
                <a:lnTo>
                  <a:pt x="2505" y="996"/>
                </a:lnTo>
                <a:lnTo>
                  <a:pt x="2505" y="996"/>
                </a:lnTo>
                <a:lnTo>
                  <a:pt x="2506" y="996"/>
                </a:lnTo>
                <a:lnTo>
                  <a:pt x="2506" y="996"/>
                </a:lnTo>
                <a:lnTo>
                  <a:pt x="2506" y="996"/>
                </a:lnTo>
                <a:lnTo>
                  <a:pt x="2506" y="997"/>
                </a:lnTo>
                <a:lnTo>
                  <a:pt x="2506" y="997"/>
                </a:lnTo>
                <a:lnTo>
                  <a:pt x="2506" y="997"/>
                </a:lnTo>
                <a:lnTo>
                  <a:pt x="2506" y="997"/>
                </a:lnTo>
                <a:lnTo>
                  <a:pt x="2507" y="997"/>
                </a:lnTo>
                <a:lnTo>
                  <a:pt x="2507" y="998"/>
                </a:lnTo>
                <a:lnTo>
                  <a:pt x="2507" y="998"/>
                </a:lnTo>
                <a:lnTo>
                  <a:pt x="2507" y="998"/>
                </a:lnTo>
                <a:lnTo>
                  <a:pt x="2507" y="998"/>
                </a:lnTo>
                <a:lnTo>
                  <a:pt x="2507" y="999"/>
                </a:lnTo>
                <a:lnTo>
                  <a:pt x="2507" y="999"/>
                </a:lnTo>
                <a:lnTo>
                  <a:pt x="2508" y="999"/>
                </a:lnTo>
                <a:lnTo>
                  <a:pt x="2508" y="999"/>
                </a:lnTo>
                <a:lnTo>
                  <a:pt x="2508" y="999"/>
                </a:lnTo>
                <a:lnTo>
                  <a:pt x="2508" y="999"/>
                </a:lnTo>
                <a:lnTo>
                  <a:pt x="2508" y="999"/>
                </a:lnTo>
                <a:lnTo>
                  <a:pt x="2509" y="999"/>
                </a:lnTo>
                <a:lnTo>
                  <a:pt x="2509" y="999"/>
                </a:lnTo>
                <a:lnTo>
                  <a:pt x="2509" y="999"/>
                </a:lnTo>
                <a:lnTo>
                  <a:pt x="2509" y="999"/>
                </a:lnTo>
                <a:lnTo>
                  <a:pt x="2509" y="999"/>
                </a:lnTo>
                <a:lnTo>
                  <a:pt x="2509" y="1000"/>
                </a:lnTo>
                <a:lnTo>
                  <a:pt x="2509" y="1000"/>
                </a:lnTo>
                <a:lnTo>
                  <a:pt x="2510" y="1000"/>
                </a:lnTo>
                <a:lnTo>
                  <a:pt x="2510" y="1000"/>
                </a:lnTo>
                <a:lnTo>
                  <a:pt x="2510" y="1000"/>
                </a:lnTo>
                <a:lnTo>
                  <a:pt x="2510" y="1000"/>
                </a:lnTo>
                <a:lnTo>
                  <a:pt x="2511" y="1000"/>
                </a:lnTo>
                <a:lnTo>
                  <a:pt x="2511" y="1000"/>
                </a:lnTo>
                <a:lnTo>
                  <a:pt x="2511" y="1000"/>
                </a:lnTo>
                <a:lnTo>
                  <a:pt x="2511" y="999"/>
                </a:lnTo>
                <a:lnTo>
                  <a:pt x="2511" y="999"/>
                </a:lnTo>
                <a:lnTo>
                  <a:pt x="2511" y="999"/>
                </a:lnTo>
                <a:lnTo>
                  <a:pt x="2511" y="999"/>
                </a:lnTo>
                <a:lnTo>
                  <a:pt x="2512" y="999"/>
                </a:lnTo>
                <a:lnTo>
                  <a:pt x="2512" y="999"/>
                </a:lnTo>
                <a:lnTo>
                  <a:pt x="2512" y="999"/>
                </a:lnTo>
                <a:lnTo>
                  <a:pt x="2512" y="999"/>
                </a:lnTo>
                <a:lnTo>
                  <a:pt x="2512" y="999"/>
                </a:lnTo>
                <a:lnTo>
                  <a:pt x="2512" y="999"/>
                </a:lnTo>
                <a:lnTo>
                  <a:pt x="2512" y="999"/>
                </a:lnTo>
                <a:lnTo>
                  <a:pt x="2513" y="999"/>
                </a:lnTo>
                <a:lnTo>
                  <a:pt x="2513" y="999"/>
                </a:lnTo>
                <a:lnTo>
                  <a:pt x="2513" y="999"/>
                </a:lnTo>
                <a:lnTo>
                  <a:pt x="2513" y="998"/>
                </a:lnTo>
                <a:lnTo>
                  <a:pt x="2513" y="998"/>
                </a:lnTo>
                <a:lnTo>
                  <a:pt x="2514" y="998"/>
                </a:lnTo>
                <a:lnTo>
                  <a:pt x="2514" y="998"/>
                </a:lnTo>
                <a:lnTo>
                  <a:pt x="2514" y="998"/>
                </a:lnTo>
                <a:lnTo>
                  <a:pt x="2514" y="998"/>
                </a:lnTo>
                <a:lnTo>
                  <a:pt x="2514" y="997"/>
                </a:lnTo>
                <a:lnTo>
                  <a:pt x="2514" y="997"/>
                </a:lnTo>
                <a:lnTo>
                  <a:pt x="2514" y="997"/>
                </a:lnTo>
                <a:lnTo>
                  <a:pt x="2515" y="997"/>
                </a:lnTo>
                <a:lnTo>
                  <a:pt x="2515" y="997"/>
                </a:lnTo>
                <a:lnTo>
                  <a:pt x="2515" y="997"/>
                </a:lnTo>
                <a:lnTo>
                  <a:pt x="2515" y="997"/>
                </a:lnTo>
                <a:lnTo>
                  <a:pt x="2516" y="997"/>
                </a:lnTo>
                <a:lnTo>
                  <a:pt x="2516" y="997"/>
                </a:lnTo>
                <a:lnTo>
                  <a:pt x="2516" y="996"/>
                </a:lnTo>
                <a:lnTo>
                  <a:pt x="2516" y="996"/>
                </a:lnTo>
                <a:lnTo>
                  <a:pt x="2516" y="996"/>
                </a:lnTo>
                <a:lnTo>
                  <a:pt x="2516" y="996"/>
                </a:lnTo>
                <a:lnTo>
                  <a:pt x="2516" y="996"/>
                </a:lnTo>
                <a:lnTo>
                  <a:pt x="2517" y="996"/>
                </a:lnTo>
                <a:lnTo>
                  <a:pt x="2517" y="996"/>
                </a:lnTo>
                <a:lnTo>
                  <a:pt x="2517" y="996"/>
                </a:lnTo>
                <a:lnTo>
                  <a:pt x="2517" y="996"/>
                </a:lnTo>
                <a:lnTo>
                  <a:pt x="2517" y="996"/>
                </a:lnTo>
                <a:lnTo>
                  <a:pt x="2517" y="996"/>
                </a:lnTo>
                <a:lnTo>
                  <a:pt x="2517" y="995"/>
                </a:lnTo>
                <a:lnTo>
                  <a:pt x="2518" y="995"/>
                </a:lnTo>
                <a:lnTo>
                  <a:pt x="2518" y="995"/>
                </a:lnTo>
                <a:lnTo>
                  <a:pt x="2518" y="995"/>
                </a:lnTo>
                <a:lnTo>
                  <a:pt x="2518" y="995"/>
                </a:lnTo>
                <a:lnTo>
                  <a:pt x="2518" y="995"/>
                </a:lnTo>
                <a:lnTo>
                  <a:pt x="2519" y="995"/>
                </a:lnTo>
                <a:lnTo>
                  <a:pt x="2519" y="995"/>
                </a:lnTo>
                <a:lnTo>
                  <a:pt x="2519" y="995"/>
                </a:lnTo>
                <a:lnTo>
                  <a:pt x="2519" y="995"/>
                </a:lnTo>
                <a:lnTo>
                  <a:pt x="2519" y="995"/>
                </a:lnTo>
                <a:lnTo>
                  <a:pt x="2519" y="995"/>
                </a:lnTo>
                <a:lnTo>
                  <a:pt x="2519" y="995"/>
                </a:lnTo>
                <a:lnTo>
                  <a:pt x="2520" y="995"/>
                </a:lnTo>
                <a:lnTo>
                  <a:pt x="2520" y="995"/>
                </a:lnTo>
                <a:lnTo>
                  <a:pt x="2520" y="995"/>
                </a:lnTo>
                <a:lnTo>
                  <a:pt x="2520" y="995"/>
                </a:lnTo>
                <a:lnTo>
                  <a:pt x="2520" y="995"/>
                </a:lnTo>
                <a:lnTo>
                  <a:pt x="2520" y="995"/>
                </a:lnTo>
                <a:lnTo>
                  <a:pt x="2520" y="995"/>
                </a:lnTo>
                <a:lnTo>
                  <a:pt x="2521" y="995"/>
                </a:lnTo>
                <a:lnTo>
                  <a:pt x="2521" y="995"/>
                </a:lnTo>
                <a:lnTo>
                  <a:pt x="2521" y="995"/>
                </a:lnTo>
                <a:lnTo>
                  <a:pt x="2521" y="995"/>
                </a:lnTo>
                <a:lnTo>
                  <a:pt x="2522" y="995"/>
                </a:lnTo>
                <a:lnTo>
                  <a:pt x="2522" y="995"/>
                </a:lnTo>
                <a:lnTo>
                  <a:pt x="2522" y="995"/>
                </a:lnTo>
                <a:lnTo>
                  <a:pt x="2522" y="995"/>
                </a:lnTo>
                <a:lnTo>
                  <a:pt x="2522" y="995"/>
                </a:lnTo>
                <a:lnTo>
                  <a:pt x="2522" y="995"/>
                </a:lnTo>
                <a:lnTo>
                  <a:pt x="2522" y="995"/>
                </a:lnTo>
                <a:lnTo>
                  <a:pt x="2523" y="995"/>
                </a:lnTo>
                <a:lnTo>
                  <a:pt x="2523" y="995"/>
                </a:lnTo>
                <a:lnTo>
                  <a:pt x="2523" y="995"/>
                </a:lnTo>
                <a:lnTo>
                  <a:pt x="2523" y="995"/>
                </a:lnTo>
                <a:lnTo>
                  <a:pt x="2523" y="996"/>
                </a:lnTo>
                <a:lnTo>
                  <a:pt x="2524" y="996"/>
                </a:lnTo>
                <a:lnTo>
                  <a:pt x="2524" y="996"/>
                </a:lnTo>
                <a:lnTo>
                  <a:pt x="2524" y="996"/>
                </a:lnTo>
                <a:lnTo>
                  <a:pt x="2524" y="996"/>
                </a:lnTo>
                <a:lnTo>
                  <a:pt x="2524" y="996"/>
                </a:lnTo>
                <a:lnTo>
                  <a:pt x="2524" y="996"/>
                </a:lnTo>
                <a:lnTo>
                  <a:pt x="2524" y="996"/>
                </a:lnTo>
                <a:lnTo>
                  <a:pt x="2525" y="996"/>
                </a:lnTo>
                <a:lnTo>
                  <a:pt x="2525" y="996"/>
                </a:lnTo>
                <a:lnTo>
                  <a:pt x="2525" y="996"/>
                </a:lnTo>
                <a:lnTo>
                  <a:pt x="2525" y="996"/>
                </a:lnTo>
                <a:lnTo>
                  <a:pt x="2525" y="996"/>
                </a:lnTo>
                <a:lnTo>
                  <a:pt x="2525" y="996"/>
                </a:lnTo>
                <a:lnTo>
                  <a:pt x="2525" y="996"/>
                </a:lnTo>
                <a:lnTo>
                  <a:pt x="2526" y="996"/>
                </a:lnTo>
                <a:lnTo>
                  <a:pt x="2526" y="996"/>
                </a:lnTo>
                <a:lnTo>
                  <a:pt x="2526" y="997"/>
                </a:lnTo>
                <a:lnTo>
                  <a:pt x="2526" y="997"/>
                </a:lnTo>
                <a:lnTo>
                  <a:pt x="2527" y="997"/>
                </a:lnTo>
                <a:lnTo>
                  <a:pt x="2527" y="997"/>
                </a:lnTo>
                <a:lnTo>
                  <a:pt x="2527" y="997"/>
                </a:lnTo>
                <a:lnTo>
                  <a:pt x="2527" y="997"/>
                </a:lnTo>
                <a:lnTo>
                  <a:pt x="2527" y="997"/>
                </a:lnTo>
                <a:lnTo>
                  <a:pt x="2527" y="997"/>
                </a:lnTo>
                <a:lnTo>
                  <a:pt x="2527" y="997"/>
                </a:lnTo>
                <a:lnTo>
                  <a:pt x="2528" y="997"/>
                </a:lnTo>
                <a:lnTo>
                  <a:pt x="2528" y="997"/>
                </a:lnTo>
                <a:lnTo>
                  <a:pt x="2528" y="997"/>
                </a:lnTo>
                <a:lnTo>
                  <a:pt x="2528" y="997"/>
                </a:lnTo>
                <a:lnTo>
                  <a:pt x="2528" y="997"/>
                </a:lnTo>
                <a:lnTo>
                  <a:pt x="2529" y="997"/>
                </a:lnTo>
                <a:lnTo>
                  <a:pt x="2529" y="997"/>
                </a:lnTo>
                <a:lnTo>
                  <a:pt x="2529" y="997"/>
                </a:lnTo>
                <a:lnTo>
                  <a:pt x="2529" y="997"/>
                </a:lnTo>
                <a:lnTo>
                  <a:pt x="2529" y="997"/>
                </a:lnTo>
                <a:lnTo>
                  <a:pt x="2529" y="997"/>
                </a:lnTo>
                <a:lnTo>
                  <a:pt x="2529" y="997"/>
                </a:lnTo>
                <a:lnTo>
                  <a:pt x="2530" y="996"/>
                </a:lnTo>
                <a:lnTo>
                  <a:pt x="2530" y="996"/>
                </a:lnTo>
                <a:lnTo>
                  <a:pt x="2530" y="996"/>
                </a:lnTo>
                <a:lnTo>
                  <a:pt x="2530" y="996"/>
                </a:lnTo>
                <a:lnTo>
                  <a:pt x="2530" y="996"/>
                </a:lnTo>
                <a:lnTo>
                  <a:pt x="2530" y="996"/>
                </a:lnTo>
                <a:lnTo>
                  <a:pt x="2531" y="996"/>
                </a:lnTo>
                <a:lnTo>
                  <a:pt x="2531" y="996"/>
                </a:lnTo>
                <a:lnTo>
                  <a:pt x="2531" y="996"/>
                </a:lnTo>
                <a:lnTo>
                  <a:pt x="2531" y="996"/>
                </a:lnTo>
                <a:lnTo>
                  <a:pt x="2531" y="996"/>
                </a:lnTo>
                <a:lnTo>
                  <a:pt x="2532" y="996"/>
                </a:lnTo>
                <a:lnTo>
                  <a:pt x="2532" y="995"/>
                </a:lnTo>
                <a:lnTo>
                  <a:pt x="2532" y="995"/>
                </a:lnTo>
                <a:lnTo>
                  <a:pt x="2532" y="995"/>
                </a:lnTo>
                <a:lnTo>
                  <a:pt x="2532" y="995"/>
                </a:lnTo>
                <a:lnTo>
                  <a:pt x="2532" y="995"/>
                </a:lnTo>
                <a:lnTo>
                  <a:pt x="2532" y="994"/>
                </a:lnTo>
                <a:lnTo>
                  <a:pt x="2533" y="994"/>
                </a:lnTo>
                <a:lnTo>
                  <a:pt x="2533" y="994"/>
                </a:lnTo>
                <a:lnTo>
                  <a:pt x="2533" y="994"/>
                </a:lnTo>
                <a:lnTo>
                  <a:pt x="2533" y="994"/>
                </a:lnTo>
                <a:lnTo>
                  <a:pt x="2533" y="994"/>
                </a:lnTo>
                <a:lnTo>
                  <a:pt x="2534" y="994"/>
                </a:lnTo>
                <a:lnTo>
                  <a:pt x="2534" y="993"/>
                </a:lnTo>
                <a:lnTo>
                  <a:pt x="2534" y="993"/>
                </a:lnTo>
                <a:lnTo>
                  <a:pt x="2534" y="993"/>
                </a:lnTo>
                <a:lnTo>
                  <a:pt x="2534" y="993"/>
                </a:lnTo>
                <a:lnTo>
                  <a:pt x="2534" y="992"/>
                </a:lnTo>
                <a:lnTo>
                  <a:pt x="2535" y="992"/>
                </a:lnTo>
                <a:lnTo>
                  <a:pt x="2535" y="992"/>
                </a:lnTo>
                <a:lnTo>
                  <a:pt x="2535" y="992"/>
                </a:lnTo>
                <a:lnTo>
                  <a:pt x="2535" y="992"/>
                </a:lnTo>
                <a:lnTo>
                  <a:pt x="2535" y="992"/>
                </a:lnTo>
                <a:lnTo>
                  <a:pt x="2535" y="991"/>
                </a:lnTo>
                <a:lnTo>
                  <a:pt x="2535" y="991"/>
                </a:lnTo>
                <a:lnTo>
                  <a:pt x="2536" y="991"/>
                </a:lnTo>
                <a:lnTo>
                  <a:pt x="2536" y="991"/>
                </a:lnTo>
                <a:lnTo>
                  <a:pt x="2536" y="991"/>
                </a:lnTo>
                <a:lnTo>
                  <a:pt x="2536" y="991"/>
                </a:lnTo>
                <a:lnTo>
                  <a:pt x="2536" y="990"/>
                </a:lnTo>
                <a:lnTo>
                  <a:pt x="2537" y="990"/>
                </a:lnTo>
                <a:lnTo>
                  <a:pt x="2537" y="990"/>
                </a:lnTo>
                <a:lnTo>
                  <a:pt x="2537" y="990"/>
                </a:lnTo>
                <a:lnTo>
                  <a:pt x="2537" y="990"/>
                </a:lnTo>
                <a:lnTo>
                  <a:pt x="2537" y="989"/>
                </a:lnTo>
                <a:lnTo>
                  <a:pt x="2537" y="989"/>
                </a:lnTo>
                <a:lnTo>
                  <a:pt x="2537" y="989"/>
                </a:lnTo>
                <a:lnTo>
                  <a:pt x="2538" y="989"/>
                </a:lnTo>
                <a:lnTo>
                  <a:pt x="2538" y="989"/>
                </a:lnTo>
                <a:lnTo>
                  <a:pt x="2538" y="989"/>
                </a:lnTo>
                <a:lnTo>
                  <a:pt x="2538" y="989"/>
                </a:lnTo>
                <a:lnTo>
                  <a:pt x="2539" y="989"/>
                </a:lnTo>
                <a:lnTo>
                  <a:pt x="2539" y="989"/>
                </a:lnTo>
                <a:lnTo>
                  <a:pt x="2539" y="989"/>
                </a:lnTo>
                <a:lnTo>
                  <a:pt x="2539" y="989"/>
                </a:lnTo>
                <a:lnTo>
                  <a:pt x="2539" y="989"/>
                </a:lnTo>
                <a:lnTo>
                  <a:pt x="2539" y="988"/>
                </a:lnTo>
                <a:lnTo>
                  <a:pt x="2539" y="988"/>
                </a:lnTo>
                <a:lnTo>
                  <a:pt x="2540" y="988"/>
                </a:lnTo>
                <a:lnTo>
                  <a:pt x="2540" y="988"/>
                </a:lnTo>
                <a:lnTo>
                  <a:pt x="2540" y="988"/>
                </a:lnTo>
                <a:lnTo>
                  <a:pt x="2540" y="988"/>
                </a:lnTo>
                <a:lnTo>
                  <a:pt x="2540" y="988"/>
                </a:lnTo>
                <a:lnTo>
                  <a:pt x="2540" y="988"/>
                </a:lnTo>
                <a:lnTo>
                  <a:pt x="2540" y="988"/>
                </a:lnTo>
                <a:lnTo>
                  <a:pt x="2541" y="989"/>
                </a:lnTo>
                <a:lnTo>
                  <a:pt x="2541" y="989"/>
                </a:lnTo>
                <a:lnTo>
                  <a:pt x="2541" y="989"/>
                </a:lnTo>
                <a:lnTo>
                  <a:pt x="2541" y="989"/>
                </a:lnTo>
                <a:lnTo>
                  <a:pt x="2541" y="989"/>
                </a:lnTo>
                <a:lnTo>
                  <a:pt x="2542" y="989"/>
                </a:lnTo>
                <a:lnTo>
                  <a:pt x="2542" y="989"/>
                </a:lnTo>
                <a:lnTo>
                  <a:pt x="2542" y="989"/>
                </a:lnTo>
                <a:lnTo>
                  <a:pt x="2542" y="989"/>
                </a:lnTo>
                <a:lnTo>
                  <a:pt x="2542" y="989"/>
                </a:lnTo>
                <a:lnTo>
                  <a:pt x="2542" y="989"/>
                </a:lnTo>
                <a:lnTo>
                  <a:pt x="2542" y="990"/>
                </a:lnTo>
                <a:lnTo>
                  <a:pt x="2543" y="990"/>
                </a:lnTo>
                <a:lnTo>
                  <a:pt x="2543" y="990"/>
                </a:lnTo>
                <a:lnTo>
                  <a:pt x="2543" y="990"/>
                </a:lnTo>
                <a:lnTo>
                  <a:pt x="2543" y="991"/>
                </a:lnTo>
                <a:lnTo>
                  <a:pt x="2544" y="991"/>
                </a:lnTo>
                <a:lnTo>
                  <a:pt x="2544" y="991"/>
                </a:lnTo>
                <a:lnTo>
                  <a:pt x="2544" y="991"/>
                </a:lnTo>
                <a:lnTo>
                  <a:pt x="2544" y="992"/>
                </a:lnTo>
                <a:lnTo>
                  <a:pt x="2544" y="992"/>
                </a:lnTo>
                <a:lnTo>
                  <a:pt x="2544" y="992"/>
                </a:lnTo>
                <a:lnTo>
                  <a:pt x="2544" y="992"/>
                </a:lnTo>
                <a:lnTo>
                  <a:pt x="2545" y="993"/>
                </a:lnTo>
                <a:lnTo>
                  <a:pt x="2545" y="993"/>
                </a:lnTo>
                <a:lnTo>
                  <a:pt x="2545" y="993"/>
                </a:lnTo>
                <a:lnTo>
                  <a:pt x="2545" y="994"/>
                </a:lnTo>
                <a:lnTo>
                  <a:pt x="2545" y="994"/>
                </a:lnTo>
                <a:lnTo>
                  <a:pt x="2545" y="994"/>
                </a:lnTo>
                <a:lnTo>
                  <a:pt x="2545" y="995"/>
                </a:lnTo>
                <a:lnTo>
                  <a:pt x="2546" y="995"/>
                </a:lnTo>
                <a:lnTo>
                  <a:pt x="2546" y="995"/>
                </a:lnTo>
                <a:lnTo>
                  <a:pt x="2546" y="996"/>
                </a:lnTo>
                <a:lnTo>
                  <a:pt x="2546" y="996"/>
                </a:lnTo>
                <a:lnTo>
                  <a:pt x="2546" y="996"/>
                </a:lnTo>
                <a:lnTo>
                  <a:pt x="2547" y="997"/>
                </a:lnTo>
                <a:lnTo>
                  <a:pt x="2547" y="997"/>
                </a:lnTo>
                <a:lnTo>
                  <a:pt x="2547" y="997"/>
                </a:lnTo>
                <a:lnTo>
                  <a:pt x="2547" y="998"/>
                </a:lnTo>
                <a:lnTo>
                  <a:pt x="2547" y="998"/>
                </a:lnTo>
                <a:lnTo>
                  <a:pt x="2547" y="999"/>
                </a:lnTo>
                <a:lnTo>
                  <a:pt x="2547" y="999"/>
                </a:lnTo>
                <a:lnTo>
                  <a:pt x="2548" y="999"/>
                </a:lnTo>
                <a:lnTo>
                  <a:pt x="2548" y="999"/>
                </a:lnTo>
                <a:lnTo>
                  <a:pt x="2548" y="1000"/>
                </a:lnTo>
                <a:lnTo>
                  <a:pt x="2548" y="1000"/>
                </a:lnTo>
                <a:lnTo>
                  <a:pt x="2548" y="1001"/>
                </a:lnTo>
                <a:lnTo>
                  <a:pt x="2548" y="1001"/>
                </a:lnTo>
                <a:lnTo>
                  <a:pt x="2548" y="1001"/>
                </a:lnTo>
                <a:lnTo>
                  <a:pt x="2549" y="1002"/>
                </a:lnTo>
                <a:lnTo>
                  <a:pt x="2549" y="1002"/>
                </a:lnTo>
                <a:lnTo>
                  <a:pt x="2549" y="1002"/>
                </a:lnTo>
                <a:lnTo>
                  <a:pt x="2549" y="1002"/>
                </a:lnTo>
                <a:lnTo>
                  <a:pt x="2550" y="1003"/>
                </a:lnTo>
                <a:lnTo>
                  <a:pt x="2550" y="1003"/>
                </a:lnTo>
                <a:lnTo>
                  <a:pt x="2550" y="1004"/>
                </a:lnTo>
                <a:lnTo>
                  <a:pt x="2550" y="1004"/>
                </a:lnTo>
                <a:lnTo>
                  <a:pt x="2550" y="1004"/>
                </a:lnTo>
                <a:lnTo>
                  <a:pt x="2550" y="1004"/>
                </a:lnTo>
                <a:lnTo>
                  <a:pt x="2550" y="1004"/>
                </a:lnTo>
                <a:lnTo>
                  <a:pt x="2551" y="1005"/>
                </a:lnTo>
                <a:lnTo>
                  <a:pt x="2551" y="1005"/>
                </a:lnTo>
                <a:lnTo>
                  <a:pt x="2551" y="1005"/>
                </a:lnTo>
                <a:lnTo>
                  <a:pt x="2551" y="1005"/>
                </a:lnTo>
                <a:lnTo>
                  <a:pt x="2551" y="1006"/>
                </a:lnTo>
                <a:lnTo>
                  <a:pt x="2552" y="1006"/>
                </a:lnTo>
                <a:lnTo>
                  <a:pt x="2552" y="1006"/>
                </a:lnTo>
                <a:lnTo>
                  <a:pt x="2552" y="1006"/>
                </a:lnTo>
                <a:lnTo>
                  <a:pt x="2552" y="1006"/>
                </a:lnTo>
                <a:lnTo>
                  <a:pt x="2552" y="1006"/>
                </a:lnTo>
                <a:lnTo>
                  <a:pt x="2552" y="1006"/>
                </a:lnTo>
                <a:lnTo>
                  <a:pt x="2552" y="1006"/>
                </a:lnTo>
                <a:lnTo>
                  <a:pt x="2553" y="1006"/>
                </a:lnTo>
                <a:lnTo>
                  <a:pt x="2553" y="1006"/>
                </a:lnTo>
                <a:lnTo>
                  <a:pt x="2553" y="1006"/>
                </a:lnTo>
                <a:lnTo>
                  <a:pt x="2553" y="1006"/>
                </a:lnTo>
                <a:lnTo>
                  <a:pt x="2553" y="1006"/>
                </a:lnTo>
                <a:lnTo>
                  <a:pt x="2553" y="1006"/>
                </a:lnTo>
                <a:lnTo>
                  <a:pt x="2553" y="1006"/>
                </a:lnTo>
                <a:lnTo>
                  <a:pt x="2554" y="1006"/>
                </a:lnTo>
                <a:lnTo>
                  <a:pt x="2554" y="1006"/>
                </a:lnTo>
                <a:lnTo>
                  <a:pt x="2554" y="1006"/>
                </a:lnTo>
                <a:lnTo>
                  <a:pt x="2554" y="1006"/>
                </a:lnTo>
                <a:lnTo>
                  <a:pt x="2555" y="1006"/>
                </a:lnTo>
                <a:lnTo>
                  <a:pt x="2555" y="1006"/>
                </a:lnTo>
                <a:lnTo>
                  <a:pt x="2555" y="1006"/>
                </a:lnTo>
                <a:lnTo>
                  <a:pt x="2555" y="1005"/>
                </a:lnTo>
                <a:lnTo>
                  <a:pt x="2555" y="1005"/>
                </a:lnTo>
                <a:lnTo>
                  <a:pt x="2555" y="1005"/>
                </a:lnTo>
                <a:lnTo>
                  <a:pt x="2555" y="1004"/>
                </a:lnTo>
                <a:lnTo>
                  <a:pt x="2556" y="1004"/>
                </a:lnTo>
                <a:lnTo>
                  <a:pt x="2556" y="1004"/>
                </a:lnTo>
                <a:lnTo>
                  <a:pt x="2556" y="1004"/>
                </a:lnTo>
                <a:lnTo>
                  <a:pt x="2556" y="1003"/>
                </a:lnTo>
                <a:lnTo>
                  <a:pt x="2556" y="1003"/>
                </a:lnTo>
                <a:lnTo>
                  <a:pt x="2557" y="1002"/>
                </a:lnTo>
                <a:lnTo>
                  <a:pt x="2557" y="1002"/>
                </a:lnTo>
                <a:lnTo>
                  <a:pt x="2557" y="1002"/>
                </a:lnTo>
                <a:lnTo>
                  <a:pt x="2557" y="1002"/>
                </a:lnTo>
                <a:lnTo>
                  <a:pt x="2557" y="1001"/>
                </a:lnTo>
                <a:lnTo>
                  <a:pt x="2557" y="1001"/>
                </a:lnTo>
                <a:lnTo>
                  <a:pt x="2557" y="1000"/>
                </a:lnTo>
                <a:lnTo>
                  <a:pt x="2558" y="1000"/>
                </a:lnTo>
                <a:lnTo>
                  <a:pt x="2558" y="999"/>
                </a:lnTo>
                <a:lnTo>
                  <a:pt x="2558" y="999"/>
                </a:lnTo>
                <a:lnTo>
                  <a:pt x="2558" y="999"/>
                </a:lnTo>
                <a:lnTo>
                  <a:pt x="2558" y="998"/>
                </a:lnTo>
                <a:lnTo>
                  <a:pt x="2558" y="997"/>
                </a:lnTo>
                <a:lnTo>
                  <a:pt x="2559" y="997"/>
                </a:lnTo>
                <a:lnTo>
                  <a:pt x="2559" y="996"/>
                </a:lnTo>
                <a:lnTo>
                  <a:pt x="2559" y="996"/>
                </a:lnTo>
                <a:lnTo>
                  <a:pt x="2559" y="996"/>
                </a:lnTo>
                <a:lnTo>
                  <a:pt x="2559" y="995"/>
                </a:lnTo>
                <a:lnTo>
                  <a:pt x="2560" y="994"/>
                </a:lnTo>
                <a:lnTo>
                  <a:pt x="2560" y="994"/>
                </a:lnTo>
                <a:lnTo>
                  <a:pt x="2560" y="993"/>
                </a:lnTo>
                <a:lnTo>
                  <a:pt x="2560" y="993"/>
                </a:lnTo>
                <a:lnTo>
                  <a:pt x="2560" y="992"/>
                </a:lnTo>
                <a:lnTo>
                  <a:pt x="2560" y="992"/>
                </a:lnTo>
                <a:lnTo>
                  <a:pt x="2560" y="991"/>
                </a:lnTo>
                <a:lnTo>
                  <a:pt x="2561" y="991"/>
                </a:lnTo>
                <a:lnTo>
                  <a:pt x="2561" y="990"/>
                </a:lnTo>
                <a:lnTo>
                  <a:pt x="2561" y="990"/>
                </a:lnTo>
                <a:lnTo>
                  <a:pt x="2561" y="989"/>
                </a:lnTo>
                <a:lnTo>
                  <a:pt x="2561" y="989"/>
                </a:lnTo>
                <a:lnTo>
                  <a:pt x="2562" y="988"/>
                </a:lnTo>
                <a:lnTo>
                  <a:pt x="2562" y="988"/>
                </a:lnTo>
                <a:lnTo>
                  <a:pt x="2562" y="987"/>
                </a:lnTo>
                <a:lnTo>
                  <a:pt x="2562" y="987"/>
                </a:lnTo>
                <a:lnTo>
                  <a:pt x="2562" y="986"/>
                </a:lnTo>
                <a:lnTo>
                  <a:pt x="2562" y="986"/>
                </a:lnTo>
                <a:lnTo>
                  <a:pt x="2563" y="985"/>
                </a:lnTo>
                <a:lnTo>
                  <a:pt x="2563" y="985"/>
                </a:lnTo>
                <a:lnTo>
                  <a:pt x="2563" y="984"/>
                </a:lnTo>
                <a:lnTo>
                  <a:pt x="2563" y="984"/>
                </a:lnTo>
                <a:lnTo>
                  <a:pt x="2563" y="984"/>
                </a:lnTo>
                <a:lnTo>
                  <a:pt x="2563" y="983"/>
                </a:lnTo>
                <a:lnTo>
                  <a:pt x="2563" y="983"/>
                </a:lnTo>
                <a:lnTo>
                  <a:pt x="2564" y="983"/>
                </a:lnTo>
                <a:lnTo>
                  <a:pt x="2564" y="982"/>
                </a:lnTo>
                <a:lnTo>
                  <a:pt x="2564" y="982"/>
                </a:lnTo>
                <a:lnTo>
                  <a:pt x="2564" y="981"/>
                </a:lnTo>
                <a:lnTo>
                  <a:pt x="2564" y="981"/>
                </a:lnTo>
                <a:lnTo>
                  <a:pt x="2565" y="981"/>
                </a:lnTo>
                <a:lnTo>
                  <a:pt x="2565" y="981"/>
                </a:lnTo>
                <a:lnTo>
                  <a:pt x="2565" y="980"/>
                </a:lnTo>
                <a:lnTo>
                  <a:pt x="2565" y="980"/>
                </a:lnTo>
                <a:lnTo>
                  <a:pt x="2565" y="980"/>
                </a:lnTo>
                <a:lnTo>
                  <a:pt x="2565" y="980"/>
                </a:lnTo>
                <a:lnTo>
                  <a:pt x="2565" y="979"/>
                </a:lnTo>
                <a:lnTo>
                  <a:pt x="2566" y="979"/>
                </a:lnTo>
                <a:lnTo>
                  <a:pt x="2566" y="979"/>
                </a:lnTo>
                <a:lnTo>
                  <a:pt x="2566" y="979"/>
                </a:lnTo>
                <a:lnTo>
                  <a:pt x="2566" y="979"/>
                </a:lnTo>
                <a:lnTo>
                  <a:pt x="2566" y="979"/>
                </a:lnTo>
                <a:lnTo>
                  <a:pt x="2567" y="979"/>
                </a:lnTo>
                <a:lnTo>
                  <a:pt x="2567" y="979"/>
                </a:lnTo>
                <a:lnTo>
                  <a:pt x="2567" y="979"/>
                </a:lnTo>
                <a:lnTo>
                  <a:pt x="2567" y="979"/>
                </a:lnTo>
                <a:lnTo>
                  <a:pt x="2567" y="979"/>
                </a:lnTo>
                <a:lnTo>
                  <a:pt x="2567" y="979"/>
                </a:lnTo>
                <a:lnTo>
                  <a:pt x="2568" y="979"/>
                </a:lnTo>
                <a:lnTo>
                  <a:pt x="2568" y="980"/>
                </a:lnTo>
                <a:lnTo>
                  <a:pt x="2568" y="980"/>
                </a:lnTo>
                <a:lnTo>
                  <a:pt x="2568" y="980"/>
                </a:lnTo>
                <a:lnTo>
                  <a:pt x="2568" y="980"/>
                </a:lnTo>
                <a:lnTo>
                  <a:pt x="2568" y="981"/>
                </a:lnTo>
                <a:lnTo>
                  <a:pt x="2568" y="981"/>
                </a:lnTo>
                <a:lnTo>
                  <a:pt x="2569" y="981"/>
                </a:lnTo>
                <a:lnTo>
                  <a:pt x="2569" y="981"/>
                </a:lnTo>
                <a:lnTo>
                  <a:pt x="2569" y="982"/>
                </a:lnTo>
                <a:lnTo>
                  <a:pt x="2569" y="982"/>
                </a:lnTo>
                <a:lnTo>
                  <a:pt x="2569" y="983"/>
                </a:lnTo>
                <a:lnTo>
                  <a:pt x="2570" y="983"/>
                </a:lnTo>
                <a:lnTo>
                  <a:pt x="2570" y="983"/>
                </a:lnTo>
                <a:lnTo>
                  <a:pt x="2570" y="984"/>
                </a:lnTo>
                <a:lnTo>
                  <a:pt x="2570" y="984"/>
                </a:lnTo>
                <a:lnTo>
                  <a:pt x="2570" y="985"/>
                </a:lnTo>
                <a:lnTo>
                  <a:pt x="2570" y="985"/>
                </a:lnTo>
                <a:lnTo>
                  <a:pt x="2570" y="986"/>
                </a:lnTo>
                <a:lnTo>
                  <a:pt x="2571" y="986"/>
                </a:lnTo>
                <a:lnTo>
                  <a:pt x="2571" y="987"/>
                </a:lnTo>
                <a:lnTo>
                  <a:pt x="2571" y="988"/>
                </a:lnTo>
                <a:lnTo>
                  <a:pt x="2571" y="988"/>
                </a:lnTo>
                <a:lnTo>
                  <a:pt x="2572" y="989"/>
                </a:lnTo>
                <a:lnTo>
                  <a:pt x="2572" y="989"/>
                </a:lnTo>
                <a:lnTo>
                  <a:pt x="2572" y="990"/>
                </a:lnTo>
                <a:lnTo>
                  <a:pt x="2572" y="991"/>
                </a:lnTo>
                <a:lnTo>
                  <a:pt x="2572" y="991"/>
                </a:lnTo>
                <a:lnTo>
                  <a:pt x="2572" y="992"/>
                </a:lnTo>
                <a:lnTo>
                  <a:pt x="2572" y="992"/>
                </a:lnTo>
                <a:lnTo>
                  <a:pt x="2573" y="993"/>
                </a:lnTo>
                <a:lnTo>
                  <a:pt x="2573" y="994"/>
                </a:lnTo>
                <a:lnTo>
                  <a:pt x="2573" y="994"/>
                </a:lnTo>
                <a:lnTo>
                  <a:pt x="2573" y="995"/>
                </a:lnTo>
                <a:lnTo>
                  <a:pt x="2573" y="996"/>
                </a:lnTo>
                <a:lnTo>
                  <a:pt x="2573" y="996"/>
                </a:lnTo>
                <a:lnTo>
                  <a:pt x="2573" y="997"/>
                </a:lnTo>
                <a:lnTo>
                  <a:pt x="2574" y="998"/>
                </a:lnTo>
                <a:lnTo>
                  <a:pt x="2574" y="999"/>
                </a:lnTo>
                <a:lnTo>
                  <a:pt x="2574" y="999"/>
                </a:lnTo>
                <a:lnTo>
                  <a:pt x="2574" y="1000"/>
                </a:lnTo>
                <a:lnTo>
                  <a:pt x="2574" y="1001"/>
                </a:lnTo>
                <a:lnTo>
                  <a:pt x="2575" y="1001"/>
                </a:lnTo>
                <a:lnTo>
                  <a:pt x="2575" y="1002"/>
                </a:lnTo>
                <a:lnTo>
                  <a:pt x="2575" y="1002"/>
                </a:lnTo>
                <a:lnTo>
                  <a:pt x="2575" y="1003"/>
                </a:lnTo>
                <a:lnTo>
                  <a:pt x="2575" y="1004"/>
                </a:lnTo>
                <a:lnTo>
                  <a:pt x="2575" y="1004"/>
                </a:lnTo>
                <a:lnTo>
                  <a:pt x="2575" y="1005"/>
                </a:lnTo>
                <a:lnTo>
                  <a:pt x="2576" y="1006"/>
                </a:lnTo>
                <a:lnTo>
                  <a:pt x="2576" y="1006"/>
                </a:lnTo>
                <a:lnTo>
                  <a:pt x="2576" y="1007"/>
                </a:lnTo>
                <a:lnTo>
                  <a:pt x="2576" y="1007"/>
                </a:lnTo>
                <a:lnTo>
                  <a:pt x="2576" y="1008"/>
                </a:lnTo>
                <a:lnTo>
                  <a:pt x="2576" y="1009"/>
                </a:lnTo>
                <a:lnTo>
                  <a:pt x="2576" y="1009"/>
                </a:lnTo>
                <a:lnTo>
                  <a:pt x="2577" y="1010"/>
                </a:lnTo>
                <a:lnTo>
                  <a:pt x="2577" y="1010"/>
                </a:lnTo>
                <a:lnTo>
                  <a:pt x="2577" y="1011"/>
                </a:lnTo>
                <a:lnTo>
                  <a:pt x="2577" y="1011"/>
                </a:lnTo>
                <a:lnTo>
                  <a:pt x="2578" y="1011"/>
                </a:lnTo>
                <a:lnTo>
                  <a:pt x="2578" y="1012"/>
                </a:lnTo>
                <a:lnTo>
                  <a:pt x="2578" y="1012"/>
                </a:lnTo>
                <a:lnTo>
                  <a:pt x="2578" y="1012"/>
                </a:lnTo>
                <a:lnTo>
                  <a:pt x="2578" y="1013"/>
                </a:lnTo>
                <a:lnTo>
                  <a:pt x="2578" y="1013"/>
                </a:lnTo>
                <a:lnTo>
                  <a:pt x="2578" y="1014"/>
                </a:lnTo>
                <a:lnTo>
                  <a:pt x="2579" y="1014"/>
                </a:lnTo>
                <a:lnTo>
                  <a:pt x="2579" y="1014"/>
                </a:lnTo>
                <a:lnTo>
                  <a:pt x="2579" y="1014"/>
                </a:lnTo>
                <a:lnTo>
                  <a:pt x="2579" y="1014"/>
                </a:lnTo>
                <a:lnTo>
                  <a:pt x="2579" y="1014"/>
                </a:lnTo>
                <a:lnTo>
                  <a:pt x="2580" y="1015"/>
                </a:lnTo>
                <a:lnTo>
                  <a:pt x="2580" y="1015"/>
                </a:lnTo>
                <a:lnTo>
                  <a:pt x="2580" y="1015"/>
                </a:lnTo>
                <a:lnTo>
                  <a:pt x="2580" y="1015"/>
                </a:lnTo>
                <a:lnTo>
                  <a:pt x="2580" y="1015"/>
                </a:lnTo>
                <a:lnTo>
                  <a:pt x="2580" y="1015"/>
                </a:lnTo>
                <a:lnTo>
                  <a:pt x="2580" y="1015"/>
                </a:lnTo>
                <a:lnTo>
                  <a:pt x="2581" y="1015"/>
                </a:lnTo>
                <a:lnTo>
                  <a:pt x="2581" y="1014"/>
                </a:lnTo>
                <a:lnTo>
                  <a:pt x="2581" y="1014"/>
                </a:lnTo>
                <a:lnTo>
                  <a:pt x="2581" y="1014"/>
                </a:lnTo>
                <a:lnTo>
                  <a:pt x="2581" y="1014"/>
                </a:lnTo>
                <a:lnTo>
                  <a:pt x="2581" y="1014"/>
                </a:lnTo>
                <a:lnTo>
                  <a:pt x="2581" y="1014"/>
                </a:lnTo>
                <a:lnTo>
                  <a:pt x="2582" y="1013"/>
                </a:lnTo>
                <a:lnTo>
                  <a:pt x="2582" y="1013"/>
                </a:lnTo>
                <a:lnTo>
                  <a:pt x="2582" y="1012"/>
                </a:lnTo>
                <a:lnTo>
                  <a:pt x="2582" y="1012"/>
                </a:lnTo>
                <a:lnTo>
                  <a:pt x="2583" y="1012"/>
                </a:lnTo>
                <a:lnTo>
                  <a:pt x="2583" y="1011"/>
                </a:lnTo>
                <a:lnTo>
                  <a:pt x="2583" y="1011"/>
                </a:lnTo>
                <a:lnTo>
                  <a:pt x="2583" y="1010"/>
                </a:lnTo>
                <a:lnTo>
                  <a:pt x="2583" y="1010"/>
                </a:lnTo>
                <a:lnTo>
                  <a:pt x="2583" y="1009"/>
                </a:lnTo>
                <a:lnTo>
                  <a:pt x="2583" y="1009"/>
                </a:lnTo>
                <a:lnTo>
                  <a:pt x="2584" y="1008"/>
                </a:lnTo>
                <a:lnTo>
                  <a:pt x="2584" y="1007"/>
                </a:lnTo>
                <a:lnTo>
                  <a:pt x="2584" y="1007"/>
                </a:lnTo>
                <a:lnTo>
                  <a:pt x="2584" y="1006"/>
                </a:lnTo>
                <a:lnTo>
                  <a:pt x="2584" y="1006"/>
                </a:lnTo>
                <a:lnTo>
                  <a:pt x="2585" y="1005"/>
                </a:lnTo>
                <a:lnTo>
                  <a:pt x="2585" y="1004"/>
                </a:lnTo>
                <a:lnTo>
                  <a:pt x="2585" y="1004"/>
                </a:lnTo>
                <a:lnTo>
                  <a:pt x="2585" y="1003"/>
                </a:lnTo>
                <a:lnTo>
                  <a:pt x="2585" y="1002"/>
                </a:lnTo>
                <a:lnTo>
                  <a:pt x="2585" y="1001"/>
                </a:lnTo>
                <a:lnTo>
                  <a:pt x="2585" y="1001"/>
                </a:lnTo>
                <a:lnTo>
                  <a:pt x="2586" y="1000"/>
                </a:lnTo>
                <a:lnTo>
                  <a:pt x="2586" y="999"/>
                </a:lnTo>
                <a:lnTo>
                  <a:pt x="2586" y="998"/>
                </a:lnTo>
                <a:lnTo>
                  <a:pt x="2586" y="997"/>
                </a:lnTo>
                <a:lnTo>
                  <a:pt x="2586" y="996"/>
                </a:lnTo>
                <a:lnTo>
                  <a:pt x="2586" y="996"/>
                </a:lnTo>
                <a:lnTo>
                  <a:pt x="2586" y="995"/>
                </a:lnTo>
                <a:lnTo>
                  <a:pt x="2587" y="994"/>
                </a:lnTo>
                <a:lnTo>
                  <a:pt x="2587" y="993"/>
                </a:lnTo>
                <a:lnTo>
                  <a:pt x="2587" y="992"/>
                </a:lnTo>
                <a:lnTo>
                  <a:pt x="2587" y="991"/>
                </a:lnTo>
                <a:lnTo>
                  <a:pt x="2588" y="991"/>
                </a:lnTo>
                <a:lnTo>
                  <a:pt x="2588" y="990"/>
                </a:lnTo>
                <a:lnTo>
                  <a:pt x="2588" y="989"/>
                </a:lnTo>
                <a:lnTo>
                  <a:pt x="2588" y="988"/>
                </a:lnTo>
                <a:lnTo>
                  <a:pt x="2588" y="988"/>
                </a:lnTo>
                <a:lnTo>
                  <a:pt x="2588" y="987"/>
                </a:lnTo>
                <a:lnTo>
                  <a:pt x="2588" y="986"/>
                </a:lnTo>
                <a:lnTo>
                  <a:pt x="2589" y="985"/>
                </a:lnTo>
                <a:lnTo>
                  <a:pt x="2589" y="984"/>
                </a:lnTo>
                <a:lnTo>
                  <a:pt x="2589" y="983"/>
                </a:lnTo>
                <a:lnTo>
                  <a:pt x="2589" y="983"/>
                </a:lnTo>
                <a:lnTo>
                  <a:pt x="2589" y="982"/>
                </a:lnTo>
                <a:lnTo>
                  <a:pt x="2590" y="981"/>
                </a:lnTo>
                <a:lnTo>
                  <a:pt x="2590" y="981"/>
                </a:lnTo>
                <a:lnTo>
                  <a:pt x="2590" y="980"/>
                </a:lnTo>
                <a:lnTo>
                  <a:pt x="2590" y="979"/>
                </a:lnTo>
                <a:lnTo>
                  <a:pt x="2590" y="979"/>
                </a:lnTo>
                <a:lnTo>
                  <a:pt x="2590" y="978"/>
                </a:lnTo>
                <a:lnTo>
                  <a:pt x="2590" y="978"/>
                </a:lnTo>
                <a:lnTo>
                  <a:pt x="2591" y="977"/>
                </a:lnTo>
                <a:lnTo>
                  <a:pt x="2591" y="976"/>
                </a:lnTo>
                <a:lnTo>
                  <a:pt x="2591" y="976"/>
                </a:lnTo>
                <a:lnTo>
                  <a:pt x="2591" y="975"/>
                </a:lnTo>
                <a:lnTo>
                  <a:pt x="2591" y="975"/>
                </a:lnTo>
                <a:lnTo>
                  <a:pt x="2591" y="974"/>
                </a:lnTo>
                <a:lnTo>
                  <a:pt x="2592" y="974"/>
                </a:lnTo>
                <a:lnTo>
                  <a:pt x="2592" y="974"/>
                </a:lnTo>
                <a:lnTo>
                  <a:pt x="2592" y="973"/>
                </a:lnTo>
                <a:lnTo>
                  <a:pt x="2592" y="973"/>
                </a:lnTo>
                <a:lnTo>
                  <a:pt x="2592" y="973"/>
                </a:lnTo>
                <a:lnTo>
                  <a:pt x="2593" y="973"/>
                </a:lnTo>
                <a:lnTo>
                  <a:pt x="2593" y="972"/>
                </a:lnTo>
                <a:lnTo>
                  <a:pt x="2593" y="972"/>
                </a:lnTo>
                <a:lnTo>
                  <a:pt x="2593" y="972"/>
                </a:lnTo>
                <a:lnTo>
                  <a:pt x="2593" y="972"/>
                </a:lnTo>
                <a:lnTo>
                  <a:pt x="2593" y="972"/>
                </a:lnTo>
                <a:lnTo>
                  <a:pt x="2593" y="971"/>
                </a:lnTo>
                <a:lnTo>
                  <a:pt x="2594" y="971"/>
                </a:lnTo>
                <a:lnTo>
                  <a:pt x="2594" y="971"/>
                </a:lnTo>
                <a:lnTo>
                  <a:pt x="2594" y="972"/>
                </a:lnTo>
                <a:lnTo>
                  <a:pt x="2594" y="972"/>
                </a:lnTo>
                <a:lnTo>
                  <a:pt x="2594" y="972"/>
                </a:lnTo>
                <a:lnTo>
                  <a:pt x="2595" y="972"/>
                </a:lnTo>
                <a:lnTo>
                  <a:pt x="2595" y="972"/>
                </a:lnTo>
                <a:lnTo>
                  <a:pt x="2595" y="973"/>
                </a:lnTo>
                <a:lnTo>
                  <a:pt x="2595" y="973"/>
                </a:lnTo>
                <a:lnTo>
                  <a:pt x="2595" y="973"/>
                </a:lnTo>
                <a:lnTo>
                  <a:pt x="2595" y="973"/>
                </a:lnTo>
                <a:lnTo>
                  <a:pt x="2596" y="974"/>
                </a:lnTo>
                <a:lnTo>
                  <a:pt x="2596" y="974"/>
                </a:lnTo>
                <a:lnTo>
                  <a:pt x="2596" y="974"/>
                </a:lnTo>
                <a:lnTo>
                  <a:pt x="2596" y="975"/>
                </a:lnTo>
                <a:lnTo>
                  <a:pt x="2596" y="975"/>
                </a:lnTo>
                <a:lnTo>
                  <a:pt x="2596" y="976"/>
                </a:lnTo>
                <a:lnTo>
                  <a:pt x="2596" y="976"/>
                </a:lnTo>
                <a:lnTo>
                  <a:pt x="2597" y="977"/>
                </a:lnTo>
                <a:lnTo>
                  <a:pt x="2597" y="978"/>
                </a:lnTo>
                <a:lnTo>
                  <a:pt x="2597" y="978"/>
                </a:lnTo>
                <a:lnTo>
                  <a:pt x="2597" y="979"/>
                </a:lnTo>
                <a:lnTo>
                  <a:pt x="2597" y="979"/>
                </a:lnTo>
                <a:lnTo>
                  <a:pt x="2598" y="980"/>
                </a:lnTo>
                <a:lnTo>
                  <a:pt x="2598" y="981"/>
                </a:lnTo>
                <a:lnTo>
                  <a:pt x="2598" y="982"/>
                </a:lnTo>
                <a:lnTo>
                  <a:pt x="2598" y="983"/>
                </a:lnTo>
                <a:lnTo>
                  <a:pt x="2598" y="983"/>
                </a:lnTo>
                <a:lnTo>
                  <a:pt x="2598" y="984"/>
                </a:lnTo>
                <a:lnTo>
                  <a:pt x="2598" y="985"/>
                </a:lnTo>
                <a:lnTo>
                  <a:pt x="2599" y="986"/>
                </a:lnTo>
                <a:lnTo>
                  <a:pt x="2599" y="987"/>
                </a:lnTo>
                <a:lnTo>
                  <a:pt x="2599" y="988"/>
                </a:lnTo>
                <a:lnTo>
                  <a:pt x="2599" y="989"/>
                </a:lnTo>
                <a:lnTo>
                  <a:pt x="2600" y="989"/>
                </a:lnTo>
                <a:lnTo>
                  <a:pt x="2600" y="991"/>
                </a:lnTo>
                <a:lnTo>
                  <a:pt x="2600" y="991"/>
                </a:lnTo>
                <a:lnTo>
                  <a:pt x="2600" y="992"/>
                </a:lnTo>
                <a:lnTo>
                  <a:pt x="2600" y="993"/>
                </a:lnTo>
                <a:lnTo>
                  <a:pt x="2600" y="994"/>
                </a:lnTo>
                <a:lnTo>
                  <a:pt x="2600" y="995"/>
                </a:lnTo>
                <a:lnTo>
                  <a:pt x="2601" y="996"/>
                </a:lnTo>
                <a:lnTo>
                  <a:pt x="2601" y="997"/>
                </a:lnTo>
                <a:lnTo>
                  <a:pt x="2601" y="998"/>
                </a:lnTo>
                <a:lnTo>
                  <a:pt x="2601" y="999"/>
                </a:lnTo>
                <a:lnTo>
                  <a:pt x="2601" y="1000"/>
                </a:lnTo>
                <a:lnTo>
                  <a:pt x="2601" y="1001"/>
                </a:lnTo>
                <a:lnTo>
                  <a:pt x="2601" y="1002"/>
                </a:lnTo>
                <a:lnTo>
                  <a:pt x="2602" y="1003"/>
                </a:lnTo>
                <a:lnTo>
                  <a:pt x="2602" y="1004"/>
                </a:lnTo>
                <a:lnTo>
                  <a:pt x="2602" y="1005"/>
                </a:lnTo>
                <a:lnTo>
                  <a:pt x="2602" y="1006"/>
                </a:lnTo>
                <a:lnTo>
                  <a:pt x="2602" y="1007"/>
                </a:lnTo>
                <a:lnTo>
                  <a:pt x="2603" y="1007"/>
                </a:lnTo>
                <a:lnTo>
                  <a:pt x="2603" y="1008"/>
                </a:lnTo>
                <a:lnTo>
                  <a:pt x="2603" y="1009"/>
                </a:lnTo>
                <a:lnTo>
                  <a:pt x="2603" y="1010"/>
                </a:lnTo>
                <a:lnTo>
                  <a:pt x="2603" y="1011"/>
                </a:lnTo>
                <a:lnTo>
                  <a:pt x="2603" y="1012"/>
                </a:lnTo>
                <a:lnTo>
                  <a:pt x="2603" y="1012"/>
                </a:lnTo>
                <a:lnTo>
                  <a:pt x="2604" y="1013"/>
                </a:lnTo>
                <a:lnTo>
                  <a:pt x="2604" y="1014"/>
                </a:lnTo>
                <a:lnTo>
                  <a:pt x="2604" y="1014"/>
                </a:lnTo>
                <a:lnTo>
                  <a:pt x="2604" y="1015"/>
                </a:lnTo>
                <a:lnTo>
                  <a:pt x="2604" y="1016"/>
                </a:lnTo>
                <a:lnTo>
                  <a:pt x="2604" y="1016"/>
                </a:lnTo>
                <a:lnTo>
                  <a:pt x="2604" y="1017"/>
                </a:lnTo>
                <a:lnTo>
                  <a:pt x="2605" y="1017"/>
                </a:lnTo>
                <a:lnTo>
                  <a:pt x="2605" y="1018"/>
                </a:lnTo>
                <a:lnTo>
                  <a:pt x="2605" y="1019"/>
                </a:lnTo>
                <a:lnTo>
                  <a:pt x="2605" y="1019"/>
                </a:lnTo>
                <a:lnTo>
                  <a:pt x="2606" y="1019"/>
                </a:lnTo>
                <a:lnTo>
                  <a:pt x="2606" y="1020"/>
                </a:lnTo>
                <a:lnTo>
                  <a:pt x="2606" y="1020"/>
                </a:lnTo>
                <a:lnTo>
                  <a:pt x="2606" y="1020"/>
                </a:lnTo>
                <a:lnTo>
                  <a:pt x="2606" y="1021"/>
                </a:lnTo>
                <a:lnTo>
                  <a:pt x="2606" y="1021"/>
                </a:lnTo>
                <a:lnTo>
                  <a:pt x="2606" y="1021"/>
                </a:lnTo>
                <a:lnTo>
                  <a:pt x="2607" y="1021"/>
                </a:lnTo>
                <a:lnTo>
                  <a:pt x="2607" y="1022"/>
                </a:lnTo>
                <a:lnTo>
                  <a:pt x="2607" y="1022"/>
                </a:lnTo>
                <a:lnTo>
                  <a:pt x="2607" y="1022"/>
                </a:lnTo>
                <a:lnTo>
                  <a:pt x="2607" y="1022"/>
                </a:lnTo>
                <a:lnTo>
                  <a:pt x="2608" y="1022"/>
                </a:lnTo>
                <a:lnTo>
                  <a:pt x="2608" y="1022"/>
                </a:lnTo>
                <a:lnTo>
                  <a:pt x="2608" y="1021"/>
                </a:lnTo>
                <a:lnTo>
                  <a:pt x="2608" y="1021"/>
                </a:lnTo>
                <a:lnTo>
                  <a:pt x="2608" y="1021"/>
                </a:lnTo>
                <a:lnTo>
                  <a:pt x="2608" y="1021"/>
                </a:lnTo>
                <a:lnTo>
                  <a:pt x="2608" y="1020"/>
                </a:lnTo>
                <a:lnTo>
                  <a:pt x="2609" y="1020"/>
                </a:lnTo>
                <a:lnTo>
                  <a:pt x="2609" y="1020"/>
                </a:lnTo>
                <a:lnTo>
                  <a:pt x="2609" y="1019"/>
                </a:lnTo>
                <a:lnTo>
                  <a:pt x="2609" y="1019"/>
                </a:lnTo>
                <a:lnTo>
                  <a:pt x="2609" y="1019"/>
                </a:lnTo>
                <a:lnTo>
                  <a:pt x="2609" y="1018"/>
                </a:lnTo>
                <a:lnTo>
                  <a:pt x="2609" y="1017"/>
                </a:lnTo>
                <a:lnTo>
                  <a:pt x="2610" y="1017"/>
                </a:lnTo>
                <a:lnTo>
                  <a:pt x="2610" y="1016"/>
                </a:lnTo>
                <a:lnTo>
                  <a:pt x="2610" y="1016"/>
                </a:lnTo>
                <a:lnTo>
                  <a:pt x="2610" y="1015"/>
                </a:lnTo>
                <a:lnTo>
                  <a:pt x="2611" y="1014"/>
                </a:lnTo>
                <a:lnTo>
                  <a:pt x="2611" y="1014"/>
                </a:lnTo>
                <a:lnTo>
                  <a:pt x="2611" y="1013"/>
                </a:lnTo>
                <a:lnTo>
                  <a:pt x="2611" y="1012"/>
                </a:lnTo>
                <a:lnTo>
                  <a:pt x="2611" y="1011"/>
                </a:lnTo>
                <a:lnTo>
                  <a:pt x="2611" y="1011"/>
                </a:lnTo>
                <a:lnTo>
                  <a:pt x="2611" y="1010"/>
                </a:lnTo>
                <a:lnTo>
                  <a:pt x="2612" y="1009"/>
                </a:lnTo>
                <a:lnTo>
                  <a:pt x="2612" y="1008"/>
                </a:lnTo>
                <a:lnTo>
                  <a:pt x="2612" y="1007"/>
                </a:lnTo>
                <a:lnTo>
                  <a:pt x="2612" y="1006"/>
                </a:lnTo>
                <a:lnTo>
                  <a:pt x="2612" y="1005"/>
                </a:lnTo>
                <a:lnTo>
                  <a:pt x="2613" y="1004"/>
                </a:lnTo>
                <a:lnTo>
                  <a:pt x="2613" y="1003"/>
                </a:lnTo>
                <a:lnTo>
                  <a:pt x="2613" y="1002"/>
                </a:lnTo>
                <a:lnTo>
                  <a:pt x="2613" y="1001"/>
                </a:lnTo>
                <a:lnTo>
                  <a:pt x="2613" y="1000"/>
                </a:lnTo>
                <a:lnTo>
                  <a:pt x="2613" y="999"/>
                </a:lnTo>
                <a:lnTo>
                  <a:pt x="2613" y="998"/>
                </a:lnTo>
                <a:lnTo>
                  <a:pt x="2614" y="997"/>
                </a:lnTo>
                <a:lnTo>
                  <a:pt x="2614" y="996"/>
                </a:lnTo>
                <a:lnTo>
                  <a:pt x="2614" y="995"/>
                </a:lnTo>
                <a:lnTo>
                  <a:pt x="2614" y="994"/>
                </a:lnTo>
                <a:lnTo>
                  <a:pt x="2614" y="992"/>
                </a:lnTo>
                <a:lnTo>
                  <a:pt x="2614" y="991"/>
                </a:lnTo>
                <a:lnTo>
                  <a:pt x="2614" y="990"/>
                </a:lnTo>
                <a:lnTo>
                  <a:pt x="2615" y="989"/>
                </a:lnTo>
                <a:lnTo>
                  <a:pt x="2615" y="988"/>
                </a:lnTo>
                <a:lnTo>
                  <a:pt x="2615" y="987"/>
                </a:lnTo>
                <a:lnTo>
                  <a:pt x="2615" y="986"/>
                </a:lnTo>
                <a:lnTo>
                  <a:pt x="2616" y="985"/>
                </a:lnTo>
                <a:lnTo>
                  <a:pt x="2616" y="984"/>
                </a:lnTo>
                <a:lnTo>
                  <a:pt x="2616" y="983"/>
                </a:lnTo>
                <a:lnTo>
                  <a:pt x="2616" y="982"/>
                </a:lnTo>
                <a:lnTo>
                  <a:pt x="2616" y="981"/>
                </a:lnTo>
                <a:lnTo>
                  <a:pt x="2616" y="980"/>
                </a:lnTo>
                <a:lnTo>
                  <a:pt x="2616" y="979"/>
                </a:lnTo>
                <a:lnTo>
                  <a:pt x="2617" y="978"/>
                </a:lnTo>
                <a:lnTo>
                  <a:pt x="2617" y="977"/>
                </a:lnTo>
                <a:lnTo>
                  <a:pt x="2617" y="976"/>
                </a:lnTo>
                <a:lnTo>
                  <a:pt x="2617" y="976"/>
                </a:lnTo>
                <a:lnTo>
                  <a:pt x="2617" y="975"/>
                </a:lnTo>
                <a:lnTo>
                  <a:pt x="2618" y="974"/>
                </a:lnTo>
                <a:lnTo>
                  <a:pt x="2618" y="973"/>
                </a:lnTo>
                <a:lnTo>
                  <a:pt x="2618" y="973"/>
                </a:lnTo>
                <a:lnTo>
                  <a:pt x="2618" y="972"/>
                </a:lnTo>
                <a:lnTo>
                  <a:pt x="2618" y="971"/>
                </a:lnTo>
                <a:lnTo>
                  <a:pt x="2618" y="971"/>
                </a:lnTo>
                <a:lnTo>
                  <a:pt x="2618" y="970"/>
                </a:lnTo>
                <a:lnTo>
                  <a:pt x="2619" y="969"/>
                </a:lnTo>
                <a:lnTo>
                  <a:pt x="2619" y="969"/>
                </a:lnTo>
                <a:lnTo>
                  <a:pt x="2619" y="968"/>
                </a:lnTo>
                <a:lnTo>
                  <a:pt x="2619" y="968"/>
                </a:lnTo>
                <a:lnTo>
                  <a:pt x="2619" y="968"/>
                </a:lnTo>
                <a:lnTo>
                  <a:pt x="2619" y="967"/>
                </a:lnTo>
                <a:lnTo>
                  <a:pt x="2620" y="967"/>
                </a:lnTo>
                <a:lnTo>
                  <a:pt x="2620" y="966"/>
                </a:lnTo>
                <a:lnTo>
                  <a:pt x="2620" y="966"/>
                </a:lnTo>
                <a:lnTo>
                  <a:pt x="2620" y="966"/>
                </a:lnTo>
                <a:lnTo>
                  <a:pt x="2620" y="966"/>
                </a:lnTo>
                <a:lnTo>
                  <a:pt x="2621" y="966"/>
                </a:lnTo>
                <a:lnTo>
                  <a:pt x="2621" y="966"/>
                </a:lnTo>
                <a:lnTo>
                  <a:pt x="2621" y="966"/>
                </a:lnTo>
                <a:lnTo>
                  <a:pt x="2621" y="966"/>
                </a:lnTo>
                <a:lnTo>
                  <a:pt x="2621" y="966"/>
                </a:lnTo>
                <a:lnTo>
                  <a:pt x="2621" y="966"/>
                </a:lnTo>
                <a:lnTo>
                  <a:pt x="2621" y="966"/>
                </a:lnTo>
                <a:lnTo>
                  <a:pt x="2622" y="966"/>
                </a:lnTo>
                <a:lnTo>
                  <a:pt x="2622" y="966"/>
                </a:lnTo>
                <a:lnTo>
                  <a:pt x="2622" y="966"/>
                </a:lnTo>
                <a:lnTo>
                  <a:pt x="2622" y="967"/>
                </a:lnTo>
                <a:lnTo>
                  <a:pt x="2622" y="967"/>
                </a:lnTo>
                <a:lnTo>
                  <a:pt x="2623" y="968"/>
                </a:lnTo>
                <a:lnTo>
                  <a:pt x="2623" y="968"/>
                </a:lnTo>
                <a:lnTo>
                  <a:pt x="2623" y="968"/>
                </a:lnTo>
                <a:lnTo>
                  <a:pt x="2623" y="969"/>
                </a:lnTo>
                <a:lnTo>
                  <a:pt x="2623" y="969"/>
                </a:lnTo>
                <a:lnTo>
                  <a:pt x="2623" y="970"/>
                </a:lnTo>
                <a:lnTo>
                  <a:pt x="2623" y="971"/>
                </a:lnTo>
                <a:lnTo>
                  <a:pt x="2624" y="971"/>
                </a:lnTo>
                <a:lnTo>
                  <a:pt x="2624" y="972"/>
                </a:lnTo>
                <a:lnTo>
                  <a:pt x="2624" y="973"/>
                </a:lnTo>
                <a:lnTo>
                  <a:pt x="2624" y="974"/>
                </a:lnTo>
                <a:lnTo>
                  <a:pt x="2624" y="974"/>
                </a:lnTo>
                <a:lnTo>
                  <a:pt x="2624" y="975"/>
                </a:lnTo>
                <a:lnTo>
                  <a:pt x="2625" y="976"/>
                </a:lnTo>
                <a:lnTo>
                  <a:pt x="2625" y="977"/>
                </a:lnTo>
                <a:lnTo>
                  <a:pt x="2625" y="978"/>
                </a:lnTo>
                <a:lnTo>
                  <a:pt x="2625" y="979"/>
                </a:lnTo>
                <a:lnTo>
                  <a:pt x="2625" y="980"/>
                </a:lnTo>
                <a:lnTo>
                  <a:pt x="2626" y="981"/>
                </a:lnTo>
                <a:lnTo>
                  <a:pt x="2626" y="982"/>
                </a:lnTo>
                <a:lnTo>
                  <a:pt x="2626" y="983"/>
                </a:lnTo>
                <a:lnTo>
                  <a:pt x="2626" y="984"/>
                </a:lnTo>
                <a:lnTo>
                  <a:pt x="2626" y="985"/>
                </a:lnTo>
                <a:lnTo>
                  <a:pt x="2626" y="986"/>
                </a:lnTo>
                <a:lnTo>
                  <a:pt x="2626" y="988"/>
                </a:lnTo>
                <a:lnTo>
                  <a:pt x="2627" y="989"/>
                </a:lnTo>
                <a:lnTo>
                  <a:pt x="2627" y="990"/>
                </a:lnTo>
                <a:lnTo>
                  <a:pt x="2627" y="991"/>
                </a:lnTo>
                <a:lnTo>
                  <a:pt x="2627" y="992"/>
                </a:lnTo>
                <a:lnTo>
                  <a:pt x="2627" y="993"/>
                </a:lnTo>
                <a:lnTo>
                  <a:pt x="2628" y="994"/>
                </a:lnTo>
                <a:lnTo>
                  <a:pt x="2628" y="996"/>
                </a:lnTo>
                <a:lnTo>
                  <a:pt x="2628" y="997"/>
                </a:lnTo>
                <a:lnTo>
                  <a:pt x="2628" y="998"/>
                </a:lnTo>
                <a:lnTo>
                  <a:pt x="2628" y="999"/>
                </a:lnTo>
                <a:lnTo>
                  <a:pt x="2628" y="1000"/>
                </a:lnTo>
                <a:lnTo>
                  <a:pt x="2629" y="1001"/>
                </a:lnTo>
                <a:lnTo>
                  <a:pt x="2629" y="1002"/>
                </a:lnTo>
                <a:lnTo>
                  <a:pt x="2629" y="1004"/>
                </a:lnTo>
                <a:lnTo>
                  <a:pt x="2629" y="1005"/>
                </a:lnTo>
                <a:lnTo>
                  <a:pt x="2629" y="1006"/>
                </a:lnTo>
                <a:lnTo>
                  <a:pt x="2629" y="1007"/>
                </a:lnTo>
                <a:lnTo>
                  <a:pt x="2629" y="1008"/>
                </a:lnTo>
                <a:lnTo>
                  <a:pt x="2630" y="1009"/>
                </a:lnTo>
                <a:lnTo>
                  <a:pt x="2630" y="1010"/>
                </a:lnTo>
                <a:lnTo>
                  <a:pt x="2630" y="1011"/>
                </a:lnTo>
                <a:lnTo>
                  <a:pt x="2630" y="1012"/>
                </a:lnTo>
                <a:lnTo>
                  <a:pt x="2630" y="1013"/>
                </a:lnTo>
                <a:lnTo>
                  <a:pt x="2631" y="1014"/>
                </a:lnTo>
                <a:lnTo>
                  <a:pt x="2631" y="1015"/>
                </a:lnTo>
                <a:lnTo>
                  <a:pt x="2631" y="1016"/>
                </a:lnTo>
                <a:lnTo>
                  <a:pt x="2631" y="1017"/>
                </a:lnTo>
                <a:lnTo>
                  <a:pt x="2631" y="1018"/>
                </a:lnTo>
                <a:lnTo>
                  <a:pt x="2631" y="1019"/>
                </a:lnTo>
                <a:lnTo>
                  <a:pt x="2631" y="1019"/>
                </a:lnTo>
                <a:lnTo>
                  <a:pt x="2632" y="1020"/>
                </a:lnTo>
                <a:lnTo>
                  <a:pt x="2632" y="1021"/>
                </a:lnTo>
                <a:lnTo>
                  <a:pt x="2632" y="1022"/>
                </a:lnTo>
                <a:lnTo>
                  <a:pt x="2632" y="1022"/>
                </a:lnTo>
                <a:lnTo>
                  <a:pt x="2633" y="1023"/>
                </a:lnTo>
                <a:lnTo>
                  <a:pt x="2633" y="1024"/>
                </a:lnTo>
                <a:lnTo>
                  <a:pt x="2633" y="1024"/>
                </a:lnTo>
                <a:lnTo>
                  <a:pt x="2633" y="1024"/>
                </a:lnTo>
                <a:lnTo>
                  <a:pt x="2633" y="1025"/>
                </a:lnTo>
                <a:lnTo>
                  <a:pt x="2633" y="1025"/>
                </a:lnTo>
                <a:lnTo>
                  <a:pt x="2633" y="1025"/>
                </a:lnTo>
                <a:lnTo>
                  <a:pt x="2634" y="1026"/>
                </a:lnTo>
                <a:lnTo>
                  <a:pt x="2634" y="1026"/>
                </a:lnTo>
                <a:lnTo>
                  <a:pt x="2634" y="1026"/>
                </a:lnTo>
                <a:lnTo>
                  <a:pt x="2634" y="1027"/>
                </a:lnTo>
                <a:lnTo>
                  <a:pt x="2634" y="1027"/>
                </a:lnTo>
                <a:lnTo>
                  <a:pt x="2634" y="1027"/>
                </a:lnTo>
                <a:lnTo>
                  <a:pt x="2634" y="1027"/>
                </a:lnTo>
                <a:lnTo>
                  <a:pt x="2635" y="1027"/>
                </a:lnTo>
                <a:lnTo>
                  <a:pt x="2635" y="1027"/>
                </a:lnTo>
                <a:lnTo>
                  <a:pt x="2635" y="1027"/>
                </a:lnTo>
                <a:lnTo>
                  <a:pt x="2635" y="1026"/>
                </a:lnTo>
                <a:lnTo>
                  <a:pt x="2635" y="1026"/>
                </a:lnTo>
                <a:lnTo>
                  <a:pt x="2636" y="1026"/>
                </a:lnTo>
                <a:lnTo>
                  <a:pt x="2636" y="1025"/>
                </a:lnTo>
                <a:lnTo>
                  <a:pt x="2636" y="1025"/>
                </a:lnTo>
                <a:lnTo>
                  <a:pt x="2636" y="1025"/>
                </a:lnTo>
                <a:lnTo>
                  <a:pt x="2636" y="1024"/>
                </a:lnTo>
                <a:lnTo>
                  <a:pt x="2636" y="1024"/>
                </a:lnTo>
                <a:lnTo>
                  <a:pt x="2636" y="1024"/>
                </a:lnTo>
                <a:lnTo>
                  <a:pt x="2637" y="1023"/>
                </a:lnTo>
                <a:lnTo>
                  <a:pt x="2637" y="1022"/>
                </a:lnTo>
                <a:lnTo>
                  <a:pt x="2637" y="1022"/>
                </a:lnTo>
                <a:lnTo>
                  <a:pt x="2637" y="1021"/>
                </a:lnTo>
                <a:lnTo>
                  <a:pt x="2637" y="1020"/>
                </a:lnTo>
                <a:lnTo>
                  <a:pt x="2637" y="1019"/>
                </a:lnTo>
                <a:lnTo>
                  <a:pt x="2637" y="1019"/>
                </a:lnTo>
                <a:lnTo>
                  <a:pt x="2638" y="1018"/>
                </a:lnTo>
                <a:lnTo>
                  <a:pt x="2638" y="1017"/>
                </a:lnTo>
                <a:lnTo>
                  <a:pt x="2638" y="1016"/>
                </a:lnTo>
                <a:lnTo>
                  <a:pt x="2638" y="1015"/>
                </a:lnTo>
                <a:lnTo>
                  <a:pt x="2639" y="1014"/>
                </a:lnTo>
                <a:lnTo>
                  <a:pt x="2639" y="1013"/>
                </a:lnTo>
                <a:lnTo>
                  <a:pt x="2639" y="1012"/>
                </a:lnTo>
                <a:lnTo>
                  <a:pt x="2639" y="1011"/>
                </a:lnTo>
                <a:lnTo>
                  <a:pt x="2639" y="1010"/>
                </a:lnTo>
                <a:lnTo>
                  <a:pt x="2639" y="1009"/>
                </a:lnTo>
                <a:lnTo>
                  <a:pt x="2639" y="1008"/>
                </a:lnTo>
                <a:lnTo>
                  <a:pt x="2640" y="1007"/>
                </a:lnTo>
                <a:lnTo>
                  <a:pt x="2640" y="1006"/>
                </a:lnTo>
                <a:lnTo>
                  <a:pt x="2640" y="1004"/>
                </a:lnTo>
                <a:lnTo>
                  <a:pt x="2640" y="1003"/>
                </a:lnTo>
                <a:lnTo>
                  <a:pt x="2640" y="1002"/>
                </a:lnTo>
                <a:lnTo>
                  <a:pt x="2641" y="1001"/>
                </a:lnTo>
                <a:lnTo>
                  <a:pt x="2641" y="999"/>
                </a:lnTo>
                <a:lnTo>
                  <a:pt x="2641" y="998"/>
                </a:lnTo>
                <a:lnTo>
                  <a:pt x="2641" y="997"/>
                </a:lnTo>
                <a:lnTo>
                  <a:pt x="2641" y="996"/>
                </a:lnTo>
                <a:lnTo>
                  <a:pt x="2641" y="994"/>
                </a:lnTo>
                <a:lnTo>
                  <a:pt x="2641" y="993"/>
                </a:lnTo>
                <a:lnTo>
                  <a:pt x="2642" y="992"/>
                </a:lnTo>
                <a:lnTo>
                  <a:pt x="2642" y="991"/>
                </a:lnTo>
                <a:lnTo>
                  <a:pt x="2642" y="989"/>
                </a:lnTo>
                <a:lnTo>
                  <a:pt x="2642" y="988"/>
                </a:lnTo>
                <a:lnTo>
                  <a:pt x="2642" y="987"/>
                </a:lnTo>
                <a:lnTo>
                  <a:pt x="2642" y="986"/>
                </a:lnTo>
                <a:lnTo>
                  <a:pt x="2642" y="984"/>
                </a:lnTo>
                <a:lnTo>
                  <a:pt x="2643" y="983"/>
                </a:lnTo>
                <a:lnTo>
                  <a:pt x="2643" y="982"/>
                </a:lnTo>
                <a:lnTo>
                  <a:pt x="2643" y="981"/>
                </a:lnTo>
                <a:lnTo>
                  <a:pt x="2643" y="980"/>
                </a:lnTo>
                <a:lnTo>
                  <a:pt x="2644" y="979"/>
                </a:lnTo>
                <a:lnTo>
                  <a:pt x="2644" y="978"/>
                </a:lnTo>
                <a:lnTo>
                  <a:pt x="2644" y="976"/>
                </a:lnTo>
                <a:lnTo>
                  <a:pt x="2644" y="975"/>
                </a:lnTo>
                <a:lnTo>
                  <a:pt x="2644" y="974"/>
                </a:lnTo>
                <a:lnTo>
                  <a:pt x="2644" y="973"/>
                </a:lnTo>
                <a:lnTo>
                  <a:pt x="2644" y="973"/>
                </a:lnTo>
                <a:lnTo>
                  <a:pt x="2645" y="971"/>
                </a:lnTo>
                <a:lnTo>
                  <a:pt x="2645" y="971"/>
                </a:lnTo>
                <a:lnTo>
                  <a:pt x="2645" y="970"/>
                </a:lnTo>
                <a:lnTo>
                  <a:pt x="2645" y="969"/>
                </a:lnTo>
                <a:lnTo>
                  <a:pt x="2645" y="968"/>
                </a:lnTo>
                <a:lnTo>
                  <a:pt x="2646" y="967"/>
                </a:lnTo>
                <a:lnTo>
                  <a:pt x="2646" y="966"/>
                </a:lnTo>
                <a:lnTo>
                  <a:pt x="2646" y="966"/>
                </a:lnTo>
                <a:lnTo>
                  <a:pt x="2646" y="965"/>
                </a:lnTo>
                <a:lnTo>
                  <a:pt x="2646" y="965"/>
                </a:lnTo>
                <a:lnTo>
                  <a:pt x="2646" y="964"/>
                </a:lnTo>
                <a:lnTo>
                  <a:pt x="2646" y="964"/>
                </a:lnTo>
                <a:lnTo>
                  <a:pt x="2647" y="963"/>
                </a:lnTo>
                <a:lnTo>
                  <a:pt x="2647" y="963"/>
                </a:lnTo>
                <a:lnTo>
                  <a:pt x="2647" y="963"/>
                </a:lnTo>
                <a:lnTo>
                  <a:pt x="2647" y="962"/>
                </a:lnTo>
                <a:lnTo>
                  <a:pt x="2647" y="962"/>
                </a:lnTo>
                <a:lnTo>
                  <a:pt x="2647" y="962"/>
                </a:lnTo>
                <a:lnTo>
                  <a:pt x="2647" y="961"/>
                </a:lnTo>
                <a:lnTo>
                  <a:pt x="2648" y="961"/>
                </a:lnTo>
                <a:lnTo>
                  <a:pt x="2648" y="961"/>
                </a:lnTo>
                <a:lnTo>
                  <a:pt x="2648" y="961"/>
                </a:lnTo>
                <a:lnTo>
                  <a:pt x="2648" y="961"/>
                </a:lnTo>
                <a:lnTo>
                  <a:pt x="2649" y="961"/>
                </a:lnTo>
                <a:lnTo>
                  <a:pt x="2649" y="961"/>
                </a:lnTo>
                <a:lnTo>
                  <a:pt x="2649" y="962"/>
                </a:lnTo>
                <a:lnTo>
                  <a:pt x="2649" y="962"/>
                </a:lnTo>
                <a:lnTo>
                  <a:pt x="2649" y="962"/>
                </a:lnTo>
                <a:lnTo>
                  <a:pt x="2649" y="963"/>
                </a:lnTo>
                <a:lnTo>
                  <a:pt x="2649" y="963"/>
                </a:lnTo>
                <a:lnTo>
                  <a:pt x="2650" y="963"/>
                </a:lnTo>
                <a:lnTo>
                  <a:pt x="2650" y="964"/>
                </a:lnTo>
                <a:lnTo>
                  <a:pt x="2650" y="964"/>
                </a:lnTo>
                <a:lnTo>
                  <a:pt x="2650" y="965"/>
                </a:lnTo>
                <a:lnTo>
                  <a:pt x="2650" y="965"/>
                </a:lnTo>
                <a:lnTo>
                  <a:pt x="2651" y="966"/>
                </a:lnTo>
                <a:lnTo>
                  <a:pt x="2651" y="967"/>
                </a:lnTo>
                <a:lnTo>
                  <a:pt x="2651" y="968"/>
                </a:lnTo>
                <a:lnTo>
                  <a:pt x="2651" y="968"/>
                </a:lnTo>
                <a:lnTo>
                  <a:pt x="2651" y="969"/>
                </a:lnTo>
                <a:lnTo>
                  <a:pt x="2651" y="970"/>
                </a:lnTo>
                <a:lnTo>
                  <a:pt x="2651" y="971"/>
                </a:lnTo>
                <a:lnTo>
                  <a:pt x="2652" y="972"/>
                </a:lnTo>
                <a:lnTo>
                  <a:pt x="2652" y="973"/>
                </a:lnTo>
                <a:lnTo>
                  <a:pt x="2652" y="974"/>
                </a:lnTo>
                <a:lnTo>
                  <a:pt x="2652" y="975"/>
                </a:lnTo>
                <a:lnTo>
                  <a:pt x="2652" y="976"/>
                </a:lnTo>
                <a:lnTo>
                  <a:pt x="2652" y="977"/>
                </a:lnTo>
                <a:lnTo>
                  <a:pt x="2653" y="978"/>
                </a:lnTo>
                <a:lnTo>
                  <a:pt x="2653" y="979"/>
                </a:lnTo>
                <a:lnTo>
                  <a:pt x="2653" y="980"/>
                </a:lnTo>
                <a:lnTo>
                  <a:pt x="2653" y="982"/>
                </a:lnTo>
                <a:lnTo>
                  <a:pt x="2653" y="983"/>
                </a:lnTo>
                <a:lnTo>
                  <a:pt x="2654" y="984"/>
                </a:lnTo>
                <a:lnTo>
                  <a:pt x="2654" y="985"/>
                </a:lnTo>
                <a:lnTo>
                  <a:pt x="2654" y="987"/>
                </a:lnTo>
                <a:lnTo>
                  <a:pt x="2654" y="988"/>
                </a:lnTo>
                <a:lnTo>
                  <a:pt x="2654" y="989"/>
                </a:lnTo>
                <a:lnTo>
                  <a:pt x="2654" y="991"/>
                </a:lnTo>
                <a:lnTo>
                  <a:pt x="2654" y="992"/>
                </a:lnTo>
                <a:lnTo>
                  <a:pt x="2655" y="993"/>
                </a:lnTo>
                <a:lnTo>
                  <a:pt x="2655" y="994"/>
                </a:lnTo>
                <a:lnTo>
                  <a:pt x="2655" y="996"/>
                </a:lnTo>
                <a:lnTo>
                  <a:pt x="2655" y="997"/>
                </a:lnTo>
                <a:lnTo>
                  <a:pt x="2655" y="998"/>
                </a:lnTo>
                <a:lnTo>
                  <a:pt x="2656" y="1000"/>
                </a:lnTo>
                <a:lnTo>
                  <a:pt x="2656" y="1001"/>
                </a:lnTo>
                <a:lnTo>
                  <a:pt x="2656" y="1002"/>
                </a:lnTo>
                <a:lnTo>
                  <a:pt x="2656" y="1004"/>
                </a:lnTo>
                <a:lnTo>
                  <a:pt x="2656" y="1005"/>
                </a:lnTo>
                <a:lnTo>
                  <a:pt x="2656" y="1006"/>
                </a:lnTo>
                <a:lnTo>
                  <a:pt x="2657" y="1007"/>
                </a:lnTo>
                <a:lnTo>
                  <a:pt x="2657" y="1009"/>
                </a:lnTo>
                <a:lnTo>
                  <a:pt x="2657" y="1010"/>
                </a:lnTo>
                <a:lnTo>
                  <a:pt x="2657" y="1011"/>
                </a:lnTo>
                <a:lnTo>
                  <a:pt x="2657" y="1012"/>
                </a:lnTo>
                <a:lnTo>
                  <a:pt x="2657" y="1014"/>
                </a:lnTo>
                <a:lnTo>
                  <a:pt x="2657" y="1014"/>
                </a:lnTo>
                <a:lnTo>
                  <a:pt x="2658" y="1015"/>
                </a:lnTo>
                <a:lnTo>
                  <a:pt x="2658" y="1017"/>
                </a:lnTo>
                <a:lnTo>
                  <a:pt x="2658" y="1018"/>
                </a:lnTo>
                <a:lnTo>
                  <a:pt x="2658" y="1019"/>
                </a:lnTo>
                <a:lnTo>
                  <a:pt x="2658" y="1020"/>
                </a:lnTo>
                <a:lnTo>
                  <a:pt x="2659" y="1020"/>
                </a:lnTo>
                <a:lnTo>
                  <a:pt x="2659" y="1022"/>
                </a:lnTo>
                <a:lnTo>
                  <a:pt x="2659" y="1022"/>
                </a:lnTo>
                <a:lnTo>
                  <a:pt x="2659" y="1023"/>
                </a:lnTo>
                <a:lnTo>
                  <a:pt x="2659" y="1024"/>
                </a:lnTo>
                <a:lnTo>
                  <a:pt x="2659" y="1025"/>
                </a:lnTo>
                <a:lnTo>
                  <a:pt x="2659" y="1025"/>
                </a:lnTo>
                <a:lnTo>
                  <a:pt x="2660" y="1026"/>
                </a:lnTo>
                <a:lnTo>
                  <a:pt x="2660" y="1027"/>
                </a:lnTo>
                <a:lnTo>
                  <a:pt x="2660" y="1027"/>
                </a:lnTo>
                <a:lnTo>
                  <a:pt x="2660" y="1028"/>
                </a:lnTo>
                <a:lnTo>
                  <a:pt x="2660" y="1028"/>
                </a:lnTo>
                <a:lnTo>
                  <a:pt x="2661" y="1029"/>
                </a:lnTo>
                <a:lnTo>
                  <a:pt x="2661" y="1029"/>
                </a:lnTo>
                <a:lnTo>
                  <a:pt x="2661" y="1029"/>
                </a:lnTo>
                <a:lnTo>
                  <a:pt x="2661" y="1030"/>
                </a:lnTo>
                <a:lnTo>
                  <a:pt x="2661" y="1030"/>
                </a:lnTo>
                <a:lnTo>
                  <a:pt x="2661" y="1030"/>
                </a:lnTo>
                <a:lnTo>
                  <a:pt x="2662" y="1030"/>
                </a:lnTo>
                <a:lnTo>
                  <a:pt x="2662" y="1030"/>
                </a:lnTo>
                <a:lnTo>
                  <a:pt x="2662" y="1030"/>
                </a:lnTo>
                <a:lnTo>
                  <a:pt x="2662" y="1030"/>
                </a:lnTo>
                <a:lnTo>
                  <a:pt x="2662" y="1030"/>
                </a:lnTo>
                <a:lnTo>
                  <a:pt x="2662" y="1030"/>
                </a:lnTo>
                <a:lnTo>
                  <a:pt x="2662" y="1030"/>
                </a:lnTo>
                <a:lnTo>
                  <a:pt x="2663" y="1030"/>
                </a:lnTo>
                <a:lnTo>
                  <a:pt x="2663" y="1029"/>
                </a:lnTo>
                <a:lnTo>
                  <a:pt x="2663" y="1029"/>
                </a:lnTo>
                <a:lnTo>
                  <a:pt x="2663" y="1029"/>
                </a:lnTo>
                <a:lnTo>
                  <a:pt x="2663" y="1028"/>
                </a:lnTo>
                <a:lnTo>
                  <a:pt x="2664" y="1027"/>
                </a:lnTo>
                <a:lnTo>
                  <a:pt x="2664" y="1027"/>
                </a:lnTo>
                <a:lnTo>
                  <a:pt x="2664" y="1026"/>
                </a:lnTo>
                <a:lnTo>
                  <a:pt x="2664" y="1026"/>
                </a:lnTo>
                <a:lnTo>
                  <a:pt x="2664" y="1025"/>
                </a:lnTo>
                <a:lnTo>
                  <a:pt x="2664" y="1024"/>
                </a:lnTo>
                <a:lnTo>
                  <a:pt x="2664" y="1024"/>
                </a:lnTo>
                <a:lnTo>
                  <a:pt x="2665" y="1023"/>
                </a:lnTo>
                <a:lnTo>
                  <a:pt x="2665" y="1022"/>
                </a:lnTo>
                <a:lnTo>
                  <a:pt x="2665" y="1021"/>
                </a:lnTo>
                <a:lnTo>
                  <a:pt x="2665" y="1020"/>
                </a:lnTo>
                <a:lnTo>
                  <a:pt x="2665" y="1019"/>
                </a:lnTo>
                <a:lnTo>
                  <a:pt x="2665" y="1018"/>
                </a:lnTo>
                <a:lnTo>
                  <a:pt x="2665" y="1017"/>
                </a:lnTo>
                <a:lnTo>
                  <a:pt x="2666" y="1016"/>
                </a:lnTo>
                <a:lnTo>
                  <a:pt x="2666" y="1015"/>
                </a:lnTo>
                <a:lnTo>
                  <a:pt x="2666" y="1014"/>
                </a:lnTo>
                <a:lnTo>
                  <a:pt x="2666" y="1012"/>
                </a:lnTo>
                <a:lnTo>
                  <a:pt x="2667" y="1011"/>
                </a:lnTo>
                <a:lnTo>
                  <a:pt x="2667" y="1010"/>
                </a:lnTo>
                <a:lnTo>
                  <a:pt x="2667" y="1009"/>
                </a:lnTo>
                <a:lnTo>
                  <a:pt x="2667" y="1007"/>
                </a:lnTo>
                <a:lnTo>
                  <a:pt x="2667" y="1006"/>
                </a:lnTo>
                <a:lnTo>
                  <a:pt x="2667" y="1005"/>
                </a:lnTo>
                <a:lnTo>
                  <a:pt x="2667" y="1004"/>
                </a:lnTo>
                <a:lnTo>
                  <a:pt x="2668" y="1002"/>
                </a:lnTo>
                <a:lnTo>
                  <a:pt x="2668" y="1001"/>
                </a:lnTo>
                <a:lnTo>
                  <a:pt x="2668" y="999"/>
                </a:lnTo>
                <a:lnTo>
                  <a:pt x="2668" y="998"/>
                </a:lnTo>
                <a:lnTo>
                  <a:pt x="2668" y="997"/>
                </a:lnTo>
                <a:lnTo>
                  <a:pt x="2669" y="996"/>
                </a:lnTo>
                <a:lnTo>
                  <a:pt x="2669" y="994"/>
                </a:lnTo>
                <a:lnTo>
                  <a:pt x="2669" y="993"/>
                </a:lnTo>
                <a:lnTo>
                  <a:pt x="2669" y="991"/>
                </a:lnTo>
                <a:lnTo>
                  <a:pt x="2669" y="990"/>
                </a:lnTo>
                <a:lnTo>
                  <a:pt x="2669" y="989"/>
                </a:lnTo>
                <a:lnTo>
                  <a:pt x="2669" y="987"/>
                </a:lnTo>
                <a:lnTo>
                  <a:pt x="2670" y="986"/>
                </a:lnTo>
                <a:lnTo>
                  <a:pt x="2670" y="984"/>
                </a:lnTo>
                <a:lnTo>
                  <a:pt x="2670" y="983"/>
                </a:lnTo>
                <a:lnTo>
                  <a:pt x="2670" y="982"/>
                </a:lnTo>
                <a:lnTo>
                  <a:pt x="2670" y="981"/>
                </a:lnTo>
                <a:lnTo>
                  <a:pt x="2670" y="979"/>
                </a:lnTo>
                <a:lnTo>
                  <a:pt x="2670" y="978"/>
                </a:lnTo>
                <a:lnTo>
                  <a:pt x="2671" y="977"/>
                </a:lnTo>
                <a:lnTo>
                  <a:pt x="2671" y="976"/>
                </a:lnTo>
                <a:lnTo>
                  <a:pt x="2671" y="974"/>
                </a:lnTo>
                <a:lnTo>
                  <a:pt x="2671" y="973"/>
                </a:lnTo>
                <a:lnTo>
                  <a:pt x="2672" y="973"/>
                </a:lnTo>
                <a:lnTo>
                  <a:pt x="2672" y="971"/>
                </a:lnTo>
                <a:lnTo>
                  <a:pt x="2672" y="970"/>
                </a:lnTo>
                <a:lnTo>
                  <a:pt x="2672" y="969"/>
                </a:lnTo>
                <a:lnTo>
                  <a:pt x="2672" y="968"/>
                </a:lnTo>
                <a:lnTo>
                  <a:pt x="2672" y="967"/>
                </a:lnTo>
                <a:lnTo>
                  <a:pt x="2672" y="966"/>
                </a:lnTo>
                <a:lnTo>
                  <a:pt x="2673" y="966"/>
                </a:lnTo>
                <a:lnTo>
                  <a:pt x="2673" y="965"/>
                </a:lnTo>
                <a:lnTo>
                  <a:pt x="2673" y="964"/>
                </a:lnTo>
                <a:lnTo>
                  <a:pt x="2673" y="963"/>
                </a:lnTo>
                <a:lnTo>
                  <a:pt x="2673" y="963"/>
                </a:lnTo>
                <a:lnTo>
                  <a:pt x="2674" y="962"/>
                </a:lnTo>
                <a:lnTo>
                  <a:pt x="2674" y="961"/>
                </a:lnTo>
                <a:lnTo>
                  <a:pt x="2674" y="961"/>
                </a:lnTo>
                <a:lnTo>
                  <a:pt x="2674" y="961"/>
                </a:lnTo>
                <a:lnTo>
                  <a:pt x="2674" y="960"/>
                </a:lnTo>
                <a:lnTo>
                  <a:pt x="2674" y="960"/>
                </a:lnTo>
                <a:lnTo>
                  <a:pt x="2674" y="960"/>
                </a:lnTo>
                <a:lnTo>
                  <a:pt x="2675" y="959"/>
                </a:lnTo>
                <a:lnTo>
                  <a:pt x="2675" y="959"/>
                </a:lnTo>
                <a:lnTo>
                  <a:pt x="2675" y="959"/>
                </a:lnTo>
                <a:lnTo>
                  <a:pt x="2675" y="959"/>
                </a:lnTo>
                <a:lnTo>
                  <a:pt x="2675" y="959"/>
                </a:lnTo>
                <a:lnTo>
                  <a:pt x="2675" y="959"/>
                </a:lnTo>
                <a:lnTo>
                  <a:pt x="2675" y="959"/>
                </a:lnTo>
                <a:lnTo>
                  <a:pt x="2676" y="959"/>
                </a:lnTo>
                <a:lnTo>
                  <a:pt x="2676" y="959"/>
                </a:lnTo>
                <a:lnTo>
                  <a:pt x="2676" y="959"/>
                </a:lnTo>
                <a:lnTo>
                  <a:pt x="2676" y="960"/>
                </a:lnTo>
                <a:lnTo>
                  <a:pt x="2677" y="960"/>
                </a:lnTo>
                <a:lnTo>
                  <a:pt x="2677" y="960"/>
                </a:lnTo>
                <a:lnTo>
                  <a:pt x="2677" y="961"/>
                </a:lnTo>
                <a:lnTo>
                  <a:pt x="2677" y="961"/>
                </a:lnTo>
                <a:lnTo>
                  <a:pt x="2677" y="961"/>
                </a:lnTo>
                <a:lnTo>
                  <a:pt x="2677" y="962"/>
                </a:lnTo>
                <a:lnTo>
                  <a:pt x="2677" y="963"/>
                </a:lnTo>
                <a:lnTo>
                  <a:pt x="2678" y="963"/>
                </a:lnTo>
                <a:lnTo>
                  <a:pt x="2678" y="964"/>
                </a:lnTo>
                <a:lnTo>
                  <a:pt x="2678" y="965"/>
                </a:lnTo>
                <a:lnTo>
                  <a:pt x="2678" y="966"/>
                </a:lnTo>
                <a:lnTo>
                  <a:pt x="2678" y="966"/>
                </a:lnTo>
                <a:lnTo>
                  <a:pt x="2679" y="967"/>
                </a:lnTo>
                <a:lnTo>
                  <a:pt x="2679" y="968"/>
                </a:lnTo>
                <a:lnTo>
                  <a:pt x="2679" y="969"/>
                </a:lnTo>
                <a:lnTo>
                  <a:pt x="2679" y="970"/>
                </a:lnTo>
                <a:lnTo>
                  <a:pt x="2679" y="971"/>
                </a:lnTo>
                <a:lnTo>
                  <a:pt x="2679" y="973"/>
                </a:lnTo>
                <a:lnTo>
                  <a:pt x="2679" y="974"/>
                </a:lnTo>
                <a:lnTo>
                  <a:pt x="2680" y="975"/>
                </a:lnTo>
                <a:lnTo>
                  <a:pt x="2680" y="976"/>
                </a:lnTo>
                <a:lnTo>
                  <a:pt x="2680" y="977"/>
                </a:lnTo>
                <a:lnTo>
                  <a:pt x="2680" y="978"/>
                </a:lnTo>
                <a:lnTo>
                  <a:pt x="2680" y="979"/>
                </a:lnTo>
                <a:lnTo>
                  <a:pt x="2680" y="981"/>
                </a:lnTo>
                <a:lnTo>
                  <a:pt x="2680" y="982"/>
                </a:lnTo>
                <a:lnTo>
                  <a:pt x="2681" y="984"/>
                </a:lnTo>
                <a:lnTo>
                  <a:pt x="2681" y="985"/>
                </a:lnTo>
                <a:lnTo>
                  <a:pt x="2681" y="986"/>
                </a:lnTo>
                <a:lnTo>
                  <a:pt x="2681" y="988"/>
                </a:lnTo>
                <a:lnTo>
                  <a:pt x="2682" y="989"/>
                </a:lnTo>
                <a:lnTo>
                  <a:pt x="2682" y="990"/>
                </a:lnTo>
                <a:lnTo>
                  <a:pt x="2682" y="992"/>
                </a:lnTo>
                <a:lnTo>
                  <a:pt x="2682" y="993"/>
                </a:lnTo>
                <a:lnTo>
                  <a:pt x="2682" y="994"/>
                </a:lnTo>
                <a:lnTo>
                  <a:pt x="2682" y="996"/>
                </a:lnTo>
                <a:lnTo>
                  <a:pt x="2682" y="997"/>
                </a:lnTo>
                <a:lnTo>
                  <a:pt x="2683" y="999"/>
                </a:lnTo>
                <a:lnTo>
                  <a:pt x="2683" y="1000"/>
                </a:lnTo>
                <a:lnTo>
                  <a:pt x="2683" y="1002"/>
                </a:lnTo>
                <a:lnTo>
                  <a:pt x="2683" y="1003"/>
                </a:lnTo>
                <a:lnTo>
                  <a:pt x="2683" y="1004"/>
                </a:lnTo>
                <a:lnTo>
                  <a:pt x="2684" y="1006"/>
                </a:lnTo>
                <a:lnTo>
                  <a:pt x="2684" y="1007"/>
                </a:lnTo>
                <a:lnTo>
                  <a:pt x="2684" y="1009"/>
                </a:lnTo>
                <a:lnTo>
                  <a:pt x="2684" y="1010"/>
                </a:lnTo>
                <a:lnTo>
                  <a:pt x="2684" y="1011"/>
                </a:lnTo>
                <a:lnTo>
                  <a:pt x="2684" y="1012"/>
                </a:lnTo>
                <a:lnTo>
                  <a:pt x="2684" y="1014"/>
                </a:lnTo>
                <a:lnTo>
                  <a:pt x="2685" y="1015"/>
                </a:lnTo>
                <a:lnTo>
                  <a:pt x="2685" y="1016"/>
                </a:lnTo>
                <a:lnTo>
                  <a:pt x="2685" y="1017"/>
                </a:lnTo>
                <a:lnTo>
                  <a:pt x="2685" y="1018"/>
                </a:lnTo>
                <a:lnTo>
                  <a:pt x="2685" y="1019"/>
                </a:lnTo>
                <a:lnTo>
                  <a:pt x="2685" y="1020"/>
                </a:lnTo>
                <a:lnTo>
                  <a:pt x="2686" y="1021"/>
                </a:lnTo>
                <a:lnTo>
                  <a:pt x="2686" y="1022"/>
                </a:lnTo>
                <a:lnTo>
                  <a:pt x="2686" y="1023"/>
                </a:lnTo>
                <a:lnTo>
                  <a:pt x="2686" y="1024"/>
                </a:lnTo>
                <a:lnTo>
                  <a:pt x="2686" y="1025"/>
                </a:lnTo>
                <a:lnTo>
                  <a:pt x="2687" y="1026"/>
                </a:lnTo>
                <a:lnTo>
                  <a:pt x="2687" y="1027"/>
                </a:lnTo>
                <a:lnTo>
                  <a:pt x="2687" y="1027"/>
                </a:lnTo>
                <a:lnTo>
                  <a:pt x="2687" y="1028"/>
                </a:lnTo>
                <a:lnTo>
                  <a:pt x="2687" y="1029"/>
                </a:lnTo>
                <a:lnTo>
                  <a:pt x="2687" y="1029"/>
                </a:lnTo>
                <a:lnTo>
                  <a:pt x="2687" y="1030"/>
                </a:lnTo>
                <a:lnTo>
                  <a:pt x="2688" y="1030"/>
                </a:lnTo>
                <a:lnTo>
                  <a:pt x="2688" y="1030"/>
                </a:lnTo>
                <a:lnTo>
                  <a:pt x="2688" y="1031"/>
                </a:lnTo>
                <a:lnTo>
                  <a:pt x="2688" y="1031"/>
                </a:lnTo>
                <a:lnTo>
                  <a:pt x="2688" y="1032"/>
                </a:lnTo>
                <a:lnTo>
                  <a:pt x="2689" y="1032"/>
                </a:lnTo>
                <a:lnTo>
                  <a:pt x="2689" y="1032"/>
                </a:lnTo>
                <a:lnTo>
                  <a:pt x="2689" y="1032"/>
                </a:lnTo>
                <a:lnTo>
                  <a:pt x="2689" y="1032"/>
                </a:lnTo>
                <a:lnTo>
                  <a:pt x="2689" y="1032"/>
                </a:lnTo>
                <a:lnTo>
                  <a:pt x="2689" y="1032"/>
                </a:lnTo>
                <a:lnTo>
                  <a:pt x="2690" y="1032"/>
                </a:lnTo>
                <a:lnTo>
                  <a:pt x="2690" y="1032"/>
                </a:lnTo>
                <a:lnTo>
                  <a:pt x="2690" y="1032"/>
                </a:lnTo>
                <a:lnTo>
                  <a:pt x="2690" y="1031"/>
                </a:lnTo>
                <a:lnTo>
                  <a:pt x="2690" y="1031"/>
                </a:lnTo>
                <a:lnTo>
                  <a:pt x="2690" y="1030"/>
                </a:lnTo>
                <a:lnTo>
                  <a:pt x="2690" y="1030"/>
                </a:lnTo>
                <a:lnTo>
                  <a:pt x="2691" y="1030"/>
                </a:lnTo>
                <a:lnTo>
                  <a:pt x="2691" y="1029"/>
                </a:lnTo>
                <a:lnTo>
                  <a:pt x="2691" y="1029"/>
                </a:lnTo>
                <a:lnTo>
                  <a:pt x="2691" y="1028"/>
                </a:lnTo>
                <a:lnTo>
                  <a:pt x="2691" y="1027"/>
                </a:lnTo>
                <a:lnTo>
                  <a:pt x="2692" y="1026"/>
                </a:lnTo>
                <a:lnTo>
                  <a:pt x="2692" y="1025"/>
                </a:lnTo>
                <a:lnTo>
                  <a:pt x="2692" y="1025"/>
                </a:lnTo>
                <a:lnTo>
                  <a:pt x="2692" y="1024"/>
                </a:lnTo>
                <a:lnTo>
                  <a:pt x="2692" y="1023"/>
                </a:lnTo>
                <a:lnTo>
                  <a:pt x="2692" y="1022"/>
                </a:lnTo>
                <a:lnTo>
                  <a:pt x="2692" y="1021"/>
                </a:lnTo>
                <a:lnTo>
                  <a:pt x="2693" y="1020"/>
                </a:lnTo>
                <a:lnTo>
                  <a:pt x="2693" y="1019"/>
                </a:lnTo>
                <a:lnTo>
                  <a:pt x="2693" y="1018"/>
                </a:lnTo>
                <a:lnTo>
                  <a:pt x="2693" y="1017"/>
                </a:lnTo>
                <a:lnTo>
                  <a:pt x="2693" y="1015"/>
                </a:lnTo>
                <a:lnTo>
                  <a:pt x="2693" y="1014"/>
                </a:lnTo>
                <a:lnTo>
                  <a:pt x="2693" y="1013"/>
                </a:lnTo>
                <a:lnTo>
                  <a:pt x="2694" y="1012"/>
                </a:lnTo>
                <a:lnTo>
                  <a:pt x="2694" y="1011"/>
                </a:lnTo>
                <a:lnTo>
                  <a:pt x="2694" y="1009"/>
                </a:lnTo>
                <a:lnTo>
                  <a:pt x="2694" y="1008"/>
                </a:lnTo>
                <a:lnTo>
                  <a:pt x="2695" y="1007"/>
                </a:lnTo>
                <a:lnTo>
                  <a:pt x="2695" y="1005"/>
                </a:lnTo>
                <a:lnTo>
                  <a:pt x="2695" y="1004"/>
                </a:lnTo>
                <a:lnTo>
                  <a:pt x="2695" y="1002"/>
                </a:lnTo>
                <a:lnTo>
                  <a:pt x="2695" y="1001"/>
                </a:lnTo>
                <a:lnTo>
                  <a:pt x="2695" y="999"/>
                </a:lnTo>
                <a:lnTo>
                  <a:pt x="2695" y="998"/>
                </a:lnTo>
                <a:lnTo>
                  <a:pt x="2696" y="997"/>
                </a:lnTo>
                <a:lnTo>
                  <a:pt x="2696" y="995"/>
                </a:lnTo>
                <a:lnTo>
                  <a:pt x="2696" y="994"/>
                </a:lnTo>
                <a:lnTo>
                  <a:pt x="2696" y="992"/>
                </a:lnTo>
                <a:lnTo>
                  <a:pt x="2696" y="991"/>
                </a:lnTo>
                <a:lnTo>
                  <a:pt x="2697" y="989"/>
                </a:lnTo>
                <a:lnTo>
                  <a:pt x="2697" y="988"/>
                </a:lnTo>
                <a:lnTo>
                  <a:pt x="2697" y="987"/>
                </a:lnTo>
                <a:lnTo>
                  <a:pt x="2697" y="985"/>
                </a:lnTo>
                <a:lnTo>
                  <a:pt x="2697" y="984"/>
                </a:lnTo>
                <a:lnTo>
                  <a:pt x="2697" y="983"/>
                </a:lnTo>
                <a:lnTo>
                  <a:pt x="2697" y="981"/>
                </a:lnTo>
                <a:lnTo>
                  <a:pt x="2698" y="980"/>
                </a:lnTo>
                <a:lnTo>
                  <a:pt x="2698" y="979"/>
                </a:lnTo>
                <a:lnTo>
                  <a:pt x="2698" y="977"/>
                </a:lnTo>
                <a:lnTo>
                  <a:pt x="2698" y="976"/>
                </a:lnTo>
                <a:lnTo>
                  <a:pt x="2698" y="975"/>
                </a:lnTo>
                <a:lnTo>
                  <a:pt x="2698" y="974"/>
                </a:lnTo>
                <a:lnTo>
                  <a:pt x="2698" y="973"/>
                </a:lnTo>
                <a:lnTo>
                  <a:pt x="2699" y="971"/>
                </a:lnTo>
                <a:lnTo>
                  <a:pt x="2699" y="970"/>
                </a:lnTo>
                <a:lnTo>
                  <a:pt x="2699" y="969"/>
                </a:lnTo>
                <a:lnTo>
                  <a:pt x="2699" y="968"/>
                </a:lnTo>
                <a:lnTo>
                  <a:pt x="2700" y="967"/>
                </a:lnTo>
                <a:lnTo>
                  <a:pt x="2700" y="966"/>
                </a:lnTo>
                <a:lnTo>
                  <a:pt x="2700" y="965"/>
                </a:lnTo>
                <a:lnTo>
                  <a:pt x="2700" y="965"/>
                </a:lnTo>
                <a:lnTo>
                  <a:pt x="2700" y="964"/>
                </a:lnTo>
                <a:lnTo>
                  <a:pt x="2700" y="963"/>
                </a:lnTo>
                <a:lnTo>
                  <a:pt x="2700" y="962"/>
                </a:lnTo>
                <a:lnTo>
                  <a:pt x="2701" y="961"/>
                </a:lnTo>
                <a:lnTo>
                  <a:pt x="2701" y="961"/>
                </a:lnTo>
                <a:lnTo>
                  <a:pt x="2701" y="960"/>
                </a:lnTo>
                <a:lnTo>
                  <a:pt x="2701" y="960"/>
                </a:lnTo>
                <a:lnTo>
                  <a:pt x="2701" y="959"/>
                </a:lnTo>
                <a:lnTo>
                  <a:pt x="2702" y="959"/>
                </a:lnTo>
                <a:lnTo>
                  <a:pt x="2702" y="958"/>
                </a:lnTo>
                <a:lnTo>
                  <a:pt x="2702" y="958"/>
                </a:lnTo>
                <a:lnTo>
                  <a:pt x="2702" y="958"/>
                </a:lnTo>
                <a:lnTo>
                  <a:pt x="2702" y="958"/>
                </a:lnTo>
                <a:lnTo>
                  <a:pt x="2702" y="958"/>
                </a:lnTo>
                <a:lnTo>
                  <a:pt x="2702" y="958"/>
                </a:lnTo>
                <a:lnTo>
                  <a:pt x="2703" y="958"/>
                </a:lnTo>
                <a:lnTo>
                  <a:pt x="2703" y="958"/>
                </a:lnTo>
                <a:lnTo>
                  <a:pt x="2703" y="958"/>
                </a:lnTo>
                <a:lnTo>
                  <a:pt x="2703" y="958"/>
                </a:lnTo>
                <a:lnTo>
                  <a:pt x="2703" y="958"/>
                </a:lnTo>
                <a:lnTo>
                  <a:pt x="2703" y="958"/>
                </a:lnTo>
                <a:lnTo>
                  <a:pt x="2703" y="958"/>
                </a:lnTo>
                <a:lnTo>
                  <a:pt x="2704" y="959"/>
                </a:lnTo>
                <a:lnTo>
                  <a:pt x="2704" y="959"/>
                </a:lnTo>
                <a:lnTo>
                  <a:pt x="2704" y="960"/>
                </a:lnTo>
                <a:lnTo>
                  <a:pt x="2704" y="960"/>
                </a:lnTo>
                <a:lnTo>
                  <a:pt x="2705" y="961"/>
                </a:lnTo>
                <a:lnTo>
                  <a:pt x="2705" y="961"/>
                </a:lnTo>
                <a:lnTo>
                  <a:pt x="2705" y="962"/>
                </a:lnTo>
                <a:lnTo>
                  <a:pt x="2705" y="963"/>
                </a:lnTo>
                <a:lnTo>
                  <a:pt x="2705" y="963"/>
                </a:lnTo>
                <a:lnTo>
                  <a:pt x="2705" y="964"/>
                </a:lnTo>
                <a:lnTo>
                  <a:pt x="2705" y="965"/>
                </a:lnTo>
                <a:lnTo>
                  <a:pt x="2706" y="966"/>
                </a:lnTo>
                <a:lnTo>
                  <a:pt x="2706" y="967"/>
                </a:lnTo>
                <a:lnTo>
                  <a:pt x="2706" y="968"/>
                </a:lnTo>
                <a:lnTo>
                  <a:pt x="2706" y="969"/>
                </a:lnTo>
                <a:lnTo>
                  <a:pt x="2706" y="970"/>
                </a:lnTo>
                <a:lnTo>
                  <a:pt x="2707" y="971"/>
                </a:lnTo>
                <a:lnTo>
                  <a:pt x="2707" y="972"/>
                </a:lnTo>
                <a:lnTo>
                  <a:pt x="2707" y="973"/>
                </a:lnTo>
                <a:lnTo>
                  <a:pt x="2707" y="974"/>
                </a:lnTo>
                <a:lnTo>
                  <a:pt x="2707" y="976"/>
                </a:lnTo>
                <a:lnTo>
                  <a:pt x="2707" y="977"/>
                </a:lnTo>
                <a:lnTo>
                  <a:pt x="2707" y="978"/>
                </a:lnTo>
                <a:lnTo>
                  <a:pt x="2708" y="979"/>
                </a:lnTo>
                <a:lnTo>
                  <a:pt x="2708" y="981"/>
                </a:lnTo>
                <a:lnTo>
                  <a:pt x="2708" y="982"/>
                </a:lnTo>
                <a:lnTo>
                  <a:pt x="2708" y="983"/>
                </a:lnTo>
                <a:lnTo>
                  <a:pt x="2708" y="985"/>
                </a:lnTo>
                <a:lnTo>
                  <a:pt x="2708" y="986"/>
                </a:lnTo>
                <a:lnTo>
                  <a:pt x="2708" y="988"/>
                </a:lnTo>
                <a:lnTo>
                  <a:pt x="2709" y="989"/>
                </a:lnTo>
                <a:lnTo>
                  <a:pt x="2709" y="991"/>
                </a:lnTo>
                <a:lnTo>
                  <a:pt x="2709" y="992"/>
                </a:lnTo>
                <a:lnTo>
                  <a:pt x="2709" y="993"/>
                </a:lnTo>
                <a:lnTo>
                  <a:pt x="2710" y="995"/>
                </a:lnTo>
                <a:lnTo>
                  <a:pt x="2710" y="996"/>
                </a:lnTo>
                <a:lnTo>
                  <a:pt x="2710" y="998"/>
                </a:lnTo>
                <a:lnTo>
                  <a:pt x="2710" y="999"/>
                </a:lnTo>
                <a:lnTo>
                  <a:pt x="2710" y="1001"/>
                </a:lnTo>
                <a:lnTo>
                  <a:pt x="2710" y="1002"/>
                </a:lnTo>
                <a:lnTo>
                  <a:pt x="2710" y="1003"/>
                </a:lnTo>
                <a:lnTo>
                  <a:pt x="2711" y="1005"/>
                </a:lnTo>
                <a:lnTo>
                  <a:pt x="2711" y="1006"/>
                </a:lnTo>
                <a:lnTo>
                  <a:pt x="2711" y="1007"/>
                </a:lnTo>
                <a:lnTo>
                  <a:pt x="2711" y="1009"/>
                </a:lnTo>
                <a:lnTo>
                  <a:pt x="2711" y="1010"/>
                </a:lnTo>
                <a:lnTo>
                  <a:pt x="2712" y="1012"/>
                </a:lnTo>
                <a:lnTo>
                  <a:pt x="2712" y="1013"/>
                </a:lnTo>
                <a:lnTo>
                  <a:pt x="2712" y="1014"/>
                </a:lnTo>
                <a:lnTo>
                  <a:pt x="2712" y="1015"/>
                </a:lnTo>
                <a:lnTo>
                  <a:pt x="2712" y="1016"/>
                </a:lnTo>
                <a:lnTo>
                  <a:pt x="2712" y="1018"/>
                </a:lnTo>
                <a:lnTo>
                  <a:pt x="2712" y="1019"/>
                </a:lnTo>
                <a:lnTo>
                  <a:pt x="2713" y="1020"/>
                </a:lnTo>
                <a:lnTo>
                  <a:pt x="2713" y="1021"/>
                </a:lnTo>
                <a:lnTo>
                  <a:pt x="2713" y="1022"/>
                </a:lnTo>
                <a:lnTo>
                  <a:pt x="2713" y="1023"/>
                </a:lnTo>
                <a:lnTo>
                  <a:pt x="2713" y="1024"/>
                </a:lnTo>
                <a:lnTo>
                  <a:pt x="2713" y="1025"/>
                </a:lnTo>
                <a:lnTo>
                  <a:pt x="2714" y="1025"/>
                </a:lnTo>
                <a:lnTo>
                  <a:pt x="2714" y="1026"/>
                </a:lnTo>
                <a:lnTo>
                  <a:pt x="2714" y="1027"/>
                </a:lnTo>
                <a:lnTo>
                  <a:pt x="2714" y="1028"/>
                </a:lnTo>
                <a:lnTo>
                  <a:pt x="2714" y="1029"/>
                </a:lnTo>
                <a:lnTo>
                  <a:pt x="2715" y="1029"/>
                </a:lnTo>
                <a:lnTo>
                  <a:pt x="2715" y="1030"/>
                </a:lnTo>
                <a:lnTo>
                  <a:pt x="2715" y="1030"/>
                </a:lnTo>
                <a:lnTo>
                  <a:pt x="2715" y="1031"/>
                </a:lnTo>
                <a:lnTo>
                  <a:pt x="2715" y="1031"/>
                </a:lnTo>
                <a:lnTo>
                  <a:pt x="2715" y="1032"/>
                </a:lnTo>
                <a:lnTo>
                  <a:pt x="2715" y="1032"/>
                </a:lnTo>
                <a:lnTo>
                  <a:pt x="2716" y="1032"/>
                </a:lnTo>
                <a:lnTo>
                  <a:pt x="2716" y="1032"/>
                </a:lnTo>
                <a:lnTo>
                  <a:pt x="2716" y="1032"/>
                </a:lnTo>
                <a:lnTo>
                  <a:pt x="2716" y="1032"/>
                </a:lnTo>
                <a:lnTo>
                  <a:pt x="2716" y="1032"/>
                </a:lnTo>
                <a:lnTo>
                  <a:pt x="2717" y="1032"/>
                </a:lnTo>
                <a:lnTo>
                  <a:pt x="2717" y="1032"/>
                </a:lnTo>
                <a:lnTo>
                  <a:pt x="2717" y="1032"/>
                </a:lnTo>
                <a:lnTo>
                  <a:pt x="2717" y="1032"/>
                </a:lnTo>
                <a:lnTo>
                  <a:pt x="2717" y="1032"/>
                </a:lnTo>
                <a:lnTo>
                  <a:pt x="2717" y="1032"/>
                </a:lnTo>
                <a:lnTo>
                  <a:pt x="2717" y="1031"/>
                </a:lnTo>
                <a:lnTo>
                  <a:pt x="2718" y="1031"/>
                </a:lnTo>
                <a:lnTo>
                  <a:pt x="2718" y="1030"/>
                </a:lnTo>
                <a:lnTo>
                  <a:pt x="2718" y="1030"/>
                </a:lnTo>
                <a:lnTo>
                  <a:pt x="2718" y="1029"/>
                </a:lnTo>
                <a:lnTo>
                  <a:pt x="2718" y="1029"/>
                </a:lnTo>
                <a:lnTo>
                  <a:pt x="2718" y="1028"/>
                </a:lnTo>
                <a:lnTo>
                  <a:pt x="2719" y="1027"/>
                </a:lnTo>
                <a:lnTo>
                  <a:pt x="2719" y="1027"/>
                </a:lnTo>
                <a:lnTo>
                  <a:pt x="2719" y="1026"/>
                </a:lnTo>
                <a:lnTo>
                  <a:pt x="2719" y="1025"/>
                </a:lnTo>
                <a:lnTo>
                  <a:pt x="2719" y="1024"/>
                </a:lnTo>
                <a:lnTo>
                  <a:pt x="2720" y="1023"/>
                </a:lnTo>
                <a:lnTo>
                  <a:pt x="2720" y="1022"/>
                </a:lnTo>
                <a:lnTo>
                  <a:pt x="2720" y="1021"/>
                </a:lnTo>
                <a:lnTo>
                  <a:pt x="2720" y="1020"/>
                </a:lnTo>
                <a:lnTo>
                  <a:pt x="2720" y="1019"/>
                </a:lnTo>
                <a:lnTo>
                  <a:pt x="2720" y="1018"/>
                </a:lnTo>
                <a:lnTo>
                  <a:pt x="2720" y="1017"/>
                </a:lnTo>
                <a:lnTo>
                  <a:pt x="2721" y="1015"/>
                </a:lnTo>
                <a:lnTo>
                  <a:pt x="2721" y="1014"/>
                </a:lnTo>
                <a:lnTo>
                  <a:pt x="2721" y="1013"/>
                </a:lnTo>
                <a:lnTo>
                  <a:pt x="2721" y="1012"/>
                </a:lnTo>
                <a:lnTo>
                  <a:pt x="2721" y="1011"/>
                </a:lnTo>
                <a:lnTo>
                  <a:pt x="2721" y="1009"/>
                </a:lnTo>
                <a:lnTo>
                  <a:pt x="2721" y="1008"/>
                </a:lnTo>
                <a:lnTo>
                  <a:pt x="2722" y="1006"/>
                </a:lnTo>
                <a:lnTo>
                  <a:pt x="2722" y="1005"/>
                </a:lnTo>
                <a:lnTo>
                  <a:pt x="2722" y="1004"/>
                </a:lnTo>
                <a:lnTo>
                  <a:pt x="2722" y="1002"/>
                </a:lnTo>
                <a:lnTo>
                  <a:pt x="2723" y="1001"/>
                </a:lnTo>
                <a:lnTo>
                  <a:pt x="2723" y="999"/>
                </a:lnTo>
                <a:lnTo>
                  <a:pt x="2723" y="998"/>
                </a:lnTo>
                <a:lnTo>
                  <a:pt x="2723" y="996"/>
                </a:lnTo>
                <a:lnTo>
                  <a:pt x="2723" y="995"/>
                </a:lnTo>
                <a:lnTo>
                  <a:pt x="2723" y="994"/>
                </a:lnTo>
                <a:lnTo>
                  <a:pt x="2723" y="992"/>
                </a:lnTo>
                <a:lnTo>
                  <a:pt x="2724" y="991"/>
                </a:lnTo>
                <a:lnTo>
                  <a:pt x="2724" y="989"/>
                </a:lnTo>
                <a:lnTo>
                  <a:pt x="2724" y="988"/>
                </a:lnTo>
                <a:lnTo>
                  <a:pt x="2724" y="986"/>
                </a:lnTo>
                <a:lnTo>
                  <a:pt x="2724" y="985"/>
                </a:lnTo>
                <a:lnTo>
                  <a:pt x="2725" y="984"/>
                </a:lnTo>
                <a:lnTo>
                  <a:pt x="2725" y="983"/>
                </a:lnTo>
                <a:lnTo>
                  <a:pt x="2725" y="981"/>
                </a:lnTo>
                <a:lnTo>
                  <a:pt x="2725" y="980"/>
                </a:lnTo>
                <a:lnTo>
                  <a:pt x="2725" y="978"/>
                </a:lnTo>
                <a:lnTo>
                  <a:pt x="2725" y="977"/>
                </a:lnTo>
                <a:lnTo>
                  <a:pt x="2725" y="976"/>
                </a:lnTo>
                <a:lnTo>
                  <a:pt x="2726" y="975"/>
                </a:lnTo>
                <a:lnTo>
                  <a:pt x="2726" y="974"/>
                </a:lnTo>
                <a:lnTo>
                  <a:pt x="2726" y="973"/>
                </a:lnTo>
                <a:lnTo>
                  <a:pt x="2726" y="971"/>
                </a:lnTo>
                <a:lnTo>
                  <a:pt x="2726" y="970"/>
                </a:lnTo>
                <a:lnTo>
                  <a:pt x="2726" y="969"/>
                </a:lnTo>
                <a:lnTo>
                  <a:pt x="2726" y="968"/>
                </a:lnTo>
                <a:lnTo>
                  <a:pt x="2727" y="967"/>
                </a:lnTo>
                <a:lnTo>
                  <a:pt x="2727" y="966"/>
                </a:lnTo>
                <a:lnTo>
                  <a:pt x="2727" y="965"/>
                </a:lnTo>
                <a:lnTo>
                  <a:pt x="2727" y="965"/>
                </a:lnTo>
                <a:lnTo>
                  <a:pt x="2728" y="964"/>
                </a:lnTo>
                <a:lnTo>
                  <a:pt x="2728" y="963"/>
                </a:lnTo>
                <a:lnTo>
                  <a:pt x="2728" y="962"/>
                </a:lnTo>
                <a:lnTo>
                  <a:pt x="2728" y="961"/>
                </a:lnTo>
                <a:lnTo>
                  <a:pt x="2728" y="961"/>
                </a:lnTo>
                <a:lnTo>
                  <a:pt x="2728" y="960"/>
                </a:lnTo>
                <a:lnTo>
                  <a:pt x="2728" y="960"/>
                </a:lnTo>
                <a:lnTo>
                  <a:pt x="2729" y="960"/>
                </a:lnTo>
                <a:lnTo>
                  <a:pt x="2729" y="959"/>
                </a:lnTo>
                <a:lnTo>
                  <a:pt x="2729" y="959"/>
                </a:lnTo>
                <a:lnTo>
                  <a:pt x="2729" y="958"/>
                </a:lnTo>
                <a:lnTo>
                  <a:pt x="2729" y="958"/>
                </a:lnTo>
                <a:lnTo>
                  <a:pt x="2730" y="958"/>
                </a:lnTo>
                <a:lnTo>
                  <a:pt x="2730" y="958"/>
                </a:lnTo>
                <a:lnTo>
                  <a:pt x="2730" y="958"/>
                </a:lnTo>
                <a:lnTo>
                  <a:pt x="2730" y="958"/>
                </a:lnTo>
              </a:path>
            </a:pathLst>
          </a:custGeom>
          <a:noFill/>
          <a:ln w="15875" cap="flat">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900"/>
          </a:p>
        </p:txBody>
      </p:sp>
      <p:sp>
        <p:nvSpPr>
          <p:cNvPr id="50" name="Plus Sign 49">
            <a:extLst>
              <a:ext uri="{FF2B5EF4-FFF2-40B4-BE49-F238E27FC236}">
                <a16:creationId xmlns:a16="http://schemas.microsoft.com/office/drawing/2014/main" id="{AC5CEABA-4283-4606-9283-C54E73E35B20}"/>
              </a:ext>
            </a:extLst>
          </p:cNvPr>
          <p:cNvSpPr/>
          <p:nvPr/>
        </p:nvSpPr>
        <p:spPr>
          <a:xfrm>
            <a:off x="7461862" y="4441539"/>
            <a:ext cx="222563" cy="223987"/>
          </a:xfrm>
          <a:prstGeom prst="mathPlus">
            <a:avLst>
              <a:gd name="adj1" fmla="val 16218"/>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sz="900" dirty="0" err="1">
              <a:solidFill>
                <a:schemeClr val="bg1"/>
              </a:solidFill>
              <a:latin typeface="Microsoft Sans Serif"/>
              <a:cs typeface="Microsoft Sans Serif" panose="020B0604020202020204" pitchFamily="34" charset="0"/>
            </a:endParaRPr>
          </a:p>
        </p:txBody>
      </p:sp>
      <p:sp>
        <p:nvSpPr>
          <p:cNvPr id="51" name="Plus Sign 50">
            <a:extLst>
              <a:ext uri="{FF2B5EF4-FFF2-40B4-BE49-F238E27FC236}">
                <a16:creationId xmlns:a16="http://schemas.microsoft.com/office/drawing/2014/main" id="{D7A9F36D-083D-4B7F-AC9B-934E90D73004}"/>
              </a:ext>
            </a:extLst>
          </p:cNvPr>
          <p:cNvSpPr/>
          <p:nvPr/>
        </p:nvSpPr>
        <p:spPr>
          <a:xfrm>
            <a:off x="7461862" y="5362820"/>
            <a:ext cx="222563" cy="223987"/>
          </a:xfrm>
          <a:prstGeom prst="mathPlus">
            <a:avLst>
              <a:gd name="adj1" fmla="val 16218"/>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sz="900" dirty="0" err="1">
              <a:solidFill>
                <a:schemeClr val="bg1"/>
              </a:solidFill>
              <a:latin typeface="Microsoft Sans Serif"/>
              <a:cs typeface="Microsoft Sans Serif" panose="020B0604020202020204" pitchFamily="34" charset="0"/>
            </a:endParaRPr>
          </a:p>
        </p:txBody>
      </p:sp>
      <p:sp>
        <p:nvSpPr>
          <p:cNvPr id="52" name="Rectangle 51">
            <a:extLst>
              <a:ext uri="{FF2B5EF4-FFF2-40B4-BE49-F238E27FC236}">
                <a16:creationId xmlns:a16="http://schemas.microsoft.com/office/drawing/2014/main" id="{F9CCBA4D-5410-4274-B6AD-D03D58AE394B}"/>
              </a:ext>
            </a:extLst>
          </p:cNvPr>
          <p:cNvSpPr/>
          <p:nvPr/>
        </p:nvSpPr>
        <p:spPr>
          <a:xfrm>
            <a:off x="4504350" y="2235672"/>
            <a:ext cx="899640" cy="334707"/>
          </a:xfrm>
          <a:prstGeom prst="rect">
            <a:avLst/>
          </a:prstGeom>
        </p:spPr>
        <p:txBody>
          <a:bodyPr wrap="square">
            <a:spAutoFit/>
          </a:bodyPr>
          <a:lstStyle/>
          <a:p>
            <a:r>
              <a:rPr lang="en-US" sz="1575" dirty="0"/>
              <a:t>channel</a:t>
            </a:r>
            <a:endParaRPr lang="en-US" sz="1575" dirty="0">
              <a:cs typeface="Microsoft Sans Serif" panose="020B0604020202020204" pitchFamily="34" charset="0"/>
            </a:endParaRPr>
          </a:p>
        </p:txBody>
      </p:sp>
    </p:spTree>
    <p:extLst>
      <p:ext uri="{BB962C8B-B14F-4D97-AF65-F5344CB8AC3E}">
        <p14:creationId xmlns:p14="http://schemas.microsoft.com/office/powerpoint/2010/main" val="32336991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CD2A5-0CE0-4DFF-BD6A-B09F7BA95A63}"/>
              </a:ext>
            </a:extLst>
          </p:cNvPr>
          <p:cNvSpPr>
            <a:spLocks noGrp="1"/>
          </p:cNvSpPr>
          <p:nvPr>
            <p:ph type="title"/>
          </p:nvPr>
        </p:nvSpPr>
        <p:spPr/>
        <p:txBody>
          <a:bodyPr/>
          <a:lstStyle/>
          <a:p>
            <a:r>
              <a:rPr lang="en-US" dirty="0"/>
              <a:t>Multipath is not necessarily bad</a:t>
            </a:r>
          </a:p>
        </p:txBody>
      </p:sp>
      <p:sp>
        <p:nvSpPr>
          <p:cNvPr id="3" name="Content Placeholder 2">
            <a:extLst>
              <a:ext uri="{FF2B5EF4-FFF2-40B4-BE49-F238E27FC236}">
                <a16:creationId xmlns:a16="http://schemas.microsoft.com/office/drawing/2014/main" id="{B737172F-D324-4418-83C4-FE5149DD77E5}"/>
              </a:ext>
            </a:extLst>
          </p:cNvPr>
          <p:cNvSpPr>
            <a:spLocks noGrp="1"/>
          </p:cNvSpPr>
          <p:nvPr>
            <p:ph idx="1"/>
          </p:nvPr>
        </p:nvSpPr>
        <p:spPr/>
        <p:txBody>
          <a:bodyPr/>
          <a:lstStyle/>
          <a:p>
            <a:pPr lvl="1"/>
            <a:r>
              <a:rPr lang="en-US" dirty="0"/>
              <a:t>NB systems don’t like multipath</a:t>
            </a:r>
          </a:p>
          <a:p>
            <a:pPr lvl="3"/>
            <a:r>
              <a:rPr lang="en-US" dirty="0"/>
              <a:t>25-35 dB narrowband fading margin is usually assumed</a:t>
            </a:r>
          </a:p>
          <a:p>
            <a:pPr lvl="1"/>
            <a:endParaRPr lang="en-US" dirty="0"/>
          </a:p>
          <a:p>
            <a:pPr lvl="1"/>
            <a:r>
              <a:rPr lang="en-US" dirty="0"/>
              <a:t>UWB systems love multipath</a:t>
            </a:r>
          </a:p>
          <a:p>
            <a:pPr lvl="3"/>
            <a:r>
              <a:rPr lang="en-US" dirty="0"/>
              <a:t>The resolvable signals from different paths can be coherently combined by the Rake receiver.</a:t>
            </a:r>
          </a:p>
          <a:p>
            <a:endParaRPr lang="en-US" dirty="0"/>
          </a:p>
        </p:txBody>
      </p:sp>
      <p:sp>
        <p:nvSpPr>
          <p:cNvPr id="4" name="Date Placeholder 3">
            <a:extLst>
              <a:ext uri="{FF2B5EF4-FFF2-40B4-BE49-F238E27FC236}">
                <a16:creationId xmlns:a16="http://schemas.microsoft.com/office/drawing/2014/main" id="{067FCB32-9E73-4B63-8266-E72FF52D8689}"/>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2022DCB8-C13E-4ABD-ADD3-9253DF102891}"/>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FB33507E-03B7-4D9D-AD4D-D2476E2E76E8}"/>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17</a:t>
            </a:fld>
            <a:endParaRPr lang="en-US" altLang="en-US"/>
          </a:p>
        </p:txBody>
      </p:sp>
    </p:spTree>
    <p:extLst>
      <p:ext uri="{BB962C8B-B14F-4D97-AF65-F5344CB8AC3E}">
        <p14:creationId xmlns:p14="http://schemas.microsoft.com/office/powerpoint/2010/main" val="10604211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98070-CE95-4150-B2C2-89B094343F39}"/>
              </a:ext>
            </a:extLst>
          </p:cNvPr>
          <p:cNvSpPr>
            <a:spLocks noGrp="1"/>
          </p:cNvSpPr>
          <p:nvPr>
            <p:ph type="title"/>
          </p:nvPr>
        </p:nvSpPr>
        <p:spPr/>
        <p:txBody>
          <a:bodyPr/>
          <a:lstStyle/>
          <a:p>
            <a:r>
              <a:rPr lang="en-US" dirty="0"/>
              <a:t>UWB transmission</a:t>
            </a:r>
          </a:p>
        </p:txBody>
      </p:sp>
      <p:sp>
        <p:nvSpPr>
          <p:cNvPr id="4" name="Date Placeholder 3">
            <a:extLst>
              <a:ext uri="{FF2B5EF4-FFF2-40B4-BE49-F238E27FC236}">
                <a16:creationId xmlns:a16="http://schemas.microsoft.com/office/drawing/2014/main" id="{1EC92849-F2B3-4B3A-974C-AE3A9093A21E}"/>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5323A3CC-9042-4629-B397-33110312C472}"/>
              </a:ext>
            </a:extLst>
          </p:cNvPr>
          <p:cNvSpPr>
            <a:spLocks noGrp="1"/>
          </p:cNvSpPr>
          <p:nvPr>
            <p:ph type="ftr" sz="quarter" idx="11"/>
          </p:nvPr>
        </p:nvSpPr>
        <p:spPr>
          <a:xfrm>
            <a:off x="5105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2F556CFD-DFD8-4038-875B-CCC487A518DF}"/>
              </a:ext>
            </a:extLst>
          </p:cNvPr>
          <p:cNvSpPr>
            <a:spLocks noGrp="1"/>
          </p:cNvSpPr>
          <p:nvPr>
            <p:ph type="sldNum" sz="quarter" idx="12"/>
          </p:nvPr>
        </p:nvSpPr>
        <p:spPr>
          <a:xfrm>
            <a:off x="3963988" y="6475413"/>
            <a:ext cx="530225" cy="182562"/>
          </a:xfrm>
        </p:spPr>
        <p:txBody>
          <a:bodyPr/>
          <a:lstStyle/>
          <a:p>
            <a:r>
              <a:rPr lang="en-US" altLang="en-US"/>
              <a:t>Slide </a:t>
            </a:r>
            <a:fld id="{B4667AA2-6B14-F74C-B79C-0D541C88F3E9}" type="slidenum">
              <a:rPr lang="en-US" altLang="en-US" smtClean="0"/>
              <a:pPr/>
              <a:t>18</a:t>
            </a:fld>
            <a:endParaRPr lang="en-US" altLang="en-US"/>
          </a:p>
        </p:txBody>
      </p:sp>
      <p:sp>
        <p:nvSpPr>
          <p:cNvPr id="88" name="Rectangle 87">
            <a:extLst>
              <a:ext uri="{FF2B5EF4-FFF2-40B4-BE49-F238E27FC236}">
                <a16:creationId xmlns:a16="http://schemas.microsoft.com/office/drawing/2014/main" id="{639F2067-D6FA-4D82-AB4B-6018B8550CA4}"/>
              </a:ext>
            </a:extLst>
          </p:cNvPr>
          <p:cNvSpPr/>
          <p:nvPr/>
        </p:nvSpPr>
        <p:spPr>
          <a:xfrm>
            <a:off x="672617" y="1603614"/>
            <a:ext cx="8014015" cy="707886"/>
          </a:xfrm>
          <a:prstGeom prst="rect">
            <a:avLst/>
          </a:prstGeom>
        </p:spPr>
        <p:txBody>
          <a:bodyPr wrap="square">
            <a:spAutoFit/>
          </a:bodyPr>
          <a:lstStyle/>
          <a:p>
            <a:r>
              <a:rPr lang="en-US" sz="2000" dirty="0"/>
              <a:t>In ultrawideband transmission, there is very little overlap between pulses arriving from different paths </a:t>
            </a:r>
            <a:r>
              <a:rPr lang="en-US" sz="2000" dirty="0">
                <a:sym typeface="Wingdings" panose="05000000000000000000" pitchFamily="2" charset="2"/>
              </a:rPr>
              <a:t> frequency selective fading</a:t>
            </a:r>
            <a:endParaRPr lang="en-US" sz="2000" dirty="0">
              <a:cs typeface="Microsoft Sans Serif" panose="020B0604020202020204" pitchFamily="34" charset="0"/>
            </a:endParaRPr>
          </a:p>
        </p:txBody>
      </p:sp>
      <p:grpSp>
        <p:nvGrpSpPr>
          <p:cNvPr id="3" name="Group 2">
            <a:extLst>
              <a:ext uri="{FF2B5EF4-FFF2-40B4-BE49-F238E27FC236}">
                <a16:creationId xmlns:a16="http://schemas.microsoft.com/office/drawing/2014/main" id="{66F66794-9A5F-4A2B-9EB2-5399317359A9}"/>
              </a:ext>
            </a:extLst>
          </p:cNvPr>
          <p:cNvGrpSpPr/>
          <p:nvPr/>
        </p:nvGrpSpPr>
        <p:grpSpPr>
          <a:xfrm>
            <a:off x="2286000" y="2377483"/>
            <a:ext cx="5689001" cy="3870917"/>
            <a:chOff x="967941" y="1602861"/>
            <a:chExt cx="7341625" cy="4995398"/>
          </a:xfrm>
        </p:grpSpPr>
        <p:cxnSp>
          <p:nvCxnSpPr>
            <p:cNvPr id="53" name="Straight Arrow Connector 52">
              <a:extLst>
                <a:ext uri="{FF2B5EF4-FFF2-40B4-BE49-F238E27FC236}">
                  <a16:creationId xmlns:a16="http://schemas.microsoft.com/office/drawing/2014/main" id="{B2EAA8FA-8D66-4728-BDA1-8446FE721AB8}"/>
                </a:ext>
              </a:extLst>
            </p:cNvPr>
            <p:cNvCxnSpPr>
              <a:cxnSpLocks/>
            </p:cNvCxnSpPr>
            <p:nvPr/>
          </p:nvCxnSpPr>
          <p:spPr>
            <a:xfrm>
              <a:off x="3676272" y="3926224"/>
              <a:ext cx="4277458"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07E888D1-E8B8-449E-9778-AB7F9A6DC52C}"/>
                </a:ext>
              </a:extLst>
            </p:cNvPr>
            <p:cNvCxnSpPr>
              <a:cxnSpLocks/>
            </p:cNvCxnSpPr>
            <p:nvPr/>
          </p:nvCxnSpPr>
          <p:spPr>
            <a:xfrm>
              <a:off x="3676272" y="5143808"/>
              <a:ext cx="4277458"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E90F8BDF-ED5B-4FFE-A71B-55505CD86F52}"/>
                </a:ext>
              </a:extLst>
            </p:cNvPr>
            <p:cNvCxnSpPr>
              <a:cxnSpLocks/>
            </p:cNvCxnSpPr>
            <p:nvPr/>
          </p:nvCxnSpPr>
          <p:spPr>
            <a:xfrm>
              <a:off x="3676272" y="6210608"/>
              <a:ext cx="4277458"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2365DE9E-5081-47E3-AFA1-599A66F47328}"/>
                </a:ext>
              </a:extLst>
            </p:cNvPr>
            <p:cNvCxnSpPr>
              <a:cxnSpLocks/>
            </p:cNvCxnSpPr>
            <p:nvPr/>
          </p:nvCxnSpPr>
          <p:spPr>
            <a:xfrm flipV="1">
              <a:off x="4344988" y="2338476"/>
              <a:ext cx="0" cy="3896195"/>
            </a:xfrm>
            <a:prstGeom prst="straightConnector1">
              <a:avLst/>
            </a:prstGeom>
            <a:noFill/>
            <a:ln w="19050" cap="rnd">
              <a:solidFill>
                <a:srgbClr val="00B050"/>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0B038491-898E-40E0-B640-B4180FACAFAC}"/>
                </a:ext>
              </a:extLst>
            </p:cNvPr>
            <p:cNvCxnSpPr>
              <a:cxnSpLocks/>
            </p:cNvCxnSpPr>
            <p:nvPr/>
          </p:nvCxnSpPr>
          <p:spPr>
            <a:xfrm flipV="1">
              <a:off x="4210945" y="2028008"/>
              <a:ext cx="0" cy="3212052"/>
            </a:xfrm>
            <a:prstGeom prst="straightConnector1">
              <a:avLst/>
            </a:prstGeom>
            <a:noFill/>
            <a:ln w="19050" cap="rnd">
              <a:solidFill>
                <a:srgbClr val="FF0000"/>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A5C6A24E-420E-47AE-BF08-9A70A4987B1F}"/>
                </a:ext>
              </a:extLst>
            </p:cNvPr>
            <p:cNvSpPr txBox="1"/>
            <p:nvPr/>
          </p:nvSpPr>
          <p:spPr>
            <a:xfrm>
              <a:off x="3611850" y="1652259"/>
              <a:ext cx="72" cy="195672"/>
            </a:xfrm>
            <a:prstGeom prst="rect">
              <a:avLst/>
            </a:prstGeom>
            <a:noFill/>
          </p:spPr>
          <p:txBody>
            <a:bodyPr wrap="none" lIns="0" tIns="0" rIns="0" bIns="0" rtlCol="0">
              <a:spAutoFit/>
            </a:bodyPr>
            <a:lstStyle/>
            <a:p>
              <a:pPr algn="l">
                <a:lnSpc>
                  <a:spcPct val="96000"/>
                </a:lnSpc>
              </a:pPr>
              <a:endParaRPr lang="en-US" dirty="0">
                <a:solidFill>
                  <a:schemeClr val="tx2"/>
                </a:solidFill>
                <a:latin typeface="Microsoft Sans Serif"/>
                <a:cs typeface="Microsoft Sans Serif" panose="020B0604020202020204" pitchFamily="34" charset="0"/>
              </a:endParaRPr>
            </a:p>
          </p:txBody>
        </p:sp>
        <p:sp>
          <p:nvSpPr>
            <p:cNvPr id="59" name="Rectangle: Rounded Corners 58">
              <a:extLst>
                <a:ext uri="{FF2B5EF4-FFF2-40B4-BE49-F238E27FC236}">
                  <a16:creationId xmlns:a16="http://schemas.microsoft.com/office/drawing/2014/main" id="{DF71B675-BD0A-4C85-BDA1-F0CC437F1A39}"/>
                </a:ext>
              </a:extLst>
            </p:cNvPr>
            <p:cNvSpPr/>
            <p:nvPr/>
          </p:nvSpPr>
          <p:spPr>
            <a:xfrm>
              <a:off x="3611640" y="1694632"/>
              <a:ext cx="1306745" cy="1358308"/>
            </a:xfrm>
            <a:prstGeom prst="roundRect">
              <a:avLst/>
            </a:prstGeom>
            <a:noFill/>
            <a:ln>
              <a:solidFill>
                <a:srgbClr val="13171F"/>
              </a:solid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cxnSp>
          <p:nvCxnSpPr>
            <p:cNvPr id="60" name="Straight Arrow Connector 59">
              <a:extLst>
                <a:ext uri="{FF2B5EF4-FFF2-40B4-BE49-F238E27FC236}">
                  <a16:creationId xmlns:a16="http://schemas.microsoft.com/office/drawing/2014/main" id="{1F15571E-511B-450D-A49A-379351ADC620}"/>
                </a:ext>
              </a:extLst>
            </p:cNvPr>
            <p:cNvCxnSpPr>
              <a:cxnSpLocks/>
            </p:cNvCxnSpPr>
            <p:nvPr/>
          </p:nvCxnSpPr>
          <p:spPr>
            <a:xfrm flipV="1">
              <a:off x="4111919" y="1826685"/>
              <a:ext cx="0" cy="2130007"/>
            </a:xfrm>
            <a:prstGeom prst="straightConnector1">
              <a:avLst/>
            </a:prstGeom>
            <a:noFill/>
            <a:ln w="19050" cap="rnd">
              <a:solidFill>
                <a:schemeClr val="accent2">
                  <a:lumMod val="50000"/>
                </a:schemeClr>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00924032-BFE2-4A04-9AB3-11BC955F612F}"/>
                </a:ext>
              </a:extLst>
            </p:cNvPr>
            <p:cNvCxnSpPr>
              <a:cxnSpLocks/>
            </p:cNvCxnSpPr>
            <p:nvPr/>
          </p:nvCxnSpPr>
          <p:spPr>
            <a:xfrm flipV="1">
              <a:off x="4210944" y="2044049"/>
              <a:ext cx="0" cy="681904"/>
            </a:xfrm>
            <a:prstGeom prst="straightConnector1">
              <a:avLst/>
            </a:prstGeom>
            <a:noFill/>
            <a:ln w="19050" cap="rnd">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5BE4C2E8-35DC-4666-9052-4DDC6366B630}"/>
                </a:ext>
              </a:extLst>
            </p:cNvPr>
            <p:cNvCxnSpPr>
              <a:cxnSpLocks/>
            </p:cNvCxnSpPr>
            <p:nvPr/>
          </p:nvCxnSpPr>
          <p:spPr>
            <a:xfrm flipV="1">
              <a:off x="4344987" y="2346493"/>
              <a:ext cx="0" cy="374089"/>
            </a:xfrm>
            <a:prstGeom prst="straightConnector1">
              <a:avLst/>
            </a:prstGeom>
            <a:noFill/>
            <a:ln w="19050" cap="rnd">
              <a:solidFill>
                <a:srgbClr val="00B05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63" name="TextBox 62">
                  <a:extLst>
                    <a:ext uri="{FF2B5EF4-FFF2-40B4-BE49-F238E27FC236}">
                      <a16:creationId xmlns:a16="http://schemas.microsoft.com/office/drawing/2014/main" id="{E24B20C6-70FE-4430-9C15-90531D3852F6}"/>
                    </a:ext>
                  </a:extLst>
                </p:cNvPr>
                <p:cNvSpPr txBox="1"/>
                <p:nvPr/>
              </p:nvSpPr>
              <p:spPr>
                <a:xfrm>
                  <a:off x="4719220" y="2729242"/>
                  <a:ext cx="117403" cy="195672"/>
                </a:xfrm>
                <a:prstGeom prst="rect">
                  <a:avLst/>
                </a:prstGeom>
                <a:noFill/>
              </p:spPr>
              <p:txBody>
                <a:bodyPr wrap="none" lIns="0" tIns="0" rIns="0" bIns="0" rtlCol="0">
                  <a:spAutoFit/>
                </a:bodyPr>
                <a:lstStyle/>
                <a:p>
                  <a:pPr algn="l">
                    <a:lnSpc>
                      <a:spcPct val="96000"/>
                    </a:lnSpc>
                  </a:pPr>
                  <a14:m>
                    <m:oMathPara xmlns:m="http://schemas.openxmlformats.org/officeDocument/2006/math">
                      <m:oMathParaPr>
                        <m:jc m:val="centerGroup"/>
                      </m:oMathParaPr>
                      <m:oMath xmlns:m="http://schemas.openxmlformats.org/officeDocument/2006/math">
                        <m:r>
                          <a:rPr lang="en-US" b="0" i="1" smtClean="0">
                            <a:solidFill>
                              <a:schemeClr val="tx2"/>
                            </a:solidFill>
                            <a:latin typeface="Cambria Math" panose="02040503050406030204" pitchFamily="18" charset="0"/>
                            <a:cs typeface="Microsoft Sans Serif" panose="020B0604020202020204" pitchFamily="34" charset="0"/>
                          </a:rPr>
                          <m:t>𝑡</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63" name="TextBox 62">
                  <a:extLst>
                    <a:ext uri="{FF2B5EF4-FFF2-40B4-BE49-F238E27FC236}">
                      <a16:creationId xmlns:a16="http://schemas.microsoft.com/office/drawing/2014/main" id="{E24B20C6-70FE-4430-9C15-90531D3852F6}"/>
                    </a:ext>
                  </a:extLst>
                </p:cNvPr>
                <p:cNvSpPr txBox="1">
                  <a:spLocks noRot="1" noChangeAspect="1" noMove="1" noResize="1" noEditPoints="1" noAdjustHandles="1" noChangeArrowheads="1" noChangeShapeType="1" noTextEdit="1"/>
                </p:cNvSpPr>
                <p:nvPr/>
              </p:nvSpPr>
              <p:spPr>
                <a:xfrm>
                  <a:off x="4719220" y="2729242"/>
                  <a:ext cx="117403" cy="195672"/>
                </a:xfrm>
                <a:prstGeom prst="rect">
                  <a:avLst/>
                </a:prstGeom>
                <a:blipFill>
                  <a:blip r:embed="rId2"/>
                  <a:stretch>
                    <a:fillRect l="-40000" r="-33333" b="-24000"/>
                  </a:stretch>
                </a:blipFill>
              </p:spPr>
              <p:txBody>
                <a:bodyPr/>
                <a:lstStyle/>
                <a:p>
                  <a:r>
                    <a:rPr lang="en-US">
                      <a:noFill/>
                    </a:rPr>
                    <a:t> </a:t>
                  </a:r>
                </a:p>
              </p:txBody>
            </p:sp>
          </mc:Fallback>
        </mc:AlternateContent>
        <p:sp>
          <p:nvSpPr>
            <p:cNvPr id="64" name="TextBox 63">
              <a:extLst>
                <a:ext uri="{FF2B5EF4-FFF2-40B4-BE49-F238E27FC236}">
                  <a16:creationId xmlns:a16="http://schemas.microsoft.com/office/drawing/2014/main" id="{68056D2E-8C98-4ABC-AC42-B9C97C64C4F9}"/>
                </a:ext>
              </a:extLst>
            </p:cNvPr>
            <p:cNvSpPr txBox="1"/>
            <p:nvPr/>
          </p:nvSpPr>
          <p:spPr>
            <a:xfrm>
              <a:off x="3676272" y="1852080"/>
              <a:ext cx="72" cy="195672"/>
            </a:xfrm>
            <a:prstGeom prst="rect">
              <a:avLst/>
            </a:prstGeom>
            <a:noFill/>
          </p:spPr>
          <p:txBody>
            <a:bodyPr wrap="none" lIns="0" tIns="0" rIns="0" bIns="0" rtlCol="0">
              <a:spAutoFit/>
            </a:bodyPr>
            <a:lstStyle/>
            <a:p>
              <a:pPr algn="l">
                <a:lnSpc>
                  <a:spcPct val="96000"/>
                </a:lnSpc>
              </a:pPr>
              <a:endParaRPr lang="en-US" dirty="0">
                <a:solidFill>
                  <a:schemeClr val="tx2"/>
                </a:solidFill>
                <a:latin typeface="Microsoft Sans Serif"/>
                <a:cs typeface="Microsoft Sans Serif" panose="020B0604020202020204" pitchFamily="34" charset="0"/>
              </a:endParaRPr>
            </a:p>
          </p:txBody>
        </p:sp>
        <p:sp>
          <p:nvSpPr>
            <p:cNvPr id="65" name="TextBox 64">
              <a:extLst>
                <a:ext uri="{FF2B5EF4-FFF2-40B4-BE49-F238E27FC236}">
                  <a16:creationId xmlns:a16="http://schemas.microsoft.com/office/drawing/2014/main" id="{2CAAE725-79E6-4235-9E73-AF4D9EC31235}"/>
                </a:ext>
              </a:extLst>
            </p:cNvPr>
            <p:cNvSpPr txBox="1"/>
            <p:nvPr/>
          </p:nvSpPr>
          <p:spPr>
            <a:xfrm>
              <a:off x="4376507" y="2304058"/>
              <a:ext cx="72" cy="195672"/>
            </a:xfrm>
            <a:prstGeom prst="rect">
              <a:avLst/>
            </a:prstGeom>
            <a:noFill/>
          </p:spPr>
          <p:txBody>
            <a:bodyPr wrap="none" lIns="0" tIns="0" rIns="0" bIns="0" rtlCol="0">
              <a:spAutoFit/>
            </a:bodyPr>
            <a:lstStyle/>
            <a:p>
              <a:pPr algn="l">
                <a:lnSpc>
                  <a:spcPct val="96000"/>
                </a:lnSpc>
              </a:pPr>
              <a:endParaRPr lang="en-US" dirty="0">
                <a:solidFill>
                  <a:schemeClr val="tx2"/>
                </a:solidFill>
                <a:latin typeface="Microsoft Sans Serif"/>
                <a:cs typeface="Microsoft Sans Serif" panose="020B0604020202020204" pitchFamily="34" charset="0"/>
              </a:endParaRPr>
            </a:p>
          </p:txBody>
        </p:sp>
        <p:sp>
          <p:nvSpPr>
            <p:cNvPr id="66" name="TextBox 65">
              <a:extLst>
                <a:ext uri="{FF2B5EF4-FFF2-40B4-BE49-F238E27FC236}">
                  <a16:creationId xmlns:a16="http://schemas.microsoft.com/office/drawing/2014/main" id="{D1B30B78-445E-4DA4-9ED5-45080FACD37E}"/>
                </a:ext>
              </a:extLst>
            </p:cNvPr>
            <p:cNvSpPr txBox="1"/>
            <p:nvPr/>
          </p:nvSpPr>
          <p:spPr>
            <a:xfrm>
              <a:off x="4334490" y="1778347"/>
              <a:ext cx="72" cy="195672"/>
            </a:xfrm>
            <a:prstGeom prst="rect">
              <a:avLst/>
            </a:prstGeom>
            <a:noFill/>
          </p:spPr>
          <p:txBody>
            <a:bodyPr wrap="none" lIns="0" tIns="0" rIns="0" bIns="0" rtlCol="0">
              <a:spAutoFit/>
            </a:bodyPr>
            <a:lstStyle/>
            <a:p>
              <a:pPr algn="l">
                <a:lnSpc>
                  <a:spcPct val="96000"/>
                </a:lnSpc>
              </a:pPr>
              <a:endParaRPr lang="en-US" dirty="0">
                <a:solidFill>
                  <a:schemeClr val="tx2"/>
                </a:solidFill>
                <a:latin typeface="Microsoft Sans Serif"/>
                <a:cs typeface="Microsoft Sans Serif" panose="020B0604020202020204" pitchFamily="34" charset="0"/>
              </a:endParaRPr>
            </a:p>
          </p:txBody>
        </p:sp>
        <mc:AlternateContent xmlns:mc="http://schemas.openxmlformats.org/markup-compatibility/2006">
          <mc:Choice xmlns:a14="http://schemas.microsoft.com/office/drawing/2010/main" Requires="a14">
            <p:sp>
              <p:nvSpPr>
                <p:cNvPr id="68" name="TextBox 67">
                  <a:extLst>
                    <a:ext uri="{FF2B5EF4-FFF2-40B4-BE49-F238E27FC236}">
                      <a16:creationId xmlns:a16="http://schemas.microsoft.com/office/drawing/2014/main" id="{F8460343-FE98-4F8F-82E3-67231C05584C}"/>
                    </a:ext>
                  </a:extLst>
                </p:cNvPr>
                <p:cNvSpPr txBox="1"/>
                <p:nvPr/>
              </p:nvSpPr>
              <p:spPr>
                <a:xfrm>
                  <a:off x="3809672" y="2725373"/>
                  <a:ext cx="139764" cy="195672"/>
                </a:xfrm>
                <a:prstGeom prst="rect">
                  <a:avLst/>
                </a:prstGeom>
                <a:noFill/>
              </p:spPr>
              <p:txBody>
                <a:bodyPr wrap="none" lIns="0" tIns="0" rIns="0" bIns="0" rtlCol="0">
                  <a:spAutoFit/>
                </a:bodyPr>
                <a:lstStyle/>
                <a:p>
                  <a:pPr algn="l">
                    <a:lnSpc>
                      <a:spcPct val="96000"/>
                    </a:lnSpc>
                  </a:pPr>
                  <a14:m>
                    <m:oMathPara xmlns:m="http://schemas.openxmlformats.org/officeDocument/2006/math">
                      <m:oMathParaPr>
                        <m:jc m:val="centerGroup"/>
                      </m:oMathParaPr>
                      <m:oMath xmlns:m="http://schemas.openxmlformats.org/officeDocument/2006/math">
                        <m:r>
                          <a:rPr lang="en-US" b="0" i="1" dirty="0" smtClean="0">
                            <a:solidFill>
                              <a:schemeClr val="tx2"/>
                            </a:solidFill>
                            <a:latin typeface="Cambria Math" panose="02040503050406030204" pitchFamily="18" charset="0"/>
                            <a:cs typeface="Microsoft Sans Serif" panose="020B0604020202020204" pitchFamily="34" charset="0"/>
                          </a:rPr>
                          <m:t>0</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68" name="TextBox 67">
                  <a:extLst>
                    <a:ext uri="{FF2B5EF4-FFF2-40B4-BE49-F238E27FC236}">
                      <a16:creationId xmlns:a16="http://schemas.microsoft.com/office/drawing/2014/main" id="{F8460343-FE98-4F8F-82E3-67231C05584C}"/>
                    </a:ext>
                  </a:extLst>
                </p:cNvPr>
                <p:cNvSpPr txBox="1">
                  <a:spLocks noRot="1" noChangeAspect="1" noMove="1" noResize="1" noEditPoints="1" noAdjustHandles="1" noChangeArrowheads="1" noChangeShapeType="1" noTextEdit="1"/>
                </p:cNvSpPr>
                <p:nvPr/>
              </p:nvSpPr>
              <p:spPr>
                <a:xfrm>
                  <a:off x="3809672" y="2725373"/>
                  <a:ext cx="139764" cy="195672"/>
                </a:xfrm>
                <a:prstGeom prst="rect">
                  <a:avLst/>
                </a:prstGeom>
                <a:blipFill>
                  <a:blip r:embed="rId3"/>
                  <a:stretch>
                    <a:fillRect l="-38889" r="-38889" b="-28000"/>
                  </a:stretch>
                </a:blipFill>
              </p:spPr>
              <p:txBody>
                <a:bodyPr/>
                <a:lstStyle/>
                <a:p>
                  <a:r>
                    <a:rPr lang="en-US">
                      <a:noFill/>
                    </a:rPr>
                    <a:t> </a:t>
                  </a:r>
                </a:p>
              </p:txBody>
            </p:sp>
          </mc:Fallback>
        </mc:AlternateContent>
        <p:cxnSp>
          <p:nvCxnSpPr>
            <p:cNvPr id="69" name="Straight Arrow Connector 68">
              <a:extLst>
                <a:ext uri="{FF2B5EF4-FFF2-40B4-BE49-F238E27FC236}">
                  <a16:creationId xmlns:a16="http://schemas.microsoft.com/office/drawing/2014/main" id="{7AFCFE07-0CAC-4085-B8F0-2FFB711CD7E8}"/>
                </a:ext>
              </a:extLst>
            </p:cNvPr>
            <p:cNvCxnSpPr>
              <a:cxnSpLocks/>
            </p:cNvCxnSpPr>
            <p:nvPr/>
          </p:nvCxnSpPr>
          <p:spPr>
            <a:xfrm>
              <a:off x="3137088" y="2351725"/>
              <a:ext cx="479926"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2364C855-096B-4ABE-9206-993BDA8A9E71}"/>
                </a:ext>
              </a:extLst>
            </p:cNvPr>
            <p:cNvCxnSpPr>
              <a:cxnSpLocks/>
            </p:cNvCxnSpPr>
            <p:nvPr/>
          </p:nvCxnSpPr>
          <p:spPr>
            <a:xfrm>
              <a:off x="4931930" y="2351725"/>
              <a:ext cx="437818"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71" name="TextBox 70">
                  <a:extLst>
                    <a:ext uri="{FF2B5EF4-FFF2-40B4-BE49-F238E27FC236}">
                      <a16:creationId xmlns:a16="http://schemas.microsoft.com/office/drawing/2014/main" id="{000C2EF8-C01B-4162-9670-7F7386592620}"/>
                    </a:ext>
                  </a:extLst>
                </p:cNvPr>
                <p:cNvSpPr txBox="1"/>
                <p:nvPr/>
              </p:nvSpPr>
              <p:spPr>
                <a:xfrm>
                  <a:off x="5075411" y="2427736"/>
                  <a:ext cx="585242" cy="195672"/>
                </a:xfrm>
                <a:prstGeom prst="rect">
                  <a:avLst/>
                </a:prstGeom>
                <a:noFill/>
              </p:spPr>
              <p:txBody>
                <a:bodyPr wrap="none" lIns="0" tIns="0" rIns="0" bIns="0" rtlCol="0">
                  <a:spAutoFit/>
                </a:bodyPr>
                <a:lstStyle/>
                <a:p>
                  <a:pPr>
                    <a:lnSpc>
                      <a:spcPct val="96000"/>
                    </a:lnSpc>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𝑃</m:t>
                            </m:r>
                          </m:sub>
                        </m:sSub>
                        <m:d>
                          <m:dPr>
                            <m:ctrlPr>
                              <a:rPr lang="en-US" i="1">
                                <a:latin typeface="Cambria Math" panose="02040503050406030204" pitchFamily="18" charset="0"/>
                              </a:rPr>
                            </m:ctrlPr>
                          </m:dPr>
                          <m:e>
                            <m:r>
                              <a:rPr lang="en-US" i="1">
                                <a:latin typeface="Cambria Math" panose="02040503050406030204" pitchFamily="18" charset="0"/>
                              </a:rPr>
                              <m:t>𝑡</m:t>
                            </m:r>
                          </m:e>
                        </m:d>
                        <m:r>
                          <a:rPr lang="en-US" b="0" i="1" smtClean="0">
                            <a:latin typeface="Cambria Math" panose="02040503050406030204" pitchFamily="18" charset="0"/>
                          </a:rPr>
                          <m:t>=</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71" name="TextBox 70">
                  <a:extLst>
                    <a:ext uri="{FF2B5EF4-FFF2-40B4-BE49-F238E27FC236}">
                      <a16:creationId xmlns:a16="http://schemas.microsoft.com/office/drawing/2014/main" id="{000C2EF8-C01B-4162-9670-7F7386592620}"/>
                    </a:ext>
                  </a:extLst>
                </p:cNvPr>
                <p:cNvSpPr txBox="1">
                  <a:spLocks noRot="1" noChangeAspect="1" noMove="1" noResize="1" noEditPoints="1" noAdjustHandles="1" noChangeArrowheads="1" noChangeShapeType="1" noTextEdit="1"/>
                </p:cNvSpPr>
                <p:nvPr/>
              </p:nvSpPr>
              <p:spPr>
                <a:xfrm>
                  <a:off x="5075411" y="2427736"/>
                  <a:ext cx="585242" cy="195672"/>
                </a:xfrm>
                <a:prstGeom prst="rect">
                  <a:avLst/>
                </a:prstGeom>
                <a:blipFill>
                  <a:blip r:embed="rId4"/>
                  <a:stretch>
                    <a:fillRect l="-8000" r="-14667" b="-36000"/>
                  </a:stretch>
                </a:blipFill>
              </p:spPr>
              <p:txBody>
                <a:bodyPr/>
                <a:lstStyle/>
                <a:p>
                  <a:r>
                    <a:rPr lang="en-US">
                      <a:noFill/>
                    </a:rPr>
                    <a:t> </a:t>
                  </a:r>
                </a:p>
              </p:txBody>
            </p:sp>
          </mc:Fallback>
        </mc:AlternateContent>
        <p:cxnSp>
          <p:nvCxnSpPr>
            <p:cNvPr id="72" name="Straight Arrow Connector 71">
              <a:extLst>
                <a:ext uri="{FF2B5EF4-FFF2-40B4-BE49-F238E27FC236}">
                  <a16:creationId xmlns:a16="http://schemas.microsoft.com/office/drawing/2014/main" id="{B354CD26-9756-409E-AEC5-87EA1AFD6F75}"/>
                </a:ext>
              </a:extLst>
            </p:cNvPr>
            <p:cNvCxnSpPr>
              <a:cxnSpLocks/>
            </p:cNvCxnSpPr>
            <p:nvPr/>
          </p:nvCxnSpPr>
          <p:spPr>
            <a:xfrm>
              <a:off x="3772790" y="2723067"/>
              <a:ext cx="1010525"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353DBFF4-A7DC-4E92-9272-D45D9FBA2AB7}"/>
                </a:ext>
              </a:extLst>
            </p:cNvPr>
            <p:cNvCxnSpPr>
              <a:cxnSpLocks/>
            </p:cNvCxnSpPr>
            <p:nvPr/>
          </p:nvCxnSpPr>
          <p:spPr>
            <a:xfrm flipV="1">
              <a:off x="3990148" y="2060683"/>
              <a:ext cx="0" cy="896333"/>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D77AB780-F840-4E06-9F1B-A57EDE0A70B4}"/>
                </a:ext>
              </a:extLst>
            </p:cNvPr>
            <p:cNvCxnSpPr>
              <a:cxnSpLocks/>
            </p:cNvCxnSpPr>
            <p:nvPr/>
          </p:nvCxnSpPr>
          <p:spPr>
            <a:xfrm flipV="1">
              <a:off x="4111918" y="1847804"/>
              <a:ext cx="0" cy="881438"/>
            </a:xfrm>
            <a:prstGeom prst="straightConnector1">
              <a:avLst/>
            </a:prstGeom>
            <a:noFill/>
            <a:ln w="19050" cap="rnd">
              <a:solidFill>
                <a:schemeClr val="accent2">
                  <a:lumMod val="50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75" name="TextBox 74">
                  <a:extLst>
                    <a:ext uri="{FF2B5EF4-FFF2-40B4-BE49-F238E27FC236}">
                      <a16:creationId xmlns:a16="http://schemas.microsoft.com/office/drawing/2014/main" id="{E6346559-A0F5-401B-A140-8E106BA27DB6}"/>
                    </a:ext>
                  </a:extLst>
                </p:cNvPr>
                <p:cNvSpPr txBox="1"/>
                <p:nvPr/>
              </p:nvSpPr>
              <p:spPr>
                <a:xfrm>
                  <a:off x="3650760" y="1814475"/>
                  <a:ext cx="341591" cy="195672"/>
                </a:xfrm>
                <a:prstGeom prst="rect">
                  <a:avLst/>
                </a:prstGeom>
                <a:noFill/>
              </p:spPr>
              <p:txBody>
                <a:bodyPr wrap="none" lIns="0" tIns="0" rIns="0" bIns="0" rtlCol="0">
                  <a:spAutoFit/>
                </a:bodyPr>
                <a:lstStyle/>
                <a:p>
                  <a:pPr>
                    <a:lnSpc>
                      <a:spcPct val="96000"/>
                    </a:lnSpc>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𝑐</m:t>
                        </m:r>
                        <m:d>
                          <m:dPr>
                            <m:ctrlPr>
                              <a:rPr lang="en-US" i="1">
                                <a:latin typeface="Cambria Math" panose="02040503050406030204" pitchFamily="18" charset="0"/>
                              </a:rPr>
                            </m:ctrlPr>
                          </m:dPr>
                          <m:e>
                            <m:r>
                              <a:rPr lang="en-US" i="1">
                                <a:latin typeface="Cambria Math" panose="02040503050406030204" pitchFamily="18" charset="0"/>
                              </a:rPr>
                              <m:t>𝑡</m:t>
                            </m:r>
                          </m:e>
                        </m:d>
                      </m:oMath>
                    </m:oMathPara>
                  </a14:m>
                  <a:endParaRPr lang="en-US" dirty="0">
                    <a:solidFill>
                      <a:schemeClr val="tx2"/>
                    </a:solidFill>
                    <a:latin typeface="Microsoft Sans Serif"/>
                    <a:cs typeface="Microsoft Sans Serif" panose="020B0604020202020204" pitchFamily="34" charset="0"/>
                  </a:endParaRPr>
                </a:p>
              </p:txBody>
            </p:sp>
          </mc:Choice>
          <mc:Fallback>
            <p:sp>
              <p:nvSpPr>
                <p:cNvPr id="75" name="TextBox 74">
                  <a:extLst>
                    <a:ext uri="{FF2B5EF4-FFF2-40B4-BE49-F238E27FC236}">
                      <a16:creationId xmlns:a16="http://schemas.microsoft.com/office/drawing/2014/main" id="{E6346559-A0F5-401B-A140-8E106BA27DB6}"/>
                    </a:ext>
                  </a:extLst>
                </p:cNvPr>
                <p:cNvSpPr txBox="1">
                  <a:spLocks noRot="1" noChangeAspect="1" noMove="1" noResize="1" noEditPoints="1" noAdjustHandles="1" noChangeArrowheads="1" noChangeShapeType="1" noTextEdit="1"/>
                </p:cNvSpPr>
                <p:nvPr/>
              </p:nvSpPr>
              <p:spPr>
                <a:xfrm>
                  <a:off x="3650760" y="1814475"/>
                  <a:ext cx="341591" cy="195672"/>
                </a:xfrm>
                <a:prstGeom prst="rect">
                  <a:avLst/>
                </a:prstGeom>
                <a:blipFill>
                  <a:blip r:embed="rId5"/>
                  <a:stretch>
                    <a:fillRect l="-13953" b="-24000"/>
                  </a:stretch>
                </a:blipFill>
              </p:spPr>
              <p:txBody>
                <a:bodyPr/>
                <a:lstStyle/>
                <a:p>
                  <a:r>
                    <a:rPr lang="en-US">
                      <a:noFill/>
                    </a:rPr>
                    <a:t> </a:t>
                  </a:r>
                </a:p>
              </p:txBody>
            </p:sp>
          </mc:Fallback>
        </mc:AlternateContent>
        <p:sp>
          <p:nvSpPr>
            <p:cNvPr id="76" name="TextBox 75">
              <a:extLst>
                <a:ext uri="{FF2B5EF4-FFF2-40B4-BE49-F238E27FC236}">
                  <a16:creationId xmlns:a16="http://schemas.microsoft.com/office/drawing/2014/main" id="{6B88824F-C09A-4C33-8832-13BB7FB49655}"/>
                </a:ext>
              </a:extLst>
            </p:cNvPr>
            <p:cNvSpPr txBox="1"/>
            <p:nvPr/>
          </p:nvSpPr>
          <p:spPr>
            <a:xfrm>
              <a:off x="967941" y="3793270"/>
              <a:ext cx="3166817" cy="195672"/>
            </a:xfrm>
            <a:prstGeom prst="rect">
              <a:avLst/>
            </a:prstGeom>
            <a:noFill/>
            <a:ln>
              <a:noFill/>
            </a:ln>
          </p:spPr>
          <p:txBody>
            <a:bodyPr wrap="square" lIns="0" tIns="0" rIns="0" bIns="0" rtlCol="0">
              <a:spAutoFit/>
            </a:bodyPr>
            <a:lstStyle/>
            <a:p>
              <a:pPr algn="ctr">
                <a:lnSpc>
                  <a:spcPct val="96000"/>
                </a:lnSpc>
              </a:pPr>
              <a:r>
                <a:rPr lang="en-US" dirty="0">
                  <a:solidFill>
                    <a:schemeClr val="accent2">
                      <a:lumMod val="50000"/>
                    </a:schemeClr>
                  </a:solidFill>
                  <a:cs typeface="Microsoft Sans Serif" panose="020B0604020202020204" pitchFamily="34" charset="0"/>
                </a:rPr>
                <a:t>Received via the 1</a:t>
              </a:r>
              <a:r>
                <a:rPr lang="en-US" baseline="30000" dirty="0">
                  <a:solidFill>
                    <a:schemeClr val="accent2">
                      <a:lumMod val="50000"/>
                    </a:schemeClr>
                  </a:solidFill>
                  <a:cs typeface="Microsoft Sans Serif" panose="020B0604020202020204" pitchFamily="34" charset="0"/>
                </a:rPr>
                <a:t>st</a:t>
              </a:r>
              <a:r>
                <a:rPr lang="en-US" dirty="0">
                  <a:solidFill>
                    <a:schemeClr val="accent2">
                      <a:lumMod val="50000"/>
                    </a:schemeClr>
                  </a:solidFill>
                  <a:cs typeface="Microsoft Sans Serif" panose="020B0604020202020204" pitchFamily="34" charset="0"/>
                </a:rPr>
                <a:t> path (DP)</a:t>
              </a:r>
            </a:p>
          </p:txBody>
        </p:sp>
        <p:sp>
          <p:nvSpPr>
            <p:cNvPr id="77" name="TextBox 76">
              <a:extLst>
                <a:ext uri="{FF2B5EF4-FFF2-40B4-BE49-F238E27FC236}">
                  <a16:creationId xmlns:a16="http://schemas.microsoft.com/office/drawing/2014/main" id="{FE268398-AAFD-414A-B9DC-290574B818C3}"/>
                </a:ext>
              </a:extLst>
            </p:cNvPr>
            <p:cNvSpPr txBox="1"/>
            <p:nvPr/>
          </p:nvSpPr>
          <p:spPr>
            <a:xfrm>
              <a:off x="1291006" y="4898726"/>
              <a:ext cx="2682818" cy="195672"/>
            </a:xfrm>
            <a:prstGeom prst="rect">
              <a:avLst/>
            </a:prstGeom>
            <a:noFill/>
          </p:spPr>
          <p:txBody>
            <a:bodyPr wrap="square" lIns="0" tIns="0" rIns="0" bIns="0" rtlCol="0">
              <a:spAutoFit/>
            </a:bodyPr>
            <a:lstStyle/>
            <a:p>
              <a:pPr algn="ctr">
                <a:lnSpc>
                  <a:spcPct val="96000"/>
                </a:lnSpc>
              </a:pPr>
              <a:r>
                <a:rPr lang="en-US" dirty="0">
                  <a:solidFill>
                    <a:srgbClr val="FF0000"/>
                  </a:solidFill>
                  <a:latin typeface="Microsoft Sans Serif"/>
                  <a:cs typeface="Microsoft Sans Serif" panose="020B0604020202020204" pitchFamily="34" charset="0"/>
                </a:rPr>
                <a:t>Received via the 2</a:t>
              </a:r>
              <a:r>
                <a:rPr lang="en-US" baseline="30000" dirty="0">
                  <a:solidFill>
                    <a:srgbClr val="FF0000"/>
                  </a:solidFill>
                  <a:latin typeface="Microsoft Sans Serif"/>
                  <a:cs typeface="Microsoft Sans Serif" panose="020B0604020202020204" pitchFamily="34" charset="0"/>
                </a:rPr>
                <a:t>nd</a:t>
              </a:r>
              <a:r>
                <a:rPr lang="en-US" dirty="0">
                  <a:solidFill>
                    <a:srgbClr val="FF0000"/>
                  </a:solidFill>
                  <a:latin typeface="Microsoft Sans Serif"/>
                  <a:cs typeface="Microsoft Sans Serif" panose="020B0604020202020204" pitchFamily="34" charset="0"/>
                </a:rPr>
                <a:t> path</a:t>
              </a:r>
            </a:p>
          </p:txBody>
        </p:sp>
        <p:sp>
          <p:nvSpPr>
            <p:cNvPr id="78" name="TextBox 77">
              <a:extLst>
                <a:ext uri="{FF2B5EF4-FFF2-40B4-BE49-F238E27FC236}">
                  <a16:creationId xmlns:a16="http://schemas.microsoft.com/office/drawing/2014/main" id="{774B04AF-FBEE-433B-B2C0-A674D395B5A0}"/>
                </a:ext>
              </a:extLst>
            </p:cNvPr>
            <p:cNvSpPr txBox="1"/>
            <p:nvPr/>
          </p:nvSpPr>
          <p:spPr>
            <a:xfrm>
              <a:off x="1291006" y="5982678"/>
              <a:ext cx="2682818" cy="195672"/>
            </a:xfrm>
            <a:prstGeom prst="rect">
              <a:avLst/>
            </a:prstGeom>
            <a:noFill/>
          </p:spPr>
          <p:txBody>
            <a:bodyPr wrap="square" lIns="0" tIns="0" rIns="0" bIns="0" rtlCol="0">
              <a:spAutoFit/>
            </a:bodyPr>
            <a:lstStyle/>
            <a:p>
              <a:pPr algn="ctr">
                <a:lnSpc>
                  <a:spcPct val="96000"/>
                </a:lnSpc>
              </a:pPr>
              <a:r>
                <a:rPr lang="en-US" dirty="0">
                  <a:solidFill>
                    <a:srgbClr val="00B050"/>
                  </a:solidFill>
                  <a:latin typeface="Microsoft Sans Serif"/>
                  <a:cs typeface="Microsoft Sans Serif" panose="020B0604020202020204" pitchFamily="34" charset="0"/>
                </a:rPr>
                <a:t>Received via the 3</a:t>
              </a:r>
              <a:r>
                <a:rPr lang="en-US" baseline="30000" dirty="0">
                  <a:solidFill>
                    <a:srgbClr val="00B050"/>
                  </a:solidFill>
                  <a:latin typeface="Microsoft Sans Serif"/>
                  <a:cs typeface="Microsoft Sans Serif" panose="020B0604020202020204" pitchFamily="34" charset="0"/>
                </a:rPr>
                <a:t>rd</a:t>
              </a:r>
              <a:r>
                <a:rPr lang="en-US" dirty="0">
                  <a:solidFill>
                    <a:srgbClr val="00B050"/>
                  </a:solidFill>
                  <a:latin typeface="Microsoft Sans Serif"/>
                  <a:cs typeface="Microsoft Sans Serif" panose="020B0604020202020204" pitchFamily="34" charset="0"/>
                </a:rPr>
                <a:t> path</a:t>
              </a:r>
            </a:p>
          </p:txBody>
        </p:sp>
        <mc:AlternateContent xmlns:mc="http://schemas.openxmlformats.org/markup-compatibility/2006">
          <mc:Choice xmlns:a14="http://schemas.microsoft.com/office/drawing/2010/main" Requires="a14">
            <p:sp>
              <p:nvSpPr>
                <p:cNvPr id="79" name="TextBox 78">
                  <a:extLst>
                    <a:ext uri="{FF2B5EF4-FFF2-40B4-BE49-F238E27FC236}">
                      <a16:creationId xmlns:a16="http://schemas.microsoft.com/office/drawing/2014/main" id="{D0B747D8-77C3-454E-A8F1-0E7B66551C27}"/>
                    </a:ext>
                  </a:extLst>
                </p:cNvPr>
                <p:cNvSpPr txBox="1"/>
                <p:nvPr/>
              </p:nvSpPr>
              <p:spPr>
                <a:xfrm>
                  <a:off x="7860111" y="5006671"/>
                  <a:ext cx="449455" cy="195672"/>
                </a:xfrm>
                <a:prstGeom prst="rect">
                  <a:avLst/>
                </a:prstGeom>
                <a:noFill/>
              </p:spPr>
              <p:txBody>
                <a:bodyPr wrap="square" lIns="0" tIns="0" rIns="0" bIns="0" rtlCol="0">
                  <a:spAutoFit/>
                </a:bodyPr>
                <a:lstStyle/>
                <a:p>
                  <a:pPr algn="ctr">
                    <a:lnSpc>
                      <a:spcPct val="96000"/>
                    </a:lnSpc>
                  </a:pPr>
                  <a14:m>
                    <m:oMathPara xmlns:m="http://schemas.openxmlformats.org/officeDocument/2006/math">
                      <m:oMathParaPr>
                        <m:jc m:val="centerGroup"/>
                      </m:oMathParaPr>
                      <m:oMath xmlns:m="http://schemas.openxmlformats.org/officeDocument/2006/math">
                        <m:r>
                          <a:rPr lang="en-US" b="0" i="1" smtClean="0">
                            <a:solidFill>
                              <a:schemeClr val="tx2"/>
                            </a:solidFill>
                            <a:latin typeface="Cambria Math" panose="02040503050406030204" pitchFamily="18" charset="0"/>
                            <a:cs typeface="Microsoft Sans Serif" panose="020B0604020202020204" pitchFamily="34" charset="0"/>
                          </a:rPr>
                          <m:t>𝑡</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79" name="TextBox 78">
                  <a:extLst>
                    <a:ext uri="{FF2B5EF4-FFF2-40B4-BE49-F238E27FC236}">
                      <a16:creationId xmlns:a16="http://schemas.microsoft.com/office/drawing/2014/main" id="{D0B747D8-77C3-454E-A8F1-0E7B66551C27}"/>
                    </a:ext>
                  </a:extLst>
                </p:cNvPr>
                <p:cNvSpPr txBox="1">
                  <a:spLocks noRot="1" noChangeAspect="1" noMove="1" noResize="1" noEditPoints="1" noAdjustHandles="1" noChangeArrowheads="1" noChangeShapeType="1" noTextEdit="1"/>
                </p:cNvSpPr>
                <p:nvPr/>
              </p:nvSpPr>
              <p:spPr>
                <a:xfrm>
                  <a:off x="7860111" y="5006671"/>
                  <a:ext cx="449455" cy="195672"/>
                </a:xfrm>
                <a:prstGeom prst="rect">
                  <a:avLst/>
                </a:prstGeom>
                <a:blipFill>
                  <a:blip r:embed="rId6"/>
                  <a:stretch>
                    <a:fillRect b="-2400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0" name="TextBox 79">
                  <a:extLst>
                    <a:ext uri="{FF2B5EF4-FFF2-40B4-BE49-F238E27FC236}">
                      <a16:creationId xmlns:a16="http://schemas.microsoft.com/office/drawing/2014/main" id="{0B5A8948-B1C5-4DEB-96AA-7CAE5E0AB984}"/>
                    </a:ext>
                  </a:extLst>
                </p:cNvPr>
                <p:cNvSpPr txBox="1"/>
                <p:nvPr/>
              </p:nvSpPr>
              <p:spPr>
                <a:xfrm>
                  <a:off x="7860111" y="3787782"/>
                  <a:ext cx="449455" cy="195672"/>
                </a:xfrm>
                <a:prstGeom prst="rect">
                  <a:avLst/>
                </a:prstGeom>
                <a:noFill/>
              </p:spPr>
              <p:txBody>
                <a:bodyPr wrap="square" lIns="0" tIns="0" rIns="0" bIns="0" rtlCol="0">
                  <a:spAutoFit/>
                </a:bodyPr>
                <a:lstStyle/>
                <a:p>
                  <a:pPr algn="ctr">
                    <a:lnSpc>
                      <a:spcPct val="96000"/>
                    </a:lnSpc>
                  </a:pPr>
                  <a14:m>
                    <m:oMathPara xmlns:m="http://schemas.openxmlformats.org/officeDocument/2006/math">
                      <m:oMathParaPr>
                        <m:jc m:val="centerGroup"/>
                      </m:oMathParaPr>
                      <m:oMath xmlns:m="http://schemas.openxmlformats.org/officeDocument/2006/math">
                        <m:r>
                          <a:rPr lang="en-US" b="0" i="1" smtClean="0">
                            <a:solidFill>
                              <a:schemeClr val="tx2"/>
                            </a:solidFill>
                            <a:latin typeface="Cambria Math" panose="02040503050406030204" pitchFamily="18" charset="0"/>
                            <a:cs typeface="Microsoft Sans Serif" panose="020B0604020202020204" pitchFamily="34" charset="0"/>
                          </a:rPr>
                          <m:t>𝑡</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80" name="TextBox 79">
                  <a:extLst>
                    <a:ext uri="{FF2B5EF4-FFF2-40B4-BE49-F238E27FC236}">
                      <a16:creationId xmlns:a16="http://schemas.microsoft.com/office/drawing/2014/main" id="{0B5A8948-B1C5-4DEB-96AA-7CAE5E0AB984}"/>
                    </a:ext>
                  </a:extLst>
                </p:cNvPr>
                <p:cNvSpPr txBox="1">
                  <a:spLocks noRot="1" noChangeAspect="1" noMove="1" noResize="1" noEditPoints="1" noAdjustHandles="1" noChangeArrowheads="1" noChangeShapeType="1" noTextEdit="1"/>
                </p:cNvSpPr>
                <p:nvPr/>
              </p:nvSpPr>
              <p:spPr>
                <a:xfrm>
                  <a:off x="7860111" y="3787782"/>
                  <a:ext cx="449455" cy="195672"/>
                </a:xfrm>
                <a:prstGeom prst="rect">
                  <a:avLst/>
                </a:prstGeom>
                <a:blipFill>
                  <a:blip r:embed="rId6"/>
                  <a:stretch>
                    <a:fillRect b="-2400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1" name="TextBox 80">
                  <a:extLst>
                    <a:ext uri="{FF2B5EF4-FFF2-40B4-BE49-F238E27FC236}">
                      <a16:creationId xmlns:a16="http://schemas.microsoft.com/office/drawing/2014/main" id="{05EF2CB0-2498-4E68-BD2D-50615E0D511B}"/>
                    </a:ext>
                  </a:extLst>
                </p:cNvPr>
                <p:cNvSpPr txBox="1"/>
                <p:nvPr/>
              </p:nvSpPr>
              <p:spPr>
                <a:xfrm>
                  <a:off x="7860111" y="6057753"/>
                  <a:ext cx="449455" cy="195672"/>
                </a:xfrm>
                <a:prstGeom prst="rect">
                  <a:avLst/>
                </a:prstGeom>
                <a:noFill/>
              </p:spPr>
              <p:txBody>
                <a:bodyPr wrap="square" lIns="0" tIns="0" rIns="0" bIns="0" rtlCol="0">
                  <a:spAutoFit/>
                </a:bodyPr>
                <a:lstStyle/>
                <a:p>
                  <a:pPr algn="ctr">
                    <a:lnSpc>
                      <a:spcPct val="96000"/>
                    </a:lnSpc>
                  </a:pPr>
                  <a14:m>
                    <m:oMathPara xmlns:m="http://schemas.openxmlformats.org/officeDocument/2006/math">
                      <m:oMathParaPr>
                        <m:jc m:val="centerGroup"/>
                      </m:oMathParaPr>
                      <m:oMath xmlns:m="http://schemas.openxmlformats.org/officeDocument/2006/math">
                        <m:r>
                          <a:rPr lang="en-US" b="0" i="1" smtClean="0">
                            <a:solidFill>
                              <a:schemeClr val="tx2"/>
                            </a:solidFill>
                            <a:latin typeface="Cambria Math" panose="02040503050406030204" pitchFamily="18" charset="0"/>
                            <a:cs typeface="Microsoft Sans Serif" panose="020B0604020202020204" pitchFamily="34" charset="0"/>
                          </a:rPr>
                          <m:t>𝑡</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81" name="TextBox 80">
                  <a:extLst>
                    <a:ext uri="{FF2B5EF4-FFF2-40B4-BE49-F238E27FC236}">
                      <a16:creationId xmlns:a16="http://schemas.microsoft.com/office/drawing/2014/main" id="{05EF2CB0-2498-4E68-BD2D-50615E0D511B}"/>
                    </a:ext>
                  </a:extLst>
                </p:cNvPr>
                <p:cNvSpPr txBox="1">
                  <a:spLocks noRot="1" noChangeAspect="1" noMove="1" noResize="1" noEditPoints="1" noAdjustHandles="1" noChangeArrowheads="1" noChangeShapeType="1" noTextEdit="1"/>
                </p:cNvSpPr>
                <p:nvPr/>
              </p:nvSpPr>
              <p:spPr>
                <a:xfrm>
                  <a:off x="7860111" y="6057753"/>
                  <a:ext cx="449455" cy="195672"/>
                </a:xfrm>
                <a:prstGeom prst="rect">
                  <a:avLst/>
                </a:prstGeom>
                <a:blipFill>
                  <a:blip r:embed="rId6"/>
                  <a:stretch>
                    <a:fillRect b="-24000"/>
                  </a:stretch>
                </a:blipFill>
              </p:spPr>
              <p:txBody>
                <a:bodyPr/>
                <a:lstStyle/>
                <a:p>
                  <a:r>
                    <a:rPr lang="en-US">
                      <a:noFill/>
                    </a:rPr>
                    <a:t> </a:t>
                  </a:r>
                </a:p>
              </p:txBody>
            </p:sp>
          </mc:Fallback>
        </mc:AlternateContent>
        <p:sp>
          <p:nvSpPr>
            <p:cNvPr id="82" name="Freeform 356">
              <a:extLst>
                <a:ext uri="{FF2B5EF4-FFF2-40B4-BE49-F238E27FC236}">
                  <a16:creationId xmlns:a16="http://schemas.microsoft.com/office/drawing/2014/main" id="{0B6341CC-E2E9-4EA8-8FAE-5F09A119CDD4}"/>
                </a:ext>
              </a:extLst>
            </p:cNvPr>
            <p:cNvSpPr>
              <a:spLocks/>
            </p:cNvSpPr>
            <p:nvPr/>
          </p:nvSpPr>
          <p:spPr bwMode="auto">
            <a:xfrm>
              <a:off x="3974915" y="3257572"/>
              <a:ext cx="288533" cy="1330130"/>
            </a:xfrm>
            <a:custGeom>
              <a:avLst/>
              <a:gdLst>
                <a:gd name="T0" fmla="*/ 43 w 2730"/>
                <a:gd name="T1" fmla="*/ 1009 h 1967"/>
                <a:gd name="T2" fmla="*/ 86 w 2730"/>
                <a:gd name="T3" fmla="*/ 1018 h 1967"/>
                <a:gd name="T4" fmla="*/ 128 w 2730"/>
                <a:gd name="T5" fmla="*/ 971 h 1967"/>
                <a:gd name="T6" fmla="*/ 171 w 2730"/>
                <a:gd name="T7" fmla="*/ 995 h 1967"/>
                <a:gd name="T8" fmla="*/ 214 w 2730"/>
                <a:gd name="T9" fmla="*/ 993 h 1967"/>
                <a:gd name="T10" fmla="*/ 257 w 2730"/>
                <a:gd name="T11" fmla="*/ 1011 h 1967"/>
                <a:gd name="T12" fmla="*/ 300 w 2730"/>
                <a:gd name="T13" fmla="*/ 1010 h 1967"/>
                <a:gd name="T14" fmla="*/ 343 w 2730"/>
                <a:gd name="T15" fmla="*/ 929 h 1967"/>
                <a:gd name="T16" fmla="*/ 385 w 2730"/>
                <a:gd name="T17" fmla="*/ 1034 h 1967"/>
                <a:gd name="T18" fmla="*/ 428 w 2730"/>
                <a:gd name="T19" fmla="*/ 1067 h 1967"/>
                <a:gd name="T20" fmla="*/ 471 w 2730"/>
                <a:gd name="T21" fmla="*/ 875 h 1967"/>
                <a:gd name="T22" fmla="*/ 514 w 2730"/>
                <a:gd name="T23" fmla="*/ 1007 h 1967"/>
                <a:gd name="T24" fmla="*/ 557 w 2730"/>
                <a:gd name="T25" fmla="*/ 1120 h 1967"/>
                <a:gd name="T26" fmla="*/ 599 w 2730"/>
                <a:gd name="T27" fmla="*/ 890 h 1967"/>
                <a:gd name="T28" fmla="*/ 642 w 2730"/>
                <a:gd name="T29" fmla="*/ 961 h 1967"/>
                <a:gd name="T30" fmla="*/ 685 w 2730"/>
                <a:gd name="T31" fmla="*/ 1085 h 1967"/>
                <a:gd name="T32" fmla="*/ 728 w 2730"/>
                <a:gd name="T33" fmla="*/ 970 h 1967"/>
                <a:gd name="T34" fmla="*/ 771 w 2730"/>
                <a:gd name="T35" fmla="*/ 997 h 1967"/>
                <a:gd name="T36" fmla="*/ 814 w 2730"/>
                <a:gd name="T37" fmla="*/ 930 h 1967"/>
                <a:gd name="T38" fmla="*/ 856 w 2730"/>
                <a:gd name="T39" fmla="*/ 1016 h 1967"/>
                <a:gd name="T40" fmla="*/ 899 w 2730"/>
                <a:gd name="T41" fmla="*/ 1190 h 1967"/>
                <a:gd name="T42" fmla="*/ 942 w 2730"/>
                <a:gd name="T43" fmla="*/ 735 h 1967"/>
                <a:gd name="T44" fmla="*/ 985 w 2730"/>
                <a:gd name="T45" fmla="*/ 902 h 1967"/>
                <a:gd name="T46" fmla="*/ 1028 w 2730"/>
                <a:gd name="T47" fmla="*/ 1502 h 1967"/>
                <a:gd name="T48" fmla="*/ 1070 w 2730"/>
                <a:gd name="T49" fmla="*/ 661 h 1967"/>
                <a:gd name="T50" fmla="*/ 1113 w 2730"/>
                <a:gd name="T51" fmla="*/ 601 h 1967"/>
                <a:gd name="T52" fmla="*/ 1156 w 2730"/>
                <a:gd name="T53" fmla="*/ 1768 h 1967"/>
                <a:gd name="T54" fmla="*/ 1199 w 2730"/>
                <a:gd name="T55" fmla="*/ 818 h 1967"/>
                <a:gd name="T56" fmla="*/ 1242 w 2730"/>
                <a:gd name="T57" fmla="*/ 240 h 1967"/>
                <a:gd name="T58" fmla="*/ 1285 w 2730"/>
                <a:gd name="T59" fmla="*/ 1809 h 1967"/>
                <a:gd name="T60" fmla="*/ 1327 w 2730"/>
                <a:gd name="T61" fmla="*/ 1155 h 1967"/>
                <a:gd name="T62" fmla="*/ 1370 w 2730"/>
                <a:gd name="T63" fmla="*/ 28 h 1967"/>
                <a:gd name="T64" fmla="*/ 1413 w 2730"/>
                <a:gd name="T65" fmla="*/ 1581 h 1967"/>
                <a:gd name="T66" fmla="*/ 1456 w 2730"/>
                <a:gd name="T67" fmla="*/ 1479 h 1967"/>
                <a:gd name="T68" fmla="*/ 1499 w 2730"/>
                <a:gd name="T69" fmla="*/ 97 h 1967"/>
                <a:gd name="T70" fmla="*/ 1541 w 2730"/>
                <a:gd name="T71" fmla="*/ 1219 h 1967"/>
                <a:gd name="T72" fmla="*/ 1584 w 2730"/>
                <a:gd name="T73" fmla="*/ 1598 h 1967"/>
                <a:gd name="T74" fmla="*/ 1627 w 2730"/>
                <a:gd name="T75" fmla="*/ 397 h 1967"/>
                <a:gd name="T76" fmla="*/ 1670 w 2730"/>
                <a:gd name="T77" fmla="*/ 935 h 1967"/>
                <a:gd name="T78" fmla="*/ 1713 w 2730"/>
                <a:gd name="T79" fmla="*/ 1465 h 1967"/>
                <a:gd name="T80" fmla="*/ 1756 w 2730"/>
                <a:gd name="T81" fmla="*/ 741 h 1967"/>
                <a:gd name="T82" fmla="*/ 1798 w 2730"/>
                <a:gd name="T83" fmla="*/ 860 h 1967"/>
                <a:gd name="T84" fmla="*/ 1841 w 2730"/>
                <a:gd name="T85" fmla="*/ 1201 h 1967"/>
                <a:gd name="T86" fmla="*/ 1884 w 2730"/>
                <a:gd name="T87" fmla="*/ 955 h 1967"/>
                <a:gd name="T88" fmla="*/ 1927 w 2730"/>
                <a:gd name="T89" fmla="*/ 957 h 1967"/>
                <a:gd name="T90" fmla="*/ 1970 w 2730"/>
                <a:gd name="T91" fmla="*/ 985 h 1967"/>
                <a:gd name="T92" fmla="*/ 2013 w 2730"/>
                <a:gd name="T93" fmla="*/ 992 h 1967"/>
                <a:gd name="T94" fmla="*/ 2055 w 2730"/>
                <a:gd name="T95" fmla="*/ 1088 h 1967"/>
                <a:gd name="T96" fmla="*/ 2098 w 2730"/>
                <a:gd name="T97" fmla="*/ 909 h 1967"/>
                <a:gd name="T98" fmla="*/ 2141 w 2730"/>
                <a:gd name="T99" fmla="*/ 940 h 1967"/>
                <a:gd name="T100" fmla="*/ 2184 w 2730"/>
                <a:gd name="T101" fmla="*/ 1136 h 1967"/>
                <a:gd name="T102" fmla="*/ 2227 w 2730"/>
                <a:gd name="T103" fmla="*/ 943 h 1967"/>
                <a:gd name="T104" fmla="*/ 2269 w 2730"/>
                <a:gd name="T105" fmla="*/ 909 h 1967"/>
                <a:gd name="T106" fmla="*/ 2312 w 2730"/>
                <a:gd name="T107" fmla="*/ 1093 h 1967"/>
                <a:gd name="T108" fmla="*/ 2355 w 2730"/>
                <a:gd name="T109" fmla="*/ 993 h 1967"/>
                <a:gd name="T110" fmla="*/ 2398 w 2730"/>
                <a:gd name="T111" fmla="*/ 940 h 1967"/>
                <a:gd name="T112" fmla="*/ 2441 w 2730"/>
                <a:gd name="T113" fmla="*/ 1023 h 1967"/>
                <a:gd name="T114" fmla="*/ 2484 w 2730"/>
                <a:gd name="T115" fmla="*/ 1001 h 1967"/>
                <a:gd name="T116" fmla="*/ 2526 w 2730"/>
                <a:gd name="T117" fmla="*/ 997 h 1967"/>
                <a:gd name="T118" fmla="*/ 2569 w 2730"/>
                <a:gd name="T119" fmla="*/ 988 h 1967"/>
                <a:gd name="T120" fmla="*/ 2612 w 2730"/>
                <a:gd name="T121" fmla="*/ 977 h 1967"/>
                <a:gd name="T122" fmla="*/ 2655 w 2730"/>
                <a:gd name="T123" fmla="*/ 1028 h 1967"/>
                <a:gd name="T124" fmla="*/ 2698 w 2730"/>
                <a:gd name="T125" fmla="*/ 992 h 19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30" h="1967">
                  <a:moveTo>
                    <a:pt x="0" y="958"/>
                  </a:moveTo>
                  <a:lnTo>
                    <a:pt x="0" y="958"/>
                  </a:lnTo>
                  <a:lnTo>
                    <a:pt x="0" y="958"/>
                  </a:lnTo>
                  <a:lnTo>
                    <a:pt x="0" y="958"/>
                  </a:lnTo>
                  <a:lnTo>
                    <a:pt x="1" y="958"/>
                  </a:lnTo>
                  <a:lnTo>
                    <a:pt x="1" y="958"/>
                  </a:lnTo>
                  <a:lnTo>
                    <a:pt x="1" y="958"/>
                  </a:lnTo>
                  <a:lnTo>
                    <a:pt x="1" y="958"/>
                  </a:lnTo>
                  <a:lnTo>
                    <a:pt x="1" y="958"/>
                  </a:lnTo>
                  <a:lnTo>
                    <a:pt x="2" y="958"/>
                  </a:lnTo>
                  <a:lnTo>
                    <a:pt x="2" y="958"/>
                  </a:lnTo>
                  <a:lnTo>
                    <a:pt x="2" y="958"/>
                  </a:lnTo>
                  <a:lnTo>
                    <a:pt x="2" y="958"/>
                  </a:lnTo>
                  <a:lnTo>
                    <a:pt x="2" y="958"/>
                  </a:lnTo>
                  <a:lnTo>
                    <a:pt x="2" y="958"/>
                  </a:lnTo>
                  <a:lnTo>
                    <a:pt x="2" y="958"/>
                  </a:lnTo>
                  <a:lnTo>
                    <a:pt x="3" y="958"/>
                  </a:lnTo>
                  <a:lnTo>
                    <a:pt x="3" y="958"/>
                  </a:lnTo>
                  <a:lnTo>
                    <a:pt x="3" y="958"/>
                  </a:lnTo>
                  <a:lnTo>
                    <a:pt x="3" y="958"/>
                  </a:lnTo>
                  <a:lnTo>
                    <a:pt x="3" y="958"/>
                  </a:lnTo>
                  <a:lnTo>
                    <a:pt x="3" y="958"/>
                  </a:lnTo>
                  <a:lnTo>
                    <a:pt x="3" y="958"/>
                  </a:lnTo>
                  <a:lnTo>
                    <a:pt x="4" y="958"/>
                  </a:lnTo>
                  <a:lnTo>
                    <a:pt x="4" y="958"/>
                  </a:lnTo>
                  <a:lnTo>
                    <a:pt x="4" y="958"/>
                  </a:lnTo>
                  <a:lnTo>
                    <a:pt x="4" y="958"/>
                  </a:lnTo>
                  <a:lnTo>
                    <a:pt x="5" y="958"/>
                  </a:lnTo>
                  <a:lnTo>
                    <a:pt x="5" y="958"/>
                  </a:lnTo>
                  <a:lnTo>
                    <a:pt x="5" y="959"/>
                  </a:lnTo>
                  <a:lnTo>
                    <a:pt x="5" y="959"/>
                  </a:lnTo>
                  <a:lnTo>
                    <a:pt x="5" y="959"/>
                  </a:lnTo>
                  <a:lnTo>
                    <a:pt x="5" y="959"/>
                  </a:lnTo>
                  <a:lnTo>
                    <a:pt x="5" y="959"/>
                  </a:lnTo>
                  <a:lnTo>
                    <a:pt x="6" y="959"/>
                  </a:lnTo>
                  <a:lnTo>
                    <a:pt x="6" y="959"/>
                  </a:lnTo>
                  <a:lnTo>
                    <a:pt x="6" y="959"/>
                  </a:lnTo>
                  <a:lnTo>
                    <a:pt x="6" y="959"/>
                  </a:lnTo>
                  <a:lnTo>
                    <a:pt x="6" y="959"/>
                  </a:lnTo>
                  <a:lnTo>
                    <a:pt x="7" y="959"/>
                  </a:lnTo>
                  <a:lnTo>
                    <a:pt x="7" y="960"/>
                  </a:lnTo>
                  <a:lnTo>
                    <a:pt x="7" y="960"/>
                  </a:lnTo>
                  <a:lnTo>
                    <a:pt x="7" y="960"/>
                  </a:lnTo>
                  <a:lnTo>
                    <a:pt x="7" y="960"/>
                  </a:lnTo>
                  <a:lnTo>
                    <a:pt x="7" y="960"/>
                  </a:lnTo>
                  <a:lnTo>
                    <a:pt x="7" y="960"/>
                  </a:lnTo>
                  <a:lnTo>
                    <a:pt x="8" y="960"/>
                  </a:lnTo>
                  <a:lnTo>
                    <a:pt x="8" y="960"/>
                  </a:lnTo>
                  <a:lnTo>
                    <a:pt x="8" y="960"/>
                  </a:lnTo>
                  <a:lnTo>
                    <a:pt x="8" y="960"/>
                  </a:lnTo>
                  <a:lnTo>
                    <a:pt x="8" y="960"/>
                  </a:lnTo>
                  <a:lnTo>
                    <a:pt x="8" y="960"/>
                  </a:lnTo>
                  <a:lnTo>
                    <a:pt x="8" y="961"/>
                  </a:lnTo>
                  <a:lnTo>
                    <a:pt x="9" y="961"/>
                  </a:lnTo>
                  <a:lnTo>
                    <a:pt x="9" y="961"/>
                  </a:lnTo>
                  <a:lnTo>
                    <a:pt x="9" y="961"/>
                  </a:lnTo>
                  <a:lnTo>
                    <a:pt x="9" y="961"/>
                  </a:lnTo>
                  <a:lnTo>
                    <a:pt x="10" y="961"/>
                  </a:lnTo>
                  <a:lnTo>
                    <a:pt x="10" y="961"/>
                  </a:lnTo>
                  <a:lnTo>
                    <a:pt x="10" y="961"/>
                  </a:lnTo>
                  <a:lnTo>
                    <a:pt x="10" y="961"/>
                  </a:lnTo>
                  <a:lnTo>
                    <a:pt x="10" y="961"/>
                  </a:lnTo>
                  <a:lnTo>
                    <a:pt x="10" y="962"/>
                  </a:lnTo>
                  <a:lnTo>
                    <a:pt x="10" y="962"/>
                  </a:lnTo>
                  <a:lnTo>
                    <a:pt x="11" y="962"/>
                  </a:lnTo>
                  <a:lnTo>
                    <a:pt x="11" y="962"/>
                  </a:lnTo>
                  <a:lnTo>
                    <a:pt x="11" y="962"/>
                  </a:lnTo>
                  <a:lnTo>
                    <a:pt x="11" y="962"/>
                  </a:lnTo>
                  <a:lnTo>
                    <a:pt x="11" y="963"/>
                  </a:lnTo>
                  <a:lnTo>
                    <a:pt x="11" y="963"/>
                  </a:lnTo>
                  <a:lnTo>
                    <a:pt x="11" y="963"/>
                  </a:lnTo>
                  <a:lnTo>
                    <a:pt x="12" y="963"/>
                  </a:lnTo>
                  <a:lnTo>
                    <a:pt x="12" y="963"/>
                  </a:lnTo>
                  <a:lnTo>
                    <a:pt x="12" y="963"/>
                  </a:lnTo>
                  <a:lnTo>
                    <a:pt x="12" y="963"/>
                  </a:lnTo>
                  <a:lnTo>
                    <a:pt x="12" y="963"/>
                  </a:lnTo>
                  <a:lnTo>
                    <a:pt x="13" y="964"/>
                  </a:lnTo>
                  <a:lnTo>
                    <a:pt x="13" y="964"/>
                  </a:lnTo>
                  <a:lnTo>
                    <a:pt x="13" y="964"/>
                  </a:lnTo>
                  <a:lnTo>
                    <a:pt x="13" y="964"/>
                  </a:lnTo>
                  <a:lnTo>
                    <a:pt x="13" y="965"/>
                  </a:lnTo>
                  <a:lnTo>
                    <a:pt x="13" y="965"/>
                  </a:lnTo>
                  <a:lnTo>
                    <a:pt x="13" y="965"/>
                  </a:lnTo>
                  <a:lnTo>
                    <a:pt x="14" y="965"/>
                  </a:lnTo>
                  <a:lnTo>
                    <a:pt x="14" y="965"/>
                  </a:lnTo>
                  <a:lnTo>
                    <a:pt x="14" y="965"/>
                  </a:lnTo>
                  <a:lnTo>
                    <a:pt x="14" y="965"/>
                  </a:lnTo>
                  <a:lnTo>
                    <a:pt x="15" y="966"/>
                  </a:lnTo>
                  <a:lnTo>
                    <a:pt x="15" y="966"/>
                  </a:lnTo>
                  <a:lnTo>
                    <a:pt x="15" y="966"/>
                  </a:lnTo>
                  <a:lnTo>
                    <a:pt x="15" y="966"/>
                  </a:lnTo>
                  <a:lnTo>
                    <a:pt x="15" y="966"/>
                  </a:lnTo>
                  <a:lnTo>
                    <a:pt x="15" y="966"/>
                  </a:lnTo>
                  <a:lnTo>
                    <a:pt x="15" y="966"/>
                  </a:lnTo>
                  <a:lnTo>
                    <a:pt x="16" y="967"/>
                  </a:lnTo>
                  <a:lnTo>
                    <a:pt x="16" y="967"/>
                  </a:lnTo>
                  <a:lnTo>
                    <a:pt x="16" y="967"/>
                  </a:lnTo>
                  <a:lnTo>
                    <a:pt x="16" y="967"/>
                  </a:lnTo>
                  <a:lnTo>
                    <a:pt x="16" y="968"/>
                  </a:lnTo>
                  <a:lnTo>
                    <a:pt x="16" y="968"/>
                  </a:lnTo>
                  <a:lnTo>
                    <a:pt x="16" y="968"/>
                  </a:lnTo>
                  <a:lnTo>
                    <a:pt x="17" y="968"/>
                  </a:lnTo>
                  <a:lnTo>
                    <a:pt x="17" y="968"/>
                  </a:lnTo>
                  <a:lnTo>
                    <a:pt x="17" y="969"/>
                  </a:lnTo>
                  <a:lnTo>
                    <a:pt x="17" y="969"/>
                  </a:lnTo>
                  <a:lnTo>
                    <a:pt x="17" y="969"/>
                  </a:lnTo>
                  <a:lnTo>
                    <a:pt x="18" y="969"/>
                  </a:lnTo>
                  <a:lnTo>
                    <a:pt x="18" y="969"/>
                  </a:lnTo>
                  <a:lnTo>
                    <a:pt x="18" y="969"/>
                  </a:lnTo>
                  <a:lnTo>
                    <a:pt x="18" y="970"/>
                  </a:lnTo>
                  <a:lnTo>
                    <a:pt x="18" y="970"/>
                  </a:lnTo>
                  <a:lnTo>
                    <a:pt x="18" y="970"/>
                  </a:lnTo>
                  <a:lnTo>
                    <a:pt x="19" y="971"/>
                  </a:lnTo>
                  <a:lnTo>
                    <a:pt x="19" y="971"/>
                  </a:lnTo>
                  <a:lnTo>
                    <a:pt x="19" y="971"/>
                  </a:lnTo>
                  <a:lnTo>
                    <a:pt x="19" y="971"/>
                  </a:lnTo>
                  <a:lnTo>
                    <a:pt x="19" y="971"/>
                  </a:lnTo>
                  <a:lnTo>
                    <a:pt x="20" y="971"/>
                  </a:lnTo>
                  <a:lnTo>
                    <a:pt x="20" y="972"/>
                  </a:lnTo>
                  <a:lnTo>
                    <a:pt x="20" y="972"/>
                  </a:lnTo>
                  <a:lnTo>
                    <a:pt x="20" y="972"/>
                  </a:lnTo>
                  <a:lnTo>
                    <a:pt x="20" y="973"/>
                  </a:lnTo>
                  <a:lnTo>
                    <a:pt x="20" y="973"/>
                  </a:lnTo>
                  <a:lnTo>
                    <a:pt x="20" y="973"/>
                  </a:lnTo>
                  <a:lnTo>
                    <a:pt x="21" y="973"/>
                  </a:lnTo>
                  <a:lnTo>
                    <a:pt x="21" y="973"/>
                  </a:lnTo>
                  <a:lnTo>
                    <a:pt x="21" y="974"/>
                  </a:lnTo>
                  <a:lnTo>
                    <a:pt x="21" y="974"/>
                  </a:lnTo>
                  <a:lnTo>
                    <a:pt x="21" y="974"/>
                  </a:lnTo>
                  <a:lnTo>
                    <a:pt x="21" y="974"/>
                  </a:lnTo>
                  <a:lnTo>
                    <a:pt x="21" y="974"/>
                  </a:lnTo>
                  <a:lnTo>
                    <a:pt x="22" y="975"/>
                  </a:lnTo>
                  <a:lnTo>
                    <a:pt x="22" y="975"/>
                  </a:lnTo>
                  <a:lnTo>
                    <a:pt x="22" y="975"/>
                  </a:lnTo>
                  <a:lnTo>
                    <a:pt x="22" y="976"/>
                  </a:lnTo>
                  <a:lnTo>
                    <a:pt x="23" y="976"/>
                  </a:lnTo>
                  <a:lnTo>
                    <a:pt x="23" y="976"/>
                  </a:lnTo>
                  <a:lnTo>
                    <a:pt x="23" y="976"/>
                  </a:lnTo>
                  <a:lnTo>
                    <a:pt x="23" y="976"/>
                  </a:lnTo>
                  <a:lnTo>
                    <a:pt x="23" y="977"/>
                  </a:lnTo>
                  <a:lnTo>
                    <a:pt x="23" y="977"/>
                  </a:lnTo>
                  <a:lnTo>
                    <a:pt x="23" y="977"/>
                  </a:lnTo>
                  <a:lnTo>
                    <a:pt x="24" y="978"/>
                  </a:lnTo>
                  <a:lnTo>
                    <a:pt x="24" y="978"/>
                  </a:lnTo>
                  <a:lnTo>
                    <a:pt x="24" y="978"/>
                  </a:lnTo>
                  <a:lnTo>
                    <a:pt x="24" y="978"/>
                  </a:lnTo>
                  <a:lnTo>
                    <a:pt x="24" y="979"/>
                  </a:lnTo>
                  <a:lnTo>
                    <a:pt x="25" y="979"/>
                  </a:lnTo>
                  <a:lnTo>
                    <a:pt x="25" y="979"/>
                  </a:lnTo>
                  <a:lnTo>
                    <a:pt x="25" y="979"/>
                  </a:lnTo>
                  <a:lnTo>
                    <a:pt x="25" y="980"/>
                  </a:lnTo>
                  <a:lnTo>
                    <a:pt x="25" y="980"/>
                  </a:lnTo>
                  <a:lnTo>
                    <a:pt x="25" y="980"/>
                  </a:lnTo>
                  <a:lnTo>
                    <a:pt x="25" y="981"/>
                  </a:lnTo>
                  <a:lnTo>
                    <a:pt x="26" y="981"/>
                  </a:lnTo>
                  <a:lnTo>
                    <a:pt x="26" y="981"/>
                  </a:lnTo>
                  <a:lnTo>
                    <a:pt x="26" y="981"/>
                  </a:lnTo>
                  <a:lnTo>
                    <a:pt x="26" y="981"/>
                  </a:lnTo>
                  <a:lnTo>
                    <a:pt x="26" y="982"/>
                  </a:lnTo>
                  <a:lnTo>
                    <a:pt x="26" y="982"/>
                  </a:lnTo>
                  <a:lnTo>
                    <a:pt x="26" y="983"/>
                  </a:lnTo>
                  <a:lnTo>
                    <a:pt x="27" y="983"/>
                  </a:lnTo>
                  <a:lnTo>
                    <a:pt x="27" y="983"/>
                  </a:lnTo>
                  <a:lnTo>
                    <a:pt x="27" y="983"/>
                  </a:lnTo>
                  <a:lnTo>
                    <a:pt x="27" y="983"/>
                  </a:lnTo>
                  <a:lnTo>
                    <a:pt x="28" y="984"/>
                  </a:lnTo>
                  <a:lnTo>
                    <a:pt x="28" y="984"/>
                  </a:lnTo>
                  <a:lnTo>
                    <a:pt x="28" y="984"/>
                  </a:lnTo>
                  <a:lnTo>
                    <a:pt x="28" y="984"/>
                  </a:lnTo>
                  <a:lnTo>
                    <a:pt x="28" y="985"/>
                  </a:lnTo>
                  <a:lnTo>
                    <a:pt x="28" y="985"/>
                  </a:lnTo>
                  <a:lnTo>
                    <a:pt x="28" y="985"/>
                  </a:lnTo>
                  <a:lnTo>
                    <a:pt x="29" y="986"/>
                  </a:lnTo>
                  <a:lnTo>
                    <a:pt x="29" y="986"/>
                  </a:lnTo>
                  <a:lnTo>
                    <a:pt x="29" y="986"/>
                  </a:lnTo>
                  <a:lnTo>
                    <a:pt x="29" y="986"/>
                  </a:lnTo>
                  <a:lnTo>
                    <a:pt x="29" y="987"/>
                  </a:lnTo>
                  <a:lnTo>
                    <a:pt x="30" y="987"/>
                  </a:lnTo>
                  <a:lnTo>
                    <a:pt x="30" y="988"/>
                  </a:lnTo>
                  <a:lnTo>
                    <a:pt x="30" y="988"/>
                  </a:lnTo>
                  <a:lnTo>
                    <a:pt x="30" y="988"/>
                  </a:lnTo>
                  <a:lnTo>
                    <a:pt x="30" y="988"/>
                  </a:lnTo>
                  <a:lnTo>
                    <a:pt x="30" y="988"/>
                  </a:lnTo>
                  <a:lnTo>
                    <a:pt x="30" y="989"/>
                  </a:lnTo>
                  <a:lnTo>
                    <a:pt x="31" y="989"/>
                  </a:lnTo>
                  <a:lnTo>
                    <a:pt x="31" y="989"/>
                  </a:lnTo>
                  <a:lnTo>
                    <a:pt x="31" y="989"/>
                  </a:lnTo>
                  <a:lnTo>
                    <a:pt x="31" y="990"/>
                  </a:lnTo>
                  <a:lnTo>
                    <a:pt x="31" y="990"/>
                  </a:lnTo>
                  <a:lnTo>
                    <a:pt x="31" y="991"/>
                  </a:lnTo>
                  <a:lnTo>
                    <a:pt x="31" y="991"/>
                  </a:lnTo>
                  <a:lnTo>
                    <a:pt x="32" y="991"/>
                  </a:lnTo>
                  <a:lnTo>
                    <a:pt x="32" y="991"/>
                  </a:lnTo>
                  <a:lnTo>
                    <a:pt x="32" y="992"/>
                  </a:lnTo>
                  <a:lnTo>
                    <a:pt x="32" y="992"/>
                  </a:lnTo>
                  <a:lnTo>
                    <a:pt x="33" y="992"/>
                  </a:lnTo>
                  <a:lnTo>
                    <a:pt x="33" y="992"/>
                  </a:lnTo>
                  <a:lnTo>
                    <a:pt x="33" y="993"/>
                  </a:lnTo>
                  <a:lnTo>
                    <a:pt x="33" y="993"/>
                  </a:lnTo>
                  <a:lnTo>
                    <a:pt x="33" y="993"/>
                  </a:lnTo>
                  <a:lnTo>
                    <a:pt x="33" y="994"/>
                  </a:lnTo>
                  <a:lnTo>
                    <a:pt x="33" y="994"/>
                  </a:lnTo>
                  <a:lnTo>
                    <a:pt x="34" y="994"/>
                  </a:lnTo>
                  <a:lnTo>
                    <a:pt x="34" y="994"/>
                  </a:lnTo>
                  <a:lnTo>
                    <a:pt x="34" y="995"/>
                  </a:lnTo>
                  <a:lnTo>
                    <a:pt x="34" y="995"/>
                  </a:lnTo>
                  <a:lnTo>
                    <a:pt x="34" y="995"/>
                  </a:lnTo>
                  <a:lnTo>
                    <a:pt x="35" y="996"/>
                  </a:lnTo>
                  <a:lnTo>
                    <a:pt x="35" y="996"/>
                  </a:lnTo>
                  <a:lnTo>
                    <a:pt x="35" y="996"/>
                  </a:lnTo>
                  <a:lnTo>
                    <a:pt x="35" y="996"/>
                  </a:lnTo>
                  <a:lnTo>
                    <a:pt x="35" y="997"/>
                  </a:lnTo>
                  <a:lnTo>
                    <a:pt x="35" y="997"/>
                  </a:lnTo>
                  <a:lnTo>
                    <a:pt x="35" y="997"/>
                  </a:lnTo>
                  <a:lnTo>
                    <a:pt x="36" y="997"/>
                  </a:lnTo>
                  <a:lnTo>
                    <a:pt x="36" y="998"/>
                  </a:lnTo>
                  <a:lnTo>
                    <a:pt x="36" y="998"/>
                  </a:lnTo>
                  <a:lnTo>
                    <a:pt x="36" y="999"/>
                  </a:lnTo>
                  <a:lnTo>
                    <a:pt x="36" y="999"/>
                  </a:lnTo>
                  <a:lnTo>
                    <a:pt x="36" y="999"/>
                  </a:lnTo>
                  <a:lnTo>
                    <a:pt x="36" y="999"/>
                  </a:lnTo>
                  <a:lnTo>
                    <a:pt x="37" y="1000"/>
                  </a:lnTo>
                  <a:lnTo>
                    <a:pt x="37" y="1000"/>
                  </a:lnTo>
                  <a:lnTo>
                    <a:pt x="37" y="1000"/>
                  </a:lnTo>
                  <a:lnTo>
                    <a:pt x="37" y="1001"/>
                  </a:lnTo>
                  <a:lnTo>
                    <a:pt x="38" y="1001"/>
                  </a:lnTo>
                  <a:lnTo>
                    <a:pt x="38" y="1001"/>
                  </a:lnTo>
                  <a:lnTo>
                    <a:pt x="38" y="1001"/>
                  </a:lnTo>
                  <a:lnTo>
                    <a:pt x="38" y="1002"/>
                  </a:lnTo>
                  <a:lnTo>
                    <a:pt x="38" y="1002"/>
                  </a:lnTo>
                  <a:lnTo>
                    <a:pt x="38" y="1002"/>
                  </a:lnTo>
                  <a:lnTo>
                    <a:pt x="38" y="1002"/>
                  </a:lnTo>
                  <a:lnTo>
                    <a:pt x="39" y="1003"/>
                  </a:lnTo>
                  <a:lnTo>
                    <a:pt x="39" y="1003"/>
                  </a:lnTo>
                  <a:lnTo>
                    <a:pt x="39" y="1003"/>
                  </a:lnTo>
                  <a:lnTo>
                    <a:pt x="39" y="1004"/>
                  </a:lnTo>
                  <a:lnTo>
                    <a:pt x="39" y="1004"/>
                  </a:lnTo>
                  <a:lnTo>
                    <a:pt x="39" y="1004"/>
                  </a:lnTo>
                  <a:lnTo>
                    <a:pt x="39" y="1004"/>
                  </a:lnTo>
                  <a:lnTo>
                    <a:pt x="40" y="1005"/>
                  </a:lnTo>
                  <a:lnTo>
                    <a:pt x="40" y="1005"/>
                  </a:lnTo>
                  <a:lnTo>
                    <a:pt x="40" y="1005"/>
                  </a:lnTo>
                  <a:lnTo>
                    <a:pt x="40" y="1006"/>
                  </a:lnTo>
                  <a:lnTo>
                    <a:pt x="40" y="1006"/>
                  </a:lnTo>
                  <a:lnTo>
                    <a:pt x="41" y="1006"/>
                  </a:lnTo>
                  <a:lnTo>
                    <a:pt x="41" y="1006"/>
                  </a:lnTo>
                  <a:lnTo>
                    <a:pt x="41" y="1007"/>
                  </a:lnTo>
                  <a:lnTo>
                    <a:pt x="41" y="1007"/>
                  </a:lnTo>
                  <a:lnTo>
                    <a:pt x="41" y="1007"/>
                  </a:lnTo>
                  <a:lnTo>
                    <a:pt x="41" y="1007"/>
                  </a:lnTo>
                  <a:lnTo>
                    <a:pt x="41" y="1007"/>
                  </a:lnTo>
                  <a:lnTo>
                    <a:pt x="42" y="1008"/>
                  </a:lnTo>
                  <a:lnTo>
                    <a:pt x="42" y="1008"/>
                  </a:lnTo>
                  <a:lnTo>
                    <a:pt x="42" y="1008"/>
                  </a:lnTo>
                  <a:lnTo>
                    <a:pt x="42" y="1009"/>
                  </a:lnTo>
                  <a:lnTo>
                    <a:pt x="43" y="1009"/>
                  </a:lnTo>
                  <a:lnTo>
                    <a:pt x="43" y="1009"/>
                  </a:lnTo>
                  <a:lnTo>
                    <a:pt x="43" y="1009"/>
                  </a:lnTo>
                  <a:lnTo>
                    <a:pt x="43" y="1010"/>
                  </a:lnTo>
                  <a:lnTo>
                    <a:pt x="43" y="1010"/>
                  </a:lnTo>
                  <a:lnTo>
                    <a:pt x="43" y="1010"/>
                  </a:lnTo>
                  <a:lnTo>
                    <a:pt x="43" y="1011"/>
                  </a:lnTo>
                  <a:lnTo>
                    <a:pt x="44" y="1011"/>
                  </a:lnTo>
                  <a:lnTo>
                    <a:pt x="44" y="1011"/>
                  </a:lnTo>
                  <a:lnTo>
                    <a:pt x="44" y="1011"/>
                  </a:lnTo>
                  <a:lnTo>
                    <a:pt x="44" y="1011"/>
                  </a:lnTo>
                  <a:lnTo>
                    <a:pt x="44" y="1012"/>
                  </a:lnTo>
                  <a:lnTo>
                    <a:pt x="44" y="1012"/>
                  </a:lnTo>
                  <a:lnTo>
                    <a:pt x="44" y="1012"/>
                  </a:lnTo>
                  <a:lnTo>
                    <a:pt x="45" y="1012"/>
                  </a:lnTo>
                  <a:lnTo>
                    <a:pt x="45" y="1013"/>
                  </a:lnTo>
                  <a:lnTo>
                    <a:pt x="45" y="1013"/>
                  </a:lnTo>
                  <a:lnTo>
                    <a:pt x="45" y="1013"/>
                  </a:lnTo>
                  <a:lnTo>
                    <a:pt x="45" y="1014"/>
                  </a:lnTo>
                  <a:lnTo>
                    <a:pt x="46" y="1014"/>
                  </a:lnTo>
                  <a:lnTo>
                    <a:pt x="46" y="1014"/>
                  </a:lnTo>
                  <a:lnTo>
                    <a:pt x="46" y="1014"/>
                  </a:lnTo>
                  <a:lnTo>
                    <a:pt x="46" y="1014"/>
                  </a:lnTo>
                  <a:lnTo>
                    <a:pt x="46" y="1015"/>
                  </a:lnTo>
                  <a:lnTo>
                    <a:pt x="46" y="1015"/>
                  </a:lnTo>
                  <a:lnTo>
                    <a:pt x="46" y="1015"/>
                  </a:lnTo>
                  <a:lnTo>
                    <a:pt x="47" y="1015"/>
                  </a:lnTo>
                  <a:lnTo>
                    <a:pt x="47" y="1015"/>
                  </a:lnTo>
                  <a:lnTo>
                    <a:pt x="47" y="1016"/>
                  </a:lnTo>
                  <a:lnTo>
                    <a:pt x="47" y="1016"/>
                  </a:lnTo>
                  <a:lnTo>
                    <a:pt x="48" y="1016"/>
                  </a:lnTo>
                  <a:lnTo>
                    <a:pt x="48" y="1016"/>
                  </a:lnTo>
                  <a:lnTo>
                    <a:pt x="48" y="1017"/>
                  </a:lnTo>
                  <a:lnTo>
                    <a:pt x="48" y="1017"/>
                  </a:lnTo>
                  <a:lnTo>
                    <a:pt x="48" y="1017"/>
                  </a:lnTo>
                  <a:lnTo>
                    <a:pt x="48" y="1017"/>
                  </a:lnTo>
                  <a:lnTo>
                    <a:pt x="48" y="1017"/>
                  </a:lnTo>
                  <a:lnTo>
                    <a:pt x="49" y="1018"/>
                  </a:lnTo>
                  <a:lnTo>
                    <a:pt x="49" y="1018"/>
                  </a:lnTo>
                  <a:lnTo>
                    <a:pt x="49" y="1018"/>
                  </a:lnTo>
                  <a:lnTo>
                    <a:pt x="49" y="1019"/>
                  </a:lnTo>
                  <a:lnTo>
                    <a:pt x="49" y="1019"/>
                  </a:lnTo>
                  <a:lnTo>
                    <a:pt x="49" y="1019"/>
                  </a:lnTo>
                  <a:lnTo>
                    <a:pt x="49" y="1019"/>
                  </a:lnTo>
                  <a:lnTo>
                    <a:pt x="50" y="1019"/>
                  </a:lnTo>
                  <a:lnTo>
                    <a:pt x="50" y="1019"/>
                  </a:lnTo>
                  <a:lnTo>
                    <a:pt x="50" y="1020"/>
                  </a:lnTo>
                  <a:lnTo>
                    <a:pt x="50" y="1020"/>
                  </a:lnTo>
                  <a:lnTo>
                    <a:pt x="50" y="1020"/>
                  </a:lnTo>
                  <a:lnTo>
                    <a:pt x="51" y="1020"/>
                  </a:lnTo>
                  <a:lnTo>
                    <a:pt x="51" y="1020"/>
                  </a:lnTo>
                  <a:lnTo>
                    <a:pt x="51" y="1020"/>
                  </a:lnTo>
                  <a:lnTo>
                    <a:pt x="51" y="1021"/>
                  </a:lnTo>
                  <a:lnTo>
                    <a:pt x="51" y="1021"/>
                  </a:lnTo>
                  <a:lnTo>
                    <a:pt x="51" y="1021"/>
                  </a:lnTo>
                  <a:lnTo>
                    <a:pt x="52" y="1021"/>
                  </a:lnTo>
                  <a:lnTo>
                    <a:pt x="52" y="1022"/>
                  </a:lnTo>
                  <a:lnTo>
                    <a:pt x="52" y="1022"/>
                  </a:lnTo>
                  <a:lnTo>
                    <a:pt x="52" y="1022"/>
                  </a:lnTo>
                  <a:lnTo>
                    <a:pt x="52" y="1022"/>
                  </a:lnTo>
                  <a:lnTo>
                    <a:pt x="53" y="1022"/>
                  </a:lnTo>
                  <a:lnTo>
                    <a:pt x="53" y="1022"/>
                  </a:lnTo>
                  <a:lnTo>
                    <a:pt x="53" y="1023"/>
                  </a:lnTo>
                  <a:lnTo>
                    <a:pt x="53" y="1023"/>
                  </a:lnTo>
                  <a:lnTo>
                    <a:pt x="53" y="1023"/>
                  </a:lnTo>
                  <a:lnTo>
                    <a:pt x="53" y="1023"/>
                  </a:lnTo>
                  <a:lnTo>
                    <a:pt x="53" y="1023"/>
                  </a:lnTo>
                  <a:lnTo>
                    <a:pt x="54" y="1024"/>
                  </a:lnTo>
                  <a:lnTo>
                    <a:pt x="54" y="1024"/>
                  </a:lnTo>
                  <a:lnTo>
                    <a:pt x="54" y="1024"/>
                  </a:lnTo>
                  <a:lnTo>
                    <a:pt x="54" y="1024"/>
                  </a:lnTo>
                  <a:lnTo>
                    <a:pt x="54" y="1024"/>
                  </a:lnTo>
                  <a:lnTo>
                    <a:pt x="54" y="1024"/>
                  </a:lnTo>
                  <a:lnTo>
                    <a:pt x="54" y="1024"/>
                  </a:lnTo>
                  <a:lnTo>
                    <a:pt x="55" y="1025"/>
                  </a:lnTo>
                  <a:lnTo>
                    <a:pt x="55" y="1025"/>
                  </a:lnTo>
                  <a:lnTo>
                    <a:pt x="55" y="1025"/>
                  </a:lnTo>
                  <a:lnTo>
                    <a:pt x="55" y="1025"/>
                  </a:lnTo>
                  <a:lnTo>
                    <a:pt x="56" y="1025"/>
                  </a:lnTo>
                  <a:lnTo>
                    <a:pt x="56" y="1025"/>
                  </a:lnTo>
                  <a:lnTo>
                    <a:pt x="56" y="1025"/>
                  </a:lnTo>
                  <a:lnTo>
                    <a:pt x="56" y="1025"/>
                  </a:lnTo>
                  <a:lnTo>
                    <a:pt x="56" y="1026"/>
                  </a:lnTo>
                  <a:lnTo>
                    <a:pt x="56" y="1026"/>
                  </a:lnTo>
                  <a:lnTo>
                    <a:pt x="56" y="1026"/>
                  </a:lnTo>
                  <a:lnTo>
                    <a:pt x="57" y="1026"/>
                  </a:lnTo>
                  <a:lnTo>
                    <a:pt x="57" y="1026"/>
                  </a:lnTo>
                  <a:lnTo>
                    <a:pt x="57" y="1027"/>
                  </a:lnTo>
                  <a:lnTo>
                    <a:pt x="57" y="1027"/>
                  </a:lnTo>
                  <a:lnTo>
                    <a:pt x="57" y="1027"/>
                  </a:lnTo>
                  <a:lnTo>
                    <a:pt x="58" y="1027"/>
                  </a:lnTo>
                  <a:lnTo>
                    <a:pt x="58" y="1027"/>
                  </a:lnTo>
                  <a:lnTo>
                    <a:pt x="58" y="1027"/>
                  </a:lnTo>
                  <a:lnTo>
                    <a:pt x="58" y="1027"/>
                  </a:lnTo>
                  <a:lnTo>
                    <a:pt x="58" y="1027"/>
                  </a:lnTo>
                  <a:lnTo>
                    <a:pt x="58" y="1027"/>
                  </a:lnTo>
                  <a:lnTo>
                    <a:pt x="58" y="1027"/>
                  </a:lnTo>
                  <a:lnTo>
                    <a:pt x="59" y="1028"/>
                  </a:lnTo>
                  <a:lnTo>
                    <a:pt x="59" y="1028"/>
                  </a:lnTo>
                  <a:lnTo>
                    <a:pt x="59" y="1028"/>
                  </a:lnTo>
                  <a:lnTo>
                    <a:pt x="59" y="1028"/>
                  </a:lnTo>
                  <a:lnTo>
                    <a:pt x="59" y="1028"/>
                  </a:lnTo>
                  <a:lnTo>
                    <a:pt x="59" y="1028"/>
                  </a:lnTo>
                  <a:lnTo>
                    <a:pt x="59" y="1028"/>
                  </a:lnTo>
                  <a:lnTo>
                    <a:pt x="60" y="1028"/>
                  </a:lnTo>
                  <a:lnTo>
                    <a:pt x="60" y="1029"/>
                  </a:lnTo>
                  <a:lnTo>
                    <a:pt x="60" y="1029"/>
                  </a:lnTo>
                  <a:lnTo>
                    <a:pt x="60" y="1029"/>
                  </a:lnTo>
                  <a:lnTo>
                    <a:pt x="61" y="1029"/>
                  </a:lnTo>
                  <a:lnTo>
                    <a:pt x="61" y="1029"/>
                  </a:lnTo>
                  <a:lnTo>
                    <a:pt x="61" y="1029"/>
                  </a:lnTo>
                  <a:lnTo>
                    <a:pt x="61" y="1029"/>
                  </a:lnTo>
                  <a:lnTo>
                    <a:pt x="61" y="1029"/>
                  </a:lnTo>
                  <a:lnTo>
                    <a:pt x="61" y="1029"/>
                  </a:lnTo>
                  <a:lnTo>
                    <a:pt x="61" y="1029"/>
                  </a:lnTo>
                  <a:lnTo>
                    <a:pt x="62" y="1029"/>
                  </a:lnTo>
                  <a:lnTo>
                    <a:pt x="62" y="1029"/>
                  </a:lnTo>
                  <a:lnTo>
                    <a:pt x="62" y="1029"/>
                  </a:lnTo>
                  <a:lnTo>
                    <a:pt x="62" y="1029"/>
                  </a:lnTo>
                  <a:lnTo>
                    <a:pt x="62" y="1029"/>
                  </a:lnTo>
                  <a:lnTo>
                    <a:pt x="63" y="1030"/>
                  </a:lnTo>
                  <a:lnTo>
                    <a:pt x="63" y="1030"/>
                  </a:lnTo>
                  <a:lnTo>
                    <a:pt x="63" y="1030"/>
                  </a:lnTo>
                  <a:lnTo>
                    <a:pt x="63" y="1030"/>
                  </a:lnTo>
                  <a:lnTo>
                    <a:pt x="63" y="1030"/>
                  </a:lnTo>
                  <a:lnTo>
                    <a:pt x="63" y="1030"/>
                  </a:lnTo>
                  <a:lnTo>
                    <a:pt x="63" y="1030"/>
                  </a:lnTo>
                  <a:lnTo>
                    <a:pt x="64" y="1030"/>
                  </a:lnTo>
                  <a:lnTo>
                    <a:pt x="64" y="1030"/>
                  </a:lnTo>
                  <a:lnTo>
                    <a:pt x="64" y="1030"/>
                  </a:lnTo>
                  <a:lnTo>
                    <a:pt x="64" y="1030"/>
                  </a:lnTo>
                  <a:lnTo>
                    <a:pt x="64" y="1030"/>
                  </a:lnTo>
                  <a:lnTo>
                    <a:pt x="64" y="1030"/>
                  </a:lnTo>
                  <a:lnTo>
                    <a:pt x="64" y="1030"/>
                  </a:lnTo>
                  <a:lnTo>
                    <a:pt x="65" y="1030"/>
                  </a:lnTo>
                  <a:lnTo>
                    <a:pt x="65" y="1030"/>
                  </a:lnTo>
                  <a:lnTo>
                    <a:pt x="65" y="1030"/>
                  </a:lnTo>
                  <a:lnTo>
                    <a:pt x="65" y="1030"/>
                  </a:lnTo>
                  <a:lnTo>
                    <a:pt x="66" y="1030"/>
                  </a:lnTo>
                  <a:lnTo>
                    <a:pt x="66" y="1030"/>
                  </a:lnTo>
                  <a:lnTo>
                    <a:pt x="66" y="1030"/>
                  </a:lnTo>
                  <a:lnTo>
                    <a:pt x="66" y="1030"/>
                  </a:lnTo>
                  <a:lnTo>
                    <a:pt x="66" y="1030"/>
                  </a:lnTo>
                  <a:lnTo>
                    <a:pt x="66" y="1030"/>
                  </a:lnTo>
                  <a:lnTo>
                    <a:pt x="66" y="1030"/>
                  </a:lnTo>
                  <a:lnTo>
                    <a:pt x="67" y="1030"/>
                  </a:lnTo>
                  <a:lnTo>
                    <a:pt x="67" y="1030"/>
                  </a:lnTo>
                  <a:lnTo>
                    <a:pt x="67" y="1030"/>
                  </a:lnTo>
                  <a:lnTo>
                    <a:pt x="67" y="1030"/>
                  </a:lnTo>
                  <a:lnTo>
                    <a:pt x="67" y="1030"/>
                  </a:lnTo>
                  <a:lnTo>
                    <a:pt x="67" y="1030"/>
                  </a:lnTo>
                  <a:lnTo>
                    <a:pt x="67" y="1030"/>
                  </a:lnTo>
                  <a:lnTo>
                    <a:pt x="68" y="1030"/>
                  </a:lnTo>
                  <a:lnTo>
                    <a:pt x="68" y="1030"/>
                  </a:lnTo>
                  <a:lnTo>
                    <a:pt x="68" y="1030"/>
                  </a:lnTo>
                  <a:lnTo>
                    <a:pt x="68" y="1030"/>
                  </a:lnTo>
                  <a:lnTo>
                    <a:pt x="68" y="1030"/>
                  </a:lnTo>
                  <a:lnTo>
                    <a:pt x="69" y="1030"/>
                  </a:lnTo>
                  <a:lnTo>
                    <a:pt x="69" y="1030"/>
                  </a:lnTo>
                  <a:lnTo>
                    <a:pt x="69" y="1030"/>
                  </a:lnTo>
                  <a:lnTo>
                    <a:pt x="69" y="1030"/>
                  </a:lnTo>
                  <a:lnTo>
                    <a:pt x="69" y="1030"/>
                  </a:lnTo>
                  <a:lnTo>
                    <a:pt x="69" y="1030"/>
                  </a:lnTo>
                  <a:lnTo>
                    <a:pt x="69" y="1030"/>
                  </a:lnTo>
                  <a:lnTo>
                    <a:pt x="70" y="1030"/>
                  </a:lnTo>
                  <a:lnTo>
                    <a:pt x="70" y="1030"/>
                  </a:lnTo>
                  <a:lnTo>
                    <a:pt x="70" y="1030"/>
                  </a:lnTo>
                  <a:lnTo>
                    <a:pt x="70" y="1030"/>
                  </a:lnTo>
                  <a:lnTo>
                    <a:pt x="71" y="1030"/>
                  </a:lnTo>
                  <a:lnTo>
                    <a:pt x="71" y="1030"/>
                  </a:lnTo>
                  <a:lnTo>
                    <a:pt x="71" y="1030"/>
                  </a:lnTo>
                  <a:lnTo>
                    <a:pt x="71" y="1030"/>
                  </a:lnTo>
                  <a:lnTo>
                    <a:pt x="71" y="1030"/>
                  </a:lnTo>
                  <a:lnTo>
                    <a:pt x="71" y="1030"/>
                  </a:lnTo>
                  <a:lnTo>
                    <a:pt x="71" y="1030"/>
                  </a:lnTo>
                  <a:lnTo>
                    <a:pt x="72" y="1029"/>
                  </a:lnTo>
                  <a:lnTo>
                    <a:pt x="72" y="1029"/>
                  </a:lnTo>
                  <a:lnTo>
                    <a:pt x="72" y="1029"/>
                  </a:lnTo>
                  <a:lnTo>
                    <a:pt x="72" y="1029"/>
                  </a:lnTo>
                  <a:lnTo>
                    <a:pt x="72" y="1029"/>
                  </a:lnTo>
                  <a:lnTo>
                    <a:pt x="72" y="1029"/>
                  </a:lnTo>
                  <a:lnTo>
                    <a:pt x="72" y="1029"/>
                  </a:lnTo>
                  <a:lnTo>
                    <a:pt x="73" y="1029"/>
                  </a:lnTo>
                  <a:lnTo>
                    <a:pt x="73" y="1029"/>
                  </a:lnTo>
                  <a:lnTo>
                    <a:pt x="73" y="1029"/>
                  </a:lnTo>
                  <a:lnTo>
                    <a:pt x="73" y="1029"/>
                  </a:lnTo>
                  <a:lnTo>
                    <a:pt x="73" y="1029"/>
                  </a:lnTo>
                  <a:lnTo>
                    <a:pt x="74" y="1029"/>
                  </a:lnTo>
                  <a:lnTo>
                    <a:pt x="74" y="1029"/>
                  </a:lnTo>
                  <a:lnTo>
                    <a:pt x="74" y="1029"/>
                  </a:lnTo>
                  <a:lnTo>
                    <a:pt x="74" y="1028"/>
                  </a:lnTo>
                  <a:lnTo>
                    <a:pt x="74" y="1028"/>
                  </a:lnTo>
                  <a:lnTo>
                    <a:pt x="74" y="1028"/>
                  </a:lnTo>
                  <a:lnTo>
                    <a:pt x="74" y="1028"/>
                  </a:lnTo>
                  <a:lnTo>
                    <a:pt x="75" y="1028"/>
                  </a:lnTo>
                  <a:lnTo>
                    <a:pt x="75" y="1028"/>
                  </a:lnTo>
                  <a:lnTo>
                    <a:pt x="75" y="1028"/>
                  </a:lnTo>
                  <a:lnTo>
                    <a:pt x="75" y="1028"/>
                  </a:lnTo>
                  <a:lnTo>
                    <a:pt x="76" y="1027"/>
                  </a:lnTo>
                  <a:lnTo>
                    <a:pt x="76" y="1027"/>
                  </a:lnTo>
                  <a:lnTo>
                    <a:pt x="76" y="1027"/>
                  </a:lnTo>
                  <a:lnTo>
                    <a:pt x="76" y="1027"/>
                  </a:lnTo>
                  <a:lnTo>
                    <a:pt x="76" y="1027"/>
                  </a:lnTo>
                  <a:lnTo>
                    <a:pt x="76" y="1027"/>
                  </a:lnTo>
                  <a:lnTo>
                    <a:pt x="76" y="1027"/>
                  </a:lnTo>
                  <a:lnTo>
                    <a:pt x="77" y="1027"/>
                  </a:lnTo>
                  <a:lnTo>
                    <a:pt x="77" y="1027"/>
                  </a:lnTo>
                  <a:lnTo>
                    <a:pt x="77" y="1027"/>
                  </a:lnTo>
                  <a:lnTo>
                    <a:pt x="77" y="1027"/>
                  </a:lnTo>
                  <a:lnTo>
                    <a:pt x="77" y="1026"/>
                  </a:lnTo>
                  <a:lnTo>
                    <a:pt x="77" y="1026"/>
                  </a:lnTo>
                  <a:lnTo>
                    <a:pt x="77" y="1026"/>
                  </a:lnTo>
                  <a:lnTo>
                    <a:pt x="78" y="1026"/>
                  </a:lnTo>
                  <a:lnTo>
                    <a:pt x="78" y="1026"/>
                  </a:lnTo>
                  <a:lnTo>
                    <a:pt x="78" y="1026"/>
                  </a:lnTo>
                  <a:lnTo>
                    <a:pt x="78" y="1025"/>
                  </a:lnTo>
                  <a:lnTo>
                    <a:pt x="78" y="1025"/>
                  </a:lnTo>
                  <a:lnTo>
                    <a:pt x="79" y="1025"/>
                  </a:lnTo>
                  <a:lnTo>
                    <a:pt x="79" y="1025"/>
                  </a:lnTo>
                  <a:lnTo>
                    <a:pt x="79" y="1025"/>
                  </a:lnTo>
                  <a:lnTo>
                    <a:pt x="79" y="1025"/>
                  </a:lnTo>
                  <a:lnTo>
                    <a:pt x="79" y="1025"/>
                  </a:lnTo>
                  <a:lnTo>
                    <a:pt x="79" y="1025"/>
                  </a:lnTo>
                  <a:lnTo>
                    <a:pt x="80" y="1024"/>
                  </a:lnTo>
                  <a:lnTo>
                    <a:pt x="80" y="1024"/>
                  </a:lnTo>
                  <a:lnTo>
                    <a:pt x="80" y="1024"/>
                  </a:lnTo>
                  <a:lnTo>
                    <a:pt x="80" y="1024"/>
                  </a:lnTo>
                  <a:lnTo>
                    <a:pt x="80" y="1024"/>
                  </a:lnTo>
                  <a:lnTo>
                    <a:pt x="81" y="1024"/>
                  </a:lnTo>
                  <a:lnTo>
                    <a:pt x="81" y="1024"/>
                  </a:lnTo>
                  <a:lnTo>
                    <a:pt x="81" y="1023"/>
                  </a:lnTo>
                  <a:lnTo>
                    <a:pt x="81" y="1023"/>
                  </a:lnTo>
                  <a:lnTo>
                    <a:pt x="81" y="1023"/>
                  </a:lnTo>
                  <a:lnTo>
                    <a:pt x="81" y="1023"/>
                  </a:lnTo>
                  <a:lnTo>
                    <a:pt x="81" y="1023"/>
                  </a:lnTo>
                  <a:lnTo>
                    <a:pt x="82" y="1022"/>
                  </a:lnTo>
                  <a:lnTo>
                    <a:pt x="82" y="1022"/>
                  </a:lnTo>
                  <a:lnTo>
                    <a:pt x="82" y="1022"/>
                  </a:lnTo>
                  <a:lnTo>
                    <a:pt x="82" y="1022"/>
                  </a:lnTo>
                  <a:lnTo>
                    <a:pt x="82" y="1022"/>
                  </a:lnTo>
                  <a:lnTo>
                    <a:pt x="82" y="1022"/>
                  </a:lnTo>
                  <a:lnTo>
                    <a:pt x="82" y="1022"/>
                  </a:lnTo>
                  <a:lnTo>
                    <a:pt x="83" y="1021"/>
                  </a:lnTo>
                  <a:lnTo>
                    <a:pt x="83" y="1021"/>
                  </a:lnTo>
                  <a:lnTo>
                    <a:pt x="83" y="1021"/>
                  </a:lnTo>
                  <a:lnTo>
                    <a:pt x="83" y="1021"/>
                  </a:lnTo>
                  <a:lnTo>
                    <a:pt x="83" y="1020"/>
                  </a:lnTo>
                  <a:lnTo>
                    <a:pt x="84" y="1020"/>
                  </a:lnTo>
                  <a:lnTo>
                    <a:pt x="84" y="1020"/>
                  </a:lnTo>
                  <a:lnTo>
                    <a:pt x="84" y="1020"/>
                  </a:lnTo>
                  <a:lnTo>
                    <a:pt x="84" y="1020"/>
                  </a:lnTo>
                  <a:lnTo>
                    <a:pt x="84" y="1020"/>
                  </a:lnTo>
                  <a:lnTo>
                    <a:pt x="84" y="1019"/>
                  </a:lnTo>
                  <a:lnTo>
                    <a:pt x="85" y="1019"/>
                  </a:lnTo>
                  <a:lnTo>
                    <a:pt x="85" y="1019"/>
                  </a:lnTo>
                  <a:lnTo>
                    <a:pt x="85" y="1019"/>
                  </a:lnTo>
                  <a:lnTo>
                    <a:pt x="85" y="1019"/>
                  </a:lnTo>
                  <a:lnTo>
                    <a:pt x="85" y="1019"/>
                  </a:lnTo>
                  <a:lnTo>
                    <a:pt x="86" y="1018"/>
                  </a:lnTo>
                  <a:lnTo>
                    <a:pt x="86" y="1018"/>
                  </a:lnTo>
                  <a:lnTo>
                    <a:pt x="86" y="1018"/>
                  </a:lnTo>
                  <a:lnTo>
                    <a:pt x="86" y="1018"/>
                  </a:lnTo>
                  <a:lnTo>
                    <a:pt x="86" y="1017"/>
                  </a:lnTo>
                  <a:lnTo>
                    <a:pt x="86" y="1017"/>
                  </a:lnTo>
                  <a:lnTo>
                    <a:pt x="86" y="1017"/>
                  </a:lnTo>
                  <a:lnTo>
                    <a:pt x="87" y="1017"/>
                  </a:lnTo>
                  <a:lnTo>
                    <a:pt x="87" y="1017"/>
                  </a:lnTo>
                  <a:lnTo>
                    <a:pt x="87" y="1017"/>
                  </a:lnTo>
                  <a:lnTo>
                    <a:pt x="87" y="1016"/>
                  </a:lnTo>
                  <a:lnTo>
                    <a:pt x="87" y="1016"/>
                  </a:lnTo>
                  <a:lnTo>
                    <a:pt x="87" y="1016"/>
                  </a:lnTo>
                  <a:lnTo>
                    <a:pt x="87" y="1015"/>
                  </a:lnTo>
                  <a:lnTo>
                    <a:pt x="88" y="1015"/>
                  </a:lnTo>
                  <a:lnTo>
                    <a:pt x="88" y="1015"/>
                  </a:lnTo>
                  <a:lnTo>
                    <a:pt x="88" y="1015"/>
                  </a:lnTo>
                  <a:lnTo>
                    <a:pt x="88" y="1015"/>
                  </a:lnTo>
                  <a:lnTo>
                    <a:pt x="89" y="1015"/>
                  </a:lnTo>
                  <a:lnTo>
                    <a:pt x="89" y="1014"/>
                  </a:lnTo>
                  <a:lnTo>
                    <a:pt x="89" y="1014"/>
                  </a:lnTo>
                  <a:lnTo>
                    <a:pt x="89" y="1014"/>
                  </a:lnTo>
                  <a:lnTo>
                    <a:pt x="89" y="1014"/>
                  </a:lnTo>
                  <a:lnTo>
                    <a:pt x="89" y="1014"/>
                  </a:lnTo>
                  <a:lnTo>
                    <a:pt x="89" y="1013"/>
                  </a:lnTo>
                  <a:lnTo>
                    <a:pt x="90" y="1013"/>
                  </a:lnTo>
                  <a:lnTo>
                    <a:pt x="90" y="1013"/>
                  </a:lnTo>
                  <a:lnTo>
                    <a:pt x="90" y="1012"/>
                  </a:lnTo>
                  <a:lnTo>
                    <a:pt x="90" y="1012"/>
                  </a:lnTo>
                  <a:lnTo>
                    <a:pt x="90" y="1012"/>
                  </a:lnTo>
                  <a:lnTo>
                    <a:pt x="91" y="1012"/>
                  </a:lnTo>
                  <a:lnTo>
                    <a:pt x="91" y="1012"/>
                  </a:lnTo>
                  <a:lnTo>
                    <a:pt x="91" y="1011"/>
                  </a:lnTo>
                  <a:lnTo>
                    <a:pt x="91" y="1011"/>
                  </a:lnTo>
                  <a:lnTo>
                    <a:pt x="91" y="1011"/>
                  </a:lnTo>
                  <a:lnTo>
                    <a:pt x="91" y="1011"/>
                  </a:lnTo>
                  <a:lnTo>
                    <a:pt x="91" y="1011"/>
                  </a:lnTo>
                  <a:lnTo>
                    <a:pt x="92" y="1010"/>
                  </a:lnTo>
                  <a:lnTo>
                    <a:pt x="92" y="1010"/>
                  </a:lnTo>
                  <a:lnTo>
                    <a:pt x="92" y="1010"/>
                  </a:lnTo>
                  <a:lnTo>
                    <a:pt x="92" y="1010"/>
                  </a:lnTo>
                  <a:lnTo>
                    <a:pt x="92" y="1009"/>
                  </a:lnTo>
                  <a:lnTo>
                    <a:pt x="92" y="1009"/>
                  </a:lnTo>
                  <a:lnTo>
                    <a:pt x="92" y="1009"/>
                  </a:lnTo>
                  <a:lnTo>
                    <a:pt x="93" y="1009"/>
                  </a:lnTo>
                  <a:lnTo>
                    <a:pt x="93" y="1009"/>
                  </a:lnTo>
                  <a:lnTo>
                    <a:pt x="93" y="1008"/>
                  </a:lnTo>
                  <a:lnTo>
                    <a:pt x="93" y="1008"/>
                  </a:lnTo>
                  <a:lnTo>
                    <a:pt x="94" y="1008"/>
                  </a:lnTo>
                  <a:lnTo>
                    <a:pt x="94" y="1007"/>
                  </a:lnTo>
                  <a:lnTo>
                    <a:pt x="94" y="1007"/>
                  </a:lnTo>
                  <a:lnTo>
                    <a:pt x="94" y="1007"/>
                  </a:lnTo>
                  <a:lnTo>
                    <a:pt x="94" y="1007"/>
                  </a:lnTo>
                  <a:lnTo>
                    <a:pt x="94" y="1007"/>
                  </a:lnTo>
                  <a:lnTo>
                    <a:pt x="94" y="1006"/>
                  </a:lnTo>
                  <a:lnTo>
                    <a:pt x="95" y="1006"/>
                  </a:lnTo>
                  <a:lnTo>
                    <a:pt x="95" y="1006"/>
                  </a:lnTo>
                  <a:lnTo>
                    <a:pt x="95" y="1006"/>
                  </a:lnTo>
                  <a:lnTo>
                    <a:pt x="95" y="1006"/>
                  </a:lnTo>
                  <a:lnTo>
                    <a:pt x="95" y="1005"/>
                  </a:lnTo>
                  <a:lnTo>
                    <a:pt x="95" y="1005"/>
                  </a:lnTo>
                  <a:lnTo>
                    <a:pt x="95" y="1005"/>
                  </a:lnTo>
                  <a:lnTo>
                    <a:pt x="96" y="1004"/>
                  </a:lnTo>
                  <a:lnTo>
                    <a:pt x="96" y="1004"/>
                  </a:lnTo>
                  <a:lnTo>
                    <a:pt x="96" y="1004"/>
                  </a:lnTo>
                  <a:lnTo>
                    <a:pt x="96" y="1004"/>
                  </a:lnTo>
                  <a:lnTo>
                    <a:pt x="96" y="1004"/>
                  </a:lnTo>
                  <a:lnTo>
                    <a:pt x="97" y="1003"/>
                  </a:lnTo>
                  <a:lnTo>
                    <a:pt x="97" y="1003"/>
                  </a:lnTo>
                  <a:lnTo>
                    <a:pt x="97" y="1003"/>
                  </a:lnTo>
                  <a:lnTo>
                    <a:pt x="97" y="1002"/>
                  </a:lnTo>
                  <a:lnTo>
                    <a:pt x="97" y="1002"/>
                  </a:lnTo>
                  <a:lnTo>
                    <a:pt x="97" y="1002"/>
                  </a:lnTo>
                  <a:lnTo>
                    <a:pt x="97" y="1002"/>
                  </a:lnTo>
                  <a:lnTo>
                    <a:pt x="98" y="1002"/>
                  </a:lnTo>
                  <a:lnTo>
                    <a:pt x="98" y="1001"/>
                  </a:lnTo>
                  <a:lnTo>
                    <a:pt x="98" y="1001"/>
                  </a:lnTo>
                  <a:lnTo>
                    <a:pt x="98" y="1001"/>
                  </a:lnTo>
                  <a:lnTo>
                    <a:pt x="99" y="1001"/>
                  </a:lnTo>
                  <a:lnTo>
                    <a:pt x="99" y="1000"/>
                  </a:lnTo>
                  <a:lnTo>
                    <a:pt x="99" y="1000"/>
                  </a:lnTo>
                  <a:lnTo>
                    <a:pt x="99" y="1000"/>
                  </a:lnTo>
                  <a:lnTo>
                    <a:pt x="99" y="1000"/>
                  </a:lnTo>
                  <a:lnTo>
                    <a:pt x="99" y="999"/>
                  </a:lnTo>
                  <a:lnTo>
                    <a:pt x="99" y="999"/>
                  </a:lnTo>
                  <a:lnTo>
                    <a:pt x="100" y="999"/>
                  </a:lnTo>
                  <a:lnTo>
                    <a:pt x="100" y="999"/>
                  </a:lnTo>
                  <a:lnTo>
                    <a:pt x="100" y="998"/>
                  </a:lnTo>
                  <a:lnTo>
                    <a:pt x="100" y="998"/>
                  </a:lnTo>
                  <a:lnTo>
                    <a:pt x="100" y="998"/>
                  </a:lnTo>
                  <a:lnTo>
                    <a:pt x="100" y="998"/>
                  </a:lnTo>
                  <a:lnTo>
                    <a:pt x="100" y="997"/>
                  </a:lnTo>
                  <a:lnTo>
                    <a:pt x="101" y="997"/>
                  </a:lnTo>
                  <a:lnTo>
                    <a:pt x="101" y="997"/>
                  </a:lnTo>
                  <a:lnTo>
                    <a:pt x="101" y="997"/>
                  </a:lnTo>
                  <a:lnTo>
                    <a:pt x="101" y="996"/>
                  </a:lnTo>
                  <a:lnTo>
                    <a:pt x="101" y="996"/>
                  </a:lnTo>
                  <a:lnTo>
                    <a:pt x="102" y="996"/>
                  </a:lnTo>
                  <a:lnTo>
                    <a:pt x="102" y="996"/>
                  </a:lnTo>
                  <a:lnTo>
                    <a:pt x="102" y="996"/>
                  </a:lnTo>
                  <a:lnTo>
                    <a:pt x="102" y="995"/>
                  </a:lnTo>
                  <a:lnTo>
                    <a:pt x="102" y="995"/>
                  </a:lnTo>
                  <a:lnTo>
                    <a:pt x="102" y="995"/>
                  </a:lnTo>
                  <a:lnTo>
                    <a:pt x="102" y="994"/>
                  </a:lnTo>
                  <a:lnTo>
                    <a:pt x="103" y="994"/>
                  </a:lnTo>
                  <a:lnTo>
                    <a:pt x="103" y="994"/>
                  </a:lnTo>
                  <a:lnTo>
                    <a:pt x="103" y="994"/>
                  </a:lnTo>
                  <a:lnTo>
                    <a:pt x="103" y="994"/>
                  </a:lnTo>
                  <a:lnTo>
                    <a:pt x="104" y="993"/>
                  </a:lnTo>
                  <a:lnTo>
                    <a:pt x="104" y="993"/>
                  </a:lnTo>
                  <a:lnTo>
                    <a:pt x="104" y="993"/>
                  </a:lnTo>
                  <a:lnTo>
                    <a:pt x="104" y="993"/>
                  </a:lnTo>
                  <a:lnTo>
                    <a:pt x="104" y="992"/>
                  </a:lnTo>
                  <a:lnTo>
                    <a:pt x="104" y="992"/>
                  </a:lnTo>
                  <a:lnTo>
                    <a:pt x="104" y="992"/>
                  </a:lnTo>
                  <a:lnTo>
                    <a:pt x="105" y="992"/>
                  </a:lnTo>
                  <a:lnTo>
                    <a:pt x="105" y="992"/>
                  </a:lnTo>
                  <a:lnTo>
                    <a:pt x="105" y="991"/>
                  </a:lnTo>
                  <a:lnTo>
                    <a:pt x="105" y="991"/>
                  </a:lnTo>
                  <a:lnTo>
                    <a:pt x="105" y="991"/>
                  </a:lnTo>
                  <a:lnTo>
                    <a:pt x="105" y="991"/>
                  </a:lnTo>
                  <a:lnTo>
                    <a:pt x="105" y="991"/>
                  </a:lnTo>
                  <a:lnTo>
                    <a:pt x="106" y="990"/>
                  </a:lnTo>
                  <a:lnTo>
                    <a:pt x="106" y="990"/>
                  </a:lnTo>
                  <a:lnTo>
                    <a:pt x="106" y="990"/>
                  </a:lnTo>
                  <a:lnTo>
                    <a:pt x="106" y="989"/>
                  </a:lnTo>
                  <a:lnTo>
                    <a:pt x="106" y="989"/>
                  </a:lnTo>
                  <a:lnTo>
                    <a:pt x="107" y="989"/>
                  </a:lnTo>
                  <a:lnTo>
                    <a:pt x="107" y="989"/>
                  </a:lnTo>
                  <a:lnTo>
                    <a:pt x="107" y="989"/>
                  </a:lnTo>
                  <a:lnTo>
                    <a:pt x="107" y="989"/>
                  </a:lnTo>
                  <a:lnTo>
                    <a:pt x="107" y="988"/>
                  </a:lnTo>
                  <a:lnTo>
                    <a:pt x="107" y="988"/>
                  </a:lnTo>
                  <a:lnTo>
                    <a:pt x="107" y="988"/>
                  </a:lnTo>
                  <a:lnTo>
                    <a:pt x="108" y="988"/>
                  </a:lnTo>
                  <a:lnTo>
                    <a:pt x="108" y="988"/>
                  </a:lnTo>
                  <a:lnTo>
                    <a:pt x="108" y="987"/>
                  </a:lnTo>
                  <a:lnTo>
                    <a:pt x="108" y="987"/>
                  </a:lnTo>
                  <a:lnTo>
                    <a:pt x="109" y="987"/>
                  </a:lnTo>
                  <a:lnTo>
                    <a:pt x="109" y="987"/>
                  </a:lnTo>
                  <a:lnTo>
                    <a:pt x="109" y="986"/>
                  </a:lnTo>
                  <a:lnTo>
                    <a:pt x="109" y="986"/>
                  </a:lnTo>
                  <a:lnTo>
                    <a:pt x="109" y="986"/>
                  </a:lnTo>
                  <a:lnTo>
                    <a:pt x="109" y="986"/>
                  </a:lnTo>
                  <a:lnTo>
                    <a:pt x="109" y="986"/>
                  </a:lnTo>
                  <a:lnTo>
                    <a:pt x="110" y="985"/>
                  </a:lnTo>
                  <a:lnTo>
                    <a:pt x="110" y="985"/>
                  </a:lnTo>
                  <a:lnTo>
                    <a:pt x="110" y="985"/>
                  </a:lnTo>
                  <a:lnTo>
                    <a:pt x="110" y="985"/>
                  </a:lnTo>
                  <a:lnTo>
                    <a:pt x="110" y="984"/>
                  </a:lnTo>
                  <a:lnTo>
                    <a:pt x="110" y="984"/>
                  </a:lnTo>
                  <a:lnTo>
                    <a:pt x="110" y="984"/>
                  </a:lnTo>
                  <a:lnTo>
                    <a:pt x="111" y="984"/>
                  </a:lnTo>
                  <a:lnTo>
                    <a:pt x="111" y="984"/>
                  </a:lnTo>
                  <a:lnTo>
                    <a:pt x="111" y="984"/>
                  </a:lnTo>
                  <a:lnTo>
                    <a:pt x="111" y="983"/>
                  </a:lnTo>
                  <a:lnTo>
                    <a:pt x="111" y="983"/>
                  </a:lnTo>
                  <a:lnTo>
                    <a:pt x="112" y="983"/>
                  </a:lnTo>
                  <a:lnTo>
                    <a:pt x="112" y="983"/>
                  </a:lnTo>
                  <a:lnTo>
                    <a:pt x="112" y="983"/>
                  </a:lnTo>
                  <a:lnTo>
                    <a:pt x="112" y="983"/>
                  </a:lnTo>
                  <a:lnTo>
                    <a:pt x="112" y="982"/>
                  </a:lnTo>
                  <a:lnTo>
                    <a:pt x="112" y="982"/>
                  </a:lnTo>
                  <a:lnTo>
                    <a:pt x="113" y="982"/>
                  </a:lnTo>
                  <a:lnTo>
                    <a:pt x="113" y="982"/>
                  </a:lnTo>
                  <a:lnTo>
                    <a:pt x="113" y="981"/>
                  </a:lnTo>
                  <a:lnTo>
                    <a:pt x="113" y="981"/>
                  </a:lnTo>
                  <a:lnTo>
                    <a:pt x="113" y="981"/>
                  </a:lnTo>
                  <a:lnTo>
                    <a:pt x="114" y="981"/>
                  </a:lnTo>
                  <a:lnTo>
                    <a:pt x="114" y="981"/>
                  </a:lnTo>
                  <a:lnTo>
                    <a:pt x="114" y="981"/>
                  </a:lnTo>
                  <a:lnTo>
                    <a:pt x="114" y="981"/>
                  </a:lnTo>
                  <a:lnTo>
                    <a:pt x="114" y="980"/>
                  </a:lnTo>
                  <a:lnTo>
                    <a:pt x="114" y="980"/>
                  </a:lnTo>
                  <a:lnTo>
                    <a:pt x="114" y="980"/>
                  </a:lnTo>
                  <a:lnTo>
                    <a:pt x="115" y="980"/>
                  </a:lnTo>
                  <a:lnTo>
                    <a:pt x="115" y="979"/>
                  </a:lnTo>
                  <a:lnTo>
                    <a:pt x="115" y="979"/>
                  </a:lnTo>
                  <a:lnTo>
                    <a:pt x="115" y="979"/>
                  </a:lnTo>
                  <a:lnTo>
                    <a:pt x="115" y="979"/>
                  </a:lnTo>
                  <a:lnTo>
                    <a:pt x="115" y="979"/>
                  </a:lnTo>
                  <a:lnTo>
                    <a:pt x="115" y="979"/>
                  </a:lnTo>
                  <a:lnTo>
                    <a:pt x="116" y="979"/>
                  </a:lnTo>
                  <a:lnTo>
                    <a:pt x="116" y="979"/>
                  </a:lnTo>
                  <a:lnTo>
                    <a:pt x="116" y="978"/>
                  </a:lnTo>
                  <a:lnTo>
                    <a:pt x="116" y="978"/>
                  </a:lnTo>
                  <a:lnTo>
                    <a:pt x="117" y="978"/>
                  </a:lnTo>
                  <a:lnTo>
                    <a:pt x="117" y="978"/>
                  </a:lnTo>
                  <a:lnTo>
                    <a:pt x="117" y="978"/>
                  </a:lnTo>
                  <a:lnTo>
                    <a:pt x="117" y="978"/>
                  </a:lnTo>
                  <a:lnTo>
                    <a:pt x="117" y="978"/>
                  </a:lnTo>
                  <a:lnTo>
                    <a:pt x="117" y="977"/>
                  </a:lnTo>
                  <a:lnTo>
                    <a:pt x="117" y="977"/>
                  </a:lnTo>
                  <a:lnTo>
                    <a:pt x="118" y="977"/>
                  </a:lnTo>
                  <a:lnTo>
                    <a:pt x="118" y="977"/>
                  </a:lnTo>
                  <a:lnTo>
                    <a:pt x="118" y="977"/>
                  </a:lnTo>
                  <a:lnTo>
                    <a:pt x="118" y="977"/>
                  </a:lnTo>
                  <a:lnTo>
                    <a:pt x="118" y="976"/>
                  </a:lnTo>
                  <a:lnTo>
                    <a:pt x="119" y="976"/>
                  </a:lnTo>
                  <a:lnTo>
                    <a:pt x="119" y="976"/>
                  </a:lnTo>
                  <a:lnTo>
                    <a:pt x="119" y="976"/>
                  </a:lnTo>
                  <a:lnTo>
                    <a:pt x="119" y="976"/>
                  </a:lnTo>
                  <a:lnTo>
                    <a:pt x="119" y="976"/>
                  </a:lnTo>
                  <a:lnTo>
                    <a:pt x="119" y="976"/>
                  </a:lnTo>
                  <a:lnTo>
                    <a:pt x="119" y="976"/>
                  </a:lnTo>
                  <a:lnTo>
                    <a:pt x="120" y="976"/>
                  </a:lnTo>
                  <a:lnTo>
                    <a:pt x="120" y="975"/>
                  </a:lnTo>
                  <a:lnTo>
                    <a:pt x="120" y="975"/>
                  </a:lnTo>
                  <a:lnTo>
                    <a:pt x="120" y="975"/>
                  </a:lnTo>
                  <a:lnTo>
                    <a:pt x="120" y="975"/>
                  </a:lnTo>
                  <a:lnTo>
                    <a:pt x="120" y="975"/>
                  </a:lnTo>
                  <a:lnTo>
                    <a:pt x="120" y="975"/>
                  </a:lnTo>
                  <a:lnTo>
                    <a:pt x="121" y="975"/>
                  </a:lnTo>
                  <a:lnTo>
                    <a:pt x="121" y="974"/>
                  </a:lnTo>
                  <a:lnTo>
                    <a:pt x="121" y="974"/>
                  </a:lnTo>
                  <a:lnTo>
                    <a:pt x="121" y="974"/>
                  </a:lnTo>
                  <a:lnTo>
                    <a:pt x="122" y="974"/>
                  </a:lnTo>
                  <a:lnTo>
                    <a:pt x="122" y="974"/>
                  </a:lnTo>
                  <a:lnTo>
                    <a:pt x="122" y="974"/>
                  </a:lnTo>
                  <a:lnTo>
                    <a:pt x="122" y="974"/>
                  </a:lnTo>
                  <a:lnTo>
                    <a:pt x="122" y="974"/>
                  </a:lnTo>
                  <a:lnTo>
                    <a:pt x="122" y="974"/>
                  </a:lnTo>
                  <a:lnTo>
                    <a:pt x="122" y="974"/>
                  </a:lnTo>
                  <a:lnTo>
                    <a:pt x="123" y="974"/>
                  </a:lnTo>
                  <a:lnTo>
                    <a:pt x="123" y="973"/>
                  </a:lnTo>
                  <a:lnTo>
                    <a:pt x="123" y="973"/>
                  </a:lnTo>
                  <a:lnTo>
                    <a:pt x="123" y="973"/>
                  </a:lnTo>
                  <a:lnTo>
                    <a:pt x="123" y="973"/>
                  </a:lnTo>
                  <a:lnTo>
                    <a:pt x="124" y="973"/>
                  </a:lnTo>
                  <a:lnTo>
                    <a:pt x="124" y="973"/>
                  </a:lnTo>
                  <a:lnTo>
                    <a:pt x="124" y="973"/>
                  </a:lnTo>
                  <a:lnTo>
                    <a:pt x="124" y="973"/>
                  </a:lnTo>
                  <a:lnTo>
                    <a:pt x="124" y="973"/>
                  </a:lnTo>
                  <a:lnTo>
                    <a:pt x="124" y="973"/>
                  </a:lnTo>
                  <a:lnTo>
                    <a:pt x="124" y="973"/>
                  </a:lnTo>
                  <a:lnTo>
                    <a:pt x="125" y="973"/>
                  </a:lnTo>
                  <a:lnTo>
                    <a:pt x="125" y="973"/>
                  </a:lnTo>
                  <a:lnTo>
                    <a:pt x="125" y="973"/>
                  </a:lnTo>
                  <a:lnTo>
                    <a:pt x="125" y="972"/>
                  </a:lnTo>
                  <a:lnTo>
                    <a:pt x="125" y="972"/>
                  </a:lnTo>
                  <a:lnTo>
                    <a:pt x="125" y="972"/>
                  </a:lnTo>
                  <a:lnTo>
                    <a:pt x="125" y="972"/>
                  </a:lnTo>
                  <a:lnTo>
                    <a:pt x="126" y="972"/>
                  </a:lnTo>
                  <a:lnTo>
                    <a:pt x="126" y="972"/>
                  </a:lnTo>
                  <a:lnTo>
                    <a:pt x="126" y="972"/>
                  </a:lnTo>
                  <a:lnTo>
                    <a:pt x="126" y="972"/>
                  </a:lnTo>
                  <a:lnTo>
                    <a:pt x="127" y="972"/>
                  </a:lnTo>
                  <a:lnTo>
                    <a:pt x="127" y="972"/>
                  </a:lnTo>
                  <a:lnTo>
                    <a:pt x="127" y="972"/>
                  </a:lnTo>
                  <a:lnTo>
                    <a:pt x="127" y="972"/>
                  </a:lnTo>
                  <a:lnTo>
                    <a:pt x="127" y="972"/>
                  </a:lnTo>
                  <a:lnTo>
                    <a:pt x="127" y="972"/>
                  </a:lnTo>
                  <a:lnTo>
                    <a:pt x="127" y="971"/>
                  </a:lnTo>
                  <a:lnTo>
                    <a:pt x="128" y="971"/>
                  </a:lnTo>
                  <a:lnTo>
                    <a:pt x="128" y="971"/>
                  </a:lnTo>
                  <a:lnTo>
                    <a:pt x="128" y="971"/>
                  </a:lnTo>
                  <a:lnTo>
                    <a:pt x="128" y="971"/>
                  </a:lnTo>
                  <a:lnTo>
                    <a:pt x="128" y="971"/>
                  </a:lnTo>
                  <a:lnTo>
                    <a:pt x="128" y="971"/>
                  </a:lnTo>
                  <a:lnTo>
                    <a:pt x="128" y="971"/>
                  </a:lnTo>
                  <a:lnTo>
                    <a:pt x="129" y="971"/>
                  </a:lnTo>
                  <a:lnTo>
                    <a:pt x="129" y="971"/>
                  </a:lnTo>
                  <a:lnTo>
                    <a:pt x="129" y="971"/>
                  </a:lnTo>
                  <a:lnTo>
                    <a:pt x="129" y="971"/>
                  </a:lnTo>
                  <a:lnTo>
                    <a:pt x="129" y="971"/>
                  </a:lnTo>
                  <a:lnTo>
                    <a:pt x="130" y="971"/>
                  </a:lnTo>
                  <a:lnTo>
                    <a:pt x="130" y="971"/>
                  </a:lnTo>
                  <a:lnTo>
                    <a:pt x="130" y="971"/>
                  </a:lnTo>
                  <a:lnTo>
                    <a:pt x="130" y="971"/>
                  </a:lnTo>
                  <a:lnTo>
                    <a:pt x="130" y="971"/>
                  </a:lnTo>
                  <a:lnTo>
                    <a:pt x="130" y="971"/>
                  </a:lnTo>
                  <a:lnTo>
                    <a:pt x="130" y="971"/>
                  </a:lnTo>
                  <a:lnTo>
                    <a:pt x="131" y="971"/>
                  </a:lnTo>
                  <a:lnTo>
                    <a:pt x="131" y="971"/>
                  </a:lnTo>
                  <a:lnTo>
                    <a:pt x="131" y="971"/>
                  </a:lnTo>
                  <a:lnTo>
                    <a:pt x="131" y="971"/>
                  </a:lnTo>
                  <a:lnTo>
                    <a:pt x="132" y="971"/>
                  </a:lnTo>
                  <a:lnTo>
                    <a:pt x="132" y="971"/>
                  </a:lnTo>
                  <a:lnTo>
                    <a:pt x="132" y="971"/>
                  </a:lnTo>
                  <a:lnTo>
                    <a:pt x="132" y="971"/>
                  </a:lnTo>
                  <a:lnTo>
                    <a:pt x="132" y="971"/>
                  </a:lnTo>
                  <a:lnTo>
                    <a:pt x="132" y="971"/>
                  </a:lnTo>
                  <a:lnTo>
                    <a:pt x="132" y="971"/>
                  </a:lnTo>
                  <a:lnTo>
                    <a:pt x="133" y="971"/>
                  </a:lnTo>
                  <a:lnTo>
                    <a:pt x="133" y="971"/>
                  </a:lnTo>
                  <a:lnTo>
                    <a:pt x="133" y="971"/>
                  </a:lnTo>
                  <a:lnTo>
                    <a:pt x="133" y="971"/>
                  </a:lnTo>
                  <a:lnTo>
                    <a:pt x="133" y="971"/>
                  </a:lnTo>
                  <a:lnTo>
                    <a:pt x="133" y="971"/>
                  </a:lnTo>
                  <a:lnTo>
                    <a:pt x="133" y="971"/>
                  </a:lnTo>
                  <a:lnTo>
                    <a:pt x="134" y="971"/>
                  </a:lnTo>
                  <a:lnTo>
                    <a:pt x="134" y="971"/>
                  </a:lnTo>
                  <a:lnTo>
                    <a:pt x="134" y="971"/>
                  </a:lnTo>
                  <a:lnTo>
                    <a:pt x="134" y="971"/>
                  </a:lnTo>
                  <a:lnTo>
                    <a:pt x="134" y="971"/>
                  </a:lnTo>
                  <a:lnTo>
                    <a:pt x="135" y="971"/>
                  </a:lnTo>
                  <a:lnTo>
                    <a:pt x="135" y="971"/>
                  </a:lnTo>
                  <a:lnTo>
                    <a:pt x="135" y="971"/>
                  </a:lnTo>
                  <a:lnTo>
                    <a:pt x="135" y="971"/>
                  </a:lnTo>
                  <a:lnTo>
                    <a:pt x="135" y="971"/>
                  </a:lnTo>
                  <a:lnTo>
                    <a:pt x="135" y="971"/>
                  </a:lnTo>
                  <a:lnTo>
                    <a:pt x="135" y="971"/>
                  </a:lnTo>
                  <a:lnTo>
                    <a:pt x="136" y="971"/>
                  </a:lnTo>
                  <a:lnTo>
                    <a:pt x="136" y="971"/>
                  </a:lnTo>
                  <a:lnTo>
                    <a:pt x="136" y="971"/>
                  </a:lnTo>
                  <a:lnTo>
                    <a:pt x="136" y="971"/>
                  </a:lnTo>
                  <a:lnTo>
                    <a:pt x="137" y="971"/>
                  </a:lnTo>
                  <a:lnTo>
                    <a:pt x="137" y="972"/>
                  </a:lnTo>
                  <a:lnTo>
                    <a:pt x="137" y="972"/>
                  </a:lnTo>
                  <a:lnTo>
                    <a:pt x="137" y="972"/>
                  </a:lnTo>
                  <a:lnTo>
                    <a:pt x="137" y="972"/>
                  </a:lnTo>
                  <a:lnTo>
                    <a:pt x="137" y="972"/>
                  </a:lnTo>
                  <a:lnTo>
                    <a:pt x="137" y="972"/>
                  </a:lnTo>
                  <a:lnTo>
                    <a:pt x="138" y="972"/>
                  </a:lnTo>
                  <a:lnTo>
                    <a:pt x="138" y="972"/>
                  </a:lnTo>
                  <a:lnTo>
                    <a:pt x="138" y="972"/>
                  </a:lnTo>
                  <a:lnTo>
                    <a:pt x="138" y="972"/>
                  </a:lnTo>
                  <a:lnTo>
                    <a:pt x="138" y="972"/>
                  </a:lnTo>
                  <a:lnTo>
                    <a:pt x="138" y="972"/>
                  </a:lnTo>
                  <a:lnTo>
                    <a:pt x="138" y="972"/>
                  </a:lnTo>
                  <a:lnTo>
                    <a:pt x="139" y="972"/>
                  </a:lnTo>
                  <a:lnTo>
                    <a:pt x="139" y="972"/>
                  </a:lnTo>
                  <a:lnTo>
                    <a:pt x="139" y="973"/>
                  </a:lnTo>
                  <a:lnTo>
                    <a:pt x="139" y="973"/>
                  </a:lnTo>
                  <a:lnTo>
                    <a:pt x="139" y="973"/>
                  </a:lnTo>
                  <a:lnTo>
                    <a:pt x="140" y="973"/>
                  </a:lnTo>
                  <a:lnTo>
                    <a:pt x="140" y="973"/>
                  </a:lnTo>
                  <a:lnTo>
                    <a:pt x="140" y="973"/>
                  </a:lnTo>
                  <a:lnTo>
                    <a:pt x="140" y="973"/>
                  </a:lnTo>
                  <a:lnTo>
                    <a:pt x="140" y="973"/>
                  </a:lnTo>
                  <a:lnTo>
                    <a:pt x="140" y="973"/>
                  </a:lnTo>
                  <a:lnTo>
                    <a:pt x="140" y="973"/>
                  </a:lnTo>
                  <a:lnTo>
                    <a:pt x="141" y="973"/>
                  </a:lnTo>
                  <a:lnTo>
                    <a:pt x="141" y="973"/>
                  </a:lnTo>
                  <a:lnTo>
                    <a:pt x="141" y="973"/>
                  </a:lnTo>
                  <a:lnTo>
                    <a:pt x="141" y="973"/>
                  </a:lnTo>
                  <a:lnTo>
                    <a:pt x="142" y="973"/>
                  </a:lnTo>
                  <a:lnTo>
                    <a:pt x="142" y="973"/>
                  </a:lnTo>
                  <a:lnTo>
                    <a:pt x="142" y="974"/>
                  </a:lnTo>
                  <a:lnTo>
                    <a:pt x="142" y="974"/>
                  </a:lnTo>
                  <a:lnTo>
                    <a:pt x="142" y="974"/>
                  </a:lnTo>
                  <a:lnTo>
                    <a:pt x="142" y="974"/>
                  </a:lnTo>
                  <a:lnTo>
                    <a:pt x="142" y="974"/>
                  </a:lnTo>
                  <a:lnTo>
                    <a:pt x="143" y="974"/>
                  </a:lnTo>
                  <a:lnTo>
                    <a:pt x="143" y="974"/>
                  </a:lnTo>
                  <a:lnTo>
                    <a:pt x="143" y="974"/>
                  </a:lnTo>
                  <a:lnTo>
                    <a:pt x="143" y="974"/>
                  </a:lnTo>
                  <a:lnTo>
                    <a:pt x="143" y="974"/>
                  </a:lnTo>
                  <a:lnTo>
                    <a:pt x="143" y="974"/>
                  </a:lnTo>
                  <a:lnTo>
                    <a:pt x="143" y="974"/>
                  </a:lnTo>
                  <a:lnTo>
                    <a:pt x="144" y="975"/>
                  </a:lnTo>
                  <a:lnTo>
                    <a:pt x="144" y="975"/>
                  </a:lnTo>
                  <a:lnTo>
                    <a:pt x="144" y="975"/>
                  </a:lnTo>
                  <a:lnTo>
                    <a:pt x="144" y="975"/>
                  </a:lnTo>
                  <a:lnTo>
                    <a:pt x="144" y="975"/>
                  </a:lnTo>
                  <a:lnTo>
                    <a:pt x="145" y="975"/>
                  </a:lnTo>
                  <a:lnTo>
                    <a:pt x="145" y="975"/>
                  </a:lnTo>
                  <a:lnTo>
                    <a:pt x="145" y="975"/>
                  </a:lnTo>
                  <a:lnTo>
                    <a:pt x="145" y="976"/>
                  </a:lnTo>
                  <a:lnTo>
                    <a:pt x="145" y="976"/>
                  </a:lnTo>
                  <a:lnTo>
                    <a:pt x="145" y="976"/>
                  </a:lnTo>
                  <a:lnTo>
                    <a:pt x="146" y="976"/>
                  </a:lnTo>
                  <a:lnTo>
                    <a:pt x="146" y="976"/>
                  </a:lnTo>
                  <a:lnTo>
                    <a:pt x="146" y="976"/>
                  </a:lnTo>
                  <a:lnTo>
                    <a:pt x="146" y="976"/>
                  </a:lnTo>
                  <a:lnTo>
                    <a:pt x="146" y="976"/>
                  </a:lnTo>
                  <a:lnTo>
                    <a:pt x="147" y="976"/>
                  </a:lnTo>
                  <a:lnTo>
                    <a:pt x="147" y="976"/>
                  </a:lnTo>
                  <a:lnTo>
                    <a:pt x="147" y="976"/>
                  </a:lnTo>
                  <a:lnTo>
                    <a:pt x="147" y="977"/>
                  </a:lnTo>
                  <a:lnTo>
                    <a:pt x="147" y="977"/>
                  </a:lnTo>
                  <a:lnTo>
                    <a:pt x="147" y="977"/>
                  </a:lnTo>
                  <a:lnTo>
                    <a:pt x="147" y="977"/>
                  </a:lnTo>
                  <a:lnTo>
                    <a:pt x="148" y="977"/>
                  </a:lnTo>
                  <a:lnTo>
                    <a:pt x="148" y="977"/>
                  </a:lnTo>
                  <a:lnTo>
                    <a:pt x="148" y="978"/>
                  </a:lnTo>
                  <a:lnTo>
                    <a:pt x="148" y="978"/>
                  </a:lnTo>
                  <a:lnTo>
                    <a:pt x="148" y="978"/>
                  </a:lnTo>
                  <a:lnTo>
                    <a:pt x="148" y="978"/>
                  </a:lnTo>
                  <a:lnTo>
                    <a:pt x="148" y="978"/>
                  </a:lnTo>
                  <a:lnTo>
                    <a:pt x="149" y="978"/>
                  </a:lnTo>
                  <a:lnTo>
                    <a:pt x="149" y="978"/>
                  </a:lnTo>
                  <a:lnTo>
                    <a:pt x="149" y="978"/>
                  </a:lnTo>
                  <a:lnTo>
                    <a:pt x="149" y="978"/>
                  </a:lnTo>
                  <a:lnTo>
                    <a:pt x="150" y="978"/>
                  </a:lnTo>
                  <a:lnTo>
                    <a:pt x="150" y="979"/>
                  </a:lnTo>
                  <a:lnTo>
                    <a:pt x="150" y="979"/>
                  </a:lnTo>
                  <a:lnTo>
                    <a:pt x="150" y="979"/>
                  </a:lnTo>
                  <a:lnTo>
                    <a:pt x="150" y="979"/>
                  </a:lnTo>
                  <a:lnTo>
                    <a:pt x="150" y="979"/>
                  </a:lnTo>
                  <a:lnTo>
                    <a:pt x="150" y="979"/>
                  </a:lnTo>
                  <a:lnTo>
                    <a:pt x="151" y="979"/>
                  </a:lnTo>
                  <a:lnTo>
                    <a:pt x="151" y="979"/>
                  </a:lnTo>
                  <a:lnTo>
                    <a:pt x="151" y="979"/>
                  </a:lnTo>
                  <a:lnTo>
                    <a:pt x="151" y="980"/>
                  </a:lnTo>
                  <a:lnTo>
                    <a:pt x="151" y="980"/>
                  </a:lnTo>
                  <a:lnTo>
                    <a:pt x="152" y="980"/>
                  </a:lnTo>
                  <a:lnTo>
                    <a:pt x="152" y="980"/>
                  </a:lnTo>
                  <a:lnTo>
                    <a:pt x="152" y="980"/>
                  </a:lnTo>
                  <a:lnTo>
                    <a:pt x="152" y="980"/>
                  </a:lnTo>
                  <a:lnTo>
                    <a:pt x="152" y="981"/>
                  </a:lnTo>
                  <a:lnTo>
                    <a:pt x="152" y="981"/>
                  </a:lnTo>
                  <a:lnTo>
                    <a:pt x="152" y="981"/>
                  </a:lnTo>
                  <a:lnTo>
                    <a:pt x="153" y="981"/>
                  </a:lnTo>
                  <a:lnTo>
                    <a:pt x="153" y="981"/>
                  </a:lnTo>
                  <a:lnTo>
                    <a:pt x="153" y="981"/>
                  </a:lnTo>
                  <a:lnTo>
                    <a:pt x="153" y="981"/>
                  </a:lnTo>
                  <a:lnTo>
                    <a:pt x="153" y="981"/>
                  </a:lnTo>
                  <a:lnTo>
                    <a:pt x="153" y="982"/>
                  </a:lnTo>
                  <a:lnTo>
                    <a:pt x="153" y="982"/>
                  </a:lnTo>
                  <a:lnTo>
                    <a:pt x="154" y="982"/>
                  </a:lnTo>
                  <a:lnTo>
                    <a:pt x="154" y="982"/>
                  </a:lnTo>
                  <a:lnTo>
                    <a:pt x="154" y="982"/>
                  </a:lnTo>
                  <a:lnTo>
                    <a:pt x="154" y="982"/>
                  </a:lnTo>
                  <a:lnTo>
                    <a:pt x="155" y="983"/>
                  </a:lnTo>
                  <a:lnTo>
                    <a:pt x="155" y="983"/>
                  </a:lnTo>
                  <a:lnTo>
                    <a:pt x="155" y="983"/>
                  </a:lnTo>
                  <a:lnTo>
                    <a:pt x="155" y="983"/>
                  </a:lnTo>
                  <a:lnTo>
                    <a:pt x="155" y="983"/>
                  </a:lnTo>
                  <a:lnTo>
                    <a:pt x="155" y="983"/>
                  </a:lnTo>
                  <a:lnTo>
                    <a:pt x="155" y="983"/>
                  </a:lnTo>
                  <a:lnTo>
                    <a:pt x="156" y="983"/>
                  </a:lnTo>
                  <a:lnTo>
                    <a:pt x="156" y="984"/>
                  </a:lnTo>
                  <a:lnTo>
                    <a:pt x="156" y="984"/>
                  </a:lnTo>
                  <a:lnTo>
                    <a:pt x="156" y="984"/>
                  </a:lnTo>
                  <a:lnTo>
                    <a:pt x="156" y="984"/>
                  </a:lnTo>
                  <a:lnTo>
                    <a:pt x="156" y="984"/>
                  </a:lnTo>
                  <a:lnTo>
                    <a:pt x="156" y="984"/>
                  </a:lnTo>
                  <a:lnTo>
                    <a:pt x="157" y="984"/>
                  </a:lnTo>
                  <a:lnTo>
                    <a:pt x="157" y="984"/>
                  </a:lnTo>
                  <a:lnTo>
                    <a:pt x="157" y="985"/>
                  </a:lnTo>
                  <a:lnTo>
                    <a:pt x="157" y="985"/>
                  </a:lnTo>
                  <a:lnTo>
                    <a:pt x="157" y="985"/>
                  </a:lnTo>
                  <a:lnTo>
                    <a:pt x="158" y="985"/>
                  </a:lnTo>
                  <a:lnTo>
                    <a:pt x="158" y="985"/>
                  </a:lnTo>
                  <a:lnTo>
                    <a:pt x="158" y="985"/>
                  </a:lnTo>
                  <a:lnTo>
                    <a:pt x="158" y="986"/>
                  </a:lnTo>
                  <a:lnTo>
                    <a:pt x="158" y="986"/>
                  </a:lnTo>
                  <a:lnTo>
                    <a:pt x="158" y="986"/>
                  </a:lnTo>
                  <a:lnTo>
                    <a:pt x="158" y="986"/>
                  </a:lnTo>
                  <a:lnTo>
                    <a:pt x="159" y="986"/>
                  </a:lnTo>
                  <a:lnTo>
                    <a:pt x="159" y="986"/>
                  </a:lnTo>
                  <a:lnTo>
                    <a:pt x="159" y="986"/>
                  </a:lnTo>
                  <a:lnTo>
                    <a:pt x="159" y="986"/>
                  </a:lnTo>
                  <a:lnTo>
                    <a:pt x="160" y="987"/>
                  </a:lnTo>
                  <a:lnTo>
                    <a:pt x="160" y="987"/>
                  </a:lnTo>
                  <a:lnTo>
                    <a:pt x="160" y="987"/>
                  </a:lnTo>
                  <a:lnTo>
                    <a:pt x="160" y="987"/>
                  </a:lnTo>
                  <a:lnTo>
                    <a:pt x="160" y="987"/>
                  </a:lnTo>
                  <a:lnTo>
                    <a:pt x="160" y="987"/>
                  </a:lnTo>
                  <a:lnTo>
                    <a:pt x="160" y="988"/>
                  </a:lnTo>
                  <a:lnTo>
                    <a:pt x="161" y="988"/>
                  </a:lnTo>
                  <a:lnTo>
                    <a:pt x="161" y="988"/>
                  </a:lnTo>
                  <a:lnTo>
                    <a:pt x="161" y="988"/>
                  </a:lnTo>
                  <a:lnTo>
                    <a:pt x="161" y="988"/>
                  </a:lnTo>
                  <a:lnTo>
                    <a:pt x="161" y="988"/>
                  </a:lnTo>
                  <a:lnTo>
                    <a:pt x="161" y="988"/>
                  </a:lnTo>
                  <a:lnTo>
                    <a:pt x="161" y="988"/>
                  </a:lnTo>
                  <a:lnTo>
                    <a:pt x="162" y="989"/>
                  </a:lnTo>
                  <a:lnTo>
                    <a:pt x="162" y="989"/>
                  </a:lnTo>
                  <a:lnTo>
                    <a:pt x="162" y="989"/>
                  </a:lnTo>
                  <a:lnTo>
                    <a:pt x="162" y="989"/>
                  </a:lnTo>
                  <a:lnTo>
                    <a:pt x="162" y="989"/>
                  </a:lnTo>
                  <a:lnTo>
                    <a:pt x="163" y="989"/>
                  </a:lnTo>
                  <a:lnTo>
                    <a:pt x="163" y="989"/>
                  </a:lnTo>
                  <a:lnTo>
                    <a:pt x="163" y="989"/>
                  </a:lnTo>
                  <a:lnTo>
                    <a:pt x="163" y="989"/>
                  </a:lnTo>
                  <a:lnTo>
                    <a:pt x="163" y="990"/>
                  </a:lnTo>
                  <a:lnTo>
                    <a:pt x="163" y="990"/>
                  </a:lnTo>
                  <a:lnTo>
                    <a:pt x="163" y="990"/>
                  </a:lnTo>
                  <a:lnTo>
                    <a:pt x="164" y="990"/>
                  </a:lnTo>
                  <a:lnTo>
                    <a:pt x="164" y="990"/>
                  </a:lnTo>
                  <a:lnTo>
                    <a:pt x="164" y="990"/>
                  </a:lnTo>
                  <a:lnTo>
                    <a:pt x="164" y="991"/>
                  </a:lnTo>
                  <a:lnTo>
                    <a:pt x="165" y="991"/>
                  </a:lnTo>
                  <a:lnTo>
                    <a:pt x="165" y="991"/>
                  </a:lnTo>
                  <a:lnTo>
                    <a:pt x="165" y="991"/>
                  </a:lnTo>
                  <a:lnTo>
                    <a:pt x="165" y="991"/>
                  </a:lnTo>
                  <a:lnTo>
                    <a:pt x="165" y="991"/>
                  </a:lnTo>
                  <a:lnTo>
                    <a:pt x="165" y="991"/>
                  </a:lnTo>
                  <a:lnTo>
                    <a:pt x="165" y="991"/>
                  </a:lnTo>
                  <a:lnTo>
                    <a:pt x="166" y="991"/>
                  </a:lnTo>
                  <a:lnTo>
                    <a:pt x="166" y="992"/>
                  </a:lnTo>
                  <a:lnTo>
                    <a:pt x="166" y="992"/>
                  </a:lnTo>
                  <a:lnTo>
                    <a:pt x="166" y="992"/>
                  </a:lnTo>
                  <a:lnTo>
                    <a:pt x="166" y="992"/>
                  </a:lnTo>
                  <a:lnTo>
                    <a:pt x="166" y="992"/>
                  </a:lnTo>
                  <a:lnTo>
                    <a:pt x="166" y="992"/>
                  </a:lnTo>
                  <a:lnTo>
                    <a:pt x="167" y="992"/>
                  </a:lnTo>
                  <a:lnTo>
                    <a:pt x="167" y="992"/>
                  </a:lnTo>
                  <a:lnTo>
                    <a:pt x="167" y="992"/>
                  </a:lnTo>
                  <a:lnTo>
                    <a:pt x="167" y="993"/>
                  </a:lnTo>
                  <a:lnTo>
                    <a:pt x="167" y="993"/>
                  </a:lnTo>
                  <a:lnTo>
                    <a:pt x="168" y="993"/>
                  </a:lnTo>
                  <a:lnTo>
                    <a:pt x="168" y="993"/>
                  </a:lnTo>
                  <a:lnTo>
                    <a:pt x="168" y="993"/>
                  </a:lnTo>
                  <a:lnTo>
                    <a:pt x="168" y="993"/>
                  </a:lnTo>
                  <a:lnTo>
                    <a:pt x="168" y="993"/>
                  </a:lnTo>
                  <a:lnTo>
                    <a:pt x="168" y="994"/>
                  </a:lnTo>
                  <a:lnTo>
                    <a:pt x="168" y="994"/>
                  </a:lnTo>
                  <a:lnTo>
                    <a:pt x="169" y="994"/>
                  </a:lnTo>
                  <a:lnTo>
                    <a:pt x="169" y="994"/>
                  </a:lnTo>
                  <a:lnTo>
                    <a:pt x="169" y="994"/>
                  </a:lnTo>
                  <a:lnTo>
                    <a:pt x="169" y="994"/>
                  </a:lnTo>
                  <a:lnTo>
                    <a:pt x="170" y="994"/>
                  </a:lnTo>
                  <a:lnTo>
                    <a:pt x="170" y="994"/>
                  </a:lnTo>
                  <a:lnTo>
                    <a:pt x="170" y="994"/>
                  </a:lnTo>
                  <a:lnTo>
                    <a:pt x="170" y="994"/>
                  </a:lnTo>
                  <a:lnTo>
                    <a:pt x="170" y="995"/>
                  </a:lnTo>
                  <a:lnTo>
                    <a:pt x="170" y="995"/>
                  </a:lnTo>
                  <a:lnTo>
                    <a:pt x="170" y="995"/>
                  </a:lnTo>
                  <a:lnTo>
                    <a:pt x="171" y="995"/>
                  </a:lnTo>
                  <a:lnTo>
                    <a:pt x="171" y="995"/>
                  </a:lnTo>
                  <a:lnTo>
                    <a:pt x="171" y="995"/>
                  </a:lnTo>
                  <a:lnTo>
                    <a:pt x="171" y="995"/>
                  </a:lnTo>
                  <a:lnTo>
                    <a:pt x="171" y="996"/>
                  </a:lnTo>
                  <a:lnTo>
                    <a:pt x="171" y="996"/>
                  </a:lnTo>
                  <a:lnTo>
                    <a:pt x="171" y="996"/>
                  </a:lnTo>
                  <a:lnTo>
                    <a:pt x="172" y="996"/>
                  </a:lnTo>
                  <a:lnTo>
                    <a:pt x="172" y="996"/>
                  </a:lnTo>
                  <a:lnTo>
                    <a:pt x="172" y="996"/>
                  </a:lnTo>
                  <a:lnTo>
                    <a:pt x="172" y="996"/>
                  </a:lnTo>
                  <a:lnTo>
                    <a:pt x="172" y="996"/>
                  </a:lnTo>
                  <a:lnTo>
                    <a:pt x="173" y="996"/>
                  </a:lnTo>
                  <a:lnTo>
                    <a:pt x="173" y="996"/>
                  </a:lnTo>
                  <a:lnTo>
                    <a:pt x="173" y="996"/>
                  </a:lnTo>
                  <a:lnTo>
                    <a:pt x="173" y="996"/>
                  </a:lnTo>
                  <a:lnTo>
                    <a:pt x="173" y="997"/>
                  </a:lnTo>
                  <a:lnTo>
                    <a:pt x="173" y="997"/>
                  </a:lnTo>
                  <a:lnTo>
                    <a:pt x="174" y="997"/>
                  </a:lnTo>
                  <a:lnTo>
                    <a:pt x="174" y="997"/>
                  </a:lnTo>
                  <a:lnTo>
                    <a:pt x="174" y="997"/>
                  </a:lnTo>
                  <a:lnTo>
                    <a:pt x="174" y="997"/>
                  </a:lnTo>
                  <a:lnTo>
                    <a:pt x="174" y="997"/>
                  </a:lnTo>
                  <a:lnTo>
                    <a:pt x="175" y="997"/>
                  </a:lnTo>
                  <a:lnTo>
                    <a:pt x="175" y="997"/>
                  </a:lnTo>
                  <a:lnTo>
                    <a:pt x="175" y="997"/>
                  </a:lnTo>
                  <a:lnTo>
                    <a:pt x="175" y="997"/>
                  </a:lnTo>
                  <a:lnTo>
                    <a:pt x="175" y="997"/>
                  </a:lnTo>
                  <a:lnTo>
                    <a:pt x="175" y="997"/>
                  </a:lnTo>
                  <a:lnTo>
                    <a:pt x="175" y="997"/>
                  </a:lnTo>
                  <a:lnTo>
                    <a:pt x="176" y="998"/>
                  </a:lnTo>
                  <a:lnTo>
                    <a:pt x="176" y="998"/>
                  </a:lnTo>
                  <a:lnTo>
                    <a:pt x="176" y="998"/>
                  </a:lnTo>
                  <a:lnTo>
                    <a:pt x="176" y="998"/>
                  </a:lnTo>
                  <a:lnTo>
                    <a:pt x="176" y="998"/>
                  </a:lnTo>
                  <a:lnTo>
                    <a:pt x="176" y="998"/>
                  </a:lnTo>
                  <a:lnTo>
                    <a:pt x="176" y="998"/>
                  </a:lnTo>
                  <a:lnTo>
                    <a:pt x="177" y="998"/>
                  </a:lnTo>
                  <a:lnTo>
                    <a:pt x="177" y="998"/>
                  </a:lnTo>
                  <a:lnTo>
                    <a:pt x="177" y="998"/>
                  </a:lnTo>
                  <a:lnTo>
                    <a:pt x="177" y="998"/>
                  </a:lnTo>
                  <a:lnTo>
                    <a:pt x="178" y="999"/>
                  </a:lnTo>
                  <a:lnTo>
                    <a:pt x="178" y="999"/>
                  </a:lnTo>
                  <a:lnTo>
                    <a:pt x="178" y="999"/>
                  </a:lnTo>
                  <a:lnTo>
                    <a:pt x="178" y="999"/>
                  </a:lnTo>
                  <a:lnTo>
                    <a:pt x="178" y="999"/>
                  </a:lnTo>
                  <a:lnTo>
                    <a:pt x="178" y="999"/>
                  </a:lnTo>
                  <a:lnTo>
                    <a:pt x="178" y="999"/>
                  </a:lnTo>
                  <a:lnTo>
                    <a:pt x="179" y="999"/>
                  </a:lnTo>
                  <a:lnTo>
                    <a:pt x="179" y="999"/>
                  </a:lnTo>
                  <a:lnTo>
                    <a:pt x="179" y="999"/>
                  </a:lnTo>
                  <a:lnTo>
                    <a:pt x="179" y="999"/>
                  </a:lnTo>
                  <a:lnTo>
                    <a:pt x="179" y="999"/>
                  </a:lnTo>
                  <a:lnTo>
                    <a:pt x="180" y="999"/>
                  </a:lnTo>
                  <a:lnTo>
                    <a:pt x="180" y="999"/>
                  </a:lnTo>
                  <a:lnTo>
                    <a:pt x="180" y="999"/>
                  </a:lnTo>
                  <a:lnTo>
                    <a:pt x="180" y="999"/>
                  </a:lnTo>
                  <a:lnTo>
                    <a:pt x="180" y="999"/>
                  </a:lnTo>
                  <a:lnTo>
                    <a:pt x="180" y="999"/>
                  </a:lnTo>
                  <a:lnTo>
                    <a:pt x="180" y="999"/>
                  </a:lnTo>
                  <a:lnTo>
                    <a:pt x="181" y="999"/>
                  </a:lnTo>
                  <a:lnTo>
                    <a:pt x="181" y="999"/>
                  </a:lnTo>
                  <a:lnTo>
                    <a:pt x="181" y="999"/>
                  </a:lnTo>
                  <a:lnTo>
                    <a:pt x="181" y="1000"/>
                  </a:lnTo>
                  <a:lnTo>
                    <a:pt x="181" y="1000"/>
                  </a:lnTo>
                  <a:lnTo>
                    <a:pt x="181" y="1000"/>
                  </a:lnTo>
                  <a:lnTo>
                    <a:pt x="181" y="1000"/>
                  </a:lnTo>
                  <a:lnTo>
                    <a:pt x="182" y="1000"/>
                  </a:lnTo>
                  <a:lnTo>
                    <a:pt x="182" y="1000"/>
                  </a:lnTo>
                  <a:lnTo>
                    <a:pt x="182" y="1000"/>
                  </a:lnTo>
                  <a:lnTo>
                    <a:pt x="182" y="1000"/>
                  </a:lnTo>
                  <a:lnTo>
                    <a:pt x="183" y="1000"/>
                  </a:lnTo>
                  <a:lnTo>
                    <a:pt x="183" y="1000"/>
                  </a:lnTo>
                  <a:lnTo>
                    <a:pt x="183" y="1000"/>
                  </a:lnTo>
                  <a:lnTo>
                    <a:pt x="183" y="1000"/>
                  </a:lnTo>
                  <a:lnTo>
                    <a:pt x="183" y="1000"/>
                  </a:lnTo>
                  <a:lnTo>
                    <a:pt x="183" y="1000"/>
                  </a:lnTo>
                  <a:lnTo>
                    <a:pt x="183" y="1000"/>
                  </a:lnTo>
                  <a:lnTo>
                    <a:pt x="184" y="1000"/>
                  </a:lnTo>
                  <a:lnTo>
                    <a:pt x="184" y="1000"/>
                  </a:lnTo>
                  <a:lnTo>
                    <a:pt x="184" y="1000"/>
                  </a:lnTo>
                  <a:lnTo>
                    <a:pt x="184" y="1000"/>
                  </a:lnTo>
                  <a:lnTo>
                    <a:pt x="184" y="1000"/>
                  </a:lnTo>
                  <a:lnTo>
                    <a:pt x="184" y="1000"/>
                  </a:lnTo>
                  <a:lnTo>
                    <a:pt x="184" y="1000"/>
                  </a:lnTo>
                  <a:lnTo>
                    <a:pt x="185" y="1000"/>
                  </a:lnTo>
                  <a:lnTo>
                    <a:pt x="185" y="1000"/>
                  </a:lnTo>
                  <a:lnTo>
                    <a:pt x="185" y="1000"/>
                  </a:lnTo>
                  <a:lnTo>
                    <a:pt x="185" y="1000"/>
                  </a:lnTo>
                  <a:lnTo>
                    <a:pt x="185" y="1000"/>
                  </a:lnTo>
                  <a:lnTo>
                    <a:pt x="186" y="1000"/>
                  </a:lnTo>
                  <a:lnTo>
                    <a:pt x="186" y="1000"/>
                  </a:lnTo>
                  <a:lnTo>
                    <a:pt x="186" y="1001"/>
                  </a:lnTo>
                  <a:lnTo>
                    <a:pt x="186" y="1001"/>
                  </a:lnTo>
                  <a:lnTo>
                    <a:pt x="186" y="1001"/>
                  </a:lnTo>
                  <a:lnTo>
                    <a:pt x="186" y="1001"/>
                  </a:lnTo>
                  <a:lnTo>
                    <a:pt x="186" y="1001"/>
                  </a:lnTo>
                  <a:lnTo>
                    <a:pt x="187" y="1001"/>
                  </a:lnTo>
                  <a:lnTo>
                    <a:pt x="187" y="1001"/>
                  </a:lnTo>
                  <a:lnTo>
                    <a:pt x="187" y="1001"/>
                  </a:lnTo>
                  <a:lnTo>
                    <a:pt x="187" y="1001"/>
                  </a:lnTo>
                  <a:lnTo>
                    <a:pt x="188" y="1001"/>
                  </a:lnTo>
                  <a:lnTo>
                    <a:pt x="188" y="1001"/>
                  </a:lnTo>
                  <a:lnTo>
                    <a:pt x="188" y="1001"/>
                  </a:lnTo>
                  <a:lnTo>
                    <a:pt x="188" y="1001"/>
                  </a:lnTo>
                  <a:lnTo>
                    <a:pt x="188" y="1001"/>
                  </a:lnTo>
                  <a:lnTo>
                    <a:pt x="188" y="1001"/>
                  </a:lnTo>
                  <a:lnTo>
                    <a:pt x="188" y="1001"/>
                  </a:lnTo>
                  <a:lnTo>
                    <a:pt x="189" y="1001"/>
                  </a:lnTo>
                  <a:lnTo>
                    <a:pt x="189" y="1001"/>
                  </a:lnTo>
                  <a:lnTo>
                    <a:pt x="189" y="1001"/>
                  </a:lnTo>
                  <a:lnTo>
                    <a:pt x="189" y="1001"/>
                  </a:lnTo>
                  <a:lnTo>
                    <a:pt x="189" y="1000"/>
                  </a:lnTo>
                  <a:lnTo>
                    <a:pt x="189" y="1000"/>
                  </a:lnTo>
                  <a:lnTo>
                    <a:pt x="189" y="1000"/>
                  </a:lnTo>
                  <a:lnTo>
                    <a:pt x="190" y="1000"/>
                  </a:lnTo>
                  <a:lnTo>
                    <a:pt x="190" y="1000"/>
                  </a:lnTo>
                  <a:lnTo>
                    <a:pt x="190" y="1000"/>
                  </a:lnTo>
                  <a:lnTo>
                    <a:pt x="190" y="1000"/>
                  </a:lnTo>
                  <a:lnTo>
                    <a:pt x="190" y="1000"/>
                  </a:lnTo>
                  <a:lnTo>
                    <a:pt x="191" y="1000"/>
                  </a:lnTo>
                  <a:lnTo>
                    <a:pt x="191" y="1000"/>
                  </a:lnTo>
                  <a:lnTo>
                    <a:pt x="191" y="1000"/>
                  </a:lnTo>
                  <a:lnTo>
                    <a:pt x="191" y="1000"/>
                  </a:lnTo>
                  <a:lnTo>
                    <a:pt x="191" y="1000"/>
                  </a:lnTo>
                  <a:lnTo>
                    <a:pt x="191" y="1000"/>
                  </a:lnTo>
                  <a:lnTo>
                    <a:pt x="191" y="1000"/>
                  </a:lnTo>
                  <a:lnTo>
                    <a:pt x="192" y="1000"/>
                  </a:lnTo>
                  <a:lnTo>
                    <a:pt x="192" y="1000"/>
                  </a:lnTo>
                  <a:lnTo>
                    <a:pt x="192" y="1000"/>
                  </a:lnTo>
                  <a:lnTo>
                    <a:pt x="192" y="1000"/>
                  </a:lnTo>
                  <a:lnTo>
                    <a:pt x="193" y="1000"/>
                  </a:lnTo>
                  <a:lnTo>
                    <a:pt x="193" y="1000"/>
                  </a:lnTo>
                  <a:lnTo>
                    <a:pt x="193" y="1000"/>
                  </a:lnTo>
                  <a:lnTo>
                    <a:pt x="193" y="1000"/>
                  </a:lnTo>
                  <a:lnTo>
                    <a:pt x="193" y="1000"/>
                  </a:lnTo>
                  <a:lnTo>
                    <a:pt x="193" y="1000"/>
                  </a:lnTo>
                  <a:lnTo>
                    <a:pt x="193" y="1000"/>
                  </a:lnTo>
                  <a:lnTo>
                    <a:pt x="194" y="1000"/>
                  </a:lnTo>
                  <a:lnTo>
                    <a:pt x="194" y="1000"/>
                  </a:lnTo>
                  <a:lnTo>
                    <a:pt x="194" y="1000"/>
                  </a:lnTo>
                  <a:lnTo>
                    <a:pt x="194" y="1000"/>
                  </a:lnTo>
                  <a:lnTo>
                    <a:pt x="194" y="1000"/>
                  </a:lnTo>
                  <a:lnTo>
                    <a:pt x="194" y="999"/>
                  </a:lnTo>
                  <a:lnTo>
                    <a:pt x="194" y="999"/>
                  </a:lnTo>
                  <a:lnTo>
                    <a:pt x="195" y="999"/>
                  </a:lnTo>
                  <a:lnTo>
                    <a:pt x="195" y="999"/>
                  </a:lnTo>
                  <a:lnTo>
                    <a:pt x="195" y="999"/>
                  </a:lnTo>
                  <a:lnTo>
                    <a:pt x="195" y="999"/>
                  </a:lnTo>
                  <a:lnTo>
                    <a:pt x="195" y="999"/>
                  </a:lnTo>
                  <a:lnTo>
                    <a:pt x="196" y="999"/>
                  </a:lnTo>
                  <a:lnTo>
                    <a:pt x="196" y="999"/>
                  </a:lnTo>
                  <a:lnTo>
                    <a:pt x="196" y="999"/>
                  </a:lnTo>
                  <a:lnTo>
                    <a:pt x="196" y="999"/>
                  </a:lnTo>
                  <a:lnTo>
                    <a:pt x="196" y="999"/>
                  </a:lnTo>
                  <a:lnTo>
                    <a:pt x="196" y="999"/>
                  </a:lnTo>
                  <a:lnTo>
                    <a:pt x="196" y="999"/>
                  </a:lnTo>
                  <a:lnTo>
                    <a:pt x="197" y="999"/>
                  </a:lnTo>
                  <a:lnTo>
                    <a:pt x="197" y="999"/>
                  </a:lnTo>
                  <a:lnTo>
                    <a:pt x="197" y="999"/>
                  </a:lnTo>
                  <a:lnTo>
                    <a:pt x="197" y="999"/>
                  </a:lnTo>
                  <a:lnTo>
                    <a:pt x="198" y="999"/>
                  </a:lnTo>
                  <a:lnTo>
                    <a:pt x="198" y="999"/>
                  </a:lnTo>
                  <a:lnTo>
                    <a:pt x="198" y="999"/>
                  </a:lnTo>
                  <a:lnTo>
                    <a:pt x="198" y="999"/>
                  </a:lnTo>
                  <a:lnTo>
                    <a:pt x="198" y="999"/>
                  </a:lnTo>
                  <a:lnTo>
                    <a:pt x="198" y="999"/>
                  </a:lnTo>
                  <a:lnTo>
                    <a:pt x="198" y="999"/>
                  </a:lnTo>
                  <a:lnTo>
                    <a:pt x="199" y="998"/>
                  </a:lnTo>
                  <a:lnTo>
                    <a:pt x="199" y="998"/>
                  </a:lnTo>
                  <a:lnTo>
                    <a:pt x="199" y="998"/>
                  </a:lnTo>
                  <a:lnTo>
                    <a:pt x="199" y="998"/>
                  </a:lnTo>
                  <a:lnTo>
                    <a:pt x="199" y="998"/>
                  </a:lnTo>
                  <a:lnTo>
                    <a:pt x="199" y="998"/>
                  </a:lnTo>
                  <a:lnTo>
                    <a:pt x="199" y="998"/>
                  </a:lnTo>
                  <a:lnTo>
                    <a:pt x="200" y="998"/>
                  </a:lnTo>
                  <a:lnTo>
                    <a:pt x="200" y="998"/>
                  </a:lnTo>
                  <a:lnTo>
                    <a:pt x="200" y="998"/>
                  </a:lnTo>
                  <a:lnTo>
                    <a:pt x="200" y="998"/>
                  </a:lnTo>
                  <a:lnTo>
                    <a:pt x="200" y="998"/>
                  </a:lnTo>
                  <a:lnTo>
                    <a:pt x="201" y="998"/>
                  </a:lnTo>
                  <a:lnTo>
                    <a:pt x="201" y="998"/>
                  </a:lnTo>
                  <a:lnTo>
                    <a:pt x="201" y="997"/>
                  </a:lnTo>
                  <a:lnTo>
                    <a:pt x="201" y="997"/>
                  </a:lnTo>
                  <a:lnTo>
                    <a:pt x="201" y="997"/>
                  </a:lnTo>
                  <a:lnTo>
                    <a:pt x="201" y="997"/>
                  </a:lnTo>
                  <a:lnTo>
                    <a:pt x="201" y="997"/>
                  </a:lnTo>
                  <a:lnTo>
                    <a:pt x="202" y="997"/>
                  </a:lnTo>
                  <a:lnTo>
                    <a:pt x="202" y="997"/>
                  </a:lnTo>
                  <a:lnTo>
                    <a:pt x="202" y="997"/>
                  </a:lnTo>
                  <a:lnTo>
                    <a:pt x="202" y="997"/>
                  </a:lnTo>
                  <a:lnTo>
                    <a:pt x="203" y="997"/>
                  </a:lnTo>
                  <a:lnTo>
                    <a:pt x="203" y="997"/>
                  </a:lnTo>
                  <a:lnTo>
                    <a:pt x="203" y="997"/>
                  </a:lnTo>
                  <a:lnTo>
                    <a:pt x="203" y="997"/>
                  </a:lnTo>
                  <a:lnTo>
                    <a:pt x="203" y="997"/>
                  </a:lnTo>
                  <a:lnTo>
                    <a:pt x="203" y="997"/>
                  </a:lnTo>
                  <a:lnTo>
                    <a:pt x="203" y="997"/>
                  </a:lnTo>
                  <a:lnTo>
                    <a:pt x="204" y="997"/>
                  </a:lnTo>
                  <a:lnTo>
                    <a:pt x="204" y="997"/>
                  </a:lnTo>
                  <a:lnTo>
                    <a:pt x="204" y="996"/>
                  </a:lnTo>
                  <a:lnTo>
                    <a:pt x="204" y="996"/>
                  </a:lnTo>
                  <a:lnTo>
                    <a:pt x="204" y="996"/>
                  </a:lnTo>
                  <a:lnTo>
                    <a:pt x="204" y="996"/>
                  </a:lnTo>
                  <a:lnTo>
                    <a:pt x="204" y="996"/>
                  </a:lnTo>
                  <a:lnTo>
                    <a:pt x="205" y="996"/>
                  </a:lnTo>
                  <a:lnTo>
                    <a:pt x="205" y="996"/>
                  </a:lnTo>
                  <a:lnTo>
                    <a:pt x="205" y="996"/>
                  </a:lnTo>
                  <a:lnTo>
                    <a:pt x="205" y="996"/>
                  </a:lnTo>
                  <a:lnTo>
                    <a:pt x="205" y="996"/>
                  </a:lnTo>
                  <a:lnTo>
                    <a:pt x="206" y="996"/>
                  </a:lnTo>
                  <a:lnTo>
                    <a:pt x="206" y="996"/>
                  </a:lnTo>
                  <a:lnTo>
                    <a:pt x="206" y="996"/>
                  </a:lnTo>
                  <a:lnTo>
                    <a:pt x="206" y="996"/>
                  </a:lnTo>
                  <a:lnTo>
                    <a:pt x="206" y="996"/>
                  </a:lnTo>
                  <a:lnTo>
                    <a:pt x="206" y="996"/>
                  </a:lnTo>
                  <a:lnTo>
                    <a:pt x="207" y="996"/>
                  </a:lnTo>
                  <a:lnTo>
                    <a:pt x="207" y="996"/>
                  </a:lnTo>
                  <a:lnTo>
                    <a:pt x="207" y="995"/>
                  </a:lnTo>
                  <a:lnTo>
                    <a:pt x="207" y="995"/>
                  </a:lnTo>
                  <a:lnTo>
                    <a:pt x="207" y="995"/>
                  </a:lnTo>
                  <a:lnTo>
                    <a:pt x="208" y="995"/>
                  </a:lnTo>
                  <a:lnTo>
                    <a:pt x="208" y="995"/>
                  </a:lnTo>
                  <a:lnTo>
                    <a:pt x="208" y="995"/>
                  </a:lnTo>
                  <a:lnTo>
                    <a:pt x="208" y="995"/>
                  </a:lnTo>
                  <a:lnTo>
                    <a:pt x="208" y="995"/>
                  </a:lnTo>
                  <a:lnTo>
                    <a:pt x="208" y="995"/>
                  </a:lnTo>
                  <a:lnTo>
                    <a:pt x="208" y="995"/>
                  </a:lnTo>
                  <a:lnTo>
                    <a:pt x="209" y="995"/>
                  </a:lnTo>
                  <a:lnTo>
                    <a:pt x="209" y="994"/>
                  </a:lnTo>
                  <a:lnTo>
                    <a:pt x="209" y="994"/>
                  </a:lnTo>
                  <a:lnTo>
                    <a:pt x="209" y="994"/>
                  </a:lnTo>
                  <a:lnTo>
                    <a:pt x="209" y="994"/>
                  </a:lnTo>
                  <a:lnTo>
                    <a:pt x="209" y="994"/>
                  </a:lnTo>
                  <a:lnTo>
                    <a:pt x="209" y="994"/>
                  </a:lnTo>
                  <a:lnTo>
                    <a:pt x="210" y="994"/>
                  </a:lnTo>
                  <a:lnTo>
                    <a:pt x="210" y="994"/>
                  </a:lnTo>
                  <a:lnTo>
                    <a:pt x="210" y="994"/>
                  </a:lnTo>
                  <a:lnTo>
                    <a:pt x="210" y="994"/>
                  </a:lnTo>
                  <a:lnTo>
                    <a:pt x="211" y="994"/>
                  </a:lnTo>
                  <a:lnTo>
                    <a:pt x="211" y="994"/>
                  </a:lnTo>
                  <a:lnTo>
                    <a:pt x="211" y="994"/>
                  </a:lnTo>
                  <a:lnTo>
                    <a:pt x="211" y="994"/>
                  </a:lnTo>
                  <a:lnTo>
                    <a:pt x="211" y="994"/>
                  </a:lnTo>
                  <a:lnTo>
                    <a:pt x="211" y="994"/>
                  </a:lnTo>
                  <a:lnTo>
                    <a:pt x="211" y="994"/>
                  </a:lnTo>
                  <a:lnTo>
                    <a:pt x="212" y="994"/>
                  </a:lnTo>
                  <a:lnTo>
                    <a:pt x="212" y="993"/>
                  </a:lnTo>
                  <a:lnTo>
                    <a:pt x="212" y="993"/>
                  </a:lnTo>
                  <a:lnTo>
                    <a:pt x="212" y="993"/>
                  </a:lnTo>
                  <a:lnTo>
                    <a:pt x="212" y="993"/>
                  </a:lnTo>
                  <a:lnTo>
                    <a:pt x="212" y="993"/>
                  </a:lnTo>
                  <a:lnTo>
                    <a:pt x="212" y="993"/>
                  </a:lnTo>
                  <a:lnTo>
                    <a:pt x="213" y="993"/>
                  </a:lnTo>
                  <a:lnTo>
                    <a:pt x="213" y="993"/>
                  </a:lnTo>
                  <a:lnTo>
                    <a:pt x="213" y="993"/>
                  </a:lnTo>
                  <a:lnTo>
                    <a:pt x="213" y="993"/>
                  </a:lnTo>
                  <a:lnTo>
                    <a:pt x="213" y="993"/>
                  </a:lnTo>
                  <a:lnTo>
                    <a:pt x="214" y="993"/>
                  </a:lnTo>
                  <a:lnTo>
                    <a:pt x="214" y="993"/>
                  </a:lnTo>
                  <a:lnTo>
                    <a:pt x="214" y="993"/>
                  </a:lnTo>
                  <a:lnTo>
                    <a:pt x="214" y="992"/>
                  </a:lnTo>
                  <a:lnTo>
                    <a:pt x="214" y="992"/>
                  </a:lnTo>
                  <a:lnTo>
                    <a:pt x="214" y="992"/>
                  </a:lnTo>
                  <a:lnTo>
                    <a:pt x="214" y="992"/>
                  </a:lnTo>
                  <a:lnTo>
                    <a:pt x="215" y="992"/>
                  </a:lnTo>
                  <a:lnTo>
                    <a:pt x="215" y="992"/>
                  </a:lnTo>
                  <a:lnTo>
                    <a:pt x="215" y="992"/>
                  </a:lnTo>
                  <a:lnTo>
                    <a:pt x="215" y="992"/>
                  </a:lnTo>
                  <a:lnTo>
                    <a:pt x="216" y="992"/>
                  </a:lnTo>
                  <a:lnTo>
                    <a:pt x="216" y="992"/>
                  </a:lnTo>
                  <a:lnTo>
                    <a:pt x="216" y="992"/>
                  </a:lnTo>
                  <a:lnTo>
                    <a:pt x="216" y="992"/>
                  </a:lnTo>
                  <a:lnTo>
                    <a:pt x="216" y="992"/>
                  </a:lnTo>
                  <a:lnTo>
                    <a:pt x="216" y="992"/>
                  </a:lnTo>
                  <a:lnTo>
                    <a:pt x="216" y="992"/>
                  </a:lnTo>
                  <a:lnTo>
                    <a:pt x="217" y="992"/>
                  </a:lnTo>
                  <a:lnTo>
                    <a:pt x="217" y="992"/>
                  </a:lnTo>
                  <a:lnTo>
                    <a:pt x="217" y="992"/>
                  </a:lnTo>
                  <a:lnTo>
                    <a:pt x="217" y="992"/>
                  </a:lnTo>
                  <a:lnTo>
                    <a:pt x="217" y="992"/>
                  </a:lnTo>
                  <a:lnTo>
                    <a:pt x="217" y="992"/>
                  </a:lnTo>
                  <a:lnTo>
                    <a:pt x="217" y="992"/>
                  </a:lnTo>
                  <a:lnTo>
                    <a:pt x="218" y="992"/>
                  </a:lnTo>
                  <a:lnTo>
                    <a:pt x="218" y="992"/>
                  </a:lnTo>
                  <a:lnTo>
                    <a:pt x="218" y="991"/>
                  </a:lnTo>
                  <a:lnTo>
                    <a:pt x="218" y="991"/>
                  </a:lnTo>
                  <a:lnTo>
                    <a:pt x="218" y="991"/>
                  </a:lnTo>
                  <a:lnTo>
                    <a:pt x="219" y="991"/>
                  </a:lnTo>
                  <a:lnTo>
                    <a:pt x="219" y="991"/>
                  </a:lnTo>
                  <a:lnTo>
                    <a:pt x="219" y="991"/>
                  </a:lnTo>
                  <a:lnTo>
                    <a:pt x="219" y="991"/>
                  </a:lnTo>
                  <a:lnTo>
                    <a:pt x="219" y="991"/>
                  </a:lnTo>
                  <a:lnTo>
                    <a:pt x="219" y="991"/>
                  </a:lnTo>
                  <a:lnTo>
                    <a:pt x="219" y="991"/>
                  </a:lnTo>
                  <a:lnTo>
                    <a:pt x="220" y="991"/>
                  </a:lnTo>
                  <a:lnTo>
                    <a:pt x="220" y="991"/>
                  </a:lnTo>
                  <a:lnTo>
                    <a:pt x="220" y="991"/>
                  </a:lnTo>
                  <a:lnTo>
                    <a:pt x="220" y="991"/>
                  </a:lnTo>
                  <a:lnTo>
                    <a:pt x="221" y="991"/>
                  </a:lnTo>
                  <a:lnTo>
                    <a:pt x="221" y="991"/>
                  </a:lnTo>
                  <a:lnTo>
                    <a:pt x="221" y="991"/>
                  </a:lnTo>
                  <a:lnTo>
                    <a:pt x="221" y="991"/>
                  </a:lnTo>
                  <a:lnTo>
                    <a:pt x="221" y="991"/>
                  </a:lnTo>
                  <a:lnTo>
                    <a:pt x="221" y="991"/>
                  </a:lnTo>
                  <a:lnTo>
                    <a:pt x="221" y="991"/>
                  </a:lnTo>
                  <a:lnTo>
                    <a:pt x="222" y="991"/>
                  </a:lnTo>
                  <a:lnTo>
                    <a:pt x="222" y="991"/>
                  </a:lnTo>
                  <a:lnTo>
                    <a:pt x="222" y="991"/>
                  </a:lnTo>
                  <a:lnTo>
                    <a:pt x="222" y="991"/>
                  </a:lnTo>
                  <a:lnTo>
                    <a:pt x="222" y="991"/>
                  </a:lnTo>
                  <a:lnTo>
                    <a:pt x="222" y="991"/>
                  </a:lnTo>
                  <a:lnTo>
                    <a:pt x="222" y="991"/>
                  </a:lnTo>
                  <a:lnTo>
                    <a:pt x="223" y="991"/>
                  </a:lnTo>
                  <a:lnTo>
                    <a:pt x="223" y="991"/>
                  </a:lnTo>
                  <a:lnTo>
                    <a:pt x="223" y="991"/>
                  </a:lnTo>
                  <a:lnTo>
                    <a:pt x="223" y="991"/>
                  </a:lnTo>
                  <a:lnTo>
                    <a:pt x="223" y="991"/>
                  </a:lnTo>
                  <a:lnTo>
                    <a:pt x="224" y="991"/>
                  </a:lnTo>
                  <a:lnTo>
                    <a:pt x="224" y="991"/>
                  </a:lnTo>
                  <a:lnTo>
                    <a:pt x="224" y="991"/>
                  </a:lnTo>
                  <a:lnTo>
                    <a:pt x="224" y="991"/>
                  </a:lnTo>
                  <a:lnTo>
                    <a:pt x="224" y="991"/>
                  </a:lnTo>
                  <a:lnTo>
                    <a:pt x="224" y="991"/>
                  </a:lnTo>
                  <a:lnTo>
                    <a:pt x="224" y="991"/>
                  </a:lnTo>
                  <a:lnTo>
                    <a:pt x="225" y="991"/>
                  </a:lnTo>
                  <a:lnTo>
                    <a:pt x="225" y="991"/>
                  </a:lnTo>
                  <a:lnTo>
                    <a:pt x="225" y="991"/>
                  </a:lnTo>
                  <a:lnTo>
                    <a:pt x="225" y="991"/>
                  </a:lnTo>
                  <a:lnTo>
                    <a:pt x="226" y="991"/>
                  </a:lnTo>
                  <a:lnTo>
                    <a:pt x="226" y="991"/>
                  </a:lnTo>
                  <a:lnTo>
                    <a:pt x="226" y="991"/>
                  </a:lnTo>
                  <a:lnTo>
                    <a:pt x="226" y="991"/>
                  </a:lnTo>
                  <a:lnTo>
                    <a:pt x="226" y="991"/>
                  </a:lnTo>
                  <a:lnTo>
                    <a:pt x="226" y="991"/>
                  </a:lnTo>
                  <a:lnTo>
                    <a:pt x="226" y="991"/>
                  </a:lnTo>
                  <a:lnTo>
                    <a:pt x="227" y="991"/>
                  </a:lnTo>
                  <a:lnTo>
                    <a:pt x="227" y="991"/>
                  </a:lnTo>
                  <a:lnTo>
                    <a:pt x="227" y="991"/>
                  </a:lnTo>
                  <a:lnTo>
                    <a:pt x="227" y="991"/>
                  </a:lnTo>
                  <a:lnTo>
                    <a:pt x="227" y="991"/>
                  </a:lnTo>
                  <a:lnTo>
                    <a:pt x="227" y="991"/>
                  </a:lnTo>
                  <a:lnTo>
                    <a:pt x="227" y="991"/>
                  </a:lnTo>
                  <a:lnTo>
                    <a:pt x="228" y="991"/>
                  </a:lnTo>
                  <a:lnTo>
                    <a:pt x="228" y="991"/>
                  </a:lnTo>
                  <a:lnTo>
                    <a:pt x="228" y="991"/>
                  </a:lnTo>
                  <a:lnTo>
                    <a:pt x="228" y="991"/>
                  </a:lnTo>
                  <a:lnTo>
                    <a:pt x="228" y="991"/>
                  </a:lnTo>
                  <a:lnTo>
                    <a:pt x="229" y="991"/>
                  </a:lnTo>
                  <a:lnTo>
                    <a:pt x="229" y="991"/>
                  </a:lnTo>
                  <a:lnTo>
                    <a:pt x="229" y="991"/>
                  </a:lnTo>
                  <a:lnTo>
                    <a:pt x="229" y="991"/>
                  </a:lnTo>
                  <a:lnTo>
                    <a:pt x="229" y="991"/>
                  </a:lnTo>
                  <a:lnTo>
                    <a:pt x="229" y="991"/>
                  </a:lnTo>
                  <a:lnTo>
                    <a:pt x="229" y="991"/>
                  </a:lnTo>
                  <a:lnTo>
                    <a:pt x="230" y="991"/>
                  </a:lnTo>
                  <a:lnTo>
                    <a:pt x="230" y="991"/>
                  </a:lnTo>
                  <a:lnTo>
                    <a:pt x="230" y="991"/>
                  </a:lnTo>
                  <a:lnTo>
                    <a:pt x="230" y="991"/>
                  </a:lnTo>
                  <a:lnTo>
                    <a:pt x="231" y="991"/>
                  </a:lnTo>
                  <a:lnTo>
                    <a:pt x="231" y="991"/>
                  </a:lnTo>
                  <a:lnTo>
                    <a:pt x="231" y="991"/>
                  </a:lnTo>
                  <a:lnTo>
                    <a:pt x="231" y="991"/>
                  </a:lnTo>
                  <a:lnTo>
                    <a:pt x="231" y="991"/>
                  </a:lnTo>
                  <a:lnTo>
                    <a:pt x="231" y="992"/>
                  </a:lnTo>
                  <a:lnTo>
                    <a:pt x="231" y="992"/>
                  </a:lnTo>
                  <a:lnTo>
                    <a:pt x="232" y="992"/>
                  </a:lnTo>
                  <a:lnTo>
                    <a:pt x="232" y="992"/>
                  </a:lnTo>
                  <a:lnTo>
                    <a:pt x="232" y="992"/>
                  </a:lnTo>
                  <a:lnTo>
                    <a:pt x="232" y="992"/>
                  </a:lnTo>
                  <a:lnTo>
                    <a:pt x="232" y="992"/>
                  </a:lnTo>
                  <a:lnTo>
                    <a:pt x="232" y="992"/>
                  </a:lnTo>
                  <a:lnTo>
                    <a:pt x="232" y="992"/>
                  </a:lnTo>
                  <a:lnTo>
                    <a:pt x="233" y="992"/>
                  </a:lnTo>
                  <a:lnTo>
                    <a:pt x="233" y="992"/>
                  </a:lnTo>
                  <a:lnTo>
                    <a:pt x="233" y="992"/>
                  </a:lnTo>
                  <a:lnTo>
                    <a:pt x="233" y="992"/>
                  </a:lnTo>
                  <a:lnTo>
                    <a:pt x="233" y="992"/>
                  </a:lnTo>
                  <a:lnTo>
                    <a:pt x="234" y="992"/>
                  </a:lnTo>
                  <a:lnTo>
                    <a:pt x="234" y="992"/>
                  </a:lnTo>
                  <a:lnTo>
                    <a:pt x="234" y="992"/>
                  </a:lnTo>
                  <a:lnTo>
                    <a:pt x="234" y="992"/>
                  </a:lnTo>
                  <a:lnTo>
                    <a:pt x="234" y="992"/>
                  </a:lnTo>
                  <a:lnTo>
                    <a:pt x="234" y="992"/>
                  </a:lnTo>
                  <a:lnTo>
                    <a:pt x="234" y="993"/>
                  </a:lnTo>
                  <a:lnTo>
                    <a:pt x="235" y="993"/>
                  </a:lnTo>
                  <a:lnTo>
                    <a:pt x="235" y="993"/>
                  </a:lnTo>
                  <a:lnTo>
                    <a:pt x="235" y="993"/>
                  </a:lnTo>
                  <a:lnTo>
                    <a:pt x="235" y="993"/>
                  </a:lnTo>
                  <a:lnTo>
                    <a:pt x="236" y="993"/>
                  </a:lnTo>
                  <a:lnTo>
                    <a:pt x="236" y="993"/>
                  </a:lnTo>
                  <a:lnTo>
                    <a:pt x="236" y="993"/>
                  </a:lnTo>
                  <a:lnTo>
                    <a:pt x="236" y="993"/>
                  </a:lnTo>
                  <a:lnTo>
                    <a:pt x="236" y="993"/>
                  </a:lnTo>
                  <a:lnTo>
                    <a:pt x="236" y="994"/>
                  </a:lnTo>
                  <a:lnTo>
                    <a:pt x="236" y="994"/>
                  </a:lnTo>
                  <a:lnTo>
                    <a:pt x="237" y="994"/>
                  </a:lnTo>
                  <a:lnTo>
                    <a:pt x="237" y="994"/>
                  </a:lnTo>
                  <a:lnTo>
                    <a:pt x="237" y="994"/>
                  </a:lnTo>
                  <a:lnTo>
                    <a:pt x="237" y="994"/>
                  </a:lnTo>
                  <a:lnTo>
                    <a:pt x="237" y="994"/>
                  </a:lnTo>
                  <a:lnTo>
                    <a:pt x="237" y="994"/>
                  </a:lnTo>
                  <a:lnTo>
                    <a:pt x="237" y="994"/>
                  </a:lnTo>
                  <a:lnTo>
                    <a:pt x="238" y="994"/>
                  </a:lnTo>
                  <a:lnTo>
                    <a:pt x="238" y="994"/>
                  </a:lnTo>
                  <a:lnTo>
                    <a:pt x="238" y="994"/>
                  </a:lnTo>
                  <a:lnTo>
                    <a:pt x="238" y="995"/>
                  </a:lnTo>
                  <a:lnTo>
                    <a:pt x="238" y="995"/>
                  </a:lnTo>
                  <a:lnTo>
                    <a:pt x="239" y="995"/>
                  </a:lnTo>
                  <a:lnTo>
                    <a:pt x="239" y="995"/>
                  </a:lnTo>
                  <a:lnTo>
                    <a:pt x="239" y="995"/>
                  </a:lnTo>
                  <a:lnTo>
                    <a:pt x="239" y="995"/>
                  </a:lnTo>
                  <a:lnTo>
                    <a:pt x="239" y="995"/>
                  </a:lnTo>
                  <a:lnTo>
                    <a:pt x="239" y="995"/>
                  </a:lnTo>
                  <a:lnTo>
                    <a:pt x="240" y="996"/>
                  </a:lnTo>
                  <a:lnTo>
                    <a:pt x="240" y="996"/>
                  </a:lnTo>
                  <a:lnTo>
                    <a:pt x="240" y="996"/>
                  </a:lnTo>
                  <a:lnTo>
                    <a:pt x="240" y="996"/>
                  </a:lnTo>
                  <a:lnTo>
                    <a:pt x="240" y="996"/>
                  </a:lnTo>
                  <a:lnTo>
                    <a:pt x="240" y="996"/>
                  </a:lnTo>
                  <a:lnTo>
                    <a:pt x="240" y="996"/>
                  </a:lnTo>
                  <a:lnTo>
                    <a:pt x="241" y="996"/>
                  </a:lnTo>
                  <a:lnTo>
                    <a:pt x="241" y="996"/>
                  </a:lnTo>
                  <a:lnTo>
                    <a:pt x="241" y="996"/>
                  </a:lnTo>
                  <a:lnTo>
                    <a:pt x="241" y="997"/>
                  </a:lnTo>
                  <a:lnTo>
                    <a:pt x="241" y="997"/>
                  </a:lnTo>
                  <a:lnTo>
                    <a:pt x="242" y="997"/>
                  </a:lnTo>
                  <a:lnTo>
                    <a:pt x="242" y="997"/>
                  </a:lnTo>
                  <a:lnTo>
                    <a:pt x="242" y="997"/>
                  </a:lnTo>
                  <a:lnTo>
                    <a:pt x="242" y="997"/>
                  </a:lnTo>
                  <a:lnTo>
                    <a:pt x="242" y="997"/>
                  </a:lnTo>
                  <a:lnTo>
                    <a:pt x="242" y="997"/>
                  </a:lnTo>
                  <a:lnTo>
                    <a:pt x="242" y="997"/>
                  </a:lnTo>
                  <a:lnTo>
                    <a:pt x="243" y="998"/>
                  </a:lnTo>
                  <a:lnTo>
                    <a:pt x="243" y="998"/>
                  </a:lnTo>
                  <a:lnTo>
                    <a:pt x="243" y="998"/>
                  </a:lnTo>
                  <a:lnTo>
                    <a:pt x="243" y="998"/>
                  </a:lnTo>
                  <a:lnTo>
                    <a:pt x="244" y="998"/>
                  </a:lnTo>
                  <a:lnTo>
                    <a:pt x="244" y="998"/>
                  </a:lnTo>
                  <a:lnTo>
                    <a:pt x="244" y="999"/>
                  </a:lnTo>
                  <a:lnTo>
                    <a:pt x="244" y="999"/>
                  </a:lnTo>
                  <a:lnTo>
                    <a:pt x="244" y="999"/>
                  </a:lnTo>
                  <a:lnTo>
                    <a:pt x="244" y="999"/>
                  </a:lnTo>
                  <a:lnTo>
                    <a:pt x="244" y="999"/>
                  </a:lnTo>
                  <a:lnTo>
                    <a:pt x="245" y="999"/>
                  </a:lnTo>
                  <a:lnTo>
                    <a:pt x="245" y="999"/>
                  </a:lnTo>
                  <a:lnTo>
                    <a:pt x="245" y="999"/>
                  </a:lnTo>
                  <a:lnTo>
                    <a:pt x="245" y="999"/>
                  </a:lnTo>
                  <a:lnTo>
                    <a:pt x="245" y="1000"/>
                  </a:lnTo>
                  <a:lnTo>
                    <a:pt x="245" y="1000"/>
                  </a:lnTo>
                  <a:lnTo>
                    <a:pt x="245" y="1000"/>
                  </a:lnTo>
                  <a:lnTo>
                    <a:pt x="246" y="1000"/>
                  </a:lnTo>
                  <a:lnTo>
                    <a:pt x="246" y="1000"/>
                  </a:lnTo>
                  <a:lnTo>
                    <a:pt x="246" y="1001"/>
                  </a:lnTo>
                  <a:lnTo>
                    <a:pt x="246" y="1001"/>
                  </a:lnTo>
                  <a:lnTo>
                    <a:pt x="246" y="1001"/>
                  </a:lnTo>
                  <a:lnTo>
                    <a:pt x="247" y="1001"/>
                  </a:lnTo>
                  <a:lnTo>
                    <a:pt x="247" y="1001"/>
                  </a:lnTo>
                  <a:lnTo>
                    <a:pt x="247" y="1001"/>
                  </a:lnTo>
                  <a:lnTo>
                    <a:pt x="247" y="1001"/>
                  </a:lnTo>
                  <a:lnTo>
                    <a:pt x="247" y="1001"/>
                  </a:lnTo>
                  <a:lnTo>
                    <a:pt x="247" y="1002"/>
                  </a:lnTo>
                  <a:lnTo>
                    <a:pt x="247" y="1002"/>
                  </a:lnTo>
                  <a:lnTo>
                    <a:pt x="248" y="1002"/>
                  </a:lnTo>
                  <a:lnTo>
                    <a:pt x="248" y="1002"/>
                  </a:lnTo>
                  <a:lnTo>
                    <a:pt x="248" y="1002"/>
                  </a:lnTo>
                  <a:lnTo>
                    <a:pt x="248" y="1002"/>
                  </a:lnTo>
                  <a:lnTo>
                    <a:pt x="249" y="1002"/>
                  </a:lnTo>
                  <a:lnTo>
                    <a:pt x="249" y="1003"/>
                  </a:lnTo>
                  <a:lnTo>
                    <a:pt x="249" y="1003"/>
                  </a:lnTo>
                  <a:lnTo>
                    <a:pt x="249" y="1003"/>
                  </a:lnTo>
                  <a:lnTo>
                    <a:pt x="249" y="1003"/>
                  </a:lnTo>
                  <a:lnTo>
                    <a:pt x="249" y="1003"/>
                  </a:lnTo>
                  <a:lnTo>
                    <a:pt x="249" y="1004"/>
                  </a:lnTo>
                  <a:lnTo>
                    <a:pt x="250" y="1004"/>
                  </a:lnTo>
                  <a:lnTo>
                    <a:pt x="250" y="1004"/>
                  </a:lnTo>
                  <a:lnTo>
                    <a:pt x="250" y="1004"/>
                  </a:lnTo>
                  <a:lnTo>
                    <a:pt x="250" y="1004"/>
                  </a:lnTo>
                  <a:lnTo>
                    <a:pt x="250" y="1004"/>
                  </a:lnTo>
                  <a:lnTo>
                    <a:pt x="250" y="1004"/>
                  </a:lnTo>
                  <a:lnTo>
                    <a:pt x="250" y="1005"/>
                  </a:lnTo>
                  <a:lnTo>
                    <a:pt x="251" y="1005"/>
                  </a:lnTo>
                  <a:lnTo>
                    <a:pt x="251" y="1005"/>
                  </a:lnTo>
                  <a:lnTo>
                    <a:pt x="251" y="1005"/>
                  </a:lnTo>
                  <a:lnTo>
                    <a:pt x="251" y="1005"/>
                  </a:lnTo>
                  <a:lnTo>
                    <a:pt x="251" y="1006"/>
                  </a:lnTo>
                  <a:lnTo>
                    <a:pt x="252" y="1006"/>
                  </a:lnTo>
                  <a:lnTo>
                    <a:pt x="252" y="1006"/>
                  </a:lnTo>
                  <a:lnTo>
                    <a:pt x="252" y="1006"/>
                  </a:lnTo>
                  <a:lnTo>
                    <a:pt x="252" y="1006"/>
                  </a:lnTo>
                  <a:lnTo>
                    <a:pt x="252" y="1006"/>
                  </a:lnTo>
                  <a:lnTo>
                    <a:pt x="252" y="1006"/>
                  </a:lnTo>
                  <a:lnTo>
                    <a:pt x="252" y="1007"/>
                  </a:lnTo>
                  <a:lnTo>
                    <a:pt x="253" y="1007"/>
                  </a:lnTo>
                  <a:lnTo>
                    <a:pt x="253" y="1007"/>
                  </a:lnTo>
                  <a:lnTo>
                    <a:pt x="253" y="1007"/>
                  </a:lnTo>
                  <a:lnTo>
                    <a:pt x="253" y="1007"/>
                  </a:lnTo>
                  <a:lnTo>
                    <a:pt x="254" y="1007"/>
                  </a:lnTo>
                  <a:lnTo>
                    <a:pt x="254" y="1008"/>
                  </a:lnTo>
                  <a:lnTo>
                    <a:pt x="254" y="1008"/>
                  </a:lnTo>
                  <a:lnTo>
                    <a:pt x="254" y="1008"/>
                  </a:lnTo>
                  <a:lnTo>
                    <a:pt x="254" y="1008"/>
                  </a:lnTo>
                  <a:lnTo>
                    <a:pt x="254" y="1008"/>
                  </a:lnTo>
                  <a:lnTo>
                    <a:pt x="254" y="1009"/>
                  </a:lnTo>
                  <a:lnTo>
                    <a:pt x="255" y="1009"/>
                  </a:lnTo>
                  <a:lnTo>
                    <a:pt x="255" y="1009"/>
                  </a:lnTo>
                  <a:lnTo>
                    <a:pt x="255" y="1009"/>
                  </a:lnTo>
                  <a:lnTo>
                    <a:pt x="255" y="1009"/>
                  </a:lnTo>
                  <a:lnTo>
                    <a:pt x="255" y="1009"/>
                  </a:lnTo>
                  <a:lnTo>
                    <a:pt x="255" y="1009"/>
                  </a:lnTo>
                  <a:lnTo>
                    <a:pt x="255" y="1010"/>
                  </a:lnTo>
                  <a:lnTo>
                    <a:pt x="256" y="1010"/>
                  </a:lnTo>
                  <a:lnTo>
                    <a:pt x="256" y="1010"/>
                  </a:lnTo>
                  <a:lnTo>
                    <a:pt x="256" y="1010"/>
                  </a:lnTo>
                  <a:lnTo>
                    <a:pt x="256" y="1011"/>
                  </a:lnTo>
                  <a:lnTo>
                    <a:pt x="256" y="1011"/>
                  </a:lnTo>
                  <a:lnTo>
                    <a:pt x="257" y="1011"/>
                  </a:lnTo>
                  <a:lnTo>
                    <a:pt x="257" y="1011"/>
                  </a:lnTo>
                  <a:lnTo>
                    <a:pt x="257" y="1011"/>
                  </a:lnTo>
                  <a:lnTo>
                    <a:pt x="257" y="1011"/>
                  </a:lnTo>
                  <a:lnTo>
                    <a:pt x="257" y="1011"/>
                  </a:lnTo>
                  <a:lnTo>
                    <a:pt x="257" y="1012"/>
                  </a:lnTo>
                  <a:lnTo>
                    <a:pt x="257" y="1012"/>
                  </a:lnTo>
                  <a:lnTo>
                    <a:pt x="258" y="1012"/>
                  </a:lnTo>
                  <a:lnTo>
                    <a:pt x="258" y="1012"/>
                  </a:lnTo>
                  <a:lnTo>
                    <a:pt x="258" y="1012"/>
                  </a:lnTo>
                  <a:lnTo>
                    <a:pt x="258" y="1012"/>
                  </a:lnTo>
                  <a:lnTo>
                    <a:pt x="259" y="1013"/>
                  </a:lnTo>
                  <a:lnTo>
                    <a:pt x="259" y="1013"/>
                  </a:lnTo>
                  <a:lnTo>
                    <a:pt x="259" y="1013"/>
                  </a:lnTo>
                  <a:lnTo>
                    <a:pt x="259" y="1013"/>
                  </a:lnTo>
                  <a:lnTo>
                    <a:pt x="259" y="1013"/>
                  </a:lnTo>
                  <a:lnTo>
                    <a:pt x="259" y="1014"/>
                  </a:lnTo>
                  <a:lnTo>
                    <a:pt x="259" y="1014"/>
                  </a:lnTo>
                  <a:lnTo>
                    <a:pt x="260" y="1014"/>
                  </a:lnTo>
                  <a:lnTo>
                    <a:pt x="260" y="1014"/>
                  </a:lnTo>
                  <a:lnTo>
                    <a:pt x="260" y="1014"/>
                  </a:lnTo>
                  <a:lnTo>
                    <a:pt x="260" y="1014"/>
                  </a:lnTo>
                  <a:lnTo>
                    <a:pt x="260" y="1014"/>
                  </a:lnTo>
                  <a:lnTo>
                    <a:pt x="260" y="1015"/>
                  </a:lnTo>
                  <a:lnTo>
                    <a:pt x="260" y="1015"/>
                  </a:lnTo>
                  <a:lnTo>
                    <a:pt x="261" y="1015"/>
                  </a:lnTo>
                  <a:lnTo>
                    <a:pt x="261" y="1015"/>
                  </a:lnTo>
                  <a:lnTo>
                    <a:pt x="261" y="1015"/>
                  </a:lnTo>
                  <a:lnTo>
                    <a:pt x="261" y="1015"/>
                  </a:lnTo>
                  <a:lnTo>
                    <a:pt x="261" y="1015"/>
                  </a:lnTo>
                  <a:lnTo>
                    <a:pt x="262" y="1016"/>
                  </a:lnTo>
                  <a:lnTo>
                    <a:pt x="262" y="1016"/>
                  </a:lnTo>
                  <a:lnTo>
                    <a:pt x="262" y="1016"/>
                  </a:lnTo>
                  <a:lnTo>
                    <a:pt x="262" y="1016"/>
                  </a:lnTo>
                  <a:lnTo>
                    <a:pt x="262" y="1017"/>
                  </a:lnTo>
                  <a:lnTo>
                    <a:pt x="262" y="1017"/>
                  </a:lnTo>
                  <a:lnTo>
                    <a:pt x="262" y="1017"/>
                  </a:lnTo>
                  <a:lnTo>
                    <a:pt x="263" y="1017"/>
                  </a:lnTo>
                  <a:lnTo>
                    <a:pt x="263" y="1017"/>
                  </a:lnTo>
                  <a:lnTo>
                    <a:pt x="263" y="1017"/>
                  </a:lnTo>
                  <a:lnTo>
                    <a:pt x="263" y="1017"/>
                  </a:lnTo>
                  <a:lnTo>
                    <a:pt x="264" y="1017"/>
                  </a:lnTo>
                  <a:lnTo>
                    <a:pt x="264" y="1018"/>
                  </a:lnTo>
                  <a:lnTo>
                    <a:pt x="264" y="1018"/>
                  </a:lnTo>
                  <a:lnTo>
                    <a:pt x="264" y="1018"/>
                  </a:lnTo>
                  <a:lnTo>
                    <a:pt x="264" y="1018"/>
                  </a:lnTo>
                  <a:lnTo>
                    <a:pt x="264" y="1018"/>
                  </a:lnTo>
                  <a:lnTo>
                    <a:pt x="264" y="1019"/>
                  </a:lnTo>
                  <a:lnTo>
                    <a:pt x="265" y="1019"/>
                  </a:lnTo>
                  <a:lnTo>
                    <a:pt x="265" y="1019"/>
                  </a:lnTo>
                  <a:lnTo>
                    <a:pt x="265" y="1019"/>
                  </a:lnTo>
                  <a:lnTo>
                    <a:pt x="265" y="1019"/>
                  </a:lnTo>
                  <a:lnTo>
                    <a:pt x="265" y="1019"/>
                  </a:lnTo>
                  <a:lnTo>
                    <a:pt x="265" y="1019"/>
                  </a:lnTo>
                  <a:lnTo>
                    <a:pt x="265" y="1020"/>
                  </a:lnTo>
                  <a:lnTo>
                    <a:pt x="266" y="1020"/>
                  </a:lnTo>
                  <a:lnTo>
                    <a:pt x="266" y="1020"/>
                  </a:lnTo>
                  <a:lnTo>
                    <a:pt x="266" y="1020"/>
                  </a:lnTo>
                  <a:lnTo>
                    <a:pt x="266" y="1020"/>
                  </a:lnTo>
                  <a:lnTo>
                    <a:pt x="266" y="1020"/>
                  </a:lnTo>
                  <a:lnTo>
                    <a:pt x="267" y="1020"/>
                  </a:lnTo>
                  <a:lnTo>
                    <a:pt x="267" y="1020"/>
                  </a:lnTo>
                  <a:lnTo>
                    <a:pt x="267" y="1020"/>
                  </a:lnTo>
                  <a:lnTo>
                    <a:pt x="267" y="1021"/>
                  </a:lnTo>
                  <a:lnTo>
                    <a:pt x="267" y="1021"/>
                  </a:lnTo>
                  <a:lnTo>
                    <a:pt x="267" y="1021"/>
                  </a:lnTo>
                  <a:lnTo>
                    <a:pt x="268" y="1021"/>
                  </a:lnTo>
                  <a:lnTo>
                    <a:pt x="268" y="1021"/>
                  </a:lnTo>
                  <a:lnTo>
                    <a:pt x="268" y="1021"/>
                  </a:lnTo>
                  <a:lnTo>
                    <a:pt x="268" y="1022"/>
                  </a:lnTo>
                  <a:lnTo>
                    <a:pt x="268" y="1022"/>
                  </a:lnTo>
                  <a:lnTo>
                    <a:pt x="268" y="1022"/>
                  </a:lnTo>
                  <a:lnTo>
                    <a:pt x="268" y="1022"/>
                  </a:lnTo>
                  <a:lnTo>
                    <a:pt x="269" y="1022"/>
                  </a:lnTo>
                  <a:lnTo>
                    <a:pt x="269" y="1022"/>
                  </a:lnTo>
                  <a:lnTo>
                    <a:pt x="269" y="1022"/>
                  </a:lnTo>
                  <a:lnTo>
                    <a:pt x="269" y="1022"/>
                  </a:lnTo>
                  <a:lnTo>
                    <a:pt x="269" y="1022"/>
                  </a:lnTo>
                  <a:lnTo>
                    <a:pt x="270" y="1023"/>
                  </a:lnTo>
                  <a:lnTo>
                    <a:pt x="270" y="1023"/>
                  </a:lnTo>
                  <a:lnTo>
                    <a:pt x="270" y="1023"/>
                  </a:lnTo>
                  <a:lnTo>
                    <a:pt x="270" y="1023"/>
                  </a:lnTo>
                  <a:lnTo>
                    <a:pt x="270" y="1023"/>
                  </a:lnTo>
                  <a:lnTo>
                    <a:pt x="270" y="1023"/>
                  </a:lnTo>
                  <a:lnTo>
                    <a:pt x="270" y="1023"/>
                  </a:lnTo>
                  <a:lnTo>
                    <a:pt x="271" y="1024"/>
                  </a:lnTo>
                  <a:lnTo>
                    <a:pt x="271" y="1024"/>
                  </a:lnTo>
                  <a:lnTo>
                    <a:pt x="271" y="1024"/>
                  </a:lnTo>
                  <a:lnTo>
                    <a:pt x="271" y="1024"/>
                  </a:lnTo>
                  <a:lnTo>
                    <a:pt x="272" y="1024"/>
                  </a:lnTo>
                  <a:lnTo>
                    <a:pt x="272" y="1024"/>
                  </a:lnTo>
                  <a:lnTo>
                    <a:pt x="272" y="1024"/>
                  </a:lnTo>
                  <a:lnTo>
                    <a:pt x="272" y="1024"/>
                  </a:lnTo>
                  <a:lnTo>
                    <a:pt x="272" y="1024"/>
                  </a:lnTo>
                  <a:lnTo>
                    <a:pt x="272" y="1024"/>
                  </a:lnTo>
                  <a:lnTo>
                    <a:pt x="272" y="1024"/>
                  </a:lnTo>
                  <a:lnTo>
                    <a:pt x="273" y="1024"/>
                  </a:lnTo>
                  <a:lnTo>
                    <a:pt x="273" y="1025"/>
                  </a:lnTo>
                  <a:lnTo>
                    <a:pt x="273" y="1025"/>
                  </a:lnTo>
                  <a:lnTo>
                    <a:pt x="273" y="1025"/>
                  </a:lnTo>
                  <a:lnTo>
                    <a:pt x="273" y="1025"/>
                  </a:lnTo>
                  <a:lnTo>
                    <a:pt x="273" y="1025"/>
                  </a:lnTo>
                  <a:lnTo>
                    <a:pt x="273" y="1025"/>
                  </a:lnTo>
                  <a:lnTo>
                    <a:pt x="274" y="1025"/>
                  </a:lnTo>
                  <a:lnTo>
                    <a:pt x="274" y="1025"/>
                  </a:lnTo>
                  <a:lnTo>
                    <a:pt x="274" y="1025"/>
                  </a:lnTo>
                  <a:lnTo>
                    <a:pt x="274" y="1025"/>
                  </a:lnTo>
                  <a:lnTo>
                    <a:pt x="274" y="1025"/>
                  </a:lnTo>
                  <a:lnTo>
                    <a:pt x="275" y="1025"/>
                  </a:lnTo>
                  <a:lnTo>
                    <a:pt x="275" y="1025"/>
                  </a:lnTo>
                  <a:lnTo>
                    <a:pt x="275" y="1025"/>
                  </a:lnTo>
                  <a:lnTo>
                    <a:pt x="275" y="1025"/>
                  </a:lnTo>
                  <a:lnTo>
                    <a:pt x="275" y="1026"/>
                  </a:lnTo>
                  <a:lnTo>
                    <a:pt x="275" y="1026"/>
                  </a:lnTo>
                  <a:lnTo>
                    <a:pt x="275" y="1026"/>
                  </a:lnTo>
                  <a:lnTo>
                    <a:pt x="276" y="1026"/>
                  </a:lnTo>
                  <a:lnTo>
                    <a:pt x="276" y="1026"/>
                  </a:lnTo>
                  <a:lnTo>
                    <a:pt x="276" y="1026"/>
                  </a:lnTo>
                  <a:lnTo>
                    <a:pt x="276" y="1026"/>
                  </a:lnTo>
                  <a:lnTo>
                    <a:pt x="277" y="1026"/>
                  </a:lnTo>
                  <a:lnTo>
                    <a:pt x="277" y="1026"/>
                  </a:lnTo>
                  <a:lnTo>
                    <a:pt x="277" y="1026"/>
                  </a:lnTo>
                  <a:lnTo>
                    <a:pt x="277" y="1026"/>
                  </a:lnTo>
                  <a:lnTo>
                    <a:pt x="277" y="1026"/>
                  </a:lnTo>
                  <a:lnTo>
                    <a:pt x="277" y="1026"/>
                  </a:lnTo>
                  <a:lnTo>
                    <a:pt x="277" y="1026"/>
                  </a:lnTo>
                  <a:lnTo>
                    <a:pt x="278" y="1026"/>
                  </a:lnTo>
                  <a:lnTo>
                    <a:pt x="278" y="1026"/>
                  </a:lnTo>
                  <a:lnTo>
                    <a:pt x="278" y="1026"/>
                  </a:lnTo>
                  <a:lnTo>
                    <a:pt x="278" y="1026"/>
                  </a:lnTo>
                  <a:lnTo>
                    <a:pt x="278" y="1026"/>
                  </a:lnTo>
                  <a:lnTo>
                    <a:pt x="278" y="1027"/>
                  </a:lnTo>
                  <a:lnTo>
                    <a:pt x="278" y="1027"/>
                  </a:lnTo>
                  <a:lnTo>
                    <a:pt x="279" y="1027"/>
                  </a:lnTo>
                  <a:lnTo>
                    <a:pt x="279" y="1027"/>
                  </a:lnTo>
                  <a:lnTo>
                    <a:pt x="279" y="1027"/>
                  </a:lnTo>
                  <a:lnTo>
                    <a:pt x="279" y="1027"/>
                  </a:lnTo>
                  <a:lnTo>
                    <a:pt x="279" y="1027"/>
                  </a:lnTo>
                  <a:lnTo>
                    <a:pt x="280" y="1027"/>
                  </a:lnTo>
                  <a:lnTo>
                    <a:pt x="280" y="1027"/>
                  </a:lnTo>
                  <a:lnTo>
                    <a:pt x="280" y="1027"/>
                  </a:lnTo>
                  <a:lnTo>
                    <a:pt x="280" y="1027"/>
                  </a:lnTo>
                  <a:lnTo>
                    <a:pt x="280" y="1027"/>
                  </a:lnTo>
                  <a:lnTo>
                    <a:pt x="280" y="1027"/>
                  </a:lnTo>
                  <a:lnTo>
                    <a:pt x="280" y="1027"/>
                  </a:lnTo>
                  <a:lnTo>
                    <a:pt x="281" y="1027"/>
                  </a:lnTo>
                  <a:lnTo>
                    <a:pt x="281" y="1027"/>
                  </a:lnTo>
                  <a:lnTo>
                    <a:pt x="281" y="1027"/>
                  </a:lnTo>
                  <a:lnTo>
                    <a:pt x="281" y="1027"/>
                  </a:lnTo>
                  <a:lnTo>
                    <a:pt x="282" y="1027"/>
                  </a:lnTo>
                  <a:lnTo>
                    <a:pt x="282" y="1026"/>
                  </a:lnTo>
                  <a:lnTo>
                    <a:pt x="282" y="1026"/>
                  </a:lnTo>
                  <a:lnTo>
                    <a:pt x="282" y="1026"/>
                  </a:lnTo>
                  <a:lnTo>
                    <a:pt x="282" y="1026"/>
                  </a:lnTo>
                  <a:lnTo>
                    <a:pt x="282" y="1026"/>
                  </a:lnTo>
                  <a:lnTo>
                    <a:pt x="282" y="1026"/>
                  </a:lnTo>
                  <a:lnTo>
                    <a:pt x="283" y="1026"/>
                  </a:lnTo>
                  <a:lnTo>
                    <a:pt x="283" y="1026"/>
                  </a:lnTo>
                  <a:lnTo>
                    <a:pt x="283" y="1026"/>
                  </a:lnTo>
                  <a:lnTo>
                    <a:pt x="283" y="1026"/>
                  </a:lnTo>
                  <a:lnTo>
                    <a:pt x="283" y="1026"/>
                  </a:lnTo>
                  <a:lnTo>
                    <a:pt x="283" y="1026"/>
                  </a:lnTo>
                  <a:lnTo>
                    <a:pt x="283" y="1026"/>
                  </a:lnTo>
                  <a:lnTo>
                    <a:pt x="284" y="1026"/>
                  </a:lnTo>
                  <a:lnTo>
                    <a:pt x="284" y="1026"/>
                  </a:lnTo>
                  <a:lnTo>
                    <a:pt x="284" y="1026"/>
                  </a:lnTo>
                  <a:lnTo>
                    <a:pt x="284" y="1026"/>
                  </a:lnTo>
                  <a:lnTo>
                    <a:pt x="284" y="1026"/>
                  </a:lnTo>
                  <a:lnTo>
                    <a:pt x="285" y="1025"/>
                  </a:lnTo>
                  <a:lnTo>
                    <a:pt x="285" y="1025"/>
                  </a:lnTo>
                  <a:lnTo>
                    <a:pt x="285" y="1025"/>
                  </a:lnTo>
                  <a:lnTo>
                    <a:pt x="285" y="1025"/>
                  </a:lnTo>
                  <a:lnTo>
                    <a:pt x="285" y="1025"/>
                  </a:lnTo>
                  <a:lnTo>
                    <a:pt x="285" y="1025"/>
                  </a:lnTo>
                  <a:lnTo>
                    <a:pt x="285" y="1025"/>
                  </a:lnTo>
                  <a:lnTo>
                    <a:pt x="286" y="1025"/>
                  </a:lnTo>
                  <a:lnTo>
                    <a:pt x="286" y="1025"/>
                  </a:lnTo>
                  <a:lnTo>
                    <a:pt x="286" y="1025"/>
                  </a:lnTo>
                  <a:lnTo>
                    <a:pt x="286" y="1025"/>
                  </a:lnTo>
                  <a:lnTo>
                    <a:pt x="287" y="1025"/>
                  </a:lnTo>
                  <a:lnTo>
                    <a:pt x="287" y="1025"/>
                  </a:lnTo>
                  <a:lnTo>
                    <a:pt x="287" y="1025"/>
                  </a:lnTo>
                  <a:lnTo>
                    <a:pt x="287" y="1024"/>
                  </a:lnTo>
                  <a:lnTo>
                    <a:pt x="287" y="1024"/>
                  </a:lnTo>
                  <a:lnTo>
                    <a:pt x="287" y="1024"/>
                  </a:lnTo>
                  <a:lnTo>
                    <a:pt x="287" y="1024"/>
                  </a:lnTo>
                  <a:lnTo>
                    <a:pt x="288" y="1024"/>
                  </a:lnTo>
                  <a:lnTo>
                    <a:pt x="288" y="1024"/>
                  </a:lnTo>
                  <a:lnTo>
                    <a:pt x="288" y="1024"/>
                  </a:lnTo>
                  <a:lnTo>
                    <a:pt x="288" y="1024"/>
                  </a:lnTo>
                  <a:lnTo>
                    <a:pt x="288" y="1024"/>
                  </a:lnTo>
                  <a:lnTo>
                    <a:pt x="288" y="1024"/>
                  </a:lnTo>
                  <a:lnTo>
                    <a:pt x="288" y="1023"/>
                  </a:lnTo>
                  <a:lnTo>
                    <a:pt x="289" y="1023"/>
                  </a:lnTo>
                  <a:lnTo>
                    <a:pt x="289" y="1023"/>
                  </a:lnTo>
                  <a:lnTo>
                    <a:pt x="289" y="1023"/>
                  </a:lnTo>
                  <a:lnTo>
                    <a:pt x="289" y="1023"/>
                  </a:lnTo>
                  <a:lnTo>
                    <a:pt x="289" y="1023"/>
                  </a:lnTo>
                  <a:lnTo>
                    <a:pt x="290" y="1022"/>
                  </a:lnTo>
                  <a:lnTo>
                    <a:pt x="290" y="1022"/>
                  </a:lnTo>
                  <a:lnTo>
                    <a:pt x="290" y="1022"/>
                  </a:lnTo>
                  <a:lnTo>
                    <a:pt x="290" y="1022"/>
                  </a:lnTo>
                  <a:lnTo>
                    <a:pt x="290" y="1022"/>
                  </a:lnTo>
                  <a:lnTo>
                    <a:pt x="290" y="1022"/>
                  </a:lnTo>
                  <a:lnTo>
                    <a:pt x="290" y="1022"/>
                  </a:lnTo>
                  <a:lnTo>
                    <a:pt x="291" y="1022"/>
                  </a:lnTo>
                  <a:lnTo>
                    <a:pt x="291" y="1021"/>
                  </a:lnTo>
                  <a:lnTo>
                    <a:pt x="291" y="1021"/>
                  </a:lnTo>
                  <a:lnTo>
                    <a:pt x="291" y="1021"/>
                  </a:lnTo>
                  <a:lnTo>
                    <a:pt x="292" y="1021"/>
                  </a:lnTo>
                  <a:lnTo>
                    <a:pt x="292" y="1021"/>
                  </a:lnTo>
                  <a:lnTo>
                    <a:pt x="292" y="1020"/>
                  </a:lnTo>
                  <a:lnTo>
                    <a:pt x="292" y="1020"/>
                  </a:lnTo>
                  <a:lnTo>
                    <a:pt x="292" y="1020"/>
                  </a:lnTo>
                  <a:lnTo>
                    <a:pt x="292" y="1020"/>
                  </a:lnTo>
                  <a:lnTo>
                    <a:pt x="292" y="1020"/>
                  </a:lnTo>
                  <a:lnTo>
                    <a:pt x="293" y="1020"/>
                  </a:lnTo>
                  <a:lnTo>
                    <a:pt x="293" y="1019"/>
                  </a:lnTo>
                  <a:lnTo>
                    <a:pt x="293" y="1019"/>
                  </a:lnTo>
                  <a:lnTo>
                    <a:pt x="293" y="1019"/>
                  </a:lnTo>
                  <a:lnTo>
                    <a:pt x="293" y="1019"/>
                  </a:lnTo>
                  <a:lnTo>
                    <a:pt x="293" y="1019"/>
                  </a:lnTo>
                  <a:lnTo>
                    <a:pt x="293" y="1019"/>
                  </a:lnTo>
                  <a:lnTo>
                    <a:pt x="294" y="1018"/>
                  </a:lnTo>
                  <a:lnTo>
                    <a:pt x="294" y="1018"/>
                  </a:lnTo>
                  <a:lnTo>
                    <a:pt x="294" y="1018"/>
                  </a:lnTo>
                  <a:lnTo>
                    <a:pt x="294" y="1018"/>
                  </a:lnTo>
                  <a:lnTo>
                    <a:pt x="294" y="1017"/>
                  </a:lnTo>
                  <a:lnTo>
                    <a:pt x="295" y="1017"/>
                  </a:lnTo>
                  <a:lnTo>
                    <a:pt x="295" y="1017"/>
                  </a:lnTo>
                  <a:lnTo>
                    <a:pt x="295" y="1017"/>
                  </a:lnTo>
                  <a:lnTo>
                    <a:pt x="295" y="1017"/>
                  </a:lnTo>
                  <a:lnTo>
                    <a:pt x="295" y="1016"/>
                  </a:lnTo>
                  <a:lnTo>
                    <a:pt x="295" y="1016"/>
                  </a:lnTo>
                  <a:lnTo>
                    <a:pt x="295" y="1016"/>
                  </a:lnTo>
                  <a:lnTo>
                    <a:pt x="296" y="1015"/>
                  </a:lnTo>
                  <a:lnTo>
                    <a:pt x="296" y="1015"/>
                  </a:lnTo>
                  <a:lnTo>
                    <a:pt x="296" y="1015"/>
                  </a:lnTo>
                  <a:lnTo>
                    <a:pt x="296" y="1015"/>
                  </a:lnTo>
                  <a:lnTo>
                    <a:pt x="296" y="1015"/>
                  </a:lnTo>
                  <a:lnTo>
                    <a:pt x="296" y="1014"/>
                  </a:lnTo>
                  <a:lnTo>
                    <a:pt x="297" y="1014"/>
                  </a:lnTo>
                  <a:lnTo>
                    <a:pt x="297" y="1014"/>
                  </a:lnTo>
                  <a:lnTo>
                    <a:pt x="297" y="1014"/>
                  </a:lnTo>
                  <a:lnTo>
                    <a:pt x="297" y="1014"/>
                  </a:lnTo>
                  <a:lnTo>
                    <a:pt x="297" y="1013"/>
                  </a:lnTo>
                  <a:lnTo>
                    <a:pt x="298" y="1013"/>
                  </a:lnTo>
                  <a:lnTo>
                    <a:pt x="298" y="1013"/>
                  </a:lnTo>
                  <a:lnTo>
                    <a:pt x="298" y="1012"/>
                  </a:lnTo>
                  <a:lnTo>
                    <a:pt x="298" y="1012"/>
                  </a:lnTo>
                  <a:lnTo>
                    <a:pt x="298" y="1012"/>
                  </a:lnTo>
                  <a:lnTo>
                    <a:pt x="298" y="1012"/>
                  </a:lnTo>
                  <a:lnTo>
                    <a:pt x="298" y="1011"/>
                  </a:lnTo>
                  <a:lnTo>
                    <a:pt x="299" y="1011"/>
                  </a:lnTo>
                  <a:lnTo>
                    <a:pt x="299" y="1011"/>
                  </a:lnTo>
                  <a:lnTo>
                    <a:pt x="299" y="1011"/>
                  </a:lnTo>
                  <a:lnTo>
                    <a:pt x="299" y="1010"/>
                  </a:lnTo>
                  <a:lnTo>
                    <a:pt x="299" y="1010"/>
                  </a:lnTo>
                  <a:lnTo>
                    <a:pt x="300" y="1010"/>
                  </a:lnTo>
                  <a:lnTo>
                    <a:pt x="300" y="1009"/>
                  </a:lnTo>
                  <a:lnTo>
                    <a:pt x="300" y="1009"/>
                  </a:lnTo>
                  <a:lnTo>
                    <a:pt x="300" y="1009"/>
                  </a:lnTo>
                  <a:lnTo>
                    <a:pt x="300" y="1009"/>
                  </a:lnTo>
                  <a:lnTo>
                    <a:pt x="300" y="1008"/>
                  </a:lnTo>
                  <a:lnTo>
                    <a:pt x="301" y="1008"/>
                  </a:lnTo>
                  <a:lnTo>
                    <a:pt x="301" y="1008"/>
                  </a:lnTo>
                  <a:lnTo>
                    <a:pt x="301" y="1007"/>
                  </a:lnTo>
                  <a:lnTo>
                    <a:pt x="301" y="1007"/>
                  </a:lnTo>
                  <a:lnTo>
                    <a:pt x="301" y="1007"/>
                  </a:lnTo>
                  <a:lnTo>
                    <a:pt x="301" y="1006"/>
                  </a:lnTo>
                  <a:lnTo>
                    <a:pt x="301" y="1006"/>
                  </a:lnTo>
                  <a:lnTo>
                    <a:pt x="302" y="1006"/>
                  </a:lnTo>
                  <a:lnTo>
                    <a:pt x="302" y="1006"/>
                  </a:lnTo>
                  <a:lnTo>
                    <a:pt x="302" y="1005"/>
                  </a:lnTo>
                  <a:lnTo>
                    <a:pt x="302" y="1005"/>
                  </a:lnTo>
                  <a:lnTo>
                    <a:pt x="302" y="1005"/>
                  </a:lnTo>
                  <a:lnTo>
                    <a:pt x="303" y="1004"/>
                  </a:lnTo>
                  <a:lnTo>
                    <a:pt x="303" y="1004"/>
                  </a:lnTo>
                  <a:lnTo>
                    <a:pt x="303" y="1004"/>
                  </a:lnTo>
                  <a:lnTo>
                    <a:pt x="303" y="1003"/>
                  </a:lnTo>
                  <a:lnTo>
                    <a:pt x="303" y="1003"/>
                  </a:lnTo>
                  <a:lnTo>
                    <a:pt x="303" y="1003"/>
                  </a:lnTo>
                  <a:lnTo>
                    <a:pt x="303" y="1002"/>
                  </a:lnTo>
                  <a:lnTo>
                    <a:pt x="304" y="1002"/>
                  </a:lnTo>
                  <a:lnTo>
                    <a:pt x="304" y="1002"/>
                  </a:lnTo>
                  <a:lnTo>
                    <a:pt x="304" y="1001"/>
                  </a:lnTo>
                  <a:lnTo>
                    <a:pt x="304" y="1001"/>
                  </a:lnTo>
                  <a:lnTo>
                    <a:pt x="305" y="1001"/>
                  </a:lnTo>
                  <a:lnTo>
                    <a:pt x="305" y="1000"/>
                  </a:lnTo>
                  <a:lnTo>
                    <a:pt x="305" y="1000"/>
                  </a:lnTo>
                  <a:lnTo>
                    <a:pt x="305" y="1000"/>
                  </a:lnTo>
                  <a:lnTo>
                    <a:pt x="305" y="999"/>
                  </a:lnTo>
                  <a:lnTo>
                    <a:pt x="305" y="999"/>
                  </a:lnTo>
                  <a:lnTo>
                    <a:pt x="305" y="999"/>
                  </a:lnTo>
                  <a:lnTo>
                    <a:pt x="306" y="998"/>
                  </a:lnTo>
                  <a:lnTo>
                    <a:pt x="306" y="998"/>
                  </a:lnTo>
                  <a:lnTo>
                    <a:pt x="306" y="997"/>
                  </a:lnTo>
                  <a:lnTo>
                    <a:pt x="306" y="997"/>
                  </a:lnTo>
                  <a:lnTo>
                    <a:pt x="306" y="997"/>
                  </a:lnTo>
                  <a:lnTo>
                    <a:pt x="306" y="996"/>
                  </a:lnTo>
                  <a:lnTo>
                    <a:pt x="306" y="996"/>
                  </a:lnTo>
                  <a:lnTo>
                    <a:pt x="307" y="996"/>
                  </a:lnTo>
                  <a:lnTo>
                    <a:pt x="307" y="996"/>
                  </a:lnTo>
                  <a:lnTo>
                    <a:pt x="307" y="995"/>
                  </a:lnTo>
                  <a:lnTo>
                    <a:pt x="307" y="995"/>
                  </a:lnTo>
                  <a:lnTo>
                    <a:pt x="307" y="994"/>
                  </a:lnTo>
                  <a:lnTo>
                    <a:pt x="308" y="994"/>
                  </a:lnTo>
                  <a:lnTo>
                    <a:pt x="308" y="994"/>
                  </a:lnTo>
                  <a:lnTo>
                    <a:pt x="308" y="993"/>
                  </a:lnTo>
                  <a:lnTo>
                    <a:pt x="308" y="993"/>
                  </a:lnTo>
                  <a:lnTo>
                    <a:pt x="308" y="992"/>
                  </a:lnTo>
                  <a:lnTo>
                    <a:pt x="308" y="992"/>
                  </a:lnTo>
                  <a:lnTo>
                    <a:pt x="308" y="992"/>
                  </a:lnTo>
                  <a:lnTo>
                    <a:pt x="309" y="991"/>
                  </a:lnTo>
                  <a:lnTo>
                    <a:pt x="309" y="991"/>
                  </a:lnTo>
                  <a:lnTo>
                    <a:pt x="309" y="991"/>
                  </a:lnTo>
                  <a:lnTo>
                    <a:pt x="309" y="990"/>
                  </a:lnTo>
                  <a:lnTo>
                    <a:pt x="310" y="990"/>
                  </a:lnTo>
                  <a:lnTo>
                    <a:pt x="310" y="989"/>
                  </a:lnTo>
                  <a:lnTo>
                    <a:pt x="310" y="989"/>
                  </a:lnTo>
                  <a:lnTo>
                    <a:pt x="310" y="989"/>
                  </a:lnTo>
                  <a:lnTo>
                    <a:pt x="310" y="988"/>
                  </a:lnTo>
                  <a:lnTo>
                    <a:pt x="310" y="988"/>
                  </a:lnTo>
                  <a:lnTo>
                    <a:pt x="310" y="988"/>
                  </a:lnTo>
                  <a:lnTo>
                    <a:pt x="311" y="987"/>
                  </a:lnTo>
                  <a:lnTo>
                    <a:pt x="311" y="987"/>
                  </a:lnTo>
                  <a:lnTo>
                    <a:pt x="311" y="986"/>
                  </a:lnTo>
                  <a:lnTo>
                    <a:pt x="311" y="986"/>
                  </a:lnTo>
                  <a:lnTo>
                    <a:pt x="311" y="986"/>
                  </a:lnTo>
                  <a:lnTo>
                    <a:pt x="311" y="985"/>
                  </a:lnTo>
                  <a:lnTo>
                    <a:pt x="311" y="985"/>
                  </a:lnTo>
                  <a:lnTo>
                    <a:pt x="312" y="984"/>
                  </a:lnTo>
                  <a:lnTo>
                    <a:pt x="312" y="984"/>
                  </a:lnTo>
                  <a:lnTo>
                    <a:pt x="312" y="984"/>
                  </a:lnTo>
                  <a:lnTo>
                    <a:pt x="312" y="983"/>
                  </a:lnTo>
                  <a:lnTo>
                    <a:pt x="312" y="983"/>
                  </a:lnTo>
                  <a:lnTo>
                    <a:pt x="313" y="983"/>
                  </a:lnTo>
                  <a:lnTo>
                    <a:pt x="313" y="982"/>
                  </a:lnTo>
                  <a:lnTo>
                    <a:pt x="313" y="982"/>
                  </a:lnTo>
                  <a:lnTo>
                    <a:pt x="313" y="981"/>
                  </a:lnTo>
                  <a:lnTo>
                    <a:pt x="313" y="981"/>
                  </a:lnTo>
                  <a:lnTo>
                    <a:pt x="313" y="981"/>
                  </a:lnTo>
                  <a:lnTo>
                    <a:pt x="313" y="980"/>
                  </a:lnTo>
                  <a:lnTo>
                    <a:pt x="314" y="980"/>
                  </a:lnTo>
                  <a:lnTo>
                    <a:pt x="314" y="979"/>
                  </a:lnTo>
                  <a:lnTo>
                    <a:pt x="314" y="979"/>
                  </a:lnTo>
                  <a:lnTo>
                    <a:pt x="314" y="978"/>
                  </a:lnTo>
                  <a:lnTo>
                    <a:pt x="315" y="978"/>
                  </a:lnTo>
                  <a:lnTo>
                    <a:pt x="315" y="978"/>
                  </a:lnTo>
                  <a:lnTo>
                    <a:pt x="315" y="977"/>
                  </a:lnTo>
                  <a:lnTo>
                    <a:pt x="315" y="977"/>
                  </a:lnTo>
                  <a:lnTo>
                    <a:pt x="315" y="976"/>
                  </a:lnTo>
                  <a:lnTo>
                    <a:pt x="315" y="976"/>
                  </a:lnTo>
                  <a:lnTo>
                    <a:pt x="315" y="976"/>
                  </a:lnTo>
                  <a:lnTo>
                    <a:pt x="316" y="975"/>
                  </a:lnTo>
                  <a:lnTo>
                    <a:pt x="316" y="975"/>
                  </a:lnTo>
                  <a:lnTo>
                    <a:pt x="316" y="974"/>
                  </a:lnTo>
                  <a:lnTo>
                    <a:pt x="316" y="974"/>
                  </a:lnTo>
                  <a:lnTo>
                    <a:pt x="316" y="974"/>
                  </a:lnTo>
                  <a:lnTo>
                    <a:pt x="316" y="973"/>
                  </a:lnTo>
                  <a:lnTo>
                    <a:pt x="316" y="973"/>
                  </a:lnTo>
                  <a:lnTo>
                    <a:pt x="317" y="973"/>
                  </a:lnTo>
                  <a:lnTo>
                    <a:pt x="317" y="972"/>
                  </a:lnTo>
                  <a:lnTo>
                    <a:pt x="317" y="972"/>
                  </a:lnTo>
                  <a:lnTo>
                    <a:pt x="317" y="971"/>
                  </a:lnTo>
                  <a:lnTo>
                    <a:pt x="317" y="971"/>
                  </a:lnTo>
                  <a:lnTo>
                    <a:pt x="318" y="970"/>
                  </a:lnTo>
                  <a:lnTo>
                    <a:pt x="318" y="970"/>
                  </a:lnTo>
                  <a:lnTo>
                    <a:pt x="318" y="969"/>
                  </a:lnTo>
                  <a:lnTo>
                    <a:pt x="318" y="969"/>
                  </a:lnTo>
                  <a:lnTo>
                    <a:pt x="318" y="969"/>
                  </a:lnTo>
                  <a:lnTo>
                    <a:pt x="318" y="968"/>
                  </a:lnTo>
                  <a:lnTo>
                    <a:pt x="318" y="968"/>
                  </a:lnTo>
                  <a:lnTo>
                    <a:pt x="319" y="968"/>
                  </a:lnTo>
                  <a:lnTo>
                    <a:pt x="319" y="967"/>
                  </a:lnTo>
                  <a:lnTo>
                    <a:pt x="319" y="967"/>
                  </a:lnTo>
                  <a:lnTo>
                    <a:pt x="319" y="966"/>
                  </a:lnTo>
                  <a:lnTo>
                    <a:pt x="320" y="966"/>
                  </a:lnTo>
                  <a:lnTo>
                    <a:pt x="320" y="966"/>
                  </a:lnTo>
                  <a:lnTo>
                    <a:pt x="320" y="965"/>
                  </a:lnTo>
                  <a:lnTo>
                    <a:pt x="320" y="965"/>
                  </a:lnTo>
                  <a:lnTo>
                    <a:pt x="320" y="965"/>
                  </a:lnTo>
                  <a:lnTo>
                    <a:pt x="320" y="964"/>
                  </a:lnTo>
                  <a:lnTo>
                    <a:pt x="320" y="964"/>
                  </a:lnTo>
                  <a:lnTo>
                    <a:pt x="321" y="963"/>
                  </a:lnTo>
                  <a:lnTo>
                    <a:pt x="321" y="963"/>
                  </a:lnTo>
                  <a:lnTo>
                    <a:pt x="321" y="963"/>
                  </a:lnTo>
                  <a:lnTo>
                    <a:pt x="321" y="962"/>
                  </a:lnTo>
                  <a:lnTo>
                    <a:pt x="321" y="962"/>
                  </a:lnTo>
                  <a:lnTo>
                    <a:pt x="321" y="961"/>
                  </a:lnTo>
                  <a:lnTo>
                    <a:pt x="321" y="961"/>
                  </a:lnTo>
                  <a:lnTo>
                    <a:pt x="322" y="961"/>
                  </a:lnTo>
                  <a:lnTo>
                    <a:pt x="322" y="960"/>
                  </a:lnTo>
                  <a:lnTo>
                    <a:pt x="322" y="960"/>
                  </a:lnTo>
                  <a:lnTo>
                    <a:pt x="322" y="960"/>
                  </a:lnTo>
                  <a:lnTo>
                    <a:pt x="322" y="959"/>
                  </a:lnTo>
                  <a:lnTo>
                    <a:pt x="323" y="959"/>
                  </a:lnTo>
                  <a:lnTo>
                    <a:pt x="323" y="958"/>
                  </a:lnTo>
                  <a:lnTo>
                    <a:pt x="323" y="958"/>
                  </a:lnTo>
                  <a:lnTo>
                    <a:pt x="323" y="958"/>
                  </a:lnTo>
                  <a:lnTo>
                    <a:pt x="323" y="957"/>
                  </a:lnTo>
                  <a:lnTo>
                    <a:pt x="323" y="957"/>
                  </a:lnTo>
                  <a:lnTo>
                    <a:pt x="323" y="956"/>
                  </a:lnTo>
                  <a:lnTo>
                    <a:pt x="324" y="956"/>
                  </a:lnTo>
                  <a:lnTo>
                    <a:pt x="324" y="956"/>
                  </a:lnTo>
                  <a:lnTo>
                    <a:pt x="324" y="955"/>
                  </a:lnTo>
                  <a:lnTo>
                    <a:pt x="324" y="955"/>
                  </a:lnTo>
                  <a:lnTo>
                    <a:pt x="324" y="955"/>
                  </a:lnTo>
                  <a:lnTo>
                    <a:pt x="324" y="954"/>
                  </a:lnTo>
                  <a:lnTo>
                    <a:pt x="325" y="954"/>
                  </a:lnTo>
                  <a:lnTo>
                    <a:pt x="325" y="953"/>
                  </a:lnTo>
                  <a:lnTo>
                    <a:pt x="325" y="953"/>
                  </a:lnTo>
                  <a:lnTo>
                    <a:pt x="325" y="953"/>
                  </a:lnTo>
                  <a:lnTo>
                    <a:pt x="325" y="952"/>
                  </a:lnTo>
                  <a:lnTo>
                    <a:pt x="326" y="952"/>
                  </a:lnTo>
                  <a:lnTo>
                    <a:pt x="326" y="951"/>
                  </a:lnTo>
                  <a:lnTo>
                    <a:pt x="326" y="951"/>
                  </a:lnTo>
                  <a:lnTo>
                    <a:pt x="326" y="951"/>
                  </a:lnTo>
                  <a:lnTo>
                    <a:pt x="326" y="951"/>
                  </a:lnTo>
                  <a:lnTo>
                    <a:pt x="326" y="950"/>
                  </a:lnTo>
                  <a:lnTo>
                    <a:pt x="326" y="950"/>
                  </a:lnTo>
                  <a:lnTo>
                    <a:pt x="327" y="950"/>
                  </a:lnTo>
                  <a:lnTo>
                    <a:pt x="327" y="949"/>
                  </a:lnTo>
                  <a:lnTo>
                    <a:pt x="327" y="949"/>
                  </a:lnTo>
                  <a:lnTo>
                    <a:pt x="327" y="948"/>
                  </a:lnTo>
                  <a:lnTo>
                    <a:pt x="327" y="948"/>
                  </a:lnTo>
                  <a:lnTo>
                    <a:pt x="328" y="948"/>
                  </a:lnTo>
                  <a:lnTo>
                    <a:pt x="328" y="948"/>
                  </a:lnTo>
                  <a:lnTo>
                    <a:pt x="328" y="947"/>
                  </a:lnTo>
                  <a:lnTo>
                    <a:pt x="328" y="947"/>
                  </a:lnTo>
                  <a:lnTo>
                    <a:pt x="328" y="946"/>
                  </a:lnTo>
                  <a:lnTo>
                    <a:pt x="328" y="946"/>
                  </a:lnTo>
                  <a:lnTo>
                    <a:pt x="329" y="946"/>
                  </a:lnTo>
                  <a:lnTo>
                    <a:pt x="329" y="945"/>
                  </a:lnTo>
                  <a:lnTo>
                    <a:pt x="329" y="945"/>
                  </a:lnTo>
                  <a:lnTo>
                    <a:pt x="329" y="945"/>
                  </a:lnTo>
                  <a:lnTo>
                    <a:pt x="329" y="945"/>
                  </a:lnTo>
                  <a:lnTo>
                    <a:pt x="329" y="944"/>
                  </a:lnTo>
                  <a:lnTo>
                    <a:pt x="329" y="944"/>
                  </a:lnTo>
                  <a:lnTo>
                    <a:pt x="330" y="943"/>
                  </a:lnTo>
                  <a:lnTo>
                    <a:pt x="330" y="943"/>
                  </a:lnTo>
                  <a:lnTo>
                    <a:pt x="330" y="943"/>
                  </a:lnTo>
                  <a:lnTo>
                    <a:pt x="330" y="943"/>
                  </a:lnTo>
                  <a:lnTo>
                    <a:pt x="330" y="942"/>
                  </a:lnTo>
                  <a:lnTo>
                    <a:pt x="331" y="942"/>
                  </a:lnTo>
                  <a:lnTo>
                    <a:pt x="331" y="942"/>
                  </a:lnTo>
                  <a:lnTo>
                    <a:pt x="331" y="942"/>
                  </a:lnTo>
                  <a:lnTo>
                    <a:pt x="331" y="941"/>
                  </a:lnTo>
                  <a:lnTo>
                    <a:pt x="331" y="941"/>
                  </a:lnTo>
                  <a:lnTo>
                    <a:pt x="331" y="941"/>
                  </a:lnTo>
                  <a:lnTo>
                    <a:pt x="331" y="940"/>
                  </a:lnTo>
                  <a:lnTo>
                    <a:pt x="332" y="940"/>
                  </a:lnTo>
                  <a:lnTo>
                    <a:pt x="332" y="940"/>
                  </a:lnTo>
                  <a:lnTo>
                    <a:pt x="332" y="940"/>
                  </a:lnTo>
                  <a:lnTo>
                    <a:pt x="332" y="939"/>
                  </a:lnTo>
                  <a:lnTo>
                    <a:pt x="332" y="939"/>
                  </a:lnTo>
                  <a:lnTo>
                    <a:pt x="333" y="939"/>
                  </a:lnTo>
                  <a:lnTo>
                    <a:pt x="333" y="938"/>
                  </a:lnTo>
                  <a:lnTo>
                    <a:pt x="333" y="938"/>
                  </a:lnTo>
                  <a:lnTo>
                    <a:pt x="333" y="938"/>
                  </a:lnTo>
                  <a:lnTo>
                    <a:pt x="333" y="938"/>
                  </a:lnTo>
                  <a:lnTo>
                    <a:pt x="333" y="937"/>
                  </a:lnTo>
                  <a:lnTo>
                    <a:pt x="334" y="937"/>
                  </a:lnTo>
                  <a:lnTo>
                    <a:pt x="334" y="937"/>
                  </a:lnTo>
                  <a:lnTo>
                    <a:pt x="334" y="937"/>
                  </a:lnTo>
                  <a:lnTo>
                    <a:pt x="334" y="937"/>
                  </a:lnTo>
                  <a:lnTo>
                    <a:pt x="334" y="936"/>
                  </a:lnTo>
                  <a:lnTo>
                    <a:pt x="334" y="936"/>
                  </a:lnTo>
                  <a:lnTo>
                    <a:pt x="334" y="936"/>
                  </a:lnTo>
                  <a:lnTo>
                    <a:pt x="335" y="935"/>
                  </a:lnTo>
                  <a:lnTo>
                    <a:pt x="335" y="935"/>
                  </a:lnTo>
                  <a:lnTo>
                    <a:pt x="335" y="935"/>
                  </a:lnTo>
                  <a:lnTo>
                    <a:pt x="335" y="935"/>
                  </a:lnTo>
                  <a:lnTo>
                    <a:pt x="335" y="935"/>
                  </a:lnTo>
                  <a:lnTo>
                    <a:pt x="336" y="935"/>
                  </a:lnTo>
                  <a:lnTo>
                    <a:pt x="336" y="934"/>
                  </a:lnTo>
                  <a:lnTo>
                    <a:pt x="336" y="934"/>
                  </a:lnTo>
                  <a:lnTo>
                    <a:pt x="336" y="934"/>
                  </a:lnTo>
                  <a:lnTo>
                    <a:pt x="336" y="933"/>
                  </a:lnTo>
                  <a:lnTo>
                    <a:pt x="336" y="933"/>
                  </a:lnTo>
                  <a:lnTo>
                    <a:pt x="336" y="933"/>
                  </a:lnTo>
                  <a:lnTo>
                    <a:pt x="337" y="933"/>
                  </a:lnTo>
                  <a:lnTo>
                    <a:pt x="337" y="933"/>
                  </a:lnTo>
                  <a:lnTo>
                    <a:pt x="337" y="933"/>
                  </a:lnTo>
                  <a:lnTo>
                    <a:pt x="337" y="933"/>
                  </a:lnTo>
                  <a:lnTo>
                    <a:pt x="338" y="932"/>
                  </a:lnTo>
                  <a:lnTo>
                    <a:pt x="338" y="932"/>
                  </a:lnTo>
                  <a:lnTo>
                    <a:pt x="338" y="932"/>
                  </a:lnTo>
                  <a:lnTo>
                    <a:pt x="338" y="932"/>
                  </a:lnTo>
                  <a:lnTo>
                    <a:pt x="338" y="932"/>
                  </a:lnTo>
                  <a:lnTo>
                    <a:pt x="338" y="932"/>
                  </a:lnTo>
                  <a:lnTo>
                    <a:pt x="338" y="932"/>
                  </a:lnTo>
                  <a:lnTo>
                    <a:pt x="339" y="931"/>
                  </a:lnTo>
                  <a:lnTo>
                    <a:pt x="339" y="931"/>
                  </a:lnTo>
                  <a:lnTo>
                    <a:pt x="339" y="931"/>
                  </a:lnTo>
                  <a:lnTo>
                    <a:pt x="339" y="931"/>
                  </a:lnTo>
                  <a:lnTo>
                    <a:pt x="339" y="931"/>
                  </a:lnTo>
                  <a:lnTo>
                    <a:pt x="339" y="930"/>
                  </a:lnTo>
                  <a:lnTo>
                    <a:pt x="339" y="930"/>
                  </a:lnTo>
                  <a:lnTo>
                    <a:pt x="340" y="930"/>
                  </a:lnTo>
                  <a:lnTo>
                    <a:pt x="340" y="930"/>
                  </a:lnTo>
                  <a:lnTo>
                    <a:pt x="340" y="930"/>
                  </a:lnTo>
                  <a:lnTo>
                    <a:pt x="340" y="930"/>
                  </a:lnTo>
                  <a:lnTo>
                    <a:pt x="340" y="930"/>
                  </a:lnTo>
                  <a:lnTo>
                    <a:pt x="341" y="930"/>
                  </a:lnTo>
                  <a:lnTo>
                    <a:pt x="341" y="930"/>
                  </a:lnTo>
                  <a:lnTo>
                    <a:pt x="341" y="930"/>
                  </a:lnTo>
                  <a:lnTo>
                    <a:pt x="341" y="929"/>
                  </a:lnTo>
                  <a:lnTo>
                    <a:pt x="341" y="929"/>
                  </a:lnTo>
                  <a:lnTo>
                    <a:pt x="341" y="929"/>
                  </a:lnTo>
                  <a:lnTo>
                    <a:pt x="341" y="929"/>
                  </a:lnTo>
                  <a:lnTo>
                    <a:pt x="342" y="929"/>
                  </a:lnTo>
                  <a:lnTo>
                    <a:pt x="342" y="929"/>
                  </a:lnTo>
                  <a:lnTo>
                    <a:pt x="342" y="929"/>
                  </a:lnTo>
                  <a:lnTo>
                    <a:pt x="342" y="929"/>
                  </a:lnTo>
                  <a:lnTo>
                    <a:pt x="343" y="929"/>
                  </a:lnTo>
                  <a:lnTo>
                    <a:pt x="343" y="929"/>
                  </a:lnTo>
                  <a:lnTo>
                    <a:pt x="343" y="928"/>
                  </a:lnTo>
                  <a:lnTo>
                    <a:pt x="343" y="928"/>
                  </a:lnTo>
                  <a:lnTo>
                    <a:pt x="343" y="928"/>
                  </a:lnTo>
                  <a:lnTo>
                    <a:pt x="343" y="928"/>
                  </a:lnTo>
                  <a:lnTo>
                    <a:pt x="343" y="928"/>
                  </a:lnTo>
                  <a:lnTo>
                    <a:pt x="344" y="928"/>
                  </a:lnTo>
                  <a:lnTo>
                    <a:pt x="344" y="928"/>
                  </a:lnTo>
                  <a:lnTo>
                    <a:pt x="344" y="928"/>
                  </a:lnTo>
                  <a:lnTo>
                    <a:pt x="344" y="928"/>
                  </a:lnTo>
                  <a:lnTo>
                    <a:pt x="344" y="928"/>
                  </a:lnTo>
                  <a:lnTo>
                    <a:pt x="344" y="928"/>
                  </a:lnTo>
                  <a:lnTo>
                    <a:pt x="344" y="928"/>
                  </a:lnTo>
                  <a:lnTo>
                    <a:pt x="345" y="928"/>
                  </a:lnTo>
                  <a:lnTo>
                    <a:pt x="345" y="928"/>
                  </a:lnTo>
                  <a:lnTo>
                    <a:pt x="345" y="928"/>
                  </a:lnTo>
                  <a:lnTo>
                    <a:pt x="345" y="928"/>
                  </a:lnTo>
                  <a:lnTo>
                    <a:pt x="345" y="928"/>
                  </a:lnTo>
                  <a:lnTo>
                    <a:pt x="346" y="928"/>
                  </a:lnTo>
                  <a:lnTo>
                    <a:pt x="346" y="928"/>
                  </a:lnTo>
                  <a:lnTo>
                    <a:pt x="346" y="928"/>
                  </a:lnTo>
                  <a:lnTo>
                    <a:pt x="346" y="928"/>
                  </a:lnTo>
                  <a:lnTo>
                    <a:pt x="346" y="928"/>
                  </a:lnTo>
                  <a:lnTo>
                    <a:pt x="346" y="928"/>
                  </a:lnTo>
                  <a:lnTo>
                    <a:pt x="346" y="928"/>
                  </a:lnTo>
                  <a:lnTo>
                    <a:pt x="347" y="928"/>
                  </a:lnTo>
                  <a:lnTo>
                    <a:pt x="347" y="928"/>
                  </a:lnTo>
                  <a:lnTo>
                    <a:pt x="347" y="928"/>
                  </a:lnTo>
                  <a:lnTo>
                    <a:pt x="347" y="929"/>
                  </a:lnTo>
                  <a:lnTo>
                    <a:pt x="348" y="929"/>
                  </a:lnTo>
                  <a:lnTo>
                    <a:pt x="348" y="929"/>
                  </a:lnTo>
                  <a:lnTo>
                    <a:pt x="348" y="929"/>
                  </a:lnTo>
                  <a:lnTo>
                    <a:pt x="348" y="929"/>
                  </a:lnTo>
                  <a:lnTo>
                    <a:pt x="348" y="929"/>
                  </a:lnTo>
                  <a:lnTo>
                    <a:pt x="348" y="929"/>
                  </a:lnTo>
                  <a:lnTo>
                    <a:pt x="348" y="929"/>
                  </a:lnTo>
                  <a:lnTo>
                    <a:pt x="349" y="929"/>
                  </a:lnTo>
                  <a:lnTo>
                    <a:pt x="349" y="929"/>
                  </a:lnTo>
                  <a:lnTo>
                    <a:pt x="349" y="930"/>
                  </a:lnTo>
                  <a:lnTo>
                    <a:pt x="349" y="930"/>
                  </a:lnTo>
                  <a:lnTo>
                    <a:pt x="349" y="930"/>
                  </a:lnTo>
                  <a:lnTo>
                    <a:pt x="349" y="930"/>
                  </a:lnTo>
                  <a:lnTo>
                    <a:pt x="349" y="930"/>
                  </a:lnTo>
                  <a:lnTo>
                    <a:pt x="350" y="930"/>
                  </a:lnTo>
                  <a:lnTo>
                    <a:pt x="350" y="930"/>
                  </a:lnTo>
                  <a:lnTo>
                    <a:pt x="350" y="930"/>
                  </a:lnTo>
                  <a:lnTo>
                    <a:pt x="350" y="930"/>
                  </a:lnTo>
                  <a:lnTo>
                    <a:pt x="350" y="930"/>
                  </a:lnTo>
                  <a:lnTo>
                    <a:pt x="351" y="931"/>
                  </a:lnTo>
                  <a:lnTo>
                    <a:pt x="351" y="931"/>
                  </a:lnTo>
                  <a:lnTo>
                    <a:pt x="351" y="931"/>
                  </a:lnTo>
                  <a:lnTo>
                    <a:pt x="351" y="931"/>
                  </a:lnTo>
                  <a:lnTo>
                    <a:pt x="351" y="931"/>
                  </a:lnTo>
                  <a:lnTo>
                    <a:pt x="351" y="932"/>
                  </a:lnTo>
                  <a:lnTo>
                    <a:pt x="351" y="932"/>
                  </a:lnTo>
                  <a:lnTo>
                    <a:pt x="352" y="932"/>
                  </a:lnTo>
                  <a:lnTo>
                    <a:pt x="352" y="932"/>
                  </a:lnTo>
                  <a:lnTo>
                    <a:pt x="352" y="932"/>
                  </a:lnTo>
                  <a:lnTo>
                    <a:pt x="352" y="932"/>
                  </a:lnTo>
                  <a:lnTo>
                    <a:pt x="352" y="933"/>
                  </a:lnTo>
                  <a:lnTo>
                    <a:pt x="352" y="933"/>
                  </a:lnTo>
                  <a:lnTo>
                    <a:pt x="352" y="933"/>
                  </a:lnTo>
                  <a:lnTo>
                    <a:pt x="353" y="933"/>
                  </a:lnTo>
                  <a:lnTo>
                    <a:pt x="353" y="933"/>
                  </a:lnTo>
                  <a:lnTo>
                    <a:pt x="353" y="933"/>
                  </a:lnTo>
                  <a:lnTo>
                    <a:pt x="353" y="934"/>
                  </a:lnTo>
                  <a:lnTo>
                    <a:pt x="354" y="934"/>
                  </a:lnTo>
                  <a:lnTo>
                    <a:pt x="354" y="934"/>
                  </a:lnTo>
                  <a:lnTo>
                    <a:pt x="354" y="935"/>
                  </a:lnTo>
                  <a:lnTo>
                    <a:pt x="354" y="935"/>
                  </a:lnTo>
                  <a:lnTo>
                    <a:pt x="354" y="935"/>
                  </a:lnTo>
                  <a:lnTo>
                    <a:pt x="354" y="935"/>
                  </a:lnTo>
                  <a:lnTo>
                    <a:pt x="354" y="935"/>
                  </a:lnTo>
                  <a:lnTo>
                    <a:pt x="355" y="936"/>
                  </a:lnTo>
                  <a:lnTo>
                    <a:pt x="355" y="936"/>
                  </a:lnTo>
                  <a:lnTo>
                    <a:pt x="355" y="936"/>
                  </a:lnTo>
                  <a:lnTo>
                    <a:pt x="355" y="937"/>
                  </a:lnTo>
                  <a:lnTo>
                    <a:pt x="355" y="937"/>
                  </a:lnTo>
                  <a:lnTo>
                    <a:pt x="356" y="937"/>
                  </a:lnTo>
                  <a:lnTo>
                    <a:pt x="356" y="937"/>
                  </a:lnTo>
                  <a:lnTo>
                    <a:pt x="356" y="938"/>
                  </a:lnTo>
                  <a:lnTo>
                    <a:pt x="356" y="938"/>
                  </a:lnTo>
                  <a:lnTo>
                    <a:pt x="356" y="938"/>
                  </a:lnTo>
                  <a:lnTo>
                    <a:pt x="356" y="938"/>
                  </a:lnTo>
                  <a:lnTo>
                    <a:pt x="356" y="939"/>
                  </a:lnTo>
                  <a:lnTo>
                    <a:pt x="357" y="939"/>
                  </a:lnTo>
                  <a:lnTo>
                    <a:pt x="357" y="939"/>
                  </a:lnTo>
                  <a:lnTo>
                    <a:pt x="357" y="940"/>
                  </a:lnTo>
                  <a:lnTo>
                    <a:pt x="357" y="940"/>
                  </a:lnTo>
                  <a:lnTo>
                    <a:pt x="357" y="940"/>
                  </a:lnTo>
                  <a:lnTo>
                    <a:pt x="357" y="941"/>
                  </a:lnTo>
                  <a:lnTo>
                    <a:pt x="358" y="941"/>
                  </a:lnTo>
                  <a:lnTo>
                    <a:pt x="358" y="941"/>
                  </a:lnTo>
                  <a:lnTo>
                    <a:pt x="358" y="942"/>
                  </a:lnTo>
                  <a:lnTo>
                    <a:pt x="358" y="942"/>
                  </a:lnTo>
                  <a:lnTo>
                    <a:pt x="358" y="942"/>
                  </a:lnTo>
                  <a:lnTo>
                    <a:pt x="359" y="943"/>
                  </a:lnTo>
                  <a:lnTo>
                    <a:pt x="359" y="943"/>
                  </a:lnTo>
                  <a:lnTo>
                    <a:pt x="359" y="943"/>
                  </a:lnTo>
                  <a:lnTo>
                    <a:pt x="359" y="944"/>
                  </a:lnTo>
                  <a:lnTo>
                    <a:pt x="359" y="944"/>
                  </a:lnTo>
                  <a:lnTo>
                    <a:pt x="359" y="945"/>
                  </a:lnTo>
                  <a:lnTo>
                    <a:pt x="359" y="945"/>
                  </a:lnTo>
                  <a:lnTo>
                    <a:pt x="360" y="945"/>
                  </a:lnTo>
                  <a:lnTo>
                    <a:pt x="360" y="945"/>
                  </a:lnTo>
                  <a:lnTo>
                    <a:pt x="360" y="946"/>
                  </a:lnTo>
                  <a:lnTo>
                    <a:pt x="360" y="946"/>
                  </a:lnTo>
                  <a:lnTo>
                    <a:pt x="360" y="947"/>
                  </a:lnTo>
                  <a:lnTo>
                    <a:pt x="361" y="947"/>
                  </a:lnTo>
                  <a:lnTo>
                    <a:pt x="361" y="948"/>
                  </a:lnTo>
                  <a:lnTo>
                    <a:pt x="361" y="948"/>
                  </a:lnTo>
                  <a:lnTo>
                    <a:pt x="361" y="948"/>
                  </a:lnTo>
                  <a:lnTo>
                    <a:pt x="361" y="949"/>
                  </a:lnTo>
                  <a:lnTo>
                    <a:pt x="361" y="949"/>
                  </a:lnTo>
                  <a:lnTo>
                    <a:pt x="362" y="950"/>
                  </a:lnTo>
                  <a:lnTo>
                    <a:pt x="362" y="950"/>
                  </a:lnTo>
                  <a:lnTo>
                    <a:pt x="362" y="950"/>
                  </a:lnTo>
                  <a:lnTo>
                    <a:pt x="362" y="951"/>
                  </a:lnTo>
                  <a:lnTo>
                    <a:pt x="362" y="951"/>
                  </a:lnTo>
                  <a:lnTo>
                    <a:pt x="362" y="952"/>
                  </a:lnTo>
                  <a:lnTo>
                    <a:pt x="362" y="952"/>
                  </a:lnTo>
                  <a:lnTo>
                    <a:pt x="363" y="953"/>
                  </a:lnTo>
                  <a:lnTo>
                    <a:pt x="363" y="953"/>
                  </a:lnTo>
                  <a:lnTo>
                    <a:pt x="363" y="953"/>
                  </a:lnTo>
                  <a:lnTo>
                    <a:pt x="363" y="954"/>
                  </a:lnTo>
                  <a:lnTo>
                    <a:pt x="363" y="955"/>
                  </a:lnTo>
                  <a:lnTo>
                    <a:pt x="364" y="955"/>
                  </a:lnTo>
                  <a:lnTo>
                    <a:pt x="364" y="955"/>
                  </a:lnTo>
                  <a:lnTo>
                    <a:pt x="364" y="956"/>
                  </a:lnTo>
                  <a:lnTo>
                    <a:pt x="364" y="956"/>
                  </a:lnTo>
                  <a:lnTo>
                    <a:pt x="364" y="957"/>
                  </a:lnTo>
                  <a:lnTo>
                    <a:pt x="364" y="957"/>
                  </a:lnTo>
                  <a:lnTo>
                    <a:pt x="364" y="958"/>
                  </a:lnTo>
                  <a:lnTo>
                    <a:pt x="365" y="958"/>
                  </a:lnTo>
                  <a:lnTo>
                    <a:pt x="365" y="959"/>
                  </a:lnTo>
                  <a:lnTo>
                    <a:pt x="365" y="959"/>
                  </a:lnTo>
                  <a:lnTo>
                    <a:pt x="365" y="960"/>
                  </a:lnTo>
                  <a:lnTo>
                    <a:pt x="366" y="960"/>
                  </a:lnTo>
                  <a:lnTo>
                    <a:pt x="366" y="961"/>
                  </a:lnTo>
                  <a:lnTo>
                    <a:pt x="366" y="961"/>
                  </a:lnTo>
                  <a:lnTo>
                    <a:pt x="366" y="962"/>
                  </a:lnTo>
                  <a:lnTo>
                    <a:pt x="366" y="962"/>
                  </a:lnTo>
                  <a:lnTo>
                    <a:pt x="366" y="963"/>
                  </a:lnTo>
                  <a:lnTo>
                    <a:pt x="366" y="963"/>
                  </a:lnTo>
                  <a:lnTo>
                    <a:pt x="367" y="964"/>
                  </a:lnTo>
                  <a:lnTo>
                    <a:pt x="367" y="964"/>
                  </a:lnTo>
                  <a:lnTo>
                    <a:pt x="367" y="965"/>
                  </a:lnTo>
                  <a:lnTo>
                    <a:pt x="367" y="965"/>
                  </a:lnTo>
                  <a:lnTo>
                    <a:pt x="367" y="966"/>
                  </a:lnTo>
                  <a:lnTo>
                    <a:pt x="367" y="966"/>
                  </a:lnTo>
                  <a:lnTo>
                    <a:pt x="367" y="967"/>
                  </a:lnTo>
                  <a:lnTo>
                    <a:pt x="368" y="968"/>
                  </a:lnTo>
                  <a:lnTo>
                    <a:pt x="368" y="968"/>
                  </a:lnTo>
                  <a:lnTo>
                    <a:pt x="368" y="969"/>
                  </a:lnTo>
                  <a:lnTo>
                    <a:pt x="368" y="969"/>
                  </a:lnTo>
                  <a:lnTo>
                    <a:pt x="368" y="970"/>
                  </a:lnTo>
                  <a:lnTo>
                    <a:pt x="369" y="970"/>
                  </a:lnTo>
                  <a:lnTo>
                    <a:pt x="369" y="971"/>
                  </a:lnTo>
                  <a:lnTo>
                    <a:pt x="369" y="971"/>
                  </a:lnTo>
                  <a:lnTo>
                    <a:pt x="369" y="972"/>
                  </a:lnTo>
                  <a:lnTo>
                    <a:pt x="369" y="973"/>
                  </a:lnTo>
                  <a:lnTo>
                    <a:pt x="369" y="973"/>
                  </a:lnTo>
                  <a:lnTo>
                    <a:pt x="369" y="974"/>
                  </a:lnTo>
                  <a:lnTo>
                    <a:pt x="370" y="974"/>
                  </a:lnTo>
                  <a:lnTo>
                    <a:pt x="370" y="975"/>
                  </a:lnTo>
                  <a:lnTo>
                    <a:pt x="370" y="975"/>
                  </a:lnTo>
                  <a:lnTo>
                    <a:pt x="370" y="976"/>
                  </a:lnTo>
                  <a:lnTo>
                    <a:pt x="371" y="976"/>
                  </a:lnTo>
                  <a:lnTo>
                    <a:pt x="371" y="977"/>
                  </a:lnTo>
                  <a:lnTo>
                    <a:pt x="371" y="978"/>
                  </a:lnTo>
                  <a:lnTo>
                    <a:pt x="371" y="978"/>
                  </a:lnTo>
                  <a:lnTo>
                    <a:pt x="371" y="979"/>
                  </a:lnTo>
                  <a:lnTo>
                    <a:pt x="371" y="979"/>
                  </a:lnTo>
                  <a:lnTo>
                    <a:pt x="371" y="980"/>
                  </a:lnTo>
                  <a:lnTo>
                    <a:pt x="372" y="981"/>
                  </a:lnTo>
                  <a:lnTo>
                    <a:pt x="372" y="981"/>
                  </a:lnTo>
                  <a:lnTo>
                    <a:pt x="372" y="982"/>
                  </a:lnTo>
                  <a:lnTo>
                    <a:pt x="372" y="983"/>
                  </a:lnTo>
                  <a:lnTo>
                    <a:pt x="372" y="983"/>
                  </a:lnTo>
                  <a:lnTo>
                    <a:pt x="372" y="984"/>
                  </a:lnTo>
                  <a:lnTo>
                    <a:pt x="372" y="984"/>
                  </a:lnTo>
                  <a:lnTo>
                    <a:pt x="373" y="985"/>
                  </a:lnTo>
                  <a:lnTo>
                    <a:pt x="373" y="986"/>
                  </a:lnTo>
                  <a:lnTo>
                    <a:pt x="373" y="986"/>
                  </a:lnTo>
                  <a:lnTo>
                    <a:pt x="373" y="987"/>
                  </a:lnTo>
                  <a:lnTo>
                    <a:pt x="373" y="988"/>
                  </a:lnTo>
                  <a:lnTo>
                    <a:pt x="374" y="988"/>
                  </a:lnTo>
                  <a:lnTo>
                    <a:pt x="374" y="989"/>
                  </a:lnTo>
                  <a:lnTo>
                    <a:pt x="374" y="989"/>
                  </a:lnTo>
                  <a:lnTo>
                    <a:pt x="374" y="990"/>
                  </a:lnTo>
                  <a:lnTo>
                    <a:pt x="374" y="991"/>
                  </a:lnTo>
                  <a:lnTo>
                    <a:pt x="374" y="991"/>
                  </a:lnTo>
                  <a:lnTo>
                    <a:pt x="374" y="992"/>
                  </a:lnTo>
                  <a:lnTo>
                    <a:pt x="375" y="992"/>
                  </a:lnTo>
                  <a:lnTo>
                    <a:pt x="375" y="993"/>
                  </a:lnTo>
                  <a:lnTo>
                    <a:pt x="375" y="994"/>
                  </a:lnTo>
                  <a:lnTo>
                    <a:pt x="375" y="994"/>
                  </a:lnTo>
                  <a:lnTo>
                    <a:pt x="376" y="995"/>
                  </a:lnTo>
                  <a:lnTo>
                    <a:pt x="376" y="996"/>
                  </a:lnTo>
                  <a:lnTo>
                    <a:pt x="376" y="996"/>
                  </a:lnTo>
                  <a:lnTo>
                    <a:pt x="376" y="997"/>
                  </a:lnTo>
                  <a:lnTo>
                    <a:pt x="376" y="998"/>
                  </a:lnTo>
                  <a:lnTo>
                    <a:pt x="376" y="998"/>
                  </a:lnTo>
                  <a:lnTo>
                    <a:pt x="376" y="999"/>
                  </a:lnTo>
                  <a:lnTo>
                    <a:pt x="377" y="1000"/>
                  </a:lnTo>
                  <a:lnTo>
                    <a:pt x="377" y="1000"/>
                  </a:lnTo>
                  <a:lnTo>
                    <a:pt x="377" y="1001"/>
                  </a:lnTo>
                  <a:lnTo>
                    <a:pt x="377" y="1002"/>
                  </a:lnTo>
                  <a:lnTo>
                    <a:pt x="377" y="1002"/>
                  </a:lnTo>
                  <a:lnTo>
                    <a:pt x="377" y="1003"/>
                  </a:lnTo>
                  <a:lnTo>
                    <a:pt x="377" y="1004"/>
                  </a:lnTo>
                  <a:lnTo>
                    <a:pt x="378" y="1004"/>
                  </a:lnTo>
                  <a:lnTo>
                    <a:pt x="378" y="1005"/>
                  </a:lnTo>
                  <a:lnTo>
                    <a:pt x="378" y="1006"/>
                  </a:lnTo>
                  <a:lnTo>
                    <a:pt x="378" y="1006"/>
                  </a:lnTo>
                  <a:lnTo>
                    <a:pt x="378" y="1007"/>
                  </a:lnTo>
                  <a:lnTo>
                    <a:pt x="379" y="1007"/>
                  </a:lnTo>
                  <a:lnTo>
                    <a:pt x="379" y="1008"/>
                  </a:lnTo>
                  <a:lnTo>
                    <a:pt x="379" y="1009"/>
                  </a:lnTo>
                  <a:lnTo>
                    <a:pt x="379" y="1009"/>
                  </a:lnTo>
                  <a:lnTo>
                    <a:pt x="379" y="1010"/>
                  </a:lnTo>
                  <a:lnTo>
                    <a:pt x="379" y="1011"/>
                  </a:lnTo>
                  <a:lnTo>
                    <a:pt x="379" y="1012"/>
                  </a:lnTo>
                  <a:lnTo>
                    <a:pt x="380" y="1012"/>
                  </a:lnTo>
                  <a:lnTo>
                    <a:pt x="380" y="1013"/>
                  </a:lnTo>
                  <a:lnTo>
                    <a:pt x="380" y="1014"/>
                  </a:lnTo>
                  <a:lnTo>
                    <a:pt x="380" y="1014"/>
                  </a:lnTo>
                  <a:lnTo>
                    <a:pt x="380" y="1015"/>
                  </a:lnTo>
                  <a:lnTo>
                    <a:pt x="380" y="1015"/>
                  </a:lnTo>
                  <a:lnTo>
                    <a:pt x="380" y="1016"/>
                  </a:lnTo>
                  <a:lnTo>
                    <a:pt x="381" y="1017"/>
                  </a:lnTo>
                  <a:lnTo>
                    <a:pt x="381" y="1017"/>
                  </a:lnTo>
                  <a:lnTo>
                    <a:pt x="381" y="1018"/>
                  </a:lnTo>
                  <a:lnTo>
                    <a:pt x="381" y="1019"/>
                  </a:lnTo>
                  <a:lnTo>
                    <a:pt x="382" y="1019"/>
                  </a:lnTo>
                  <a:lnTo>
                    <a:pt x="382" y="1020"/>
                  </a:lnTo>
                  <a:lnTo>
                    <a:pt x="382" y="1021"/>
                  </a:lnTo>
                  <a:lnTo>
                    <a:pt x="382" y="1022"/>
                  </a:lnTo>
                  <a:lnTo>
                    <a:pt x="382" y="1022"/>
                  </a:lnTo>
                  <a:lnTo>
                    <a:pt x="382" y="1023"/>
                  </a:lnTo>
                  <a:lnTo>
                    <a:pt x="382" y="1024"/>
                  </a:lnTo>
                  <a:lnTo>
                    <a:pt x="383" y="1024"/>
                  </a:lnTo>
                  <a:lnTo>
                    <a:pt x="383" y="1025"/>
                  </a:lnTo>
                  <a:lnTo>
                    <a:pt x="383" y="1025"/>
                  </a:lnTo>
                  <a:lnTo>
                    <a:pt x="383" y="1026"/>
                  </a:lnTo>
                  <a:lnTo>
                    <a:pt x="383" y="1027"/>
                  </a:lnTo>
                  <a:lnTo>
                    <a:pt x="384" y="1027"/>
                  </a:lnTo>
                  <a:lnTo>
                    <a:pt x="384" y="1028"/>
                  </a:lnTo>
                  <a:lnTo>
                    <a:pt x="384" y="1029"/>
                  </a:lnTo>
                  <a:lnTo>
                    <a:pt x="384" y="1029"/>
                  </a:lnTo>
                  <a:lnTo>
                    <a:pt x="384" y="1030"/>
                  </a:lnTo>
                  <a:lnTo>
                    <a:pt x="384" y="1031"/>
                  </a:lnTo>
                  <a:lnTo>
                    <a:pt x="384" y="1031"/>
                  </a:lnTo>
                  <a:lnTo>
                    <a:pt x="385" y="1032"/>
                  </a:lnTo>
                  <a:lnTo>
                    <a:pt x="385" y="1033"/>
                  </a:lnTo>
                  <a:lnTo>
                    <a:pt x="385" y="1034"/>
                  </a:lnTo>
                  <a:lnTo>
                    <a:pt x="385" y="1034"/>
                  </a:lnTo>
                  <a:lnTo>
                    <a:pt x="385" y="1035"/>
                  </a:lnTo>
                  <a:lnTo>
                    <a:pt x="385" y="1035"/>
                  </a:lnTo>
                  <a:lnTo>
                    <a:pt x="386" y="1036"/>
                  </a:lnTo>
                  <a:lnTo>
                    <a:pt x="386" y="1037"/>
                  </a:lnTo>
                  <a:lnTo>
                    <a:pt x="386" y="1037"/>
                  </a:lnTo>
                  <a:lnTo>
                    <a:pt x="386" y="1038"/>
                  </a:lnTo>
                  <a:lnTo>
                    <a:pt x="386" y="1038"/>
                  </a:lnTo>
                  <a:lnTo>
                    <a:pt x="387" y="1039"/>
                  </a:lnTo>
                  <a:lnTo>
                    <a:pt x="387" y="1040"/>
                  </a:lnTo>
                  <a:lnTo>
                    <a:pt x="387" y="1040"/>
                  </a:lnTo>
                  <a:lnTo>
                    <a:pt x="387" y="1041"/>
                  </a:lnTo>
                  <a:lnTo>
                    <a:pt x="387" y="1042"/>
                  </a:lnTo>
                  <a:lnTo>
                    <a:pt x="387" y="1042"/>
                  </a:lnTo>
                  <a:lnTo>
                    <a:pt x="387" y="1043"/>
                  </a:lnTo>
                  <a:lnTo>
                    <a:pt x="388" y="1043"/>
                  </a:lnTo>
                  <a:lnTo>
                    <a:pt x="388" y="1044"/>
                  </a:lnTo>
                  <a:lnTo>
                    <a:pt x="388" y="1045"/>
                  </a:lnTo>
                  <a:lnTo>
                    <a:pt x="388" y="1045"/>
                  </a:lnTo>
                  <a:lnTo>
                    <a:pt x="388" y="1046"/>
                  </a:lnTo>
                  <a:lnTo>
                    <a:pt x="389" y="1047"/>
                  </a:lnTo>
                  <a:lnTo>
                    <a:pt x="389" y="1047"/>
                  </a:lnTo>
                  <a:lnTo>
                    <a:pt x="389" y="1048"/>
                  </a:lnTo>
                  <a:lnTo>
                    <a:pt x="389" y="1048"/>
                  </a:lnTo>
                  <a:lnTo>
                    <a:pt x="389" y="1049"/>
                  </a:lnTo>
                  <a:lnTo>
                    <a:pt x="389" y="1050"/>
                  </a:lnTo>
                  <a:lnTo>
                    <a:pt x="389" y="1050"/>
                  </a:lnTo>
                  <a:lnTo>
                    <a:pt x="390" y="1051"/>
                  </a:lnTo>
                  <a:lnTo>
                    <a:pt x="390" y="1052"/>
                  </a:lnTo>
                  <a:lnTo>
                    <a:pt x="390" y="1052"/>
                  </a:lnTo>
                  <a:lnTo>
                    <a:pt x="390" y="1053"/>
                  </a:lnTo>
                  <a:lnTo>
                    <a:pt x="390" y="1053"/>
                  </a:lnTo>
                  <a:lnTo>
                    <a:pt x="390" y="1054"/>
                  </a:lnTo>
                  <a:lnTo>
                    <a:pt x="391" y="1055"/>
                  </a:lnTo>
                  <a:lnTo>
                    <a:pt x="391" y="1055"/>
                  </a:lnTo>
                  <a:lnTo>
                    <a:pt x="391" y="1056"/>
                  </a:lnTo>
                  <a:lnTo>
                    <a:pt x="391" y="1057"/>
                  </a:lnTo>
                  <a:lnTo>
                    <a:pt x="391" y="1057"/>
                  </a:lnTo>
                  <a:lnTo>
                    <a:pt x="392" y="1058"/>
                  </a:lnTo>
                  <a:lnTo>
                    <a:pt x="392" y="1058"/>
                  </a:lnTo>
                  <a:lnTo>
                    <a:pt x="392" y="1059"/>
                  </a:lnTo>
                  <a:lnTo>
                    <a:pt x="392" y="1059"/>
                  </a:lnTo>
                  <a:lnTo>
                    <a:pt x="392" y="1060"/>
                  </a:lnTo>
                  <a:lnTo>
                    <a:pt x="392" y="1060"/>
                  </a:lnTo>
                  <a:lnTo>
                    <a:pt x="392" y="1061"/>
                  </a:lnTo>
                  <a:lnTo>
                    <a:pt x="393" y="1062"/>
                  </a:lnTo>
                  <a:lnTo>
                    <a:pt x="393" y="1062"/>
                  </a:lnTo>
                  <a:lnTo>
                    <a:pt x="393" y="1063"/>
                  </a:lnTo>
                  <a:lnTo>
                    <a:pt x="393" y="1063"/>
                  </a:lnTo>
                  <a:lnTo>
                    <a:pt x="393" y="1064"/>
                  </a:lnTo>
                  <a:lnTo>
                    <a:pt x="394" y="1064"/>
                  </a:lnTo>
                  <a:lnTo>
                    <a:pt x="394" y="1065"/>
                  </a:lnTo>
                  <a:lnTo>
                    <a:pt x="394" y="1065"/>
                  </a:lnTo>
                  <a:lnTo>
                    <a:pt x="394" y="1066"/>
                  </a:lnTo>
                  <a:lnTo>
                    <a:pt x="394" y="1066"/>
                  </a:lnTo>
                  <a:lnTo>
                    <a:pt x="394" y="1067"/>
                  </a:lnTo>
                  <a:lnTo>
                    <a:pt x="395" y="1067"/>
                  </a:lnTo>
                  <a:lnTo>
                    <a:pt x="395" y="1068"/>
                  </a:lnTo>
                  <a:lnTo>
                    <a:pt x="395" y="1068"/>
                  </a:lnTo>
                  <a:lnTo>
                    <a:pt x="395" y="1069"/>
                  </a:lnTo>
                  <a:lnTo>
                    <a:pt x="395" y="1070"/>
                  </a:lnTo>
                  <a:lnTo>
                    <a:pt x="395" y="1070"/>
                  </a:lnTo>
                  <a:lnTo>
                    <a:pt x="395" y="1070"/>
                  </a:lnTo>
                  <a:lnTo>
                    <a:pt x="396" y="1071"/>
                  </a:lnTo>
                  <a:lnTo>
                    <a:pt x="396" y="1071"/>
                  </a:lnTo>
                  <a:lnTo>
                    <a:pt x="396" y="1072"/>
                  </a:lnTo>
                  <a:lnTo>
                    <a:pt x="396" y="1073"/>
                  </a:lnTo>
                  <a:lnTo>
                    <a:pt x="396" y="1073"/>
                  </a:lnTo>
                  <a:lnTo>
                    <a:pt x="397" y="1073"/>
                  </a:lnTo>
                  <a:lnTo>
                    <a:pt x="397" y="1074"/>
                  </a:lnTo>
                  <a:lnTo>
                    <a:pt x="397" y="1075"/>
                  </a:lnTo>
                  <a:lnTo>
                    <a:pt x="397" y="1075"/>
                  </a:lnTo>
                  <a:lnTo>
                    <a:pt x="397" y="1075"/>
                  </a:lnTo>
                  <a:lnTo>
                    <a:pt x="397" y="1076"/>
                  </a:lnTo>
                  <a:lnTo>
                    <a:pt x="397" y="1076"/>
                  </a:lnTo>
                  <a:lnTo>
                    <a:pt x="398" y="1076"/>
                  </a:lnTo>
                  <a:lnTo>
                    <a:pt x="398" y="1077"/>
                  </a:lnTo>
                  <a:lnTo>
                    <a:pt x="398" y="1078"/>
                  </a:lnTo>
                  <a:lnTo>
                    <a:pt x="398" y="1078"/>
                  </a:lnTo>
                  <a:lnTo>
                    <a:pt x="399" y="1078"/>
                  </a:lnTo>
                  <a:lnTo>
                    <a:pt x="399" y="1079"/>
                  </a:lnTo>
                  <a:lnTo>
                    <a:pt x="399" y="1079"/>
                  </a:lnTo>
                  <a:lnTo>
                    <a:pt x="399" y="1080"/>
                  </a:lnTo>
                  <a:lnTo>
                    <a:pt x="399" y="1080"/>
                  </a:lnTo>
                  <a:lnTo>
                    <a:pt x="399" y="1081"/>
                  </a:lnTo>
                  <a:lnTo>
                    <a:pt x="399" y="1081"/>
                  </a:lnTo>
                  <a:lnTo>
                    <a:pt x="400" y="1081"/>
                  </a:lnTo>
                  <a:lnTo>
                    <a:pt x="400" y="1082"/>
                  </a:lnTo>
                  <a:lnTo>
                    <a:pt x="400" y="1082"/>
                  </a:lnTo>
                  <a:lnTo>
                    <a:pt x="400" y="1083"/>
                  </a:lnTo>
                  <a:lnTo>
                    <a:pt x="400" y="1083"/>
                  </a:lnTo>
                  <a:lnTo>
                    <a:pt x="400" y="1083"/>
                  </a:lnTo>
                  <a:lnTo>
                    <a:pt x="400" y="1084"/>
                  </a:lnTo>
                  <a:lnTo>
                    <a:pt x="401" y="1084"/>
                  </a:lnTo>
                  <a:lnTo>
                    <a:pt x="401" y="1085"/>
                  </a:lnTo>
                  <a:lnTo>
                    <a:pt x="401" y="1085"/>
                  </a:lnTo>
                  <a:lnTo>
                    <a:pt x="401" y="1085"/>
                  </a:lnTo>
                  <a:lnTo>
                    <a:pt x="401" y="1085"/>
                  </a:lnTo>
                  <a:lnTo>
                    <a:pt x="402" y="1086"/>
                  </a:lnTo>
                  <a:lnTo>
                    <a:pt x="402" y="1086"/>
                  </a:lnTo>
                  <a:lnTo>
                    <a:pt x="402" y="1086"/>
                  </a:lnTo>
                  <a:lnTo>
                    <a:pt x="402" y="1087"/>
                  </a:lnTo>
                  <a:lnTo>
                    <a:pt x="402" y="1087"/>
                  </a:lnTo>
                  <a:lnTo>
                    <a:pt x="402" y="1088"/>
                  </a:lnTo>
                  <a:lnTo>
                    <a:pt x="402" y="1088"/>
                  </a:lnTo>
                  <a:lnTo>
                    <a:pt x="403" y="1088"/>
                  </a:lnTo>
                  <a:lnTo>
                    <a:pt x="403" y="1088"/>
                  </a:lnTo>
                  <a:lnTo>
                    <a:pt x="403" y="1089"/>
                  </a:lnTo>
                  <a:lnTo>
                    <a:pt x="403" y="1089"/>
                  </a:lnTo>
                  <a:lnTo>
                    <a:pt x="404" y="1089"/>
                  </a:lnTo>
                  <a:lnTo>
                    <a:pt x="404" y="1089"/>
                  </a:lnTo>
                  <a:lnTo>
                    <a:pt x="404" y="1090"/>
                  </a:lnTo>
                  <a:lnTo>
                    <a:pt x="404" y="1090"/>
                  </a:lnTo>
                  <a:lnTo>
                    <a:pt x="404" y="1090"/>
                  </a:lnTo>
                  <a:lnTo>
                    <a:pt x="404" y="1091"/>
                  </a:lnTo>
                  <a:lnTo>
                    <a:pt x="404" y="1091"/>
                  </a:lnTo>
                  <a:lnTo>
                    <a:pt x="405" y="1091"/>
                  </a:lnTo>
                  <a:lnTo>
                    <a:pt x="405" y="1091"/>
                  </a:lnTo>
                  <a:lnTo>
                    <a:pt x="405" y="1092"/>
                  </a:lnTo>
                  <a:lnTo>
                    <a:pt x="405" y="1092"/>
                  </a:lnTo>
                  <a:lnTo>
                    <a:pt x="405" y="1092"/>
                  </a:lnTo>
                  <a:lnTo>
                    <a:pt x="405" y="1092"/>
                  </a:lnTo>
                  <a:lnTo>
                    <a:pt x="405" y="1093"/>
                  </a:lnTo>
                  <a:lnTo>
                    <a:pt x="406" y="1093"/>
                  </a:lnTo>
                  <a:lnTo>
                    <a:pt x="406" y="1093"/>
                  </a:lnTo>
                  <a:lnTo>
                    <a:pt x="406" y="1093"/>
                  </a:lnTo>
                  <a:lnTo>
                    <a:pt x="406" y="1093"/>
                  </a:lnTo>
                  <a:lnTo>
                    <a:pt x="406" y="1094"/>
                  </a:lnTo>
                  <a:lnTo>
                    <a:pt x="407" y="1094"/>
                  </a:lnTo>
                  <a:lnTo>
                    <a:pt x="407" y="1094"/>
                  </a:lnTo>
                  <a:lnTo>
                    <a:pt x="407" y="1094"/>
                  </a:lnTo>
                  <a:lnTo>
                    <a:pt x="407" y="1094"/>
                  </a:lnTo>
                  <a:lnTo>
                    <a:pt x="407" y="1094"/>
                  </a:lnTo>
                  <a:lnTo>
                    <a:pt x="407" y="1094"/>
                  </a:lnTo>
                  <a:lnTo>
                    <a:pt x="407" y="1095"/>
                  </a:lnTo>
                  <a:lnTo>
                    <a:pt x="408" y="1095"/>
                  </a:lnTo>
                  <a:lnTo>
                    <a:pt x="408" y="1095"/>
                  </a:lnTo>
                  <a:lnTo>
                    <a:pt x="408" y="1095"/>
                  </a:lnTo>
                  <a:lnTo>
                    <a:pt x="408" y="1095"/>
                  </a:lnTo>
                  <a:lnTo>
                    <a:pt x="409" y="1095"/>
                  </a:lnTo>
                  <a:lnTo>
                    <a:pt x="409" y="1096"/>
                  </a:lnTo>
                  <a:lnTo>
                    <a:pt x="409" y="1096"/>
                  </a:lnTo>
                  <a:lnTo>
                    <a:pt x="409" y="1096"/>
                  </a:lnTo>
                  <a:lnTo>
                    <a:pt x="409" y="1096"/>
                  </a:lnTo>
                  <a:lnTo>
                    <a:pt x="409" y="1096"/>
                  </a:lnTo>
                  <a:lnTo>
                    <a:pt x="409" y="1096"/>
                  </a:lnTo>
                  <a:lnTo>
                    <a:pt x="410" y="1096"/>
                  </a:lnTo>
                  <a:lnTo>
                    <a:pt x="410" y="1096"/>
                  </a:lnTo>
                  <a:lnTo>
                    <a:pt x="410" y="1096"/>
                  </a:lnTo>
                  <a:lnTo>
                    <a:pt x="410" y="1096"/>
                  </a:lnTo>
                  <a:lnTo>
                    <a:pt x="410" y="1096"/>
                  </a:lnTo>
                  <a:lnTo>
                    <a:pt x="410" y="1096"/>
                  </a:lnTo>
                  <a:lnTo>
                    <a:pt x="410" y="1096"/>
                  </a:lnTo>
                  <a:lnTo>
                    <a:pt x="411" y="1096"/>
                  </a:lnTo>
                  <a:lnTo>
                    <a:pt x="411" y="1096"/>
                  </a:lnTo>
                  <a:lnTo>
                    <a:pt x="411" y="1096"/>
                  </a:lnTo>
                  <a:lnTo>
                    <a:pt x="411" y="1096"/>
                  </a:lnTo>
                  <a:lnTo>
                    <a:pt x="411" y="1096"/>
                  </a:lnTo>
                  <a:lnTo>
                    <a:pt x="412" y="1096"/>
                  </a:lnTo>
                  <a:lnTo>
                    <a:pt x="412" y="1096"/>
                  </a:lnTo>
                  <a:lnTo>
                    <a:pt x="412" y="1096"/>
                  </a:lnTo>
                  <a:lnTo>
                    <a:pt x="412" y="1096"/>
                  </a:lnTo>
                  <a:lnTo>
                    <a:pt x="412" y="1096"/>
                  </a:lnTo>
                  <a:lnTo>
                    <a:pt x="412" y="1096"/>
                  </a:lnTo>
                  <a:lnTo>
                    <a:pt x="412" y="1096"/>
                  </a:lnTo>
                  <a:lnTo>
                    <a:pt x="413" y="1096"/>
                  </a:lnTo>
                  <a:lnTo>
                    <a:pt x="413" y="1096"/>
                  </a:lnTo>
                  <a:lnTo>
                    <a:pt x="413" y="1096"/>
                  </a:lnTo>
                  <a:lnTo>
                    <a:pt x="413" y="1096"/>
                  </a:lnTo>
                  <a:lnTo>
                    <a:pt x="413" y="1096"/>
                  </a:lnTo>
                  <a:lnTo>
                    <a:pt x="413" y="1096"/>
                  </a:lnTo>
                  <a:lnTo>
                    <a:pt x="413" y="1096"/>
                  </a:lnTo>
                  <a:lnTo>
                    <a:pt x="414" y="1096"/>
                  </a:lnTo>
                  <a:lnTo>
                    <a:pt x="414" y="1096"/>
                  </a:lnTo>
                  <a:lnTo>
                    <a:pt x="414" y="1096"/>
                  </a:lnTo>
                  <a:lnTo>
                    <a:pt x="414" y="1096"/>
                  </a:lnTo>
                  <a:lnTo>
                    <a:pt x="415" y="1096"/>
                  </a:lnTo>
                  <a:lnTo>
                    <a:pt x="415" y="1096"/>
                  </a:lnTo>
                  <a:lnTo>
                    <a:pt x="415" y="1095"/>
                  </a:lnTo>
                  <a:lnTo>
                    <a:pt x="415" y="1095"/>
                  </a:lnTo>
                  <a:lnTo>
                    <a:pt x="415" y="1095"/>
                  </a:lnTo>
                  <a:lnTo>
                    <a:pt x="415" y="1095"/>
                  </a:lnTo>
                  <a:lnTo>
                    <a:pt x="415" y="1095"/>
                  </a:lnTo>
                  <a:lnTo>
                    <a:pt x="416" y="1095"/>
                  </a:lnTo>
                  <a:lnTo>
                    <a:pt x="416" y="1094"/>
                  </a:lnTo>
                  <a:lnTo>
                    <a:pt x="416" y="1094"/>
                  </a:lnTo>
                  <a:lnTo>
                    <a:pt x="416" y="1094"/>
                  </a:lnTo>
                  <a:lnTo>
                    <a:pt x="416" y="1094"/>
                  </a:lnTo>
                  <a:lnTo>
                    <a:pt x="417" y="1094"/>
                  </a:lnTo>
                  <a:lnTo>
                    <a:pt x="417" y="1094"/>
                  </a:lnTo>
                  <a:lnTo>
                    <a:pt x="417" y="1094"/>
                  </a:lnTo>
                  <a:lnTo>
                    <a:pt x="417" y="1093"/>
                  </a:lnTo>
                  <a:lnTo>
                    <a:pt x="417" y="1093"/>
                  </a:lnTo>
                  <a:lnTo>
                    <a:pt x="417" y="1093"/>
                  </a:lnTo>
                  <a:lnTo>
                    <a:pt x="417" y="1093"/>
                  </a:lnTo>
                  <a:lnTo>
                    <a:pt x="418" y="1093"/>
                  </a:lnTo>
                  <a:lnTo>
                    <a:pt x="418" y="1092"/>
                  </a:lnTo>
                  <a:lnTo>
                    <a:pt x="418" y="1092"/>
                  </a:lnTo>
                  <a:lnTo>
                    <a:pt x="418" y="1092"/>
                  </a:lnTo>
                  <a:lnTo>
                    <a:pt x="418" y="1091"/>
                  </a:lnTo>
                  <a:lnTo>
                    <a:pt x="418" y="1091"/>
                  </a:lnTo>
                  <a:lnTo>
                    <a:pt x="419" y="1091"/>
                  </a:lnTo>
                  <a:lnTo>
                    <a:pt x="419" y="1091"/>
                  </a:lnTo>
                  <a:lnTo>
                    <a:pt x="419" y="1091"/>
                  </a:lnTo>
                  <a:lnTo>
                    <a:pt x="419" y="1090"/>
                  </a:lnTo>
                  <a:lnTo>
                    <a:pt x="419" y="1090"/>
                  </a:lnTo>
                  <a:lnTo>
                    <a:pt x="420" y="1089"/>
                  </a:lnTo>
                  <a:lnTo>
                    <a:pt x="420" y="1089"/>
                  </a:lnTo>
                  <a:lnTo>
                    <a:pt x="420" y="1089"/>
                  </a:lnTo>
                  <a:lnTo>
                    <a:pt x="420" y="1089"/>
                  </a:lnTo>
                  <a:lnTo>
                    <a:pt x="420" y="1088"/>
                  </a:lnTo>
                  <a:lnTo>
                    <a:pt x="420" y="1088"/>
                  </a:lnTo>
                  <a:lnTo>
                    <a:pt x="420" y="1088"/>
                  </a:lnTo>
                  <a:lnTo>
                    <a:pt x="421" y="1088"/>
                  </a:lnTo>
                  <a:lnTo>
                    <a:pt x="421" y="1087"/>
                  </a:lnTo>
                  <a:lnTo>
                    <a:pt x="421" y="1087"/>
                  </a:lnTo>
                  <a:lnTo>
                    <a:pt x="421" y="1086"/>
                  </a:lnTo>
                  <a:lnTo>
                    <a:pt x="421" y="1086"/>
                  </a:lnTo>
                  <a:lnTo>
                    <a:pt x="422" y="1086"/>
                  </a:lnTo>
                  <a:lnTo>
                    <a:pt x="422" y="1085"/>
                  </a:lnTo>
                  <a:lnTo>
                    <a:pt x="422" y="1085"/>
                  </a:lnTo>
                  <a:lnTo>
                    <a:pt x="422" y="1085"/>
                  </a:lnTo>
                  <a:lnTo>
                    <a:pt x="422" y="1084"/>
                  </a:lnTo>
                  <a:lnTo>
                    <a:pt x="422" y="1084"/>
                  </a:lnTo>
                  <a:lnTo>
                    <a:pt x="423" y="1083"/>
                  </a:lnTo>
                  <a:lnTo>
                    <a:pt x="423" y="1083"/>
                  </a:lnTo>
                  <a:lnTo>
                    <a:pt x="423" y="1083"/>
                  </a:lnTo>
                  <a:lnTo>
                    <a:pt x="423" y="1082"/>
                  </a:lnTo>
                  <a:lnTo>
                    <a:pt x="423" y="1082"/>
                  </a:lnTo>
                  <a:lnTo>
                    <a:pt x="423" y="1081"/>
                  </a:lnTo>
                  <a:lnTo>
                    <a:pt x="423" y="1081"/>
                  </a:lnTo>
                  <a:lnTo>
                    <a:pt x="424" y="1080"/>
                  </a:lnTo>
                  <a:lnTo>
                    <a:pt x="424" y="1080"/>
                  </a:lnTo>
                  <a:lnTo>
                    <a:pt x="424" y="1080"/>
                  </a:lnTo>
                  <a:lnTo>
                    <a:pt x="424" y="1079"/>
                  </a:lnTo>
                  <a:lnTo>
                    <a:pt x="424" y="1079"/>
                  </a:lnTo>
                  <a:lnTo>
                    <a:pt x="425" y="1078"/>
                  </a:lnTo>
                  <a:lnTo>
                    <a:pt x="425" y="1078"/>
                  </a:lnTo>
                  <a:lnTo>
                    <a:pt x="425" y="1077"/>
                  </a:lnTo>
                  <a:lnTo>
                    <a:pt x="425" y="1077"/>
                  </a:lnTo>
                  <a:lnTo>
                    <a:pt x="425" y="1076"/>
                  </a:lnTo>
                  <a:lnTo>
                    <a:pt x="425" y="1076"/>
                  </a:lnTo>
                  <a:lnTo>
                    <a:pt x="425" y="1075"/>
                  </a:lnTo>
                  <a:lnTo>
                    <a:pt x="426" y="1075"/>
                  </a:lnTo>
                  <a:lnTo>
                    <a:pt x="426" y="1074"/>
                  </a:lnTo>
                  <a:lnTo>
                    <a:pt x="426" y="1074"/>
                  </a:lnTo>
                  <a:lnTo>
                    <a:pt x="426" y="1073"/>
                  </a:lnTo>
                  <a:lnTo>
                    <a:pt x="426" y="1073"/>
                  </a:lnTo>
                  <a:lnTo>
                    <a:pt x="427" y="1072"/>
                  </a:lnTo>
                  <a:lnTo>
                    <a:pt x="427" y="1071"/>
                  </a:lnTo>
                  <a:lnTo>
                    <a:pt x="427" y="1071"/>
                  </a:lnTo>
                  <a:lnTo>
                    <a:pt x="427" y="1070"/>
                  </a:lnTo>
                  <a:lnTo>
                    <a:pt x="427" y="1070"/>
                  </a:lnTo>
                  <a:lnTo>
                    <a:pt x="427" y="1069"/>
                  </a:lnTo>
                  <a:lnTo>
                    <a:pt x="428" y="1069"/>
                  </a:lnTo>
                  <a:lnTo>
                    <a:pt x="428" y="1068"/>
                  </a:lnTo>
                  <a:lnTo>
                    <a:pt x="428" y="1068"/>
                  </a:lnTo>
                  <a:lnTo>
                    <a:pt x="428" y="1067"/>
                  </a:lnTo>
                  <a:lnTo>
                    <a:pt x="428" y="1066"/>
                  </a:lnTo>
                  <a:lnTo>
                    <a:pt x="428" y="1066"/>
                  </a:lnTo>
                  <a:lnTo>
                    <a:pt x="428" y="1065"/>
                  </a:lnTo>
                  <a:lnTo>
                    <a:pt x="429" y="1065"/>
                  </a:lnTo>
                  <a:lnTo>
                    <a:pt x="429" y="1064"/>
                  </a:lnTo>
                  <a:lnTo>
                    <a:pt x="429" y="1063"/>
                  </a:lnTo>
                  <a:lnTo>
                    <a:pt x="429" y="1063"/>
                  </a:lnTo>
                  <a:lnTo>
                    <a:pt x="429" y="1062"/>
                  </a:lnTo>
                  <a:lnTo>
                    <a:pt x="430" y="1062"/>
                  </a:lnTo>
                  <a:lnTo>
                    <a:pt x="430" y="1061"/>
                  </a:lnTo>
                  <a:lnTo>
                    <a:pt x="430" y="1060"/>
                  </a:lnTo>
                  <a:lnTo>
                    <a:pt x="430" y="1060"/>
                  </a:lnTo>
                  <a:lnTo>
                    <a:pt x="430" y="1059"/>
                  </a:lnTo>
                  <a:lnTo>
                    <a:pt x="430" y="1058"/>
                  </a:lnTo>
                  <a:lnTo>
                    <a:pt x="430" y="1058"/>
                  </a:lnTo>
                  <a:lnTo>
                    <a:pt x="431" y="1057"/>
                  </a:lnTo>
                  <a:lnTo>
                    <a:pt x="431" y="1056"/>
                  </a:lnTo>
                  <a:lnTo>
                    <a:pt x="431" y="1056"/>
                  </a:lnTo>
                  <a:lnTo>
                    <a:pt x="431" y="1055"/>
                  </a:lnTo>
                  <a:lnTo>
                    <a:pt x="432" y="1054"/>
                  </a:lnTo>
                  <a:lnTo>
                    <a:pt x="432" y="1053"/>
                  </a:lnTo>
                  <a:lnTo>
                    <a:pt x="432" y="1053"/>
                  </a:lnTo>
                  <a:lnTo>
                    <a:pt x="432" y="1052"/>
                  </a:lnTo>
                  <a:lnTo>
                    <a:pt x="432" y="1052"/>
                  </a:lnTo>
                  <a:lnTo>
                    <a:pt x="432" y="1051"/>
                  </a:lnTo>
                  <a:lnTo>
                    <a:pt x="432" y="1050"/>
                  </a:lnTo>
                  <a:lnTo>
                    <a:pt x="433" y="1049"/>
                  </a:lnTo>
                  <a:lnTo>
                    <a:pt x="433" y="1049"/>
                  </a:lnTo>
                  <a:lnTo>
                    <a:pt x="433" y="1048"/>
                  </a:lnTo>
                  <a:lnTo>
                    <a:pt x="433" y="1047"/>
                  </a:lnTo>
                  <a:lnTo>
                    <a:pt x="433" y="1047"/>
                  </a:lnTo>
                  <a:lnTo>
                    <a:pt x="433" y="1046"/>
                  </a:lnTo>
                  <a:lnTo>
                    <a:pt x="433" y="1045"/>
                  </a:lnTo>
                  <a:lnTo>
                    <a:pt x="434" y="1044"/>
                  </a:lnTo>
                  <a:lnTo>
                    <a:pt x="434" y="1043"/>
                  </a:lnTo>
                  <a:lnTo>
                    <a:pt x="434" y="1043"/>
                  </a:lnTo>
                  <a:lnTo>
                    <a:pt x="434" y="1042"/>
                  </a:lnTo>
                  <a:lnTo>
                    <a:pt x="434" y="1041"/>
                  </a:lnTo>
                  <a:lnTo>
                    <a:pt x="435" y="1040"/>
                  </a:lnTo>
                  <a:lnTo>
                    <a:pt x="435" y="1040"/>
                  </a:lnTo>
                  <a:lnTo>
                    <a:pt x="435" y="1039"/>
                  </a:lnTo>
                  <a:lnTo>
                    <a:pt x="435" y="1038"/>
                  </a:lnTo>
                  <a:lnTo>
                    <a:pt x="435" y="1037"/>
                  </a:lnTo>
                  <a:lnTo>
                    <a:pt x="435" y="1037"/>
                  </a:lnTo>
                  <a:lnTo>
                    <a:pt x="435" y="1036"/>
                  </a:lnTo>
                  <a:lnTo>
                    <a:pt x="436" y="1035"/>
                  </a:lnTo>
                  <a:lnTo>
                    <a:pt x="436" y="1034"/>
                  </a:lnTo>
                  <a:lnTo>
                    <a:pt x="436" y="1034"/>
                  </a:lnTo>
                  <a:lnTo>
                    <a:pt x="436" y="1033"/>
                  </a:lnTo>
                  <a:lnTo>
                    <a:pt x="437" y="1032"/>
                  </a:lnTo>
                  <a:lnTo>
                    <a:pt x="437" y="1031"/>
                  </a:lnTo>
                  <a:lnTo>
                    <a:pt x="437" y="1030"/>
                  </a:lnTo>
                  <a:lnTo>
                    <a:pt x="437" y="1030"/>
                  </a:lnTo>
                  <a:lnTo>
                    <a:pt x="437" y="1029"/>
                  </a:lnTo>
                  <a:lnTo>
                    <a:pt x="437" y="1028"/>
                  </a:lnTo>
                  <a:lnTo>
                    <a:pt x="437" y="1027"/>
                  </a:lnTo>
                  <a:lnTo>
                    <a:pt x="438" y="1026"/>
                  </a:lnTo>
                  <a:lnTo>
                    <a:pt x="438" y="1025"/>
                  </a:lnTo>
                  <a:lnTo>
                    <a:pt x="438" y="1025"/>
                  </a:lnTo>
                  <a:lnTo>
                    <a:pt x="438" y="1024"/>
                  </a:lnTo>
                  <a:lnTo>
                    <a:pt x="438" y="1023"/>
                  </a:lnTo>
                  <a:lnTo>
                    <a:pt x="438" y="1022"/>
                  </a:lnTo>
                  <a:lnTo>
                    <a:pt x="438" y="1021"/>
                  </a:lnTo>
                  <a:lnTo>
                    <a:pt x="439" y="1020"/>
                  </a:lnTo>
                  <a:lnTo>
                    <a:pt x="439" y="1020"/>
                  </a:lnTo>
                  <a:lnTo>
                    <a:pt x="439" y="1019"/>
                  </a:lnTo>
                  <a:lnTo>
                    <a:pt x="439" y="1018"/>
                  </a:lnTo>
                  <a:lnTo>
                    <a:pt x="439" y="1017"/>
                  </a:lnTo>
                  <a:lnTo>
                    <a:pt x="440" y="1016"/>
                  </a:lnTo>
                  <a:lnTo>
                    <a:pt x="440" y="1015"/>
                  </a:lnTo>
                  <a:lnTo>
                    <a:pt x="440" y="1015"/>
                  </a:lnTo>
                  <a:lnTo>
                    <a:pt x="440" y="1014"/>
                  </a:lnTo>
                  <a:lnTo>
                    <a:pt x="440" y="1013"/>
                  </a:lnTo>
                  <a:lnTo>
                    <a:pt x="440" y="1012"/>
                  </a:lnTo>
                  <a:lnTo>
                    <a:pt x="440" y="1011"/>
                  </a:lnTo>
                  <a:lnTo>
                    <a:pt x="441" y="1010"/>
                  </a:lnTo>
                  <a:lnTo>
                    <a:pt x="441" y="1009"/>
                  </a:lnTo>
                  <a:lnTo>
                    <a:pt x="441" y="1009"/>
                  </a:lnTo>
                  <a:lnTo>
                    <a:pt x="441" y="1008"/>
                  </a:lnTo>
                  <a:lnTo>
                    <a:pt x="441" y="1007"/>
                  </a:lnTo>
                  <a:lnTo>
                    <a:pt x="441" y="1006"/>
                  </a:lnTo>
                  <a:lnTo>
                    <a:pt x="441" y="1005"/>
                  </a:lnTo>
                  <a:lnTo>
                    <a:pt x="442" y="1004"/>
                  </a:lnTo>
                  <a:lnTo>
                    <a:pt x="442" y="1003"/>
                  </a:lnTo>
                  <a:lnTo>
                    <a:pt x="442" y="1002"/>
                  </a:lnTo>
                  <a:lnTo>
                    <a:pt x="442" y="1002"/>
                  </a:lnTo>
                  <a:lnTo>
                    <a:pt x="443" y="1001"/>
                  </a:lnTo>
                  <a:lnTo>
                    <a:pt x="443" y="1000"/>
                  </a:lnTo>
                  <a:lnTo>
                    <a:pt x="443" y="999"/>
                  </a:lnTo>
                  <a:lnTo>
                    <a:pt x="443" y="998"/>
                  </a:lnTo>
                  <a:lnTo>
                    <a:pt x="443" y="997"/>
                  </a:lnTo>
                  <a:lnTo>
                    <a:pt x="443" y="996"/>
                  </a:lnTo>
                  <a:lnTo>
                    <a:pt x="443" y="995"/>
                  </a:lnTo>
                  <a:lnTo>
                    <a:pt x="444" y="994"/>
                  </a:lnTo>
                  <a:lnTo>
                    <a:pt x="444" y="994"/>
                  </a:lnTo>
                  <a:lnTo>
                    <a:pt x="444" y="992"/>
                  </a:lnTo>
                  <a:lnTo>
                    <a:pt x="444" y="992"/>
                  </a:lnTo>
                  <a:lnTo>
                    <a:pt x="444" y="991"/>
                  </a:lnTo>
                  <a:lnTo>
                    <a:pt x="445" y="990"/>
                  </a:lnTo>
                  <a:lnTo>
                    <a:pt x="445" y="989"/>
                  </a:lnTo>
                  <a:lnTo>
                    <a:pt x="445" y="988"/>
                  </a:lnTo>
                  <a:lnTo>
                    <a:pt x="445" y="987"/>
                  </a:lnTo>
                  <a:lnTo>
                    <a:pt x="445" y="986"/>
                  </a:lnTo>
                  <a:lnTo>
                    <a:pt x="445" y="986"/>
                  </a:lnTo>
                  <a:lnTo>
                    <a:pt x="445" y="984"/>
                  </a:lnTo>
                  <a:lnTo>
                    <a:pt x="446" y="984"/>
                  </a:lnTo>
                  <a:lnTo>
                    <a:pt x="446" y="983"/>
                  </a:lnTo>
                  <a:lnTo>
                    <a:pt x="446" y="982"/>
                  </a:lnTo>
                  <a:lnTo>
                    <a:pt x="446" y="981"/>
                  </a:lnTo>
                  <a:lnTo>
                    <a:pt x="446" y="980"/>
                  </a:lnTo>
                  <a:lnTo>
                    <a:pt x="446" y="979"/>
                  </a:lnTo>
                  <a:lnTo>
                    <a:pt x="446" y="978"/>
                  </a:lnTo>
                  <a:lnTo>
                    <a:pt x="447" y="978"/>
                  </a:lnTo>
                  <a:lnTo>
                    <a:pt x="447" y="976"/>
                  </a:lnTo>
                  <a:lnTo>
                    <a:pt x="447" y="976"/>
                  </a:lnTo>
                  <a:lnTo>
                    <a:pt x="447" y="974"/>
                  </a:lnTo>
                  <a:lnTo>
                    <a:pt x="448" y="974"/>
                  </a:lnTo>
                  <a:lnTo>
                    <a:pt x="448" y="973"/>
                  </a:lnTo>
                  <a:lnTo>
                    <a:pt x="448" y="972"/>
                  </a:lnTo>
                  <a:lnTo>
                    <a:pt x="448" y="971"/>
                  </a:lnTo>
                  <a:lnTo>
                    <a:pt x="448" y="970"/>
                  </a:lnTo>
                  <a:lnTo>
                    <a:pt x="448" y="969"/>
                  </a:lnTo>
                  <a:lnTo>
                    <a:pt x="448" y="968"/>
                  </a:lnTo>
                  <a:lnTo>
                    <a:pt x="449" y="968"/>
                  </a:lnTo>
                  <a:lnTo>
                    <a:pt x="449" y="966"/>
                  </a:lnTo>
                  <a:lnTo>
                    <a:pt x="449" y="966"/>
                  </a:lnTo>
                  <a:lnTo>
                    <a:pt x="449" y="965"/>
                  </a:lnTo>
                  <a:lnTo>
                    <a:pt x="449" y="964"/>
                  </a:lnTo>
                  <a:lnTo>
                    <a:pt x="450" y="963"/>
                  </a:lnTo>
                  <a:lnTo>
                    <a:pt x="450" y="962"/>
                  </a:lnTo>
                  <a:lnTo>
                    <a:pt x="450" y="961"/>
                  </a:lnTo>
                  <a:lnTo>
                    <a:pt x="450" y="960"/>
                  </a:lnTo>
                  <a:lnTo>
                    <a:pt x="450" y="960"/>
                  </a:lnTo>
                  <a:lnTo>
                    <a:pt x="450" y="958"/>
                  </a:lnTo>
                  <a:lnTo>
                    <a:pt x="450" y="958"/>
                  </a:lnTo>
                  <a:lnTo>
                    <a:pt x="451" y="957"/>
                  </a:lnTo>
                  <a:lnTo>
                    <a:pt x="451" y="956"/>
                  </a:lnTo>
                  <a:lnTo>
                    <a:pt x="451" y="955"/>
                  </a:lnTo>
                  <a:lnTo>
                    <a:pt x="451" y="954"/>
                  </a:lnTo>
                  <a:lnTo>
                    <a:pt x="451" y="953"/>
                  </a:lnTo>
                  <a:lnTo>
                    <a:pt x="451" y="952"/>
                  </a:lnTo>
                  <a:lnTo>
                    <a:pt x="452" y="951"/>
                  </a:lnTo>
                  <a:lnTo>
                    <a:pt x="452" y="951"/>
                  </a:lnTo>
                  <a:lnTo>
                    <a:pt x="452" y="950"/>
                  </a:lnTo>
                  <a:lnTo>
                    <a:pt x="452" y="949"/>
                  </a:lnTo>
                  <a:lnTo>
                    <a:pt x="452" y="948"/>
                  </a:lnTo>
                  <a:lnTo>
                    <a:pt x="453" y="947"/>
                  </a:lnTo>
                  <a:lnTo>
                    <a:pt x="453" y="946"/>
                  </a:lnTo>
                  <a:lnTo>
                    <a:pt x="453" y="945"/>
                  </a:lnTo>
                  <a:lnTo>
                    <a:pt x="453" y="945"/>
                  </a:lnTo>
                  <a:lnTo>
                    <a:pt x="453" y="943"/>
                  </a:lnTo>
                  <a:lnTo>
                    <a:pt x="453" y="943"/>
                  </a:lnTo>
                  <a:lnTo>
                    <a:pt x="453" y="942"/>
                  </a:lnTo>
                  <a:lnTo>
                    <a:pt x="454" y="941"/>
                  </a:lnTo>
                  <a:lnTo>
                    <a:pt x="454" y="940"/>
                  </a:lnTo>
                  <a:lnTo>
                    <a:pt x="454" y="939"/>
                  </a:lnTo>
                  <a:lnTo>
                    <a:pt x="454" y="938"/>
                  </a:lnTo>
                  <a:lnTo>
                    <a:pt x="454" y="938"/>
                  </a:lnTo>
                  <a:lnTo>
                    <a:pt x="455" y="937"/>
                  </a:lnTo>
                  <a:lnTo>
                    <a:pt x="455" y="936"/>
                  </a:lnTo>
                  <a:lnTo>
                    <a:pt x="455" y="935"/>
                  </a:lnTo>
                  <a:lnTo>
                    <a:pt x="455" y="934"/>
                  </a:lnTo>
                  <a:lnTo>
                    <a:pt x="455" y="933"/>
                  </a:lnTo>
                  <a:lnTo>
                    <a:pt x="455" y="933"/>
                  </a:lnTo>
                  <a:lnTo>
                    <a:pt x="456" y="932"/>
                  </a:lnTo>
                  <a:lnTo>
                    <a:pt x="456" y="931"/>
                  </a:lnTo>
                  <a:lnTo>
                    <a:pt x="456" y="930"/>
                  </a:lnTo>
                  <a:lnTo>
                    <a:pt x="456" y="929"/>
                  </a:lnTo>
                  <a:lnTo>
                    <a:pt x="456" y="928"/>
                  </a:lnTo>
                  <a:lnTo>
                    <a:pt x="456" y="928"/>
                  </a:lnTo>
                  <a:lnTo>
                    <a:pt x="456" y="927"/>
                  </a:lnTo>
                  <a:lnTo>
                    <a:pt x="457" y="926"/>
                  </a:lnTo>
                  <a:lnTo>
                    <a:pt x="457" y="925"/>
                  </a:lnTo>
                  <a:lnTo>
                    <a:pt x="457" y="925"/>
                  </a:lnTo>
                  <a:lnTo>
                    <a:pt x="457" y="924"/>
                  </a:lnTo>
                  <a:lnTo>
                    <a:pt x="457" y="923"/>
                  </a:lnTo>
                  <a:lnTo>
                    <a:pt x="458" y="922"/>
                  </a:lnTo>
                  <a:lnTo>
                    <a:pt x="458" y="921"/>
                  </a:lnTo>
                  <a:lnTo>
                    <a:pt x="458" y="920"/>
                  </a:lnTo>
                  <a:lnTo>
                    <a:pt x="458" y="920"/>
                  </a:lnTo>
                  <a:lnTo>
                    <a:pt x="458" y="919"/>
                  </a:lnTo>
                  <a:lnTo>
                    <a:pt x="458" y="918"/>
                  </a:lnTo>
                  <a:lnTo>
                    <a:pt x="458" y="917"/>
                  </a:lnTo>
                  <a:lnTo>
                    <a:pt x="459" y="917"/>
                  </a:lnTo>
                  <a:lnTo>
                    <a:pt x="459" y="916"/>
                  </a:lnTo>
                  <a:lnTo>
                    <a:pt x="459" y="915"/>
                  </a:lnTo>
                  <a:lnTo>
                    <a:pt x="459" y="914"/>
                  </a:lnTo>
                  <a:lnTo>
                    <a:pt x="460" y="914"/>
                  </a:lnTo>
                  <a:lnTo>
                    <a:pt x="460" y="913"/>
                  </a:lnTo>
                  <a:lnTo>
                    <a:pt x="460" y="912"/>
                  </a:lnTo>
                  <a:lnTo>
                    <a:pt x="460" y="912"/>
                  </a:lnTo>
                  <a:lnTo>
                    <a:pt x="460" y="911"/>
                  </a:lnTo>
                  <a:lnTo>
                    <a:pt x="460" y="910"/>
                  </a:lnTo>
                  <a:lnTo>
                    <a:pt x="460" y="909"/>
                  </a:lnTo>
                  <a:lnTo>
                    <a:pt x="461" y="909"/>
                  </a:lnTo>
                  <a:lnTo>
                    <a:pt x="461" y="908"/>
                  </a:lnTo>
                  <a:lnTo>
                    <a:pt x="461" y="907"/>
                  </a:lnTo>
                  <a:lnTo>
                    <a:pt x="461" y="907"/>
                  </a:lnTo>
                  <a:lnTo>
                    <a:pt x="461" y="906"/>
                  </a:lnTo>
                  <a:lnTo>
                    <a:pt x="461" y="905"/>
                  </a:lnTo>
                  <a:lnTo>
                    <a:pt x="461" y="904"/>
                  </a:lnTo>
                  <a:lnTo>
                    <a:pt x="462" y="904"/>
                  </a:lnTo>
                  <a:lnTo>
                    <a:pt x="462" y="903"/>
                  </a:lnTo>
                  <a:lnTo>
                    <a:pt x="462" y="902"/>
                  </a:lnTo>
                  <a:lnTo>
                    <a:pt x="462" y="902"/>
                  </a:lnTo>
                  <a:lnTo>
                    <a:pt x="462" y="901"/>
                  </a:lnTo>
                  <a:lnTo>
                    <a:pt x="463" y="900"/>
                  </a:lnTo>
                  <a:lnTo>
                    <a:pt x="463" y="900"/>
                  </a:lnTo>
                  <a:lnTo>
                    <a:pt x="463" y="899"/>
                  </a:lnTo>
                  <a:lnTo>
                    <a:pt x="463" y="899"/>
                  </a:lnTo>
                  <a:lnTo>
                    <a:pt x="463" y="898"/>
                  </a:lnTo>
                  <a:lnTo>
                    <a:pt x="463" y="897"/>
                  </a:lnTo>
                  <a:lnTo>
                    <a:pt x="463" y="897"/>
                  </a:lnTo>
                  <a:lnTo>
                    <a:pt x="464" y="896"/>
                  </a:lnTo>
                  <a:lnTo>
                    <a:pt x="464" y="895"/>
                  </a:lnTo>
                  <a:lnTo>
                    <a:pt x="464" y="895"/>
                  </a:lnTo>
                  <a:lnTo>
                    <a:pt x="464" y="894"/>
                  </a:lnTo>
                  <a:lnTo>
                    <a:pt x="465" y="894"/>
                  </a:lnTo>
                  <a:lnTo>
                    <a:pt x="465" y="893"/>
                  </a:lnTo>
                  <a:lnTo>
                    <a:pt x="465" y="892"/>
                  </a:lnTo>
                  <a:lnTo>
                    <a:pt x="465" y="892"/>
                  </a:lnTo>
                  <a:lnTo>
                    <a:pt x="465" y="891"/>
                  </a:lnTo>
                  <a:lnTo>
                    <a:pt x="465" y="891"/>
                  </a:lnTo>
                  <a:lnTo>
                    <a:pt x="465" y="890"/>
                  </a:lnTo>
                  <a:lnTo>
                    <a:pt x="466" y="889"/>
                  </a:lnTo>
                  <a:lnTo>
                    <a:pt x="466" y="889"/>
                  </a:lnTo>
                  <a:lnTo>
                    <a:pt x="466" y="888"/>
                  </a:lnTo>
                  <a:lnTo>
                    <a:pt x="466" y="888"/>
                  </a:lnTo>
                  <a:lnTo>
                    <a:pt x="466" y="887"/>
                  </a:lnTo>
                  <a:lnTo>
                    <a:pt x="466" y="887"/>
                  </a:lnTo>
                  <a:lnTo>
                    <a:pt x="466" y="886"/>
                  </a:lnTo>
                  <a:lnTo>
                    <a:pt x="467" y="886"/>
                  </a:lnTo>
                  <a:lnTo>
                    <a:pt x="467" y="885"/>
                  </a:lnTo>
                  <a:lnTo>
                    <a:pt x="467" y="885"/>
                  </a:lnTo>
                  <a:lnTo>
                    <a:pt x="467" y="884"/>
                  </a:lnTo>
                  <a:lnTo>
                    <a:pt x="467" y="884"/>
                  </a:lnTo>
                  <a:lnTo>
                    <a:pt x="468" y="883"/>
                  </a:lnTo>
                  <a:lnTo>
                    <a:pt x="468" y="882"/>
                  </a:lnTo>
                  <a:lnTo>
                    <a:pt x="468" y="882"/>
                  </a:lnTo>
                  <a:lnTo>
                    <a:pt x="468" y="882"/>
                  </a:lnTo>
                  <a:lnTo>
                    <a:pt x="468" y="881"/>
                  </a:lnTo>
                  <a:lnTo>
                    <a:pt x="468" y="881"/>
                  </a:lnTo>
                  <a:lnTo>
                    <a:pt x="468" y="880"/>
                  </a:lnTo>
                  <a:lnTo>
                    <a:pt x="469" y="880"/>
                  </a:lnTo>
                  <a:lnTo>
                    <a:pt x="469" y="879"/>
                  </a:lnTo>
                  <a:lnTo>
                    <a:pt x="469" y="879"/>
                  </a:lnTo>
                  <a:lnTo>
                    <a:pt x="469" y="879"/>
                  </a:lnTo>
                  <a:lnTo>
                    <a:pt x="469" y="878"/>
                  </a:lnTo>
                  <a:lnTo>
                    <a:pt x="469" y="878"/>
                  </a:lnTo>
                  <a:lnTo>
                    <a:pt x="469" y="877"/>
                  </a:lnTo>
                  <a:lnTo>
                    <a:pt x="470" y="877"/>
                  </a:lnTo>
                  <a:lnTo>
                    <a:pt x="470" y="877"/>
                  </a:lnTo>
                  <a:lnTo>
                    <a:pt x="470" y="876"/>
                  </a:lnTo>
                  <a:lnTo>
                    <a:pt x="470" y="876"/>
                  </a:lnTo>
                  <a:lnTo>
                    <a:pt x="471" y="876"/>
                  </a:lnTo>
                  <a:lnTo>
                    <a:pt x="471" y="875"/>
                  </a:lnTo>
                  <a:lnTo>
                    <a:pt x="471" y="875"/>
                  </a:lnTo>
                  <a:lnTo>
                    <a:pt x="471" y="874"/>
                  </a:lnTo>
                  <a:lnTo>
                    <a:pt x="471" y="874"/>
                  </a:lnTo>
                  <a:lnTo>
                    <a:pt x="471" y="874"/>
                  </a:lnTo>
                  <a:lnTo>
                    <a:pt x="471" y="873"/>
                  </a:lnTo>
                  <a:lnTo>
                    <a:pt x="472" y="873"/>
                  </a:lnTo>
                  <a:lnTo>
                    <a:pt x="472" y="873"/>
                  </a:lnTo>
                  <a:lnTo>
                    <a:pt x="472" y="873"/>
                  </a:lnTo>
                  <a:lnTo>
                    <a:pt x="472" y="872"/>
                  </a:lnTo>
                  <a:lnTo>
                    <a:pt x="472" y="872"/>
                  </a:lnTo>
                  <a:lnTo>
                    <a:pt x="473" y="871"/>
                  </a:lnTo>
                  <a:lnTo>
                    <a:pt x="473" y="871"/>
                  </a:lnTo>
                  <a:lnTo>
                    <a:pt x="473" y="871"/>
                  </a:lnTo>
                  <a:lnTo>
                    <a:pt x="473" y="871"/>
                  </a:lnTo>
                  <a:lnTo>
                    <a:pt x="473" y="871"/>
                  </a:lnTo>
                  <a:lnTo>
                    <a:pt x="473" y="870"/>
                  </a:lnTo>
                  <a:lnTo>
                    <a:pt x="473" y="870"/>
                  </a:lnTo>
                  <a:lnTo>
                    <a:pt x="474" y="870"/>
                  </a:lnTo>
                  <a:lnTo>
                    <a:pt x="474" y="869"/>
                  </a:lnTo>
                  <a:lnTo>
                    <a:pt x="474" y="869"/>
                  </a:lnTo>
                  <a:lnTo>
                    <a:pt x="474" y="869"/>
                  </a:lnTo>
                  <a:lnTo>
                    <a:pt x="474" y="869"/>
                  </a:lnTo>
                  <a:lnTo>
                    <a:pt x="474" y="869"/>
                  </a:lnTo>
                  <a:lnTo>
                    <a:pt x="474" y="868"/>
                  </a:lnTo>
                  <a:lnTo>
                    <a:pt x="475" y="868"/>
                  </a:lnTo>
                  <a:lnTo>
                    <a:pt x="475" y="868"/>
                  </a:lnTo>
                  <a:lnTo>
                    <a:pt x="475" y="868"/>
                  </a:lnTo>
                  <a:lnTo>
                    <a:pt x="475" y="868"/>
                  </a:lnTo>
                  <a:lnTo>
                    <a:pt x="476" y="868"/>
                  </a:lnTo>
                  <a:lnTo>
                    <a:pt x="476" y="868"/>
                  </a:lnTo>
                  <a:lnTo>
                    <a:pt x="476" y="867"/>
                  </a:lnTo>
                  <a:lnTo>
                    <a:pt x="476" y="867"/>
                  </a:lnTo>
                  <a:lnTo>
                    <a:pt x="476" y="867"/>
                  </a:lnTo>
                  <a:lnTo>
                    <a:pt x="476" y="867"/>
                  </a:lnTo>
                  <a:lnTo>
                    <a:pt x="476" y="867"/>
                  </a:lnTo>
                  <a:lnTo>
                    <a:pt x="477" y="867"/>
                  </a:lnTo>
                  <a:lnTo>
                    <a:pt x="477" y="867"/>
                  </a:lnTo>
                  <a:lnTo>
                    <a:pt x="477" y="866"/>
                  </a:lnTo>
                  <a:lnTo>
                    <a:pt x="477" y="866"/>
                  </a:lnTo>
                  <a:lnTo>
                    <a:pt x="477" y="866"/>
                  </a:lnTo>
                  <a:lnTo>
                    <a:pt x="478" y="866"/>
                  </a:lnTo>
                  <a:lnTo>
                    <a:pt x="478" y="866"/>
                  </a:lnTo>
                  <a:lnTo>
                    <a:pt x="478" y="866"/>
                  </a:lnTo>
                  <a:lnTo>
                    <a:pt x="478" y="866"/>
                  </a:lnTo>
                  <a:lnTo>
                    <a:pt x="478" y="866"/>
                  </a:lnTo>
                  <a:lnTo>
                    <a:pt x="478" y="866"/>
                  </a:lnTo>
                  <a:lnTo>
                    <a:pt x="478" y="866"/>
                  </a:lnTo>
                  <a:lnTo>
                    <a:pt x="479" y="866"/>
                  </a:lnTo>
                  <a:lnTo>
                    <a:pt x="479" y="866"/>
                  </a:lnTo>
                  <a:lnTo>
                    <a:pt x="479" y="866"/>
                  </a:lnTo>
                  <a:lnTo>
                    <a:pt x="479" y="866"/>
                  </a:lnTo>
                  <a:lnTo>
                    <a:pt x="479" y="866"/>
                  </a:lnTo>
                  <a:lnTo>
                    <a:pt x="479" y="866"/>
                  </a:lnTo>
                  <a:lnTo>
                    <a:pt x="480" y="866"/>
                  </a:lnTo>
                  <a:lnTo>
                    <a:pt x="480" y="866"/>
                  </a:lnTo>
                  <a:lnTo>
                    <a:pt x="480" y="866"/>
                  </a:lnTo>
                  <a:lnTo>
                    <a:pt x="480" y="866"/>
                  </a:lnTo>
                  <a:lnTo>
                    <a:pt x="480" y="866"/>
                  </a:lnTo>
                  <a:lnTo>
                    <a:pt x="481" y="866"/>
                  </a:lnTo>
                  <a:lnTo>
                    <a:pt x="481" y="866"/>
                  </a:lnTo>
                  <a:lnTo>
                    <a:pt x="481" y="867"/>
                  </a:lnTo>
                  <a:lnTo>
                    <a:pt x="481" y="867"/>
                  </a:lnTo>
                  <a:lnTo>
                    <a:pt x="481" y="867"/>
                  </a:lnTo>
                  <a:lnTo>
                    <a:pt x="481" y="867"/>
                  </a:lnTo>
                  <a:lnTo>
                    <a:pt x="481" y="867"/>
                  </a:lnTo>
                  <a:lnTo>
                    <a:pt x="482" y="867"/>
                  </a:lnTo>
                  <a:lnTo>
                    <a:pt x="482" y="867"/>
                  </a:lnTo>
                  <a:lnTo>
                    <a:pt x="482" y="868"/>
                  </a:lnTo>
                  <a:lnTo>
                    <a:pt x="482" y="868"/>
                  </a:lnTo>
                  <a:lnTo>
                    <a:pt x="482" y="868"/>
                  </a:lnTo>
                  <a:lnTo>
                    <a:pt x="483" y="868"/>
                  </a:lnTo>
                  <a:lnTo>
                    <a:pt x="483" y="868"/>
                  </a:lnTo>
                  <a:lnTo>
                    <a:pt x="483" y="868"/>
                  </a:lnTo>
                  <a:lnTo>
                    <a:pt x="483" y="869"/>
                  </a:lnTo>
                  <a:lnTo>
                    <a:pt x="483" y="869"/>
                  </a:lnTo>
                  <a:lnTo>
                    <a:pt x="483" y="869"/>
                  </a:lnTo>
                  <a:lnTo>
                    <a:pt x="483" y="869"/>
                  </a:lnTo>
                  <a:lnTo>
                    <a:pt x="484" y="869"/>
                  </a:lnTo>
                  <a:lnTo>
                    <a:pt x="484" y="869"/>
                  </a:lnTo>
                  <a:lnTo>
                    <a:pt x="484" y="870"/>
                  </a:lnTo>
                  <a:lnTo>
                    <a:pt x="484" y="870"/>
                  </a:lnTo>
                  <a:lnTo>
                    <a:pt x="484" y="870"/>
                  </a:lnTo>
                  <a:lnTo>
                    <a:pt x="484" y="871"/>
                  </a:lnTo>
                  <a:lnTo>
                    <a:pt x="485" y="871"/>
                  </a:lnTo>
                  <a:lnTo>
                    <a:pt x="485" y="871"/>
                  </a:lnTo>
                  <a:lnTo>
                    <a:pt x="485" y="871"/>
                  </a:lnTo>
                  <a:lnTo>
                    <a:pt x="485" y="872"/>
                  </a:lnTo>
                  <a:lnTo>
                    <a:pt x="485" y="872"/>
                  </a:lnTo>
                  <a:lnTo>
                    <a:pt x="486" y="872"/>
                  </a:lnTo>
                  <a:lnTo>
                    <a:pt x="486" y="873"/>
                  </a:lnTo>
                  <a:lnTo>
                    <a:pt x="486" y="873"/>
                  </a:lnTo>
                  <a:lnTo>
                    <a:pt x="486" y="873"/>
                  </a:lnTo>
                  <a:lnTo>
                    <a:pt x="486" y="874"/>
                  </a:lnTo>
                  <a:lnTo>
                    <a:pt x="486" y="874"/>
                  </a:lnTo>
                  <a:lnTo>
                    <a:pt x="486" y="874"/>
                  </a:lnTo>
                  <a:lnTo>
                    <a:pt x="487" y="874"/>
                  </a:lnTo>
                  <a:lnTo>
                    <a:pt x="487" y="875"/>
                  </a:lnTo>
                  <a:lnTo>
                    <a:pt x="487" y="875"/>
                  </a:lnTo>
                  <a:lnTo>
                    <a:pt x="487" y="876"/>
                  </a:lnTo>
                  <a:lnTo>
                    <a:pt x="487" y="876"/>
                  </a:lnTo>
                  <a:lnTo>
                    <a:pt x="488" y="876"/>
                  </a:lnTo>
                  <a:lnTo>
                    <a:pt x="488" y="877"/>
                  </a:lnTo>
                  <a:lnTo>
                    <a:pt x="488" y="877"/>
                  </a:lnTo>
                  <a:lnTo>
                    <a:pt x="488" y="878"/>
                  </a:lnTo>
                  <a:lnTo>
                    <a:pt x="488" y="878"/>
                  </a:lnTo>
                  <a:lnTo>
                    <a:pt x="488" y="879"/>
                  </a:lnTo>
                  <a:lnTo>
                    <a:pt x="489" y="879"/>
                  </a:lnTo>
                  <a:lnTo>
                    <a:pt x="489" y="879"/>
                  </a:lnTo>
                  <a:lnTo>
                    <a:pt x="489" y="880"/>
                  </a:lnTo>
                  <a:lnTo>
                    <a:pt x="489" y="881"/>
                  </a:lnTo>
                  <a:lnTo>
                    <a:pt x="489" y="881"/>
                  </a:lnTo>
                  <a:lnTo>
                    <a:pt x="489" y="881"/>
                  </a:lnTo>
                  <a:lnTo>
                    <a:pt x="489" y="882"/>
                  </a:lnTo>
                  <a:lnTo>
                    <a:pt x="490" y="882"/>
                  </a:lnTo>
                  <a:lnTo>
                    <a:pt x="490" y="883"/>
                  </a:lnTo>
                  <a:lnTo>
                    <a:pt x="490" y="883"/>
                  </a:lnTo>
                  <a:lnTo>
                    <a:pt x="490" y="884"/>
                  </a:lnTo>
                  <a:lnTo>
                    <a:pt x="490" y="884"/>
                  </a:lnTo>
                  <a:lnTo>
                    <a:pt x="491" y="885"/>
                  </a:lnTo>
                  <a:lnTo>
                    <a:pt x="491" y="886"/>
                  </a:lnTo>
                  <a:lnTo>
                    <a:pt x="491" y="886"/>
                  </a:lnTo>
                  <a:lnTo>
                    <a:pt x="491" y="886"/>
                  </a:lnTo>
                  <a:lnTo>
                    <a:pt x="491" y="887"/>
                  </a:lnTo>
                  <a:lnTo>
                    <a:pt x="491" y="887"/>
                  </a:lnTo>
                  <a:lnTo>
                    <a:pt x="491" y="888"/>
                  </a:lnTo>
                  <a:lnTo>
                    <a:pt x="492" y="889"/>
                  </a:lnTo>
                  <a:lnTo>
                    <a:pt x="492" y="889"/>
                  </a:lnTo>
                  <a:lnTo>
                    <a:pt x="492" y="890"/>
                  </a:lnTo>
                  <a:lnTo>
                    <a:pt x="492" y="891"/>
                  </a:lnTo>
                  <a:lnTo>
                    <a:pt x="493" y="891"/>
                  </a:lnTo>
                  <a:lnTo>
                    <a:pt x="493" y="892"/>
                  </a:lnTo>
                  <a:lnTo>
                    <a:pt x="493" y="892"/>
                  </a:lnTo>
                  <a:lnTo>
                    <a:pt x="493" y="893"/>
                  </a:lnTo>
                  <a:lnTo>
                    <a:pt x="493" y="894"/>
                  </a:lnTo>
                  <a:lnTo>
                    <a:pt x="493" y="894"/>
                  </a:lnTo>
                  <a:lnTo>
                    <a:pt x="493" y="895"/>
                  </a:lnTo>
                  <a:lnTo>
                    <a:pt x="494" y="896"/>
                  </a:lnTo>
                  <a:lnTo>
                    <a:pt x="494" y="896"/>
                  </a:lnTo>
                  <a:lnTo>
                    <a:pt x="494" y="897"/>
                  </a:lnTo>
                  <a:lnTo>
                    <a:pt x="494" y="897"/>
                  </a:lnTo>
                  <a:lnTo>
                    <a:pt x="494" y="898"/>
                  </a:lnTo>
                  <a:lnTo>
                    <a:pt x="494" y="899"/>
                  </a:lnTo>
                  <a:lnTo>
                    <a:pt x="494" y="899"/>
                  </a:lnTo>
                  <a:lnTo>
                    <a:pt x="495" y="900"/>
                  </a:lnTo>
                  <a:lnTo>
                    <a:pt x="495" y="901"/>
                  </a:lnTo>
                  <a:lnTo>
                    <a:pt x="495" y="902"/>
                  </a:lnTo>
                  <a:lnTo>
                    <a:pt x="495" y="902"/>
                  </a:lnTo>
                  <a:lnTo>
                    <a:pt x="495" y="903"/>
                  </a:lnTo>
                  <a:lnTo>
                    <a:pt x="496" y="904"/>
                  </a:lnTo>
                  <a:lnTo>
                    <a:pt x="496" y="904"/>
                  </a:lnTo>
                  <a:lnTo>
                    <a:pt x="496" y="905"/>
                  </a:lnTo>
                  <a:lnTo>
                    <a:pt x="496" y="906"/>
                  </a:lnTo>
                  <a:lnTo>
                    <a:pt x="496" y="907"/>
                  </a:lnTo>
                  <a:lnTo>
                    <a:pt x="496" y="907"/>
                  </a:lnTo>
                  <a:lnTo>
                    <a:pt x="496" y="908"/>
                  </a:lnTo>
                  <a:lnTo>
                    <a:pt x="497" y="909"/>
                  </a:lnTo>
                  <a:lnTo>
                    <a:pt x="497" y="910"/>
                  </a:lnTo>
                  <a:lnTo>
                    <a:pt x="497" y="910"/>
                  </a:lnTo>
                  <a:lnTo>
                    <a:pt x="497" y="911"/>
                  </a:lnTo>
                  <a:lnTo>
                    <a:pt x="497" y="912"/>
                  </a:lnTo>
                  <a:lnTo>
                    <a:pt x="497" y="913"/>
                  </a:lnTo>
                  <a:lnTo>
                    <a:pt x="497" y="914"/>
                  </a:lnTo>
                  <a:lnTo>
                    <a:pt x="498" y="914"/>
                  </a:lnTo>
                  <a:lnTo>
                    <a:pt x="498" y="915"/>
                  </a:lnTo>
                  <a:lnTo>
                    <a:pt x="498" y="916"/>
                  </a:lnTo>
                  <a:lnTo>
                    <a:pt x="498" y="917"/>
                  </a:lnTo>
                  <a:lnTo>
                    <a:pt x="499" y="917"/>
                  </a:lnTo>
                  <a:lnTo>
                    <a:pt x="499" y="919"/>
                  </a:lnTo>
                  <a:lnTo>
                    <a:pt x="499" y="919"/>
                  </a:lnTo>
                  <a:lnTo>
                    <a:pt x="499" y="920"/>
                  </a:lnTo>
                  <a:lnTo>
                    <a:pt x="499" y="921"/>
                  </a:lnTo>
                  <a:lnTo>
                    <a:pt x="499" y="922"/>
                  </a:lnTo>
                  <a:lnTo>
                    <a:pt x="499" y="923"/>
                  </a:lnTo>
                  <a:lnTo>
                    <a:pt x="500" y="923"/>
                  </a:lnTo>
                  <a:lnTo>
                    <a:pt x="500" y="924"/>
                  </a:lnTo>
                  <a:lnTo>
                    <a:pt x="500" y="925"/>
                  </a:lnTo>
                  <a:lnTo>
                    <a:pt x="500" y="926"/>
                  </a:lnTo>
                  <a:lnTo>
                    <a:pt x="500" y="927"/>
                  </a:lnTo>
                  <a:lnTo>
                    <a:pt x="501" y="928"/>
                  </a:lnTo>
                  <a:lnTo>
                    <a:pt x="501" y="928"/>
                  </a:lnTo>
                  <a:lnTo>
                    <a:pt x="501" y="930"/>
                  </a:lnTo>
                  <a:lnTo>
                    <a:pt x="501" y="930"/>
                  </a:lnTo>
                  <a:lnTo>
                    <a:pt x="501" y="931"/>
                  </a:lnTo>
                  <a:lnTo>
                    <a:pt x="501" y="932"/>
                  </a:lnTo>
                  <a:lnTo>
                    <a:pt x="501" y="933"/>
                  </a:lnTo>
                  <a:lnTo>
                    <a:pt x="502" y="934"/>
                  </a:lnTo>
                  <a:lnTo>
                    <a:pt x="502" y="935"/>
                  </a:lnTo>
                  <a:lnTo>
                    <a:pt x="502" y="936"/>
                  </a:lnTo>
                  <a:lnTo>
                    <a:pt x="502" y="937"/>
                  </a:lnTo>
                  <a:lnTo>
                    <a:pt x="502" y="938"/>
                  </a:lnTo>
                  <a:lnTo>
                    <a:pt x="502" y="938"/>
                  </a:lnTo>
                  <a:lnTo>
                    <a:pt x="502" y="940"/>
                  </a:lnTo>
                  <a:lnTo>
                    <a:pt x="503" y="940"/>
                  </a:lnTo>
                  <a:lnTo>
                    <a:pt x="503" y="942"/>
                  </a:lnTo>
                  <a:lnTo>
                    <a:pt x="503" y="942"/>
                  </a:lnTo>
                  <a:lnTo>
                    <a:pt x="503" y="943"/>
                  </a:lnTo>
                  <a:lnTo>
                    <a:pt x="504" y="944"/>
                  </a:lnTo>
                  <a:lnTo>
                    <a:pt x="504" y="945"/>
                  </a:lnTo>
                  <a:lnTo>
                    <a:pt x="504" y="946"/>
                  </a:lnTo>
                  <a:lnTo>
                    <a:pt x="504" y="947"/>
                  </a:lnTo>
                  <a:lnTo>
                    <a:pt x="504" y="948"/>
                  </a:lnTo>
                  <a:lnTo>
                    <a:pt x="504" y="949"/>
                  </a:lnTo>
                  <a:lnTo>
                    <a:pt x="504" y="950"/>
                  </a:lnTo>
                  <a:lnTo>
                    <a:pt x="505" y="951"/>
                  </a:lnTo>
                  <a:lnTo>
                    <a:pt x="505" y="952"/>
                  </a:lnTo>
                  <a:lnTo>
                    <a:pt x="505" y="953"/>
                  </a:lnTo>
                  <a:lnTo>
                    <a:pt x="505" y="954"/>
                  </a:lnTo>
                  <a:lnTo>
                    <a:pt x="505" y="955"/>
                  </a:lnTo>
                  <a:lnTo>
                    <a:pt x="506" y="956"/>
                  </a:lnTo>
                  <a:lnTo>
                    <a:pt x="506" y="957"/>
                  </a:lnTo>
                  <a:lnTo>
                    <a:pt x="506" y="958"/>
                  </a:lnTo>
                  <a:lnTo>
                    <a:pt x="506" y="959"/>
                  </a:lnTo>
                  <a:lnTo>
                    <a:pt x="506" y="960"/>
                  </a:lnTo>
                  <a:lnTo>
                    <a:pt x="506" y="961"/>
                  </a:lnTo>
                  <a:lnTo>
                    <a:pt x="506" y="962"/>
                  </a:lnTo>
                  <a:lnTo>
                    <a:pt x="507" y="963"/>
                  </a:lnTo>
                  <a:lnTo>
                    <a:pt x="507" y="964"/>
                  </a:lnTo>
                  <a:lnTo>
                    <a:pt x="507" y="965"/>
                  </a:lnTo>
                  <a:lnTo>
                    <a:pt x="507" y="966"/>
                  </a:lnTo>
                  <a:lnTo>
                    <a:pt x="507" y="967"/>
                  </a:lnTo>
                  <a:lnTo>
                    <a:pt x="507" y="968"/>
                  </a:lnTo>
                  <a:lnTo>
                    <a:pt x="507" y="969"/>
                  </a:lnTo>
                  <a:lnTo>
                    <a:pt x="508" y="970"/>
                  </a:lnTo>
                  <a:lnTo>
                    <a:pt x="508" y="971"/>
                  </a:lnTo>
                  <a:lnTo>
                    <a:pt x="508" y="972"/>
                  </a:lnTo>
                  <a:lnTo>
                    <a:pt x="508" y="973"/>
                  </a:lnTo>
                  <a:lnTo>
                    <a:pt x="509" y="974"/>
                  </a:lnTo>
                  <a:lnTo>
                    <a:pt x="509" y="975"/>
                  </a:lnTo>
                  <a:lnTo>
                    <a:pt x="509" y="976"/>
                  </a:lnTo>
                  <a:lnTo>
                    <a:pt x="509" y="977"/>
                  </a:lnTo>
                  <a:lnTo>
                    <a:pt x="509" y="978"/>
                  </a:lnTo>
                  <a:lnTo>
                    <a:pt x="509" y="979"/>
                  </a:lnTo>
                  <a:lnTo>
                    <a:pt x="509" y="980"/>
                  </a:lnTo>
                  <a:lnTo>
                    <a:pt x="510" y="981"/>
                  </a:lnTo>
                  <a:lnTo>
                    <a:pt x="510" y="983"/>
                  </a:lnTo>
                  <a:lnTo>
                    <a:pt x="510" y="983"/>
                  </a:lnTo>
                  <a:lnTo>
                    <a:pt x="510" y="984"/>
                  </a:lnTo>
                  <a:lnTo>
                    <a:pt x="510" y="986"/>
                  </a:lnTo>
                  <a:lnTo>
                    <a:pt x="511" y="987"/>
                  </a:lnTo>
                  <a:lnTo>
                    <a:pt x="511" y="988"/>
                  </a:lnTo>
                  <a:lnTo>
                    <a:pt x="511" y="989"/>
                  </a:lnTo>
                  <a:lnTo>
                    <a:pt x="511" y="990"/>
                  </a:lnTo>
                  <a:lnTo>
                    <a:pt x="511" y="991"/>
                  </a:lnTo>
                  <a:lnTo>
                    <a:pt x="511" y="992"/>
                  </a:lnTo>
                  <a:lnTo>
                    <a:pt x="511" y="993"/>
                  </a:lnTo>
                  <a:lnTo>
                    <a:pt x="512" y="994"/>
                  </a:lnTo>
                  <a:lnTo>
                    <a:pt x="512" y="995"/>
                  </a:lnTo>
                  <a:lnTo>
                    <a:pt x="512" y="996"/>
                  </a:lnTo>
                  <a:lnTo>
                    <a:pt x="512" y="997"/>
                  </a:lnTo>
                  <a:lnTo>
                    <a:pt x="512" y="998"/>
                  </a:lnTo>
                  <a:lnTo>
                    <a:pt x="512" y="999"/>
                  </a:lnTo>
                  <a:lnTo>
                    <a:pt x="513" y="1000"/>
                  </a:lnTo>
                  <a:lnTo>
                    <a:pt x="513" y="1001"/>
                  </a:lnTo>
                  <a:lnTo>
                    <a:pt x="513" y="1002"/>
                  </a:lnTo>
                  <a:lnTo>
                    <a:pt x="513" y="1003"/>
                  </a:lnTo>
                  <a:lnTo>
                    <a:pt x="513" y="1004"/>
                  </a:lnTo>
                  <a:lnTo>
                    <a:pt x="514" y="1006"/>
                  </a:lnTo>
                  <a:lnTo>
                    <a:pt x="514" y="1007"/>
                  </a:lnTo>
                  <a:lnTo>
                    <a:pt x="514" y="1007"/>
                  </a:lnTo>
                  <a:lnTo>
                    <a:pt x="514" y="1009"/>
                  </a:lnTo>
                  <a:lnTo>
                    <a:pt x="514" y="1010"/>
                  </a:lnTo>
                  <a:lnTo>
                    <a:pt x="514" y="1011"/>
                  </a:lnTo>
                  <a:lnTo>
                    <a:pt x="514" y="1012"/>
                  </a:lnTo>
                  <a:lnTo>
                    <a:pt x="515" y="1013"/>
                  </a:lnTo>
                  <a:lnTo>
                    <a:pt x="515" y="1014"/>
                  </a:lnTo>
                  <a:lnTo>
                    <a:pt x="515" y="1015"/>
                  </a:lnTo>
                  <a:lnTo>
                    <a:pt x="515" y="1016"/>
                  </a:lnTo>
                  <a:lnTo>
                    <a:pt x="515" y="1017"/>
                  </a:lnTo>
                  <a:lnTo>
                    <a:pt x="516" y="1018"/>
                  </a:lnTo>
                  <a:lnTo>
                    <a:pt x="516" y="1019"/>
                  </a:lnTo>
                  <a:lnTo>
                    <a:pt x="516" y="1020"/>
                  </a:lnTo>
                  <a:lnTo>
                    <a:pt x="516" y="1021"/>
                  </a:lnTo>
                  <a:lnTo>
                    <a:pt x="516" y="1022"/>
                  </a:lnTo>
                  <a:lnTo>
                    <a:pt x="516" y="1024"/>
                  </a:lnTo>
                  <a:lnTo>
                    <a:pt x="517" y="1024"/>
                  </a:lnTo>
                  <a:lnTo>
                    <a:pt x="517" y="1025"/>
                  </a:lnTo>
                  <a:lnTo>
                    <a:pt x="517" y="1027"/>
                  </a:lnTo>
                  <a:lnTo>
                    <a:pt x="517" y="1027"/>
                  </a:lnTo>
                  <a:lnTo>
                    <a:pt x="517" y="1029"/>
                  </a:lnTo>
                  <a:lnTo>
                    <a:pt x="517" y="1030"/>
                  </a:lnTo>
                  <a:lnTo>
                    <a:pt x="517" y="1030"/>
                  </a:lnTo>
                  <a:lnTo>
                    <a:pt x="518" y="1032"/>
                  </a:lnTo>
                  <a:lnTo>
                    <a:pt x="518" y="1033"/>
                  </a:lnTo>
                  <a:lnTo>
                    <a:pt x="518" y="1034"/>
                  </a:lnTo>
                  <a:lnTo>
                    <a:pt x="518" y="1035"/>
                  </a:lnTo>
                  <a:lnTo>
                    <a:pt x="518" y="1036"/>
                  </a:lnTo>
                  <a:lnTo>
                    <a:pt x="519" y="1037"/>
                  </a:lnTo>
                  <a:lnTo>
                    <a:pt x="519" y="1038"/>
                  </a:lnTo>
                  <a:lnTo>
                    <a:pt x="519" y="1039"/>
                  </a:lnTo>
                  <a:lnTo>
                    <a:pt x="519" y="1040"/>
                  </a:lnTo>
                  <a:lnTo>
                    <a:pt x="519" y="1041"/>
                  </a:lnTo>
                  <a:lnTo>
                    <a:pt x="519" y="1042"/>
                  </a:lnTo>
                  <a:lnTo>
                    <a:pt x="519" y="1043"/>
                  </a:lnTo>
                  <a:lnTo>
                    <a:pt x="520" y="1044"/>
                  </a:lnTo>
                  <a:lnTo>
                    <a:pt x="520" y="1045"/>
                  </a:lnTo>
                  <a:lnTo>
                    <a:pt x="520" y="1046"/>
                  </a:lnTo>
                  <a:lnTo>
                    <a:pt x="520" y="1047"/>
                  </a:lnTo>
                  <a:lnTo>
                    <a:pt x="520" y="1048"/>
                  </a:lnTo>
                  <a:lnTo>
                    <a:pt x="521" y="1049"/>
                  </a:lnTo>
                  <a:lnTo>
                    <a:pt x="521" y="1050"/>
                  </a:lnTo>
                  <a:lnTo>
                    <a:pt x="521" y="1051"/>
                  </a:lnTo>
                  <a:lnTo>
                    <a:pt x="521" y="1052"/>
                  </a:lnTo>
                  <a:lnTo>
                    <a:pt x="521" y="1053"/>
                  </a:lnTo>
                  <a:lnTo>
                    <a:pt x="521" y="1054"/>
                  </a:lnTo>
                  <a:lnTo>
                    <a:pt x="522" y="1055"/>
                  </a:lnTo>
                  <a:lnTo>
                    <a:pt x="522" y="1056"/>
                  </a:lnTo>
                  <a:lnTo>
                    <a:pt x="522" y="1057"/>
                  </a:lnTo>
                  <a:lnTo>
                    <a:pt x="522" y="1058"/>
                  </a:lnTo>
                  <a:lnTo>
                    <a:pt x="522" y="1058"/>
                  </a:lnTo>
                  <a:lnTo>
                    <a:pt x="522" y="1060"/>
                  </a:lnTo>
                  <a:lnTo>
                    <a:pt x="522" y="1060"/>
                  </a:lnTo>
                  <a:lnTo>
                    <a:pt x="523" y="1062"/>
                  </a:lnTo>
                  <a:lnTo>
                    <a:pt x="523" y="1062"/>
                  </a:lnTo>
                  <a:lnTo>
                    <a:pt x="523" y="1063"/>
                  </a:lnTo>
                  <a:lnTo>
                    <a:pt x="523" y="1064"/>
                  </a:lnTo>
                  <a:lnTo>
                    <a:pt x="523" y="1065"/>
                  </a:lnTo>
                  <a:lnTo>
                    <a:pt x="524" y="1066"/>
                  </a:lnTo>
                  <a:lnTo>
                    <a:pt x="524" y="1067"/>
                  </a:lnTo>
                  <a:lnTo>
                    <a:pt x="524" y="1068"/>
                  </a:lnTo>
                  <a:lnTo>
                    <a:pt x="524" y="1069"/>
                  </a:lnTo>
                  <a:lnTo>
                    <a:pt x="524" y="1070"/>
                  </a:lnTo>
                  <a:lnTo>
                    <a:pt x="524" y="1071"/>
                  </a:lnTo>
                  <a:lnTo>
                    <a:pt x="524" y="1072"/>
                  </a:lnTo>
                  <a:lnTo>
                    <a:pt x="525" y="1073"/>
                  </a:lnTo>
                  <a:lnTo>
                    <a:pt x="525" y="1073"/>
                  </a:lnTo>
                  <a:lnTo>
                    <a:pt x="525" y="1075"/>
                  </a:lnTo>
                  <a:lnTo>
                    <a:pt x="525" y="1075"/>
                  </a:lnTo>
                  <a:lnTo>
                    <a:pt x="525" y="1076"/>
                  </a:lnTo>
                  <a:lnTo>
                    <a:pt x="525" y="1077"/>
                  </a:lnTo>
                  <a:lnTo>
                    <a:pt x="525" y="1078"/>
                  </a:lnTo>
                  <a:lnTo>
                    <a:pt x="526" y="1079"/>
                  </a:lnTo>
                  <a:lnTo>
                    <a:pt x="526" y="1080"/>
                  </a:lnTo>
                  <a:lnTo>
                    <a:pt x="526" y="1081"/>
                  </a:lnTo>
                  <a:lnTo>
                    <a:pt x="526" y="1081"/>
                  </a:lnTo>
                  <a:lnTo>
                    <a:pt x="527" y="1082"/>
                  </a:lnTo>
                  <a:lnTo>
                    <a:pt x="527" y="1083"/>
                  </a:lnTo>
                  <a:lnTo>
                    <a:pt x="527" y="1084"/>
                  </a:lnTo>
                  <a:lnTo>
                    <a:pt x="527" y="1085"/>
                  </a:lnTo>
                  <a:lnTo>
                    <a:pt x="527" y="1086"/>
                  </a:lnTo>
                  <a:lnTo>
                    <a:pt x="527" y="1086"/>
                  </a:lnTo>
                  <a:lnTo>
                    <a:pt x="527" y="1087"/>
                  </a:lnTo>
                  <a:lnTo>
                    <a:pt x="528" y="1088"/>
                  </a:lnTo>
                  <a:lnTo>
                    <a:pt x="528" y="1089"/>
                  </a:lnTo>
                  <a:lnTo>
                    <a:pt x="528" y="1089"/>
                  </a:lnTo>
                  <a:lnTo>
                    <a:pt x="528" y="1090"/>
                  </a:lnTo>
                  <a:lnTo>
                    <a:pt x="528" y="1091"/>
                  </a:lnTo>
                  <a:lnTo>
                    <a:pt x="529" y="1092"/>
                  </a:lnTo>
                  <a:lnTo>
                    <a:pt x="529" y="1093"/>
                  </a:lnTo>
                  <a:lnTo>
                    <a:pt x="529" y="1094"/>
                  </a:lnTo>
                  <a:lnTo>
                    <a:pt x="529" y="1094"/>
                  </a:lnTo>
                  <a:lnTo>
                    <a:pt x="529" y="1095"/>
                  </a:lnTo>
                  <a:lnTo>
                    <a:pt x="529" y="1096"/>
                  </a:lnTo>
                  <a:lnTo>
                    <a:pt x="529" y="1097"/>
                  </a:lnTo>
                  <a:lnTo>
                    <a:pt x="530" y="1098"/>
                  </a:lnTo>
                  <a:lnTo>
                    <a:pt x="530" y="1098"/>
                  </a:lnTo>
                  <a:lnTo>
                    <a:pt x="530" y="1099"/>
                  </a:lnTo>
                  <a:lnTo>
                    <a:pt x="530" y="1099"/>
                  </a:lnTo>
                  <a:lnTo>
                    <a:pt x="530" y="1100"/>
                  </a:lnTo>
                  <a:lnTo>
                    <a:pt x="530" y="1101"/>
                  </a:lnTo>
                  <a:lnTo>
                    <a:pt x="530" y="1102"/>
                  </a:lnTo>
                  <a:lnTo>
                    <a:pt x="531" y="1103"/>
                  </a:lnTo>
                  <a:lnTo>
                    <a:pt x="531" y="1103"/>
                  </a:lnTo>
                  <a:lnTo>
                    <a:pt x="531" y="1104"/>
                  </a:lnTo>
                  <a:lnTo>
                    <a:pt x="531" y="1104"/>
                  </a:lnTo>
                  <a:lnTo>
                    <a:pt x="532" y="1105"/>
                  </a:lnTo>
                  <a:lnTo>
                    <a:pt x="532" y="1106"/>
                  </a:lnTo>
                  <a:lnTo>
                    <a:pt x="532" y="1107"/>
                  </a:lnTo>
                  <a:lnTo>
                    <a:pt x="532" y="1107"/>
                  </a:lnTo>
                  <a:lnTo>
                    <a:pt x="532" y="1108"/>
                  </a:lnTo>
                  <a:lnTo>
                    <a:pt x="532" y="1109"/>
                  </a:lnTo>
                  <a:lnTo>
                    <a:pt x="532" y="1109"/>
                  </a:lnTo>
                  <a:lnTo>
                    <a:pt x="533" y="1110"/>
                  </a:lnTo>
                  <a:lnTo>
                    <a:pt x="533" y="1111"/>
                  </a:lnTo>
                  <a:lnTo>
                    <a:pt x="533" y="1111"/>
                  </a:lnTo>
                  <a:lnTo>
                    <a:pt x="533" y="1112"/>
                  </a:lnTo>
                  <a:lnTo>
                    <a:pt x="533" y="1112"/>
                  </a:lnTo>
                  <a:lnTo>
                    <a:pt x="534" y="1113"/>
                  </a:lnTo>
                  <a:lnTo>
                    <a:pt x="534" y="1114"/>
                  </a:lnTo>
                  <a:lnTo>
                    <a:pt x="534" y="1114"/>
                  </a:lnTo>
                  <a:lnTo>
                    <a:pt x="534" y="1115"/>
                  </a:lnTo>
                  <a:lnTo>
                    <a:pt x="534" y="1115"/>
                  </a:lnTo>
                  <a:lnTo>
                    <a:pt x="534" y="1116"/>
                  </a:lnTo>
                  <a:lnTo>
                    <a:pt x="534" y="1116"/>
                  </a:lnTo>
                  <a:lnTo>
                    <a:pt x="535" y="1117"/>
                  </a:lnTo>
                  <a:lnTo>
                    <a:pt x="535" y="1117"/>
                  </a:lnTo>
                  <a:lnTo>
                    <a:pt x="535" y="1118"/>
                  </a:lnTo>
                  <a:lnTo>
                    <a:pt x="535" y="1119"/>
                  </a:lnTo>
                  <a:lnTo>
                    <a:pt x="535" y="1119"/>
                  </a:lnTo>
                  <a:lnTo>
                    <a:pt x="535" y="1119"/>
                  </a:lnTo>
                  <a:lnTo>
                    <a:pt x="535" y="1120"/>
                  </a:lnTo>
                  <a:lnTo>
                    <a:pt x="536" y="1121"/>
                  </a:lnTo>
                  <a:lnTo>
                    <a:pt x="536" y="1121"/>
                  </a:lnTo>
                  <a:lnTo>
                    <a:pt x="536" y="1122"/>
                  </a:lnTo>
                  <a:lnTo>
                    <a:pt x="536" y="1122"/>
                  </a:lnTo>
                  <a:lnTo>
                    <a:pt x="537" y="1122"/>
                  </a:lnTo>
                  <a:lnTo>
                    <a:pt x="537" y="1123"/>
                  </a:lnTo>
                  <a:lnTo>
                    <a:pt x="537" y="1123"/>
                  </a:lnTo>
                  <a:lnTo>
                    <a:pt x="537" y="1124"/>
                  </a:lnTo>
                  <a:lnTo>
                    <a:pt x="537" y="1124"/>
                  </a:lnTo>
                  <a:lnTo>
                    <a:pt x="537" y="1125"/>
                  </a:lnTo>
                  <a:lnTo>
                    <a:pt x="537" y="1125"/>
                  </a:lnTo>
                  <a:lnTo>
                    <a:pt x="538" y="1126"/>
                  </a:lnTo>
                  <a:lnTo>
                    <a:pt x="538" y="1126"/>
                  </a:lnTo>
                  <a:lnTo>
                    <a:pt x="538" y="1126"/>
                  </a:lnTo>
                  <a:lnTo>
                    <a:pt x="538" y="1127"/>
                  </a:lnTo>
                  <a:lnTo>
                    <a:pt x="538" y="1127"/>
                  </a:lnTo>
                  <a:lnTo>
                    <a:pt x="539" y="1127"/>
                  </a:lnTo>
                  <a:lnTo>
                    <a:pt x="539" y="1128"/>
                  </a:lnTo>
                  <a:lnTo>
                    <a:pt x="539" y="1128"/>
                  </a:lnTo>
                  <a:lnTo>
                    <a:pt x="539" y="1129"/>
                  </a:lnTo>
                  <a:lnTo>
                    <a:pt x="539" y="1129"/>
                  </a:lnTo>
                  <a:lnTo>
                    <a:pt x="539" y="1129"/>
                  </a:lnTo>
                  <a:lnTo>
                    <a:pt x="539" y="1130"/>
                  </a:lnTo>
                  <a:lnTo>
                    <a:pt x="540" y="1130"/>
                  </a:lnTo>
                  <a:lnTo>
                    <a:pt x="540" y="1130"/>
                  </a:lnTo>
                  <a:lnTo>
                    <a:pt x="540" y="1131"/>
                  </a:lnTo>
                  <a:lnTo>
                    <a:pt x="540" y="1131"/>
                  </a:lnTo>
                  <a:lnTo>
                    <a:pt x="540" y="1131"/>
                  </a:lnTo>
                  <a:lnTo>
                    <a:pt x="540" y="1131"/>
                  </a:lnTo>
                  <a:lnTo>
                    <a:pt x="540" y="1132"/>
                  </a:lnTo>
                  <a:lnTo>
                    <a:pt x="541" y="1132"/>
                  </a:lnTo>
                  <a:lnTo>
                    <a:pt x="541" y="1132"/>
                  </a:lnTo>
                  <a:lnTo>
                    <a:pt x="541" y="1132"/>
                  </a:lnTo>
                  <a:lnTo>
                    <a:pt x="541" y="1133"/>
                  </a:lnTo>
                  <a:lnTo>
                    <a:pt x="542" y="1133"/>
                  </a:lnTo>
                  <a:lnTo>
                    <a:pt x="542" y="1133"/>
                  </a:lnTo>
                  <a:lnTo>
                    <a:pt x="542" y="1134"/>
                  </a:lnTo>
                  <a:lnTo>
                    <a:pt x="542" y="1134"/>
                  </a:lnTo>
                  <a:lnTo>
                    <a:pt x="542" y="1134"/>
                  </a:lnTo>
                  <a:lnTo>
                    <a:pt x="542" y="1134"/>
                  </a:lnTo>
                  <a:lnTo>
                    <a:pt x="542" y="1134"/>
                  </a:lnTo>
                  <a:lnTo>
                    <a:pt x="543" y="1134"/>
                  </a:lnTo>
                  <a:lnTo>
                    <a:pt x="543" y="1134"/>
                  </a:lnTo>
                  <a:lnTo>
                    <a:pt x="543" y="1135"/>
                  </a:lnTo>
                  <a:lnTo>
                    <a:pt x="543" y="1135"/>
                  </a:lnTo>
                  <a:lnTo>
                    <a:pt x="543" y="1135"/>
                  </a:lnTo>
                  <a:lnTo>
                    <a:pt x="544" y="1135"/>
                  </a:lnTo>
                  <a:lnTo>
                    <a:pt x="544" y="1135"/>
                  </a:lnTo>
                  <a:lnTo>
                    <a:pt x="544" y="1135"/>
                  </a:lnTo>
                  <a:lnTo>
                    <a:pt x="544" y="1135"/>
                  </a:lnTo>
                  <a:lnTo>
                    <a:pt x="544" y="1135"/>
                  </a:lnTo>
                  <a:lnTo>
                    <a:pt x="544" y="1135"/>
                  </a:lnTo>
                  <a:lnTo>
                    <a:pt x="544" y="1136"/>
                  </a:lnTo>
                  <a:lnTo>
                    <a:pt x="545" y="1136"/>
                  </a:lnTo>
                  <a:lnTo>
                    <a:pt x="545" y="1136"/>
                  </a:lnTo>
                  <a:lnTo>
                    <a:pt x="545" y="1136"/>
                  </a:lnTo>
                  <a:lnTo>
                    <a:pt x="545" y="1136"/>
                  </a:lnTo>
                  <a:lnTo>
                    <a:pt x="545" y="1136"/>
                  </a:lnTo>
                  <a:lnTo>
                    <a:pt x="545" y="1136"/>
                  </a:lnTo>
                  <a:lnTo>
                    <a:pt x="546" y="1136"/>
                  </a:lnTo>
                  <a:lnTo>
                    <a:pt x="546" y="1136"/>
                  </a:lnTo>
                  <a:lnTo>
                    <a:pt x="546" y="1136"/>
                  </a:lnTo>
                  <a:lnTo>
                    <a:pt x="546" y="1136"/>
                  </a:lnTo>
                  <a:lnTo>
                    <a:pt x="546" y="1136"/>
                  </a:lnTo>
                  <a:lnTo>
                    <a:pt x="547" y="1136"/>
                  </a:lnTo>
                  <a:lnTo>
                    <a:pt x="547" y="1136"/>
                  </a:lnTo>
                  <a:lnTo>
                    <a:pt x="547" y="1136"/>
                  </a:lnTo>
                  <a:lnTo>
                    <a:pt x="547" y="1136"/>
                  </a:lnTo>
                  <a:lnTo>
                    <a:pt x="547" y="1136"/>
                  </a:lnTo>
                  <a:lnTo>
                    <a:pt x="547" y="1136"/>
                  </a:lnTo>
                  <a:lnTo>
                    <a:pt x="547" y="1136"/>
                  </a:lnTo>
                  <a:lnTo>
                    <a:pt x="548" y="1136"/>
                  </a:lnTo>
                  <a:lnTo>
                    <a:pt x="548" y="1135"/>
                  </a:lnTo>
                  <a:lnTo>
                    <a:pt x="548" y="1135"/>
                  </a:lnTo>
                  <a:lnTo>
                    <a:pt x="548" y="1135"/>
                  </a:lnTo>
                  <a:lnTo>
                    <a:pt x="548" y="1135"/>
                  </a:lnTo>
                  <a:lnTo>
                    <a:pt x="549" y="1135"/>
                  </a:lnTo>
                  <a:lnTo>
                    <a:pt x="549" y="1135"/>
                  </a:lnTo>
                  <a:lnTo>
                    <a:pt x="549" y="1135"/>
                  </a:lnTo>
                  <a:lnTo>
                    <a:pt x="549" y="1135"/>
                  </a:lnTo>
                  <a:lnTo>
                    <a:pt x="549" y="1135"/>
                  </a:lnTo>
                  <a:lnTo>
                    <a:pt x="549" y="1134"/>
                  </a:lnTo>
                  <a:lnTo>
                    <a:pt x="550" y="1134"/>
                  </a:lnTo>
                  <a:lnTo>
                    <a:pt x="550" y="1134"/>
                  </a:lnTo>
                  <a:lnTo>
                    <a:pt x="550" y="1134"/>
                  </a:lnTo>
                  <a:lnTo>
                    <a:pt x="550" y="1134"/>
                  </a:lnTo>
                  <a:lnTo>
                    <a:pt x="550" y="1134"/>
                  </a:lnTo>
                  <a:lnTo>
                    <a:pt x="550" y="1133"/>
                  </a:lnTo>
                  <a:lnTo>
                    <a:pt x="550" y="1133"/>
                  </a:lnTo>
                  <a:lnTo>
                    <a:pt x="551" y="1133"/>
                  </a:lnTo>
                  <a:lnTo>
                    <a:pt x="551" y="1133"/>
                  </a:lnTo>
                  <a:lnTo>
                    <a:pt x="551" y="1132"/>
                  </a:lnTo>
                  <a:lnTo>
                    <a:pt x="551" y="1132"/>
                  </a:lnTo>
                  <a:lnTo>
                    <a:pt x="551" y="1132"/>
                  </a:lnTo>
                  <a:lnTo>
                    <a:pt x="552" y="1132"/>
                  </a:lnTo>
                  <a:lnTo>
                    <a:pt x="552" y="1131"/>
                  </a:lnTo>
                  <a:lnTo>
                    <a:pt x="552" y="1131"/>
                  </a:lnTo>
                  <a:lnTo>
                    <a:pt x="552" y="1131"/>
                  </a:lnTo>
                  <a:lnTo>
                    <a:pt x="552" y="1131"/>
                  </a:lnTo>
                  <a:lnTo>
                    <a:pt x="552" y="1130"/>
                  </a:lnTo>
                  <a:lnTo>
                    <a:pt x="552" y="1130"/>
                  </a:lnTo>
                  <a:lnTo>
                    <a:pt x="553" y="1130"/>
                  </a:lnTo>
                  <a:lnTo>
                    <a:pt x="553" y="1129"/>
                  </a:lnTo>
                  <a:lnTo>
                    <a:pt x="553" y="1129"/>
                  </a:lnTo>
                  <a:lnTo>
                    <a:pt x="553" y="1129"/>
                  </a:lnTo>
                  <a:lnTo>
                    <a:pt x="553" y="1128"/>
                  </a:lnTo>
                  <a:lnTo>
                    <a:pt x="553" y="1128"/>
                  </a:lnTo>
                  <a:lnTo>
                    <a:pt x="553" y="1127"/>
                  </a:lnTo>
                  <a:lnTo>
                    <a:pt x="554" y="1127"/>
                  </a:lnTo>
                  <a:lnTo>
                    <a:pt x="554" y="1127"/>
                  </a:lnTo>
                  <a:lnTo>
                    <a:pt x="554" y="1126"/>
                  </a:lnTo>
                  <a:lnTo>
                    <a:pt x="554" y="1126"/>
                  </a:lnTo>
                  <a:lnTo>
                    <a:pt x="555" y="1126"/>
                  </a:lnTo>
                  <a:lnTo>
                    <a:pt x="555" y="1125"/>
                  </a:lnTo>
                  <a:lnTo>
                    <a:pt x="555" y="1125"/>
                  </a:lnTo>
                  <a:lnTo>
                    <a:pt x="555" y="1124"/>
                  </a:lnTo>
                  <a:lnTo>
                    <a:pt x="555" y="1124"/>
                  </a:lnTo>
                  <a:lnTo>
                    <a:pt x="555" y="1123"/>
                  </a:lnTo>
                  <a:lnTo>
                    <a:pt x="555" y="1123"/>
                  </a:lnTo>
                  <a:lnTo>
                    <a:pt x="556" y="1122"/>
                  </a:lnTo>
                  <a:lnTo>
                    <a:pt x="556" y="1122"/>
                  </a:lnTo>
                  <a:lnTo>
                    <a:pt x="556" y="1121"/>
                  </a:lnTo>
                  <a:lnTo>
                    <a:pt x="556" y="1121"/>
                  </a:lnTo>
                  <a:lnTo>
                    <a:pt x="556" y="1121"/>
                  </a:lnTo>
                  <a:lnTo>
                    <a:pt x="557" y="1120"/>
                  </a:lnTo>
                  <a:lnTo>
                    <a:pt x="557" y="1119"/>
                  </a:lnTo>
                  <a:lnTo>
                    <a:pt x="557" y="1119"/>
                  </a:lnTo>
                  <a:lnTo>
                    <a:pt x="557" y="1118"/>
                  </a:lnTo>
                  <a:lnTo>
                    <a:pt x="557" y="1118"/>
                  </a:lnTo>
                  <a:lnTo>
                    <a:pt x="557" y="1117"/>
                  </a:lnTo>
                  <a:lnTo>
                    <a:pt x="557" y="1117"/>
                  </a:lnTo>
                  <a:lnTo>
                    <a:pt x="558" y="1116"/>
                  </a:lnTo>
                  <a:lnTo>
                    <a:pt x="558" y="1116"/>
                  </a:lnTo>
                  <a:lnTo>
                    <a:pt x="558" y="1115"/>
                  </a:lnTo>
                  <a:lnTo>
                    <a:pt x="558" y="1114"/>
                  </a:lnTo>
                  <a:lnTo>
                    <a:pt x="558" y="1114"/>
                  </a:lnTo>
                  <a:lnTo>
                    <a:pt x="558" y="1113"/>
                  </a:lnTo>
                  <a:lnTo>
                    <a:pt x="558" y="1113"/>
                  </a:lnTo>
                  <a:lnTo>
                    <a:pt x="559" y="1112"/>
                  </a:lnTo>
                  <a:lnTo>
                    <a:pt x="559" y="1111"/>
                  </a:lnTo>
                  <a:lnTo>
                    <a:pt x="559" y="1111"/>
                  </a:lnTo>
                  <a:lnTo>
                    <a:pt x="559" y="1110"/>
                  </a:lnTo>
                  <a:lnTo>
                    <a:pt x="560" y="1110"/>
                  </a:lnTo>
                  <a:lnTo>
                    <a:pt x="560" y="1109"/>
                  </a:lnTo>
                  <a:lnTo>
                    <a:pt x="560" y="1108"/>
                  </a:lnTo>
                  <a:lnTo>
                    <a:pt x="560" y="1108"/>
                  </a:lnTo>
                  <a:lnTo>
                    <a:pt x="560" y="1107"/>
                  </a:lnTo>
                  <a:lnTo>
                    <a:pt x="560" y="1106"/>
                  </a:lnTo>
                  <a:lnTo>
                    <a:pt x="560" y="1106"/>
                  </a:lnTo>
                  <a:lnTo>
                    <a:pt x="561" y="1105"/>
                  </a:lnTo>
                  <a:lnTo>
                    <a:pt x="561" y="1104"/>
                  </a:lnTo>
                  <a:lnTo>
                    <a:pt x="561" y="1104"/>
                  </a:lnTo>
                  <a:lnTo>
                    <a:pt x="561" y="1103"/>
                  </a:lnTo>
                  <a:lnTo>
                    <a:pt x="561" y="1102"/>
                  </a:lnTo>
                  <a:lnTo>
                    <a:pt x="562" y="1101"/>
                  </a:lnTo>
                  <a:lnTo>
                    <a:pt x="562" y="1101"/>
                  </a:lnTo>
                  <a:lnTo>
                    <a:pt x="562" y="1100"/>
                  </a:lnTo>
                  <a:lnTo>
                    <a:pt x="562" y="1099"/>
                  </a:lnTo>
                  <a:lnTo>
                    <a:pt x="562" y="1099"/>
                  </a:lnTo>
                  <a:lnTo>
                    <a:pt x="562" y="1098"/>
                  </a:lnTo>
                  <a:lnTo>
                    <a:pt x="562" y="1097"/>
                  </a:lnTo>
                  <a:lnTo>
                    <a:pt x="563" y="1096"/>
                  </a:lnTo>
                  <a:lnTo>
                    <a:pt x="563" y="1096"/>
                  </a:lnTo>
                  <a:lnTo>
                    <a:pt x="563" y="1095"/>
                  </a:lnTo>
                  <a:lnTo>
                    <a:pt x="563" y="1094"/>
                  </a:lnTo>
                  <a:lnTo>
                    <a:pt x="563" y="1093"/>
                  </a:lnTo>
                  <a:lnTo>
                    <a:pt x="563" y="1093"/>
                  </a:lnTo>
                  <a:lnTo>
                    <a:pt x="563" y="1092"/>
                  </a:lnTo>
                  <a:lnTo>
                    <a:pt x="564" y="1091"/>
                  </a:lnTo>
                  <a:lnTo>
                    <a:pt x="564" y="1090"/>
                  </a:lnTo>
                  <a:lnTo>
                    <a:pt x="564" y="1089"/>
                  </a:lnTo>
                  <a:lnTo>
                    <a:pt x="564" y="1088"/>
                  </a:lnTo>
                  <a:lnTo>
                    <a:pt x="565" y="1088"/>
                  </a:lnTo>
                  <a:lnTo>
                    <a:pt x="565" y="1087"/>
                  </a:lnTo>
                  <a:lnTo>
                    <a:pt x="565" y="1086"/>
                  </a:lnTo>
                  <a:lnTo>
                    <a:pt x="565" y="1085"/>
                  </a:lnTo>
                  <a:lnTo>
                    <a:pt x="565" y="1085"/>
                  </a:lnTo>
                  <a:lnTo>
                    <a:pt x="565" y="1083"/>
                  </a:lnTo>
                  <a:lnTo>
                    <a:pt x="565" y="1083"/>
                  </a:lnTo>
                  <a:lnTo>
                    <a:pt x="566" y="1082"/>
                  </a:lnTo>
                  <a:lnTo>
                    <a:pt x="566" y="1081"/>
                  </a:lnTo>
                  <a:lnTo>
                    <a:pt x="566" y="1080"/>
                  </a:lnTo>
                  <a:lnTo>
                    <a:pt x="566" y="1079"/>
                  </a:lnTo>
                  <a:lnTo>
                    <a:pt x="566" y="1078"/>
                  </a:lnTo>
                  <a:lnTo>
                    <a:pt x="567" y="1078"/>
                  </a:lnTo>
                  <a:lnTo>
                    <a:pt x="567" y="1076"/>
                  </a:lnTo>
                  <a:lnTo>
                    <a:pt x="567" y="1076"/>
                  </a:lnTo>
                  <a:lnTo>
                    <a:pt x="567" y="1075"/>
                  </a:lnTo>
                  <a:lnTo>
                    <a:pt x="567" y="1074"/>
                  </a:lnTo>
                  <a:lnTo>
                    <a:pt x="567" y="1073"/>
                  </a:lnTo>
                  <a:lnTo>
                    <a:pt x="567" y="1072"/>
                  </a:lnTo>
                  <a:lnTo>
                    <a:pt x="568" y="1071"/>
                  </a:lnTo>
                  <a:lnTo>
                    <a:pt x="568" y="1070"/>
                  </a:lnTo>
                  <a:lnTo>
                    <a:pt x="568" y="1069"/>
                  </a:lnTo>
                  <a:lnTo>
                    <a:pt x="568" y="1068"/>
                  </a:lnTo>
                  <a:lnTo>
                    <a:pt x="568" y="1068"/>
                  </a:lnTo>
                  <a:lnTo>
                    <a:pt x="568" y="1066"/>
                  </a:lnTo>
                  <a:lnTo>
                    <a:pt x="568" y="1066"/>
                  </a:lnTo>
                  <a:lnTo>
                    <a:pt x="569" y="1065"/>
                  </a:lnTo>
                  <a:lnTo>
                    <a:pt x="569" y="1064"/>
                  </a:lnTo>
                  <a:lnTo>
                    <a:pt x="569" y="1063"/>
                  </a:lnTo>
                  <a:lnTo>
                    <a:pt x="569" y="1062"/>
                  </a:lnTo>
                  <a:lnTo>
                    <a:pt x="570" y="1061"/>
                  </a:lnTo>
                  <a:lnTo>
                    <a:pt x="570" y="1060"/>
                  </a:lnTo>
                  <a:lnTo>
                    <a:pt x="570" y="1059"/>
                  </a:lnTo>
                  <a:lnTo>
                    <a:pt x="570" y="1058"/>
                  </a:lnTo>
                  <a:lnTo>
                    <a:pt x="570" y="1057"/>
                  </a:lnTo>
                  <a:lnTo>
                    <a:pt x="570" y="1056"/>
                  </a:lnTo>
                  <a:lnTo>
                    <a:pt x="570" y="1055"/>
                  </a:lnTo>
                  <a:lnTo>
                    <a:pt x="571" y="1054"/>
                  </a:lnTo>
                  <a:lnTo>
                    <a:pt x="571" y="1053"/>
                  </a:lnTo>
                  <a:lnTo>
                    <a:pt x="571" y="1052"/>
                  </a:lnTo>
                  <a:lnTo>
                    <a:pt x="571" y="1051"/>
                  </a:lnTo>
                  <a:lnTo>
                    <a:pt x="571" y="1050"/>
                  </a:lnTo>
                  <a:lnTo>
                    <a:pt x="572" y="1049"/>
                  </a:lnTo>
                  <a:lnTo>
                    <a:pt x="572" y="1048"/>
                  </a:lnTo>
                  <a:lnTo>
                    <a:pt x="572" y="1047"/>
                  </a:lnTo>
                  <a:lnTo>
                    <a:pt x="572" y="1046"/>
                  </a:lnTo>
                  <a:lnTo>
                    <a:pt x="572" y="1045"/>
                  </a:lnTo>
                  <a:lnTo>
                    <a:pt x="572" y="1044"/>
                  </a:lnTo>
                  <a:lnTo>
                    <a:pt x="572" y="1043"/>
                  </a:lnTo>
                  <a:lnTo>
                    <a:pt x="573" y="1042"/>
                  </a:lnTo>
                  <a:lnTo>
                    <a:pt x="573" y="1041"/>
                  </a:lnTo>
                  <a:lnTo>
                    <a:pt x="573" y="1040"/>
                  </a:lnTo>
                  <a:lnTo>
                    <a:pt x="573" y="1039"/>
                  </a:lnTo>
                  <a:lnTo>
                    <a:pt x="573" y="1038"/>
                  </a:lnTo>
                  <a:lnTo>
                    <a:pt x="573" y="1037"/>
                  </a:lnTo>
                  <a:lnTo>
                    <a:pt x="574" y="1036"/>
                  </a:lnTo>
                  <a:lnTo>
                    <a:pt x="574" y="1035"/>
                  </a:lnTo>
                  <a:lnTo>
                    <a:pt x="574" y="1034"/>
                  </a:lnTo>
                  <a:lnTo>
                    <a:pt x="574" y="1033"/>
                  </a:lnTo>
                  <a:lnTo>
                    <a:pt x="574" y="1032"/>
                  </a:lnTo>
                  <a:lnTo>
                    <a:pt x="575" y="1031"/>
                  </a:lnTo>
                  <a:lnTo>
                    <a:pt x="575" y="1030"/>
                  </a:lnTo>
                  <a:lnTo>
                    <a:pt x="575" y="1029"/>
                  </a:lnTo>
                  <a:lnTo>
                    <a:pt x="575" y="1027"/>
                  </a:lnTo>
                  <a:lnTo>
                    <a:pt x="575" y="1027"/>
                  </a:lnTo>
                  <a:lnTo>
                    <a:pt x="575" y="1025"/>
                  </a:lnTo>
                  <a:lnTo>
                    <a:pt x="575" y="1024"/>
                  </a:lnTo>
                  <a:lnTo>
                    <a:pt x="576" y="1023"/>
                  </a:lnTo>
                  <a:lnTo>
                    <a:pt x="576" y="1022"/>
                  </a:lnTo>
                  <a:lnTo>
                    <a:pt x="576" y="1021"/>
                  </a:lnTo>
                  <a:lnTo>
                    <a:pt x="576" y="1020"/>
                  </a:lnTo>
                  <a:lnTo>
                    <a:pt x="576" y="1019"/>
                  </a:lnTo>
                  <a:lnTo>
                    <a:pt x="577" y="1018"/>
                  </a:lnTo>
                  <a:lnTo>
                    <a:pt x="577" y="1017"/>
                  </a:lnTo>
                  <a:lnTo>
                    <a:pt x="577" y="1016"/>
                  </a:lnTo>
                  <a:lnTo>
                    <a:pt x="577" y="1015"/>
                  </a:lnTo>
                  <a:lnTo>
                    <a:pt x="577" y="1014"/>
                  </a:lnTo>
                  <a:lnTo>
                    <a:pt x="577" y="1013"/>
                  </a:lnTo>
                  <a:lnTo>
                    <a:pt x="577" y="1012"/>
                  </a:lnTo>
                  <a:lnTo>
                    <a:pt x="578" y="1011"/>
                  </a:lnTo>
                  <a:lnTo>
                    <a:pt x="578" y="1009"/>
                  </a:lnTo>
                  <a:lnTo>
                    <a:pt x="578" y="1009"/>
                  </a:lnTo>
                  <a:lnTo>
                    <a:pt x="578" y="1007"/>
                  </a:lnTo>
                  <a:lnTo>
                    <a:pt x="578" y="1006"/>
                  </a:lnTo>
                  <a:lnTo>
                    <a:pt x="578" y="1005"/>
                  </a:lnTo>
                  <a:lnTo>
                    <a:pt x="579" y="1004"/>
                  </a:lnTo>
                  <a:lnTo>
                    <a:pt x="579" y="1003"/>
                  </a:lnTo>
                  <a:lnTo>
                    <a:pt x="579" y="1002"/>
                  </a:lnTo>
                  <a:lnTo>
                    <a:pt x="579" y="1001"/>
                  </a:lnTo>
                  <a:lnTo>
                    <a:pt x="579" y="1000"/>
                  </a:lnTo>
                  <a:lnTo>
                    <a:pt x="580" y="999"/>
                  </a:lnTo>
                  <a:lnTo>
                    <a:pt x="580" y="998"/>
                  </a:lnTo>
                  <a:lnTo>
                    <a:pt x="580" y="997"/>
                  </a:lnTo>
                  <a:lnTo>
                    <a:pt x="580" y="996"/>
                  </a:lnTo>
                  <a:lnTo>
                    <a:pt x="580" y="994"/>
                  </a:lnTo>
                  <a:lnTo>
                    <a:pt x="580" y="994"/>
                  </a:lnTo>
                  <a:lnTo>
                    <a:pt x="580" y="992"/>
                  </a:lnTo>
                  <a:lnTo>
                    <a:pt x="581" y="991"/>
                  </a:lnTo>
                  <a:lnTo>
                    <a:pt x="581" y="990"/>
                  </a:lnTo>
                  <a:lnTo>
                    <a:pt x="581" y="989"/>
                  </a:lnTo>
                  <a:lnTo>
                    <a:pt x="581" y="988"/>
                  </a:lnTo>
                  <a:lnTo>
                    <a:pt x="581" y="987"/>
                  </a:lnTo>
                  <a:lnTo>
                    <a:pt x="581" y="986"/>
                  </a:lnTo>
                  <a:lnTo>
                    <a:pt x="581" y="985"/>
                  </a:lnTo>
                  <a:lnTo>
                    <a:pt x="582" y="984"/>
                  </a:lnTo>
                  <a:lnTo>
                    <a:pt x="582" y="983"/>
                  </a:lnTo>
                  <a:lnTo>
                    <a:pt x="582" y="982"/>
                  </a:lnTo>
                  <a:lnTo>
                    <a:pt x="582" y="981"/>
                  </a:lnTo>
                  <a:lnTo>
                    <a:pt x="583" y="980"/>
                  </a:lnTo>
                  <a:lnTo>
                    <a:pt x="583" y="979"/>
                  </a:lnTo>
                  <a:lnTo>
                    <a:pt x="583" y="978"/>
                  </a:lnTo>
                  <a:lnTo>
                    <a:pt x="583" y="976"/>
                  </a:lnTo>
                  <a:lnTo>
                    <a:pt x="583" y="976"/>
                  </a:lnTo>
                  <a:lnTo>
                    <a:pt x="583" y="974"/>
                  </a:lnTo>
                  <a:lnTo>
                    <a:pt x="583" y="973"/>
                  </a:lnTo>
                  <a:lnTo>
                    <a:pt x="584" y="972"/>
                  </a:lnTo>
                  <a:lnTo>
                    <a:pt x="584" y="971"/>
                  </a:lnTo>
                  <a:lnTo>
                    <a:pt x="584" y="970"/>
                  </a:lnTo>
                  <a:lnTo>
                    <a:pt x="584" y="969"/>
                  </a:lnTo>
                  <a:lnTo>
                    <a:pt x="584" y="968"/>
                  </a:lnTo>
                  <a:lnTo>
                    <a:pt x="585" y="967"/>
                  </a:lnTo>
                  <a:lnTo>
                    <a:pt x="585" y="966"/>
                  </a:lnTo>
                  <a:lnTo>
                    <a:pt x="585" y="965"/>
                  </a:lnTo>
                  <a:lnTo>
                    <a:pt x="585" y="964"/>
                  </a:lnTo>
                  <a:lnTo>
                    <a:pt x="585" y="963"/>
                  </a:lnTo>
                  <a:lnTo>
                    <a:pt x="585" y="962"/>
                  </a:lnTo>
                  <a:lnTo>
                    <a:pt x="585" y="961"/>
                  </a:lnTo>
                  <a:lnTo>
                    <a:pt x="586" y="960"/>
                  </a:lnTo>
                  <a:lnTo>
                    <a:pt x="586" y="959"/>
                  </a:lnTo>
                  <a:lnTo>
                    <a:pt x="586" y="958"/>
                  </a:lnTo>
                  <a:lnTo>
                    <a:pt x="586" y="957"/>
                  </a:lnTo>
                  <a:lnTo>
                    <a:pt x="586" y="956"/>
                  </a:lnTo>
                  <a:lnTo>
                    <a:pt x="586" y="955"/>
                  </a:lnTo>
                  <a:lnTo>
                    <a:pt x="586" y="954"/>
                  </a:lnTo>
                  <a:lnTo>
                    <a:pt x="587" y="953"/>
                  </a:lnTo>
                  <a:lnTo>
                    <a:pt x="587" y="952"/>
                  </a:lnTo>
                  <a:lnTo>
                    <a:pt x="587" y="951"/>
                  </a:lnTo>
                  <a:lnTo>
                    <a:pt x="587" y="950"/>
                  </a:lnTo>
                  <a:lnTo>
                    <a:pt x="588" y="949"/>
                  </a:lnTo>
                  <a:lnTo>
                    <a:pt x="588" y="948"/>
                  </a:lnTo>
                  <a:lnTo>
                    <a:pt x="588" y="947"/>
                  </a:lnTo>
                  <a:lnTo>
                    <a:pt x="588" y="946"/>
                  </a:lnTo>
                  <a:lnTo>
                    <a:pt x="588" y="945"/>
                  </a:lnTo>
                  <a:lnTo>
                    <a:pt x="588" y="944"/>
                  </a:lnTo>
                  <a:lnTo>
                    <a:pt x="588" y="943"/>
                  </a:lnTo>
                  <a:lnTo>
                    <a:pt x="589" y="942"/>
                  </a:lnTo>
                  <a:lnTo>
                    <a:pt x="589" y="941"/>
                  </a:lnTo>
                  <a:lnTo>
                    <a:pt x="589" y="940"/>
                  </a:lnTo>
                  <a:lnTo>
                    <a:pt x="589" y="939"/>
                  </a:lnTo>
                  <a:lnTo>
                    <a:pt x="589" y="938"/>
                  </a:lnTo>
                  <a:lnTo>
                    <a:pt x="590" y="937"/>
                  </a:lnTo>
                  <a:lnTo>
                    <a:pt x="590" y="936"/>
                  </a:lnTo>
                  <a:lnTo>
                    <a:pt x="590" y="935"/>
                  </a:lnTo>
                  <a:lnTo>
                    <a:pt x="590" y="935"/>
                  </a:lnTo>
                  <a:lnTo>
                    <a:pt x="590" y="933"/>
                  </a:lnTo>
                  <a:lnTo>
                    <a:pt x="590" y="933"/>
                  </a:lnTo>
                  <a:lnTo>
                    <a:pt x="590" y="932"/>
                  </a:lnTo>
                  <a:lnTo>
                    <a:pt x="591" y="931"/>
                  </a:lnTo>
                  <a:lnTo>
                    <a:pt x="591" y="930"/>
                  </a:lnTo>
                  <a:lnTo>
                    <a:pt x="591" y="929"/>
                  </a:lnTo>
                  <a:lnTo>
                    <a:pt x="591" y="928"/>
                  </a:lnTo>
                  <a:lnTo>
                    <a:pt x="591" y="927"/>
                  </a:lnTo>
                  <a:lnTo>
                    <a:pt x="591" y="926"/>
                  </a:lnTo>
                  <a:lnTo>
                    <a:pt x="591" y="925"/>
                  </a:lnTo>
                  <a:lnTo>
                    <a:pt x="592" y="924"/>
                  </a:lnTo>
                  <a:lnTo>
                    <a:pt x="592" y="923"/>
                  </a:lnTo>
                  <a:lnTo>
                    <a:pt x="592" y="923"/>
                  </a:lnTo>
                  <a:lnTo>
                    <a:pt x="592" y="922"/>
                  </a:lnTo>
                  <a:lnTo>
                    <a:pt x="593" y="921"/>
                  </a:lnTo>
                  <a:lnTo>
                    <a:pt x="593" y="920"/>
                  </a:lnTo>
                  <a:lnTo>
                    <a:pt x="593" y="919"/>
                  </a:lnTo>
                  <a:lnTo>
                    <a:pt x="593" y="919"/>
                  </a:lnTo>
                  <a:lnTo>
                    <a:pt x="593" y="917"/>
                  </a:lnTo>
                  <a:lnTo>
                    <a:pt x="593" y="917"/>
                  </a:lnTo>
                  <a:lnTo>
                    <a:pt x="593" y="916"/>
                  </a:lnTo>
                  <a:lnTo>
                    <a:pt x="594" y="915"/>
                  </a:lnTo>
                  <a:lnTo>
                    <a:pt x="594" y="914"/>
                  </a:lnTo>
                  <a:lnTo>
                    <a:pt x="594" y="913"/>
                  </a:lnTo>
                  <a:lnTo>
                    <a:pt x="594" y="912"/>
                  </a:lnTo>
                  <a:lnTo>
                    <a:pt x="594" y="912"/>
                  </a:lnTo>
                  <a:lnTo>
                    <a:pt x="595" y="911"/>
                  </a:lnTo>
                  <a:lnTo>
                    <a:pt x="595" y="910"/>
                  </a:lnTo>
                  <a:lnTo>
                    <a:pt x="595" y="909"/>
                  </a:lnTo>
                  <a:lnTo>
                    <a:pt x="595" y="909"/>
                  </a:lnTo>
                  <a:lnTo>
                    <a:pt x="595" y="908"/>
                  </a:lnTo>
                  <a:lnTo>
                    <a:pt x="595" y="907"/>
                  </a:lnTo>
                  <a:lnTo>
                    <a:pt x="595" y="906"/>
                  </a:lnTo>
                  <a:lnTo>
                    <a:pt x="596" y="905"/>
                  </a:lnTo>
                  <a:lnTo>
                    <a:pt x="596" y="905"/>
                  </a:lnTo>
                  <a:lnTo>
                    <a:pt x="596" y="904"/>
                  </a:lnTo>
                  <a:lnTo>
                    <a:pt x="596" y="903"/>
                  </a:lnTo>
                  <a:lnTo>
                    <a:pt x="596" y="902"/>
                  </a:lnTo>
                  <a:lnTo>
                    <a:pt x="596" y="902"/>
                  </a:lnTo>
                  <a:lnTo>
                    <a:pt x="596" y="901"/>
                  </a:lnTo>
                  <a:lnTo>
                    <a:pt x="597" y="900"/>
                  </a:lnTo>
                  <a:lnTo>
                    <a:pt x="597" y="899"/>
                  </a:lnTo>
                  <a:lnTo>
                    <a:pt x="597" y="899"/>
                  </a:lnTo>
                  <a:lnTo>
                    <a:pt x="597" y="898"/>
                  </a:lnTo>
                  <a:lnTo>
                    <a:pt x="598" y="897"/>
                  </a:lnTo>
                  <a:lnTo>
                    <a:pt x="598" y="897"/>
                  </a:lnTo>
                  <a:lnTo>
                    <a:pt x="598" y="896"/>
                  </a:lnTo>
                  <a:lnTo>
                    <a:pt x="598" y="895"/>
                  </a:lnTo>
                  <a:lnTo>
                    <a:pt x="598" y="895"/>
                  </a:lnTo>
                  <a:lnTo>
                    <a:pt x="598" y="894"/>
                  </a:lnTo>
                  <a:lnTo>
                    <a:pt x="598" y="893"/>
                  </a:lnTo>
                  <a:lnTo>
                    <a:pt x="599" y="893"/>
                  </a:lnTo>
                  <a:lnTo>
                    <a:pt x="599" y="892"/>
                  </a:lnTo>
                  <a:lnTo>
                    <a:pt x="599" y="891"/>
                  </a:lnTo>
                  <a:lnTo>
                    <a:pt x="599" y="891"/>
                  </a:lnTo>
                  <a:lnTo>
                    <a:pt x="599" y="890"/>
                  </a:lnTo>
                  <a:lnTo>
                    <a:pt x="600" y="889"/>
                  </a:lnTo>
                  <a:lnTo>
                    <a:pt x="600" y="889"/>
                  </a:lnTo>
                  <a:lnTo>
                    <a:pt x="600" y="888"/>
                  </a:lnTo>
                  <a:lnTo>
                    <a:pt x="600" y="888"/>
                  </a:lnTo>
                  <a:lnTo>
                    <a:pt x="600" y="887"/>
                  </a:lnTo>
                  <a:lnTo>
                    <a:pt x="600" y="886"/>
                  </a:lnTo>
                  <a:lnTo>
                    <a:pt x="600" y="886"/>
                  </a:lnTo>
                  <a:lnTo>
                    <a:pt x="601" y="885"/>
                  </a:lnTo>
                  <a:lnTo>
                    <a:pt x="601" y="885"/>
                  </a:lnTo>
                  <a:lnTo>
                    <a:pt x="601" y="884"/>
                  </a:lnTo>
                  <a:lnTo>
                    <a:pt x="601" y="884"/>
                  </a:lnTo>
                  <a:lnTo>
                    <a:pt x="601" y="883"/>
                  </a:lnTo>
                  <a:lnTo>
                    <a:pt x="601" y="882"/>
                  </a:lnTo>
                  <a:lnTo>
                    <a:pt x="601" y="882"/>
                  </a:lnTo>
                  <a:lnTo>
                    <a:pt x="602" y="881"/>
                  </a:lnTo>
                  <a:lnTo>
                    <a:pt x="602" y="881"/>
                  </a:lnTo>
                  <a:lnTo>
                    <a:pt x="602" y="881"/>
                  </a:lnTo>
                  <a:lnTo>
                    <a:pt x="602" y="880"/>
                  </a:lnTo>
                  <a:lnTo>
                    <a:pt x="603" y="879"/>
                  </a:lnTo>
                  <a:lnTo>
                    <a:pt x="603" y="879"/>
                  </a:lnTo>
                  <a:lnTo>
                    <a:pt x="603" y="879"/>
                  </a:lnTo>
                  <a:lnTo>
                    <a:pt x="603" y="878"/>
                  </a:lnTo>
                  <a:lnTo>
                    <a:pt x="603" y="877"/>
                  </a:lnTo>
                  <a:lnTo>
                    <a:pt x="603" y="877"/>
                  </a:lnTo>
                  <a:lnTo>
                    <a:pt x="603" y="877"/>
                  </a:lnTo>
                  <a:lnTo>
                    <a:pt x="604" y="876"/>
                  </a:lnTo>
                  <a:lnTo>
                    <a:pt x="604" y="876"/>
                  </a:lnTo>
                  <a:lnTo>
                    <a:pt x="604" y="875"/>
                  </a:lnTo>
                  <a:lnTo>
                    <a:pt x="604" y="875"/>
                  </a:lnTo>
                  <a:lnTo>
                    <a:pt x="604" y="874"/>
                  </a:lnTo>
                  <a:lnTo>
                    <a:pt x="605" y="874"/>
                  </a:lnTo>
                  <a:lnTo>
                    <a:pt x="605" y="874"/>
                  </a:lnTo>
                  <a:lnTo>
                    <a:pt x="605" y="873"/>
                  </a:lnTo>
                  <a:lnTo>
                    <a:pt x="605" y="873"/>
                  </a:lnTo>
                  <a:lnTo>
                    <a:pt x="605" y="873"/>
                  </a:lnTo>
                  <a:lnTo>
                    <a:pt x="605" y="872"/>
                  </a:lnTo>
                  <a:lnTo>
                    <a:pt x="605" y="872"/>
                  </a:lnTo>
                  <a:lnTo>
                    <a:pt x="606" y="871"/>
                  </a:lnTo>
                  <a:lnTo>
                    <a:pt x="606" y="871"/>
                  </a:lnTo>
                  <a:lnTo>
                    <a:pt x="606" y="871"/>
                  </a:lnTo>
                  <a:lnTo>
                    <a:pt x="606" y="871"/>
                  </a:lnTo>
                  <a:lnTo>
                    <a:pt x="606" y="870"/>
                  </a:lnTo>
                  <a:lnTo>
                    <a:pt x="606" y="870"/>
                  </a:lnTo>
                  <a:lnTo>
                    <a:pt x="607" y="869"/>
                  </a:lnTo>
                  <a:lnTo>
                    <a:pt x="607" y="869"/>
                  </a:lnTo>
                  <a:lnTo>
                    <a:pt x="607" y="869"/>
                  </a:lnTo>
                  <a:lnTo>
                    <a:pt x="607" y="869"/>
                  </a:lnTo>
                  <a:lnTo>
                    <a:pt x="607" y="868"/>
                  </a:lnTo>
                  <a:lnTo>
                    <a:pt x="608" y="868"/>
                  </a:lnTo>
                  <a:lnTo>
                    <a:pt x="608" y="868"/>
                  </a:lnTo>
                  <a:lnTo>
                    <a:pt x="608" y="868"/>
                  </a:lnTo>
                  <a:lnTo>
                    <a:pt x="608" y="867"/>
                  </a:lnTo>
                  <a:lnTo>
                    <a:pt x="608" y="867"/>
                  </a:lnTo>
                  <a:lnTo>
                    <a:pt x="608" y="867"/>
                  </a:lnTo>
                  <a:lnTo>
                    <a:pt x="608" y="867"/>
                  </a:lnTo>
                  <a:lnTo>
                    <a:pt x="609" y="866"/>
                  </a:lnTo>
                  <a:lnTo>
                    <a:pt x="609" y="866"/>
                  </a:lnTo>
                  <a:lnTo>
                    <a:pt x="609" y="866"/>
                  </a:lnTo>
                  <a:lnTo>
                    <a:pt x="609" y="866"/>
                  </a:lnTo>
                  <a:lnTo>
                    <a:pt x="609" y="866"/>
                  </a:lnTo>
                  <a:lnTo>
                    <a:pt x="609" y="866"/>
                  </a:lnTo>
                  <a:lnTo>
                    <a:pt x="609" y="865"/>
                  </a:lnTo>
                  <a:lnTo>
                    <a:pt x="610" y="865"/>
                  </a:lnTo>
                  <a:lnTo>
                    <a:pt x="610" y="865"/>
                  </a:lnTo>
                  <a:lnTo>
                    <a:pt x="610" y="865"/>
                  </a:lnTo>
                  <a:lnTo>
                    <a:pt x="610" y="865"/>
                  </a:lnTo>
                  <a:lnTo>
                    <a:pt x="611" y="864"/>
                  </a:lnTo>
                  <a:lnTo>
                    <a:pt x="611" y="864"/>
                  </a:lnTo>
                  <a:lnTo>
                    <a:pt x="611" y="864"/>
                  </a:lnTo>
                  <a:lnTo>
                    <a:pt x="611" y="864"/>
                  </a:lnTo>
                  <a:lnTo>
                    <a:pt x="611" y="864"/>
                  </a:lnTo>
                  <a:lnTo>
                    <a:pt x="611" y="864"/>
                  </a:lnTo>
                  <a:lnTo>
                    <a:pt x="611" y="864"/>
                  </a:lnTo>
                  <a:lnTo>
                    <a:pt x="612" y="864"/>
                  </a:lnTo>
                  <a:lnTo>
                    <a:pt x="612" y="864"/>
                  </a:lnTo>
                  <a:lnTo>
                    <a:pt x="612" y="864"/>
                  </a:lnTo>
                  <a:lnTo>
                    <a:pt x="612" y="864"/>
                  </a:lnTo>
                  <a:lnTo>
                    <a:pt x="612" y="864"/>
                  </a:lnTo>
                  <a:lnTo>
                    <a:pt x="613" y="864"/>
                  </a:lnTo>
                  <a:lnTo>
                    <a:pt x="613" y="864"/>
                  </a:lnTo>
                  <a:lnTo>
                    <a:pt x="613" y="864"/>
                  </a:lnTo>
                  <a:lnTo>
                    <a:pt x="613" y="864"/>
                  </a:lnTo>
                  <a:lnTo>
                    <a:pt x="613" y="864"/>
                  </a:lnTo>
                  <a:lnTo>
                    <a:pt x="613" y="864"/>
                  </a:lnTo>
                  <a:lnTo>
                    <a:pt x="613" y="864"/>
                  </a:lnTo>
                  <a:lnTo>
                    <a:pt x="614" y="864"/>
                  </a:lnTo>
                  <a:lnTo>
                    <a:pt x="614" y="864"/>
                  </a:lnTo>
                  <a:lnTo>
                    <a:pt x="614" y="864"/>
                  </a:lnTo>
                  <a:lnTo>
                    <a:pt x="614" y="864"/>
                  </a:lnTo>
                  <a:lnTo>
                    <a:pt x="614" y="864"/>
                  </a:lnTo>
                  <a:lnTo>
                    <a:pt x="614" y="864"/>
                  </a:lnTo>
                  <a:lnTo>
                    <a:pt x="614" y="864"/>
                  </a:lnTo>
                  <a:lnTo>
                    <a:pt x="615" y="864"/>
                  </a:lnTo>
                  <a:lnTo>
                    <a:pt x="615" y="864"/>
                  </a:lnTo>
                  <a:lnTo>
                    <a:pt x="615" y="864"/>
                  </a:lnTo>
                  <a:lnTo>
                    <a:pt x="615" y="864"/>
                  </a:lnTo>
                  <a:lnTo>
                    <a:pt x="616" y="864"/>
                  </a:lnTo>
                  <a:lnTo>
                    <a:pt x="616" y="865"/>
                  </a:lnTo>
                  <a:lnTo>
                    <a:pt x="616" y="865"/>
                  </a:lnTo>
                  <a:lnTo>
                    <a:pt x="616" y="865"/>
                  </a:lnTo>
                  <a:lnTo>
                    <a:pt x="616" y="865"/>
                  </a:lnTo>
                  <a:lnTo>
                    <a:pt x="616" y="865"/>
                  </a:lnTo>
                  <a:lnTo>
                    <a:pt x="616" y="865"/>
                  </a:lnTo>
                  <a:lnTo>
                    <a:pt x="617" y="866"/>
                  </a:lnTo>
                  <a:lnTo>
                    <a:pt x="617" y="866"/>
                  </a:lnTo>
                  <a:lnTo>
                    <a:pt x="617" y="866"/>
                  </a:lnTo>
                  <a:lnTo>
                    <a:pt x="617" y="866"/>
                  </a:lnTo>
                  <a:lnTo>
                    <a:pt x="617" y="866"/>
                  </a:lnTo>
                  <a:lnTo>
                    <a:pt x="618" y="866"/>
                  </a:lnTo>
                  <a:lnTo>
                    <a:pt x="618" y="867"/>
                  </a:lnTo>
                  <a:lnTo>
                    <a:pt x="618" y="867"/>
                  </a:lnTo>
                  <a:lnTo>
                    <a:pt x="618" y="867"/>
                  </a:lnTo>
                  <a:lnTo>
                    <a:pt x="618" y="868"/>
                  </a:lnTo>
                  <a:lnTo>
                    <a:pt x="618" y="868"/>
                  </a:lnTo>
                  <a:lnTo>
                    <a:pt x="618" y="868"/>
                  </a:lnTo>
                  <a:lnTo>
                    <a:pt x="619" y="868"/>
                  </a:lnTo>
                  <a:lnTo>
                    <a:pt x="619" y="868"/>
                  </a:lnTo>
                  <a:lnTo>
                    <a:pt x="619" y="869"/>
                  </a:lnTo>
                  <a:lnTo>
                    <a:pt x="619" y="869"/>
                  </a:lnTo>
                  <a:lnTo>
                    <a:pt x="619" y="869"/>
                  </a:lnTo>
                  <a:lnTo>
                    <a:pt x="619" y="869"/>
                  </a:lnTo>
                  <a:lnTo>
                    <a:pt x="619" y="870"/>
                  </a:lnTo>
                  <a:lnTo>
                    <a:pt x="620" y="870"/>
                  </a:lnTo>
                  <a:lnTo>
                    <a:pt x="620" y="871"/>
                  </a:lnTo>
                  <a:lnTo>
                    <a:pt x="620" y="871"/>
                  </a:lnTo>
                  <a:lnTo>
                    <a:pt x="620" y="871"/>
                  </a:lnTo>
                  <a:lnTo>
                    <a:pt x="621" y="871"/>
                  </a:lnTo>
                  <a:lnTo>
                    <a:pt x="621" y="872"/>
                  </a:lnTo>
                  <a:lnTo>
                    <a:pt x="621" y="872"/>
                  </a:lnTo>
                  <a:lnTo>
                    <a:pt x="621" y="873"/>
                  </a:lnTo>
                  <a:lnTo>
                    <a:pt x="621" y="873"/>
                  </a:lnTo>
                  <a:lnTo>
                    <a:pt x="621" y="873"/>
                  </a:lnTo>
                  <a:lnTo>
                    <a:pt x="621" y="874"/>
                  </a:lnTo>
                  <a:lnTo>
                    <a:pt x="622" y="874"/>
                  </a:lnTo>
                  <a:lnTo>
                    <a:pt x="622" y="874"/>
                  </a:lnTo>
                  <a:lnTo>
                    <a:pt x="622" y="875"/>
                  </a:lnTo>
                  <a:lnTo>
                    <a:pt x="622" y="875"/>
                  </a:lnTo>
                  <a:lnTo>
                    <a:pt x="622" y="876"/>
                  </a:lnTo>
                  <a:lnTo>
                    <a:pt x="623" y="876"/>
                  </a:lnTo>
                  <a:lnTo>
                    <a:pt x="623" y="876"/>
                  </a:lnTo>
                  <a:lnTo>
                    <a:pt x="623" y="877"/>
                  </a:lnTo>
                  <a:lnTo>
                    <a:pt x="623" y="877"/>
                  </a:lnTo>
                  <a:lnTo>
                    <a:pt x="623" y="878"/>
                  </a:lnTo>
                  <a:lnTo>
                    <a:pt x="623" y="878"/>
                  </a:lnTo>
                  <a:lnTo>
                    <a:pt x="623" y="879"/>
                  </a:lnTo>
                  <a:lnTo>
                    <a:pt x="624" y="879"/>
                  </a:lnTo>
                  <a:lnTo>
                    <a:pt x="624" y="880"/>
                  </a:lnTo>
                  <a:lnTo>
                    <a:pt x="624" y="880"/>
                  </a:lnTo>
                  <a:lnTo>
                    <a:pt x="624" y="881"/>
                  </a:lnTo>
                  <a:lnTo>
                    <a:pt x="624" y="881"/>
                  </a:lnTo>
                  <a:lnTo>
                    <a:pt x="624" y="882"/>
                  </a:lnTo>
                  <a:lnTo>
                    <a:pt x="624" y="882"/>
                  </a:lnTo>
                  <a:lnTo>
                    <a:pt x="625" y="883"/>
                  </a:lnTo>
                  <a:lnTo>
                    <a:pt x="625" y="883"/>
                  </a:lnTo>
                  <a:lnTo>
                    <a:pt x="625" y="884"/>
                  </a:lnTo>
                  <a:lnTo>
                    <a:pt x="625" y="884"/>
                  </a:lnTo>
                  <a:lnTo>
                    <a:pt x="626" y="885"/>
                  </a:lnTo>
                  <a:lnTo>
                    <a:pt x="626" y="886"/>
                  </a:lnTo>
                  <a:lnTo>
                    <a:pt x="626" y="886"/>
                  </a:lnTo>
                  <a:lnTo>
                    <a:pt x="626" y="886"/>
                  </a:lnTo>
                  <a:lnTo>
                    <a:pt x="626" y="887"/>
                  </a:lnTo>
                  <a:lnTo>
                    <a:pt x="626" y="887"/>
                  </a:lnTo>
                  <a:lnTo>
                    <a:pt x="626" y="888"/>
                  </a:lnTo>
                  <a:lnTo>
                    <a:pt x="627" y="889"/>
                  </a:lnTo>
                  <a:lnTo>
                    <a:pt x="627" y="889"/>
                  </a:lnTo>
                  <a:lnTo>
                    <a:pt x="627" y="890"/>
                  </a:lnTo>
                  <a:lnTo>
                    <a:pt x="627" y="891"/>
                  </a:lnTo>
                  <a:lnTo>
                    <a:pt x="627" y="891"/>
                  </a:lnTo>
                  <a:lnTo>
                    <a:pt x="628" y="892"/>
                  </a:lnTo>
                  <a:lnTo>
                    <a:pt x="628" y="892"/>
                  </a:lnTo>
                  <a:lnTo>
                    <a:pt x="628" y="893"/>
                  </a:lnTo>
                  <a:lnTo>
                    <a:pt x="628" y="894"/>
                  </a:lnTo>
                  <a:lnTo>
                    <a:pt x="628" y="894"/>
                  </a:lnTo>
                  <a:lnTo>
                    <a:pt x="628" y="895"/>
                  </a:lnTo>
                  <a:lnTo>
                    <a:pt x="628" y="896"/>
                  </a:lnTo>
                  <a:lnTo>
                    <a:pt x="629" y="896"/>
                  </a:lnTo>
                  <a:lnTo>
                    <a:pt x="629" y="897"/>
                  </a:lnTo>
                  <a:lnTo>
                    <a:pt x="629" y="897"/>
                  </a:lnTo>
                  <a:lnTo>
                    <a:pt x="629" y="898"/>
                  </a:lnTo>
                  <a:lnTo>
                    <a:pt x="629" y="899"/>
                  </a:lnTo>
                  <a:lnTo>
                    <a:pt x="629" y="899"/>
                  </a:lnTo>
                  <a:lnTo>
                    <a:pt x="629" y="900"/>
                  </a:lnTo>
                  <a:lnTo>
                    <a:pt x="630" y="901"/>
                  </a:lnTo>
                  <a:lnTo>
                    <a:pt x="630" y="902"/>
                  </a:lnTo>
                  <a:lnTo>
                    <a:pt x="630" y="902"/>
                  </a:lnTo>
                  <a:lnTo>
                    <a:pt x="630" y="903"/>
                  </a:lnTo>
                  <a:lnTo>
                    <a:pt x="631" y="904"/>
                  </a:lnTo>
                  <a:lnTo>
                    <a:pt x="631" y="904"/>
                  </a:lnTo>
                  <a:lnTo>
                    <a:pt x="631" y="905"/>
                  </a:lnTo>
                  <a:lnTo>
                    <a:pt x="631" y="906"/>
                  </a:lnTo>
                  <a:lnTo>
                    <a:pt x="631" y="907"/>
                  </a:lnTo>
                  <a:lnTo>
                    <a:pt x="631" y="907"/>
                  </a:lnTo>
                  <a:lnTo>
                    <a:pt x="631" y="908"/>
                  </a:lnTo>
                  <a:lnTo>
                    <a:pt x="632" y="909"/>
                  </a:lnTo>
                  <a:lnTo>
                    <a:pt x="632" y="909"/>
                  </a:lnTo>
                  <a:lnTo>
                    <a:pt x="632" y="910"/>
                  </a:lnTo>
                  <a:lnTo>
                    <a:pt x="632" y="911"/>
                  </a:lnTo>
                  <a:lnTo>
                    <a:pt x="632" y="912"/>
                  </a:lnTo>
                  <a:lnTo>
                    <a:pt x="633" y="912"/>
                  </a:lnTo>
                  <a:lnTo>
                    <a:pt x="633" y="913"/>
                  </a:lnTo>
                  <a:lnTo>
                    <a:pt x="633" y="914"/>
                  </a:lnTo>
                  <a:lnTo>
                    <a:pt x="633" y="915"/>
                  </a:lnTo>
                  <a:lnTo>
                    <a:pt x="633" y="915"/>
                  </a:lnTo>
                  <a:lnTo>
                    <a:pt x="633" y="916"/>
                  </a:lnTo>
                  <a:lnTo>
                    <a:pt x="633" y="917"/>
                  </a:lnTo>
                  <a:lnTo>
                    <a:pt x="634" y="918"/>
                  </a:lnTo>
                  <a:lnTo>
                    <a:pt x="634" y="919"/>
                  </a:lnTo>
                  <a:lnTo>
                    <a:pt x="634" y="919"/>
                  </a:lnTo>
                  <a:lnTo>
                    <a:pt x="634" y="920"/>
                  </a:lnTo>
                  <a:lnTo>
                    <a:pt x="634" y="921"/>
                  </a:lnTo>
                  <a:lnTo>
                    <a:pt x="634" y="922"/>
                  </a:lnTo>
                  <a:lnTo>
                    <a:pt x="634" y="923"/>
                  </a:lnTo>
                  <a:lnTo>
                    <a:pt x="635" y="923"/>
                  </a:lnTo>
                  <a:lnTo>
                    <a:pt x="635" y="924"/>
                  </a:lnTo>
                  <a:lnTo>
                    <a:pt x="635" y="925"/>
                  </a:lnTo>
                  <a:lnTo>
                    <a:pt x="635" y="926"/>
                  </a:lnTo>
                  <a:lnTo>
                    <a:pt x="636" y="927"/>
                  </a:lnTo>
                  <a:lnTo>
                    <a:pt x="636" y="927"/>
                  </a:lnTo>
                  <a:lnTo>
                    <a:pt x="636" y="928"/>
                  </a:lnTo>
                  <a:lnTo>
                    <a:pt x="636" y="929"/>
                  </a:lnTo>
                  <a:lnTo>
                    <a:pt x="636" y="930"/>
                  </a:lnTo>
                  <a:lnTo>
                    <a:pt x="636" y="931"/>
                  </a:lnTo>
                  <a:lnTo>
                    <a:pt x="636" y="932"/>
                  </a:lnTo>
                  <a:lnTo>
                    <a:pt x="637" y="932"/>
                  </a:lnTo>
                  <a:lnTo>
                    <a:pt x="637" y="933"/>
                  </a:lnTo>
                  <a:lnTo>
                    <a:pt x="637" y="934"/>
                  </a:lnTo>
                  <a:lnTo>
                    <a:pt x="637" y="935"/>
                  </a:lnTo>
                  <a:lnTo>
                    <a:pt x="637" y="936"/>
                  </a:lnTo>
                  <a:lnTo>
                    <a:pt x="637" y="937"/>
                  </a:lnTo>
                  <a:lnTo>
                    <a:pt x="637" y="938"/>
                  </a:lnTo>
                  <a:lnTo>
                    <a:pt x="638" y="938"/>
                  </a:lnTo>
                  <a:lnTo>
                    <a:pt x="638" y="939"/>
                  </a:lnTo>
                  <a:lnTo>
                    <a:pt x="638" y="940"/>
                  </a:lnTo>
                  <a:lnTo>
                    <a:pt x="638" y="941"/>
                  </a:lnTo>
                  <a:lnTo>
                    <a:pt x="638" y="942"/>
                  </a:lnTo>
                  <a:lnTo>
                    <a:pt x="639" y="943"/>
                  </a:lnTo>
                  <a:lnTo>
                    <a:pt x="639" y="944"/>
                  </a:lnTo>
                  <a:lnTo>
                    <a:pt x="639" y="945"/>
                  </a:lnTo>
                  <a:lnTo>
                    <a:pt x="639" y="945"/>
                  </a:lnTo>
                  <a:lnTo>
                    <a:pt x="639" y="946"/>
                  </a:lnTo>
                  <a:lnTo>
                    <a:pt x="639" y="947"/>
                  </a:lnTo>
                  <a:lnTo>
                    <a:pt x="640" y="948"/>
                  </a:lnTo>
                  <a:lnTo>
                    <a:pt x="640" y="949"/>
                  </a:lnTo>
                  <a:lnTo>
                    <a:pt x="640" y="950"/>
                  </a:lnTo>
                  <a:lnTo>
                    <a:pt x="640" y="951"/>
                  </a:lnTo>
                  <a:lnTo>
                    <a:pt x="640" y="951"/>
                  </a:lnTo>
                  <a:lnTo>
                    <a:pt x="641" y="953"/>
                  </a:lnTo>
                  <a:lnTo>
                    <a:pt x="641" y="953"/>
                  </a:lnTo>
                  <a:lnTo>
                    <a:pt x="641" y="954"/>
                  </a:lnTo>
                  <a:lnTo>
                    <a:pt x="641" y="955"/>
                  </a:lnTo>
                  <a:lnTo>
                    <a:pt x="641" y="956"/>
                  </a:lnTo>
                  <a:lnTo>
                    <a:pt x="641" y="957"/>
                  </a:lnTo>
                  <a:lnTo>
                    <a:pt x="641" y="958"/>
                  </a:lnTo>
                  <a:lnTo>
                    <a:pt x="642" y="959"/>
                  </a:lnTo>
                  <a:lnTo>
                    <a:pt x="642" y="960"/>
                  </a:lnTo>
                  <a:lnTo>
                    <a:pt x="642" y="961"/>
                  </a:lnTo>
                  <a:lnTo>
                    <a:pt x="642" y="961"/>
                  </a:lnTo>
                  <a:lnTo>
                    <a:pt x="642" y="962"/>
                  </a:lnTo>
                  <a:lnTo>
                    <a:pt x="642" y="963"/>
                  </a:lnTo>
                  <a:lnTo>
                    <a:pt x="642" y="964"/>
                  </a:lnTo>
                  <a:lnTo>
                    <a:pt x="643" y="965"/>
                  </a:lnTo>
                  <a:lnTo>
                    <a:pt x="643" y="966"/>
                  </a:lnTo>
                  <a:lnTo>
                    <a:pt x="643" y="967"/>
                  </a:lnTo>
                  <a:lnTo>
                    <a:pt x="643" y="968"/>
                  </a:lnTo>
                  <a:lnTo>
                    <a:pt x="644" y="969"/>
                  </a:lnTo>
                  <a:lnTo>
                    <a:pt x="644" y="969"/>
                  </a:lnTo>
                  <a:lnTo>
                    <a:pt x="644" y="971"/>
                  </a:lnTo>
                  <a:lnTo>
                    <a:pt x="644" y="971"/>
                  </a:lnTo>
                  <a:lnTo>
                    <a:pt x="644" y="972"/>
                  </a:lnTo>
                  <a:lnTo>
                    <a:pt x="644" y="973"/>
                  </a:lnTo>
                  <a:lnTo>
                    <a:pt x="644" y="974"/>
                  </a:lnTo>
                  <a:lnTo>
                    <a:pt x="645" y="975"/>
                  </a:lnTo>
                  <a:lnTo>
                    <a:pt x="645" y="976"/>
                  </a:lnTo>
                  <a:lnTo>
                    <a:pt x="645" y="977"/>
                  </a:lnTo>
                  <a:lnTo>
                    <a:pt x="645" y="978"/>
                  </a:lnTo>
                  <a:lnTo>
                    <a:pt x="645" y="979"/>
                  </a:lnTo>
                  <a:lnTo>
                    <a:pt x="646" y="979"/>
                  </a:lnTo>
                  <a:lnTo>
                    <a:pt x="646" y="981"/>
                  </a:lnTo>
                  <a:lnTo>
                    <a:pt x="646" y="981"/>
                  </a:lnTo>
                  <a:lnTo>
                    <a:pt x="646" y="982"/>
                  </a:lnTo>
                  <a:lnTo>
                    <a:pt x="646" y="983"/>
                  </a:lnTo>
                  <a:lnTo>
                    <a:pt x="646" y="984"/>
                  </a:lnTo>
                  <a:lnTo>
                    <a:pt x="646" y="985"/>
                  </a:lnTo>
                  <a:lnTo>
                    <a:pt x="647" y="986"/>
                  </a:lnTo>
                  <a:lnTo>
                    <a:pt x="647" y="987"/>
                  </a:lnTo>
                  <a:lnTo>
                    <a:pt x="647" y="988"/>
                  </a:lnTo>
                  <a:lnTo>
                    <a:pt x="647" y="989"/>
                  </a:lnTo>
                  <a:lnTo>
                    <a:pt x="647" y="989"/>
                  </a:lnTo>
                  <a:lnTo>
                    <a:pt x="647" y="990"/>
                  </a:lnTo>
                  <a:lnTo>
                    <a:pt x="647" y="991"/>
                  </a:lnTo>
                  <a:lnTo>
                    <a:pt x="648" y="992"/>
                  </a:lnTo>
                  <a:lnTo>
                    <a:pt x="648" y="993"/>
                  </a:lnTo>
                  <a:lnTo>
                    <a:pt x="648" y="994"/>
                  </a:lnTo>
                  <a:lnTo>
                    <a:pt x="648" y="995"/>
                  </a:lnTo>
                  <a:lnTo>
                    <a:pt x="649" y="996"/>
                  </a:lnTo>
                  <a:lnTo>
                    <a:pt x="649" y="997"/>
                  </a:lnTo>
                  <a:lnTo>
                    <a:pt x="649" y="997"/>
                  </a:lnTo>
                  <a:lnTo>
                    <a:pt x="649" y="998"/>
                  </a:lnTo>
                  <a:lnTo>
                    <a:pt x="649" y="999"/>
                  </a:lnTo>
                  <a:lnTo>
                    <a:pt x="649" y="1000"/>
                  </a:lnTo>
                  <a:lnTo>
                    <a:pt x="649" y="1001"/>
                  </a:lnTo>
                  <a:lnTo>
                    <a:pt x="650" y="1002"/>
                  </a:lnTo>
                  <a:lnTo>
                    <a:pt x="650" y="1003"/>
                  </a:lnTo>
                  <a:lnTo>
                    <a:pt x="650" y="1004"/>
                  </a:lnTo>
                  <a:lnTo>
                    <a:pt x="650" y="1004"/>
                  </a:lnTo>
                  <a:lnTo>
                    <a:pt x="650" y="1005"/>
                  </a:lnTo>
                  <a:lnTo>
                    <a:pt x="651" y="1006"/>
                  </a:lnTo>
                  <a:lnTo>
                    <a:pt x="651" y="1007"/>
                  </a:lnTo>
                  <a:lnTo>
                    <a:pt x="651" y="1008"/>
                  </a:lnTo>
                  <a:lnTo>
                    <a:pt x="651" y="1009"/>
                  </a:lnTo>
                  <a:lnTo>
                    <a:pt x="651" y="1010"/>
                  </a:lnTo>
                  <a:lnTo>
                    <a:pt x="651" y="1011"/>
                  </a:lnTo>
                  <a:lnTo>
                    <a:pt x="651" y="1011"/>
                  </a:lnTo>
                  <a:lnTo>
                    <a:pt x="652" y="1012"/>
                  </a:lnTo>
                  <a:lnTo>
                    <a:pt x="652" y="1013"/>
                  </a:lnTo>
                  <a:lnTo>
                    <a:pt x="652" y="1014"/>
                  </a:lnTo>
                  <a:lnTo>
                    <a:pt x="652" y="1015"/>
                  </a:lnTo>
                  <a:lnTo>
                    <a:pt x="652" y="1015"/>
                  </a:lnTo>
                  <a:lnTo>
                    <a:pt x="652" y="1016"/>
                  </a:lnTo>
                  <a:lnTo>
                    <a:pt x="652" y="1017"/>
                  </a:lnTo>
                  <a:lnTo>
                    <a:pt x="653" y="1018"/>
                  </a:lnTo>
                  <a:lnTo>
                    <a:pt x="653" y="1019"/>
                  </a:lnTo>
                  <a:lnTo>
                    <a:pt x="653" y="1020"/>
                  </a:lnTo>
                  <a:lnTo>
                    <a:pt x="653" y="1020"/>
                  </a:lnTo>
                  <a:lnTo>
                    <a:pt x="654" y="1021"/>
                  </a:lnTo>
                  <a:lnTo>
                    <a:pt x="654" y="1022"/>
                  </a:lnTo>
                  <a:lnTo>
                    <a:pt x="654" y="1023"/>
                  </a:lnTo>
                  <a:lnTo>
                    <a:pt x="654" y="1024"/>
                  </a:lnTo>
                  <a:lnTo>
                    <a:pt x="654" y="1025"/>
                  </a:lnTo>
                  <a:lnTo>
                    <a:pt x="654" y="1025"/>
                  </a:lnTo>
                  <a:lnTo>
                    <a:pt x="654" y="1026"/>
                  </a:lnTo>
                  <a:lnTo>
                    <a:pt x="655" y="1027"/>
                  </a:lnTo>
                  <a:lnTo>
                    <a:pt x="655" y="1028"/>
                  </a:lnTo>
                  <a:lnTo>
                    <a:pt x="655" y="1029"/>
                  </a:lnTo>
                  <a:lnTo>
                    <a:pt x="655" y="1029"/>
                  </a:lnTo>
                  <a:lnTo>
                    <a:pt x="655" y="1030"/>
                  </a:lnTo>
                  <a:lnTo>
                    <a:pt x="656" y="1031"/>
                  </a:lnTo>
                  <a:lnTo>
                    <a:pt x="656" y="1032"/>
                  </a:lnTo>
                  <a:lnTo>
                    <a:pt x="656" y="1032"/>
                  </a:lnTo>
                  <a:lnTo>
                    <a:pt x="656" y="1033"/>
                  </a:lnTo>
                  <a:lnTo>
                    <a:pt x="656" y="1034"/>
                  </a:lnTo>
                  <a:lnTo>
                    <a:pt x="656" y="1035"/>
                  </a:lnTo>
                  <a:lnTo>
                    <a:pt x="656" y="1035"/>
                  </a:lnTo>
                  <a:lnTo>
                    <a:pt x="657" y="1036"/>
                  </a:lnTo>
                  <a:lnTo>
                    <a:pt x="657" y="1037"/>
                  </a:lnTo>
                  <a:lnTo>
                    <a:pt x="657" y="1038"/>
                  </a:lnTo>
                  <a:lnTo>
                    <a:pt x="657" y="1038"/>
                  </a:lnTo>
                  <a:lnTo>
                    <a:pt x="657" y="1039"/>
                  </a:lnTo>
                  <a:lnTo>
                    <a:pt x="657" y="1040"/>
                  </a:lnTo>
                  <a:lnTo>
                    <a:pt x="657" y="1041"/>
                  </a:lnTo>
                  <a:lnTo>
                    <a:pt x="658" y="1042"/>
                  </a:lnTo>
                  <a:lnTo>
                    <a:pt x="658" y="1042"/>
                  </a:lnTo>
                  <a:lnTo>
                    <a:pt x="658" y="1043"/>
                  </a:lnTo>
                  <a:lnTo>
                    <a:pt x="658" y="1043"/>
                  </a:lnTo>
                  <a:lnTo>
                    <a:pt x="659" y="1044"/>
                  </a:lnTo>
                  <a:lnTo>
                    <a:pt x="659" y="1045"/>
                  </a:lnTo>
                  <a:lnTo>
                    <a:pt x="659" y="1046"/>
                  </a:lnTo>
                  <a:lnTo>
                    <a:pt x="659" y="1047"/>
                  </a:lnTo>
                  <a:lnTo>
                    <a:pt x="659" y="1047"/>
                  </a:lnTo>
                  <a:lnTo>
                    <a:pt x="659" y="1048"/>
                  </a:lnTo>
                  <a:lnTo>
                    <a:pt x="659" y="1048"/>
                  </a:lnTo>
                  <a:lnTo>
                    <a:pt x="660" y="1049"/>
                  </a:lnTo>
                  <a:lnTo>
                    <a:pt x="660" y="1050"/>
                  </a:lnTo>
                  <a:lnTo>
                    <a:pt x="660" y="1050"/>
                  </a:lnTo>
                  <a:lnTo>
                    <a:pt x="660" y="1051"/>
                  </a:lnTo>
                  <a:lnTo>
                    <a:pt x="660" y="1052"/>
                  </a:lnTo>
                  <a:lnTo>
                    <a:pt x="661" y="1052"/>
                  </a:lnTo>
                  <a:lnTo>
                    <a:pt x="661" y="1053"/>
                  </a:lnTo>
                  <a:lnTo>
                    <a:pt x="661" y="1054"/>
                  </a:lnTo>
                  <a:lnTo>
                    <a:pt x="661" y="1054"/>
                  </a:lnTo>
                  <a:lnTo>
                    <a:pt x="661" y="1055"/>
                  </a:lnTo>
                  <a:lnTo>
                    <a:pt x="661" y="1056"/>
                  </a:lnTo>
                  <a:lnTo>
                    <a:pt x="661" y="1056"/>
                  </a:lnTo>
                  <a:lnTo>
                    <a:pt x="662" y="1057"/>
                  </a:lnTo>
                  <a:lnTo>
                    <a:pt x="662" y="1058"/>
                  </a:lnTo>
                  <a:lnTo>
                    <a:pt x="662" y="1058"/>
                  </a:lnTo>
                  <a:lnTo>
                    <a:pt x="662" y="1059"/>
                  </a:lnTo>
                  <a:lnTo>
                    <a:pt x="662" y="1059"/>
                  </a:lnTo>
                  <a:lnTo>
                    <a:pt x="662" y="1060"/>
                  </a:lnTo>
                  <a:lnTo>
                    <a:pt x="662" y="1060"/>
                  </a:lnTo>
                  <a:lnTo>
                    <a:pt x="663" y="1061"/>
                  </a:lnTo>
                  <a:lnTo>
                    <a:pt x="663" y="1062"/>
                  </a:lnTo>
                  <a:lnTo>
                    <a:pt x="663" y="1062"/>
                  </a:lnTo>
                  <a:lnTo>
                    <a:pt x="663" y="1063"/>
                  </a:lnTo>
                  <a:lnTo>
                    <a:pt x="664" y="1063"/>
                  </a:lnTo>
                  <a:lnTo>
                    <a:pt x="664" y="1064"/>
                  </a:lnTo>
                  <a:lnTo>
                    <a:pt x="664" y="1065"/>
                  </a:lnTo>
                  <a:lnTo>
                    <a:pt x="664" y="1065"/>
                  </a:lnTo>
                  <a:lnTo>
                    <a:pt x="664" y="1066"/>
                  </a:lnTo>
                  <a:lnTo>
                    <a:pt x="664" y="1066"/>
                  </a:lnTo>
                  <a:lnTo>
                    <a:pt x="664" y="1066"/>
                  </a:lnTo>
                  <a:lnTo>
                    <a:pt x="665" y="1067"/>
                  </a:lnTo>
                  <a:lnTo>
                    <a:pt x="665" y="1068"/>
                  </a:lnTo>
                  <a:lnTo>
                    <a:pt x="665" y="1068"/>
                  </a:lnTo>
                  <a:lnTo>
                    <a:pt x="665" y="1069"/>
                  </a:lnTo>
                  <a:lnTo>
                    <a:pt x="665" y="1069"/>
                  </a:lnTo>
                  <a:lnTo>
                    <a:pt x="665" y="1070"/>
                  </a:lnTo>
                  <a:lnTo>
                    <a:pt x="665" y="1070"/>
                  </a:lnTo>
                  <a:lnTo>
                    <a:pt x="666" y="1071"/>
                  </a:lnTo>
                  <a:lnTo>
                    <a:pt x="666" y="1071"/>
                  </a:lnTo>
                  <a:lnTo>
                    <a:pt x="666" y="1071"/>
                  </a:lnTo>
                  <a:lnTo>
                    <a:pt x="666" y="1072"/>
                  </a:lnTo>
                  <a:lnTo>
                    <a:pt x="666" y="1073"/>
                  </a:lnTo>
                  <a:lnTo>
                    <a:pt x="667" y="1073"/>
                  </a:lnTo>
                  <a:lnTo>
                    <a:pt x="667" y="1073"/>
                  </a:lnTo>
                  <a:lnTo>
                    <a:pt x="667" y="1074"/>
                  </a:lnTo>
                  <a:lnTo>
                    <a:pt x="667" y="1074"/>
                  </a:lnTo>
                  <a:lnTo>
                    <a:pt x="667" y="1075"/>
                  </a:lnTo>
                  <a:lnTo>
                    <a:pt x="667" y="1075"/>
                  </a:lnTo>
                  <a:lnTo>
                    <a:pt x="668" y="1076"/>
                  </a:lnTo>
                  <a:lnTo>
                    <a:pt x="668" y="1076"/>
                  </a:lnTo>
                  <a:lnTo>
                    <a:pt x="668" y="1076"/>
                  </a:lnTo>
                  <a:lnTo>
                    <a:pt x="668" y="1077"/>
                  </a:lnTo>
                  <a:lnTo>
                    <a:pt x="668" y="1077"/>
                  </a:lnTo>
                  <a:lnTo>
                    <a:pt x="669" y="1078"/>
                  </a:lnTo>
                  <a:lnTo>
                    <a:pt x="669" y="1078"/>
                  </a:lnTo>
                  <a:lnTo>
                    <a:pt x="669" y="1078"/>
                  </a:lnTo>
                  <a:lnTo>
                    <a:pt x="669" y="1079"/>
                  </a:lnTo>
                  <a:lnTo>
                    <a:pt x="669" y="1079"/>
                  </a:lnTo>
                  <a:lnTo>
                    <a:pt x="669" y="1080"/>
                  </a:lnTo>
                  <a:lnTo>
                    <a:pt x="669" y="1080"/>
                  </a:lnTo>
                  <a:lnTo>
                    <a:pt x="670" y="1080"/>
                  </a:lnTo>
                  <a:lnTo>
                    <a:pt x="670" y="1080"/>
                  </a:lnTo>
                  <a:lnTo>
                    <a:pt x="670" y="1081"/>
                  </a:lnTo>
                  <a:lnTo>
                    <a:pt x="670" y="1081"/>
                  </a:lnTo>
                  <a:lnTo>
                    <a:pt x="670" y="1081"/>
                  </a:lnTo>
                  <a:lnTo>
                    <a:pt x="670" y="1082"/>
                  </a:lnTo>
                  <a:lnTo>
                    <a:pt x="670" y="1082"/>
                  </a:lnTo>
                  <a:lnTo>
                    <a:pt x="671" y="1082"/>
                  </a:lnTo>
                  <a:lnTo>
                    <a:pt x="671" y="1083"/>
                  </a:lnTo>
                  <a:lnTo>
                    <a:pt x="671" y="1083"/>
                  </a:lnTo>
                  <a:lnTo>
                    <a:pt x="671" y="1083"/>
                  </a:lnTo>
                  <a:lnTo>
                    <a:pt x="671" y="1083"/>
                  </a:lnTo>
                  <a:lnTo>
                    <a:pt x="672" y="1084"/>
                  </a:lnTo>
                  <a:lnTo>
                    <a:pt x="672" y="1084"/>
                  </a:lnTo>
                  <a:lnTo>
                    <a:pt x="672" y="1084"/>
                  </a:lnTo>
                  <a:lnTo>
                    <a:pt x="672" y="1085"/>
                  </a:lnTo>
                  <a:lnTo>
                    <a:pt x="672" y="1085"/>
                  </a:lnTo>
                  <a:lnTo>
                    <a:pt x="672" y="1085"/>
                  </a:lnTo>
                  <a:lnTo>
                    <a:pt x="673" y="1085"/>
                  </a:lnTo>
                  <a:lnTo>
                    <a:pt x="673" y="1085"/>
                  </a:lnTo>
                  <a:lnTo>
                    <a:pt x="673" y="1086"/>
                  </a:lnTo>
                  <a:lnTo>
                    <a:pt x="673" y="1086"/>
                  </a:lnTo>
                  <a:lnTo>
                    <a:pt x="673" y="1086"/>
                  </a:lnTo>
                  <a:lnTo>
                    <a:pt x="674" y="1086"/>
                  </a:lnTo>
                  <a:lnTo>
                    <a:pt x="674" y="1086"/>
                  </a:lnTo>
                  <a:lnTo>
                    <a:pt x="674" y="1087"/>
                  </a:lnTo>
                  <a:lnTo>
                    <a:pt x="674" y="1087"/>
                  </a:lnTo>
                  <a:lnTo>
                    <a:pt x="674" y="1087"/>
                  </a:lnTo>
                  <a:lnTo>
                    <a:pt x="674" y="1087"/>
                  </a:lnTo>
                  <a:lnTo>
                    <a:pt x="674" y="1087"/>
                  </a:lnTo>
                  <a:lnTo>
                    <a:pt x="675" y="1088"/>
                  </a:lnTo>
                  <a:lnTo>
                    <a:pt x="675" y="1088"/>
                  </a:lnTo>
                  <a:lnTo>
                    <a:pt x="675" y="1088"/>
                  </a:lnTo>
                  <a:lnTo>
                    <a:pt x="675" y="1088"/>
                  </a:lnTo>
                  <a:lnTo>
                    <a:pt x="675" y="1088"/>
                  </a:lnTo>
                  <a:lnTo>
                    <a:pt x="675" y="1088"/>
                  </a:lnTo>
                  <a:lnTo>
                    <a:pt x="675" y="1088"/>
                  </a:lnTo>
                  <a:lnTo>
                    <a:pt x="676" y="1088"/>
                  </a:lnTo>
                  <a:lnTo>
                    <a:pt x="676" y="1088"/>
                  </a:lnTo>
                  <a:lnTo>
                    <a:pt x="676" y="1089"/>
                  </a:lnTo>
                  <a:lnTo>
                    <a:pt x="676" y="1089"/>
                  </a:lnTo>
                  <a:lnTo>
                    <a:pt x="677" y="1089"/>
                  </a:lnTo>
                  <a:lnTo>
                    <a:pt x="677" y="1089"/>
                  </a:lnTo>
                  <a:lnTo>
                    <a:pt x="677" y="1089"/>
                  </a:lnTo>
                  <a:lnTo>
                    <a:pt x="677" y="1089"/>
                  </a:lnTo>
                  <a:lnTo>
                    <a:pt x="677" y="1089"/>
                  </a:lnTo>
                  <a:lnTo>
                    <a:pt x="677" y="1089"/>
                  </a:lnTo>
                  <a:lnTo>
                    <a:pt x="677" y="1089"/>
                  </a:lnTo>
                  <a:lnTo>
                    <a:pt x="678" y="1089"/>
                  </a:lnTo>
                  <a:lnTo>
                    <a:pt x="678" y="1089"/>
                  </a:lnTo>
                  <a:lnTo>
                    <a:pt x="678" y="1089"/>
                  </a:lnTo>
                  <a:lnTo>
                    <a:pt x="678" y="1089"/>
                  </a:lnTo>
                  <a:lnTo>
                    <a:pt x="678" y="1089"/>
                  </a:lnTo>
                  <a:lnTo>
                    <a:pt x="679" y="1089"/>
                  </a:lnTo>
                  <a:lnTo>
                    <a:pt x="679" y="1089"/>
                  </a:lnTo>
                  <a:lnTo>
                    <a:pt x="679" y="1089"/>
                  </a:lnTo>
                  <a:lnTo>
                    <a:pt x="679" y="1089"/>
                  </a:lnTo>
                  <a:lnTo>
                    <a:pt x="679" y="1089"/>
                  </a:lnTo>
                  <a:lnTo>
                    <a:pt x="679" y="1089"/>
                  </a:lnTo>
                  <a:lnTo>
                    <a:pt x="679" y="1089"/>
                  </a:lnTo>
                  <a:lnTo>
                    <a:pt x="680" y="1089"/>
                  </a:lnTo>
                  <a:lnTo>
                    <a:pt x="680" y="1089"/>
                  </a:lnTo>
                  <a:lnTo>
                    <a:pt x="680" y="1089"/>
                  </a:lnTo>
                  <a:lnTo>
                    <a:pt x="680" y="1089"/>
                  </a:lnTo>
                  <a:lnTo>
                    <a:pt x="680" y="1089"/>
                  </a:lnTo>
                  <a:lnTo>
                    <a:pt x="680" y="1089"/>
                  </a:lnTo>
                  <a:lnTo>
                    <a:pt x="680" y="1089"/>
                  </a:lnTo>
                  <a:lnTo>
                    <a:pt x="681" y="1089"/>
                  </a:lnTo>
                  <a:lnTo>
                    <a:pt x="681" y="1089"/>
                  </a:lnTo>
                  <a:lnTo>
                    <a:pt x="681" y="1089"/>
                  </a:lnTo>
                  <a:lnTo>
                    <a:pt x="681" y="1089"/>
                  </a:lnTo>
                  <a:lnTo>
                    <a:pt x="682" y="1089"/>
                  </a:lnTo>
                  <a:lnTo>
                    <a:pt x="682" y="1088"/>
                  </a:lnTo>
                  <a:lnTo>
                    <a:pt x="682" y="1088"/>
                  </a:lnTo>
                  <a:lnTo>
                    <a:pt x="682" y="1088"/>
                  </a:lnTo>
                  <a:lnTo>
                    <a:pt x="682" y="1088"/>
                  </a:lnTo>
                  <a:lnTo>
                    <a:pt x="682" y="1088"/>
                  </a:lnTo>
                  <a:lnTo>
                    <a:pt x="682" y="1088"/>
                  </a:lnTo>
                  <a:lnTo>
                    <a:pt x="683" y="1088"/>
                  </a:lnTo>
                  <a:lnTo>
                    <a:pt x="683" y="1088"/>
                  </a:lnTo>
                  <a:lnTo>
                    <a:pt x="683" y="1088"/>
                  </a:lnTo>
                  <a:lnTo>
                    <a:pt x="683" y="1087"/>
                  </a:lnTo>
                  <a:lnTo>
                    <a:pt x="683" y="1087"/>
                  </a:lnTo>
                  <a:lnTo>
                    <a:pt x="684" y="1087"/>
                  </a:lnTo>
                  <a:lnTo>
                    <a:pt x="684" y="1087"/>
                  </a:lnTo>
                  <a:lnTo>
                    <a:pt x="684" y="1087"/>
                  </a:lnTo>
                  <a:lnTo>
                    <a:pt x="684" y="1086"/>
                  </a:lnTo>
                  <a:lnTo>
                    <a:pt x="684" y="1086"/>
                  </a:lnTo>
                  <a:lnTo>
                    <a:pt x="684" y="1086"/>
                  </a:lnTo>
                  <a:lnTo>
                    <a:pt x="684" y="1086"/>
                  </a:lnTo>
                  <a:lnTo>
                    <a:pt x="685" y="1086"/>
                  </a:lnTo>
                  <a:lnTo>
                    <a:pt x="685" y="1086"/>
                  </a:lnTo>
                  <a:lnTo>
                    <a:pt x="685" y="1085"/>
                  </a:lnTo>
                  <a:lnTo>
                    <a:pt x="685" y="1085"/>
                  </a:lnTo>
                  <a:lnTo>
                    <a:pt x="685" y="1085"/>
                  </a:lnTo>
                  <a:lnTo>
                    <a:pt x="685" y="1085"/>
                  </a:lnTo>
                  <a:lnTo>
                    <a:pt x="685" y="1085"/>
                  </a:lnTo>
                  <a:lnTo>
                    <a:pt x="686" y="1084"/>
                  </a:lnTo>
                  <a:lnTo>
                    <a:pt x="686" y="1084"/>
                  </a:lnTo>
                  <a:lnTo>
                    <a:pt x="686" y="1084"/>
                  </a:lnTo>
                  <a:lnTo>
                    <a:pt x="686" y="1083"/>
                  </a:lnTo>
                  <a:lnTo>
                    <a:pt x="687" y="1083"/>
                  </a:lnTo>
                  <a:lnTo>
                    <a:pt x="687" y="1083"/>
                  </a:lnTo>
                  <a:lnTo>
                    <a:pt x="687" y="1083"/>
                  </a:lnTo>
                  <a:lnTo>
                    <a:pt x="687" y="1082"/>
                  </a:lnTo>
                  <a:lnTo>
                    <a:pt x="687" y="1082"/>
                  </a:lnTo>
                  <a:lnTo>
                    <a:pt x="687" y="1082"/>
                  </a:lnTo>
                  <a:lnTo>
                    <a:pt x="687" y="1081"/>
                  </a:lnTo>
                  <a:lnTo>
                    <a:pt x="688" y="1081"/>
                  </a:lnTo>
                  <a:lnTo>
                    <a:pt x="688" y="1081"/>
                  </a:lnTo>
                  <a:lnTo>
                    <a:pt x="688" y="1081"/>
                  </a:lnTo>
                  <a:lnTo>
                    <a:pt x="688" y="1080"/>
                  </a:lnTo>
                  <a:lnTo>
                    <a:pt x="688" y="1080"/>
                  </a:lnTo>
                  <a:lnTo>
                    <a:pt x="689" y="1080"/>
                  </a:lnTo>
                  <a:lnTo>
                    <a:pt x="689" y="1080"/>
                  </a:lnTo>
                  <a:lnTo>
                    <a:pt x="689" y="1079"/>
                  </a:lnTo>
                  <a:lnTo>
                    <a:pt x="689" y="1079"/>
                  </a:lnTo>
                  <a:lnTo>
                    <a:pt x="689" y="1078"/>
                  </a:lnTo>
                  <a:lnTo>
                    <a:pt x="689" y="1078"/>
                  </a:lnTo>
                  <a:lnTo>
                    <a:pt x="689" y="1078"/>
                  </a:lnTo>
                  <a:lnTo>
                    <a:pt x="690" y="1077"/>
                  </a:lnTo>
                  <a:lnTo>
                    <a:pt x="690" y="1077"/>
                  </a:lnTo>
                  <a:lnTo>
                    <a:pt x="690" y="1077"/>
                  </a:lnTo>
                  <a:lnTo>
                    <a:pt x="690" y="1076"/>
                  </a:lnTo>
                  <a:lnTo>
                    <a:pt x="690" y="1076"/>
                  </a:lnTo>
                  <a:lnTo>
                    <a:pt x="690" y="1076"/>
                  </a:lnTo>
                  <a:lnTo>
                    <a:pt x="690" y="1075"/>
                  </a:lnTo>
                  <a:lnTo>
                    <a:pt x="691" y="1075"/>
                  </a:lnTo>
                  <a:lnTo>
                    <a:pt x="691" y="1075"/>
                  </a:lnTo>
                  <a:lnTo>
                    <a:pt x="691" y="1074"/>
                  </a:lnTo>
                  <a:lnTo>
                    <a:pt x="691" y="1074"/>
                  </a:lnTo>
                  <a:lnTo>
                    <a:pt x="692" y="1073"/>
                  </a:lnTo>
                  <a:lnTo>
                    <a:pt x="692" y="1073"/>
                  </a:lnTo>
                  <a:lnTo>
                    <a:pt x="692" y="1073"/>
                  </a:lnTo>
                  <a:lnTo>
                    <a:pt x="692" y="1072"/>
                  </a:lnTo>
                  <a:lnTo>
                    <a:pt x="692" y="1072"/>
                  </a:lnTo>
                  <a:lnTo>
                    <a:pt x="692" y="1071"/>
                  </a:lnTo>
                  <a:lnTo>
                    <a:pt x="692" y="1071"/>
                  </a:lnTo>
                  <a:lnTo>
                    <a:pt x="693" y="1070"/>
                  </a:lnTo>
                  <a:lnTo>
                    <a:pt x="693" y="1070"/>
                  </a:lnTo>
                  <a:lnTo>
                    <a:pt x="693" y="1070"/>
                  </a:lnTo>
                  <a:lnTo>
                    <a:pt x="693" y="1069"/>
                  </a:lnTo>
                  <a:lnTo>
                    <a:pt x="693" y="1069"/>
                  </a:lnTo>
                  <a:lnTo>
                    <a:pt x="694" y="1068"/>
                  </a:lnTo>
                  <a:lnTo>
                    <a:pt x="694" y="1068"/>
                  </a:lnTo>
                  <a:lnTo>
                    <a:pt x="694" y="1068"/>
                  </a:lnTo>
                  <a:lnTo>
                    <a:pt x="694" y="1067"/>
                  </a:lnTo>
                  <a:lnTo>
                    <a:pt x="694" y="1066"/>
                  </a:lnTo>
                  <a:lnTo>
                    <a:pt x="694" y="1066"/>
                  </a:lnTo>
                  <a:lnTo>
                    <a:pt x="694" y="1066"/>
                  </a:lnTo>
                  <a:lnTo>
                    <a:pt x="695" y="1065"/>
                  </a:lnTo>
                  <a:lnTo>
                    <a:pt x="695" y="1065"/>
                  </a:lnTo>
                  <a:lnTo>
                    <a:pt x="695" y="1064"/>
                  </a:lnTo>
                  <a:lnTo>
                    <a:pt x="695" y="1064"/>
                  </a:lnTo>
                  <a:lnTo>
                    <a:pt x="695" y="1063"/>
                  </a:lnTo>
                  <a:lnTo>
                    <a:pt x="695" y="1063"/>
                  </a:lnTo>
                  <a:lnTo>
                    <a:pt x="695" y="1062"/>
                  </a:lnTo>
                  <a:lnTo>
                    <a:pt x="696" y="1062"/>
                  </a:lnTo>
                  <a:lnTo>
                    <a:pt x="696" y="1062"/>
                  </a:lnTo>
                  <a:lnTo>
                    <a:pt x="696" y="1061"/>
                  </a:lnTo>
                  <a:lnTo>
                    <a:pt x="696" y="1060"/>
                  </a:lnTo>
                  <a:lnTo>
                    <a:pt x="697" y="1060"/>
                  </a:lnTo>
                  <a:lnTo>
                    <a:pt x="697" y="1060"/>
                  </a:lnTo>
                  <a:lnTo>
                    <a:pt x="697" y="1059"/>
                  </a:lnTo>
                  <a:lnTo>
                    <a:pt x="697" y="1058"/>
                  </a:lnTo>
                  <a:lnTo>
                    <a:pt x="697" y="1058"/>
                  </a:lnTo>
                  <a:lnTo>
                    <a:pt x="697" y="1057"/>
                  </a:lnTo>
                  <a:lnTo>
                    <a:pt x="697" y="1057"/>
                  </a:lnTo>
                  <a:lnTo>
                    <a:pt x="698" y="1057"/>
                  </a:lnTo>
                  <a:lnTo>
                    <a:pt x="698" y="1056"/>
                  </a:lnTo>
                  <a:lnTo>
                    <a:pt x="698" y="1055"/>
                  </a:lnTo>
                  <a:lnTo>
                    <a:pt x="698" y="1055"/>
                  </a:lnTo>
                  <a:lnTo>
                    <a:pt x="698" y="1054"/>
                  </a:lnTo>
                  <a:lnTo>
                    <a:pt x="698" y="1054"/>
                  </a:lnTo>
                  <a:lnTo>
                    <a:pt x="698" y="1053"/>
                  </a:lnTo>
                  <a:lnTo>
                    <a:pt x="699" y="1053"/>
                  </a:lnTo>
                  <a:lnTo>
                    <a:pt x="699" y="1052"/>
                  </a:lnTo>
                  <a:lnTo>
                    <a:pt x="699" y="1052"/>
                  </a:lnTo>
                  <a:lnTo>
                    <a:pt x="699" y="1051"/>
                  </a:lnTo>
                  <a:lnTo>
                    <a:pt x="699" y="1051"/>
                  </a:lnTo>
                  <a:lnTo>
                    <a:pt x="700" y="1050"/>
                  </a:lnTo>
                  <a:lnTo>
                    <a:pt x="700" y="1050"/>
                  </a:lnTo>
                  <a:lnTo>
                    <a:pt x="700" y="1049"/>
                  </a:lnTo>
                  <a:lnTo>
                    <a:pt x="700" y="1048"/>
                  </a:lnTo>
                  <a:lnTo>
                    <a:pt x="700" y="1048"/>
                  </a:lnTo>
                  <a:lnTo>
                    <a:pt x="700" y="1048"/>
                  </a:lnTo>
                  <a:lnTo>
                    <a:pt x="701" y="1047"/>
                  </a:lnTo>
                  <a:lnTo>
                    <a:pt x="701" y="1047"/>
                  </a:lnTo>
                  <a:lnTo>
                    <a:pt x="701" y="1046"/>
                  </a:lnTo>
                  <a:lnTo>
                    <a:pt x="701" y="1045"/>
                  </a:lnTo>
                  <a:lnTo>
                    <a:pt x="701" y="1045"/>
                  </a:lnTo>
                  <a:lnTo>
                    <a:pt x="702" y="1044"/>
                  </a:lnTo>
                  <a:lnTo>
                    <a:pt x="702" y="1044"/>
                  </a:lnTo>
                  <a:lnTo>
                    <a:pt x="702" y="1043"/>
                  </a:lnTo>
                  <a:lnTo>
                    <a:pt x="702" y="1043"/>
                  </a:lnTo>
                  <a:lnTo>
                    <a:pt x="702" y="1042"/>
                  </a:lnTo>
                  <a:lnTo>
                    <a:pt x="702" y="1042"/>
                  </a:lnTo>
                  <a:lnTo>
                    <a:pt x="702" y="1041"/>
                  </a:lnTo>
                  <a:lnTo>
                    <a:pt x="703" y="1040"/>
                  </a:lnTo>
                  <a:lnTo>
                    <a:pt x="703" y="1040"/>
                  </a:lnTo>
                  <a:lnTo>
                    <a:pt x="703" y="1039"/>
                  </a:lnTo>
                  <a:lnTo>
                    <a:pt x="703" y="1038"/>
                  </a:lnTo>
                  <a:lnTo>
                    <a:pt x="703" y="1038"/>
                  </a:lnTo>
                  <a:lnTo>
                    <a:pt x="703" y="1038"/>
                  </a:lnTo>
                  <a:lnTo>
                    <a:pt x="703" y="1037"/>
                  </a:lnTo>
                  <a:lnTo>
                    <a:pt x="704" y="1037"/>
                  </a:lnTo>
                  <a:lnTo>
                    <a:pt x="704" y="1036"/>
                  </a:lnTo>
                  <a:lnTo>
                    <a:pt x="704" y="1035"/>
                  </a:lnTo>
                  <a:lnTo>
                    <a:pt x="704" y="1035"/>
                  </a:lnTo>
                  <a:lnTo>
                    <a:pt x="705" y="1034"/>
                  </a:lnTo>
                  <a:lnTo>
                    <a:pt x="705" y="1034"/>
                  </a:lnTo>
                  <a:lnTo>
                    <a:pt x="705" y="1033"/>
                  </a:lnTo>
                  <a:lnTo>
                    <a:pt x="705" y="1032"/>
                  </a:lnTo>
                  <a:lnTo>
                    <a:pt x="705" y="1032"/>
                  </a:lnTo>
                  <a:lnTo>
                    <a:pt x="705" y="1031"/>
                  </a:lnTo>
                  <a:lnTo>
                    <a:pt x="705" y="1031"/>
                  </a:lnTo>
                  <a:lnTo>
                    <a:pt x="706" y="1030"/>
                  </a:lnTo>
                  <a:lnTo>
                    <a:pt x="706" y="1030"/>
                  </a:lnTo>
                  <a:lnTo>
                    <a:pt x="706" y="1029"/>
                  </a:lnTo>
                  <a:lnTo>
                    <a:pt x="706" y="1029"/>
                  </a:lnTo>
                  <a:lnTo>
                    <a:pt x="706" y="1028"/>
                  </a:lnTo>
                  <a:lnTo>
                    <a:pt x="707" y="1027"/>
                  </a:lnTo>
                  <a:lnTo>
                    <a:pt x="707" y="1027"/>
                  </a:lnTo>
                  <a:lnTo>
                    <a:pt x="707" y="1026"/>
                  </a:lnTo>
                  <a:lnTo>
                    <a:pt x="707" y="1026"/>
                  </a:lnTo>
                  <a:lnTo>
                    <a:pt x="707" y="1025"/>
                  </a:lnTo>
                  <a:lnTo>
                    <a:pt x="707" y="1025"/>
                  </a:lnTo>
                  <a:lnTo>
                    <a:pt x="707" y="1024"/>
                  </a:lnTo>
                  <a:lnTo>
                    <a:pt x="708" y="1024"/>
                  </a:lnTo>
                  <a:lnTo>
                    <a:pt x="708" y="1023"/>
                  </a:lnTo>
                  <a:lnTo>
                    <a:pt x="708" y="1022"/>
                  </a:lnTo>
                  <a:lnTo>
                    <a:pt x="708" y="1022"/>
                  </a:lnTo>
                  <a:lnTo>
                    <a:pt x="708" y="1021"/>
                  </a:lnTo>
                  <a:lnTo>
                    <a:pt x="708" y="1020"/>
                  </a:lnTo>
                  <a:lnTo>
                    <a:pt x="708" y="1020"/>
                  </a:lnTo>
                  <a:lnTo>
                    <a:pt x="709" y="1020"/>
                  </a:lnTo>
                  <a:lnTo>
                    <a:pt x="709" y="1019"/>
                  </a:lnTo>
                  <a:lnTo>
                    <a:pt x="709" y="1019"/>
                  </a:lnTo>
                  <a:lnTo>
                    <a:pt x="709" y="1018"/>
                  </a:lnTo>
                  <a:lnTo>
                    <a:pt x="710" y="1017"/>
                  </a:lnTo>
                  <a:lnTo>
                    <a:pt x="710" y="1017"/>
                  </a:lnTo>
                  <a:lnTo>
                    <a:pt x="710" y="1016"/>
                  </a:lnTo>
                  <a:lnTo>
                    <a:pt x="710" y="1015"/>
                  </a:lnTo>
                  <a:lnTo>
                    <a:pt x="710" y="1015"/>
                  </a:lnTo>
                  <a:lnTo>
                    <a:pt x="710" y="1015"/>
                  </a:lnTo>
                  <a:lnTo>
                    <a:pt x="710" y="1014"/>
                  </a:lnTo>
                  <a:lnTo>
                    <a:pt x="711" y="1014"/>
                  </a:lnTo>
                  <a:lnTo>
                    <a:pt x="711" y="1013"/>
                  </a:lnTo>
                  <a:lnTo>
                    <a:pt x="711" y="1012"/>
                  </a:lnTo>
                  <a:lnTo>
                    <a:pt x="711" y="1012"/>
                  </a:lnTo>
                  <a:lnTo>
                    <a:pt x="711" y="1011"/>
                  </a:lnTo>
                  <a:lnTo>
                    <a:pt x="712" y="1011"/>
                  </a:lnTo>
                  <a:lnTo>
                    <a:pt x="712" y="1010"/>
                  </a:lnTo>
                  <a:lnTo>
                    <a:pt x="712" y="1010"/>
                  </a:lnTo>
                  <a:lnTo>
                    <a:pt x="712" y="1009"/>
                  </a:lnTo>
                  <a:lnTo>
                    <a:pt x="712" y="1009"/>
                  </a:lnTo>
                  <a:lnTo>
                    <a:pt x="712" y="1008"/>
                  </a:lnTo>
                  <a:lnTo>
                    <a:pt x="712" y="1007"/>
                  </a:lnTo>
                  <a:lnTo>
                    <a:pt x="713" y="1007"/>
                  </a:lnTo>
                  <a:lnTo>
                    <a:pt x="713" y="1006"/>
                  </a:lnTo>
                  <a:lnTo>
                    <a:pt x="713" y="1006"/>
                  </a:lnTo>
                  <a:lnTo>
                    <a:pt x="713" y="1006"/>
                  </a:lnTo>
                  <a:lnTo>
                    <a:pt x="713" y="1005"/>
                  </a:lnTo>
                  <a:lnTo>
                    <a:pt x="713" y="1004"/>
                  </a:lnTo>
                  <a:lnTo>
                    <a:pt x="713" y="1004"/>
                  </a:lnTo>
                  <a:lnTo>
                    <a:pt x="714" y="1003"/>
                  </a:lnTo>
                  <a:lnTo>
                    <a:pt x="714" y="1003"/>
                  </a:lnTo>
                  <a:lnTo>
                    <a:pt x="714" y="1002"/>
                  </a:lnTo>
                  <a:lnTo>
                    <a:pt x="714" y="1002"/>
                  </a:lnTo>
                  <a:lnTo>
                    <a:pt x="715" y="1001"/>
                  </a:lnTo>
                  <a:lnTo>
                    <a:pt x="715" y="1001"/>
                  </a:lnTo>
                  <a:lnTo>
                    <a:pt x="715" y="1000"/>
                  </a:lnTo>
                  <a:lnTo>
                    <a:pt x="715" y="1000"/>
                  </a:lnTo>
                  <a:lnTo>
                    <a:pt x="715" y="999"/>
                  </a:lnTo>
                  <a:lnTo>
                    <a:pt x="715" y="999"/>
                  </a:lnTo>
                  <a:lnTo>
                    <a:pt x="715" y="998"/>
                  </a:lnTo>
                  <a:lnTo>
                    <a:pt x="716" y="998"/>
                  </a:lnTo>
                  <a:lnTo>
                    <a:pt x="716" y="997"/>
                  </a:lnTo>
                  <a:lnTo>
                    <a:pt x="716" y="997"/>
                  </a:lnTo>
                  <a:lnTo>
                    <a:pt x="716" y="996"/>
                  </a:lnTo>
                  <a:lnTo>
                    <a:pt x="716" y="996"/>
                  </a:lnTo>
                  <a:lnTo>
                    <a:pt x="717" y="995"/>
                  </a:lnTo>
                  <a:lnTo>
                    <a:pt x="717" y="995"/>
                  </a:lnTo>
                  <a:lnTo>
                    <a:pt x="717" y="994"/>
                  </a:lnTo>
                  <a:lnTo>
                    <a:pt x="717" y="994"/>
                  </a:lnTo>
                  <a:lnTo>
                    <a:pt x="717" y="994"/>
                  </a:lnTo>
                  <a:lnTo>
                    <a:pt x="717" y="993"/>
                  </a:lnTo>
                  <a:lnTo>
                    <a:pt x="717" y="992"/>
                  </a:lnTo>
                  <a:lnTo>
                    <a:pt x="718" y="992"/>
                  </a:lnTo>
                  <a:lnTo>
                    <a:pt x="718" y="992"/>
                  </a:lnTo>
                  <a:lnTo>
                    <a:pt x="718" y="991"/>
                  </a:lnTo>
                  <a:lnTo>
                    <a:pt x="718" y="991"/>
                  </a:lnTo>
                  <a:lnTo>
                    <a:pt x="718" y="990"/>
                  </a:lnTo>
                  <a:lnTo>
                    <a:pt x="718" y="990"/>
                  </a:lnTo>
                  <a:lnTo>
                    <a:pt x="718" y="989"/>
                  </a:lnTo>
                  <a:lnTo>
                    <a:pt x="719" y="989"/>
                  </a:lnTo>
                  <a:lnTo>
                    <a:pt x="719" y="989"/>
                  </a:lnTo>
                  <a:lnTo>
                    <a:pt x="719" y="988"/>
                  </a:lnTo>
                  <a:lnTo>
                    <a:pt x="719" y="988"/>
                  </a:lnTo>
                  <a:lnTo>
                    <a:pt x="720" y="987"/>
                  </a:lnTo>
                  <a:lnTo>
                    <a:pt x="720" y="987"/>
                  </a:lnTo>
                  <a:lnTo>
                    <a:pt x="720" y="986"/>
                  </a:lnTo>
                  <a:lnTo>
                    <a:pt x="720" y="986"/>
                  </a:lnTo>
                  <a:lnTo>
                    <a:pt x="720" y="986"/>
                  </a:lnTo>
                  <a:lnTo>
                    <a:pt x="720" y="985"/>
                  </a:lnTo>
                  <a:lnTo>
                    <a:pt x="720" y="985"/>
                  </a:lnTo>
                  <a:lnTo>
                    <a:pt x="721" y="984"/>
                  </a:lnTo>
                  <a:lnTo>
                    <a:pt x="721" y="984"/>
                  </a:lnTo>
                  <a:lnTo>
                    <a:pt x="721" y="983"/>
                  </a:lnTo>
                  <a:lnTo>
                    <a:pt x="721" y="983"/>
                  </a:lnTo>
                  <a:lnTo>
                    <a:pt x="721" y="983"/>
                  </a:lnTo>
                  <a:lnTo>
                    <a:pt x="722" y="982"/>
                  </a:lnTo>
                  <a:lnTo>
                    <a:pt x="722" y="982"/>
                  </a:lnTo>
                  <a:lnTo>
                    <a:pt x="722" y="981"/>
                  </a:lnTo>
                  <a:lnTo>
                    <a:pt x="722" y="981"/>
                  </a:lnTo>
                  <a:lnTo>
                    <a:pt x="722" y="981"/>
                  </a:lnTo>
                  <a:lnTo>
                    <a:pt x="722" y="980"/>
                  </a:lnTo>
                  <a:lnTo>
                    <a:pt x="722" y="980"/>
                  </a:lnTo>
                  <a:lnTo>
                    <a:pt x="723" y="979"/>
                  </a:lnTo>
                  <a:lnTo>
                    <a:pt x="723" y="979"/>
                  </a:lnTo>
                  <a:lnTo>
                    <a:pt x="723" y="979"/>
                  </a:lnTo>
                  <a:lnTo>
                    <a:pt x="723" y="979"/>
                  </a:lnTo>
                  <a:lnTo>
                    <a:pt x="723" y="978"/>
                  </a:lnTo>
                  <a:lnTo>
                    <a:pt x="723" y="978"/>
                  </a:lnTo>
                  <a:lnTo>
                    <a:pt x="723" y="978"/>
                  </a:lnTo>
                  <a:lnTo>
                    <a:pt x="724" y="977"/>
                  </a:lnTo>
                  <a:lnTo>
                    <a:pt x="724" y="977"/>
                  </a:lnTo>
                  <a:lnTo>
                    <a:pt x="724" y="976"/>
                  </a:lnTo>
                  <a:lnTo>
                    <a:pt x="724" y="976"/>
                  </a:lnTo>
                  <a:lnTo>
                    <a:pt x="725" y="976"/>
                  </a:lnTo>
                  <a:lnTo>
                    <a:pt x="725" y="976"/>
                  </a:lnTo>
                  <a:lnTo>
                    <a:pt x="725" y="975"/>
                  </a:lnTo>
                  <a:lnTo>
                    <a:pt x="725" y="975"/>
                  </a:lnTo>
                  <a:lnTo>
                    <a:pt x="725" y="974"/>
                  </a:lnTo>
                  <a:lnTo>
                    <a:pt x="725" y="974"/>
                  </a:lnTo>
                  <a:lnTo>
                    <a:pt x="725" y="974"/>
                  </a:lnTo>
                  <a:lnTo>
                    <a:pt x="726" y="974"/>
                  </a:lnTo>
                  <a:lnTo>
                    <a:pt x="726" y="973"/>
                  </a:lnTo>
                  <a:lnTo>
                    <a:pt x="726" y="973"/>
                  </a:lnTo>
                  <a:lnTo>
                    <a:pt x="726" y="973"/>
                  </a:lnTo>
                  <a:lnTo>
                    <a:pt x="726" y="973"/>
                  </a:lnTo>
                  <a:lnTo>
                    <a:pt x="726" y="972"/>
                  </a:lnTo>
                  <a:lnTo>
                    <a:pt x="726" y="972"/>
                  </a:lnTo>
                  <a:lnTo>
                    <a:pt x="727" y="972"/>
                  </a:lnTo>
                  <a:lnTo>
                    <a:pt x="727" y="971"/>
                  </a:lnTo>
                  <a:lnTo>
                    <a:pt x="727" y="971"/>
                  </a:lnTo>
                  <a:lnTo>
                    <a:pt x="727" y="971"/>
                  </a:lnTo>
                  <a:lnTo>
                    <a:pt x="727" y="971"/>
                  </a:lnTo>
                  <a:lnTo>
                    <a:pt x="728" y="970"/>
                  </a:lnTo>
                  <a:lnTo>
                    <a:pt x="728" y="970"/>
                  </a:lnTo>
                  <a:lnTo>
                    <a:pt x="728" y="970"/>
                  </a:lnTo>
                  <a:lnTo>
                    <a:pt x="728" y="969"/>
                  </a:lnTo>
                  <a:lnTo>
                    <a:pt x="728" y="969"/>
                  </a:lnTo>
                  <a:lnTo>
                    <a:pt x="728" y="969"/>
                  </a:lnTo>
                  <a:lnTo>
                    <a:pt x="728" y="969"/>
                  </a:lnTo>
                  <a:lnTo>
                    <a:pt x="729" y="969"/>
                  </a:lnTo>
                  <a:lnTo>
                    <a:pt x="729" y="968"/>
                  </a:lnTo>
                  <a:lnTo>
                    <a:pt x="729" y="968"/>
                  </a:lnTo>
                  <a:lnTo>
                    <a:pt x="729" y="968"/>
                  </a:lnTo>
                  <a:lnTo>
                    <a:pt x="730" y="968"/>
                  </a:lnTo>
                  <a:lnTo>
                    <a:pt x="730" y="968"/>
                  </a:lnTo>
                  <a:lnTo>
                    <a:pt x="730" y="968"/>
                  </a:lnTo>
                  <a:lnTo>
                    <a:pt x="730" y="967"/>
                  </a:lnTo>
                  <a:lnTo>
                    <a:pt x="730" y="967"/>
                  </a:lnTo>
                  <a:lnTo>
                    <a:pt x="730" y="967"/>
                  </a:lnTo>
                  <a:lnTo>
                    <a:pt x="730" y="967"/>
                  </a:lnTo>
                  <a:lnTo>
                    <a:pt x="731" y="966"/>
                  </a:lnTo>
                  <a:lnTo>
                    <a:pt x="731" y="966"/>
                  </a:lnTo>
                  <a:lnTo>
                    <a:pt x="731" y="966"/>
                  </a:lnTo>
                  <a:lnTo>
                    <a:pt x="731" y="966"/>
                  </a:lnTo>
                  <a:lnTo>
                    <a:pt x="731" y="966"/>
                  </a:lnTo>
                  <a:lnTo>
                    <a:pt x="731" y="966"/>
                  </a:lnTo>
                  <a:lnTo>
                    <a:pt x="731" y="966"/>
                  </a:lnTo>
                  <a:lnTo>
                    <a:pt x="732" y="965"/>
                  </a:lnTo>
                  <a:lnTo>
                    <a:pt x="732" y="965"/>
                  </a:lnTo>
                  <a:lnTo>
                    <a:pt x="732" y="965"/>
                  </a:lnTo>
                  <a:lnTo>
                    <a:pt x="732" y="965"/>
                  </a:lnTo>
                  <a:lnTo>
                    <a:pt x="732" y="965"/>
                  </a:lnTo>
                  <a:lnTo>
                    <a:pt x="733" y="965"/>
                  </a:lnTo>
                  <a:lnTo>
                    <a:pt x="733" y="965"/>
                  </a:lnTo>
                  <a:lnTo>
                    <a:pt x="733" y="965"/>
                  </a:lnTo>
                  <a:lnTo>
                    <a:pt x="733" y="964"/>
                  </a:lnTo>
                  <a:lnTo>
                    <a:pt x="733" y="964"/>
                  </a:lnTo>
                  <a:lnTo>
                    <a:pt x="733" y="964"/>
                  </a:lnTo>
                  <a:lnTo>
                    <a:pt x="734" y="964"/>
                  </a:lnTo>
                  <a:lnTo>
                    <a:pt x="734" y="964"/>
                  </a:lnTo>
                  <a:lnTo>
                    <a:pt x="734" y="964"/>
                  </a:lnTo>
                  <a:lnTo>
                    <a:pt x="734" y="964"/>
                  </a:lnTo>
                  <a:lnTo>
                    <a:pt x="734" y="964"/>
                  </a:lnTo>
                  <a:lnTo>
                    <a:pt x="735" y="963"/>
                  </a:lnTo>
                  <a:lnTo>
                    <a:pt x="735" y="963"/>
                  </a:lnTo>
                  <a:lnTo>
                    <a:pt x="735" y="963"/>
                  </a:lnTo>
                  <a:lnTo>
                    <a:pt x="735" y="963"/>
                  </a:lnTo>
                  <a:lnTo>
                    <a:pt x="735" y="963"/>
                  </a:lnTo>
                  <a:lnTo>
                    <a:pt x="735" y="963"/>
                  </a:lnTo>
                  <a:lnTo>
                    <a:pt x="735" y="963"/>
                  </a:lnTo>
                  <a:lnTo>
                    <a:pt x="736" y="963"/>
                  </a:lnTo>
                  <a:lnTo>
                    <a:pt x="736" y="963"/>
                  </a:lnTo>
                  <a:lnTo>
                    <a:pt x="736" y="963"/>
                  </a:lnTo>
                  <a:lnTo>
                    <a:pt x="736" y="963"/>
                  </a:lnTo>
                  <a:lnTo>
                    <a:pt x="736" y="963"/>
                  </a:lnTo>
                  <a:lnTo>
                    <a:pt x="736" y="963"/>
                  </a:lnTo>
                  <a:lnTo>
                    <a:pt x="736" y="963"/>
                  </a:lnTo>
                  <a:lnTo>
                    <a:pt x="737" y="963"/>
                  </a:lnTo>
                  <a:lnTo>
                    <a:pt x="737" y="963"/>
                  </a:lnTo>
                  <a:lnTo>
                    <a:pt x="737" y="963"/>
                  </a:lnTo>
                  <a:lnTo>
                    <a:pt x="737" y="963"/>
                  </a:lnTo>
                  <a:lnTo>
                    <a:pt x="738" y="963"/>
                  </a:lnTo>
                  <a:lnTo>
                    <a:pt x="738" y="963"/>
                  </a:lnTo>
                  <a:lnTo>
                    <a:pt x="738" y="963"/>
                  </a:lnTo>
                  <a:lnTo>
                    <a:pt x="738" y="963"/>
                  </a:lnTo>
                  <a:lnTo>
                    <a:pt x="738" y="963"/>
                  </a:lnTo>
                  <a:lnTo>
                    <a:pt x="738" y="963"/>
                  </a:lnTo>
                  <a:lnTo>
                    <a:pt x="738" y="963"/>
                  </a:lnTo>
                  <a:lnTo>
                    <a:pt x="739" y="963"/>
                  </a:lnTo>
                  <a:lnTo>
                    <a:pt x="739" y="963"/>
                  </a:lnTo>
                  <a:lnTo>
                    <a:pt x="739" y="963"/>
                  </a:lnTo>
                  <a:lnTo>
                    <a:pt x="739" y="963"/>
                  </a:lnTo>
                  <a:lnTo>
                    <a:pt x="739" y="963"/>
                  </a:lnTo>
                  <a:lnTo>
                    <a:pt x="740" y="963"/>
                  </a:lnTo>
                  <a:lnTo>
                    <a:pt x="740" y="963"/>
                  </a:lnTo>
                  <a:lnTo>
                    <a:pt x="740" y="963"/>
                  </a:lnTo>
                  <a:lnTo>
                    <a:pt x="740" y="963"/>
                  </a:lnTo>
                  <a:lnTo>
                    <a:pt x="740" y="963"/>
                  </a:lnTo>
                  <a:lnTo>
                    <a:pt x="740" y="963"/>
                  </a:lnTo>
                  <a:lnTo>
                    <a:pt x="740" y="963"/>
                  </a:lnTo>
                  <a:lnTo>
                    <a:pt x="741" y="963"/>
                  </a:lnTo>
                  <a:lnTo>
                    <a:pt x="741" y="963"/>
                  </a:lnTo>
                  <a:lnTo>
                    <a:pt x="741" y="963"/>
                  </a:lnTo>
                  <a:lnTo>
                    <a:pt x="741" y="963"/>
                  </a:lnTo>
                  <a:lnTo>
                    <a:pt x="741" y="963"/>
                  </a:lnTo>
                  <a:lnTo>
                    <a:pt x="741" y="963"/>
                  </a:lnTo>
                  <a:lnTo>
                    <a:pt x="741" y="963"/>
                  </a:lnTo>
                  <a:lnTo>
                    <a:pt x="742" y="963"/>
                  </a:lnTo>
                  <a:lnTo>
                    <a:pt x="742" y="963"/>
                  </a:lnTo>
                  <a:lnTo>
                    <a:pt x="742" y="964"/>
                  </a:lnTo>
                  <a:lnTo>
                    <a:pt x="742" y="964"/>
                  </a:lnTo>
                  <a:lnTo>
                    <a:pt x="743" y="964"/>
                  </a:lnTo>
                  <a:lnTo>
                    <a:pt x="743" y="964"/>
                  </a:lnTo>
                  <a:lnTo>
                    <a:pt x="743" y="964"/>
                  </a:lnTo>
                  <a:lnTo>
                    <a:pt x="743" y="964"/>
                  </a:lnTo>
                  <a:lnTo>
                    <a:pt x="743" y="964"/>
                  </a:lnTo>
                  <a:lnTo>
                    <a:pt x="743" y="964"/>
                  </a:lnTo>
                  <a:lnTo>
                    <a:pt x="743" y="964"/>
                  </a:lnTo>
                  <a:lnTo>
                    <a:pt x="744" y="965"/>
                  </a:lnTo>
                  <a:lnTo>
                    <a:pt x="744" y="965"/>
                  </a:lnTo>
                  <a:lnTo>
                    <a:pt x="744" y="965"/>
                  </a:lnTo>
                  <a:lnTo>
                    <a:pt x="744" y="965"/>
                  </a:lnTo>
                  <a:lnTo>
                    <a:pt x="744" y="965"/>
                  </a:lnTo>
                  <a:lnTo>
                    <a:pt x="745" y="965"/>
                  </a:lnTo>
                  <a:lnTo>
                    <a:pt x="745" y="965"/>
                  </a:lnTo>
                  <a:lnTo>
                    <a:pt x="745" y="965"/>
                  </a:lnTo>
                  <a:lnTo>
                    <a:pt x="745" y="965"/>
                  </a:lnTo>
                  <a:lnTo>
                    <a:pt x="745" y="966"/>
                  </a:lnTo>
                  <a:lnTo>
                    <a:pt x="745" y="966"/>
                  </a:lnTo>
                  <a:lnTo>
                    <a:pt x="745" y="966"/>
                  </a:lnTo>
                  <a:lnTo>
                    <a:pt x="746" y="966"/>
                  </a:lnTo>
                  <a:lnTo>
                    <a:pt x="746" y="966"/>
                  </a:lnTo>
                  <a:lnTo>
                    <a:pt x="746" y="966"/>
                  </a:lnTo>
                  <a:lnTo>
                    <a:pt x="746" y="966"/>
                  </a:lnTo>
                  <a:lnTo>
                    <a:pt x="746" y="966"/>
                  </a:lnTo>
                  <a:lnTo>
                    <a:pt x="746" y="967"/>
                  </a:lnTo>
                  <a:lnTo>
                    <a:pt x="746" y="967"/>
                  </a:lnTo>
                  <a:lnTo>
                    <a:pt x="747" y="967"/>
                  </a:lnTo>
                  <a:lnTo>
                    <a:pt x="747" y="967"/>
                  </a:lnTo>
                  <a:lnTo>
                    <a:pt x="747" y="967"/>
                  </a:lnTo>
                  <a:lnTo>
                    <a:pt x="747" y="968"/>
                  </a:lnTo>
                  <a:lnTo>
                    <a:pt x="748" y="968"/>
                  </a:lnTo>
                  <a:lnTo>
                    <a:pt x="748" y="968"/>
                  </a:lnTo>
                  <a:lnTo>
                    <a:pt x="748" y="968"/>
                  </a:lnTo>
                  <a:lnTo>
                    <a:pt x="748" y="968"/>
                  </a:lnTo>
                  <a:lnTo>
                    <a:pt x="748" y="968"/>
                  </a:lnTo>
                  <a:lnTo>
                    <a:pt x="748" y="969"/>
                  </a:lnTo>
                  <a:lnTo>
                    <a:pt x="748" y="969"/>
                  </a:lnTo>
                  <a:lnTo>
                    <a:pt x="749" y="969"/>
                  </a:lnTo>
                  <a:lnTo>
                    <a:pt x="749" y="969"/>
                  </a:lnTo>
                  <a:lnTo>
                    <a:pt x="749" y="969"/>
                  </a:lnTo>
                  <a:lnTo>
                    <a:pt x="749" y="969"/>
                  </a:lnTo>
                  <a:lnTo>
                    <a:pt x="749" y="969"/>
                  </a:lnTo>
                  <a:lnTo>
                    <a:pt x="750" y="970"/>
                  </a:lnTo>
                  <a:lnTo>
                    <a:pt x="750" y="970"/>
                  </a:lnTo>
                  <a:lnTo>
                    <a:pt x="750" y="970"/>
                  </a:lnTo>
                  <a:lnTo>
                    <a:pt x="750" y="971"/>
                  </a:lnTo>
                  <a:lnTo>
                    <a:pt x="750" y="971"/>
                  </a:lnTo>
                  <a:lnTo>
                    <a:pt x="750" y="971"/>
                  </a:lnTo>
                  <a:lnTo>
                    <a:pt x="750" y="971"/>
                  </a:lnTo>
                  <a:lnTo>
                    <a:pt x="751" y="971"/>
                  </a:lnTo>
                  <a:lnTo>
                    <a:pt x="751" y="971"/>
                  </a:lnTo>
                  <a:lnTo>
                    <a:pt x="751" y="972"/>
                  </a:lnTo>
                  <a:lnTo>
                    <a:pt x="751" y="972"/>
                  </a:lnTo>
                  <a:lnTo>
                    <a:pt x="751" y="972"/>
                  </a:lnTo>
                  <a:lnTo>
                    <a:pt x="751" y="972"/>
                  </a:lnTo>
                  <a:lnTo>
                    <a:pt x="751" y="973"/>
                  </a:lnTo>
                  <a:lnTo>
                    <a:pt x="752" y="973"/>
                  </a:lnTo>
                  <a:lnTo>
                    <a:pt x="752" y="973"/>
                  </a:lnTo>
                  <a:lnTo>
                    <a:pt x="752" y="973"/>
                  </a:lnTo>
                  <a:lnTo>
                    <a:pt x="752" y="973"/>
                  </a:lnTo>
                  <a:lnTo>
                    <a:pt x="753" y="974"/>
                  </a:lnTo>
                  <a:lnTo>
                    <a:pt x="753" y="974"/>
                  </a:lnTo>
                  <a:lnTo>
                    <a:pt x="753" y="974"/>
                  </a:lnTo>
                  <a:lnTo>
                    <a:pt x="753" y="974"/>
                  </a:lnTo>
                  <a:lnTo>
                    <a:pt x="753" y="974"/>
                  </a:lnTo>
                  <a:lnTo>
                    <a:pt x="753" y="975"/>
                  </a:lnTo>
                  <a:lnTo>
                    <a:pt x="753" y="975"/>
                  </a:lnTo>
                  <a:lnTo>
                    <a:pt x="754" y="975"/>
                  </a:lnTo>
                  <a:lnTo>
                    <a:pt x="754" y="976"/>
                  </a:lnTo>
                  <a:lnTo>
                    <a:pt x="754" y="976"/>
                  </a:lnTo>
                  <a:lnTo>
                    <a:pt x="754" y="976"/>
                  </a:lnTo>
                  <a:lnTo>
                    <a:pt x="754" y="976"/>
                  </a:lnTo>
                  <a:lnTo>
                    <a:pt x="754" y="976"/>
                  </a:lnTo>
                  <a:lnTo>
                    <a:pt x="754" y="977"/>
                  </a:lnTo>
                  <a:lnTo>
                    <a:pt x="755" y="977"/>
                  </a:lnTo>
                  <a:lnTo>
                    <a:pt x="755" y="977"/>
                  </a:lnTo>
                  <a:lnTo>
                    <a:pt x="755" y="977"/>
                  </a:lnTo>
                  <a:lnTo>
                    <a:pt x="755" y="978"/>
                  </a:lnTo>
                  <a:lnTo>
                    <a:pt x="755" y="978"/>
                  </a:lnTo>
                  <a:lnTo>
                    <a:pt x="756" y="978"/>
                  </a:lnTo>
                  <a:lnTo>
                    <a:pt x="756" y="978"/>
                  </a:lnTo>
                  <a:lnTo>
                    <a:pt x="756" y="979"/>
                  </a:lnTo>
                  <a:lnTo>
                    <a:pt x="756" y="979"/>
                  </a:lnTo>
                  <a:lnTo>
                    <a:pt x="756" y="979"/>
                  </a:lnTo>
                  <a:lnTo>
                    <a:pt x="756" y="979"/>
                  </a:lnTo>
                  <a:lnTo>
                    <a:pt x="756" y="979"/>
                  </a:lnTo>
                  <a:lnTo>
                    <a:pt x="757" y="980"/>
                  </a:lnTo>
                  <a:lnTo>
                    <a:pt x="757" y="980"/>
                  </a:lnTo>
                  <a:lnTo>
                    <a:pt x="757" y="980"/>
                  </a:lnTo>
                  <a:lnTo>
                    <a:pt x="757" y="981"/>
                  </a:lnTo>
                  <a:lnTo>
                    <a:pt x="758" y="981"/>
                  </a:lnTo>
                  <a:lnTo>
                    <a:pt x="758" y="981"/>
                  </a:lnTo>
                  <a:lnTo>
                    <a:pt x="758" y="981"/>
                  </a:lnTo>
                  <a:lnTo>
                    <a:pt x="758" y="981"/>
                  </a:lnTo>
                  <a:lnTo>
                    <a:pt x="758" y="982"/>
                  </a:lnTo>
                  <a:lnTo>
                    <a:pt x="758" y="982"/>
                  </a:lnTo>
                  <a:lnTo>
                    <a:pt x="758" y="982"/>
                  </a:lnTo>
                  <a:lnTo>
                    <a:pt x="759" y="983"/>
                  </a:lnTo>
                  <a:lnTo>
                    <a:pt x="759" y="983"/>
                  </a:lnTo>
                  <a:lnTo>
                    <a:pt x="759" y="983"/>
                  </a:lnTo>
                  <a:lnTo>
                    <a:pt x="759" y="983"/>
                  </a:lnTo>
                  <a:lnTo>
                    <a:pt x="759" y="983"/>
                  </a:lnTo>
                  <a:lnTo>
                    <a:pt x="759" y="984"/>
                  </a:lnTo>
                  <a:lnTo>
                    <a:pt x="759" y="984"/>
                  </a:lnTo>
                  <a:lnTo>
                    <a:pt x="760" y="984"/>
                  </a:lnTo>
                  <a:lnTo>
                    <a:pt x="760" y="984"/>
                  </a:lnTo>
                  <a:lnTo>
                    <a:pt x="760" y="984"/>
                  </a:lnTo>
                  <a:lnTo>
                    <a:pt x="760" y="985"/>
                  </a:lnTo>
                  <a:lnTo>
                    <a:pt x="760" y="985"/>
                  </a:lnTo>
                  <a:lnTo>
                    <a:pt x="761" y="985"/>
                  </a:lnTo>
                  <a:lnTo>
                    <a:pt x="761" y="986"/>
                  </a:lnTo>
                  <a:lnTo>
                    <a:pt x="761" y="986"/>
                  </a:lnTo>
                  <a:lnTo>
                    <a:pt x="761" y="986"/>
                  </a:lnTo>
                  <a:lnTo>
                    <a:pt x="761" y="986"/>
                  </a:lnTo>
                  <a:lnTo>
                    <a:pt x="761" y="986"/>
                  </a:lnTo>
                  <a:lnTo>
                    <a:pt x="762" y="987"/>
                  </a:lnTo>
                  <a:lnTo>
                    <a:pt x="762" y="987"/>
                  </a:lnTo>
                  <a:lnTo>
                    <a:pt x="762" y="987"/>
                  </a:lnTo>
                  <a:lnTo>
                    <a:pt x="762" y="987"/>
                  </a:lnTo>
                  <a:lnTo>
                    <a:pt x="762" y="988"/>
                  </a:lnTo>
                  <a:lnTo>
                    <a:pt x="763" y="988"/>
                  </a:lnTo>
                  <a:lnTo>
                    <a:pt x="763" y="988"/>
                  </a:lnTo>
                  <a:lnTo>
                    <a:pt x="763" y="988"/>
                  </a:lnTo>
                  <a:lnTo>
                    <a:pt x="763" y="988"/>
                  </a:lnTo>
                  <a:lnTo>
                    <a:pt x="763" y="989"/>
                  </a:lnTo>
                  <a:lnTo>
                    <a:pt x="763" y="989"/>
                  </a:lnTo>
                  <a:lnTo>
                    <a:pt x="763" y="989"/>
                  </a:lnTo>
                  <a:lnTo>
                    <a:pt x="764" y="989"/>
                  </a:lnTo>
                  <a:lnTo>
                    <a:pt x="764" y="989"/>
                  </a:lnTo>
                  <a:lnTo>
                    <a:pt x="764" y="990"/>
                  </a:lnTo>
                  <a:lnTo>
                    <a:pt x="764" y="990"/>
                  </a:lnTo>
                  <a:lnTo>
                    <a:pt x="764" y="990"/>
                  </a:lnTo>
                  <a:lnTo>
                    <a:pt x="764" y="990"/>
                  </a:lnTo>
                  <a:lnTo>
                    <a:pt x="764" y="991"/>
                  </a:lnTo>
                  <a:lnTo>
                    <a:pt x="765" y="991"/>
                  </a:lnTo>
                  <a:lnTo>
                    <a:pt x="765" y="991"/>
                  </a:lnTo>
                  <a:lnTo>
                    <a:pt x="765" y="991"/>
                  </a:lnTo>
                  <a:lnTo>
                    <a:pt x="765" y="991"/>
                  </a:lnTo>
                  <a:lnTo>
                    <a:pt x="765" y="991"/>
                  </a:lnTo>
                  <a:lnTo>
                    <a:pt x="766" y="992"/>
                  </a:lnTo>
                  <a:lnTo>
                    <a:pt x="766" y="992"/>
                  </a:lnTo>
                  <a:lnTo>
                    <a:pt x="766" y="992"/>
                  </a:lnTo>
                  <a:lnTo>
                    <a:pt x="766" y="992"/>
                  </a:lnTo>
                  <a:lnTo>
                    <a:pt x="766" y="992"/>
                  </a:lnTo>
                  <a:lnTo>
                    <a:pt x="766" y="992"/>
                  </a:lnTo>
                  <a:lnTo>
                    <a:pt x="767" y="993"/>
                  </a:lnTo>
                  <a:lnTo>
                    <a:pt x="767" y="993"/>
                  </a:lnTo>
                  <a:lnTo>
                    <a:pt x="767" y="993"/>
                  </a:lnTo>
                  <a:lnTo>
                    <a:pt x="767" y="993"/>
                  </a:lnTo>
                  <a:lnTo>
                    <a:pt x="767" y="994"/>
                  </a:lnTo>
                  <a:lnTo>
                    <a:pt x="768" y="994"/>
                  </a:lnTo>
                  <a:lnTo>
                    <a:pt x="768" y="994"/>
                  </a:lnTo>
                  <a:lnTo>
                    <a:pt x="768" y="994"/>
                  </a:lnTo>
                  <a:lnTo>
                    <a:pt x="768" y="994"/>
                  </a:lnTo>
                  <a:lnTo>
                    <a:pt x="768" y="994"/>
                  </a:lnTo>
                  <a:lnTo>
                    <a:pt x="768" y="994"/>
                  </a:lnTo>
                  <a:lnTo>
                    <a:pt x="768" y="995"/>
                  </a:lnTo>
                  <a:lnTo>
                    <a:pt x="769" y="995"/>
                  </a:lnTo>
                  <a:lnTo>
                    <a:pt x="769" y="995"/>
                  </a:lnTo>
                  <a:lnTo>
                    <a:pt x="769" y="995"/>
                  </a:lnTo>
                  <a:lnTo>
                    <a:pt x="769" y="995"/>
                  </a:lnTo>
                  <a:lnTo>
                    <a:pt x="769" y="996"/>
                  </a:lnTo>
                  <a:lnTo>
                    <a:pt x="769" y="996"/>
                  </a:lnTo>
                  <a:lnTo>
                    <a:pt x="769" y="996"/>
                  </a:lnTo>
                  <a:lnTo>
                    <a:pt x="770" y="996"/>
                  </a:lnTo>
                  <a:lnTo>
                    <a:pt x="770" y="996"/>
                  </a:lnTo>
                  <a:lnTo>
                    <a:pt x="770" y="996"/>
                  </a:lnTo>
                  <a:lnTo>
                    <a:pt x="770" y="996"/>
                  </a:lnTo>
                  <a:lnTo>
                    <a:pt x="771" y="996"/>
                  </a:lnTo>
                  <a:lnTo>
                    <a:pt x="771" y="997"/>
                  </a:lnTo>
                  <a:lnTo>
                    <a:pt x="771" y="997"/>
                  </a:lnTo>
                  <a:lnTo>
                    <a:pt x="771" y="997"/>
                  </a:lnTo>
                  <a:lnTo>
                    <a:pt x="771" y="997"/>
                  </a:lnTo>
                  <a:lnTo>
                    <a:pt x="771" y="997"/>
                  </a:lnTo>
                  <a:lnTo>
                    <a:pt x="771" y="997"/>
                  </a:lnTo>
                  <a:lnTo>
                    <a:pt x="772" y="997"/>
                  </a:lnTo>
                  <a:lnTo>
                    <a:pt x="772" y="997"/>
                  </a:lnTo>
                  <a:lnTo>
                    <a:pt x="772" y="997"/>
                  </a:lnTo>
                  <a:lnTo>
                    <a:pt x="772" y="997"/>
                  </a:lnTo>
                  <a:lnTo>
                    <a:pt x="772" y="997"/>
                  </a:lnTo>
                  <a:lnTo>
                    <a:pt x="773" y="998"/>
                  </a:lnTo>
                  <a:lnTo>
                    <a:pt x="773" y="998"/>
                  </a:lnTo>
                  <a:lnTo>
                    <a:pt x="773" y="998"/>
                  </a:lnTo>
                  <a:lnTo>
                    <a:pt x="773" y="998"/>
                  </a:lnTo>
                  <a:lnTo>
                    <a:pt x="773" y="998"/>
                  </a:lnTo>
                  <a:lnTo>
                    <a:pt x="773" y="998"/>
                  </a:lnTo>
                  <a:lnTo>
                    <a:pt x="773" y="998"/>
                  </a:lnTo>
                  <a:lnTo>
                    <a:pt x="774" y="998"/>
                  </a:lnTo>
                  <a:lnTo>
                    <a:pt x="774" y="998"/>
                  </a:lnTo>
                  <a:lnTo>
                    <a:pt x="774" y="998"/>
                  </a:lnTo>
                  <a:lnTo>
                    <a:pt x="774" y="999"/>
                  </a:lnTo>
                  <a:lnTo>
                    <a:pt x="774" y="999"/>
                  </a:lnTo>
                  <a:lnTo>
                    <a:pt x="774" y="999"/>
                  </a:lnTo>
                  <a:lnTo>
                    <a:pt x="774" y="999"/>
                  </a:lnTo>
                  <a:lnTo>
                    <a:pt x="775" y="999"/>
                  </a:lnTo>
                  <a:lnTo>
                    <a:pt x="775" y="999"/>
                  </a:lnTo>
                  <a:lnTo>
                    <a:pt x="775" y="999"/>
                  </a:lnTo>
                  <a:lnTo>
                    <a:pt x="775" y="999"/>
                  </a:lnTo>
                  <a:lnTo>
                    <a:pt x="776" y="999"/>
                  </a:lnTo>
                  <a:lnTo>
                    <a:pt x="776" y="999"/>
                  </a:lnTo>
                  <a:lnTo>
                    <a:pt x="776" y="999"/>
                  </a:lnTo>
                  <a:lnTo>
                    <a:pt x="776" y="999"/>
                  </a:lnTo>
                  <a:lnTo>
                    <a:pt x="776" y="999"/>
                  </a:lnTo>
                  <a:lnTo>
                    <a:pt x="776" y="999"/>
                  </a:lnTo>
                  <a:lnTo>
                    <a:pt x="776" y="999"/>
                  </a:lnTo>
                  <a:lnTo>
                    <a:pt x="777" y="999"/>
                  </a:lnTo>
                  <a:lnTo>
                    <a:pt x="777" y="999"/>
                  </a:lnTo>
                  <a:lnTo>
                    <a:pt x="777" y="999"/>
                  </a:lnTo>
                  <a:lnTo>
                    <a:pt x="777" y="999"/>
                  </a:lnTo>
                  <a:lnTo>
                    <a:pt x="777" y="999"/>
                  </a:lnTo>
                  <a:lnTo>
                    <a:pt x="778" y="999"/>
                  </a:lnTo>
                  <a:lnTo>
                    <a:pt x="778" y="999"/>
                  </a:lnTo>
                  <a:lnTo>
                    <a:pt x="778" y="999"/>
                  </a:lnTo>
                  <a:lnTo>
                    <a:pt x="778" y="999"/>
                  </a:lnTo>
                  <a:lnTo>
                    <a:pt x="778" y="999"/>
                  </a:lnTo>
                  <a:lnTo>
                    <a:pt x="778" y="999"/>
                  </a:lnTo>
                  <a:lnTo>
                    <a:pt x="778" y="999"/>
                  </a:lnTo>
                  <a:lnTo>
                    <a:pt x="779" y="999"/>
                  </a:lnTo>
                  <a:lnTo>
                    <a:pt x="779" y="999"/>
                  </a:lnTo>
                  <a:lnTo>
                    <a:pt x="779" y="999"/>
                  </a:lnTo>
                  <a:lnTo>
                    <a:pt x="779" y="999"/>
                  </a:lnTo>
                  <a:lnTo>
                    <a:pt x="779" y="999"/>
                  </a:lnTo>
                  <a:lnTo>
                    <a:pt x="779" y="999"/>
                  </a:lnTo>
                  <a:lnTo>
                    <a:pt x="779" y="999"/>
                  </a:lnTo>
                  <a:lnTo>
                    <a:pt x="780" y="999"/>
                  </a:lnTo>
                  <a:lnTo>
                    <a:pt x="780" y="999"/>
                  </a:lnTo>
                  <a:lnTo>
                    <a:pt x="780" y="998"/>
                  </a:lnTo>
                  <a:lnTo>
                    <a:pt x="780" y="998"/>
                  </a:lnTo>
                  <a:lnTo>
                    <a:pt x="781" y="998"/>
                  </a:lnTo>
                  <a:lnTo>
                    <a:pt x="781" y="998"/>
                  </a:lnTo>
                  <a:lnTo>
                    <a:pt x="781" y="998"/>
                  </a:lnTo>
                  <a:lnTo>
                    <a:pt x="781" y="998"/>
                  </a:lnTo>
                  <a:lnTo>
                    <a:pt x="781" y="998"/>
                  </a:lnTo>
                  <a:lnTo>
                    <a:pt x="781" y="998"/>
                  </a:lnTo>
                  <a:lnTo>
                    <a:pt x="781" y="998"/>
                  </a:lnTo>
                  <a:lnTo>
                    <a:pt x="782" y="997"/>
                  </a:lnTo>
                  <a:lnTo>
                    <a:pt x="782" y="997"/>
                  </a:lnTo>
                  <a:lnTo>
                    <a:pt x="782" y="997"/>
                  </a:lnTo>
                  <a:lnTo>
                    <a:pt x="782" y="997"/>
                  </a:lnTo>
                  <a:lnTo>
                    <a:pt x="782" y="997"/>
                  </a:lnTo>
                  <a:lnTo>
                    <a:pt x="782" y="997"/>
                  </a:lnTo>
                  <a:lnTo>
                    <a:pt x="782" y="997"/>
                  </a:lnTo>
                  <a:lnTo>
                    <a:pt x="783" y="997"/>
                  </a:lnTo>
                  <a:lnTo>
                    <a:pt x="783" y="997"/>
                  </a:lnTo>
                  <a:lnTo>
                    <a:pt x="783" y="997"/>
                  </a:lnTo>
                  <a:lnTo>
                    <a:pt x="783" y="996"/>
                  </a:lnTo>
                  <a:lnTo>
                    <a:pt x="783" y="996"/>
                  </a:lnTo>
                  <a:lnTo>
                    <a:pt x="784" y="996"/>
                  </a:lnTo>
                  <a:lnTo>
                    <a:pt x="784" y="996"/>
                  </a:lnTo>
                  <a:lnTo>
                    <a:pt x="784" y="996"/>
                  </a:lnTo>
                  <a:lnTo>
                    <a:pt x="784" y="996"/>
                  </a:lnTo>
                  <a:lnTo>
                    <a:pt x="784" y="996"/>
                  </a:lnTo>
                  <a:lnTo>
                    <a:pt x="784" y="996"/>
                  </a:lnTo>
                  <a:lnTo>
                    <a:pt x="784" y="995"/>
                  </a:lnTo>
                  <a:lnTo>
                    <a:pt x="785" y="995"/>
                  </a:lnTo>
                  <a:lnTo>
                    <a:pt x="785" y="995"/>
                  </a:lnTo>
                  <a:lnTo>
                    <a:pt x="785" y="995"/>
                  </a:lnTo>
                  <a:lnTo>
                    <a:pt x="785" y="994"/>
                  </a:lnTo>
                  <a:lnTo>
                    <a:pt x="786" y="994"/>
                  </a:lnTo>
                  <a:lnTo>
                    <a:pt x="786" y="994"/>
                  </a:lnTo>
                  <a:lnTo>
                    <a:pt x="786" y="994"/>
                  </a:lnTo>
                  <a:lnTo>
                    <a:pt x="786" y="994"/>
                  </a:lnTo>
                  <a:lnTo>
                    <a:pt x="786" y="994"/>
                  </a:lnTo>
                  <a:lnTo>
                    <a:pt x="786" y="993"/>
                  </a:lnTo>
                  <a:lnTo>
                    <a:pt x="786" y="993"/>
                  </a:lnTo>
                  <a:lnTo>
                    <a:pt x="787" y="993"/>
                  </a:lnTo>
                  <a:lnTo>
                    <a:pt x="787" y="993"/>
                  </a:lnTo>
                  <a:lnTo>
                    <a:pt x="787" y="992"/>
                  </a:lnTo>
                  <a:lnTo>
                    <a:pt x="787" y="992"/>
                  </a:lnTo>
                  <a:lnTo>
                    <a:pt x="787" y="992"/>
                  </a:lnTo>
                  <a:lnTo>
                    <a:pt x="787" y="992"/>
                  </a:lnTo>
                  <a:lnTo>
                    <a:pt x="787" y="992"/>
                  </a:lnTo>
                  <a:lnTo>
                    <a:pt x="788" y="991"/>
                  </a:lnTo>
                  <a:lnTo>
                    <a:pt x="788" y="991"/>
                  </a:lnTo>
                  <a:lnTo>
                    <a:pt x="788" y="991"/>
                  </a:lnTo>
                  <a:lnTo>
                    <a:pt x="788" y="991"/>
                  </a:lnTo>
                  <a:lnTo>
                    <a:pt x="788" y="990"/>
                  </a:lnTo>
                  <a:lnTo>
                    <a:pt x="789" y="990"/>
                  </a:lnTo>
                  <a:lnTo>
                    <a:pt x="789" y="990"/>
                  </a:lnTo>
                  <a:lnTo>
                    <a:pt x="789" y="989"/>
                  </a:lnTo>
                  <a:lnTo>
                    <a:pt x="789" y="989"/>
                  </a:lnTo>
                  <a:lnTo>
                    <a:pt x="789" y="989"/>
                  </a:lnTo>
                  <a:lnTo>
                    <a:pt x="789" y="989"/>
                  </a:lnTo>
                  <a:lnTo>
                    <a:pt x="789" y="988"/>
                  </a:lnTo>
                  <a:lnTo>
                    <a:pt x="790" y="988"/>
                  </a:lnTo>
                  <a:lnTo>
                    <a:pt x="790" y="988"/>
                  </a:lnTo>
                  <a:lnTo>
                    <a:pt x="790" y="988"/>
                  </a:lnTo>
                  <a:lnTo>
                    <a:pt x="790" y="988"/>
                  </a:lnTo>
                  <a:lnTo>
                    <a:pt x="791" y="987"/>
                  </a:lnTo>
                  <a:lnTo>
                    <a:pt x="791" y="987"/>
                  </a:lnTo>
                  <a:lnTo>
                    <a:pt x="791" y="986"/>
                  </a:lnTo>
                  <a:lnTo>
                    <a:pt x="791" y="986"/>
                  </a:lnTo>
                  <a:lnTo>
                    <a:pt x="791" y="986"/>
                  </a:lnTo>
                  <a:lnTo>
                    <a:pt x="791" y="986"/>
                  </a:lnTo>
                  <a:lnTo>
                    <a:pt x="791" y="985"/>
                  </a:lnTo>
                  <a:lnTo>
                    <a:pt x="792" y="985"/>
                  </a:lnTo>
                  <a:lnTo>
                    <a:pt x="792" y="984"/>
                  </a:lnTo>
                  <a:lnTo>
                    <a:pt x="792" y="984"/>
                  </a:lnTo>
                  <a:lnTo>
                    <a:pt x="792" y="984"/>
                  </a:lnTo>
                  <a:lnTo>
                    <a:pt x="792" y="984"/>
                  </a:lnTo>
                  <a:lnTo>
                    <a:pt x="792" y="983"/>
                  </a:lnTo>
                  <a:lnTo>
                    <a:pt x="792" y="983"/>
                  </a:lnTo>
                  <a:lnTo>
                    <a:pt x="793" y="983"/>
                  </a:lnTo>
                  <a:lnTo>
                    <a:pt x="793" y="982"/>
                  </a:lnTo>
                  <a:lnTo>
                    <a:pt x="793" y="982"/>
                  </a:lnTo>
                  <a:lnTo>
                    <a:pt x="793" y="981"/>
                  </a:lnTo>
                  <a:lnTo>
                    <a:pt x="793" y="981"/>
                  </a:lnTo>
                  <a:lnTo>
                    <a:pt x="794" y="981"/>
                  </a:lnTo>
                  <a:lnTo>
                    <a:pt x="794" y="981"/>
                  </a:lnTo>
                  <a:lnTo>
                    <a:pt x="794" y="980"/>
                  </a:lnTo>
                  <a:lnTo>
                    <a:pt x="794" y="980"/>
                  </a:lnTo>
                  <a:lnTo>
                    <a:pt x="794" y="979"/>
                  </a:lnTo>
                  <a:lnTo>
                    <a:pt x="794" y="979"/>
                  </a:lnTo>
                  <a:lnTo>
                    <a:pt x="795" y="979"/>
                  </a:lnTo>
                  <a:lnTo>
                    <a:pt x="795" y="978"/>
                  </a:lnTo>
                  <a:lnTo>
                    <a:pt x="795" y="978"/>
                  </a:lnTo>
                  <a:lnTo>
                    <a:pt x="795" y="978"/>
                  </a:lnTo>
                  <a:lnTo>
                    <a:pt x="795" y="977"/>
                  </a:lnTo>
                  <a:lnTo>
                    <a:pt x="796" y="977"/>
                  </a:lnTo>
                  <a:lnTo>
                    <a:pt x="796" y="976"/>
                  </a:lnTo>
                  <a:lnTo>
                    <a:pt x="796" y="976"/>
                  </a:lnTo>
                  <a:lnTo>
                    <a:pt x="796" y="976"/>
                  </a:lnTo>
                  <a:lnTo>
                    <a:pt x="796" y="975"/>
                  </a:lnTo>
                  <a:lnTo>
                    <a:pt x="796" y="975"/>
                  </a:lnTo>
                  <a:lnTo>
                    <a:pt x="796" y="974"/>
                  </a:lnTo>
                  <a:lnTo>
                    <a:pt x="797" y="974"/>
                  </a:lnTo>
                  <a:lnTo>
                    <a:pt x="797" y="974"/>
                  </a:lnTo>
                  <a:lnTo>
                    <a:pt x="797" y="973"/>
                  </a:lnTo>
                  <a:lnTo>
                    <a:pt x="797" y="973"/>
                  </a:lnTo>
                  <a:lnTo>
                    <a:pt x="797" y="973"/>
                  </a:lnTo>
                  <a:lnTo>
                    <a:pt x="797" y="972"/>
                  </a:lnTo>
                  <a:lnTo>
                    <a:pt x="797" y="972"/>
                  </a:lnTo>
                  <a:lnTo>
                    <a:pt x="798" y="971"/>
                  </a:lnTo>
                  <a:lnTo>
                    <a:pt x="798" y="971"/>
                  </a:lnTo>
                  <a:lnTo>
                    <a:pt x="798" y="970"/>
                  </a:lnTo>
                  <a:lnTo>
                    <a:pt x="798" y="970"/>
                  </a:lnTo>
                  <a:lnTo>
                    <a:pt x="799" y="969"/>
                  </a:lnTo>
                  <a:lnTo>
                    <a:pt x="799" y="969"/>
                  </a:lnTo>
                  <a:lnTo>
                    <a:pt x="799" y="969"/>
                  </a:lnTo>
                  <a:lnTo>
                    <a:pt x="799" y="968"/>
                  </a:lnTo>
                  <a:lnTo>
                    <a:pt x="799" y="968"/>
                  </a:lnTo>
                  <a:lnTo>
                    <a:pt x="799" y="968"/>
                  </a:lnTo>
                  <a:lnTo>
                    <a:pt x="799" y="967"/>
                  </a:lnTo>
                  <a:lnTo>
                    <a:pt x="800" y="966"/>
                  </a:lnTo>
                  <a:lnTo>
                    <a:pt x="800" y="966"/>
                  </a:lnTo>
                  <a:lnTo>
                    <a:pt x="800" y="966"/>
                  </a:lnTo>
                  <a:lnTo>
                    <a:pt x="800" y="965"/>
                  </a:lnTo>
                  <a:lnTo>
                    <a:pt x="800" y="965"/>
                  </a:lnTo>
                  <a:lnTo>
                    <a:pt x="801" y="965"/>
                  </a:lnTo>
                  <a:lnTo>
                    <a:pt x="801" y="964"/>
                  </a:lnTo>
                  <a:lnTo>
                    <a:pt x="801" y="963"/>
                  </a:lnTo>
                  <a:lnTo>
                    <a:pt x="801" y="963"/>
                  </a:lnTo>
                  <a:lnTo>
                    <a:pt x="801" y="963"/>
                  </a:lnTo>
                  <a:lnTo>
                    <a:pt x="801" y="962"/>
                  </a:lnTo>
                  <a:lnTo>
                    <a:pt x="801" y="962"/>
                  </a:lnTo>
                  <a:lnTo>
                    <a:pt x="802" y="961"/>
                  </a:lnTo>
                  <a:lnTo>
                    <a:pt x="802" y="961"/>
                  </a:lnTo>
                  <a:lnTo>
                    <a:pt x="802" y="960"/>
                  </a:lnTo>
                  <a:lnTo>
                    <a:pt x="802" y="960"/>
                  </a:lnTo>
                  <a:lnTo>
                    <a:pt x="802" y="960"/>
                  </a:lnTo>
                  <a:lnTo>
                    <a:pt x="802" y="959"/>
                  </a:lnTo>
                  <a:lnTo>
                    <a:pt x="802" y="958"/>
                  </a:lnTo>
                  <a:lnTo>
                    <a:pt x="803" y="958"/>
                  </a:lnTo>
                  <a:lnTo>
                    <a:pt x="803" y="958"/>
                  </a:lnTo>
                  <a:lnTo>
                    <a:pt x="803" y="957"/>
                  </a:lnTo>
                  <a:lnTo>
                    <a:pt x="803" y="957"/>
                  </a:lnTo>
                  <a:lnTo>
                    <a:pt x="804" y="956"/>
                  </a:lnTo>
                  <a:lnTo>
                    <a:pt x="804" y="956"/>
                  </a:lnTo>
                  <a:lnTo>
                    <a:pt x="804" y="955"/>
                  </a:lnTo>
                  <a:lnTo>
                    <a:pt x="804" y="955"/>
                  </a:lnTo>
                  <a:lnTo>
                    <a:pt x="804" y="955"/>
                  </a:lnTo>
                  <a:lnTo>
                    <a:pt x="804" y="954"/>
                  </a:lnTo>
                  <a:lnTo>
                    <a:pt x="804" y="953"/>
                  </a:lnTo>
                  <a:lnTo>
                    <a:pt x="805" y="953"/>
                  </a:lnTo>
                  <a:lnTo>
                    <a:pt x="805" y="953"/>
                  </a:lnTo>
                  <a:lnTo>
                    <a:pt x="805" y="952"/>
                  </a:lnTo>
                  <a:lnTo>
                    <a:pt x="805" y="951"/>
                  </a:lnTo>
                  <a:lnTo>
                    <a:pt x="805" y="951"/>
                  </a:lnTo>
                  <a:lnTo>
                    <a:pt x="806" y="951"/>
                  </a:lnTo>
                  <a:lnTo>
                    <a:pt x="806" y="950"/>
                  </a:lnTo>
                  <a:lnTo>
                    <a:pt x="806" y="950"/>
                  </a:lnTo>
                  <a:lnTo>
                    <a:pt x="806" y="949"/>
                  </a:lnTo>
                  <a:lnTo>
                    <a:pt x="806" y="949"/>
                  </a:lnTo>
                  <a:lnTo>
                    <a:pt x="806" y="948"/>
                  </a:lnTo>
                  <a:lnTo>
                    <a:pt x="806" y="948"/>
                  </a:lnTo>
                  <a:lnTo>
                    <a:pt x="807" y="948"/>
                  </a:lnTo>
                  <a:lnTo>
                    <a:pt x="807" y="947"/>
                  </a:lnTo>
                  <a:lnTo>
                    <a:pt x="807" y="946"/>
                  </a:lnTo>
                  <a:lnTo>
                    <a:pt x="807" y="946"/>
                  </a:lnTo>
                  <a:lnTo>
                    <a:pt x="807" y="946"/>
                  </a:lnTo>
                  <a:lnTo>
                    <a:pt x="807" y="945"/>
                  </a:lnTo>
                  <a:lnTo>
                    <a:pt x="807" y="945"/>
                  </a:lnTo>
                  <a:lnTo>
                    <a:pt x="808" y="944"/>
                  </a:lnTo>
                  <a:lnTo>
                    <a:pt x="808" y="944"/>
                  </a:lnTo>
                  <a:lnTo>
                    <a:pt x="808" y="943"/>
                  </a:lnTo>
                  <a:lnTo>
                    <a:pt x="808" y="943"/>
                  </a:lnTo>
                  <a:lnTo>
                    <a:pt x="809" y="943"/>
                  </a:lnTo>
                  <a:lnTo>
                    <a:pt x="809" y="942"/>
                  </a:lnTo>
                  <a:lnTo>
                    <a:pt x="809" y="942"/>
                  </a:lnTo>
                  <a:lnTo>
                    <a:pt x="809" y="941"/>
                  </a:lnTo>
                  <a:lnTo>
                    <a:pt x="809" y="941"/>
                  </a:lnTo>
                  <a:lnTo>
                    <a:pt x="809" y="940"/>
                  </a:lnTo>
                  <a:lnTo>
                    <a:pt x="809" y="940"/>
                  </a:lnTo>
                  <a:lnTo>
                    <a:pt x="810" y="939"/>
                  </a:lnTo>
                  <a:lnTo>
                    <a:pt x="810" y="939"/>
                  </a:lnTo>
                  <a:lnTo>
                    <a:pt x="810" y="938"/>
                  </a:lnTo>
                  <a:lnTo>
                    <a:pt x="810" y="938"/>
                  </a:lnTo>
                  <a:lnTo>
                    <a:pt x="810" y="938"/>
                  </a:lnTo>
                  <a:lnTo>
                    <a:pt x="810" y="937"/>
                  </a:lnTo>
                  <a:lnTo>
                    <a:pt x="810" y="937"/>
                  </a:lnTo>
                  <a:lnTo>
                    <a:pt x="811" y="936"/>
                  </a:lnTo>
                  <a:lnTo>
                    <a:pt x="811" y="936"/>
                  </a:lnTo>
                  <a:lnTo>
                    <a:pt x="811" y="935"/>
                  </a:lnTo>
                  <a:lnTo>
                    <a:pt x="811" y="935"/>
                  </a:lnTo>
                  <a:lnTo>
                    <a:pt x="811" y="935"/>
                  </a:lnTo>
                  <a:lnTo>
                    <a:pt x="812" y="934"/>
                  </a:lnTo>
                  <a:lnTo>
                    <a:pt x="812" y="934"/>
                  </a:lnTo>
                  <a:lnTo>
                    <a:pt x="812" y="933"/>
                  </a:lnTo>
                  <a:lnTo>
                    <a:pt x="812" y="933"/>
                  </a:lnTo>
                  <a:lnTo>
                    <a:pt x="812" y="933"/>
                  </a:lnTo>
                  <a:lnTo>
                    <a:pt x="812" y="932"/>
                  </a:lnTo>
                  <a:lnTo>
                    <a:pt x="812" y="932"/>
                  </a:lnTo>
                  <a:lnTo>
                    <a:pt x="813" y="931"/>
                  </a:lnTo>
                  <a:lnTo>
                    <a:pt x="813" y="931"/>
                  </a:lnTo>
                  <a:lnTo>
                    <a:pt x="813" y="930"/>
                  </a:lnTo>
                  <a:lnTo>
                    <a:pt x="813" y="930"/>
                  </a:lnTo>
                  <a:lnTo>
                    <a:pt x="814" y="930"/>
                  </a:lnTo>
                  <a:lnTo>
                    <a:pt x="814" y="929"/>
                  </a:lnTo>
                  <a:lnTo>
                    <a:pt x="814" y="929"/>
                  </a:lnTo>
                  <a:lnTo>
                    <a:pt x="814" y="928"/>
                  </a:lnTo>
                  <a:lnTo>
                    <a:pt x="814" y="928"/>
                  </a:lnTo>
                  <a:lnTo>
                    <a:pt x="814" y="928"/>
                  </a:lnTo>
                  <a:lnTo>
                    <a:pt x="814" y="927"/>
                  </a:lnTo>
                  <a:lnTo>
                    <a:pt x="815" y="927"/>
                  </a:lnTo>
                  <a:lnTo>
                    <a:pt x="815" y="927"/>
                  </a:lnTo>
                  <a:lnTo>
                    <a:pt x="815" y="926"/>
                  </a:lnTo>
                  <a:lnTo>
                    <a:pt x="815" y="926"/>
                  </a:lnTo>
                  <a:lnTo>
                    <a:pt x="815" y="925"/>
                  </a:lnTo>
                  <a:lnTo>
                    <a:pt x="815" y="925"/>
                  </a:lnTo>
                  <a:lnTo>
                    <a:pt x="815" y="925"/>
                  </a:lnTo>
                  <a:lnTo>
                    <a:pt x="816" y="924"/>
                  </a:lnTo>
                  <a:lnTo>
                    <a:pt x="816" y="924"/>
                  </a:lnTo>
                  <a:lnTo>
                    <a:pt x="816" y="924"/>
                  </a:lnTo>
                  <a:lnTo>
                    <a:pt x="816" y="923"/>
                  </a:lnTo>
                  <a:lnTo>
                    <a:pt x="816" y="923"/>
                  </a:lnTo>
                  <a:lnTo>
                    <a:pt x="817" y="923"/>
                  </a:lnTo>
                  <a:lnTo>
                    <a:pt x="817" y="922"/>
                  </a:lnTo>
                  <a:lnTo>
                    <a:pt x="817" y="922"/>
                  </a:lnTo>
                  <a:lnTo>
                    <a:pt x="817" y="922"/>
                  </a:lnTo>
                  <a:lnTo>
                    <a:pt x="817" y="921"/>
                  </a:lnTo>
                  <a:lnTo>
                    <a:pt x="817" y="921"/>
                  </a:lnTo>
                  <a:lnTo>
                    <a:pt x="817" y="921"/>
                  </a:lnTo>
                  <a:lnTo>
                    <a:pt x="818" y="920"/>
                  </a:lnTo>
                  <a:lnTo>
                    <a:pt x="818" y="920"/>
                  </a:lnTo>
                  <a:lnTo>
                    <a:pt x="818" y="920"/>
                  </a:lnTo>
                  <a:lnTo>
                    <a:pt x="818" y="920"/>
                  </a:lnTo>
                  <a:lnTo>
                    <a:pt x="819" y="919"/>
                  </a:lnTo>
                  <a:lnTo>
                    <a:pt x="819" y="919"/>
                  </a:lnTo>
                  <a:lnTo>
                    <a:pt x="819" y="919"/>
                  </a:lnTo>
                  <a:lnTo>
                    <a:pt x="819" y="919"/>
                  </a:lnTo>
                  <a:lnTo>
                    <a:pt x="819" y="918"/>
                  </a:lnTo>
                  <a:lnTo>
                    <a:pt x="819" y="918"/>
                  </a:lnTo>
                  <a:lnTo>
                    <a:pt x="819" y="917"/>
                  </a:lnTo>
                  <a:lnTo>
                    <a:pt x="820" y="917"/>
                  </a:lnTo>
                  <a:lnTo>
                    <a:pt x="820" y="917"/>
                  </a:lnTo>
                  <a:lnTo>
                    <a:pt x="820" y="917"/>
                  </a:lnTo>
                  <a:lnTo>
                    <a:pt x="820" y="917"/>
                  </a:lnTo>
                  <a:lnTo>
                    <a:pt x="820" y="916"/>
                  </a:lnTo>
                  <a:lnTo>
                    <a:pt x="820" y="916"/>
                  </a:lnTo>
                  <a:lnTo>
                    <a:pt x="820" y="916"/>
                  </a:lnTo>
                  <a:lnTo>
                    <a:pt x="821" y="915"/>
                  </a:lnTo>
                  <a:lnTo>
                    <a:pt x="821" y="915"/>
                  </a:lnTo>
                  <a:lnTo>
                    <a:pt x="821" y="915"/>
                  </a:lnTo>
                  <a:lnTo>
                    <a:pt x="821" y="915"/>
                  </a:lnTo>
                  <a:lnTo>
                    <a:pt x="821" y="915"/>
                  </a:lnTo>
                  <a:lnTo>
                    <a:pt x="822" y="914"/>
                  </a:lnTo>
                  <a:lnTo>
                    <a:pt x="822" y="914"/>
                  </a:lnTo>
                  <a:lnTo>
                    <a:pt x="822" y="914"/>
                  </a:lnTo>
                  <a:lnTo>
                    <a:pt x="822" y="914"/>
                  </a:lnTo>
                  <a:lnTo>
                    <a:pt x="822" y="914"/>
                  </a:lnTo>
                  <a:lnTo>
                    <a:pt x="822" y="914"/>
                  </a:lnTo>
                  <a:lnTo>
                    <a:pt x="822" y="913"/>
                  </a:lnTo>
                  <a:lnTo>
                    <a:pt x="823" y="913"/>
                  </a:lnTo>
                  <a:lnTo>
                    <a:pt x="823" y="913"/>
                  </a:lnTo>
                  <a:lnTo>
                    <a:pt x="823" y="913"/>
                  </a:lnTo>
                  <a:lnTo>
                    <a:pt x="823" y="913"/>
                  </a:lnTo>
                  <a:lnTo>
                    <a:pt x="824" y="912"/>
                  </a:lnTo>
                  <a:lnTo>
                    <a:pt x="824" y="912"/>
                  </a:lnTo>
                  <a:lnTo>
                    <a:pt x="824" y="912"/>
                  </a:lnTo>
                  <a:lnTo>
                    <a:pt x="824" y="912"/>
                  </a:lnTo>
                  <a:lnTo>
                    <a:pt x="824" y="912"/>
                  </a:lnTo>
                  <a:lnTo>
                    <a:pt x="824" y="912"/>
                  </a:lnTo>
                  <a:lnTo>
                    <a:pt x="824" y="912"/>
                  </a:lnTo>
                  <a:lnTo>
                    <a:pt x="825" y="912"/>
                  </a:lnTo>
                  <a:lnTo>
                    <a:pt x="825" y="912"/>
                  </a:lnTo>
                  <a:lnTo>
                    <a:pt x="825" y="911"/>
                  </a:lnTo>
                  <a:lnTo>
                    <a:pt x="825" y="911"/>
                  </a:lnTo>
                  <a:lnTo>
                    <a:pt x="825" y="911"/>
                  </a:lnTo>
                  <a:lnTo>
                    <a:pt x="825" y="911"/>
                  </a:lnTo>
                  <a:lnTo>
                    <a:pt x="825" y="911"/>
                  </a:lnTo>
                  <a:lnTo>
                    <a:pt x="826" y="911"/>
                  </a:lnTo>
                  <a:lnTo>
                    <a:pt x="826" y="911"/>
                  </a:lnTo>
                  <a:lnTo>
                    <a:pt x="826" y="911"/>
                  </a:lnTo>
                  <a:lnTo>
                    <a:pt x="826" y="911"/>
                  </a:lnTo>
                  <a:lnTo>
                    <a:pt x="826" y="911"/>
                  </a:lnTo>
                  <a:lnTo>
                    <a:pt x="827" y="911"/>
                  </a:lnTo>
                  <a:lnTo>
                    <a:pt x="827" y="911"/>
                  </a:lnTo>
                  <a:lnTo>
                    <a:pt x="827" y="911"/>
                  </a:lnTo>
                  <a:lnTo>
                    <a:pt x="827" y="911"/>
                  </a:lnTo>
                  <a:lnTo>
                    <a:pt x="827" y="911"/>
                  </a:lnTo>
                  <a:lnTo>
                    <a:pt x="827" y="911"/>
                  </a:lnTo>
                  <a:lnTo>
                    <a:pt x="828" y="911"/>
                  </a:lnTo>
                  <a:lnTo>
                    <a:pt x="828" y="911"/>
                  </a:lnTo>
                  <a:lnTo>
                    <a:pt x="828" y="911"/>
                  </a:lnTo>
                  <a:lnTo>
                    <a:pt x="828" y="911"/>
                  </a:lnTo>
                  <a:lnTo>
                    <a:pt x="828" y="911"/>
                  </a:lnTo>
                  <a:lnTo>
                    <a:pt x="829" y="911"/>
                  </a:lnTo>
                  <a:lnTo>
                    <a:pt x="829" y="911"/>
                  </a:lnTo>
                  <a:lnTo>
                    <a:pt x="829" y="911"/>
                  </a:lnTo>
                  <a:lnTo>
                    <a:pt x="829" y="911"/>
                  </a:lnTo>
                  <a:lnTo>
                    <a:pt x="829" y="911"/>
                  </a:lnTo>
                  <a:lnTo>
                    <a:pt x="829" y="911"/>
                  </a:lnTo>
                  <a:lnTo>
                    <a:pt x="829" y="911"/>
                  </a:lnTo>
                  <a:lnTo>
                    <a:pt x="830" y="911"/>
                  </a:lnTo>
                  <a:lnTo>
                    <a:pt x="830" y="911"/>
                  </a:lnTo>
                  <a:lnTo>
                    <a:pt x="830" y="912"/>
                  </a:lnTo>
                  <a:lnTo>
                    <a:pt x="830" y="912"/>
                  </a:lnTo>
                  <a:lnTo>
                    <a:pt x="830" y="912"/>
                  </a:lnTo>
                  <a:lnTo>
                    <a:pt x="830" y="912"/>
                  </a:lnTo>
                  <a:lnTo>
                    <a:pt x="830" y="912"/>
                  </a:lnTo>
                  <a:lnTo>
                    <a:pt x="831" y="912"/>
                  </a:lnTo>
                  <a:lnTo>
                    <a:pt x="831" y="912"/>
                  </a:lnTo>
                  <a:lnTo>
                    <a:pt x="831" y="912"/>
                  </a:lnTo>
                  <a:lnTo>
                    <a:pt x="831" y="912"/>
                  </a:lnTo>
                  <a:lnTo>
                    <a:pt x="832" y="913"/>
                  </a:lnTo>
                  <a:lnTo>
                    <a:pt x="832" y="913"/>
                  </a:lnTo>
                  <a:lnTo>
                    <a:pt x="832" y="913"/>
                  </a:lnTo>
                  <a:lnTo>
                    <a:pt x="832" y="913"/>
                  </a:lnTo>
                  <a:lnTo>
                    <a:pt x="832" y="913"/>
                  </a:lnTo>
                  <a:lnTo>
                    <a:pt x="832" y="914"/>
                  </a:lnTo>
                  <a:lnTo>
                    <a:pt x="832" y="914"/>
                  </a:lnTo>
                  <a:lnTo>
                    <a:pt x="833" y="914"/>
                  </a:lnTo>
                  <a:lnTo>
                    <a:pt x="833" y="914"/>
                  </a:lnTo>
                  <a:lnTo>
                    <a:pt x="833" y="914"/>
                  </a:lnTo>
                  <a:lnTo>
                    <a:pt x="833" y="915"/>
                  </a:lnTo>
                  <a:lnTo>
                    <a:pt x="833" y="915"/>
                  </a:lnTo>
                  <a:lnTo>
                    <a:pt x="834" y="915"/>
                  </a:lnTo>
                  <a:lnTo>
                    <a:pt x="834" y="915"/>
                  </a:lnTo>
                  <a:lnTo>
                    <a:pt x="834" y="915"/>
                  </a:lnTo>
                  <a:lnTo>
                    <a:pt x="834" y="916"/>
                  </a:lnTo>
                  <a:lnTo>
                    <a:pt x="834" y="916"/>
                  </a:lnTo>
                  <a:lnTo>
                    <a:pt x="834" y="917"/>
                  </a:lnTo>
                  <a:lnTo>
                    <a:pt x="834" y="917"/>
                  </a:lnTo>
                  <a:lnTo>
                    <a:pt x="835" y="917"/>
                  </a:lnTo>
                  <a:lnTo>
                    <a:pt x="835" y="917"/>
                  </a:lnTo>
                  <a:lnTo>
                    <a:pt x="835" y="918"/>
                  </a:lnTo>
                  <a:lnTo>
                    <a:pt x="835" y="918"/>
                  </a:lnTo>
                  <a:lnTo>
                    <a:pt x="835" y="918"/>
                  </a:lnTo>
                  <a:lnTo>
                    <a:pt x="835" y="919"/>
                  </a:lnTo>
                  <a:lnTo>
                    <a:pt x="835" y="919"/>
                  </a:lnTo>
                  <a:lnTo>
                    <a:pt x="836" y="919"/>
                  </a:lnTo>
                  <a:lnTo>
                    <a:pt x="836" y="920"/>
                  </a:lnTo>
                  <a:lnTo>
                    <a:pt x="836" y="920"/>
                  </a:lnTo>
                  <a:lnTo>
                    <a:pt x="836" y="920"/>
                  </a:lnTo>
                  <a:lnTo>
                    <a:pt x="837" y="921"/>
                  </a:lnTo>
                  <a:lnTo>
                    <a:pt x="837" y="921"/>
                  </a:lnTo>
                  <a:lnTo>
                    <a:pt x="837" y="922"/>
                  </a:lnTo>
                  <a:lnTo>
                    <a:pt x="837" y="922"/>
                  </a:lnTo>
                  <a:lnTo>
                    <a:pt x="837" y="922"/>
                  </a:lnTo>
                  <a:lnTo>
                    <a:pt x="837" y="923"/>
                  </a:lnTo>
                  <a:lnTo>
                    <a:pt x="837" y="923"/>
                  </a:lnTo>
                  <a:lnTo>
                    <a:pt x="838" y="923"/>
                  </a:lnTo>
                  <a:lnTo>
                    <a:pt x="838" y="924"/>
                  </a:lnTo>
                  <a:lnTo>
                    <a:pt x="838" y="925"/>
                  </a:lnTo>
                  <a:lnTo>
                    <a:pt x="838" y="925"/>
                  </a:lnTo>
                  <a:lnTo>
                    <a:pt x="838" y="925"/>
                  </a:lnTo>
                  <a:lnTo>
                    <a:pt x="838" y="926"/>
                  </a:lnTo>
                  <a:lnTo>
                    <a:pt x="838" y="927"/>
                  </a:lnTo>
                  <a:lnTo>
                    <a:pt x="839" y="927"/>
                  </a:lnTo>
                  <a:lnTo>
                    <a:pt x="839" y="927"/>
                  </a:lnTo>
                  <a:lnTo>
                    <a:pt x="839" y="928"/>
                  </a:lnTo>
                  <a:lnTo>
                    <a:pt x="839" y="928"/>
                  </a:lnTo>
                  <a:lnTo>
                    <a:pt x="839" y="929"/>
                  </a:lnTo>
                  <a:lnTo>
                    <a:pt x="840" y="930"/>
                  </a:lnTo>
                  <a:lnTo>
                    <a:pt x="840" y="930"/>
                  </a:lnTo>
                  <a:lnTo>
                    <a:pt x="840" y="930"/>
                  </a:lnTo>
                  <a:lnTo>
                    <a:pt x="840" y="931"/>
                  </a:lnTo>
                  <a:lnTo>
                    <a:pt x="840" y="932"/>
                  </a:lnTo>
                  <a:lnTo>
                    <a:pt x="840" y="932"/>
                  </a:lnTo>
                  <a:lnTo>
                    <a:pt x="840" y="933"/>
                  </a:lnTo>
                  <a:lnTo>
                    <a:pt x="841" y="933"/>
                  </a:lnTo>
                  <a:lnTo>
                    <a:pt x="841" y="934"/>
                  </a:lnTo>
                  <a:lnTo>
                    <a:pt x="841" y="935"/>
                  </a:lnTo>
                  <a:lnTo>
                    <a:pt x="841" y="935"/>
                  </a:lnTo>
                  <a:lnTo>
                    <a:pt x="842" y="936"/>
                  </a:lnTo>
                  <a:lnTo>
                    <a:pt x="842" y="936"/>
                  </a:lnTo>
                  <a:lnTo>
                    <a:pt x="842" y="937"/>
                  </a:lnTo>
                  <a:lnTo>
                    <a:pt x="842" y="938"/>
                  </a:lnTo>
                  <a:lnTo>
                    <a:pt x="842" y="938"/>
                  </a:lnTo>
                  <a:lnTo>
                    <a:pt x="842" y="939"/>
                  </a:lnTo>
                  <a:lnTo>
                    <a:pt x="842" y="940"/>
                  </a:lnTo>
                  <a:lnTo>
                    <a:pt x="843" y="940"/>
                  </a:lnTo>
                  <a:lnTo>
                    <a:pt x="843" y="941"/>
                  </a:lnTo>
                  <a:lnTo>
                    <a:pt x="843" y="942"/>
                  </a:lnTo>
                  <a:lnTo>
                    <a:pt x="843" y="942"/>
                  </a:lnTo>
                  <a:lnTo>
                    <a:pt x="843" y="943"/>
                  </a:lnTo>
                  <a:lnTo>
                    <a:pt x="843" y="943"/>
                  </a:lnTo>
                  <a:lnTo>
                    <a:pt x="843" y="944"/>
                  </a:lnTo>
                  <a:lnTo>
                    <a:pt x="844" y="945"/>
                  </a:lnTo>
                  <a:lnTo>
                    <a:pt x="844" y="946"/>
                  </a:lnTo>
                  <a:lnTo>
                    <a:pt x="844" y="946"/>
                  </a:lnTo>
                  <a:lnTo>
                    <a:pt x="844" y="947"/>
                  </a:lnTo>
                  <a:lnTo>
                    <a:pt x="844" y="948"/>
                  </a:lnTo>
                  <a:lnTo>
                    <a:pt x="845" y="949"/>
                  </a:lnTo>
                  <a:lnTo>
                    <a:pt x="845" y="949"/>
                  </a:lnTo>
                  <a:lnTo>
                    <a:pt x="845" y="950"/>
                  </a:lnTo>
                  <a:lnTo>
                    <a:pt x="845" y="951"/>
                  </a:lnTo>
                  <a:lnTo>
                    <a:pt x="845" y="951"/>
                  </a:lnTo>
                  <a:lnTo>
                    <a:pt x="845" y="952"/>
                  </a:lnTo>
                  <a:lnTo>
                    <a:pt x="845" y="953"/>
                  </a:lnTo>
                  <a:lnTo>
                    <a:pt x="846" y="954"/>
                  </a:lnTo>
                  <a:lnTo>
                    <a:pt x="846" y="955"/>
                  </a:lnTo>
                  <a:lnTo>
                    <a:pt x="846" y="956"/>
                  </a:lnTo>
                  <a:lnTo>
                    <a:pt x="846" y="956"/>
                  </a:lnTo>
                  <a:lnTo>
                    <a:pt x="847" y="957"/>
                  </a:lnTo>
                  <a:lnTo>
                    <a:pt x="847" y="958"/>
                  </a:lnTo>
                  <a:lnTo>
                    <a:pt x="847" y="959"/>
                  </a:lnTo>
                  <a:lnTo>
                    <a:pt x="847" y="960"/>
                  </a:lnTo>
                  <a:lnTo>
                    <a:pt x="847" y="961"/>
                  </a:lnTo>
                  <a:lnTo>
                    <a:pt x="847" y="961"/>
                  </a:lnTo>
                  <a:lnTo>
                    <a:pt x="847" y="962"/>
                  </a:lnTo>
                  <a:lnTo>
                    <a:pt x="848" y="963"/>
                  </a:lnTo>
                  <a:lnTo>
                    <a:pt x="848" y="964"/>
                  </a:lnTo>
                  <a:lnTo>
                    <a:pt x="848" y="965"/>
                  </a:lnTo>
                  <a:lnTo>
                    <a:pt x="848" y="966"/>
                  </a:lnTo>
                  <a:lnTo>
                    <a:pt x="848" y="967"/>
                  </a:lnTo>
                  <a:lnTo>
                    <a:pt x="848" y="968"/>
                  </a:lnTo>
                  <a:lnTo>
                    <a:pt x="848" y="968"/>
                  </a:lnTo>
                  <a:lnTo>
                    <a:pt x="849" y="969"/>
                  </a:lnTo>
                  <a:lnTo>
                    <a:pt x="849" y="970"/>
                  </a:lnTo>
                  <a:lnTo>
                    <a:pt x="849" y="971"/>
                  </a:lnTo>
                  <a:lnTo>
                    <a:pt x="849" y="972"/>
                  </a:lnTo>
                  <a:lnTo>
                    <a:pt x="849" y="973"/>
                  </a:lnTo>
                  <a:lnTo>
                    <a:pt x="850" y="974"/>
                  </a:lnTo>
                  <a:lnTo>
                    <a:pt x="850" y="975"/>
                  </a:lnTo>
                  <a:lnTo>
                    <a:pt x="850" y="976"/>
                  </a:lnTo>
                  <a:lnTo>
                    <a:pt x="850" y="977"/>
                  </a:lnTo>
                  <a:lnTo>
                    <a:pt x="850" y="978"/>
                  </a:lnTo>
                  <a:lnTo>
                    <a:pt x="850" y="979"/>
                  </a:lnTo>
                  <a:lnTo>
                    <a:pt x="850" y="980"/>
                  </a:lnTo>
                  <a:lnTo>
                    <a:pt x="851" y="981"/>
                  </a:lnTo>
                  <a:lnTo>
                    <a:pt x="851" y="982"/>
                  </a:lnTo>
                  <a:lnTo>
                    <a:pt x="851" y="983"/>
                  </a:lnTo>
                  <a:lnTo>
                    <a:pt x="851" y="984"/>
                  </a:lnTo>
                  <a:lnTo>
                    <a:pt x="852" y="985"/>
                  </a:lnTo>
                  <a:lnTo>
                    <a:pt x="852" y="986"/>
                  </a:lnTo>
                  <a:lnTo>
                    <a:pt x="852" y="987"/>
                  </a:lnTo>
                  <a:lnTo>
                    <a:pt x="852" y="988"/>
                  </a:lnTo>
                  <a:lnTo>
                    <a:pt x="852" y="989"/>
                  </a:lnTo>
                  <a:lnTo>
                    <a:pt x="852" y="990"/>
                  </a:lnTo>
                  <a:lnTo>
                    <a:pt x="852" y="991"/>
                  </a:lnTo>
                  <a:lnTo>
                    <a:pt x="853" y="992"/>
                  </a:lnTo>
                  <a:lnTo>
                    <a:pt x="853" y="993"/>
                  </a:lnTo>
                  <a:lnTo>
                    <a:pt x="853" y="994"/>
                  </a:lnTo>
                  <a:lnTo>
                    <a:pt x="853" y="995"/>
                  </a:lnTo>
                  <a:lnTo>
                    <a:pt x="853" y="996"/>
                  </a:lnTo>
                  <a:lnTo>
                    <a:pt x="853" y="997"/>
                  </a:lnTo>
                  <a:lnTo>
                    <a:pt x="853" y="998"/>
                  </a:lnTo>
                  <a:lnTo>
                    <a:pt x="854" y="999"/>
                  </a:lnTo>
                  <a:lnTo>
                    <a:pt x="854" y="1000"/>
                  </a:lnTo>
                  <a:lnTo>
                    <a:pt x="854" y="1001"/>
                  </a:lnTo>
                  <a:lnTo>
                    <a:pt x="854" y="1002"/>
                  </a:lnTo>
                  <a:lnTo>
                    <a:pt x="854" y="1004"/>
                  </a:lnTo>
                  <a:lnTo>
                    <a:pt x="855" y="1005"/>
                  </a:lnTo>
                  <a:lnTo>
                    <a:pt x="855" y="1006"/>
                  </a:lnTo>
                  <a:lnTo>
                    <a:pt x="855" y="1007"/>
                  </a:lnTo>
                  <a:lnTo>
                    <a:pt x="855" y="1008"/>
                  </a:lnTo>
                  <a:lnTo>
                    <a:pt x="855" y="1009"/>
                  </a:lnTo>
                  <a:lnTo>
                    <a:pt x="855" y="1010"/>
                  </a:lnTo>
                  <a:lnTo>
                    <a:pt x="856" y="1011"/>
                  </a:lnTo>
                  <a:lnTo>
                    <a:pt x="856" y="1012"/>
                  </a:lnTo>
                  <a:lnTo>
                    <a:pt x="856" y="1014"/>
                  </a:lnTo>
                  <a:lnTo>
                    <a:pt x="856" y="1015"/>
                  </a:lnTo>
                  <a:lnTo>
                    <a:pt x="856" y="1016"/>
                  </a:lnTo>
                  <a:lnTo>
                    <a:pt x="857" y="1017"/>
                  </a:lnTo>
                  <a:lnTo>
                    <a:pt x="857" y="1018"/>
                  </a:lnTo>
                  <a:lnTo>
                    <a:pt x="857" y="1019"/>
                  </a:lnTo>
                  <a:lnTo>
                    <a:pt x="857" y="1020"/>
                  </a:lnTo>
                  <a:lnTo>
                    <a:pt x="857" y="1022"/>
                  </a:lnTo>
                  <a:lnTo>
                    <a:pt x="857" y="1023"/>
                  </a:lnTo>
                  <a:lnTo>
                    <a:pt x="857" y="1024"/>
                  </a:lnTo>
                  <a:lnTo>
                    <a:pt x="858" y="1025"/>
                  </a:lnTo>
                  <a:lnTo>
                    <a:pt x="858" y="1026"/>
                  </a:lnTo>
                  <a:lnTo>
                    <a:pt x="858" y="1027"/>
                  </a:lnTo>
                  <a:lnTo>
                    <a:pt x="858" y="1029"/>
                  </a:lnTo>
                  <a:lnTo>
                    <a:pt x="858" y="1030"/>
                  </a:lnTo>
                  <a:lnTo>
                    <a:pt x="858" y="1031"/>
                  </a:lnTo>
                  <a:lnTo>
                    <a:pt x="858" y="1032"/>
                  </a:lnTo>
                  <a:lnTo>
                    <a:pt x="859" y="1033"/>
                  </a:lnTo>
                  <a:lnTo>
                    <a:pt x="859" y="1034"/>
                  </a:lnTo>
                  <a:lnTo>
                    <a:pt x="859" y="1035"/>
                  </a:lnTo>
                  <a:lnTo>
                    <a:pt x="859" y="1037"/>
                  </a:lnTo>
                  <a:lnTo>
                    <a:pt x="859" y="1038"/>
                  </a:lnTo>
                  <a:lnTo>
                    <a:pt x="860" y="1039"/>
                  </a:lnTo>
                  <a:lnTo>
                    <a:pt x="860" y="1040"/>
                  </a:lnTo>
                  <a:lnTo>
                    <a:pt x="860" y="1042"/>
                  </a:lnTo>
                  <a:lnTo>
                    <a:pt x="860" y="1043"/>
                  </a:lnTo>
                  <a:lnTo>
                    <a:pt x="860" y="1044"/>
                  </a:lnTo>
                  <a:lnTo>
                    <a:pt x="860" y="1045"/>
                  </a:lnTo>
                  <a:lnTo>
                    <a:pt x="861" y="1046"/>
                  </a:lnTo>
                  <a:lnTo>
                    <a:pt x="861" y="1047"/>
                  </a:lnTo>
                  <a:lnTo>
                    <a:pt x="861" y="1048"/>
                  </a:lnTo>
                  <a:lnTo>
                    <a:pt x="861" y="1050"/>
                  </a:lnTo>
                  <a:lnTo>
                    <a:pt x="861" y="1051"/>
                  </a:lnTo>
                  <a:lnTo>
                    <a:pt x="862" y="1052"/>
                  </a:lnTo>
                  <a:lnTo>
                    <a:pt x="862" y="1053"/>
                  </a:lnTo>
                  <a:lnTo>
                    <a:pt x="862" y="1055"/>
                  </a:lnTo>
                  <a:lnTo>
                    <a:pt x="862" y="1056"/>
                  </a:lnTo>
                  <a:lnTo>
                    <a:pt x="862" y="1057"/>
                  </a:lnTo>
                  <a:lnTo>
                    <a:pt x="862" y="1058"/>
                  </a:lnTo>
                  <a:lnTo>
                    <a:pt x="862" y="1060"/>
                  </a:lnTo>
                  <a:lnTo>
                    <a:pt x="863" y="1061"/>
                  </a:lnTo>
                  <a:lnTo>
                    <a:pt x="863" y="1062"/>
                  </a:lnTo>
                  <a:lnTo>
                    <a:pt x="863" y="1063"/>
                  </a:lnTo>
                  <a:lnTo>
                    <a:pt x="863" y="1065"/>
                  </a:lnTo>
                  <a:lnTo>
                    <a:pt x="863" y="1066"/>
                  </a:lnTo>
                  <a:lnTo>
                    <a:pt x="863" y="1067"/>
                  </a:lnTo>
                  <a:lnTo>
                    <a:pt x="863" y="1068"/>
                  </a:lnTo>
                  <a:lnTo>
                    <a:pt x="864" y="1069"/>
                  </a:lnTo>
                  <a:lnTo>
                    <a:pt x="864" y="1070"/>
                  </a:lnTo>
                  <a:lnTo>
                    <a:pt x="864" y="1072"/>
                  </a:lnTo>
                  <a:lnTo>
                    <a:pt x="864" y="1073"/>
                  </a:lnTo>
                  <a:lnTo>
                    <a:pt x="865" y="1074"/>
                  </a:lnTo>
                  <a:lnTo>
                    <a:pt x="865" y="1075"/>
                  </a:lnTo>
                  <a:lnTo>
                    <a:pt x="865" y="1076"/>
                  </a:lnTo>
                  <a:lnTo>
                    <a:pt x="865" y="1078"/>
                  </a:lnTo>
                  <a:lnTo>
                    <a:pt x="865" y="1079"/>
                  </a:lnTo>
                  <a:lnTo>
                    <a:pt x="865" y="1080"/>
                  </a:lnTo>
                  <a:lnTo>
                    <a:pt x="865" y="1081"/>
                  </a:lnTo>
                  <a:lnTo>
                    <a:pt x="866" y="1083"/>
                  </a:lnTo>
                  <a:lnTo>
                    <a:pt x="866" y="1084"/>
                  </a:lnTo>
                  <a:lnTo>
                    <a:pt x="866" y="1085"/>
                  </a:lnTo>
                  <a:lnTo>
                    <a:pt x="866" y="1086"/>
                  </a:lnTo>
                  <a:lnTo>
                    <a:pt x="866" y="1088"/>
                  </a:lnTo>
                  <a:lnTo>
                    <a:pt x="866" y="1089"/>
                  </a:lnTo>
                  <a:lnTo>
                    <a:pt x="866" y="1090"/>
                  </a:lnTo>
                  <a:lnTo>
                    <a:pt x="867" y="1091"/>
                  </a:lnTo>
                  <a:lnTo>
                    <a:pt x="867" y="1092"/>
                  </a:lnTo>
                  <a:lnTo>
                    <a:pt x="867" y="1093"/>
                  </a:lnTo>
                  <a:lnTo>
                    <a:pt x="867" y="1095"/>
                  </a:lnTo>
                  <a:lnTo>
                    <a:pt x="867" y="1096"/>
                  </a:lnTo>
                  <a:lnTo>
                    <a:pt x="868" y="1097"/>
                  </a:lnTo>
                  <a:lnTo>
                    <a:pt x="868" y="1098"/>
                  </a:lnTo>
                  <a:lnTo>
                    <a:pt x="868" y="1099"/>
                  </a:lnTo>
                  <a:lnTo>
                    <a:pt x="868" y="1101"/>
                  </a:lnTo>
                  <a:lnTo>
                    <a:pt x="868" y="1102"/>
                  </a:lnTo>
                  <a:lnTo>
                    <a:pt x="868" y="1103"/>
                  </a:lnTo>
                  <a:lnTo>
                    <a:pt x="868" y="1104"/>
                  </a:lnTo>
                  <a:lnTo>
                    <a:pt x="869" y="1105"/>
                  </a:lnTo>
                  <a:lnTo>
                    <a:pt x="869" y="1106"/>
                  </a:lnTo>
                  <a:lnTo>
                    <a:pt x="869" y="1108"/>
                  </a:lnTo>
                  <a:lnTo>
                    <a:pt x="869" y="1109"/>
                  </a:lnTo>
                  <a:lnTo>
                    <a:pt x="870" y="1110"/>
                  </a:lnTo>
                  <a:lnTo>
                    <a:pt x="870" y="1111"/>
                  </a:lnTo>
                  <a:lnTo>
                    <a:pt x="870" y="1112"/>
                  </a:lnTo>
                  <a:lnTo>
                    <a:pt x="870" y="1114"/>
                  </a:lnTo>
                  <a:lnTo>
                    <a:pt x="870" y="1115"/>
                  </a:lnTo>
                  <a:lnTo>
                    <a:pt x="870" y="1116"/>
                  </a:lnTo>
                  <a:lnTo>
                    <a:pt x="870" y="1117"/>
                  </a:lnTo>
                  <a:lnTo>
                    <a:pt x="871" y="1118"/>
                  </a:lnTo>
                  <a:lnTo>
                    <a:pt x="871" y="1119"/>
                  </a:lnTo>
                  <a:lnTo>
                    <a:pt x="871" y="1121"/>
                  </a:lnTo>
                  <a:lnTo>
                    <a:pt x="871" y="1122"/>
                  </a:lnTo>
                  <a:lnTo>
                    <a:pt x="871" y="1123"/>
                  </a:lnTo>
                  <a:lnTo>
                    <a:pt x="871" y="1124"/>
                  </a:lnTo>
                  <a:lnTo>
                    <a:pt x="871" y="1125"/>
                  </a:lnTo>
                  <a:lnTo>
                    <a:pt x="872" y="1126"/>
                  </a:lnTo>
                  <a:lnTo>
                    <a:pt x="872" y="1127"/>
                  </a:lnTo>
                  <a:lnTo>
                    <a:pt x="872" y="1128"/>
                  </a:lnTo>
                  <a:lnTo>
                    <a:pt x="872" y="1129"/>
                  </a:lnTo>
                  <a:lnTo>
                    <a:pt x="872" y="1131"/>
                  </a:lnTo>
                  <a:lnTo>
                    <a:pt x="873" y="1132"/>
                  </a:lnTo>
                  <a:lnTo>
                    <a:pt x="873" y="1133"/>
                  </a:lnTo>
                  <a:lnTo>
                    <a:pt x="873" y="1134"/>
                  </a:lnTo>
                  <a:lnTo>
                    <a:pt x="873" y="1135"/>
                  </a:lnTo>
                  <a:lnTo>
                    <a:pt x="873" y="1136"/>
                  </a:lnTo>
                  <a:lnTo>
                    <a:pt x="873" y="1137"/>
                  </a:lnTo>
                  <a:lnTo>
                    <a:pt x="873" y="1138"/>
                  </a:lnTo>
                  <a:lnTo>
                    <a:pt x="874" y="1139"/>
                  </a:lnTo>
                  <a:lnTo>
                    <a:pt x="874" y="1140"/>
                  </a:lnTo>
                  <a:lnTo>
                    <a:pt x="874" y="1141"/>
                  </a:lnTo>
                  <a:lnTo>
                    <a:pt x="874" y="1142"/>
                  </a:lnTo>
                  <a:lnTo>
                    <a:pt x="875" y="1143"/>
                  </a:lnTo>
                  <a:lnTo>
                    <a:pt x="875" y="1144"/>
                  </a:lnTo>
                  <a:lnTo>
                    <a:pt x="875" y="1145"/>
                  </a:lnTo>
                  <a:lnTo>
                    <a:pt x="875" y="1146"/>
                  </a:lnTo>
                  <a:lnTo>
                    <a:pt x="875" y="1147"/>
                  </a:lnTo>
                  <a:lnTo>
                    <a:pt x="875" y="1149"/>
                  </a:lnTo>
                  <a:lnTo>
                    <a:pt x="875" y="1149"/>
                  </a:lnTo>
                  <a:lnTo>
                    <a:pt x="876" y="1150"/>
                  </a:lnTo>
                  <a:lnTo>
                    <a:pt x="876" y="1151"/>
                  </a:lnTo>
                  <a:lnTo>
                    <a:pt x="876" y="1152"/>
                  </a:lnTo>
                  <a:lnTo>
                    <a:pt x="876" y="1153"/>
                  </a:lnTo>
                  <a:lnTo>
                    <a:pt x="876" y="1154"/>
                  </a:lnTo>
                  <a:lnTo>
                    <a:pt x="876" y="1155"/>
                  </a:lnTo>
                  <a:lnTo>
                    <a:pt x="876" y="1156"/>
                  </a:lnTo>
                  <a:lnTo>
                    <a:pt x="877" y="1157"/>
                  </a:lnTo>
                  <a:lnTo>
                    <a:pt x="877" y="1158"/>
                  </a:lnTo>
                  <a:lnTo>
                    <a:pt x="877" y="1159"/>
                  </a:lnTo>
                  <a:lnTo>
                    <a:pt x="877" y="1160"/>
                  </a:lnTo>
                  <a:lnTo>
                    <a:pt x="877" y="1161"/>
                  </a:lnTo>
                  <a:lnTo>
                    <a:pt x="878" y="1162"/>
                  </a:lnTo>
                  <a:lnTo>
                    <a:pt x="878" y="1163"/>
                  </a:lnTo>
                  <a:lnTo>
                    <a:pt x="878" y="1163"/>
                  </a:lnTo>
                  <a:lnTo>
                    <a:pt x="878" y="1164"/>
                  </a:lnTo>
                  <a:lnTo>
                    <a:pt x="878" y="1165"/>
                  </a:lnTo>
                  <a:lnTo>
                    <a:pt x="878" y="1166"/>
                  </a:lnTo>
                  <a:lnTo>
                    <a:pt x="878" y="1167"/>
                  </a:lnTo>
                  <a:lnTo>
                    <a:pt x="879" y="1168"/>
                  </a:lnTo>
                  <a:lnTo>
                    <a:pt x="879" y="1169"/>
                  </a:lnTo>
                  <a:lnTo>
                    <a:pt x="879" y="1170"/>
                  </a:lnTo>
                  <a:lnTo>
                    <a:pt x="879" y="1170"/>
                  </a:lnTo>
                  <a:lnTo>
                    <a:pt x="880" y="1171"/>
                  </a:lnTo>
                  <a:lnTo>
                    <a:pt x="880" y="1172"/>
                  </a:lnTo>
                  <a:lnTo>
                    <a:pt x="880" y="1173"/>
                  </a:lnTo>
                  <a:lnTo>
                    <a:pt x="880" y="1174"/>
                  </a:lnTo>
                  <a:lnTo>
                    <a:pt x="880" y="1175"/>
                  </a:lnTo>
                  <a:lnTo>
                    <a:pt x="880" y="1175"/>
                  </a:lnTo>
                  <a:lnTo>
                    <a:pt x="880" y="1176"/>
                  </a:lnTo>
                  <a:lnTo>
                    <a:pt x="881" y="1177"/>
                  </a:lnTo>
                  <a:lnTo>
                    <a:pt x="881" y="1178"/>
                  </a:lnTo>
                  <a:lnTo>
                    <a:pt x="881" y="1178"/>
                  </a:lnTo>
                  <a:lnTo>
                    <a:pt x="881" y="1179"/>
                  </a:lnTo>
                  <a:lnTo>
                    <a:pt x="881" y="1180"/>
                  </a:lnTo>
                  <a:lnTo>
                    <a:pt x="881" y="1180"/>
                  </a:lnTo>
                  <a:lnTo>
                    <a:pt x="881" y="1181"/>
                  </a:lnTo>
                  <a:lnTo>
                    <a:pt x="882" y="1182"/>
                  </a:lnTo>
                  <a:lnTo>
                    <a:pt x="882" y="1183"/>
                  </a:lnTo>
                  <a:lnTo>
                    <a:pt x="882" y="1183"/>
                  </a:lnTo>
                  <a:lnTo>
                    <a:pt x="882" y="1184"/>
                  </a:lnTo>
                  <a:lnTo>
                    <a:pt x="882" y="1185"/>
                  </a:lnTo>
                  <a:lnTo>
                    <a:pt x="883" y="1185"/>
                  </a:lnTo>
                  <a:lnTo>
                    <a:pt x="883" y="1186"/>
                  </a:lnTo>
                  <a:lnTo>
                    <a:pt x="883" y="1186"/>
                  </a:lnTo>
                  <a:lnTo>
                    <a:pt x="883" y="1187"/>
                  </a:lnTo>
                  <a:lnTo>
                    <a:pt x="883" y="1188"/>
                  </a:lnTo>
                  <a:lnTo>
                    <a:pt x="883" y="1188"/>
                  </a:lnTo>
                  <a:lnTo>
                    <a:pt x="883" y="1189"/>
                  </a:lnTo>
                  <a:lnTo>
                    <a:pt x="884" y="1190"/>
                  </a:lnTo>
                  <a:lnTo>
                    <a:pt x="884" y="1190"/>
                  </a:lnTo>
                  <a:lnTo>
                    <a:pt x="884" y="1191"/>
                  </a:lnTo>
                  <a:lnTo>
                    <a:pt x="884" y="1191"/>
                  </a:lnTo>
                  <a:lnTo>
                    <a:pt x="885" y="1191"/>
                  </a:lnTo>
                  <a:lnTo>
                    <a:pt x="885" y="1192"/>
                  </a:lnTo>
                  <a:lnTo>
                    <a:pt x="885" y="1193"/>
                  </a:lnTo>
                  <a:lnTo>
                    <a:pt x="885" y="1193"/>
                  </a:lnTo>
                  <a:lnTo>
                    <a:pt x="885" y="1194"/>
                  </a:lnTo>
                  <a:lnTo>
                    <a:pt x="885" y="1194"/>
                  </a:lnTo>
                  <a:lnTo>
                    <a:pt x="885" y="1195"/>
                  </a:lnTo>
                  <a:lnTo>
                    <a:pt x="886" y="1195"/>
                  </a:lnTo>
                  <a:lnTo>
                    <a:pt x="886" y="1196"/>
                  </a:lnTo>
                  <a:lnTo>
                    <a:pt x="886" y="1196"/>
                  </a:lnTo>
                  <a:lnTo>
                    <a:pt x="886" y="1196"/>
                  </a:lnTo>
                  <a:lnTo>
                    <a:pt x="886" y="1197"/>
                  </a:lnTo>
                  <a:lnTo>
                    <a:pt x="886" y="1197"/>
                  </a:lnTo>
                  <a:lnTo>
                    <a:pt x="886" y="1198"/>
                  </a:lnTo>
                  <a:lnTo>
                    <a:pt x="887" y="1198"/>
                  </a:lnTo>
                  <a:lnTo>
                    <a:pt x="887" y="1198"/>
                  </a:lnTo>
                  <a:lnTo>
                    <a:pt x="887" y="1199"/>
                  </a:lnTo>
                  <a:lnTo>
                    <a:pt x="887" y="1199"/>
                  </a:lnTo>
                  <a:lnTo>
                    <a:pt x="887" y="1200"/>
                  </a:lnTo>
                  <a:lnTo>
                    <a:pt x="888" y="1200"/>
                  </a:lnTo>
                  <a:lnTo>
                    <a:pt x="888" y="1200"/>
                  </a:lnTo>
                  <a:lnTo>
                    <a:pt x="888" y="1200"/>
                  </a:lnTo>
                  <a:lnTo>
                    <a:pt x="888" y="1201"/>
                  </a:lnTo>
                  <a:lnTo>
                    <a:pt x="888" y="1201"/>
                  </a:lnTo>
                  <a:lnTo>
                    <a:pt x="888" y="1201"/>
                  </a:lnTo>
                  <a:lnTo>
                    <a:pt x="889" y="1201"/>
                  </a:lnTo>
                  <a:lnTo>
                    <a:pt x="889" y="1201"/>
                  </a:lnTo>
                  <a:lnTo>
                    <a:pt x="889" y="1202"/>
                  </a:lnTo>
                  <a:lnTo>
                    <a:pt x="889" y="1202"/>
                  </a:lnTo>
                  <a:lnTo>
                    <a:pt x="889" y="1202"/>
                  </a:lnTo>
                  <a:lnTo>
                    <a:pt x="890" y="1202"/>
                  </a:lnTo>
                  <a:lnTo>
                    <a:pt x="890" y="1203"/>
                  </a:lnTo>
                  <a:lnTo>
                    <a:pt x="890" y="1203"/>
                  </a:lnTo>
                  <a:lnTo>
                    <a:pt x="890" y="1203"/>
                  </a:lnTo>
                  <a:lnTo>
                    <a:pt x="890" y="1203"/>
                  </a:lnTo>
                  <a:lnTo>
                    <a:pt x="890" y="1203"/>
                  </a:lnTo>
                  <a:lnTo>
                    <a:pt x="890" y="1203"/>
                  </a:lnTo>
                  <a:lnTo>
                    <a:pt x="891" y="1203"/>
                  </a:lnTo>
                  <a:lnTo>
                    <a:pt x="891" y="1203"/>
                  </a:lnTo>
                  <a:lnTo>
                    <a:pt x="891" y="1203"/>
                  </a:lnTo>
                  <a:lnTo>
                    <a:pt x="891" y="1203"/>
                  </a:lnTo>
                  <a:lnTo>
                    <a:pt x="891" y="1203"/>
                  </a:lnTo>
                  <a:lnTo>
                    <a:pt x="891" y="1203"/>
                  </a:lnTo>
                  <a:lnTo>
                    <a:pt x="891" y="1204"/>
                  </a:lnTo>
                  <a:lnTo>
                    <a:pt x="892" y="1204"/>
                  </a:lnTo>
                  <a:lnTo>
                    <a:pt x="892" y="1204"/>
                  </a:lnTo>
                  <a:lnTo>
                    <a:pt x="892" y="1203"/>
                  </a:lnTo>
                  <a:lnTo>
                    <a:pt x="892" y="1203"/>
                  </a:lnTo>
                  <a:lnTo>
                    <a:pt x="893" y="1203"/>
                  </a:lnTo>
                  <a:lnTo>
                    <a:pt x="893" y="1203"/>
                  </a:lnTo>
                  <a:lnTo>
                    <a:pt x="893" y="1203"/>
                  </a:lnTo>
                  <a:lnTo>
                    <a:pt x="893" y="1203"/>
                  </a:lnTo>
                  <a:lnTo>
                    <a:pt x="893" y="1203"/>
                  </a:lnTo>
                  <a:lnTo>
                    <a:pt x="893" y="1203"/>
                  </a:lnTo>
                  <a:lnTo>
                    <a:pt x="893" y="1203"/>
                  </a:lnTo>
                  <a:lnTo>
                    <a:pt x="894" y="1203"/>
                  </a:lnTo>
                  <a:lnTo>
                    <a:pt x="894" y="1203"/>
                  </a:lnTo>
                  <a:lnTo>
                    <a:pt x="894" y="1202"/>
                  </a:lnTo>
                  <a:lnTo>
                    <a:pt x="894" y="1202"/>
                  </a:lnTo>
                  <a:lnTo>
                    <a:pt x="894" y="1202"/>
                  </a:lnTo>
                  <a:lnTo>
                    <a:pt x="894" y="1202"/>
                  </a:lnTo>
                  <a:lnTo>
                    <a:pt x="894" y="1201"/>
                  </a:lnTo>
                  <a:lnTo>
                    <a:pt x="895" y="1201"/>
                  </a:lnTo>
                  <a:lnTo>
                    <a:pt x="895" y="1201"/>
                  </a:lnTo>
                  <a:lnTo>
                    <a:pt x="895" y="1201"/>
                  </a:lnTo>
                  <a:lnTo>
                    <a:pt x="895" y="1201"/>
                  </a:lnTo>
                  <a:lnTo>
                    <a:pt x="895" y="1200"/>
                  </a:lnTo>
                  <a:lnTo>
                    <a:pt x="896" y="1200"/>
                  </a:lnTo>
                  <a:lnTo>
                    <a:pt x="896" y="1200"/>
                  </a:lnTo>
                  <a:lnTo>
                    <a:pt x="896" y="1199"/>
                  </a:lnTo>
                  <a:lnTo>
                    <a:pt x="896" y="1199"/>
                  </a:lnTo>
                  <a:lnTo>
                    <a:pt x="896" y="1198"/>
                  </a:lnTo>
                  <a:lnTo>
                    <a:pt x="896" y="1198"/>
                  </a:lnTo>
                  <a:lnTo>
                    <a:pt x="896" y="1198"/>
                  </a:lnTo>
                  <a:lnTo>
                    <a:pt x="897" y="1197"/>
                  </a:lnTo>
                  <a:lnTo>
                    <a:pt x="897" y="1197"/>
                  </a:lnTo>
                  <a:lnTo>
                    <a:pt x="897" y="1196"/>
                  </a:lnTo>
                  <a:lnTo>
                    <a:pt x="897" y="1196"/>
                  </a:lnTo>
                  <a:lnTo>
                    <a:pt x="898" y="1196"/>
                  </a:lnTo>
                  <a:lnTo>
                    <a:pt x="898" y="1195"/>
                  </a:lnTo>
                  <a:lnTo>
                    <a:pt x="898" y="1195"/>
                  </a:lnTo>
                  <a:lnTo>
                    <a:pt x="898" y="1194"/>
                  </a:lnTo>
                  <a:lnTo>
                    <a:pt x="898" y="1193"/>
                  </a:lnTo>
                  <a:lnTo>
                    <a:pt x="898" y="1193"/>
                  </a:lnTo>
                  <a:lnTo>
                    <a:pt x="898" y="1193"/>
                  </a:lnTo>
                  <a:lnTo>
                    <a:pt x="899" y="1192"/>
                  </a:lnTo>
                  <a:lnTo>
                    <a:pt x="899" y="1191"/>
                  </a:lnTo>
                  <a:lnTo>
                    <a:pt x="899" y="1191"/>
                  </a:lnTo>
                  <a:lnTo>
                    <a:pt x="899" y="1190"/>
                  </a:lnTo>
                  <a:lnTo>
                    <a:pt x="899" y="1190"/>
                  </a:lnTo>
                  <a:lnTo>
                    <a:pt x="899" y="1189"/>
                  </a:lnTo>
                  <a:lnTo>
                    <a:pt x="899" y="1188"/>
                  </a:lnTo>
                  <a:lnTo>
                    <a:pt x="900" y="1188"/>
                  </a:lnTo>
                  <a:lnTo>
                    <a:pt x="900" y="1187"/>
                  </a:lnTo>
                  <a:lnTo>
                    <a:pt x="900" y="1186"/>
                  </a:lnTo>
                  <a:lnTo>
                    <a:pt x="900" y="1185"/>
                  </a:lnTo>
                  <a:lnTo>
                    <a:pt x="900" y="1185"/>
                  </a:lnTo>
                  <a:lnTo>
                    <a:pt x="901" y="1184"/>
                  </a:lnTo>
                  <a:lnTo>
                    <a:pt x="901" y="1183"/>
                  </a:lnTo>
                  <a:lnTo>
                    <a:pt x="901" y="1183"/>
                  </a:lnTo>
                  <a:lnTo>
                    <a:pt x="901" y="1182"/>
                  </a:lnTo>
                  <a:lnTo>
                    <a:pt x="901" y="1181"/>
                  </a:lnTo>
                  <a:lnTo>
                    <a:pt x="901" y="1180"/>
                  </a:lnTo>
                  <a:lnTo>
                    <a:pt x="901" y="1179"/>
                  </a:lnTo>
                  <a:lnTo>
                    <a:pt x="902" y="1178"/>
                  </a:lnTo>
                  <a:lnTo>
                    <a:pt x="902" y="1178"/>
                  </a:lnTo>
                  <a:lnTo>
                    <a:pt x="902" y="1177"/>
                  </a:lnTo>
                  <a:lnTo>
                    <a:pt x="902" y="1176"/>
                  </a:lnTo>
                  <a:lnTo>
                    <a:pt x="903" y="1175"/>
                  </a:lnTo>
                  <a:lnTo>
                    <a:pt x="903" y="1174"/>
                  </a:lnTo>
                  <a:lnTo>
                    <a:pt x="903" y="1173"/>
                  </a:lnTo>
                  <a:lnTo>
                    <a:pt x="903" y="1172"/>
                  </a:lnTo>
                  <a:lnTo>
                    <a:pt x="903" y="1171"/>
                  </a:lnTo>
                  <a:lnTo>
                    <a:pt x="903" y="1170"/>
                  </a:lnTo>
                  <a:lnTo>
                    <a:pt x="903" y="1169"/>
                  </a:lnTo>
                  <a:lnTo>
                    <a:pt x="904" y="1168"/>
                  </a:lnTo>
                  <a:lnTo>
                    <a:pt x="904" y="1167"/>
                  </a:lnTo>
                  <a:lnTo>
                    <a:pt x="904" y="1167"/>
                  </a:lnTo>
                  <a:lnTo>
                    <a:pt x="904" y="1165"/>
                  </a:lnTo>
                  <a:lnTo>
                    <a:pt x="904" y="1164"/>
                  </a:lnTo>
                  <a:lnTo>
                    <a:pt x="904" y="1163"/>
                  </a:lnTo>
                  <a:lnTo>
                    <a:pt x="904" y="1162"/>
                  </a:lnTo>
                  <a:lnTo>
                    <a:pt x="905" y="1161"/>
                  </a:lnTo>
                  <a:lnTo>
                    <a:pt x="905" y="1160"/>
                  </a:lnTo>
                  <a:lnTo>
                    <a:pt x="905" y="1159"/>
                  </a:lnTo>
                  <a:lnTo>
                    <a:pt x="905" y="1158"/>
                  </a:lnTo>
                  <a:lnTo>
                    <a:pt x="905" y="1157"/>
                  </a:lnTo>
                  <a:lnTo>
                    <a:pt x="906" y="1155"/>
                  </a:lnTo>
                  <a:lnTo>
                    <a:pt x="906" y="1154"/>
                  </a:lnTo>
                  <a:lnTo>
                    <a:pt x="906" y="1153"/>
                  </a:lnTo>
                  <a:lnTo>
                    <a:pt x="906" y="1152"/>
                  </a:lnTo>
                  <a:lnTo>
                    <a:pt x="906" y="1151"/>
                  </a:lnTo>
                  <a:lnTo>
                    <a:pt x="906" y="1150"/>
                  </a:lnTo>
                  <a:lnTo>
                    <a:pt x="906" y="1148"/>
                  </a:lnTo>
                  <a:lnTo>
                    <a:pt x="907" y="1147"/>
                  </a:lnTo>
                  <a:lnTo>
                    <a:pt x="907" y="1146"/>
                  </a:lnTo>
                  <a:lnTo>
                    <a:pt x="907" y="1145"/>
                  </a:lnTo>
                  <a:lnTo>
                    <a:pt x="907" y="1143"/>
                  </a:lnTo>
                  <a:lnTo>
                    <a:pt x="908" y="1142"/>
                  </a:lnTo>
                  <a:lnTo>
                    <a:pt x="908" y="1141"/>
                  </a:lnTo>
                  <a:lnTo>
                    <a:pt x="908" y="1139"/>
                  </a:lnTo>
                  <a:lnTo>
                    <a:pt x="908" y="1138"/>
                  </a:lnTo>
                  <a:lnTo>
                    <a:pt x="908" y="1137"/>
                  </a:lnTo>
                  <a:lnTo>
                    <a:pt x="908" y="1135"/>
                  </a:lnTo>
                  <a:lnTo>
                    <a:pt x="908" y="1134"/>
                  </a:lnTo>
                  <a:lnTo>
                    <a:pt x="909" y="1132"/>
                  </a:lnTo>
                  <a:lnTo>
                    <a:pt x="909" y="1131"/>
                  </a:lnTo>
                  <a:lnTo>
                    <a:pt x="909" y="1130"/>
                  </a:lnTo>
                  <a:lnTo>
                    <a:pt x="909" y="1128"/>
                  </a:lnTo>
                  <a:lnTo>
                    <a:pt x="909" y="1127"/>
                  </a:lnTo>
                  <a:lnTo>
                    <a:pt x="909" y="1126"/>
                  </a:lnTo>
                  <a:lnTo>
                    <a:pt x="909" y="1124"/>
                  </a:lnTo>
                  <a:lnTo>
                    <a:pt x="910" y="1122"/>
                  </a:lnTo>
                  <a:lnTo>
                    <a:pt x="910" y="1121"/>
                  </a:lnTo>
                  <a:lnTo>
                    <a:pt x="910" y="1119"/>
                  </a:lnTo>
                  <a:lnTo>
                    <a:pt x="910" y="1118"/>
                  </a:lnTo>
                  <a:lnTo>
                    <a:pt x="910" y="1117"/>
                  </a:lnTo>
                  <a:lnTo>
                    <a:pt x="911" y="1115"/>
                  </a:lnTo>
                  <a:lnTo>
                    <a:pt x="911" y="1114"/>
                  </a:lnTo>
                  <a:lnTo>
                    <a:pt x="911" y="1112"/>
                  </a:lnTo>
                  <a:lnTo>
                    <a:pt x="911" y="1110"/>
                  </a:lnTo>
                  <a:lnTo>
                    <a:pt x="911" y="1109"/>
                  </a:lnTo>
                  <a:lnTo>
                    <a:pt x="911" y="1107"/>
                  </a:lnTo>
                  <a:lnTo>
                    <a:pt x="911" y="1106"/>
                  </a:lnTo>
                  <a:lnTo>
                    <a:pt x="912" y="1104"/>
                  </a:lnTo>
                  <a:lnTo>
                    <a:pt x="912" y="1103"/>
                  </a:lnTo>
                  <a:lnTo>
                    <a:pt x="912" y="1101"/>
                  </a:lnTo>
                  <a:lnTo>
                    <a:pt x="912" y="1099"/>
                  </a:lnTo>
                  <a:lnTo>
                    <a:pt x="913" y="1098"/>
                  </a:lnTo>
                  <a:lnTo>
                    <a:pt x="913" y="1096"/>
                  </a:lnTo>
                  <a:lnTo>
                    <a:pt x="913" y="1094"/>
                  </a:lnTo>
                  <a:lnTo>
                    <a:pt x="913" y="1093"/>
                  </a:lnTo>
                  <a:lnTo>
                    <a:pt x="913" y="1091"/>
                  </a:lnTo>
                  <a:lnTo>
                    <a:pt x="913" y="1089"/>
                  </a:lnTo>
                  <a:lnTo>
                    <a:pt x="913" y="1087"/>
                  </a:lnTo>
                  <a:lnTo>
                    <a:pt x="914" y="1086"/>
                  </a:lnTo>
                  <a:lnTo>
                    <a:pt x="914" y="1084"/>
                  </a:lnTo>
                  <a:lnTo>
                    <a:pt x="914" y="1082"/>
                  </a:lnTo>
                  <a:lnTo>
                    <a:pt x="914" y="1080"/>
                  </a:lnTo>
                  <a:lnTo>
                    <a:pt x="914" y="1078"/>
                  </a:lnTo>
                  <a:lnTo>
                    <a:pt x="914" y="1077"/>
                  </a:lnTo>
                  <a:lnTo>
                    <a:pt x="914" y="1075"/>
                  </a:lnTo>
                  <a:lnTo>
                    <a:pt x="915" y="1073"/>
                  </a:lnTo>
                  <a:lnTo>
                    <a:pt x="915" y="1071"/>
                  </a:lnTo>
                  <a:lnTo>
                    <a:pt x="915" y="1070"/>
                  </a:lnTo>
                  <a:lnTo>
                    <a:pt x="915" y="1068"/>
                  </a:lnTo>
                  <a:lnTo>
                    <a:pt x="915" y="1066"/>
                  </a:lnTo>
                  <a:lnTo>
                    <a:pt x="916" y="1064"/>
                  </a:lnTo>
                  <a:lnTo>
                    <a:pt x="916" y="1062"/>
                  </a:lnTo>
                  <a:lnTo>
                    <a:pt x="916" y="1060"/>
                  </a:lnTo>
                  <a:lnTo>
                    <a:pt x="916" y="1058"/>
                  </a:lnTo>
                  <a:lnTo>
                    <a:pt x="916" y="1057"/>
                  </a:lnTo>
                  <a:lnTo>
                    <a:pt x="916" y="1055"/>
                  </a:lnTo>
                  <a:lnTo>
                    <a:pt x="916" y="1053"/>
                  </a:lnTo>
                  <a:lnTo>
                    <a:pt x="917" y="1051"/>
                  </a:lnTo>
                  <a:lnTo>
                    <a:pt x="917" y="1049"/>
                  </a:lnTo>
                  <a:lnTo>
                    <a:pt x="917" y="1047"/>
                  </a:lnTo>
                  <a:lnTo>
                    <a:pt x="917" y="1045"/>
                  </a:lnTo>
                  <a:lnTo>
                    <a:pt x="918" y="1043"/>
                  </a:lnTo>
                  <a:lnTo>
                    <a:pt x="918" y="1041"/>
                  </a:lnTo>
                  <a:lnTo>
                    <a:pt x="918" y="1039"/>
                  </a:lnTo>
                  <a:lnTo>
                    <a:pt x="918" y="1037"/>
                  </a:lnTo>
                  <a:lnTo>
                    <a:pt x="918" y="1035"/>
                  </a:lnTo>
                  <a:lnTo>
                    <a:pt x="918" y="1033"/>
                  </a:lnTo>
                  <a:lnTo>
                    <a:pt x="918" y="1031"/>
                  </a:lnTo>
                  <a:lnTo>
                    <a:pt x="919" y="1029"/>
                  </a:lnTo>
                  <a:lnTo>
                    <a:pt x="919" y="1027"/>
                  </a:lnTo>
                  <a:lnTo>
                    <a:pt x="919" y="1025"/>
                  </a:lnTo>
                  <a:lnTo>
                    <a:pt x="919" y="1023"/>
                  </a:lnTo>
                  <a:lnTo>
                    <a:pt x="919" y="1021"/>
                  </a:lnTo>
                  <a:lnTo>
                    <a:pt x="919" y="1019"/>
                  </a:lnTo>
                  <a:lnTo>
                    <a:pt x="919" y="1017"/>
                  </a:lnTo>
                  <a:lnTo>
                    <a:pt x="920" y="1015"/>
                  </a:lnTo>
                  <a:lnTo>
                    <a:pt x="920" y="1013"/>
                  </a:lnTo>
                  <a:lnTo>
                    <a:pt x="920" y="1011"/>
                  </a:lnTo>
                  <a:lnTo>
                    <a:pt x="920" y="1009"/>
                  </a:lnTo>
                  <a:lnTo>
                    <a:pt x="920" y="1007"/>
                  </a:lnTo>
                  <a:lnTo>
                    <a:pt x="921" y="1005"/>
                  </a:lnTo>
                  <a:lnTo>
                    <a:pt x="921" y="1002"/>
                  </a:lnTo>
                  <a:lnTo>
                    <a:pt x="921" y="1001"/>
                  </a:lnTo>
                  <a:lnTo>
                    <a:pt x="921" y="998"/>
                  </a:lnTo>
                  <a:lnTo>
                    <a:pt x="921" y="996"/>
                  </a:lnTo>
                  <a:lnTo>
                    <a:pt x="921" y="994"/>
                  </a:lnTo>
                  <a:lnTo>
                    <a:pt x="922" y="992"/>
                  </a:lnTo>
                  <a:lnTo>
                    <a:pt x="922" y="990"/>
                  </a:lnTo>
                  <a:lnTo>
                    <a:pt x="922" y="988"/>
                  </a:lnTo>
                  <a:lnTo>
                    <a:pt x="922" y="986"/>
                  </a:lnTo>
                  <a:lnTo>
                    <a:pt x="922" y="984"/>
                  </a:lnTo>
                  <a:lnTo>
                    <a:pt x="922" y="981"/>
                  </a:lnTo>
                  <a:lnTo>
                    <a:pt x="922" y="979"/>
                  </a:lnTo>
                  <a:lnTo>
                    <a:pt x="923" y="977"/>
                  </a:lnTo>
                  <a:lnTo>
                    <a:pt x="923" y="975"/>
                  </a:lnTo>
                  <a:lnTo>
                    <a:pt x="923" y="973"/>
                  </a:lnTo>
                  <a:lnTo>
                    <a:pt x="923" y="971"/>
                  </a:lnTo>
                  <a:lnTo>
                    <a:pt x="923" y="968"/>
                  </a:lnTo>
                  <a:lnTo>
                    <a:pt x="924" y="966"/>
                  </a:lnTo>
                  <a:lnTo>
                    <a:pt x="924" y="964"/>
                  </a:lnTo>
                  <a:lnTo>
                    <a:pt x="924" y="962"/>
                  </a:lnTo>
                  <a:lnTo>
                    <a:pt x="924" y="960"/>
                  </a:lnTo>
                  <a:lnTo>
                    <a:pt x="924" y="958"/>
                  </a:lnTo>
                  <a:lnTo>
                    <a:pt x="924" y="955"/>
                  </a:lnTo>
                  <a:lnTo>
                    <a:pt x="924" y="953"/>
                  </a:lnTo>
                  <a:lnTo>
                    <a:pt x="925" y="951"/>
                  </a:lnTo>
                  <a:lnTo>
                    <a:pt x="925" y="949"/>
                  </a:lnTo>
                  <a:lnTo>
                    <a:pt x="925" y="946"/>
                  </a:lnTo>
                  <a:lnTo>
                    <a:pt x="925" y="944"/>
                  </a:lnTo>
                  <a:lnTo>
                    <a:pt x="926" y="942"/>
                  </a:lnTo>
                  <a:lnTo>
                    <a:pt x="926" y="940"/>
                  </a:lnTo>
                  <a:lnTo>
                    <a:pt x="926" y="938"/>
                  </a:lnTo>
                  <a:lnTo>
                    <a:pt x="926" y="935"/>
                  </a:lnTo>
                  <a:lnTo>
                    <a:pt x="926" y="933"/>
                  </a:lnTo>
                  <a:lnTo>
                    <a:pt x="926" y="931"/>
                  </a:lnTo>
                  <a:lnTo>
                    <a:pt x="926" y="929"/>
                  </a:lnTo>
                  <a:lnTo>
                    <a:pt x="927" y="927"/>
                  </a:lnTo>
                  <a:lnTo>
                    <a:pt x="927" y="924"/>
                  </a:lnTo>
                  <a:lnTo>
                    <a:pt x="927" y="922"/>
                  </a:lnTo>
                  <a:lnTo>
                    <a:pt x="927" y="920"/>
                  </a:lnTo>
                  <a:lnTo>
                    <a:pt x="927" y="918"/>
                  </a:lnTo>
                  <a:lnTo>
                    <a:pt x="927" y="915"/>
                  </a:lnTo>
                  <a:lnTo>
                    <a:pt x="927" y="913"/>
                  </a:lnTo>
                  <a:lnTo>
                    <a:pt x="928" y="911"/>
                  </a:lnTo>
                  <a:lnTo>
                    <a:pt x="928" y="909"/>
                  </a:lnTo>
                  <a:lnTo>
                    <a:pt x="928" y="907"/>
                  </a:lnTo>
                  <a:lnTo>
                    <a:pt x="928" y="904"/>
                  </a:lnTo>
                  <a:lnTo>
                    <a:pt x="928" y="902"/>
                  </a:lnTo>
                  <a:lnTo>
                    <a:pt x="929" y="900"/>
                  </a:lnTo>
                  <a:lnTo>
                    <a:pt x="929" y="897"/>
                  </a:lnTo>
                  <a:lnTo>
                    <a:pt x="929" y="896"/>
                  </a:lnTo>
                  <a:lnTo>
                    <a:pt x="929" y="893"/>
                  </a:lnTo>
                  <a:lnTo>
                    <a:pt x="929" y="891"/>
                  </a:lnTo>
                  <a:lnTo>
                    <a:pt x="929" y="889"/>
                  </a:lnTo>
                  <a:lnTo>
                    <a:pt x="929" y="886"/>
                  </a:lnTo>
                  <a:lnTo>
                    <a:pt x="930" y="884"/>
                  </a:lnTo>
                  <a:lnTo>
                    <a:pt x="930" y="882"/>
                  </a:lnTo>
                  <a:lnTo>
                    <a:pt x="930" y="880"/>
                  </a:lnTo>
                  <a:lnTo>
                    <a:pt x="930" y="877"/>
                  </a:lnTo>
                  <a:lnTo>
                    <a:pt x="931" y="875"/>
                  </a:lnTo>
                  <a:lnTo>
                    <a:pt x="931" y="873"/>
                  </a:lnTo>
                  <a:lnTo>
                    <a:pt x="931" y="871"/>
                  </a:lnTo>
                  <a:lnTo>
                    <a:pt x="931" y="869"/>
                  </a:lnTo>
                  <a:lnTo>
                    <a:pt x="931" y="866"/>
                  </a:lnTo>
                  <a:lnTo>
                    <a:pt x="931" y="864"/>
                  </a:lnTo>
                  <a:lnTo>
                    <a:pt x="931" y="862"/>
                  </a:lnTo>
                  <a:lnTo>
                    <a:pt x="932" y="860"/>
                  </a:lnTo>
                  <a:lnTo>
                    <a:pt x="932" y="858"/>
                  </a:lnTo>
                  <a:lnTo>
                    <a:pt x="932" y="856"/>
                  </a:lnTo>
                  <a:lnTo>
                    <a:pt x="932" y="853"/>
                  </a:lnTo>
                  <a:lnTo>
                    <a:pt x="932" y="851"/>
                  </a:lnTo>
                  <a:lnTo>
                    <a:pt x="932" y="849"/>
                  </a:lnTo>
                  <a:lnTo>
                    <a:pt x="932" y="847"/>
                  </a:lnTo>
                  <a:lnTo>
                    <a:pt x="933" y="845"/>
                  </a:lnTo>
                  <a:lnTo>
                    <a:pt x="933" y="842"/>
                  </a:lnTo>
                  <a:lnTo>
                    <a:pt x="933" y="840"/>
                  </a:lnTo>
                  <a:lnTo>
                    <a:pt x="933" y="838"/>
                  </a:lnTo>
                  <a:lnTo>
                    <a:pt x="933" y="836"/>
                  </a:lnTo>
                  <a:lnTo>
                    <a:pt x="934" y="834"/>
                  </a:lnTo>
                  <a:lnTo>
                    <a:pt x="934" y="831"/>
                  </a:lnTo>
                  <a:lnTo>
                    <a:pt x="934" y="830"/>
                  </a:lnTo>
                  <a:lnTo>
                    <a:pt x="934" y="827"/>
                  </a:lnTo>
                  <a:lnTo>
                    <a:pt x="934" y="825"/>
                  </a:lnTo>
                  <a:lnTo>
                    <a:pt x="934" y="823"/>
                  </a:lnTo>
                  <a:lnTo>
                    <a:pt x="934" y="821"/>
                  </a:lnTo>
                  <a:lnTo>
                    <a:pt x="935" y="819"/>
                  </a:lnTo>
                  <a:lnTo>
                    <a:pt x="935" y="817"/>
                  </a:lnTo>
                  <a:lnTo>
                    <a:pt x="935" y="815"/>
                  </a:lnTo>
                  <a:lnTo>
                    <a:pt x="935" y="812"/>
                  </a:lnTo>
                  <a:lnTo>
                    <a:pt x="936" y="810"/>
                  </a:lnTo>
                  <a:lnTo>
                    <a:pt x="936" y="808"/>
                  </a:lnTo>
                  <a:lnTo>
                    <a:pt x="936" y="806"/>
                  </a:lnTo>
                  <a:lnTo>
                    <a:pt x="936" y="804"/>
                  </a:lnTo>
                  <a:lnTo>
                    <a:pt x="936" y="802"/>
                  </a:lnTo>
                  <a:lnTo>
                    <a:pt x="936" y="800"/>
                  </a:lnTo>
                  <a:lnTo>
                    <a:pt x="936" y="798"/>
                  </a:lnTo>
                  <a:lnTo>
                    <a:pt x="937" y="796"/>
                  </a:lnTo>
                  <a:lnTo>
                    <a:pt x="937" y="794"/>
                  </a:lnTo>
                  <a:lnTo>
                    <a:pt x="937" y="792"/>
                  </a:lnTo>
                  <a:lnTo>
                    <a:pt x="937" y="790"/>
                  </a:lnTo>
                  <a:lnTo>
                    <a:pt x="937" y="788"/>
                  </a:lnTo>
                  <a:lnTo>
                    <a:pt x="937" y="786"/>
                  </a:lnTo>
                  <a:lnTo>
                    <a:pt x="937" y="784"/>
                  </a:lnTo>
                  <a:lnTo>
                    <a:pt x="938" y="782"/>
                  </a:lnTo>
                  <a:lnTo>
                    <a:pt x="938" y="780"/>
                  </a:lnTo>
                  <a:lnTo>
                    <a:pt x="938" y="778"/>
                  </a:lnTo>
                  <a:lnTo>
                    <a:pt x="938" y="776"/>
                  </a:lnTo>
                  <a:lnTo>
                    <a:pt x="938" y="774"/>
                  </a:lnTo>
                  <a:lnTo>
                    <a:pt x="939" y="772"/>
                  </a:lnTo>
                  <a:lnTo>
                    <a:pt x="939" y="770"/>
                  </a:lnTo>
                  <a:lnTo>
                    <a:pt x="939" y="768"/>
                  </a:lnTo>
                  <a:lnTo>
                    <a:pt x="939" y="766"/>
                  </a:lnTo>
                  <a:lnTo>
                    <a:pt x="939" y="764"/>
                  </a:lnTo>
                  <a:lnTo>
                    <a:pt x="939" y="762"/>
                  </a:lnTo>
                  <a:lnTo>
                    <a:pt x="939" y="760"/>
                  </a:lnTo>
                  <a:lnTo>
                    <a:pt x="940" y="759"/>
                  </a:lnTo>
                  <a:lnTo>
                    <a:pt x="940" y="757"/>
                  </a:lnTo>
                  <a:lnTo>
                    <a:pt x="940" y="755"/>
                  </a:lnTo>
                  <a:lnTo>
                    <a:pt x="940" y="753"/>
                  </a:lnTo>
                  <a:lnTo>
                    <a:pt x="941" y="751"/>
                  </a:lnTo>
                  <a:lnTo>
                    <a:pt x="941" y="749"/>
                  </a:lnTo>
                  <a:lnTo>
                    <a:pt x="941" y="748"/>
                  </a:lnTo>
                  <a:lnTo>
                    <a:pt x="941" y="746"/>
                  </a:lnTo>
                  <a:lnTo>
                    <a:pt x="941" y="744"/>
                  </a:lnTo>
                  <a:lnTo>
                    <a:pt x="941" y="742"/>
                  </a:lnTo>
                  <a:lnTo>
                    <a:pt x="941" y="740"/>
                  </a:lnTo>
                  <a:lnTo>
                    <a:pt x="942" y="738"/>
                  </a:lnTo>
                  <a:lnTo>
                    <a:pt x="942" y="737"/>
                  </a:lnTo>
                  <a:lnTo>
                    <a:pt x="942" y="735"/>
                  </a:lnTo>
                  <a:lnTo>
                    <a:pt x="942" y="733"/>
                  </a:lnTo>
                  <a:lnTo>
                    <a:pt x="942" y="731"/>
                  </a:lnTo>
                  <a:lnTo>
                    <a:pt x="942" y="730"/>
                  </a:lnTo>
                  <a:lnTo>
                    <a:pt x="942" y="728"/>
                  </a:lnTo>
                  <a:lnTo>
                    <a:pt x="943" y="726"/>
                  </a:lnTo>
                  <a:lnTo>
                    <a:pt x="943" y="725"/>
                  </a:lnTo>
                  <a:lnTo>
                    <a:pt x="943" y="723"/>
                  </a:lnTo>
                  <a:lnTo>
                    <a:pt x="943" y="721"/>
                  </a:lnTo>
                  <a:lnTo>
                    <a:pt x="943" y="720"/>
                  </a:lnTo>
                  <a:lnTo>
                    <a:pt x="944" y="718"/>
                  </a:lnTo>
                  <a:lnTo>
                    <a:pt x="944" y="716"/>
                  </a:lnTo>
                  <a:lnTo>
                    <a:pt x="944" y="715"/>
                  </a:lnTo>
                  <a:lnTo>
                    <a:pt x="944" y="713"/>
                  </a:lnTo>
                  <a:lnTo>
                    <a:pt x="944" y="712"/>
                  </a:lnTo>
                  <a:lnTo>
                    <a:pt x="944" y="710"/>
                  </a:lnTo>
                  <a:lnTo>
                    <a:pt x="944" y="709"/>
                  </a:lnTo>
                  <a:lnTo>
                    <a:pt x="945" y="707"/>
                  </a:lnTo>
                  <a:lnTo>
                    <a:pt x="945" y="706"/>
                  </a:lnTo>
                  <a:lnTo>
                    <a:pt x="945" y="704"/>
                  </a:lnTo>
                  <a:lnTo>
                    <a:pt x="945" y="703"/>
                  </a:lnTo>
                  <a:lnTo>
                    <a:pt x="946" y="701"/>
                  </a:lnTo>
                  <a:lnTo>
                    <a:pt x="946" y="700"/>
                  </a:lnTo>
                  <a:lnTo>
                    <a:pt x="946" y="698"/>
                  </a:lnTo>
                  <a:lnTo>
                    <a:pt x="946" y="697"/>
                  </a:lnTo>
                  <a:lnTo>
                    <a:pt x="946" y="696"/>
                  </a:lnTo>
                  <a:lnTo>
                    <a:pt x="946" y="694"/>
                  </a:lnTo>
                  <a:lnTo>
                    <a:pt x="946" y="693"/>
                  </a:lnTo>
                  <a:lnTo>
                    <a:pt x="947" y="692"/>
                  </a:lnTo>
                  <a:lnTo>
                    <a:pt x="947" y="690"/>
                  </a:lnTo>
                  <a:lnTo>
                    <a:pt x="947" y="689"/>
                  </a:lnTo>
                  <a:lnTo>
                    <a:pt x="947" y="687"/>
                  </a:lnTo>
                  <a:lnTo>
                    <a:pt x="947" y="686"/>
                  </a:lnTo>
                  <a:lnTo>
                    <a:pt x="947" y="685"/>
                  </a:lnTo>
                  <a:lnTo>
                    <a:pt x="947" y="684"/>
                  </a:lnTo>
                  <a:lnTo>
                    <a:pt x="948" y="682"/>
                  </a:lnTo>
                  <a:lnTo>
                    <a:pt x="948" y="681"/>
                  </a:lnTo>
                  <a:lnTo>
                    <a:pt x="948" y="680"/>
                  </a:lnTo>
                  <a:lnTo>
                    <a:pt x="948" y="679"/>
                  </a:lnTo>
                  <a:lnTo>
                    <a:pt x="948" y="678"/>
                  </a:lnTo>
                  <a:lnTo>
                    <a:pt x="949" y="677"/>
                  </a:lnTo>
                  <a:lnTo>
                    <a:pt x="949" y="675"/>
                  </a:lnTo>
                  <a:lnTo>
                    <a:pt x="949" y="674"/>
                  </a:lnTo>
                  <a:lnTo>
                    <a:pt x="949" y="673"/>
                  </a:lnTo>
                  <a:lnTo>
                    <a:pt x="949" y="672"/>
                  </a:lnTo>
                  <a:lnTo>
                    <a:pt x="949" y="671"/>
                  </a:lnTo>
                  <a:lnTo>
                    <a:pt x="950" y="670"/>
                  </a:lnTo>
                  <a:lnTo>
                    <a:pt x="950" y="669"/>
                  </a:lnTo>
                  <a:lnTo>
                    <a:pt x="950" y="668"/>
                  </a:lnTo>
                  <a:lnTo>
                    <a:pt x="950" y="667"/>
                  </a:lnTo>
                  <a:lnTo>
                    <a:pt x="950" y="666"/>
                  </a:lnTo>
                  <a:lnTo>
                    <a:pt x="951" y="665"/>
                  </a:lnTo>
                  <a:lnTo>
                    <a:pt x="951" y="664"/>
                  </a:lnTo>
                  <a:lnTo>
                    <a:pt x="951" y="663"/>
                  </a:lnTo>
                  <a:lnTo>
                    <a:pt x="951" y="662"/>
                  </a:lnTo>
                  <a:lnTo>
                    <a:pt x="951" y="661"/>
                  </a:lnTo>
                  <a:lnTo>
                    <a:pt x="951" y="660"/>
                  </a:lnTo>
                  <a:lnTo>
                    <a:pt x="951" y="659"/>
                  </a:lnTo>
                  <a:lnTo>
                    <a:pt x="952" y="659"/>
                  </a:lnTo>
                  <a:lnTo>
                    <a:pt x="952" y="657"/>
                  </a:lnTo>
                  <a:lnTo>
                    <a:pt x="952" y="657"/>
                  </a:lnTo>
                  <a:lnTo>
                    <a:pt x="952" y="656"/>
                  </a:lnTo>
                  <a:lnTo>
                    <a:pt x="952" y="655"/>
                  </a:lnTo>
                  <a:lnTo>
                    <a:pt x="952" y="654"/>
                  </a:lnTo>
                  <a:lnTo>
                    <a:pt x="952" y="654"/>
                  </a:lnTo>
                  <a:lnTo>
                    <a:pt x="953" y="653"/>
                  </a:lnTo>
                  <a:lnTo>
                    <a:pt x="953" y="652"/>
                  </a:lnTo>
                  <a:lnTo>
                    <a:pt x="953" y="652"/>
                  </a:lnTo>
                  <a:lnTo>
                    <a:pt x="953" y="651"/>
                  </a:lnTo>
                  <a:lnTo>
                    <a:pt x="954" y="651"/>
                  </a:lnTo>
                  <a:lnTo>
                    <a:pt x="954" y="650"/>
                  </a:lnTo>
                  <a:lnTo>
                    <a:pt x="954" y="649"/>
                  </a:lnTo>
                  <a:lnTo>
                    <a:pt x="954" y="649"/>
                  </a:lnTo>
                  <a:lnTo>
                    <a:pt x="954" y="648"/>
                  </a:lnTo>
                  <a:lnTo>
                    <a:pt x="954" y="647"/>
                  </a:lnTo>
                  <a:lnTo>
                    <a:pt x="954" y="647"/>
                  </a:lnTo>
                  <a:lnTo>
                    <a:pt x="955" y="647"/>
                  </a:lnTo>
                  <a:lnTo>
                    <a:pt x="955" y="646"/>
                  </a:lnTo>
                  <a:lnTo>
                    <a:pt x="955" y="646"/>
                  </a:lnTo>
                  <a:lnTo>
                    <a:pt x="955" y="645"/>
                  </a:lnTo>
                  <a:lnTo>
                    <a:pt x="955" y="645"/>
                  </a:lnTo>
                  <a:lnTo>
                    <a:pt x="955" y="644"/>
                  </a:lnTo>
                  <a:lnTo>
                    <a:pt x="955" y="644"/>
                  </a:lnTo>
                  <a:lnTo>
                    <a:pt x="956" y="644"/>
                  </a:lnTo>
                  <a:lnTo>
                    <a:pt x="956" y="643"/>
                  </a:lnTo>
                  <a:lnTo>
                    <a:pt x="956" y="643"/>
                  </a:lnTo>
                  <a:lnTo>
                    <a:pt x="956" y="643"/>
                  </a:lnTo>
                  <a:lnTo>
                    <a:pt x="956" y="642"/>
                  </a:lnTo>
                  <a:lnTo>
                    <a:pt x="957" y="642"/>
                  </a:lnTo>
                  <a:lnTo>
                    <a:pt x="957" y="642"/>
                  </a:lnTo>
                  <a:lnTo>
                    <a:pt x="957" y="642"/>
                  </a:lnTo>
                  <a:lnTo>
                    <a:pt x="957" y="642"/>
                  </a:lnTo>
                  <a:lnTo>
                    <a:pt x="957" y="641"/>
                  </a:lnTo>
                  <a:lnTo>
                    <a:pt x="957" y="641"/>
                  </a:lnTo>
                  <a:lnTo>
                    <a:pt x="957" y="641"/>
                  </a:lnTo>
                  <a:lnTo>
                    <a:pt x="958" y="641"/>
                  </a:lnTo>
                  <a:lnTo>
                    <a:pt x="958" y="641"/>
                  </a:lnTo>
                  <a:lnTo>
                    <a:pt x="958" y="641"/>
                  </a:lnTo>
                  <a:lnTo>
                    <a:pt x="958" y="641"/>
                  </a:lnTo>
                  <a:lnTo>
                    <a:pt x="959" y="641"/>
                  </a:lnTo>
                  <a:lnTo>
                    <a:pt x="959" y="641"/>
                  </a:lnTo>
                  <a:lnTo>
                    <a:pt x="959" y="641"/>
                  </a:lnTo>
                  <a:lnTo>
                    <a:pt x="959" y="641"/>
                  </a:lnTo>
                  <a:lnTo>
                    <a:pt x="959" y="641"/>
                  </a:lnTo>
                  <a:lnTo>
                    <a:pt x="959" y="641"/>
                  </a:lnTo>
                  <a:lnTo>
                    <a:pt x="959" y="641"/>
                  </a:lnTo>
                  <a:lnTo>
                    <a:pt x="960" y="641"/>
                  </a:lnTo>
                  <a:lnTo>
                    <a:pt x="960" y="642"/>
                  </a:lnTo>
                  <a:lnTo>
                    <a:pt x="960" y="642"/>
                  </a:lnTo>
                  <a:lnTo>
                    <a:pt x="960" y="642"/>
                  </a:lnTo>
                  <a:lnTo>
                    <a:pt x="960" y="642"/>
                  </a:lnTo>
                  <a:lnTo>
                    <a:pt x="960" y="642"/>
                  </a:lnTo>
                  <a:lnTo>
                    <a:pt x="960" y="642"/>
                  </a:lnTo>
                  <a:lnTo>
                    <a:pt x="961" y="643"/>
                  </a:lnTo>
                  <a:lnTo>
                    <a:pt x="961" y="643"/>
                  </a:lnTo>
                  <a:lnTo>
                    <a:pt x="961" y="644"/>
                  </a:lnTo>
                  <a:lnTo>
                    <a:pt x="961" y="644"/>
                  </a:lnTo>
                  <a:lnTo>
                    <a:pt x="961" y="644"/>
                  </a:lnTo>
                  <a:lnTo>
                    <a:pt x="962" y="645"/>
                  </a:lnTo>
                  <a:lnTo>
                    <a:pt x="962" y="645"/>
                  </a:lnTo>
                  <a:lnTo>
                    <a:pt x="962" y="646"/>
                  </a:lnTo>
                  <a:lnTo>
                    <a:pt x="962" y="646"/>
                  </a:lnTo>
                  <a:lnTo>
                    <a:pt x="962" y="647"/>
                  </a:lnTo>
                  <a:lnTo>
                    <a:pt x="962" y="647"/>
                  </a:lnTo>
                  <a:lnTo>
                    <a:pt x="962" y="647"/>
                  </a:lnTo>
                  <a:lnTo>
                    <a:pt x="963" y="648"/>
                  </a:lnTo>
                  <a:lnTo>
                    <a:pt x="963" y="649"/>
                  </a:lnTo>
                  <a:lnTo>
                    <a:pt x="963" y="649"/>
                  </a:lnTo>
                  <a:lnTo>
                    <a:pt x="963" y="650"/>
                  </a:lnTo>
                  <a:lnTo>
                    <a:pt x="964" y="651"/>
                  </a:lnTo>
                  <a:lnTo>
                    <a:pt x="964" y="651"/>
                  </a:lnTo>
                  <a:lnTo>
                    <a:pt x="964" y="652"/>
                  </a:lnTo>
                  <a:lnTo>
                    <a:pt x="964" y="653"/>
                  </a:lnTo>
                  <a:lnTo>
                    <a:pt x="964" y="654"/>
                  </a:lnTo>
                  <a:lnTo>
                    <a:pt x="964" y="654"/>
                  </a:lnTo>
                  <a:lnTo>
                    <a:pt x="964" y="655"/>
                  </a:lnTo>
                  <a:lnTo>
                    <a:pt x="965" y="656"/>
                  </a:lnTo>
                  <a:lnTo>
                    <a:pt x="965" y="657"/>
                  </a:lnTo>
                  <a:lnTo>
                    <a:pt x="965" y="657"/>
                  </a:lnTo>
                  <a:lnTo>
                    <a:pt x="965" y="658"/>
                  </a:lnTo>
                  <a:lnTo>
                    <a:pt x="965" y="659"/>
                  </a:lnTo>
                  <a:lnTo>
                    <a:pt x="965" y="660"/>
                  </a:lnTo>
                  <a:lnTo>
                    <a:pt x="965" y="661"/>
                  </a:lnTo>
                  <a:lnTo>
                    <a:pt x="966" y="662"/>
                  </a:lnTo>
                  <a:lnTo>
                    <a:pt x="966" y="663"/>
                  </a:lnTo>
                  <a:lnTo>
                    <a:pt x="966" y="664"/>
                  </a:lnTo>
                  <a:lnTo>
                    <a:pt x="966" y="665"/>
                  </a:lnTo>
                  <a:lnTo>
                    <a:pt x="966" y="666"/>
                  </a:lnTo>
                  <a:lnTo>
                    <a:pt x="967" y="667"/>
                  </a:lnTo>
                  <a:lnTo>
                    <a:pt x="967" y="668"/>
                  </a:lnTo>
                  <a:lnTo>
                    <a:pt x="967" y="669"/>
                  </a:lnTo>
                  <a:lnTo>
                    <a:pt x="967" y="670"/>
                  </a:lnTo>
                  <a:lnTo>
                    <a:pt x="967" y="672"/>
                  </a:lnTo>
                  <a:lnTo>
                    <a:pt x="967" y="673"/>
                  </a:lnTo>
                  <a:lnTo>
                    <a:pt x="967" y="674"/>
                  </a:lnTo>
                  <a:lnTo>
                    <a:pt x="968" y="675"/>
                  </a:lnTo>
                  <a:lnTo>
                    <a:pt x="968" y="677"/>
                  </a:lnTo>
                  <a:lnTo>
                    <a:pt x="968" y="678"/>
                  </a:lnTo>
                  <a:lnTo>
                    <a:pt x="968" y="679"/>
                  </a:lnTo>
                  <a:lnTo>
                    <a:pt x="969" y="680"/>
                  </a:lnTo>
                  <a:lnTo>
                    <a:pt x="969" y="682"/>
                  </a:lnTo>
                  <a:lnTo>
                    <a:pt x="969" y="683"/>
                  </a:lnTo>
                  <a:lnTo>
                    <a:pt x="969" y="684"/>
                  </a:lnTo>
                  <a:lnTo>
                    <a:pt x="969" y="686"/>
                  </a:lnTo>
                  <a:lnTo>
                    <a:pt x="969" y="687"/>
                  </a:lnTo>
                  <a:lnTo>
                    <a:pt x="969" y="689"/>
                  </a:lnTo>
                  <a:lnTo>
                    <a:pt x="970" y="690"/>
                  </a:lnTo>
                  <a:lnTo>
                    <a:pt x="970" y="692"/>
                  </a:lnTo>
                  <a:lnTo>
                    <a:pt x="970" y="693"/>
                  </a:lnTo>
                  <a:lnTo>
                    <a:pt x="970" y="695"/>
                  </a:lnTo>
                  <a:lnTo>
                    <a:pt x="970" y="696"/>
                  </a:lnTo>
                  <a:lnTo>
                    <a:pt x="970" y="698"/>
                  </a:lnTo>
                  <a:lnTo>
                    <a:pt x="970" y="699"/>
                  </a:lnTo>
                  <a:lnTo>
                    <a:pt x="971" y="701"/>
                  </a:lnTo>
                  <a:lnTo>
                    <a:pt x="971" y="703"/>
                  </a:lnTo>
                  <a:lnTo>
                    <a:pt x="971" y="704"/>
                  </a:lnTo>
                  <a:lnTo>
                    <a:pt x="971" y="706"/>
                  </a:lnTo>
                  <a:lnTo>
                    <a:pt x="971" y="708"/>
                  </a:lnTo>
                  <a:lnTo>
                    <a:pt x="972" y="709"/>
                  </a:lnTo>
                  <a:lnTo>
                    <a:pt x="972" y="711"/>
                  </a:lnTo>
                  <a:lnTo>
                    <a:pt x="972" y="713"/>
                  </a:lnTo>
                  <a:lnTo>
                    <a:pt x="972" y="715"/>
                  </a:lnTo>
                  <a:lnTo>
                    <a:pt x="972" y="716"/>
                  </a:lnTo>
                  <a:lnTo>
                    <a:pt x="972" y="718"/>
                  </a:lnTo>
                  <a:lnTo>
                    <a:pt x="972" y="720"/>
                  </a:lnTo>
                  <a:lnTo>
                    <a:pt x="973" y="722"/>
                  </a:lnTo>
                  <a:lnTo>
                    <a:pt x="973" y="724"/>
                  </a:lnTo>
                  <a:lnTo>
                    <a:pt x="973" y="726"/>
                  </a:lnTo>
                  <a:lnTo>
                    <a:pt x="973" y="728"/>
                  </a:lnTo>
                  <a:lnTo>
                    <a:pt x="974" y="730"/>
                  </a:lnTo>
                  <a:lnTo>
                    <a:pt x="974" y="731"/>
                  </a:lnTo>
                  <a:lnTo>
                    <a:pt x="974" y="733"/>
                  </a:lnTo>
                  <a:lnTo>
                    <a:pt x="974" y="736"/>
                  </a:lnTo>
                  <a:lnTo>
                    <a:pt x="974" y="738"/>
                  </a:lnTo>
                  <a:lnTo>
                    <a:pt x="974" y="739"/>
                  </a:lnTo>
                  <a:lnTo>
                    <a:pt x="974" y="741"/>
                  </a:lnTo>
                  <a:lnTo>
                    <a:pt x="975" y="744"/>
                  </a:lnTo>
                  <a:lnTo>
                    <a:pt x="975" y="746"/>
                  </a:lnTo>
                  <a:lnTo>
                    <a:pt x="975" y="748"/>
                  </a:lnTo>
                  <a:lnTo>
                    <a:pt x="975" y="750"/>
                  </a:lnTo>
                  <a:lnTo>
                    <a:pt x="975" y="752"/>
                  </a:lnTo>
                  <a:lnTo>
                    <a:pt x="975" y="754"/>
                  </a:lnTo>
                  <a:lnTo>
                    <a:pt x="975" y="756"/>
                  </a:lnTo>
                  <a:lnTo>
                    <a:pt x="976" y="759"/>
                  </a:lnTo>
                  <a:lnTo>
                    <a:pt x="976" y="761"/>
                  </a:lnTo>
                  <a:lnTo>
                    <a:pt x="976" y="763"/>
                  </a:lnTo>
                  <a:lnTo>
                    <a:pt x="976" y="766"/>
                  </a:lnTo>
                  <a:lnTo>
                    <a:pt x="976" y="768"/>
                  </a:lnTo>
                  <a:lnTo>
                    <a:pt x="977" y="770"/>
                  </a:lnTo>
                  <a:lnTo>
                    <a:pt x="977" y="772"/>
                  </a:lnTo>
                  <a:lnTo>
                    <a:pt x="977" y="775"/>
                  </a:lnTo>
                  <a:lnTo>
                    <a:pt x="977" y="777"/>
                  </a:lnTo>
                  <a:lnTo>
                    <a:pt x="977" y="779"/>
                  </a:lnTo>
                  <a:lnTo>
                    <a:pt x="977" y="782"/>
                  </a:lnTo>
                  <a:lnTo>
                    <a:pt x="977" y="784"/>
                  </a:lnTo>
                  <a:lnTo>
                    <a:pt x="978" y="787"/>
                  </a:lnTo>
                  <a:lnTo>
                    <a:pt x="978" y="789"/>
                  </a:lnTo>
                  <a:lnTo>
                    <a:pt x="978" y="792"/>
                  </a:lnTo>
                  <a:lnTo>
                    <a:pt x="978" y="794"/>
                  </a:lnTo>
                  <a:lnTo>
                    <a:pt x="979" y="797"/>
                  </a:lnTo>
                  <a:lnTo>
                    <a:pt x="979" y="799"/>
                  </a:lnTo>
                  <a:lnTo>
                    <a:pt x="979" y="802"/>
                  </a:lnTo>
                  <a:lnTo>
                    <a:pt x="979" y="804"/>
                  </a:lnTo>
                  <a:lnTo>
                    <a:pt x="979" y="807"/>
                  </a:lnTo>
                  <a:lnTo>
                    <a:pt x="979" y="809"/>
                  </a:lnTo>
                  <a:lnTo>
                    <a:pt x="979" y="812"/>
                  </a:lnTo>
                  <a:lnTo>
                    <a:pt x="980" y="814"/>
                  </a:lnTo>
                  <a:lnTo>
                    <a:pt x="980" y="817"/>
                  </a:lnTo>
                  <a:lnTo>
                    <a:pt x="980" y="820"/>
                  </a:lnTo>
                  <a:lnTo>
                    <a:pt x="980" y="822"/>
                  </a:lnTo>
                  <a:lnTo>
                    <a:pt x="980" y="825"/>
                  </a:lnTo>
                  <a:lnTo>
                    <a:pt x="980" y="828"/>
                  </a:lnTo>
                  <a:lnTo>
                    <a:pt x="980" y="830"/>
                  </a:lnTo>
                  <a:lnTo>
                    <a:pt x="981" y="833"/>
                  </a:lnTo>
                  <a:lnTo>
                    <a:pt x="981" y="836"/>
                  </a:lnTo>
                  <a:lnTo>
                    <a:pt x="981" y="838"/>
                  </a:lnTo>
                  <a:lnTo>
                    <a:pt x="981" y="841"/>
                  </a:lnTo>
                  <a:lnTo>
                    <a:pt x="981" y="844"/>
                  </a:lnTo>
                  <a:lnTo>
                    <a:pt x="982" y="847"/>
                  </a:lnTo>
                  <a:lnTo>
                    <a:pt x="982" y="850"/>
                  </a:lnTo>
                  <a:lnTo>
                    <a:pt x="982" y="853"/>
                  </a:lnTo>
                  <a:lnTo>
                    <a:pt x="982" y="855"/>
                  </a:lnTo>
                  <a:lnTo>
                    <a:pt x="982" y="858"/>
                  </a:lnTo>
                  <a:lnTo>
                    <a:pt x="982" y="861"/>
                  </a:lnTo>
                  <a:lnTo>
                    <a:pt x="983" y="864"/>
                  </a:lnTo>
                  <a:lnTo>
                    <a:pt x="983" y="867"/>
                  </a:lnTo>
                  <a:lnTo>
                    <a:pt x="983" y="870"/>
                  </a:lnTo>
                  <a:lnTo>
                    <a:pt x="983" y="873"/>
                  </a:lnTo>
                  <a:lnTo>
                    <a:pt x="983" y="876"/>
                  </a:lnTo>
                  <a:lnTo>
                    <a:pt x="983" y="878"/>
                  </a:lnTo>
                  <a:lnTo>
                    <a:pt x="983" y="881"/>
                  </a:lnTo>
                  <a:lnTo>
                    <a:pt x="984" y="884"/>
                  </a:lnTo>
                  <a:lnTo>
                    <a:pt x="984" y="887"/>
                  </a:lnTo>
                  <a:lnTo>
                    <a:pt x="984" y="890"/>
                  </a:lnTo>
                  <a:lnTo>
                    <a:pt x="984" y="893"/>
                  </a:lnTo>
                  <a:lnTo>
                    <a:pt x="984" y="896"/>
                  </a:lnTo>
                  <a:lnTo>
                    <a:pt x="985" y="899"/>
                  </a:lnTo>
                  <a:lnTo>
                    <a:pt x="985" y="902"/>
                  </a:lnTo>
                  <a:lnTo>
                    <a:pt x="985" y="905"/>
                  </a:lnTo>
                  <a:lnTo>
                    <a:pt x="985" y="909"/>
                  </a:lnTo>
                  <a:lnTo>
                    <a:pt x="985" y="912"/>
                  </a:lnTo>
                  <a:lnTo>
                    <a:pt x="985" y="915"/>
                  </a:lnTo>
                  <a:lnTo>
                    <a:pt x="985" y="918"/>
                  </a:lnTo>
                  <a:lnTo>
                    <a:pt x="986" y="921"/>
                  </a:lnTo>
                  <a:lnTo>
                    <a:pt x="986" y="924"/>
                  </a:lnTo>
                  <a:lnTo>
                    <a:pt x="986" y="927"/>
                  </a:lnTo>
                  <a:lnTo>
                    <a:pt x="986" y="930"/>
                  </a:lnTo>
                  <a:lnTo>
                    <a:pt x="987" y="933"/>
                  </a:lnTo>
                  <a:lnTo>
                    <a:pt x="987" y="937"/>
                  </a:lnTo>
                  <a:lnTo>
                    <a:pt x="987" y="940"/>
                  </a:lnTo>
                  <a:lnTo>
                    <a:pt x="987" y="943"/>
                  </a:lnTo>
                  <a:lnTo>
                    <a:pt x="987" y="946"/>
                  </a:lnTo>
                  <a:lnTo>
                    <a:pt x="987" y="949"/>
                  </a:lnTo>
                  <a:lnTo>
                    <a:pt x="987" y="952"/>
                  </a:lnTo>
                  <a:lnTo>
                    <a:pt x="988" y="955"/>
                  </a:lnTo>
                  <a:lnTo>
                    <a:pt x="988" y="959"/>
                  </a:lnTo>
                  <a:lnTo>
                    <a:pt x="988" y="962"/>
                  </a:lnTo>
                  <a:lnTo>
                    <a:pt x="988" y="965"/>
                  </a:lnTo>
                  <a:lnTo>
                    <a:pt x="988" y="968"/>
                  </a:lnTo>
                  <a:lnTo>
                    <a:pt x="988" y="971"/>
                  </a:lnTo>
                  <a:lnTo>
                    <a:pt x="988" y="975"/>
                  </a:lnTo>
                  <a:lnTo>
                    <a:pt x="989" y="978"/>
                  </a:lnTo>
                  <a:lnTo>
                    <a:pt x="989" y="981"/>
                  </a:lnTo>
                  <a:lnTo>
                    <a:pt x="989" y="984"/>
                  </a:lnTo>
                  <a:lnTo>
                    <a:pt x="989" y="988"/>
                  </a:lnTo>
                  <a:lnTo>
                    <a:pt x="989" y="991"/>
                  </a:lnTo>
                  <a:lnTo>
                    <a:pt x="990" y="994"/>
                  </a:lnTo>
                  <a:lnTo>
                    <a:pt x="990" y="997"/>
                  </a:lnTo>
                  <a:lnTo>
                    <a:pt x="990" y="1001"/>
                  </a:lnTo>
                  <a:lnTo>
                    <a:pt x="990" y="1004"/>
                  </a:lnTo>
                  <a:lnTo>
                    <a:pt x="990" y="1007"/>
                  </a:lnTo>
                  <a:lnTo>
                    <a:pt x="990" y="1011"/>
                  </a:lnTo>
                  <a:lnTo>
                    <a:pt x="990" y="1014"/>
                  </a:lnTo>
                  <a:lnTo>
                    <a:pt x="991" y="1017"/>
                  </a:lnTo>
                  <a:lnTo>
                    <a:pt x="991" y="1021"/>
                  </a:lnTo>
                  <a:lnTo>
                    <a:pt x="991" y="1024"/>
                  </a:lnTo>
                  <a:lnTo>
                    <a:pt x="991" y="1027"/>
                  </a:lnTo>
                  <a:lnTo>
                    <a:pt x="992" y="1031"/>
                  </a:lnTo>
                  <a:lnTo>
                    <a:pt x="992" y="1034"/>
                  </a:lnTo>
                  <a:lnTo>
                    <a:pt x="992" y="1037"/>
                  </a:lnTo>
                  <a:lnTo>
                    <a:pt x="992" y="1041"/>
                  </a:lnTo>
                  <a:lnTo>
                    <a:pt x="992" y="1044"/>
                  </a:lnTo>
                  <a:lnTo>
                    <a:pt x="992" y="1047"/>
                  </a:lnTo>
                  <a:lnTo>
                    <a:pt x="992" y="1051"/>
                  </a:lnTo>
                  <a:lnTo>
                    <a:pt x="993" y="1054"/>
                  </a:lnTo>
                  <a:lnTo>
                    <a:pt x="993" y="1058"/>
                  </a:lnTo>
                  <a:lnTo>
                    <a:pt x="993" y="1061"/>
                  </a:lnTo>
                  <a:lnTo>
                    <a:pt x="993" y="1064"/>
                  </a:lnTo>
                  <a:lnTo>
                    <a:pt x="993" y="1068"/>
                  </a:lnTo>
                  <a:lnTo>
                    <a:pt x="993" y="1071"/>
                  </a:lnTo>
                  <a:lnTo>
                    <a:pt x="993" y="1075"/>
                  </a:lnTo>
                  <a:lnTo>
                    <a:pt x="994" y="1078"/>
                  </a:lnTo>
                  <a:lnTo>
                    <a:pt x="994" y="1081"/>
                  </a:lnTo>
                  <a:lnTo>
                    <a:pt x="994" y="1085"/>
                  </a:lnTo>
                  <a:lnTo>
                    <a:pt x="994" y="1088"/>
                  </a:lnTo>
                  <a:lnTo>
                    <a:pt x="994" y="1091"/>
                  </a:lnTo>
                  <a:lnTo>
                    <a:pt x="995" y="1094"/>
                  </a:lnTo>
                  <a:lnTo>
                    <a:pt x="995" y="1098"/>
                  </a:lnTo>
                  <a:lnTo>
                    <a:pt x="995" y="1101"/>
                  </a:lnTo>
                  <a:lnTo>
                    <a:pt x="995" y="1105"/>
                  </a:lnTo>
                  <a:lnTo>
                    <a:pt x="995" y="1108"/>
                  </a:lnTo>
                  <a:lnTo>
                    <a:pt x="995" y="1111"/>
                  </a:lnTo>
                  <a:lnTo>
                    <a:pt x="995" y="1115"/>
                  </a:lnTo>
                  <a:lnTo>
                    <a:pt x="996" y="1118"/>
                  </a:lnTo>
                  <a:lnTo>
                    <a:pt x="996" y="1122"/>
                  </a:lnTo>
                  <a:lnTo>
                    <a:pt x="996" y="1125"/>
                  </a:lnTo>
                  <a:lnTo>
                    <a:pt x="996" y="1128"/>
                  </a:lnTo>
                  <a:lnTo>
                    <a:pt x="997" y="1132"/>
                  </a:lnTo>
                  <a:lnTo>
                    <a:pt x="997" y="1135"/>
                  </a:lnTo>
                  <a:lnTo>
                    <a:pt x="997" y="1138"/>
                  </a:lnTo>
                  <a:lnTo>
                    <a:pt x="997" y="1142"/>
                  </a:lnTo>
                  <a:lnTo>
                    <a:pt x="997" y="1145"/>
                  </a:lnTo>
                  <a:lnTo>
                    <a:pt x="997" y="1149"/>
                  </a:lnTo>
                  <a:lnTo>
                    <a:pt x="997" y="1152"/>
                  </a:lnTo>
                  <a:lnTo>
                    <a:pt x="998" y="1155"/>
                  </a:lnTo>
                  <a:lnTo>
                    <a:pt x="998" y="1158"/>
                  </a:lnTo>
                  <a:lnTo>
                    <a:pt x="998" y="1162"/>
                  </a:lnTo>
                  <a:lnTo>
                    <a:pt x="998" y="1165"/>
                  </a:lnTo>
                  <a:lnTo>
                    <a:pt x="998" y="1168"/>
                  </a:lnTo>
                  <a:lnTo>
                    <a:pt x="998" y="1172"/>
                  </a:lnTo>
                  <a:lnTo>
                    <a:pt x="998" y="1175"/>
                  </a:lnTo>
                  <a:lnTo>
                    <a:pt x="999" y="1178"/>
                  </a:lnTo>
                  <a:lnTo>
                    <a:pt x="999" y="1181"/>
                  </a:lnTo>
                  <a:lnTo>
                    <a:pt x="999" y="1185"/>
                  </a:lnTo>
                  <a:lnTo>
                    <a:pt x="999" y="1188"/>
                  </a:lnTo>
                  <a:lnTo>
                    <a:pt x="999" y="1191"/>
                  </a:lnTo>
                  <a:lnTo>
                    <a:pt x="1000" y="1195"/>
                  </a:lnTo>
                  <a:lnTo>
                    <a:pt x="1000" y="1198"/>
                  </a:lnTo>
                  <a:lnTo>
                    <a:pt x="1000" y="1201"/>
                  </a:lnTo>
                  <a:lnTo>
                    <a:pt x="1000" y="1204"/>
                  </a:lnTo>
                  <a:lnTo>
                    <a:pt x="1000" y="1208"/>
                  </a:lnTo>
                  <a:lnTo>
                    <a:pt x="1000" y="1211"/>
                  </a:lnTo>
                  <a:lnTo>
                    <a:pt x="1000" y="1214"/>
                  </a:lnTo>
                  <a:lnTo>
                    <a:pt x="1001" y="1218"/>
                  </a:lnTo>
                  <a:lnTo>
                    <a:pt x="1001" y="1221"/>
                  </a:lnTo>
                  <a:lnTo>
                    <a:pt x="1001" y="1224"/>
                  </a:lnTo>
                  <a:lnTo>
                    <a:pt x="1001" y="1227"/>
                  </a:lnTo>
                  <a:lnTo>
                    <a:pt x="1002" y="1230"/>
                  </a:lnTo>
                  <a:lnTo>
                    <a:pt x="1002" y="1234"/>
                  </a:lnTo>
                  <a:lnTo>
                    <a:pt x="1002" y="1237"/>
                  </a:lnTo>
                  <a:lnTo>
                    <a:pt x="1002" y="1240"/>
                  </a:lnTo>
                  <a:lnTo>
                    <a:pt x="1002" y="1243"/>
                  </a:lnTo>
                  <a:lnTo>
                    <a:pt x="1002" y="1246"/>
                  </a:lnTo>
                  <a:lnTo>
                    <a:pt x="1002" y="1249"/>
                  </a:lnTo>
                  <a:lnTo>
                    <a:pt x="1003" y="1252"/>
                  </a:lnTo>
                  <a:lnTo>
                    <a:pt x="1003" y="1255"/>
                  </a:lnTo>
                  <a:lnTo>
                    <a:pt x="1003" y="1259"/>
                  </a:lnTo>
                  <a:lnTo>
                    <a:pt x="1003" y="1262"/>
                  </a:lnTo>
                  <a:lnTo>
                    <a:pt x="1003" y="1265"/>
                  </a:lnTo>
                  <a:lnTo>
                    <a:pt x="1003" y="1268"/>
                  </a:lnTo>
                  <a:lnTo>
                    <a:pt x="1003" y="1271"/>
                  </a:lnTo>
                  <a:lnTo>
                    <a:pt x="1004" y="1274"/>
                  </a:lnTo>
                  <a:lnTo>
                    <a:pt x="1004" y="1277"/>
                  </a:lnTo>
                  <a:lnTo>
                    <a:pt x="1004" y="1280"/>
                  </a:lnTo>
                  <a:lnTo>
                    <a:pt x="1004" y="1283"/>
                  </a:lnTo>
                  <a:lnTo>
                    <a:pt x="1004" y="1286"/>
                  </a:lnTo>
                  <a:lnTo>
                    <a:pt x="1005" y="1289"/>
                  </a:lnTo>
                  <a:lnTo>
                    <a:pt x="1005" y="1292"/>
                  </a:lnTo>
                  <a:lnTo>
                    <a:pt x="1005" y="1295"/>
                  </a:lnTo>
                  <a:lnTo>
                    <a:pt x="1005" y="1298"/>
                  </a:lnTo>
                  <a:lnTo>
                    <a:pt x="1005" y="1301"/>
                  </a:lnTo>
                  <a:lnTo>
                    <a:pt x="1005" y="1304"/>
                  </a:lnTo>
                  <a:lnTo>
                    <a:pt x="1005" y="1307"/>
                  </a:lnTo>
                  <a:lnTo>
                    <a:pt x="1006" y="1310"/>
                  </a:lnTo>
                  <a:lnTo>
                    <a:pt x="1006" y="1313"/>
                  </a:lnTo>
                  <a:lnTo>
                    <a:pt x="1006" y="1315"/>
                  </a:lnTo>
                  <a:lnTo>
                    <a:pt x="1006" y="1318"/>
                  </a:lnTo>
                  <a:lnTo>
                    <a:pt x="1007" y="1321"/>
                  </a:lnTo>
                  <a:lnTo>
                    <a:pt x="1007" y="1324"/>
                  </a:lnTo>
                  <a:lnTo>
                    <a:pt x="1007" y="1327"/>
                  </a:lnTo>
                  <a:lnTo>
                    <a:pt x="1007" y="1329"/>
                  </a:lnTo>
                  <a:lnTo>
                    <a:pt x="1007" y="1332"/>
                  </a:lnTo>
                  <a:lnTo>
                    <a:pt x="1007" y="1335"/>
                  </a:lnTo>
                  <a:lnTo>
                    <a:pt x="1007" y="1338"/>
                  </a:lnTo>
                  <a:lnTo>
                    <a:pt x="1008" y="1341"/>
                  </a:lnTo>
                  <a:lnTo>
                    <a:pt x="1008" y="1343"/>
                  </a:lnTo>
                  <a:lnTo>
                    <a:pt x="1008" y="1346"/>
                  </a:lnTo>
                  <a:lnTo>
                    <a:pt x="1008" y="1349"/>
                  </a:lnTo>
                  <a:lnTo>
                    <a:pt x="1008" y="1351"/>
                  </a:lnTo>
                  <a:lnTo>
                    <a:pt x="1008" y="1354"/>
                  </a:lnTo>
                  <a:lnTo>
                    <a:pt x="1008" y="1356"/>
                  </a:lnTo>
                  <a:lnTo>
                    <a:pt x="1009" y="1359"/>
                  </a:lnTo>
                  <a:lnTo>
                    <a:pt x="1009" y="1362"/>
                  </a:lnTo>
                  <a:lnTo>
                    <a:pt x="1009" y="1364"/>
                  </a:lnTo>
                  <a:lnTo>
                    <a:pt x="1009" y="1367"/>
                  </a:lnTo>
                  <a:lnTo>
                    <a:pt x="1009" y="1369"/>
                  </a:lnTo>
                  <a:lnTo>
                    <a:pt x="1010" y="1372"/>
                  </a:lnTo>
                  <a:lnTo>
                    <a:pt x="1010" y="1374"/>
                  </a:lnTo>
                  <a:lnTo>
                    <a:pt x="1010" y="1377"/>
                  </a:lnTo>
                  <a:lnTo>
                    <a:pt x="1010" y="1379"/>
                  </a:lnTo>
                  <a:lnTo>
                    <a:pt x="1010" y="1382"/>
                  </a:lnTo>
                  <a:lnTo>
                    <a:pt x="1010" y="1384"/>
                  </a:lnTo>
                  <a:lnTo>
                    <a:pt x="1011" y="1387"/>
                  </a:lnTo>
                  <a:lnTo>
                    <a:pt x="1011" y="1389"/>
                  </a:lnTo>
                  <a:lnTo>
                    <a:pt x="1011" y="1391"/>
                  </a:lnTo>
                  <a:lnTo>
                    <a:pt x="1011" y="1394"/>
                  </a:lnTo>
                  <a:lnTo>
                    <a:pt x="1011" y="1396"/>
                  </a:lnTo>
                  <a:lnTo>
                    <a:pt x="1011" y="1398"/>
                  </a:lnTo>
                  <a:lnTo>
                    <a:pt x="1011" y="1401"/>
                  </a:lnTo>
                  <a:lnTo>
                    <a:pt x="1012" y="1403"/>
                  </a:lnTo>
                  <a:lnTo>
                    <a:pt x="1012" y="1405"/>
                  </a:lnTo>
                  <a:lnTo>
                    <a:pt x="1012" y="1407"/>
                  </a:lnTo>
                  <a:lnTo>
                    <a:pt x="1012" y="1410"/>
                  </a:lnTo>
                  <a:lnTo>
                    <a:pt x="1012" y="1412"/>
                  </a:lnTo>
                  <a:lnTo>
                    <a:pt x="1013" y="1414"/>
                  </a:lnTo>
                  <a:lnTo>
                    <a:pt x="1013" y="1416"/>
                  </a:lnTo>
                  <a:lnTo>
                    <a:pt x="1013" y="1418"/>
                  </a:lnTo>
                  <a:lnTo>
                    <a:pt x="1013" y="1420"/>
                  </a:lnTo>
                  <a:lnTo>
                    <a:pt x="1013" y="1422"/>
                  </a:lnTo>
                  <a:lnTo>
                    <a:pt x="1013" y="1424"/>
                  </a:lnTo>
                  <a:lnTo>
                    <a:pt x="1013" y="1426"/>
                  </a:lnTo>
                  <a:lnTo>
                    <a:pt x="1014" y="1428"/>
                  </a:lnTo>
                  <a:lnTo>
                    <a:pt x="1014" y="1430"/>
                  </a:lnTo>
                  <a:lnTo>
                    <a:pt x="1014" y="1432"/>
                  </a:lnTo>
                  <a:lnTo>
                    <a:pt x="1014" y="1434"/>
                  </a:lnTo>
                  <a:lnTo>
                    <a:pt x="1014" y="1436"/>
                  </a:lnTo>
                  <a:lnTo>
                    <a:pt x="1015" y="1438"/>
                  </a:lnTo>
                  <a:lnTo>
                    <a:pt x="1015" y="1440"/>
                  </a:lnTo>
                  <a:lnTo>
                    <a:pt x="1015" y="1442"/>
                  </a:lnTo>
                  <a:lnTo>
                    <a:pt x="1015" y="1444"/>
                  </a:lnTo>
                  <a:lnTo>
                    <a:pt x="1015" y="1445"/>
                  </a:lnTo>
                  <a:lnTo>
                    <a:pt x="1015" y="1447"/>
                  </a:lnTo>
                  <a:lnTo>
                    <a:pt x="1016" y="1449"/>
                  </a:lnTo>
                  <a:lnTo>
                    <a:pt x="1016" y="1451"/>
                  </a:lnTo>
                  <a:lnTo>
                    <a:pt x="1016" y="1452"/>
                  </a:lnTo>
                  <a:lnTo>
                    <a:pt x="1016" y="1454"/>
                  </a:lnTo>
                  <a:lnTo>
                    <a:pt x="1016" y="1456"/>
                  </a:lnTo>
                  <a:lnTo>
                    <a:pt x="1016" y="1457"/>
                  </a:lnTo>
                  <a:lnTo>
                    <a:pt x="1016" y="1459"/>
                  </a:lnTo>
                  <a:lnTo>
                    <a:pt x="1017" y="1460"/>
                  </a:lnTo>
                  <a:lnTo>
                    <a:pt x="1017" y="1462"/>
                  </a:lnTo>
                  <a:lnTo>
                    <a:pt x="1017" y="1463"/>
                  </a:lnTo>
                  <a:lnTo>
                    <a:pt x="1017" y="1465"/>
                  </a:lnTo>
                  <a:lnTo>
                    <a:pt x="1017" y="1466"/>
                  </a:lnTo>
                  <a:lnTo>
                    <a:pt x="1018" y="1468"/>
                  </a:lnTo>
                  <a:lnTo>
                    <a:pt x="1018" y="1469"/>
                  </a:lnTo>
                  <a:lnTo>
                    <a:pt x="1018" y="1471"/>
                  </a:lnTo>
                  <a:lnTo>
                    <a:pt x="1018" y="1472"/>
                  </a:lnTo>
                  <a:lnTo>
                    <a:pt x="1018" y="1473"/>
                  </a:lnTo>
                  <a:lnTo>
                    <a:pt x="1018" y="1475"/>
                  </a:lnTo>
                  <a:lnTo>
                    <a:pt x="1018" y="1476"/>
                  </a:lnTo>
                  <a:lnTo>
                    <a:pt x="1019" y="1477"/>
                  </a:lnTo>
                  <a:lnTo>
                    <a:pt x="1019" y="1478"/>
                  </a:lnTo>
                  <a:lnTo>
                    <a:pt x="1019" y="1479"/>
                  </a:lnTo>
                  <a:lnTo>
                    <a:pt x="1019" y="1481"/>
                  </a:lnTo>
                  <a:lnTo>
                    <a:pt x="1020" y="1482"/>
                  </a:lnTo>
                  <a:lnTo>
                    <a:pt x="1020" y="1483"/>
                  </a:lnTo>
                  <a:lnTo>
                    <a:pt x="1020" y="1484"/>
                  </a:lnTo>
                  <a:lnTo>
                    <a:pt x="1020" y="1485"/>
                  </a:lnTo>
                  <a:lnTo>
                    <a:pt x="1020" y="1486"/>
                  </a:lnTo>
                  <a:lnTo>
                    <a:pt x="1020" y="1487"/>
                  </a:lnTo>
                  <a:lnTo>
                    <a:pt x="1020" y="1488"/>
                  </a:lnTo>
                  <a:lnTo>
                    <a:pt x="1021" y="1489"/>
                  </a:lnTo>
                  <a:lnTo>
                    <a:pt x="1021" y="1490"/>
                  </a:lnTo>
                  <a:lnTo>
                    <a:pt x="1021" y="1491"/>
                  </a:lnTo>
                  <a:lnTo>
                    <a:pt x="1021" y="1492"/>
                  </a:lnTo>
                  <a:lnTo>
                    <a:pt x="1021" y="1492"/>
                  </a:lnTo>
                  <a:lnTo>
                    <a:pt x="1021" y="1494"/>
                  </a:lnTo>
                  <a:lnTo>
                    <a:pt x="1021" y="1494"/>
                  </a:lnTo>
                  <a:lnTo>
                    <a:pt x="1022" y="1495"/>
                  </a:lnTo>
                  <a:lnTo>
                    <a:pt x="1022" y="1495"/>
                  </a:lnTo>
                  <a:lnTo>
                    <a:pt x="1022" y="1496"/>
                  </a:lnTo>
                  <a:lnTo>
                    <a:pt x="1022" y="1497"/>
                  </a:lnTo>
                  <a:lnTo>
                    <a:pt x="1022" y="1498"/>
                  </a:lnTo>
                  <a:lnTo>
                    <a:pt x="1023" y="1498"/>
                  </a:lnTo>
                  <a:lnTo>
                    <a:pt x="1023" y="1499"/>
                  </a:lnTo>
                  <a:lnTo>
                    <a:pt x="1023" y="1499"/>
                  </a:lnTo>
                  <a:lnTo>
                    <a:pt x="1023" y="1500"/>
                  </a:lnTo>
                  <a:lnTo>
                    <a:pt x="1023" y="1500"/>
                  </a:lnTo>
                  <a:lnTo>
                    <a:pt x="1023" y="1501"/>
                  </a:lnTo>
                  <a:lnTo>
                    <a:pt x="1023" y="1501"/>
                  </a:lnTo>
                  <a:lnTo>
                    <a:pt x="1024" y="1502"/>
                  </a:lnTo>
                  <a:lnTo>
                    <a:pt x="1024" y="1502"/>
                  </a:lnTo>
                  <a:lnTo>
                    <a:pt x="1024" y="1502"/>
                  </a:lnTo>
                  <a:lnTo>
                    <a:pt x="1024" y="1503"/>
                  </a:lnTo>
                  <a:lnTo>
                    <a:pt x="1025" y="1503"/>
                  </a:lnTo>
                  <a:lnTo>
                    <a:pt x="1025" y="1503"/>
                  </a:lnTo>
                  <a:lnTo>
                    <a:pt x="1025" y="1504"/>
                  </a:lnTo>
                  <a:lnTo>
                    <a:pt x="1025" y="1504"/>
                  </a:lnTo>
                  <a:lnTo>
                    <a:pt x="1025" y="1504"/>
                  </a:lnTo>
                  <a:lnTo>
                    <a:pt x="1025" y="1504"/>
                  </a:lnTo>
                  <a:lnTo>
                    <a:pt x="1025" y="1504"/>
                  </a:lnTo>
                  <a:lnTo>
                    <a:pt x="1026" y="1504"/>
                  </a:lnTo>
                  <a:lnTo>
                    <a:pt x="1026" y="1504"/>
                  </a:lnTo>
                  <a:lnTo>
                    <a:pt x="1026" y="1504"/>
                  </a:lnTo>
                  <a:lnTo>
                    <a:pt x="1026" y="1504"/>
                  </a:lnTo>
                  <a:lnTo>
                    <a:pt x="1026" y="1504"/>
                  </a:lnTo>
                  <a:lnTo>
                    <a:pt x="1026" y="1504"/>
                  </a:lnTo>
                  <a:lnTo>
                    <a:pt x="1026" y="1504"/>
                  </a:lnTo>
                  <a:lnTo>
                    <a:pt x="1027" y="1504"/>
                  </a:lnTo>
                  <a:lnTo>
                    <a:pt x="1027" y="1504"/>
                  </a:lnTo>
                  <a:lnTo>
                    <a:pt x="1027" y="1503"/>
                  </a:lnTo>
                  <a:lnTo>
                    <a:pt x="1027" y="1503"/>
                  </a:lnTo>
                  <a:lnTo>
                    <a:pt x="1027" y="1503"/>
                  </a:lnTo>
                  <a:lnTo>
                    <a:pt x="1028" y="1502"/>
                  </a:lnTo>
                  <a:lnTo>
                    <a:pt x="1028" y="1502"/>
                  </a:lnTo>
                  <a:lnTo>
                    <a:pt x="1028" y="1502"/>
                  </a:lnTo>
                  <a:lnTo>
                    <a:pt x="1028" y="1501"/>
                  </a:lnTo>
                  <a:lnTo>
                    <a:pt x="1028" y="1501"/>
                  </a:lnTo>
                  <a:lnTo>
                    <a:pt x="1028" y="1500"/>
                  </a:lnTo>
                  <a:lnTo>
                    <a:pt x="1028" y="1500"/>
                  </a:lnTo>
                  <a:lnTo>
                    <a:pt x="1029" y="1499"/>
                  </a:lnTo>
                  <a:lnTo>
                    <a:pt x="1029" y="1499"/>
                  </a:lnTo>
                  <a:lnTo>
                    <a:pt x="1029" y="1498"/>
                  </a:lnTo>
                  <a:lnTo>
                    <a:pt x="1029" y="1498"/>
                  </a:lnTo>
                  <a:lnTo>
                    <a:pt x="1030" y="1497"/>
                  </a:lnTo>
                  <a:lnTo>
                    <a:pt x="1030" y="1496"/>
                  </a:lnTo>
                  <a:lnTo>
                    <a:pt x="1030" y="1495"/>
                  </a:lnTo>
                  <a:lnTo>
                    <a:pt x="1030" y="1495"/>
                  </a:lnTo>
                  <a:lnTo>
                    <a:pt x="1030" y="1494"/>
                  </a:lnTo>
                  <a:lnTo>
                    <a:pt x="1030" y="1493"/>
                  </a:lnTo>
                  <a:lnTo>
                    <a:pt x="1030" y="1492"/>
                  </a:lnTo>
                  <a:lnTo>
                    <a:pt x="1031" y="1492"/>
                  </a:lnTo>
                  <a:lnTo>
                    <a:pt x="1031" y="1491"/>
                  </a:lnTo>
                  <a:lnTo>
                    <a:pt x="1031" y="1490"/>
                  </a:lnTo>
                  <a:lnTo>
                    <a:pt x="1031" y="1489"/>
                  </a:lnTo>
                  <a:lnTo>
                    <a:pt x="1031" y="1488"/>
                  </a:lnTo>
                  <a:lnTo>
                    <a:pt x="1031" y="1487"/>
                  </a:lnTo>
                  <a:lnTo>
                    <a:pt x="1031" y="1486"/>
                  </a:lnTo>
                  <a:lnTo>
                    <a:pt x="1032" y="1485"/>
                  </a:lnTo>
                  <a:lnTo>
                    <a:pt x="1032" y="1484"/>
                  </a:lnTo>
                  <a:lnTo>
                    <a:pt x="1032" y="1482"/>
                  </a:lnTo>
                  <a:lnTo>
                    <a:pt x="1032" y="1481"/>
                  </a:lnTo>
                  <a:lnTo>
                    <a:pt x="1032" y="1480"/>
                  </a:lnTo>
                  <a:lnTo>
                    <a:pt x="1033" y="1479"/>
                  </a:lnTo>
                  <a:lnTo>
                    <a:pt x="1033" y="1477"/>
                  </a:lnTo>
                  <a:lnTo>
                    <a:pt x="1033" y="1476"/>
                  </a:lnTo>
                  <a:lnTo>
                    <a:pt x="1033" y="1475"/>
                  </a:lnTo>
                  <a:lnTo>
                    <a:pt x="1033" y="1474"/>
                  </a:lnTo>
                  <a:lnTo>
                    <a:pt x="1033" y="1472"/>
                  </a:lnTo>
                  <a:lnTo>
                    <a:pt x="1033" y="1471"/>
                  </a:lnTo>
                  <a:lnTo>
                    <a:pt x="1034" y="1469"/>
                  </a:lnTo>
                  <a:lnTo>
                    <a:pt x="1034" y="1468"/>
                  </a:lnTo>
                  <a:lnTo>
                    <a:pt x="1034" y="1466"/>
                  </a:lnTo>
                  <a:lnTo>
                    <a:pt x="1034" y="1465"/>
                  </a:lnTo>
                  <a:lnTo>
                    <a:pt x="1035" y="1463"/>
                  </a:lnTo>
                  <a:lnTo>
                    <a:pt x="1035" y="1462"/>
                  </a:lnTo>
                  <a:lnTo>
                    <a:pt x="1035" y="1460"/>
                  </a:lnTo>
                  <a:lnTo>
                    <a:pt x="1035" y="1458"/>
                  </a:lnTo>
                  <a:lnTo>
                    <a:pt x="1035" y="1457"/>
                  </a:lnTo>
                  <a:lnTo>
                    <a:pt x="1035" y="1455"/>
                  </a:lnTo>
                  <a:lnTo>
                    <a:pt x="1035" y="1453"/>
                  </a:lnTo>
                  <a:lnTo>
                    <a:pt x="1036" y="1451"/>
                  </a:lnTo>
                  <a:lnTo>
                    <a:pt x="1036" y="1450"/>
                  </a:lnTo>
                  <a:lnTo>
                    <a:pt x="1036" y="1448"/>
                  </a:lnTo>
                  <a:lnTo>
                    <a:pt x="1036" y="1446"/>
                  </a:lnTo>
                  <a:lnTo>
                    <a:pt x="1036" y="1444"/>
                  </a:lnTo>
                  <a:lnTo>
                    <a:pt x="1036" y="1442"/>
                  </a:lnTo>
                  <a:lnTo>
                    <a:pt x="1036" y="1440"/>
                  </a:lnTo>
                  <a:lnTo>
                    <a:pt x="1037" y="1438"/>
                  </a:lnTo>
                  <a:lnTo>
                    <a:pt x="1037" y="1436"/>
                  </a:lnTo>
                  <a:lnTo>
                    <a:pt x="1037" y="1434"/>
                  </a:lnTo>
                  <a:lnTo>
                    <a:pt x="1037" y="1432"/>
                  </a:lnTo>
                  <a:lnTo>
                    <a:pt x="1037" y="1430"/>
                  </a:lnTo>
                  <a:lnTo>
                    <a:pt x="1038" y="1428"/>
                  </a:lnTo>
                  <a:lnTo>
                    <a:pt x="1038" y="1426"/>
                  </a:lnTo>
                  <a:lnTo>
                    <a:pt x="1038" y="1423"/>
                  </a:lnTo>
                  <a:lnTo>
                    <a:pt x="1038" y="1421"/>
                  </a:lnTo>
                  <a:lnTo>
                    <a:pt x="1038" y="1419"/>
                  </a:lnTo>
                  <a:lnTo>
                    <a:pt x="1038" y="1417"/>
                  </a:lnTo>
                  <a:lnTo>
                    <a:pt x="1038" y="1414"/>
                  </a:lnTo>
                  <a:lnTo>
                    <a:pt x="1039" y="1412"/>
                  </a:lnTo>
                  <a:lnTo>
                    <a:pt x="1039" y="1410"/>
                  </a:lnTo>
                  <a:lnTo>
                    <a:pt x="1039" y="1407"/>
                  </a:lnTo>
                  <a:lnTo>
                    <a:pt x="1039" y="1405"/>
                  </a:lnTo>
                  <a:lnTo>
                    <a:pt x="1039" y="1402"/>
                  </a:lnTo>
                  <a:lnTo>
                    <a:pt x="1039" y="1400"/>
                  </a:lnTo>
                  <a:lnTo>
                    <a:pt x="1040" y="1397"/>
                  </a:lnTo>
                  <a:lnTo>
                    <a:pt x="1040" y="1395"/>
                  </a:lnTo>
                  <a:lnTo>
                    <a:pt x="1040" y="1392"/>
                  </a:lnTo>
                  <a:lnTo>
                    <a:pt x="1040" y="1390"/>
                  </a:lnTo>
                  <a:lnTo>
                    <a:pt x="1040" y="1387"/>
                  </a:lnTo>
                  <a:lnTo>
                    <a:pt x="1041" y="1385"/>
                  </a:lnTo>
                  <a:lnTo>
                    <a:pt x="1041" y="1382"/>
                  </a:lnTo>
                  <a:lnTo>
                    <a:pt x="1041" y="1379"/>
                  </a:lnTo>
                  <a:lnTo>
                    <a:pt x="1041" y="1377"/>
                  </a:lnTo>
                  <a:lnTo>
                    <a:pt x="1041" y="1374"/>
                  </a:lnTo>
                  <a:lnTo>
                    <a:pt x="1041" y="1371"/>
                  </a:lnTo>
                  <a:lnTo>
                    <a:pt x="1041" y="1368"/>
                  </a:lnTo>
                  <a:lnTo>
                    <a:pt x="1042" y="1365"/>
                  </a:lnTo>
                  <a:lnTo>
                    <a:pt x="1042" y="1362"/>
                  </a:lnTo>
                  <a:lnTo>
                    <a:pt x="1042" y="1359"/>
                  </a:lnTo>
                  <a:lnTo>
                    <a:pt x="1042" y="1357"/>
                  </a:lnTo>
                  <a:lnTo>
                    <a:pt x="1042" y="1354"/>
                  </a:lnTo>
                  <a:lnTo>
                    <a:pt x="1043" y="1351"/>
                  </a:lnTo>
                  <a:lnTo>
                    <a:pt x="1043" y="1348"/>
                  </a:lnTo>
                  <a:lnTo>
                    <a:pt x="1043" y="1345"/>
                  </a:lnTo>
                  <a:lnTo>
                    <a:pt x="1043" y="1342"/>
                  </a:lnTo>
                  <a:lnTo>
                    <a:pt x="1043" y="1339"/>
                  </a:lnTo>
                  <a:lnTo>
                    <a:pt x="1043" y="1336"/>
                  </a:lnTo>
                  <a:lnTo>
                    <a:pt x="1044" y="1333"/>
                  </a:lnTo>
                  <a:lnTo>
                    <a:pt x="1044" y="1329"/>
                  </a:lnTo>
                  <a:lnTo>
                    <a:pt x="1044" y="1326"/>
                  </a:lnTo>
                  <a:lnTo>
                    <a:pt x="1044" y="1323"/>
                  </a:lnTo>
                  <a:lnTo>
                    <a:pt x="1044" y="1320"/>
                  </a:lnTo>
                  <a:lnTo>
                    <a:pt x="1044" y="1316"/>
                  </a:lnTo>
                  <a:lnTo>
                    <a:pt x="1044" y="1313"/>
                  </a:lnTo>
                  <a:lnTo>
                    <a:pt x="1045" y="1310"/>
                  </a:lnTo>
                  <a:lnTo>
                    <a:pt x="1045" y="1307"/>
                  </a:lnTo>
                  <a:lnTo>
                    <a:pt x="1045" y="1303"/>
                  </a:lnTo>
                  <a:lnTo>
                    <a:pt x="1045" y="1300"/>
                  </a:lnTo>
                  <a:lnTo>
                    <a:pt x="1045" y="1297"/>
                  </a:lnTo>
                  <a:lnTo>
                    <a:pt x="1046" y="1293"/>
                  </a:lnTo>
                  <a:lnTo>
                    <a:pt x="1046" y="1290"/>
                  </a:lnTo>
                  <a:lnTo>
                    <a:pt x="1046" y="1287"/>
                  </a:lnTo>
                  <a:lnTo>
                    <a:pt x="1046" y="1283"/>
                  </a:lnTo>
                  <a:lnTo>
                    <a:pt x="1046" y="1280"/>
                  </a:lnTo>
                  <a:lnTo>
                    <a:pt x="1046" y="1276"/>
                  </a:lnTo>
                  <a:lnTo>
                    <a:pt x="1046" y="1273"/>
                  </a:lnTo>
                  <a:lnTo>
                    <a:pt x="1047" y="1269"/>
                  </a:lnTo>
                  <a:lnTo>
                    <a:pt x="1047" y="1265"/>
                  </a:lnTo>
                  <a:lnTo>
                    <a:pt x="1047" y="1262"/>
                  </a:lnTo>
                  <a:lnTo>
                    <a:pt x="1047" y="1258"/>
                  </a:lnTo>
                  <a:lnTo>
                    <a:pt x="1048" y="1255"/>
                  </a:lnTo>
                  <a:lnTo>
                    <a:pt x="1048" y="1251"/>
                  </a:lnTo>
                  <a:lnTo>
                    <a:pt x="1048" y="1247"/>
                  </a:lnTo>
                  <a:lnTo>
                    <a:pt x="1048" y="1244"/>
                  </a:lnTo>
                  <a:lnTo>
                    <a:pt x="1048" y="1240"/>
                  </a:lnTo>
                  <a:lnTo>
                    <a:pt x="1048" y="1236"/>
                  </a:lnTo>
                  <a:lnTo>
                    <a:pt x="1048" y="1232"/>
                  </a:lnTo>
                  <a:lnTo>
                    <a:pt x="1049" y="1229"/>
                  </a:lnTo>
                  <a:lnTo>
                    <a:pt x="1049" y="1225"/>
                  </a:lnTo>
                  <a:lnTo>
                    <a:pt x="1049" y="1221"/>
                  </a:lnTo>
                  <a:lnTo>
                    <a:pt x="1049" y="1217"/>
                  </a:lnTo>
                  <a:lnTo>
                    <a:pt x="1049" y="1213"/>
                  </a:lnTo>
                  <a:lnTo>
                    <a:pt x="1049" y="1209"/>
                  </a:lnTo>
                  <a:lnTo>
                    <a:pt x="1049" y="1206"/>
                  </a:lnTo>
                  <a:lnTo>
                    <a:pt x="1050" y="1202"/>
                  </a:lnTo>
                  <a:lnTo>
                    <a:pt x="1050" y="1198"/>
                  </a:lnTo>
                  <a:lnTo>
                    <a:pt x="1050" y="1194"/>
                  </a:lnTo>
                  <a:lnTo>
                    <a:pt x="1050" y="1190"/>
                  </a:lnTo>
                  <a:lnTo>
                    <a:pt x="1050" y="1186"/>
                  </a:lnTo>
                  <a:lnTo>
                    <a:pt x="1051" y="1182"/>
                  </a:lnTo>
                  <a:lnTo>
                    <a:pt x="1051" y="1178"/>
                  </a:lnTo>
                  <a:lnTo>
                    <a:pt x="1051" y="1174"/>
                  </a:lnTo>
                  <a:lnTo>
                    <a:pt x="1051" y="1170"/>
                  </a:lnTo>
                  <a:lnTo>
                    <a:pt x="1051" y="1166"/>
                  </a:lnTo>
                  <a:lnTo>
                    <a:pt x="1051" y="1162"/>
                  </a:lnTo>
                  <a:lnTo>
                    <a:pt x="1051" y="1158"/>
                  </a:lnTo>
                  <a:lnTo>
                    <a:pt x="1052" y="1154"/>
                  </a:lnTo>
                  <a:lnTo>
                    <a:pt x="1052" y="1150"/>
                  </a:lnTo>
                  <a:lnTo>
                    <a:pt x="1052" y="1145"/>
                  </a:lnTo>
                  <a:lnTo>
                    <a:pt x="1052" y="1142"/>
                  </a:lnTo>
                  <a:lnTo>
                    <a:pt x="1053" y="1137"/>
                  </a:lnTo>
                  <a:lnTo>
                    <a:pt x="1053" y="1133"/>
                  </a:lnTo>
                  <a:lnTo>
                    <a:pt x="1053" y="1129"/>
                  </a:lnTo>
                  <a:lnTo>
                    <a:pt x="1053" y="1125"/>
                  </a:lnTo>
                  <a:lnTo>
                    <a:pt x="1053" y="1121"/>
                  </a:lnTo>
                  <a:lnTo>
                    <a:pt x="1053" y="1116"/>
                  </a:lnTo>
                  <a:lnTo>
                    <a:pt x="1053" y="1112"/>
                  </a:lnTo>
                  <a:lnTo>
                    <a:pt x="1054" y="1108"/>
                  </a:lnTo>
                  <a:lnTo>
                    <a:pt x="1054" y="1104"/>
                  </a:lnTo>
                  <a:lnTo>
                    <a:pt x="1054" y="1099"/>
                  </a:lnTo>
                  <a:lnTo>
                    <a:pt x="1054" y="1095"/>
                  </a:lnTo>
                  <a:lnTo>
                    <a:pt x="1054" y="1091"/>
                  </a:lnTo>
                  <a:lnTo>
                    <a:pt x="1054" y="1086"/>
                  </a:lnTo>
                  <a:lnTo>
                    <a:pt x="1054" y="1082"/>
                  </a:lnTo>
                  <a:lnTo>
                    <a:pt x="1055" y="1078"/>
                  </a:lnTo>
                  <a:lnTo>
                    <a:pt x="1055" y="1073"/>
                  </a:lnTo>
                  <a:lnTo>
                    <a:pt x="1055" y="1069"/>
                  </a:lnTo>
                  <a:lnTo>
                    <a:pt x="1055" y="1065"/>
                  </a:lnTo>
                  <a:lnTo>
                    <a:pt x="1055" y="1060"/>
                  </a:lnTo>
                  <a:lnTo>
                    <a:pt x="1056" y="1056"/>
                  </a:lnTo>
                  <a:lnTo>
                    <a:pt x="1056" y="1052"/>
                  </a:lnTo>
                  <a:lnTo>
                    <a:pt x="1056" y="1047"/>
                  </a:lnTo>
                  <a:lnTo>
                    <a:pt x="1056" y="1043"/>
                  </a:lnTo>
                  <a:lnTo>
                    <a:pt x="1056" y="1038"/>
                  </a:lnTo>
                  <a:lnTo>
                    <a:pt x="1056" y="1034"/>
                  </a:lnTo>
                  <a:lnTo>
                    <a:pt x="1056" y="1030"/>
                  </a:lnTo>
                  <a:lnTo>
                    <a:pt x="1057" y="1025"/>
                  </a:lnTo>
                  <a:lnTo>
                    <a:pt x="1057" y="1021"/>
                  </a:lnTo>
                  <a:lnTo>
                    <a:pt x="1057" y="1016"/>
                  </a:lnTo>
                  <a:lnTo>
                    <a:pt x="1057" y="1012"/>
                  </a:lnTo>
                  <a:lnTo>
                    <a:pt x="1058" y="1007"/>
                  </a:lnTo>
                  <a:lnTo>
                    <a:pt x="1058" y="1003"/>
                  </a:lnTo>
                  <a:lnTo>
                    <a:pt x="1058" y="999"/>
                  </a:lnTo>
                  <a:lnTo>
                    <a:pt x="1058" y="994"/>
                  </a:lnTo>
                  <a:lnTo>
                    <a:pt x="1058" y="989"/>
                  </a:lnTo>
                  <a:lnTo>
                    <a:pt x="1058" y="985"/>
                  </a:lnTo>
                  <a:lnTo>
                    <a:pt x="1058" y="981"/>
                  </a:lnTo>
                  <a:lnTo>
                    <a:pt x="1059" y="976"/>
                  </a:lnTo>
                  <a:lnTo>
                    <a:pt x="1059" y="972"/>
                  </a:lnTo>
                  <a:lnTo>
                    <a:pt x="1059" y="967"/>
                  </a:lnTo>
                  <a:lnTo>
                    <a:pt x="1059" y="963"/>
                  </a:lnTo>
                  <a:lnTo>
                    <a:pt x="1059" y="958"/>
                  </a:lnTo>
                  <a:lnTo>
                    <a:pt x="1059" y="953"/>
                  </a:lnTo>
                  <a:lnTo>
                    <a:pt x="1059" y="949"/>
                  </a:lnTo>
                  <a:lnTo>
                    <a:pt x="1060" y="945"/>
                  </a:lnTo>
                  <a:lnTo>
                    <a:pt x="1060" y="940"/>
                  </a:lnTo>
                  <a:lnTo>
                    <a:pt x="1060" y="935"/>
                  </a:lnTo>
                  <a:lnTo>
                    <a:pt x="1060" y="931"/>
                  </a:lnTo>
                  <a:lnTo>
                    <a:pt x="1060" y="927"/>
                  </a:lnTo>
                  <a:lnTo>
                    <a:pt x="1061" y="922"/>
                  </a:lnTo>
                  <a:lnTo>
                    <a:pt x="1061" y="917"/>
                  </a:lnTo>
                  <a:lnTo>
                    <a:pt x="1061" y="913"/>
                  </a:lnTo>
                  <a:lnTo>
                    <a:pt x="1061" y="908"/>
                  </a:lnTo>
                  <a:lnTo>
                    <a:pt x="1061" y="904"/>
                  </a:lnTo>
                  <a:lnTo>
                    <a:pt x="1061" y="899"/>
                  </a:lnTo>
                  <a:lnTo>
                    <a:pt x="1061" y="895"/>
                  </a:lnTo>
                  <a:lnTo>
                    <a:pt x="1062" y="890"/>
                  </a:lnTo>
                  <a:lnTo>
                    <a:pt x="1062" y="886"/>
                  </a:lnTo>
                  <a:lnTo>
                    <a:pt x="1062" y="881"/>
                  </a:lnTo>
                  <a:lnTo>
                    <a:pt x="1062" y="876"/>
                  </a:lnTo>
                  <a:lnTo>
                    <a:pt x="1063" y="872"/>
                  </a:lnTo>
                  <a:lnTo>
                    <a:pt x="1063" y="868"/>
                  </a:lnTo>
                  <a:lnTo>
                    <a:pt x="1063" y="863"/>
                  </a:lnTo>
                  <a:lnTo>
                    <a:pt x="1063" y="858"/>
                  </a:lnTo>
                  <a:lnTo>
                    <a:pt x="1063" y="854"/>
                  </a:lnTo>
                  <a:lnTo>
                    <a:pt x="1063" y="849"/>
                  </a:lnTo>
                  <a:lnTo>
                    <a:pt x="1063" y="845"/>
                  </a:lnTo>
                  <a:lnTo>
                    <a:pt x="1064" y="840"/>
                  </a:lnTo>
                  <a:lnTo>
                    <a:pt x="1064" y="836"/>
                  </a:lnTo>
                  <a:lnTo>
                    <a:pt x="1064" y="831"/>
                  </a:lnTo>
                  <a:lnTo>
                    <a:pt x="1064" y="827"/>
                  </a:lnTo>
                  <a:lnTo>
                    <a:pt x="1064" y="822"/>
                  </a:lnTo>
                  <a:lnTo>
                    <a:pt x="1064" y="818"/>
                  </a:lnTo>
                  <a:lnTo>
                    <a:pt x="1064" y="813"/>
                  </a:lnTo>
                  <a:lnTo>
                    <a:pt x="1065" y="808"/>
                  </a:lnTo>
                  <a:lnTo>
                    <a:pt x="1065" y="804"/>
                  </a:lnTo>
                  <a:lnTo>
                    <a:pt x="1065" y="800"/>
                  </a:lnTo>
                  <a:lnTo>
                    <a:pt x="1065" y="795"/>
                  </a:lnTo>
                  <a:lnTo>
                    <a:pt x="1065" y="791"/>
                  </a:lnTo>
                  <a:lnTo>
                    <a:pt x="1066" y="786"/>
                  </a:lnTo>
                  <a:lnTo>
                    <a:pt x="1066" y="782"/>
                  </a:lnTo>
                  <a:lnTo>
                    <a:pt x="1066" y="777"/>
                  </a:lnTo>
                  <a:lnTo>
                    <a:pt x="1066" y="773"/>
                  </a:lnTo>
                  <a:lnTo>
                    <a:pt x="1066" y="769"/>
                  </a:lnTo>
                  <a:lnTo>
                    <a:pt x="1066" y="764"/>
                  </a:lnTo>
                  <a:lnTo>
                    <a:pt x="1066" y="760"/>
                  </a:lnTo>
                  <a:lnTo>
                    <a:pt x="1067" y="755"/>
                  </a:lnTo>
                  <a:lnTo>
                    <a:pt x="1067" y="751"/>
                  </a:lnTo>
                  <a:lnTo>
                    <a:pt x="1067" y="746"/>
                  </a:lnTo>
                  <a:lnTo>
                    <a:pt x="1067" y="742"/>
                  </a:lnTo>
                  <a:lnTo>
                    <a:pt x="1067" y="738"/>
                  </a:lnTo>
                  <a:lnTo>
                    <a:pt x="1067" y="733"/>
                  </a:lnTo>
                  <a:lnTo>
                    <a:pt x="1067" y="729"/>
                  </a:lnTo>
                  <a:lnTo>
                    <a:pt x="1068" y="725"/>
                  </a:lnTo>
                  <a:lnTo>
                    <a:pt x="1068" y="720"/>
                  </a:lnTo>
                  <a:lnTo>
                    <a:pt x="1068" y="716"/>
                  </a:lnTo>
                  <a:lnTo>
                    <a:pt x="1068" y="712"/>
                  </a:lnTo>
                  <a:lnTo>
                    <a:pt x="1069" y="708"/>
                  </a:lnTo>
                  <a:lnTo>
                    <a:pt x="1069" y="703"/>
                  </a:lnTo>
                  <a:lnTo>
                    <a:pt x="1069" y="699"/>
                  </a:lnTo>
                  <a:lnTo>
                    <a:pt x="1069" y="695"/>
                  </a:lnTo>
                  <a:lnTo>
                    <a:pt x="1069" y="690"/>
                  </a:lnTo>
                  <a:lnTo>
                    <a:pt x="1069" y="686"/>
                  </a:lnTo>
                  <a:lnTo>
                    <a:pt x="1069" y="682"/>
                  </a:lnTo>
                  <a:lnTo>
                    <a:pt x="1070" y="678"/>
                  </a:lnTo>
                  <a:lnTo>
                    <a:pt x="1070" y="674"/>
                  </a:lnTo>
                  <a:lnTo>
                    <a:pt x="1070" y="669"/>
                  </a:lnTo>
                  <a:lnTo>
                    <a:pt x="1070" y="666"/>
                  </a:lnTo>
                  <a:lnTo>
                    <a:pt x="1070" y="661"/>
                  </a:lnTo>
                  <a:lnTo>
                    <a:pt x="1071" y="657"/>
                  </a:lnTo>
                  <a:lnTo>
                    <a:pt x="1071" y="653"/>
                  </a:lnTo>
                  <a:lnTo>
                    <a:pt x="1071" y="649"/>
                  </a:lnTo>
                  <a:lnTo>
                    <a:pt x="1071" y="645"/>
                  </a:lnTo>
                  <a:lnTo>
                    <a:pt x="1071" y="641"/>
                  </a:lnTo>
                  <a:lnTo>
                    <a:pt x="1071" y="637"/>
                  </a:lnTo>
                  <a:lnTo>
                    <a:pt x="1071" y="633"/>
                  </a:lnTo>
                  <a:lnTo>
                    <a:pt x="1072" y="629"/>
                  </a:lnTo>
                  <a:lnTo>
                    <a:pt x="1072" y="624"/>
                  </a:lnTo>
                  <a:lnTo>
                    <a:pt x="1072" y="621"/>
                  </a:lnTo>
                  <a:lnTo>
                    <a:pt x="1072" y="617"/>
                  </a:lnTo>
                  <a:lnTo>
                    <a:pt x="1072" y="613"/>
                  </a:lnTo>
                  <a:lnTo>
                    <a:pt x="1072" y="609"/>
                  </a:lnTo>
                  <a:lnTo>
                    <a:pt x="1073" y="605"/>
                  </a:lnTo>
                  <a:lnTo>
                    <a:pt x="1073" y="601"/>
                  </a:lnTo>
                  <a:lnTo>
                    <a:pt x="1073" y="597"/>
                  </a:lnTo>
                  <a:lnTo>
                    <a:pt x="1073" y="593"/>
                  </a:lnTo>
                  <a:lnTo>
                    <a:pt x="1073" y="590"/>
                  </a:lnTo>
                  <a:lnTo>
                    <a:pt x="1074" y="586"/>
                  </a:lnTo>
                  <a:lnTo>
                    <a:pt x="1074" y="582"/>
                  </a:lnTo>
                  <a:lnTo>
                    <a:pt x="1074" y="578"/>
                  </a:lnTo>
                  <a:lnTo>
                    <a:pt x="1074" y="574"/>
                  </a:lnTo>
                  <a:lnTo>
                    <a:pt x="1074" y="570"/>
                  </a:lnTo>
                  <a:lnTo>
                    <a:pt x="1074" y="567"/>
                  </a:lnTo>
                  <a:lnTo>
                    <a:pt x="1074" y="563"/>
                  </a:lnTo>
                  <a:lnTo>
                    <a:pt x="1075" y="559"/>
                  </a:lnTo>
                  <a:lnTo>
                    <a:pt x="1075" y="556"/>
                  </a:lnTo>
                  <a:lnTo>
                    <a:pt x="1075" y="552"/>
                  </a:lnTo>
                  <a:lnTo>
                    <a:pt x="1075" y="549"/>
                  </a:lnTo>
                  <a:lnTo>
                    <a:pt x="1075" y="545"/>
                  </a:lnTo>
                  <a:lnTo>
                    <a:pt x="1076" y="541"/>
                  </a:lnTo>
                  <a:lnTo>
                    <a:pt x="1076" y="538"/>
                  </a:lnTo>
                  <a:lnTo>
                    <a:pt x="1076" y="534"/>
                  </a:lnTo>
                  <a:lnTo>
                    <a:pt x="1076" y="531"/>
                  </a:lnTo>
                  <a:lnTo>
                    <a:pt x="1076" y="527"/>
                  </a:lnTo>
                  <a:lnTo>
                    <a:pt x="1076" y="524"/>
                  </a:lnTo>
                  <a:lnTo>
                    <a:pt x="1077" y="521"/>
                  </a:lnTo>
                  <a:lnTo>
                    <a:pt x="1077" y="517"/>
                  </a:lnTo>
                  <a:lnTo>
                    <a:pt x="1077" y="514"/>
                  </a:lnTo>
                  <a:lnTo>
                    <a:pt x="1077" y="511"/>
                  </a:lnTo>
                  <a:lnTo>
                    <a:pt x="1077" y="507"/>
                  </a:lnTo>
                  <a:lnTo>
                    <a:pt x="1077" y="504"/>
                  </a:lnTo>
                  <a:lnTo>
                    <a:pt x="1077" y="501"/>
                  </a:lnTo>
                  <a:lnTo>
                    <a:pt x="1078" y="497"/>
                  </a:lnTo>
                  <a:lnTo>
                    <a:pt x="1078" y="494"/>
                  </a:lnTo>
                  <a:lnTo>
                    <a:pt x="1078" y="491"/>
                  </a:lnTo>
                  <a:lnTo>
                    <a:pt x="1078" y="488"/>
                  </a:lnTo>
                  <a:lnTo>
                    <a:pt x="1078" y="485"/>
                  </a:lnTo>
                  <a:lnTo>
                    <a:pt x="1079" y="481"/>
                  </a:lnTo>
                  <a:lnTo>
                    <a:pt x="1079" y="478"/>
                  </a:lnTo>
                  <a:lnTo>
                    <a:pt x="1079" y="475"/>
                  </a:lnTo>
                  <a:lnTo>
                    <a:pt x="1079" y="472"/>
                  </a:lnTo>
                  <a:lnTo>
                    <a:pt x="1079" y="469"/>
                  </a:lnTo>
                  <a:lnTo>
                    <a:pt x="1079" y="467"/>
                  </a:lnTo>
                  <a:lnTo>
                    <a:pt x="1079" y="463"/>
                  </a:lnTo>
                  <a:lnTo>
                    <a:pt x="1080" y="460"/>
                  </a:lnTo>
                  <a:lnTo>
                    <a:pt x="1080" y="458"/>
                  </a:lnTo>
                  <a:lnTo>
                    <a:pt x="1080" y="455"/>
                  </a:lnTo>
                  <a:lnTo>
                    <a:pt x="1080" y="452"/>
                  </a:lnTo>
                  <a:lnTo>
                    <a:pt x="1081" y="449"/>
                  </a:lnTo>
                  <a:lnTo>
                    <a:pt x="1081" y="446"/>
                  </a:lnTo>
                  <a:lnTo>
                    <a:pt x="1081" y="444"/>
                  </a:lnTo>
                  <a:lnTo>
                    <a:pt x="1081" y="441"/>
                  </a:lnTo>
                  <a:lnTo>
                    <a:pt x="1081" y="438"/>
                  </a:lnTo>
                  <a:lnTo>
                    <a:pt x="1081" y="435"/>
                  </a:lnTo>
                  <a:lnTo>
                    <a:pt x="1081" y="433"/>
                  </a:lnTo>
                  <a:lnTo>
                    <a:pt x="1082" y="431"/>
                  </a:lnTo>
                  <a:lnTo>
                    <a:pt x="1082" y="428"/>
                  </a:lnTo>
                  <a:lnTo>
                    <a:pt x="1082" y="425"/>
                  </a:lnTo>
                  <a:lnTo>
                    <a:pt x="1082" y="423"/>
                  </a:lnTo>
                  <a:lnTo>
                    <a:pt x="1082" y="420"/>
                  </a:lnTo>
                  <a:lnTo>
                    <a:pt x="1082" y="418"/>
                  </a:lnTo>
                  <a:lnTo>
                    <a:pt x="1082" y="416"/>
                  </a:lnTo>
                  <a:lnTo>
                    <a:pt x="1083" y="413"/>
                  </a:lnTo>
                  <a:lnTo>
                    <a:pt x="1083" y="411"/>
                  </a:lnTo>
                  <a:lnTo>
                    <a:pt x="1083" y="408"/>
                  </a:lnTo>
                  <a:lnTo>
                    <a:pt x="1083" y="406"/>
                  </a:lnTo>
                  <a:lnTo>
                    <a:pt x="1083" y="404"/>
                  </a:lnTo>
                  <a:lnTo>
                    <a:pt x="1084" y="402"/>
                  </a:lnTo>
                  <a:lnTo>
                    <a:pt x="1084" y="399"/>
                  </a:lnTo>
                  <a:lnTo>
                    <a:pt x="1084" y="398"/>
                  </a:lnTo>
                  <a:lnTo>
                    <a:pt x="1084" y="395"/>
                  </a:lnTo>
                  <a:lnTo>
                    <a:pt x="1084" y="393"/>
                  </a:lnTo>
                  <a:lnTo>
                    <a:pt x="1084" y="391"/>
                  </a:lnTo>
                  <a:lnTo>
                    <a:pt x="1084" y="389"/>
                  </a:lnTo>
                  <a:lnTo>
                    <a:pt x="1085" y="387"/>
                  </a:lnTo>
                  <a:lnTo>
                    <a:pt x="1085" y="385"/>
                  </a:lnTo>
                  <a:lnTo>
                    <a:pt x="1085" y="383"/>
                  </a:lnTo>
                  <a:lnTo>
                    <a:pt x="1085" y="381"/>
                  </a:lnTo>
                  <a:lnTo>
                    <a:pt x="1086" y="380"/>
                  </a:lnTo>
                  <a:lnTo>
                    <a:pt x="1086" y="378"/>
                  </a:lnTo>
                  <a:lnTo>
                    <a:pt x="1086" y="376"/>
                  </a:lnTo>
                  <a:lnTo>
                    <a:pt x="1086" y="374"/>
                  </a:lnTo>
                  <a:lnTo>
                    <a:pt x="1086" y="373"/>
                  </a:lnTo>
                  <a:lnTo>
                    <a:pt x="1086" y="371"/>
                  </a:lnTo>
                  <a:lnTo>
                    <a:pt x="1086" y="369"/>
                  </a:lnTo>
                  <a:lnTo>
                    <a:pt x="1087" y="368"/>
                  </a:lnTo>
                  <a:lnTo>
                    <a:pt x="1087" y="366"/>
                  </a:lnTo>
                  <a:lnTo>
                    <a:pt x="1087" y="365"/>
                  </a:lnTo>
                  <a:lnTo>
                    <a:pt x="1087" y="363"/>
                  </a:lnTo>
                  <a:lnTo>
                    <a:pt x="1087" y="362"/>
                  </a:lnTo>
                  <a:lnTo>
                    <a:pt x="1087" y="360"/>
                  </a:lnTo>
                  <a:lnTo>
                    <a:pt x="1087" y="359"/>
                  </a:lnTo>
                  <a:lnTo>
                    <a:pt x="1088" y="358"/>
                  </a:lnTo>
                  <a:lnTo>
                    <a:pt x="1088" y="356"/>
                  </a:lnTo>
                  <a:lnTo>
                    <a:pt x="1088" y="355"/>
                  </a:lnTo>
                  <a:lnTo>
                    <a:pt x="1088" y="354"/>
                  </a:lnTo>
                  <a:lnTo>
                    <a:pt x="1088" y="352"/>
                  </a:lnTo>
                  <a:lnTo>
                    <a:pt x="1089" y="351"/>
                  </a:lnTo>
                  <a:lnTo>
                    <a:pt x="1089" y="350"/>
                  </a:lnTo>
                  <a:lnTo>
                    <a:pt x="1089" y="349"/>
                  </a:lnTo>
                  <a:lnTo>
                    <a:pt x="1089" y="348"/>
                  </a:lnTo>
                  <a:lnTo>
                    <a:pt x="1089" y="347"/>
                  </a:lnTo>
                  <a:lnTo>
                    <a:pt x="1089" y="346"/>
                  </a:lnTo>
                  <a:lnTo>
                    <a:pt x="1089" y="345"/>
                  </a:lnTo>
                  <a:lnTo>
                    <a:pt x="1090" y="344"/>
                  </a:lnTo>
                  <a:lnTo>
                    <a:pt x="1090" y="343"/>
                  </a:lnTo>
                  <a:lnTo>
                    <a:pt x="1090" y="343"/>
                  </a:lnTo>
                  <a:lnTo>
                    <a:pt x="1090" y="342"/>
                  </a:lnTo>
                  <a:lnTo>
                    <a:pt x="1091" y="341"/>
                  </a:lnTo>
                  <a:lnTo>
                    <a:pt x="1091" y="340"/>
                  </a:lnTo>
                  <a:lnTo>
                    <a:pt x="1091" y="340"/>
                  </a:lnTo>
                  <a:lnTo>
                    <a:pt x="1091" y="339"/>
                  </a:lnTo>
                  <a:lnTo>
                    <a:pt x="1091" y="339"/>
                  </a:lnTo>
                  <a:lnTo>
                    <a:pt x="1091" y="338"/>
                  </a:lnTo>
                  <a:lnTo>
                    <a:pt x="1091" y="337"/>
                  </a:lnTo>
                  <a:lnTo>
                    <a:pt x="1092" y="337"/>
                  </a:lnTo>
                  <a:lnTo>
                    <a:pt x="1092" y="337"/>
                  </a:lnTo>
                  <a:lnTo>
                    <a:pt x="1092" y="336"/>
                  </a:lnTo>
                  <a:lnTo>
                    <a:pt x="1092" y="336"/>
                  </a:lnTo>
                  <a:lnTo>
                    <a:pt x="1092" y="335"/>
                  </a:lnTo>
                  <a:lnTo>
                    <a:pt x="1092" y="335"/>
                  </a:lnTo>
                  <a:lnTo>
                    <a:pt x="1092" y="335"/>
                  </a:lnTo>
                  <a:lnTo>
                    <a:pt x="1093" y="335"/>
                  </a:lnTo>
                  <a:lnTo>
                    <a:pt x="1093" y="334"/>
                  </a:lnTo>
                  <a:lnTo>
                    <a:pt x="1093" y="334"/>
                  </a:lnTo>
                  <a:lnTo>
                    <a:pt x="1093" y="334"/>
                  </a:lnTo>
                  <a:lnTo>
                    <a:pt x="1093" y="334"/>
                  </a:lnTo>
                  <a:lnTo>
                    <a:pt x="1094" y="334"/>
                  </a:lnTo>
                  <a:lnTo>
                    <a:pt x="1094" y="334"/>
                  </a:lnTo>
                  <a:lnTo>
                    <a:pt x="1094" y="334"/>
                  </a:lnTo>
                  <a:lnTo>
                    <a:pt x="1094" y="334"/>
                  </a:lnTo>
                  <a:lnTo>
                    <a:pt x="1094" y="335"/>
                  </a:lnTo>
                  <a:lnTo>
                    <a:pt x="1094" y="335"/>
                  </a:lnTo>
                  <a:lnTo>
                    <a:pt x="1094" y="335"/>
                  </a:lnTo>
                  <a:lnTo>
                    <a:pt x="1095" y="335"/>
                  </a:lnTo>
                  <a:lnTo>
                    <a:pt x="1095" y="335"/>
                  </a:lnTo>
                  <a:lnTo>
                    <a:pt x="1095" y="336"/>
                  </a:lnTo>
                  <a:lnTo>
                    <a:pt x="1095" y="336"/>
                  </a:lnTo>
                  <a:lnTo>
                    <a:pt x="1095" y="337"/>
                  </a:lnTo>
                  <a:lnTo>
                    <a:pt x="1095" y="337"/>
                  </a:lnTo>
                  <a:lnTo>
                    <a:pt x="1095" y="338"/>
                  </a:lnTo>
                  <a:lnTo>
                    <a:pt x="1096" y="338"/>
                  </a:lnTo>
                  <a:lnTo>
                    <a:pt x="1096" y="339"/>
                  </a:lnTo>
                  <a:lnTo>
                    <a:pt x="1096" y="339"/>
                  </a:lnTo>
                  <a:lnTo>
                    <a:pt x="1096" y="340"/>
                  </a:lnTo>
                  <a:lnTo>
                    <a:pt x="1097" y="341"/>
                  </a:lnTo>
                  <a:lnTo>
                    <a:pt x="1097" y="342"/>
                  </a:lnTo>
                  <a:lnTo>
                    <a:pt x="1097" y="342"/>
                  </a:lnTo>
                  <a:lnTo>
                    <a:pt x="1097" y="343"/>
                  </a:lnTo>
                  <a:lnTo>
                    <a:pt x="1097" y="344"/>
                  </a:lnTo>
                  <a:lnTo>
                    <a:pt x="1097" y="345"/>
                  </a:lnTo>
                  <a:lnTo>
                    <a:pt x="1097" y="346"/>
                  </a:lnTo>
                  <a:lnTo>
                    <a:pt x="1098" y="347"/>
                  </a:lnTo>
                  <a:lnTo>
                    <a:pt x="1098" y="348"/>
                  </a:lnTo>
                  <a:lnTo>
                    <a:pt x="1098" y="349"/>
                  </a:lnTo>
                  <a:lnTo>
                    <a:pt x="1098" y="350"/>
                  </a:lnTo>
                  <a:lnTo>
                    <a:pt x="1098" y="351"/>
                  </a:lnTo>
                  <a:lnTo>
                    <a:pt x="1099" y="352"/>
                  </a:lnTo>
                  <a:lnTo>
                    <a:pt x="1099" y="353"/>
                  </a:lnTo>
                  <a:lnTo>
                    <a:pt x="1099" y="355"/>
                  </a:lnTo>
                  <a:lnTo>
                    <a:pt x="1099" y="356"/>
                  </a:lnTo>
                  <a:lnTo>
                    <a:pt x="1099" y="357"/>
                  </a:lnTo>
                  <a:lnTo>
                    <a:pt x="1099" y="359"/>
                  </a:lnTo>
                  <a:lnTo>
                    <a:pt x="1099" y="360"/>
                  </a:lnTo>
                  <a:lnTo>
                    <a:pt x="1100" y="362"/>
                  </a:lnTo>
                  <a:lnTo>
                    <a:pt x="1100" y="363"/>
                  </a:lnTo>
                  <a:lnTo>
                    <a:pt x="1100" y="365"/>
                  </a:lnTo>
                  <a:lnTo>
                    <a:pt x="1100" y="366"/>
                  </a:lnTo>
                  <a:lnTo>
                    <a:pt x="1100" y="368"/>
                  </a:lnTo>
                  <a:lnTo>
                    <a:pt x="1100" y="370"/>
                  </a:lnTo>
                  <a:lnTo>
                    <a:pt x="1101" y="371"/>
                  </a:lnTo>
                  <a:lnTo>
                    <a:pt x="1101" y="373"/>
                  </a:lnTo>
                  <a:lnTo>
                    <a:pt x="1101" y="375"/>
                  </a:lnTo>
                  <a:lnTo>
                    <a:pt x="1101" y="376"/>
                  </a:lnTo>
                  <a:lnTo>
                    <a:pt x="1101" y="378"/>
                  </a:lnTo>
                  <a:lnTo>
                    <a:pt x="1102" y="380"/>
                  </a:lnTo>
                  <a:lnTo>
                    <a:pt x="1102" y="382"/>
                  </a:lnTo>
                  <a:lnTo>
                    <a:pt x="1102" y="384"/>
                  </a:lnTo>
                  <a:lnTo>
                    <a:pt x="1102" y="386"/>
                  </a:lnTo>
                  <a:lnTo>
                    <a:pt x="1102" y="388"/>
                  </a:lnTo>
                  <a:lnTo>
                    <a:pt x="1102" y="390"/>
                  </a:lnTo>
                  <a:lnTo>
                    <a:pt x="1102" y="393"/>
                  </a:lnTo>
                  <a:lnTo>
                    <a:pt x="1103" y="394"/>
                  </a:lnTo>
                  <a:lnTo>
                    <a:pt x="1103" y="397"/>
                  </a:lnTo>
                  <a:lnTo>
                    <a:pt x="1103" y="399"/>
                  </a:lnTo>
                  <a:lnTo>
                    <a:pt x="1103" y="401"/>
                  </a:lnTo>
                  <a:lnTo>
                    <a:pt x="1103" y="404"/>
                  </a:lnTo>
                  <a:lnTo>
                    <a:pt x="1104" y="406"/>
                  </a:lnTo>
                  <a:lnTo>
                    <a:pt x="1104" y="408"/>
                  </a:lnTo>
                  <a:lnTo>
                    <a:pt x="1104" y="411"/>
                  </a:lnTo>
                  <a:lnTo>
                    <a:pt x="1104" y="413"/>
                  </a:lnTo>
                  <a:lnTo>
                    <a:pt x="1104" y="416"/>
                  </a:lnTo>
                  <a:lnTo>
                    <a:pt x="1104" y="418"/>
                  </a:lnTo>
                  <a:lnTo>
                    <a:pt x="1105" y="421"/>
                  </a:lnTo>
                  <a:lnTo>
                    <a:pt x="1105" y="423"/>
                  </a:lnTo>
                  <a:lnTo>
                    <a:pt x="1105" y="426"/>
                  </a:lnTo>
                  <a:lnTo>
                    <a:pt x="1105" y="429"/>
                  </a:lnTo>
                  <a:lnTo>
                    <a:pt x="1105" y="431"/>
                  </a:lnTo>
                  <a:lnTo>
                    <a:pt x="1105" y="434"/>
                  </a:lnTo>
                  <a:lnTo>
                    <a:pt x="1105" y="437"/>
                  </a:lnTo>
                  <a:lnTo>
                    <a:pt x="1106" y="440"/>
                  </a:lnTo>
                  <a:lnTo>
                    <a:pt x="1106" y="442"/>
                  </a:lnTo>
                  <a:lnTo>
                    <a:pt x="1106" y="445"/>
                  </a:lnTo>
                  <a:lnTo>
                    <a:pt x="1106" y="448"/>
                  </a:lnTo>
                  <a:lnTo>
                    <a:pt x="1106" y="451"/>
                  </a:lnTo>
                  <a:lnTo>
                    <a:pt x="1107" y="454"/>
                  </a:lnTo>
                  <a:lnTo>
                    <a:pt x="1107" y="457"/>
                  </a:lnTo>
                  <a:lnTo>
                    <a:pt x="1107" y="460"/>
                  </a:lnTo>
                  <a:lnTo>
                    <a:pt x="1107" y="463"/>
                  </a:lnTo>
                  <a:lnTo>
                    <a:pt x="1107" y="467"/>
                  </a:lnTo>
                  <a:lnTo>
                    <a:pt x="1107" y="470"/>
                  </a:lnTo>
                  <a:lnTo>
                    <a:pt x="1107" y="473"/>
                  </a:lnTo>
                  <a:lnTo>
                    <a:pt x="1108" y="476"/>
                  </a:lnTo>
                  <a:lnTo>
                    <a:pt x="1108" y="480"/>
                  </a:lnTo>
                  <a:lnTo>
                    <a:pt x="1108" y="483"/>
                  </a:lnTo>
                  <a:lnTo>
                    <a:pt x="1108" y="486"/>
                  </a:lnTo>
                  <a:lnTo>
                    <a:pt x="1108" y="490"/>
                  </a:lnTo>
                  <a:lnTo>
                    <a:pt x="1109" y="493"/>
                  </a:lnTo>
                  <a:lnTo>
                    <a:pt x="1109" y="496"/>
                  </a:lnTo>
                  <a:lnTo>
                    <a:pt x="1109" y="500"/>
                  </a:lnTo>
                  <a:lnTo>
                    <a:pt x="1109" y="503"/>
                  </a:lnTo>
                  <a:lnTo>
                    <a:pt x="1109" y="507"/>
                  </a:lnTo>
                  <a:lnTo>
                    <a:pt x="1109" y="511"/>
                  </a:lnTo>
                  <a:lnTo>
                    <a:pt x="1110" y="514"/>
                  </a:lnTo>
                  <a:lnTo>
                    <a:pt x="1110" y="518"/>
                  </a:lnTo>
                  <a:lnTo>
                    <a:pt x="1110" y="521"/>
                  </a:lnTo>
                  <a:lnTo>
                    <a:pt x="1110" y="525"/>
                  </a:lnTo>
                  <a:lnTo>
                    <a:pt x="1110" y="529"/>
                  </a:lnTo>
                  <a:lnTo>
                    <a:pt x="1110" y="532"/>
                  </a:lnTo>
                  <a:lnTo>
                    <a:pt x="1110" y="536"/>
                  </a:lnTo>
                  <a:lnTo>
                    <a:pt x="1111" y="540"/>
                  </a:lnTo>
                  <a:lnTo>
                    <a:pt x="1111" y="544"/>
                  </a:lnTo>
                  <a:lnTo>
                    <a:pt x="1111" y="548"/>
                  </a:lnTo>
                  <a:lnTo>
                    <a:pt x="1111" y="552"/>
                  </a:lnTo>
                  <a:lnTo>
                    <a:pt x="1111" y="556"/>
                  </a:lnTo>
                  <a:lnTo>
                    <a:pt x="1112" y="560"/>
                  </a:lnTo>
                  <a:lnTo>
                    <a:pt x="1112" y="564"/>
                  </a:lnTo>
                  <a:lnTo>
                    <a:pt x="1112" y="568"/>
                  </a:lnTo>
                  <a:lnTo>
                    <a:pt x="1112" y="572"/>
                  </a:lnTo>
                  <a:lnTo>
                    <a:pt x="1112" y="576"/>
                  </a:lnTo>
                  <a:lnTo>
                    <a:pt x="1112" y="580"/>
                  </a:lnTo>
                  <a:lnTo>
                    <a:pt x="1112" y="584"/>
                  </a:lnTo>
                  <a:lnTo>
                    <a:pt x="1113" y="588"/>
                  </a:lnTo>
                  <a:lnTo>
                    <a:pt x="1113" y="593"/>
                  </a:lnTo>
                  <a:lnTo>
                    <a:pt x="1113" y="597"/>
                  </a:lnTo>
                  <a:lnTo>
                    <a:pt x="1113" y="601"/>
                  </a:lnTo>
                  <a:lnTo>
                    <a:pt x="1114" y="606"/>
                  </a:lnTo>
                  <a:lnTo>
                    <a:pt x="1114" y="610"/>
                  </a:lnTo>
                  <a:lnTo>
                    <a:pt x="1114" y="614"/>
                  </a:lnTo>
                  <a:lnTo>
                    <a:pt x="1114" y="619"/>
                  </a:lnTo>
                  <a:lnTo>
                    <a:pt x="1114" y="623"/>
                  </a:lnTo>
                  <a:lnTo>
                    <a:pt x="1114" y="628"/>
                  </a:lnTo>
                  <a:lnTo>
                    <a:pt x="1114" y="632"/>
                  </a:lnTo>
                  <a:lnTo>
                    <a:pt x="1115" y="636"/>
                  </a:lnTo>
                  <a:lnTo>
                    <a:pt x="1115" y="641"/>
                  </a:lnTo>
                  <a:lnTo>
                    <a:pt x="1115" y="646"/>
                  </a:lnTo>
                  <a:lnTo>
                    <a:pt x="1115" y="650"/>
                  </a:lnTo>
                  <a:lnTo>
                    <a:pt x="1115" y="654"/>
                  </a:lnTo>
                  <a:lnTo>
                    <a:pt x="1115" y="659"/>
                  </a:lnTo>
                  <a:lnTo>
                    <a:pt x="1115" y="664"/>
                  </a:lnTo>
                  <a:lnTo>
                    <a:pt x="1116" y="669"/>
                  </a:lnTo>
                  <a:lnTo>
                    <a:pt x="1116" y="673"/>
                  </a:lnTo>
                  <a:lnTo>
                    <a:pt x="1116" y="678"/>
                  </a:lnTo>
                  <a:lnTo>
                    <a:pt x="1116" y="683"/>
                  </a:lnTo>
                  <a:lnTo>
                    <a:pt x="1116" y="687"/>
                  </a:lnTo>
                  <a:lnTo>
                    <a:pt x="1117" y="692"/>
                  </a:lnTo>
                  <a:lnTo>
                    <a:pt x="1117" y="697"/>
                  </a:lnTo>
                  <a:lnTo>
                    <a:pt x="1117" y="702"/>
                  </a:lnTo>
                  <a:lnTo>
                    <a:pt x="1117" y="707"/>
                  </a:lnTo>
                  <a:lnTo>
                    <a:pt x="1117" y="712"/>
                  </a:lnTo>
                  <a:lnTo>
                    <a:pt x="1117" y="716"/>
                  </a:lnTo>
                  <a:lnTo>
                    <a:pt x="1117" y="721"/>
                  </a:lnTo>
                  <a:lnTo>
                    <a:pt x="1118" y="726"/>
                  </a:lnTo>
                  <a:lnTo>
                    <a:pt x="1118" y="731"/>
                  </a:lnTo>
                  <a:lnTo>
                    <a:pt x="1118" y="736"/>
                  </a:lnTo>
                  <a:lnTo>
                    <a:pt x="1118" y="741"/>
                  </a:lnTo>
                  <a:lnTo>
                    <a:pt x="1119" y="746"/>
                  </a:lnTo>
                  <a:lnTo>
                    <a:pt x="1119" y="751"/>
                  </a:lnTo>
                  <a:lnTo>
                    <a:pt x="1119" y="756"/>
                  </a:lnTo>
                  <a:lnTo>
                    <a:pt x="1119" y="761"/>
                  </a:lnTo>
                  <a:lnTo>
                    <a:pt x="1119" y="766"/>
                  </a:lnTo>
                  <a:lnTo>
                    <a:pt x="1119" y="771"/>
                  </a:lnTo>
                  <a:lnTo>
                    <a:pt x="1119" y="777"/>
                  </a:lnTo>
                  <a:lnTo>
                    <a:pt x="1120" y="782"/>
                  </a:lnTo>
                  <a:lnTo>
                    <a:pt x="1120" y="787"/>
                  </a:lnTo>
                  <a:lnTo>
                    <a:pt x="1120" y="792"/>
                  </a:lnTo>
                  <a:lnTo>
                    <a:pt x="1120" y="797"/>
                  </a:lnTo>
                  <a:lnTo>
                    <a:pt x="1120" y="802"/>
                  </a:lnTo>
                  <a:lnTo>
                    <a:pt x="1120" y="808"/>
                  </a:lnTo>
                  <a:lnTo>
                    <a:pt x="1120" y="813"/>
                  </a:lnTo>
                  <a:lnTo>
                    <a:pt x="1121" y="818"/>
                  </a:lnTo>
                  <a:lnTo>
                    <a:pt x="1121" y="823"/>
                  </a:lnTo>
                  <a:lnTo>
                    <a:pt x="1121" y="829"/>
                  </a:lnTo>
                  <a:lnTo>
                    <a:pt x="1121" y="834"/>
                  </a:lnTo>
                  <a:lnTo>
                    <a:pt x="1121" y="839"/>
                  </a:lnTo>
                  <a:lnTo>
                    <a:pt x="1122" y="845"/>
                  </a:lnTo>
                  <a:lnTo>
                    <a:pt x="1122" y="850"/>
                  </a:lnTo>
                  <a:lnTo>
                    <a:pt x="1122" y="855"/>
                  </a:lnTo>
                  <a:lnTo>
                    <a:pt x="1122" y="861"/>
                  </a:lnTo>
                  <a:lnTo>
                    <a:pt x="1122" y="866"/>
                  </a:lnTo>
                  <a:lnTo>
                    <a:pt x="1122" y="871"/>
                  </a:lnTo>
                  <a:lnTo>
                    <a:pt x="1122" y="877"/>
                  </a:lnTo>
                  <a:lnTo>
                    <a:pt x="1123" y="882"/>
                  </a:lnTo>
                  <a:lnTo>
                    <a:pt x="1123" y="888"/>
                  </a:lnTo>
                  <a:lnTo>
                    <a:pt x="1123" y="893"/>
                  </a:lnTo>
                  <a:lnTo>
                    <a:pt x="1123" y="899"/>
                  </a:lnTo>
                  <a:lnTo>
                    <a:pt x="1123" y="904"/>
                  </a:lnTo>
                  <a:lnTo>
                    <a:pt x="1123" y="910"/>
                  </a:lnTo>
                  <a:lnTo>
                    <a:pt x="1123" y="915"/>
                  </a:lnTo>
                  <a:lnTo>
                    <a:pt x="1124" y="920"/>
                  </a:lnTo>
                  <a:lnTo>
                    <a:pt x="1124" y="926"/>
                  </a:lnTo>
                  <a:lnTo>
                    <a:pt x="1124" y="932"/>
                  </a:lnTo>
                  <a:lnTo>
                    <a:pt x="1124" y="937"/>
                  </a:lnTo>
                  <a:lnTo>
                    <a:pt x="1125" y="943"/>
                  </a:lnTo>
                  <a:lnTo>
                    <a:pt x="1125" y="948"/>
                  </a:lnTo>
                  <a:lnTo>
                    <a:pt x="1125" y="954"/>
                  </a:lnTo>
                  <a:lnTo>
                    <a:pt x="1125" y="959"/>
                  </a:lnTo>
                  <a:lnTo>
                    <a:pt x="1125" y="965"/>
                  </a:lnTo>
                  <a:lnTo>
                    <a:pt x="1125" y="970"/>
                  </a:lnTo>
                  <a:lnTo>
                    <a:pt x="1125" y="976"/>
                  </a:lnTo>
                  <a:lnTo>
                    <a:pt x="1126" y="981"/>
                  </a:lnTo>
                  <a:lnTo>
                    <a:pt x="1126" y="987"/>
                  </a:lnTo>
                  <a:lnTo>
                    <a:pt x="1126" y="993"/>
                  </a:lnTo>
                  <a:lnTo>
                    <a:pt x="1126" y="998"/>
                  </a:lnTo>
                  <a:lnTo>
                    <a:pt x="1126" y="1004"/>
                  </a:lnTo>
                  <a:lnTo>
                    <a:pt x="1127" y="1009"/>
                  </a:lnTo>
                  <a:lnTo>
                    <a:pt x="1127" y="1015"/>
                  </a:lnTo>
                  <a:lnTo>
                    <a:pt x="1127" y="1021"/>
                  </a:lnTo>
                  <a:lnTo>
                    <a:pt x="1127" y="1026"/>
                  </a:lnTo>
                  <a:lnTo>
                    <a:pt x="1127" y="1032"/>
                  </a:lnTo>
                  <a:lnTo>
                    <a:pt x="1127" y="1038"/>
                  </a:lnTo>
                  <a:lnTo>
                    <a:pt x="1127" y="1043"/>
                  </a:lnTo>
                  <a:lnTo>
                    <a:pt x="1128" y="1049"/>
                  </a:lnTo>
                  <a:lnTo>
                    <a:pt x="1128" y="1055"/>
                  </a:lnTo>
                  <a:lnTo>
                    <a:pt x="1128" y="1060"/>
                  </a:lnTo>
                  <a:lnTo>
                    <a:pt x="1128" y="1066"/>
                  </a:lnTo>
                  <a:lnTo>
                    <a:pt x="1128" y="1071"/>
                  </a:lnTo>
                  <a:lnTo>
                    <a:pt x="1128" y="1077"/>
                  </a:lnTo>
                  <a:lnTo>
                    <a:pt x="1128" y="1083"/>
                  </a:lnTo>
                  <a:lnTo>
                    <a:pt x="1129" y="1088"/>
                  </a:lnTo>
                  <a:lnTo>
                    <a:pt x="1129" y="1094"/>
                  </a:lnTo>
                  <a:lnTo>
                    <a:pt x="1129" y="1100"/>
                  </a:lnTo>
                  <a:lnTo>
                    <a:pt x="1129" y="1105"/>
                  </a:lnTo>
                  <a:lnTo>
                    <a:pt x="1130" y="1111"/>
                  </a:lnTo>
                  <a:lnTo>
                    <a:pt x="1130" y="1117"/>
                  </a:lnTo>
                  <a:lnTo>
                    <a:pt x="1130" y="1122"/>
                  </a:lnTo>
                  <a:lnTo>
                    <a:pt x="1130" y="1128"/>
                  </a:lnTo>
                  <a:lnTo>
                    <a:pt x="1130" y="1134"/>
                  </a:lnTo>
                  <a:lnTo>
                    <a:pt x="1130" y="1139"/>
                  </a:lnTo>
                  <a:lnTo>
                    <a:pt x="1130" y="1145"/>
                  </a:lnTo>
                  <a:lnTo>
                    <a:pt x="1131" y="1150"/>
                  </a:lnTo>
                  <a:lnTo>
                    <a:pt x="1131" y="1156"/>
                  </a:lnTo>
                  <a:lnTo>
                    <a:pt x="1131" y="1162"/>
                  </a:lnTo>
                  <a:lnTo>
                    <a:pt x="1131" y="1167"/>
                  </a:lnTo>
                  <a:lnTo>
                    <a:pt x="1131" y="1173"/>
                  </a:lnTo>
                  <a:lnTo>
                    <a:pt x="1132" y="1178"/>
                  </a:lnTo>
                  <a:lnTo>
                    <a:pt x="1132" y="1184"/>
                  </a:lnTo>
                  <a:lnTo>
                    <a:pt x="1132" y="1190"/>
                  </a:lnTo>
                  <a:lnTo>
                    <a:pt x="1132" y="1195"/>
                  </a:lnTo>
                  <a:lnTo>
                    <a:pt x="1132" y="1201"/>
                  </a:lnTo>
                  <a:lnTo>
                    <a:pt x="1132" y="1206"/>
                  </a:lnTo>
                  <a:lnTo>
                    <a:pt x="1132" y="1212"/>
                  </a:lnTo>
                  <a:lnTo>
                    <a:pt x="1133" y="1217"/>
                  </a:lnTo>
                  <a:lnTo>
                    <a:pt x="1133" y="1223"/>
                  </a:lnTo>
                  <a:lnTo>
                    <a:pt x="1133" y="1228"/>
                  </a:lnTo>
                  <a:lnTo>
                    <a:pt x="1133" y="1234"/>
                  </a:lnTo>
                  <a:lnTo>
                    <a:pt x="1133" y="1239"/>
                  </a:lnTo>
                  <a:lnTo>
                    <a:pt x="1133" y="1245"/>
                  </a:lnTo>
                  <a:lnTo>
                    <a:pt x="1134" y="1250"/>
                  </a:lnTo>
                  <a:lnTo>
                    <a:pt x="1134" y="1256"/>
                  </a:lnTo>
                  <a:lnTo>
                    <a:pt x="1134" y="1261"/>
                  </a:lnTo>
                  <a:lnTo>
                    <a:pt x="1134" y="1267"/>
                  </a:lnTo>
                  <a:lnTo>
                    <a:pt x="1134" y="1272"/>
                  </a:lnTo>
                  <a:lnTo>
                    <a:pt x="1135" y="1278"/>
                  </a:lnTo>
                  <a:lnTo>
                    <a:pt x="1135" y="1283"/>
                  </a:lnTo>
                  <a:lnTo>
                    <a:pt x="1135" y="1288"/>
                  </a:lnTo>
                  <a:lnTo>
                    <a:pt x="1135" y="1294"/>
                  </a:lnTo>
                  <a:lnTo>
                    <a:pt x="1135" y="1299"/>
                  </a:lnTo>
                  <a:lnTo>
                    <a:pt x="1135" y="1305"/>
                  </a:lnTo>
                  <a:lnTo>
                    <a:pt x="1135" y="1310"/>
                  </a:lnTo>
                  <a:lnTo>
                    <a:pt x="1136" y="1315"/>
                  </a:lnTo>
                  <a:lnTo>
                    <a:pt x="1136" y="1321"/>
                  </a:lnTo>
                  <a:lnTo>
                    <a:pt x="1136" y="1326"/>
                  </a:lnTo>
                  <a:lnTo>
                    <a:pt x="1136" y="1331"/>
                  </a:lnTo>
                  <a:lnTo>
                    <a:pt x="1136" y="1336"/>
                  </a:lnTo>
                  <a:lnTo>
                    <a:pt x="1137" y="1342"/>
                  </a:lnTo>
                  <a:lnTo>
                    <a:pt x="1137" y="1347"/>
                  </a:lnTo>
                  <a:lnTo>
                    <a:pt x="1137" y="1352"/>
                  </a:lnTo>
                  <a:lnTo>
                    <a:pt x="1137" y="1357"/>
                  </a:lnTo>
                  <a:lnTo>
                    <a:pt x="1137" y="1362"/>
                  </a:lnTo>
                  <a:lnTo>
                    <a:pt x="1137" y="1368"/>
                  </a:lnTo>
                  <a:lnTo>
                    <a:pt x="1138" y="1373"/>
                  </a:lnTo>
                  <a:lnTo>
                    <a:pt x="1138" y="1378"/>
                  </a:lnTo>
                  <a:lnTo>
                    <a:pt x="1138" y="1383"/>
                  </a:lnTo>
                  <a:lnTo>
                    <a:pt x="1138" y="1388"/>
                  </a:lnTo>
                  <a:lnTo>
                    <a:pt x="1138" y="1393"/>
                  </a:lnTo>
                  <a:lnTo>
                    <a:pt x="1138" y="1398"/>
                  </a:lnTo>
                  <a:lnTo>
                    <a:pt x="1138" y="1403"/>
                  </a:lnTo>
                  <a:lnTo>
                    <a:pt x="1139" y="1408"/>
                  </a:lnTo>
                  <a:lnTo>
                    <a:pt x="1139" y="1413"/>
                  </a:lnTo>
                  <a:lnTo>
                    <a:pt x="1139" y="1418"/>
                  </a:lnTo>
                  <a:lnTo>
                    <a:pt x="1139" y="1423"/>
                  </a:lnTo>
                  <a:lnTo>
                    <a:pt x="1139" y="1428"/>
                  </a:lnTo>
                  <a:lnTo>
                    <a:pt x="1140" y="1433"/>
                  </a:lnTo>
                  <a:lnTo>
                    <a:pt x="1140" y="1438"/>
                  </a:lnTo>
                  <a:lnTo>
                    <a:pt x="1140" y="1443"/>
                  </a:lnTo>
                  <a:lnTo>
                    <a:pt x="1140" y="1448"/>
                  </a:lnTo>
                  <a:lnTo>
                    <a:pt x="1140" y="1453"/>
                  </a:lnTo>
                  <a:lnTo>
                    <a:pt x="1140" y="1458"/>
                  </a:lnTo>
                  <a:lnTo>
                    <a:pt x="1140" y="1462"/>
                  </a:lnTo>
                  <a:lnTo>
                    <a:pt x="1141" y="1467"/>
                  </a:lnTo>
                  <a:lnTo>
                    <a:pt x="1141" y="1472"/>
                  </a:lnTo>
                  <a:lnTo>
                    <a:pt x="1141" y="1477"/>
                  </a:lnTo>
                  <a:lnTo>
                    <a:pt x="1141" y="1481"/>
                  </a:lnTo>
                  <a:lnTo>
                    <a:pt x="1142" y="1486"/>
                  </a:lnTo>
                  <a:lnTo>
                    <a:pt x="1142" y="1491"/>
                  </a:lnTo>
                  <a:lnTo>
                    <a:pt x="1142" y="1495"/>
                  </a:lnTo>
                  <a:lnTo>
                    <a:pt x="1142" y="1500"/>
                  </a:lnTo>
                  <a:lnTo>
                    <a:pt x="1142" y="1505"/>
                  </a:lnTo>
                  <a:lnTo>
                    <a:pt x="1142" y="1509"/>
                  </a:lnTo>
                  <a:lnTo>
                    <a:pt x="1142" y="1513"/>
                  </a:lnTo>
                  <a:lnTo>
                    <a:pt x="1143" y="1518"/>
                  </a:lnTo>
                  <a:lnTo>
                    <a:pt x="1143" y="1523"/>
                  </a:lnTo>
                  <a:lnTo>
                    <a:pt x="1143" y="1527"/>
                  </a:lnTo>
                  <a:lnTo>
                    <a:pt x="1143" y="1531"/>
                  </a:lnTo>
                  <a:lnTo>
                    <a:pt x="1143" y="1536"/>
                  </a:lnTo>
                  <a:lnTo>
                    <a:pt x="1143" y="1540"/>
                  </a:lnTo>
                  <a:lnTo>
                    <a:pt x="1143" y="1545"/>
                  </a:lnTo>
                  <a:lnTo>
                    <a:pt x="1144" y="1549"/>
                  </a:lnTo>
                  <a:lnTo>
                    <a:pt x="1144" y="1553"/>
                  </a:lnTo>
                  <a:lnTo>
                    <a:pt x="1144" y="1557"/>
                  </a:lnTo>
                  <a:lnTo>
                    <a:pt x="1144" y="1561"/>
                  </a:lnTo>
                  <a:lnTo>
                    <a:pt x="1144" y="1566"/>
                  </a:lnTo>
                  <a:lnTo>
                    <a:pt x="1145" y="1570"/>
                  </a:lnTo>
                  <a:lnTo>
                    <a:pt x="1145" y="1574"/>
                  </a:lnTo>
                  <a:lnTo>
                    <a:pt x="1145" y="1578"/>
                  </a:lnTo>
                  <a:lnTo>
                    <a:pt x="1145" y="1582"/>
                  </a:lnTo>
                  <a:lnTo>
                    <a:pt x="1145" y="1586"/>
                  </a:lnTo>
                  <a:lnTo>
                    <a:pt x="1145" y="1590"/>
                  </a:lnTo>
                  <a:lnTo>
                    <a:pt x="1145" y="1594"/>
                  </a:lnTo>
                  <a:lnTo>
                    <a:pt x="1146" y="1598"/>
                  </a:lnTo>
                  <a:lnTo>
                    <a:pt x="1146" y="1602"/>
                  </a:lnTo>
                  <a:lnTo>
                    <a:pt x="1146" y="1605"/>
                  </a:lnTo>
                  <a:lnTo>
                    <a:pt x="1146" y="1609"/>
                  </a:lnTo>
                  <a:lnTo>
                    <a:pt x="1147" y="1613"/>
                  </a:lnTo>
                  <a:lnTo>
                    <a:pt x="1147" y="1617"/>
                  </a:lnTo>
                  <a:lnTo>
                    <a:pt x="1147" y="1620"/>
                  </a:lnTo>
                  <a:lnTo>
                    <a:pt x="1147" y="1624"/>
                  </a:lnTo>
                  <a:lnTo>
                    <a:pt x="1147" y="1628"/>
                  </a:lnTo>
                  <a:lnTo>
                    <a:pt x="1147" y="1632"/>
                  </a:lnTo>
                  <a:lnTo>
                    <a:pt x="1147" y="1635"/>
                  </a:lnTo>
                  <a:lnTo>
                    <a:pt x="1148" y="1638"/>
                  </a:lnTo>
                  <a:lnTo>
                    <a:pt x="1148" y="1642"/>
                  </a:lnTo>
                  <a:lnTo>
                    <a:pt x="1148" y="1646"/>
                  </a:lnTo>
                  <a:lnTo>
                    <a:pt x="1148" y="1649"/>
                  </a:lnTo>
                  <a:lnTo>
                    <a:pt x="1148" y="1653"/>
                  </a:lnTo>
                  <a:lnTo>
                    <a:pt x="1148" y="1656"/>
                  </a:lnTo>
                  <a:lnTo>
                    <a:pt x="1148" y="1659"/>
                  </a:lnTo>
                  <a:lnTo>
                    <a:pt x="1149" y="1663"/>
                  </a:lnTo>
                  <a:lnTo>
                    <a:pt x="1149" y="1666"/>
                  </a:lnTo>
                  <a:lnTo>
                    <a:pt x="1149" y="1669"/>
                  </a:lnTo>
                  <a:lnTo>
                    <a:pt x="1149" y="1672"/>
                  </a:lnTo>
                  <a:lnTo>
                    <a:pt x="1149" y="1675"/>
                  </a:lnTo>
                  <a:lnTo>
                    <a:pt x="1150" y="1678"/>
                  </a:lnTo>
                  <a:lnTo>
                    <a:pt x="1150" y="1681"/>
                  </a:lnTo>
                  <a:lnTo>
                    <a:pt x="1150" y="1684"/>
                  </a:lnTo>
                  <a:lnTo>
                    <a:pt x="1150" y="1688"/>
                  </a:lnTo>
                  <a:lnTo>
                    <a:pt x="1150" y="1691"/>
                  </a:lnTo>
                  <a:lnTo>
                    <a:pt x="1150" y="1693"/>
                  </a:lnTo>
                  <a:lnTo>
                    <a:pt x="1150" y="1696"/>
                  </a:lnTo>
                  <a:lnTo>
                    <a:pt x="1151" y="1699"/>
                  </a:lnTo>
                  <a:lnTo>
                    <a:pt x="1151" y="1702"/>
                  </a:lnTo>
                  <a:lnTo>
                    <a:pt x="1151" y="1705"/>
                  </a:lnTo>
                  <a:lnTo>
                    <a:pt x="1151" y="1707"/>
                  </a:lnTo>
                  <a:lnTo>
                    <a:pt x="1151" y="1710"/>
                  </a:lnTo>
                  <a:lnTo>
                    <a:pt x="1151" y="1712"/>
                  </a:lnTo>
                  <a:lnTo>
                    <a:pt x="1151" y="1715"/>
                  </a:lnTo>
                  <a:lnTo>
                    <a:pt x="1152" y="1718"/>
                  </a:lnTo>
                  <a:lnTo>
                    <a:pt x="1152" y="1720"/>
                  </a:lnTo>
                  <a:lnTo>
                    <a:pt x="1152" y="1723"/>
                  </a:lnTo>
                  <a:lnTo>
                    <a:pt x="1152" y="1725"/>
                  </a:lnTo>
                  <a:lnTo>
                    <a:pt x="1153" y="1727"/>
                  </a:lnTo>
                  <a:lnTo>
                    <a:pt x="1153" y="1730"/>
                  </a:lnTo>
                  <a:lnTo>
                    <a:pt x="1153" y="1732"/>
                  </a:lnTo>
                  <a:lnTo>
                    <a:pt x="1153" y="1735"/>
                  </a:lnTo>
                  <a:lnTo>
                    <a:pt x="1153" y="1737"/>
                  </a:lnTo>
                  <a:lnTo>
                    <a:pt x="1153" y="1739"/>
                  </a:lnTo>
                  <a:lnTo>
                    <a:pt x="1153" y="1741"/>
                  </a:lnTo>
                  <a:lnTo>
                    <a:pt x="1154" y="1743"/>
                  </a:lnTo>
                  <a:lnTo>
                    <a:pt x="1154" y="1745"/>
                  </a:lnTo>
                  <a:lnTo>
                    <a:pt x="1154" y="1747"/>
                  </a:lnTo>
                  <a:lnTo>
                    <a:pt x="1154" y="1749"/>
                  </a:lnTo>
                  <a:lnTo>
                    <a:pt x="1154" y="1751"/>
                  </a:lnTo>
                  <a:lnTo>
                    <a:pt x="1155" y="1753"/>
                  </a:lnTo>
                  <a:lnTo>
                    <a:pt x="1155" y="1755"/>
                  </a:lnTo>
                  <a:lnTo>
                    <a:pt x="1155" y="1757"/>
                  </a:lnTo>
                  <a:lnTo>
                    <a:pt x="1155" y="1758"/>
                  </a:lnTo>
                  <a:lnTo>
                    <a:pt x="1155" y="1760"/>
                  </a:lnTo>
                  <a:lnTo>
                    <a:pt x="1155" y="1762"/>
                  </a:lnTo>
                  <a:lnTo>
                    <a:pt x="1155" y="1763"/>
                  </a:lnTo>
                  <a:lnTo>
                    <a:pt x="1156" y="1765"/>
                  </a:lnTo>
                  <a:lnTo>
                    <a:pt x="1156" y="1766"/>
                  </a:lnTo>
                  <a:lnTo>
                    <a:pt x="1156" y="1768"/>
                  </a:lnTo>
                  <a:lnTo>
                    <a:pt x="1156" y="1769"/>
                  </a:lnTo>
                  <a:lnTo>
                    <a:pt x="1156" y="1771"/>
                  </a:lnTo>
                  <a:lnTo>
                    <a:pt x="1156" y="1772"/>
                  </a:lnTo>
                  <a:lnTo>
                    <a:pt x="1156" y="1773"/>
                  </a:lnTo>
                  <a:lnTo>
                    <a:pt x="1157" y="1775"/>
                  </a:lnTo>
                  <a:lnTo>
                    <a:pt x="1157" y="1776"/>
                  </a:lnTo>
                  <a:lnTo>
                    <a:pt x="1157" y="1777"/>
                  </a:lnTo>
                  <a:lnTo>
                    <a:pt x="1157" y="1778"/>
                  </a:lnTo>
                  <a:lnTo>
                    <a:pt x="1158" y="1779"/>
                  </a:lnTo>
                  <a:lnTo>
                    <a:pt x="1158" y="1780"/>
                  </a:lnTo>
                  <a:lnTo>
                    <a:pt x="1158" y="1781"/>
                  </a:lnTo>
                  <a:lnTo>
                    <a:pt x="1158" y="1782"/>
                  </a:lnTo>
                  <a:lnTo>
                    <a:pt x="1158" y="1783"/>
                  </a:lnTo>
                  <a:lnTo>
                    <a:pt x="1158" y="1784"/>
                  </a:lnTo>
                  <a:lnTo>
                    <a:pt x="1158" y="1785"/>
                  </a:lnTo>
                  <a:lnTo>
                    <a:pt x="1159" y="1786"/>
                  </a:lnTo>
                  <a:lnTo>
                    <a:pt x="1159" y="1786"/>
                  </a:lnTo>
                  <a:lnTo>
                    <a:pt x="1159" y="1787"/>
                  </a:lnTo>
                  <a:lnTo>
                    <a:pt x="1159" y="1788"/>
                  </a:lnTo>
                  <a:lnTo>
                    <a:pt x="1159" y="1788"/>
                  </a:lnTo>
                  <a:lnTo>
                    <a:pt x="1160" y="1789"/>
                  </a:lnTo>
                  <a:lnTo>
                    <a:pt x="1160" y="1789"/>
                  </a:lnTo>
                  <a:lnTo>
                    <a:pt x="1160" y="1789"/>
                  </a:lnTo>
                  <a:lnTo>
                    <a:pt x="1160" y="1790"/>
                  </a:lnTo>
                  <a:lnTo>
                    <a:pt x="1160" y="1790"/>
                  </a:lnTo>
                  <a:lnTo>
                    <a:pt x="1160" y="1791"/>
                  </a:lnTo>
                  <a:lnTo>
                    <a:pt x="1160" y="1791"/>
                  </a:lnTo>
                  <a:lnTo>
                    <a:pt x="1161" y="1791"/>
                  </a:lnTo>
                  <a:lnTo>
                    <a:pt x="1161" y="1791"/>
                  </a:lnTo>
                  <a:lnTo>
                    <a:pt x="1161" y="1791"/>
                  </a:lnTo>
                  <a:lnTo>
                    <a:pt x="1161" y="1791"/>
                  </a:lnTo>
                  <a:lnTo>
                    <a:pt x="1161" y="1791"/>
                  </a:lnTo>
                  <a:lnTo>
                    <a:pt x="1161" y="1791"/>
                  </a:lnTo>
                  <a:lnTo>
                    <a:pt x="1162" y="1791"/>
                  </a:lnTo>
                  <a:lnTo>
                    <a:pt x="1162" y="1791"/>
                  </a:lnTo>
                  <a:lnTo>
                    <a:pt x="1162" y="1791"/>
                  </a:lnTo>
                  <a:lnTo>
                    <a:pt x="1162" y="1791"/>
                  </a:lnTo>
                  <a:lnTo>
                    <a:pt x="1162" y="1790"/>
                  </a:lnTo>
                  <a:lnTo>
                    <a:pt x="1163" y="1790"/>
                  </a:lnTo>
                  <a:lnTo>
                    <a:pt x="1163" y="1789"/>
                  </a:lnTo>
                  <a:lnTo>
                    <a:pt x="1163" y="1789"/>
                  </a:lnTo>
                  <a:lnTo>
                    <a:pt x="1163" y="1789"/>
                  </a:lnTo>
                  <a:lnTo>
                    <a:pt x="1163" y="1788"/>
                  </a:lnTo>
                  <a:lnTo>
                    <a:pt x="1163" y="1788"/>
                  </a:lnTo>
                  <a:lnTo>
                    <a:pt x="1163" y="1787"/>
                  </a:lnTo>
                  <a:lnTo>
                    <a:pt x="1164" y="1786"/>
                  </a:lnTo>
                  <a:lnTo>
                    <a:pt x="1164" y="1786"/>
                  </a:lnTo>
                  <a:lnTo>
                    <a:pt x="1164" y="1785"/>
                  </a:lnTo>
                  <a:lnTo>
                    <a:pt x="1164" y="1784"/>
                  </a:lnTo>
                  <a:lnTo>
                    <a:pt x="1164" y="1783"/>
                  </a:lnTo>
                  <a:lnTo>
                    <a:pt x="1165" y="1782"/>
                  </a:lnTo>
                  <a:lnTo>
                    <a:pt x="1165" y="1781"/>
                  </a:lnTo>
                  <a:lnTo>
                    <a:pt x="1165" y="1780"/>
                  </a:lnTo>
                  <a:lnTo>
                    <a:pt x="1165" y="1779"/>
                  </a:lnTo>
                  <a:lnTo>
                    <a:pt x="1165" y="1778"/>
                  </a:lnTo>
                  <a:lnTo>
                    <a:pt x="1165" y="1777"/>
                  </a:lnTo>
                  <a:lnTo>
                    <a:pt x="1165" y="1776"/>
                  </a:lnTo>
                  <a:lnTo>
                    <a:pt x="1166" y="1775"/>
                  </a:lnTo>
                  <a:lnTo>
                    <a:pt x="1166" y="1773"/>
                  </a:lnTo>
                  <a:lnTo>
                    <a:pt x="1166" y="1772"/>
                  </a:lnTo>
                  <a:lnTo>
                    <a:pt x="1166" y="1771"/>
                  </a:lnTo>
                  <a:lnTo>
                    <a:pt x="1166" y="1769"/>
                  </a:lnTo>
                  <a:lnTo>
                    <a:pt x="1166" y="1768"/>
                  </a:lnTo>
                  <a:lnTo>
                    <a:pt x="1167" y="1766"/>
                  </a:lnTo>
                  <a:lnTo>
                    <a:pt x="1167" y="1765"/>
                  </a:lnTo>
                  <a:lnTo>
                    <a:pt x="1167" y="1763"/>
                  </a:lnTo>
                  <a:lnTo>
                    <a:pt x="1167" y="1761"/>
                  </a:lnTo>
                  <a:lnTo>
                    <a:pt x="1167" y="1760"/>
                  </a:lnTo>
                  <a:lnTo>
                    <a:pt x="1168" y="1758"/>
                  </a:lnTo>
                  <a:lnTo>
                    <a:pt x="1168" y="1756"/>
                  </a:lnTo>
                  <a:lnTo>
                    <a:pt x="1168" y="1755"/>
                  </a:lnTo>
                  <a:lnTo>
                    <a:pt x="1168" y="1753"/>
                  </a:lnTo>
                  <a:lnTo>
                    <a:pt x="1168" y="1751"/>
                  </a:lnTo>
                  <a:lnTo>
                    <a:pt x="1168" y="1749"/>
                  </a:lnTo>
                  <a:lnTo>
                    <a:pt x="1168" y="1747"/>
                  </a:lnTo>
                  <a:lnTo>
                    <a:pt x="1169" y="1745"/>
                  </a:lnTo>
                  <a:lnTo>
                    <a:pt x="1169" y="1742"/>
                  </a:lnTo>
                  <a:lnTo>
                    <a:pt x="1169" y="1740"/>
                  </a:lnTo>
                  <a:lnTo>
                    <a:pt x="1169" y="1738"/>
                  </a:lnTo>
                  <a:lnTo>
                    <a:pt x="1169" y="1736"/>
                  </a:lnTo>
                  <a:lnTo>
                    <a:pt x="1170" y="1734"/>
                  </a:lnTo>
                  <a:lnTo>
                    <a:pt x="1170" y="1731"/>
                  </a:lnTo>
                  <a:lnTo>
                    <a:pt x="1170" y="1729"/>
                  </a:lnTo>
                  <a:lnTo>
                    <a:pt x="1170" y="1726"/>
                  </a:lnTo>
                  <a:lnTo>
                    <a:pt x="1170" y="1724"/>
                  </a:lnTo>
                  <a:lnTo>
                    <a:pt x="1170" y="1721"/>
                  </a:lnTo>
                  <a:lnTo>
                    <a:pt x="1171" y="1719"/>
                  </a:lnTo>
                  <a:lnTo>
                    <a:pt x="1171" y="1716"/>
                  </a:lnTo>
                  <a:lnTo>
                    <a:pt x="1171" y="1714"/>
                  </a:lnTo>
                  <a:lnTo>
                    <a:pt x="1171" y="1711"/>
                  </a:lnTo>
                  <a:lnTo>
                    <a:pt x="1171" y="1708"/>
                  </a:lnTo>
                  <a:lnTo>
                    <a:pt x="1171" y="1706"/>
                  </a:lnTo>
                  <a:lnTo>
                    <a:pt x="1171" y="1702"/>
                  </a:lnTo>
                  <a:lnTo>
                    <a:pt x="1172" y="1700"/>
                  </a:lnTo>
                  <a:lnTo>
                    <a:pt x="1172" y="1697"/>
                  </a:lnTo>
                  <a:lnTo>
                    <a:pt x="1172" y="1694"/>
                  </a:lnTo>
                  <a:lnTo>
                    <a:pt x="1172" y="1691"/>
                  </a:lnTo>
                  <a:lnTo>
                    <a:pt x="1172" y="1688"/>
                  </a:lnTo>
                  <a:lnTo>
                    <a:pt x="1173" y="1684"/>
                  </a:lnTo>
                  <a:lnTo>
                    <a:pt x="1173" y="1681"/>
                  </a:lnTo>
                  <a:lnTo>
                    <a:pt x="1173" y="1678"/>
                  </a:lnTo>
                  <a:lnTo>
                    <a:pt x="1173" y="1675"/>
                  </a:lnTo>
                  <a:lnTo>
                    <a:pt x="1173" y="1672"/>
                  </a:lnTo>
                  <a:lnTo>
                    <a:pt x="1173" y="1668"/>
                  </a:lnTo>
                  <a:lnTo>
                    <a:pt x="1173" y="1665"/>
                  </a:lnTo>
                  <a:lnTo>
                    <a:pt x="1174" y="1662"/>
                  </a:lnTo>
                  <a:lnTo>
                    <a:pt x="1174" y="1658"/>
                  </a:lnTo>
                  <a:lnTo>
                    <a:pt x="1174" y="1655"/>
                  </a:lnTo>
                  <a:lnTo>
                    <a:pt x="1174" y="1651"/>
                  </a:lnTo>
                  <a:lnTo>
                    <a:pt x="1175" y="1648"/>
                  </a:lnTo>
                  <a:lnTo>
                    <a:pt x="1175" y="1644"/>
                  </a:lnTo>
                  <a:lnTo>
                    <a:pt x="1175" y="1640"/>
                  </a:lnTo>
                  <a:lnTo>
                    <a:pt x="1175" y="1637"/>
                  </a:lnTo>
                  <a:lnTo>
                    <a:pt x="1175" y="1633"/>
                  </a:lnTo>
                  <a:lnTo>
                    <a:pt x="1175" y="1629"/>
                  </a:lnTo>
                  <a:lnTo>
                    <a:pt x="1175" y="1625"/>
                  </a:lnTo>
                  <a:lnTo>
                    <a:pt x="1176" y="1622"/>
                  </a:lnTo>
                  <a:lnTo>
                    <a:pt x="1176" y="1618"/>
                  </a:lnTo>
                  <a:lnTo>
                    <a:pt x="1176" y="1614"/>
                  </a:lnTo>
                  <a:lnTo>
                    <a:pt x="1176" y="1610"/>
                  </a:lnTo>
                  <a:lnTo>
                    <a:pt x="1176" y="1606"/>
                  </a:lnTo>
                  <a:lnTo>
                    <a:pt x="1176" y="1602"/>
                  </a:lnTo>
                  <a:lnTo>
                    <a:pt x="1176" y="1598"/>
                  </a:lnTo>
                  <a:lnTo>
                    <a:pt x="1177" y="1594"/>
                  </a:lnTo>
                  <a:lnTo>
                    <a:pt x="1177" y="1589"/>
                  </a:lnTo>
                  <a:lnTo>
                    <a:pt x="1177" y="1585"/>
                  </a:lnTo>
                  <a:lnTo>
                    <a:pt x="1177" y="1581"/>
                  </a:lnTo>
                  <a:lnTo>
                    <a:pt x="1177" y="1577"/>
                  </a:lnTo>
                  <a:lnTo>
                    <a:pt x="1178" y="1573"/>
                  </a:lnTo>
                  <a:lnTo>
                    <a:pt x="1178" y="1568"/>
                  </a:lnTo>
                  <a:lnTo>
                    <a:pt x="1178" y="1564"/>
                  </a:lnTo>
                  <a:lnTo>
                    <a:pt x="1178" y="1559"/>
                  </a:lnTo>
                  <a:lnTo>
                    <a:pt x="1178" y="1555"/>
                  </a:lnTo>
                  <a:lnTo>
                    <a:pt x="1178" y="1550"/>
                  </a:lnTo>
                  <a:lnTo>
                    <a:pt x="1178" y="1546"/>
                  </a:lnTo>
                  <a:lnTo>
                    <a:pt x="1179" y="1541"/>
                  </a:lnTo>
                  <a:lnTo>
                    <a:pt x="1179" y="1537"/>
                  </a:lnTo>
                  <a:lnTo>
                    <a:pt x="1179" y="1532"/>
                  </a:lnTo>
                  <a:lnTo>
                    <a:pt x="1179" y="1527"/>
                  </a:lnTo>
                  <a:lnTo>
                    <a:pt x="1179" y="1523"/>
                  </a:lnTo>
                  <a:lnTo>
                    <a:pt x="1179" y="1518"/>
                  </a:lnTo>
                  <a:lnTo>
                    <a:pt x="1179" y="1513"/>
                  </a:lnTo>
                  <a:lnTo>
                    <a:pt x="1180" y="1508"/>
                  </a:lnTo>
                  <a:lnTo>
                    <a:pt x="1180" y="1504"/>
                  </a:lnTo>
                  <a:lnTo>
                    <a:pt x="1180" y="1499"/>
                  </a:lnTo>
                  <a:lnTo>
                    <a:pt x="1180" y="1494"/>
                  </a:lnTo>
                  <a:lnTo>
                    <a:pt x="1181" y="1489"/>
                  </a:lnTo>
                  <a:lnTo>
                    <a:pt x="1181" y="1484"/>
                  </a:lnTo>
                  <a:lnTo>
                    <a:pt x="1181" y="1479"/>
                  </a:lnTo>
                  <a:lnTo>
                    <a:pt x="1181" y="1474"/>
                  </a:lnTo>
                  <a:lnTo>
                    <a:pt x="1181" y="1469"/>
                  </a:lnTo>
                  <a:lnTo>
                    <a:pt x="1181" y="1464"/>
                  </a:lnTo>
                  <a:lnTo>
                    <a:pt x="1181" y="1459"/>
                  </a:lnTo>
                  <a:lnTo>
                    <a:pt x="1182" y="1453"/>
                  </a:lnTo>
                  <a:lnTo>
                    <a:pt x="1182" y="1448"/>
                  </a:lnTo>
                  <a:lnTo>
                    <a:pt x="1182" y="1443"/>
                  </a:lnTo>
                  <a:lnTo>
                    <a:pt x="1182" y="1438"/>
                  </a:lnTo>
                  <a:lnTo>
                    <a:pt x="1182" y="1432"/>
                  </a:lnTo>
                  <a:lnTo>
                    <a:pt x="1183" y="1427"/>
                  </a:lnTo>
                  <a:lnTo>
                    <a:pt x="1183" y="1422"/>
                  </a:lnTo>
                  <a:lnTo>
                    <a:pt x="1183" y="1416"/>
                  </a:lnTo>
                  <a:lnTo>
                    <a:pt x="1183" y="1411"/>
                  </a:lnTo>
                  <a:lnTo>
                    <a:pt x="1183" y="1405"/>
                  </a:lnTo>
                  <a:lnTo>
                    <a:pt x="1183" y="1400"/>
                  </a:lnTo>
                  <a:lnTo>
                    <a:pt x="1183" y="1395"/>
                  </a:lnTo>
                  <a:lnTo>
                    <a:pt x="1184" y="1389"/>
                  </a:lnTo>
                  <a:lnTo>
                    <a:pt x="1184" y="1384"/>
                  </a:lnTo>
                  <a:lnTo>
                    <a:pt x="1184" y="1378"/>
                  </a:lnTo>
                  <a:lnTo>
                    <a:pt x="1184" y="1372"/>
                  </a:lnTo>
                  <a:lnTo>
                    <a:pt x="1184" y="1367"/>
                  </a:lnTo>
                  <a:lnTo>
                    <a:pt x="1184" y="1361"/>
                  </a:lnTo>
                  <a:lnTo>
                    <a:pt x="1184" y="1356"/>
                  </a:lnTo>
                  <a:lnTo>
                    <a:pt x="1185" y="1350"/>
                  </a:lnTo>
                  <a:lnTo>
                    <a:pt x="1185" y="1344"/>
                  </a:lnTo>
                  <a:lnTo>
                    <a:pt x="1185" y="1338"/>
                  </a:lnTo>
                  <a:lnTo>
                    <a:pt x="1185" y="1333"/>
                  </a:lnTo>
                  <a:lnTo>
                    <a:pt x="1186" y="1327"/>
                  </a:lnTo>
                  <a:lnTo>
                    <a:pt x="1186" y="1321"/>
                  </a:lnTo>
                  <a:lnTo>
                    <a:pt x="1186" y="1315"/>
                  </a:lnTo>
                  <a:lnTo>
                    <a:pt x="1186" y="1309"/>
                  </a:lnTo>
                  <a:lnTo>
                    <a:pt x="1186" y="1303"/>
                  </a:lnTo>
                  <a:lnTo>
                    <a:pt x="1186" y="1297"/>
                  </a:lnTo>
                  <a:lnTo>
                    <a:pt x="1186" y="1292"/>
                  </a:lnTo>
                  <a:lnTo>
                    <a:pt x="1187" y="1285"/>
                  </a:lnTo>
                  <a:lnTo>
                    <a:pt x="1187" y="1280"/>
                  </a:lnTo>
                  <a:lnTo>
                    <a:pt x="1187" y="1273"/>
                  </a:lnTo>
                  <a:lnTo>
                    <a:pt x="1187" y="1268"/>
                  </a:lnTo>
                  <a:lnTo>
                    <a:pt x="1187" y="1262"/>
                  </a:lnTo>
                  <a:lnTo>
                    <a:pt x="1188" y="1255"/>
                  </a:lnTo>
                  <a:lnTo>
                    <a:pt x="1188" y="1249"/>
                  </a:lnTo>
                  <a:lnTo>
                    <a:pt x="1188" y="1243"/>
                  </a:lnTo>
                  <a:lnTo>
                    <a:pt x="1188" y="1237"/>
                  </a:lnTo>
                  <a:lnTo>
                    <a:pt x="1188" y="1231"/>
                  </a:lnTo>
                  <a:lnTo>
                    <a:pt x="1188" y="1225"/>
                  </a:lnTo>
                  <a:lnTo>
                    <a:pt x="1188" y="1219"/>
                  </a:lnTo>
                  <a:lnTo>
                    <a:pt x="1189" y="1213"/>
                  </a:lnTo>
                  <a:lnTo>
                    <a:pt x="1189" y="1206"/>
                  </a:lnTo>
                  <a:lnTo>
                    <a:pt x="1189" y="1200"/>
                  </a:lnTo>
                  <a:lnTo>
                    <a:pt x="1189" y="1194"/>
                  </a:lnTo>
                  <a:lnTo>
                    <a:pt x="1189" y="1188"/>
                  </a:lnTo>
                  <a:lnTo>
                    <a:pt x="1189" y="1181"/>
                  </a:lnTo>
                  <a:lnTo>
                    <a:pt x="1189" y="1175"/>
                  </a:lnTo>
                  <a:lnTo>
                    <a:pt x="1190" y="1169"/>
                  </a:lnTo>
                  <a:lnTo>
                    <a:pt x="1190" y="1163"/>
                  </a:lnTo>
                  <a:lnTo>
                    <a:pt x="1190" y="1156"/>
                  </a:lnTo>
                  <a:lnTo>
                    <a:pt x="1190" y="1150"/>
                  </a:lnTo>
                  <a:lnTo>
                    <a:pt x="1191" y="1144"/>
                  </a:lnTo>
                  <a:lnTo>
                    <a:pt x="1191" y="1137"/>
                  </a:lnTo>
                  <a:lnTo>
                    <a:pt x="1191" y="1131"/>
                  </a:lnTo>
                  <a:lnTo>
                    <a:pt x="1191" y="1124"/>
                  </a:lnTo>
                  <a:lnTo>
                    <a:pt x="1191" y="1118"/>
                  </a:lnTo>
                  <a:lnTo>
                    <a:pt x="1191" y="1112"/>
                  </a:lnTo>
                  <a:lnTo>
                    <a:pt x="1191" y="1105"/>
                  </a:lnTo>
                  <a:lnTo>
                    <a:pt x="1192" y="1099"/>
                  </a:lnTo>
                  <a:lnTo>
                    <a:pt x="1192" y="1093"/>
                  </a:lnTo>
                  <a:lnTo>
                    <a:pt x="1192" y="1086"/>
                  </a:lnTo>
                  <a:lnTo>
                    <a:pt x="1192" y="1080"/>
                  </a:lnTo>
                  <a:lnTo>
                    <a:pt x="1192" y="1073"/>
                  </a:lnTo>
                  <a:lnTo>
                    <a:pt x="1193" y="1066"/>
                  </a:lnTo>
                  <a:lnTo>
                    <a:pt x="1193" y="1060"/>
                  </a:lnTo>
                  <a:lnTo>
                    <a:pt x="1193" y="1054"/>
                  </a:lnTo>
                  <a:lnTo>
                    <a:pt x="1193" y="1047"/>
                  </a:lnTo>
                  <a:lnTo>
                    <a:pt x="1193" y="1041"/>
                  </a:lnTo>
                  <a:lnTo>
                    <a:pt x="1193" y="1034"/>
                  </a:lnTo>
                  <a:lnTo>
                    <a:pt x="1193" y="1028"/>
                  </a:lnTo>
                  <a:lnTo>
                    <a:pt x="1194" y="1021"/>
                  </a:lnTo>
                  <a:lnTo>
                    <a:pt x="1194" y="1015"/>
                  </a:lnTo>
                  <a:lnTo>
                    <a:pt x="1194" y="1008"/>
                  </a:lnTo>
                  <a:lnTo>
                    <a:pt x="1194" y="1002"/>
                  </a:lnTo>
                  <a:lnTo>
                    <a:pt x="1194" y="995"/>
                  </a:lnTo>
                  <a:lnTo>
                    <a:pt x="1194" y="988"/>
                  </a:lnTo>
                  <a:lnTo>
                    <a:pt x="1195" y="982"/>
                  </a:lnTo>
                  <a:lnTo>
                    <a:pt x="1195" y="975"/>
                  </a:lnTo>
                  <a:lnTo>
                    <a:pt x="1195" y="969"/>
                  </a:lnTo>
                  <a:lnTo>
                    <a:pt x="1195" y="962"/>
                  </a:lnTo>
                  <a:lnTo>
                    <a:pt x="1195" y="956"/>
                  </a:lnTo>
                  <a:lnTo>
                    <a:pt x="1196" y="949"/>
                  </a:lnTo>
                  <a:lnTo>
                    <a:pt x="1196" y="943"/>
                  </a:lnTo>
                  <a:lnTo>
                    <a:pt x="1196" y="936"/>
                  </a:lnTo>
                  <a:lnTo>
                    <a:pt x="1196" y="929"/>
                  </a:lnTo>
                  <a:lnTo>
                    <a:pt x="1196" y="923"/>
                  </a:lnTo>
                  <a:lnTo>
                    <a:pt x="1196" y="916"/>
                  </a:lnTo>
                  <a:lnTo>
                    <a:pt x="1196" y="910"/>
                  </a:lnTo>
                  <a:lnTo>
                    <a:pt x="1197" y="903"/>
                  </a:lnTo>
                  <a:lnTo>
                    <a:pt x="1197" y="897"/>
                  </a:lnTo>
                  <a:lnTo>
                    <a:pt x="1197" y="890"/>
                  </a:lnTo>
                  <a:lnTo>
                    <a:pt x="1197" y="884"/>
                  </a:lnTo>
                  <a:lnTo>
                    <a:pt x="1197" y="877"/>
                  </a:lnTo>
                  <a:lnTo>
                    <a:pt x="1198" y="870"/>
                  </a:lnTo>
                  <a:lnTo>
                    <a:pt x="1198" y="864"/>
                  </a:lnTo>
                  <a:lnTo>
                    <a:pt x="1198" y="857"/>
                  </a:lnTo>
                  <a:lnTo>
                    <a:pt x="1198" y="851"/>
                  </a:lnTo>
                  <a:lnTo>
                    <a:pt x="1198" y="844"/>
                  </a:lnTo>
                  <a:lnTo>
                    <a:pt x="1198" y="838"/>
                  </a:lnTo>
                  <a:lnTo>
                    <a:pt x="1199" y="831"/>
                  </a:lnTo>
                  <a:lnTo>
                    <a:pt x="1199" y="825"/>
                  </a:lnTo>
                  <a:lnTo>
                    <a:pt x="1199" y="818"/>
                  </a:lnTo>
                  <a:lnTo>
                    <a:pt x="1199" y="812"/>
                  </a:lnTo>
                  <a:lnTo>
                    <a:pt x="1199" y="805"/>
                  </a:lnTo>
                  <a:lnTo>
                    <a:pt x="1199" y="799"/>
                  </a:lnTo>
                  <a:lnTo>
                    <a:pt x="1199" y="792"/>
                  </a:lnTo>
                  <a:lnTo>
                    <a:pt x="1200" y="785"/>
                  </a:lnTo>
                  <a:lnTo>
                    <a:pt x="1200" y="779"/>
                  </a:lnTo>
                  <a:lnTo>
                    <a:pt x="1200" y="773"/>
                  </a:lnTo>
                  <a:lnTo>
                    <a:pt x="1200" y="766"/>
                  </a:lnTo>
                  <a:lnTo>
                    <a:pt x="1200" y="760"/>
                  </a:lnTo>
                  <a:lnTo>
                    <a:pt x="1201" y="753"/>
                  </a:lnTo>
                  <a:lnTo>
                    <a:pt x="1201" y="747"/>
                  </a:lnTo>
                  <a:lnTo>
                    <a:pt x="1201" y="741"/>
                  </a:lnTo>
                  <a:lnTo>
                    <a:pt x="1201" y="734"/>
                  </a:lnTo>
                  <a:lnTo>
                    <a:pt x="1201" y="728"/>
                  </a:lnTo>
                  <a:lnTo>
                    <a:pt x="1201" y="721"/>
                  </a:lnTo>
                  <a:lnTo>
                    <a:pt x="1201" y="715"/>
                  </a:lnTo>
                  <a:lnTo>
                    <a:pt x="1202" y="709"/>
                  </a:lnTo>
                  <a:lnTo>
                    <a:pt x="1202" y="702"/>
                  </a:lnTo>
                  <a:lnTo>
                    <a:pt x="1202" y="696"/>
                  </a:lnTo>
                  <a:lnTo>
                    <a:pt x="1202" y="690"/>
                  </a:lnTo>
                  <a:lnTo>
                    <a:pt x="1202" y="684"/>
                  </a:lnTo>
                  <a:lnTo>
                    <a:pt x="1203" y="677"/>
                  </a:lnTo>
                  <a:lnTo>
                    <a:pt x="1203" y="671"/>
                  </a:lnTo>
                  <a:lnTo>
                    <a:pt x="1203" y="665"/>
                  </a:lnTo>
                  <a:lnTo>
                    <a:pt x="1203" y="659"/>
                  </a:lnTo>
                  <a:lnTo>
                    <a:pt x="1203" y="652"/>
                  </a:lnTo>
                  <a:lnTo>
                    <a:pt x="1203" y="646"/>
                  </a:lnTo>
                  <a:lnTo>
                    <a:pt x="1204" y="640"/>
                  </a:lnTo>
                  <a:lnTo>
                    <a:pt x="1204" y="634"/>
                  </a:lnTo>
                  <a:lnTo>
                    <a:pt x="1204" y="628"/>
                  </a:lnTo>
                  <a:lnTo>
                    <a:pt x="1204" y="621"/>
                  </a:lnTo>
                  <a:lnTo>
                    <a:pt x="1204" y="615"/>
                  </a:lnTo>
                  <a:lnTo>
                    <a:pt x="1204" y="609"/>
                  </a:lnTo>
                  <a:lnTo>
                    <a:pt x="1204" y="603"/>
                  </a:lnTo>
                  <a:lnTo>
                    <a:pt x="1205" y="597"/>
                  </a:lnTo>
                  <a:lnTo>
                    <a:pt x="1205" y="591"/>
                  </a:lnTo>
                  <a:lnTo>
                    <a:pt x="1205" y="585"/>
                  </a:lnTo>
                  <a:lnTo>
                    <a:pt x="1205" y="579"/>
                  </a:lnTo>
                  <a:lnTo>
                    <a:pt x="1205" y="573"/>
                  </a:lnTo>
                  <a:lnTo>
                    <a:pt x="1206" y="567"/>
                  </a:lnTo>
                  <a:lnTo>
                    <a:pt x="1206" y="561"/>
                  </a:lnTo>
                  <a:lnTo>
                    <a:pt x="1206" y="555"/>
                  </a:lnTo>
                  <a:lnTo>
                    <a:pt x="1206" y="549"/>
                  </a:lnTo>
                  <a:lnTo>
                    <a:pt x="1206" y="544"/>
                  </a:lnTo>
                  <a:lnTo>
                    <a:pt x="1206" y="538"/>
                  </a:lnTo>
                  <a:lnTo>
                    <a:pt x="1206" y="532"/>
                  </a:lnTo>
                  <a:lnTo>
                    <a:pt x="1207" y="526"/>
                  </a:lnTo>
                  <a:lnTo>
                    <a:pt x="1207" y="520"/>
                  </a:lnTo>
                  <a:lnTo>
                    <a:pt x="1207" y="514"/>
                  </a:lnTo>
                  <a:lnTo>
                    <a:pt x="1207" y="509"/>
                  </a:lnTo>
                  <a:lnTo>
                    <a:pt x="1207" y="503"/>
                  </a:lnTo>
                  <a:lnTo>
                    <a:pt x="1207" y="498"/>
                  </a:lnTo>
                  <a:lnTo>
                    <a:pt x="1207" y="492"/>
                  </a:lnTo>
                  <a:lnTo>
                    <a:pt x="1208" y="486"/>
                  </a:lnTo>
                  <a:lnTo>
                    <a:pt x="1208" y="481"/>
                  </a:lnTo>
                  <a:lnTo>
                    <a:pt x="1208" y="475"/>
                  </a:lnTo>
                  <a:lnTo>
                    <a:pt x="1208" y="470"/>
                  </a:lnTo>
                  <a:lnTo>
                    <a:pt x="1209" y="464"/>
                  </a:lnTo>
                  <a:lnTo>
                    <a:pt x="1209" y="459"/>
                  </a:lnTo>
                  <a:lnTo>
                    <a:pt x="1209" y="453"/>
                  </a:lnTo>
                  <a:lnTo>
                    <a:pt x="1209" y="448"/>
                  </a:lnTo>
                  <a:lnTo>
                    <a:pt x="1209" y="442"/>
                  </a:lnTo>
                  <a:lnTo>
                    <a:pt x="1209" y="437"/>
                  </a:lnTo>
                  <a:lnTo>
                    <a:pt x="1209" y="432"/>
                  </a:lnTo>
                  <a:lnTo>
                    <a:pt x="1210" y="427"/>
                  </a:lnTo>
                  <a:lnTo>
                    <a:pt x="1210" y="421"/>
                  </a:lnTo>
                  <a:lnTo>
                    <a:pt x="1210" y="416"/>
                  </a:lnTo>
                  <a:lnTo>
                    <a:pt x="1210" y="411"/>
                  </a:lnTo>
                  <a:lnTo>
                    <a:pt x="1210" y="406"/>
                  </a:lnTo>
                  <a:lnTo>
                    <a:pt x="1211" y="401"/>
                  </a:lnTo>
                  <a:lnTo>
                    <a:pt x="1211" y="395"/>
                  </a:lnTo>
                  <a:lnTo>
                    <a:pt x="1211" y="390"/>
                  </a:lnTo>
                  <a:lnTo>
                    <a:pt x="1211" y="385"/>
                  </a:lnTo>
                  <a:lnTo>
                    <a:pt x="1211" y="380"/>
                  </a:lnTo>
                  <a:lnTo>
                    <a:pt x="1211" y="375"/>
                  </a:lnTo>
                  <a:lnTo>
                    <a:pt x="1211" y="370"/>
                  </a:lnTo>
                  <a:lnTo>
                    <a:pt x="1212" y="365"/>
                  </a:lnTo>
                  <a:lnTo>
                    <a:pt x="1212" y="361"/>
                  </a:lnTo>
                  <a:lnTo>
                    <a:pt x="1212" y="356"/>
                  </a:lnTo>
                  <a:lnTo>
                    <a:pt x="1212" y="351"/>
                  </a:lnTo>
                  <a:lnTo>
                    <a:pt x="1212" y="346"/>
                  </a:lnTo>
                  <a:lnTo>
                    <a:pt x="1212" y="342"/>
                  </a:lnTo>
                  <a:lnTo>
                    <a:pt x="1212" y="337"/>
                  </a:lnTo>
                  <a:lnTo>
                    <a:pt x="1213" y="332"/>
                  </a:lnTo>
                  <a:lnTo>
                    <a:pt x="1213" y="327"/>
                  </a:lnTo>
                  <a:lnTo>
                    <a:pt x="1213" y="323"/>
                  </a:lnTo>
                  <a:lnTo>
                    <a:pt x="1213" y="319"/>
                  </a:lnTo>
                  <a:lnTo>
                    <a:pt x="1214" y="314"/>
                  </a:lnTo>
                  <a:lnTo>
                    <a:pt x="1214" y="309"/>
                  </a:lnTo>
                  <a:lnTo>
                    <a:pt x="1214" y="305"/>
                  </a:lnTo>
                  <a:lnTo>
                    <a:pt x="1214" y="301"/>
                  </a:lnTo>
                  <a:lnTo>
                    <a:pt x="1214" y="296"/>
                  </a:lnTo>
                  <a:lnTo>
                    <a:pt x="1214" y="292"/>
                  </a:lnTo>
                  <a:lnTo>
                    <a:pt x="1214" y="288"/>
                  </a:lnTo>
                  <a:lnTo>
                    <a:pt x="1215" y="284"/>
                  </a:lnTo>
                  <a:lnTo>
                    <a:pt x="1215" y="279"/>
                  </a:lnTo>
                  <a:lnTo>
                    <a:pt x="1215" y="275"/>
                  </a:lnTo>
                  <a:lnTo>
                    <a:pt x="1215" y="271"/>
                  </a:lnTo>
                  <a:lnTo>
                    <a:pt x="1215" y="267"/>
                  </a:lnTo>
                  <a:lnTo>
                    <a:pt x="1216" y="263"/>
                  </a:lnTo>
                  <a:lnTo>
                    <a:pt x="1216" y="259"/>
                  </a:lnTo>
                  <a:lnTo>
                    <a:pt x="1216" y="255"/>
                  </a:lnTo>
                  <a:lnTo>
                    <a:pt x="1216" y="251"/>
                  </a:lnTo>
                  <a:lnTo>
                    <a:pt x="1216" y="247"/>
                  </a:lnTo>
                  <a:lnTo>
                    <a:pt x="1216" y="243"/>
                  </a:lnTo>
                  <a:lnTo>
                    <a:pt x="1216" y="240"/>
                  </a:lnTo>
                  <a:lnTo>
                    <a:pt x="1217" y="236"/>
                  </a:lnTo>
                  <a:lnTo>
                    <a:pt x="1217" y="232"/>
                  </a:lnTo>
                  <a:lnTo>
                    <a:pt x="1217" y="228"/>
                  </a:lnTo>
                  <a:lnTo>
                    <a:pt x="1217" y="225"/>
                  </a:lnTo>
                  <a:lnTo>
                    <a:pt x="1217" y="221"/>
                  </a:lnTo>
                  <a:lnTo>
                    <a:pt x="1217" y="218"/>
                  </a:lnTo>
                  <a:lnTo>
                    <a:pt x="1217" y="214"/>
                  </a:lnTo>
                  <a:lnTo>
                    <a:pt x="1218" y="211"/>
                  </a:lnTo>
                  <a:lnTo>
                    <a:pt x="1218" y="207"/>
                  </a:lnTo>
                  <a:lnTo>
                    <a:pt x="1218" y="204"/>
                  </a:lnTo>
                  <a:lnTo>
                    <a:pt x="1218" y="201"/>
                  </a:lnTo>
                  <a:lnTo>
                    <a:pt x="1219" y="198"/>
                  </a:lnTo>
                  <a:lnTo>
                    <a:pt x="1219" y="194"/>
                  </a:lnTo>
                  <a:lnTo>
                    <a:pt x="1219" y="191"/>
                  </a:lnTo>
                  <a:lnTo>
                    <a:pt x="1219" y="188"/>
                  </a:lnTo>
                  <a:lnTo>
                    <a:pt x="1219" y="185"/>
                  </a:lnTo>
                  <a:lnTo>
                    <a:pt x="1219" y="182"/>
                  </a:lnTo>
                  <a:lnTo>
                    <a:pt x="1219" y="179"/>
                  </a:lnTo>
                  <a:lnTo>
                    <a:pt x="1220" y="176"/>
                  </a:lnTo>
                  <a:lnTo>
                    <a:pt x="1220" y="173"/>
                  </a:lnTo>
                  <a:lnTo>
                    <a:pt x="1220" y="171"/>
                  </a:lnTo>
                  <a:lnTo>
                    <a:pt x="1220" y="168"/>
                  </a:lnTo>
                  <a:lnTo>
                    <a:pt x="1220" y="165"/>
                  </a:lnTo>
                  <a:lnTo>
                    <a:pt x="1221" y="162"/>
                  </a:lnTo>
                  <a:lnTo>
                    <a:pt x="1221" y="159"/>
                  </a:lnTo>
                  <a:lnTo>
                    <a:pt x="1221" y="157"/>
                  </a:lnTo>
                  <a:lnTo>
                    <a:pt x="1221" y="154"/>
                  </a:lnTo>
                  <a:lnTo>
                    <a:pt x="1221" y="152"/>
                  </a:lnTo>
                  <a:lnTo>
                    <a:pt x="1221" y="150"/>
                  </a:lnTo>
                  <a:lnTo>
                    <a:pt x="1221" y="147"/>
                  </a:lnTo>
                  <a:lnTo>
                    <a:pt x="1222" y="145"/>
                  </a:lnTo>
                  <a:lnTo>
                    <a:pt x="1222" y="143"/>
                  </a:lnTo>
                  <a:lnTo>
                    <a:pt x="1222" y="140"/>
                  </a:lnTo>
                  <a:lnTo>
                    <a:pt x="1222" y="138"/>
                  </a:lnTo>
                  <a:lnTo>
                    <a:pt x="1222" y="136"/>
                  </a:lnTo>
                  <a:lnTo>
                    <a:pt x="1222" y="134"/>
                  </a:lnTo>
                  <a:lnTo>
                    <a:pt x="1222" y="132"/>
                  </a:lnTo>
                  <a:lnTo>
                    <a:pt x="1223" y="130"/>
                  </a:lnTo>
                  <a:lnTo>
                    <a:pt x="1223" y="128"/>
                  </a:lnTo>
                  <a:lnTo>
                    <a:pt x="1223" y="126"/>
                  </a:lnTo>
                  <a:lnTo>
                    <a:pt x="1223" y="124"/>
                  </a:lnTo>
                  <a:lnTo>
                    <a:pt x="1224" y="122"/>
                  </a:lnTo>
                  <a:lnTo>
                    <a:pt x="1224" y="120"/>
                  </a:lnTo>
                  <a:lnTo>
                    <a:pt x="1224" y="119"/>
                  </a:lnTo>
                  <a:lnTo>
                    <a:pt x="1224" y="117"/>
                  </a:lnTo>
                  <a:lnTo>
                    <a:pt x="1224" y="115"/>
                  </a:lnTo>
                  <a:lnTo>
                    <a:pt x="1224" y="114"/>
                  </a:lnTo>
                  <a:lnTo>
                    <a:pt x="1224" y="112"/>
                  </a:lnTo>
                  <a:lnTo>
                    <a:pt x="1225" y="111"/>
                  </a:lnTo>
                  <a:lnTo>
                    <a:pt x="1225" y="110"/>
                  </a:lnTo>
                  <a:lnTo>
                    <a:pt x="1225" y="108"/>
                  </a:lnTo>
                  <a:lnTo>
                    <a:pt x="1225" y="107"/>
                  </a:lnTo>
                  <a:lnTo>
                    <a:pt x="1225" y="106"/>
                  </a:lnTo>
                  <a:lnTo>
                    <a:pt x="1226" y="105"/>
                  </a:lnTo>
                  <a:lnTo>
                    <a:pt x="1226" y="104"/>
                  </a:lnTo>
                  <a:lnTo>
                    <a:pt x="1226" y="102"/>
                  </a:lnTo>
                  <a:lnTo>
                    <a:pt x="1226" y="101"/>
                  </a:lnTo>
                  <a:lnTo>
                    <a:pt x="1226" y="100"/>
                  </a:lnTo>
                  <a:lnTo>
                    <a:pt x="1226" y="99"/>
                  </a:lnTo>
                  <a:lnTo>
                    <a:pt x="1226" y="99"/>
                  </a:lnTo>
                  <a:lnTo>
                    <a:pt x="1227" y="98"/>
                  </a:lnTo>
                  <a:lnTo>
                    <a:pt x="1227" y="97"/>
                  </a:lnTo>
                  <a:lnTo>
                    <a:pt x="1227" y="96"/>
                  </a:lnTo>
                  <a:lnTo>
                    <a:pt x="1227" y="95"/>
                  </a:lnTo>
                  <a:lnTo>
                    <a:pt x="1227" y="95"/>
                  </a:lnTo>
                  <a:lnTo>
                    <a:pt x="1227" y="94"/>
                  </a:lnTo>
                  <a:lnTo>
                    <a:pt x="1228" y="94"/>
                  </a:lnTo>
                  <a:lnTo>
                    <a:pt x="1228" y="94"/>
                  </a:lnTo>
                  <a:lnTo>
                    <a:pt x="1228" y="93"/>
                  </a:lnTo>
                  <a:lnTo>
                    <a:pt x="1228" y="93"/>
                  </a:lnTo>
                  <a:lnTo>
                    <a:pt x="1228" y="92"/>
                  </a:lnTo>
                  <a:lnTo>
                    <a:pt x="1229" y="92"/>
                  </a:lnTo>
                  <a:lnTo>
                    <a:pt x="1229" y="92"/>
                  </a:lnTo>
                  <a:lnTo>
                    <a:pt x="1229" y="92"/>
                  </a:lnTo>
                  <a:lnTo>
                    <a:pt x="1229" y="92"/>
                  </a:lnTo>
                  <a:lnTo>
                    <a:pt x="1229" y="92"/>
                  </a:lnTo>
                  <a:lnTo>
                    <a:pt x="1229" y="92"/>
                  </a:lnTo>
                  <a:lnTo>
                    <a:pt x="1229" y="92"/>
                  </a:lnTo>
                  <a:lnTo>
                    <a:pt x="1230" y="92"/>
                  </a:lnTo>
                  <a:lnTo>
                    <a:pt x="1230" y="92"/>
                  </a:lnTo>
                  <a:lnTo>
                    <a:pt x="1230" y="92"/>
                  </a:lnTo>
                  <a:lnTo>
                    <a:pt x="1230" y="93"/>
                  </a:lnTo>
                  <a:lnTo>
                    <a:pt x="1230" y="93"/>
                  </a:lnTo>
                  <a:lnTo>
                    <a:pt x="1231" y="94"/>
                  </a:lnTo>
                  <a:lnTo>
                    <a:pt x="1231" y="94"/>
                  </a:lnTo>
                  <a:lnTo>
                    <a:pt x="1231" y="95"/>
                  </a:lnTo>
                  <a:lnTo>
                    <a:pt x="1231" y="95"/>
                  </a:lnTo>
                  <a:lnTo>
                    <a:pt x="1231" y="96"/>
                  </a:lnTo>
                  <a:lnTo>
                    <a:pt x="1231" y="97"/>
                  </a:lnTo>
                  <a:lnTo>
                    <a:pt x="1232" y="97"/>
                  </a:lnTo>
                  <a:lnTo>
                    <a:pt x="1232" y="98"/>
                  </a:lnTo>
                  <a:lnTo>
                    <a:pt x="1232" y="99"/>
                  </a:lnTo>
                  <a:lnTo>
                    <a:pt x="1232" y="100"/>
                  </a:lnTo>
                  <a:lnTo>
                    <a:pt x="1232" y="100"/>
                  </a:lnTo>
                  <a:lnTo>
                    <a:pt x="1232" y="102"/>
                  </a:lnTo>
                  <a:lnTo>
                    <a:pt x="1232" y="103"/>
                  </a:lnTo>
                  <a:lnTo>
                    <a:pt x="1233" y="104"/>
                  </a:lnTo>
                  <a:lnTo>
                    <a:pt x="1233" y="105"/>
                  </a:lnTo>
                  <a:lnTo>
                    <a:pt x="1233" y="106"/>
                  </a:lnTo>
                  <a:lnTo>
                    <a:pt x="1233" y="107"/>
                  </a:lnTo>
                  <a:lnTo>
                    <a:pt x="1233" y="109"/>
                  </a:lnTo>
                  <a:lnTo>
                    <a:pt x="1234" y="110"/>
                  </a:lnTo>
                  <a:lnTo>
                    <a:pt x="1234" y="112"/>
                  </a:lnTo>
                  <a:lnTo>
                    <a:pt x="1234" y="113"/>
                  </a:lnTo>
                  <a:lnTo>
                    <a:pt x="1234" y="115"/>
                  </a:lnTo>
                  <a:lnTo>
                    <a:pt x="1234" y="116"/>
                  </a:lnTo>
                  <a:lnTo>
                    <a:pt x="1234" y="118"/>
                  </a:lnTo>
                  <a:lnTo>
                    <a:pt x="1234" y="119"/>
                  </a:lnTo>
                  <a:lnTo>
                    <a:pt x="1235" y="121"/>
                  </a:lnTo>
                  <a:lnTo>
                    <a:pt x="1235" y="123"/>
                  </a:lnTo>
                  <a:lnTo>
                    <a:pt x="1235" y="125"/>
                  </a:lnTo>
                  <a:lnTo>
                    <a:pt x="1235" y="127"/>
                  </a:lnTo>
                  <a:lnTo>
                    <a:pt x="1236" y="129"/>
                  </a:lnTo>
                  <a:lnTo>
                    <a:pt x="1236" y="131"/>
                  </a:lnTo>
                  <a:lnTo>
                    <a:pt x="1236" y="133"/>
                  </a:lnTo>
                  <a:lnTo>
                    <a:pt x="1236" y="135"/>
                  </a:lnTo>
                  <a:lnTo>
                    <a:pt x="1236" y="137"/>
                  </a:lnTo>
                  <a:lnTo>
                    <a:pt x="1236" y="139"/>
                  </a:lnTo>
                  <a:lnTo>
                    <a:pt x="1236" y="141"/>
                  </a:lnTo>
                  <a:lnTo>
                    <a:pt x="1237" y="144"/>
                  </a:lnTo>
                  <a:lnTo>
                    <a:pt x="1237" y="146"/>
                  </a:lnTo>
                  <a:lnTo>
                    <a:pt x="1237" y="148"/>
                  </a:lnTo>
                  <a:lnTo>
                    <a:pt x="1237" y="151"/>
                  </a:lnTo>
                  <a:lnTo>
                    <a:pt x="1237" y="153"/>
                  </a:lnTo>
                  <a:lnTo>
                    <a:pt x="1237" y="156"/>
                  </a:lnTo>
                  <a:lnTo>
                    <a:pt x="1237" y="159"/>
                  </a:lnTo>
                  <a:lnTo>
                    <a:pt x="1238" y="161"/>
                  </a:lnTo>
                  <a:lnTo>
                    <a:pt x="1238" y="164"/>
                  </a:lnTo>
                  <a:lnTo>
                    <a:pt x="1238" y="167"/>
                  </a:lnTo>
                  <a:lnTo>
                    <a:pt x="1238" y="169"/>
                  </a:lnTo>
                  <a:lnTo>
                    <a:pt x="1238" y="173"/>
                  </a:lnTo>
                  <a:lnTo>
                    <a:pt x="1239" y="176"/>
                  </a:lnTo>
                  <a:lnTo>
                    <a:pt x="1239" y="178"/>
                  </a:lnTo>
                  <a:lnTo>
                    <a:pt x="1239" y="181"/>
                  </a:lnTo>
                  <a:lnTo>
                    <a:pt x="1239" y="184"/>
                  </a:lnTo>
                  <a:lnTo>
                    <a:pt x="1239" y="187"/>
                  </a:lnTo>
                  <a:lnTo>
                    <a:pt x="1239" y="191"/>
                  </a:lnTo>
                  <a:lnTo>
                    <a:pt x="1239" y="194"/>
                  </a:lnTo>
                  <a:lnTo>
                    <a:pt x="1240" y="197"/>
                  </a:lnTo>
                  <a:lnTo>
                    <a:pt x="1240" y="200"/>
                  </a:lnTo>
                  <a:lnTo>
                    <a:pt x="1240" y="204"/>
                  </a:lnTo>
                  <a:lnTo>
                    <a:pt x="1240" y="207"/>
                  </a:lnTo>
                  <a:lnTo>
                    <a:pt x="1240" y="211"/>
                  </a:lnTo>
                  <a:lnTo>
                    <a:pt x="1240" y="214"/>
                  </a:lnTo>
                  <a:lnTo>
                    <a:pt x="1240" y="218"/>
                  </a:lnTo>
                  <a:lnTo>
                    <a:pt x="1241" y="222"/>
                  </a:lnTo>
                  <a:lnTo>
                    <a:pt x="1241" y="225"/>
                  </a:lnTo>
                  <a:lnTo>
                    <a:pt x="1241" y="229"/>
                  </a:lnTo>
                  <a:lnTo>
                    <a:pt x="1241" y="233"/>
                  </a:lnTo>
                  <a:lnTo>
                    <a:pt x="1242" y="237"/>
                  </a:lnTo>
                  <a:lnTo>
                    <a:pt x="1242" y="240"/>
                  </a:lnTo>
                  <a:lnTo>
                    <a:pt x="1242" y="244"/>
                  </a:lnTo>
                  <a:lnTo>
                    <a:pt x="1242" y="248"/>
                  </a:lnTo>
                  <a:lnTo>
                    <a:pt x="1242" y="252"/>
                  </a:lnTo>
                  <a:lnTo>
                    <a:pt x="1242" y="256"/>
                  </a:lnTo>
                  <a:lnTo>
                    <a:pt x="1242" y="260"/>
                  </a:lnTo>
                  <a:lnTo>
                    <a:pt x="1243" y="264"/>
                  </a:lnTo>
                  <a:lnTo>
                    <a:pt x="1243" y="268"/>
                  </a:lnTo>
                  <a:lnTo>
                    <a:pt x="1243" y="273"/>
                  </a:lnTo>
                  <a:lnTo>
                    <a:pt x="1243" y="277"/>
                  </a:lnTo>
                  <a:lnTo>
                    <a:pt x="1243" y="281"/>
                  </a:lnTo>
                  <a:lnTo>
                    <a:pt x="1244" y="285"/>
                  </a:lnTo>
                  <a:lnTo>
                    <a:pt x="1244" y="290"/>
                  </a:lnTo>
                  <a:lnTo>
                    <a:pt x="1244" y="294"/>
                  </a:lnTo>
                  <a:lnTo>
                    <a:pt x="1244" y="299"/>
                  </a:lnTo>
                  <a:lnTo>
                    <a:pt x="1244" y="303"/>
                  </a:lnTo>
                  <a:lnTo>
                    <a:pt x="1244" y="308"/>
                  </a:lnTo>
                  <a:lnTo>
                    <a:pt x="1244" y="312"/>
                  </a:lnTo>
                  <a:lnTo>
                    <a:pt x="1245" y="317"/>
                  </a:lnTo>
                  <a:lnTo>
                    <a:pt x="1245" y="322"/>
                  </a:lnTo>
                  <a:lnTo>
                    <a:pt x="1245" y="326"/>
                  </a:lnTo>
                  <a:lnTo>
                    <a:pt x="1245" y="331"/>
                  </a:lnTo>
                  <a:lnTo>
                    <a:pt x="1245" y="336"/>
                  </a:lnTo>
                  <a:lnTo>
                    <a:pt x="1245" y="341"/>
                  </a:lnTo>
                  <a:lnTo>
                    <a:pt x="1245" y="346"/>
                  </a:lnTo>
                  <a:lnTo>
                    <a:pt x="1246" y="350"/>
                  </a:lnTo>
                  <a:lnTo>
                    <a:pt x="1246" y="355"/>
                  </a:lnTo>
                  <a:lnTo>
                    <a:pt x="1246" y="360"/>
                  </a:lnTo>
                  <a:lnTo>
                    <a:pt x="1246" y="366"/>
                  </a:lnTo>
                  <a:lnTo>
                    <a:pt x="1247" y="371"/>
                  </a:lnTo>
                  <a:lnTo>
                    <a:pt x="1247" y="376"/>
                  </a:lnTo>
                  <a:lnTo>
                    <a:pt x="1247" y="381"/>
                  </a:lnTo>
                  <a:lnTo>
                    <a:pt x="1247" y="386"/>
                  </a:lnTo>
                  <a:lnTo>
                    <a:pt x="1247" y="391"/>
                  </a:lnTo>
                  <a:lnTo>
                    <a:pt x="1247" y="397"/>
                  </a:lnTo>
                  <a:lnTo>
                    <a:pt x="1247" y="402"/>
                  </a:lnTo>
                  <a:lnTo>
                    <a:pt x="1248" y="408"/>
                  </a:lnTo>
                  <a:lnTo>
                    <a:pt x="1248" y="413"/>
                  </a:lnTo>
                  <a:lnTo>
                    <a:pt x="1248" y="418"/>
                  </a:lnTo>
                  <a:lnTo>
                    <a:pt x="1248" y="424"/>
                  </a:lnTo>
                  <a:lnTo>
                    <a:pt x="1248" y="429"/>
                  </a:lnTo>
                  <a:lnTo>
                    <a:pt x="1249" y="435"/>
                  </a:lnTo>
                  <a:lnTo>
                    <a:pt x="1249" y="440"/>
                  </a:lnTo>
                  <a:lnTo>
                    <a:pt x="1249" y="446"/>
                  </a:lnTo>
                  <a:lnTo>
                    <a:pt x="1249" y="452"/>
                  </a:lnTo>
                  <a:lnTo>
                    <a:pt x="1249" y="457"/>
                  </a:lnTo>
                  <a:lnTo>
                    <a:pt x="1249" y="463"/>
                  </a:lnTo>
                  <a:lnTo>
                    <a:pt x="1249" y="468"/>
                  </a:lnTo>
                  <a:lnTo>
                    <a:pt x="1250" y="474"/>
                  </a:lnTo>
                  <a:lnTo>
                    <a:pt x="1250" y="480"/>
                  </a:lnTo>
                  <a:lnTo>
                    <a:pt x="1250" y="486"/>
                  </a:lnTo>
                  <a:lnTo>
                    <a:pt x="1250" y="492"/>
                  </a:lnTo>
                  <a:lnTo>
                    <a:pt x="1250" y="498"/>
                  </a:lnTo>
                  <a:lnTo>
                    <a:pt x="1250" y="504"/>
                  </a:lnTo>
                  <a:lnTo>
                    <a:pt x="1250" y="510"/>
                  </a:lnTo>
                  <a:lnTo>
                    <a:pt x="1251" y="516"/>
                  </a:lnTo>
                  <a:lnTo>
                    <a:pt x="1251" y="522"/>
                  </a:lnTo>
                  <a:lnTo>
                    <a:pt x="1251" y="528"/>
                  </a:lnTo>
                  <a:lnTo>
                    <a:pt x="1251" y="534"/>
                  </a:lnTo>
                  <a:lnTo>
                    <a:pt x="1252" y="540"/>
                  </a:lnTo>
                  <a:lnTo>
                    <a:pt x="1252" y="546"/>
                  </a:lnTo>
                  <a:lnTo>
                    <a:pt x="1252" y="552"/>
                  </a:lnTo>
                  <a:lnTo>
                    <a:pt x="1252" y="559"/>
                  </a:lnTo>
                  <a:lnTo>
                    <a:pt x="1252" y="565"/>
                  </a:lnTo>
                  <a:lnTo>
                    <a:pt x="1252" y="571"/>
                  </a:lnTo>
                  <a:lnTo>
                    <a:pt x="1252" y="577"/>
                  </a:lnTo>
                  <a:lnTo>
                    <a:pt x="1253" y="584"/>
                  </a:lnTo>
                  <a:lnTo>
                    <a:pt x="1253" y="590"/>
                  </a:lnTo>
                  <a:lnTo>
                    <a:pt x="1253" y="596"/>
                  </a:lnTo>
                  <a:lnTo>
                    <a:pt x="1253" y="603"/>
                  </a:lnTo>
                  <a:lnTo>
                    <a:pt x="1253" y="609"/>
                  </a:lnTo>
                  <a:lnTo>
                    <a:pt x="1254" y="616"/>
                  </a:lnTo>
                  <a:lnTo>
                    <a:pt x="1254" y="622"/>
                  </a:lnTo>
                  <a:lnTo>
                    <a:pt x="1254" y="629"/>
                  </a:lnTo>
                  <a:lnTo>
                    <a:pt x="1254" y="635"/>
                  </a:lnTo>
                  <a:lnTo>
                    <a:pt x="1254" y="642"/>
                  </a:lnTo>
                  <a:lnTo>
                    <a:pt x="1254" y="648"/>
                  </a:lnTo>
                  <a:lnTo>
                    <a:pt x="1254" y="655"/>
                  </a:lnTo>
                  <a:lnTo>
                    <a:pt x="1255" y="662"/>
                  </a:lnTo>
                  <a:lnTo>
                    <a:pt x="1255" y="668"/>
                  </a:lnTo>
                  <a:lnTo>
                    <a:pt x="1255" y="675"/>
                  </a:lnTo>
                  <a:lnTo>
                    <a:pt x="1255" y="682"/>
                  </a:lnTo>
                  <a:lnTo>
                    <a:pt x="1255" y="688"/>
                  </a:lnTo>
                  <a:lnTo>
                    <a:pt x="1255" y="695"/>
                  </a:lnTo>
                  <a:lnTo>
                    <a:pt x="1256" y="702"/>
                  </a:lnTo>
                  <a:lnTo>
                    <a:pt x="1256" y="708"/>
                  </a:lnTo>
                  <a:lnTo>
                    <a:pt x="1256" y="715"/>
                  </a:lnTo>
                  <a:lnTo>
                    <a:pt x="1256" y="722"/>
                  </a:lnTo>
                  <a:lnTo>
                    <a:pt x="1256" y="729"/>
                  </a:lnTo>
                  <a:lnTo>
                    <a:pt x="1257" y="736"/>
                  </a:lnTo>
                  <a:lnTo>
                    <a:pt x="1257" y="743"/>
                  </a:lnTo>
                  <a:lnTo>
                    <a:pt x="1257" y="749"/>
                  </a:lnTo>
                  <a:lnTo>
                    <a:pt x="1257" y="756"/>
                  </a:lnTo>
                  <a:lnTo>
                    <a:pt x="1257" y="763"/>
                  </a:lnTo>
                  <a:lnTo>
                    <a:pt x="1257" y="770"/>
                  </a:lnTo>
                  <a:lnTo>
                    <a:pt x="1257" y="777"/>
                  </a:lnTo>
                  <a:lnTo>
                    <a:pt x="1258" y="784"/>
                  </a:lnTo>
                  <a:lnTo>
                    <a:pt x="1258" y="791"/>
                  </a:lnTo>
                  <a:lnTo>
                    <a:pt x="1258" y="798"/>
                  </a:lnTo>
                  <a:lnTo>
                    <a:pt x="1258" y="805"/>
                  </a:lnTo>
                  <a:lnTo>
                    <a:pt x="1258" y="812"/>
                  </a:lnTo>
                  <a:lnTo>
                    <a:pt x="1259" y="819"/>
                  </a:lnTo>
                  <a:lnTo>
                    <a:pt x="1259" y="826"/>
                  </a:lnTo>
                  <a:lnTo>
                    <a:pt x="1259" y="833"/>
                  </a:lnTo>
                  <a:lnTo>
                    <a:pt x="1259" y="840"/>
                  </a:lnTo>
                  <a:lnTo>
                    <a:pt x="1259" y="847"/>
                  </a:lnTo>
                  <a:lnTo>
                    <a:pt x="1259" y="854"/>
                  </a:lnTo>
                  <a:lnTo>
                    <a:pt x="1259" y="861"/>
                  </a:lnTo>
                  <a:lnTo>
                    <a:pt x="1260" y="869"/>
                  </a:lnTo>
                  <a:lnTo>
                    <a:pt x="1260" y="876"/>
                  </a:lnTo>
                  <a:lnTo>
                    <a:pt x="1260" y="883"/>
                  </a:lnTo>
                  <a:lnTo>
                    <a:pt x="1260" y="890"/>
                  </a:lnTo>
                  <a:lnTo>
                    <a:pt x="1260" y="897"/>
                  </a:lnTo>
                  <a:lnTo>
                    <a:pt x="1260" y="904"/>
                  </a:lnTo>
                  <a:lnTo>
                    <a:pt x="1261" y="911"/>
                  </a:lnTo>
                  <a:lnTo>
                    <a:pt x="1261" y="919"/>
                  </a:lnTo>
                  <a:lnTo>
                    <a:pt x="1261" y="926"/>
                  </a:lnTo>
                  <a:lnTo>
                    <a:pt x="1261" y="933"/>
                  </a:lnTo>
                  <a:lnTo>
                    <a:pt x="1261" y="940"/>
                  </a:lnTo>
                  <a:lnTo>
                    <a:pt x="1262" y="947"/>
                  </a:lnTo>
                  <a:lnTo>
                    <a:pt x="1262" y="955"/>
                  </a:lnTo>
                  <a:lnTo>
                    <a:pt x="1262" y="962"/>
                  </a:lnTo>
                  <a:lnTo>
                    <a:pt x="1262" y="969"/>
                  </a:lnTo>
                  <a:lnTo>
                    <a:pt x="1262" y="976"/>
                  </a:lnTo>
                  <a:lnTo>
                    <a:pt x="1262" y="983"/>
                  </a:lnTo>
                  <a:lnTo>
                    <a:pt x="1262" y="991"/>
                  </a:lnTo>
                  <a:lnTo>
                    <a:pt x="1263" y="998"/>
                  </a:lnTo>
                  <a:lnTo>
                    <a:pt x="1263" y="1005"/>
                  </a:lnTo>
                  <a:lnTo>
                    <a:pt x="1263" y="1012"/>
                  </a:lnTo>
                  <a:lnTo>
                    <a:pt x="1263" y="1020"/>
                  </a:lnTo>
                  <a:lnTo>
                    <a:pt x="1263" y="1027"/>
                  </a:lnTo>
                  <a:lnTo>
                    <a:pt x="1264" y="1034"/>
                  </a:lnTo>
                  <a:lnTo>
                    <a:pt x="1264" y="1041"/>
                  </a:lnTo>
                  <a:lnTo>
                    <a:pt x="1264" y="1048"/>
                  </a:lnTo>
                  <a:lnTo>
                    <a:pt x="1264" y="1056"/>
                  </a:lnTo>
                  <a:lnTo>
                    <a:pt x="1264" y="1063"/>
                  </a:lnTo>
                  <a:lnTo>
                    <a:pt x="1264" y="1070"/>
                  </a:lnTo>
                  <a:lnTo>
                    <a:pt x="1265" y="1078"/>
                  </a:lnTo>
                  <a:lnTo>
                    <a:pt x="1265" y="1085"/>
                  </a:lnTo>
                  <a:lnTo>
                    <a:pt x="1265" y="1092"/>
                  </a:lnTo>
                  <a:lnTo>
                    <a:pt x="1265" y="1099"/>
                  </a:lnTo>
                  <a:lnTo>
                    <a:pt x="1265" y="1106"/>
                  </a:lnTo>
                  <a:lnTo>
                    <a:pt x="1265" y="1114"/>
                  </a:lnTo>
                  <a:lnTo>
                    <a:pt x="1265" y="1121"/>
                  </a:lnTo>
                  <a:lnTo>
                    <a:pt x="1266" y="1128"/>
                  </a:lnTo>
                  <a:lnTo>
                    <a:pt x="1266" y="1135"/>
                  </a:lnTo>
                  <a:lnTo>
                    <a:pt x="1266" y="1142"/>
                  </a:lnTo>
                  <a:lnTo>
                    <a:pt x="1266" y="1150"/>
                  </a:lnTo>
                  <a:lnTo>
                    <a:pt x="1266" y="1157"/>
                  </a:lnTo>
                  <a:lnTo>
                    <a:pt x="1267" y="1164"/>
                  </a:lnTo>
                  <a:lnTo>
                    <a:pt x="1267" y="1171"/>
                  </a:lnTo>
                  <a:lnTo>
                    <a:pt x="1267" y="1178"/>
                  </a:lnTo>
                  <a:lnTo>
                    <a:pt x="1267" y="1185"/>
                  </a:lnTo>
                  <a:lnTo>
                    <a:pt x="1267" y="1193"/>
                  </a:lnTo>
                  <a:lnTo>
                    <a:pt x="1267" y="1200"/>
                  </a:lnTo>
                  <a:lnTo>
                    <a:pt x="1267" y="1207"/>
                  </a:lnTo>
                  <a:lnTo>
                    <a:pt x="1268" y="1214"/>
                  </a:lnTo>
                  <a:lnTo>
                    <a:pt x="1268" y="1221"/>
                  </a:lnTo>
                  <a:lnTo>
                    <a:pt x="1268" y="1228"/>
                  </a:lnTo>
                  <a:lnTo>
                    <a:pt x="1268" y="1235"/>
                  </a:lnTo>
                  <a:lnTo>
                    <a:pt x="1268" y="1242"/>
                  </a:lnTo>
                  <a:lnTo>
                    <a:pt x="1268" y="1249"/>
                  </a:lnTo>
                  <a:lnTo>
                    <a:pt x="1268" y="1256"/>
                  </a:lnTo>
                  <a:lnTo>
                    <a:pt x="1269" y="1264"/>
                  </a:lnTo>
                  <a:lnTo>
                    <a:pt x="1269" y="1270"/>
                  </a:lnTo>
                  <a:lnTo>
                    <a:pt x="1269" y="1277"/>
                  </a:lnTo>
                  <a:lnTo>
                    <a:pt x="1269" y="1284"/>
                  </a:lnTo>
                  <a:lnTo>
                    <a:pt x="1270" y="1292"/>
                  </a:lnTo>
                  <a:lnTo>
                    <a:pt x="1270" y="1298"/>
                  </a:lnTo>
                  <a:lnTo>
                    <a:pt x="1270" y="1305"/>
                  </a:lnTo>
                  <a:lnTo>
                    <a:pt x="1270" y="1312"/>
                  </a:lnTo>
                  <a:lnTo>
                    <a:pt x="1270" y="1319"/>
                  </a:lnTo>
                  <a:lnTo>
                    <a:pt x="1270" y="1326"/>
                  </a:lnTo>
                  <a:lnTo>
                    <a:pt x="1270" y="1333"/>
                  </a:lnTo>
                  <a:lnTo>
                    <a:pt x="1271" y="1340"/>
                  </a:lnTo>
                  <a:lnTo>
                    <a:pt x="1271" y="1347"/>
                  </a:lnTo>
                  <a:lnTo>
                    <a:pt x="1271" y="1353"/>
                  </a:lnTo>
                  <a:lnTo>
                    <a:pt x="1271" y="1360"/>
                  </a:lnTo>
                  <a:lnTo>
                    <a:pt x="1271" y="1367"/>
                  </a:lnTo>
                  <a:lnTo>
                    <a:pt x="1272" y="1374"/>
                  </a:lnTo>
                  <a:lnTo>
                    <a:pt x="1272" y="1380"/>
                  </a:lnTo>
                  <a:lnTo>
                    <a:pt x="1272" y="1387"/>
                  </a:lnTo>
                  <a:lnTo>
                    <a:pt x="1272" y="1394"/>
                  </a:lnTo>
                  <a:lnTo>
                    <a:pt x="1272" y="1400"/>
                  </a:lnTo>
                  <a:lnTo>
                    <a:pt x="1272" y="1407"/>
                  </a:lnTo>
                  <a:lnTo>
                    <a:pt x="1272" y="1414"/>
                  </a:lnTo>
                  <a:lnTo>
                    <a:pt x="1273" y="1420"/>
                  </a:lnTo>
                  <a:lnTo>
                    <a:pt x="1273" y="1427"/>
                  </a:lnTo>
                  <a:lnTo>
                    <a:pt x="1273" y="1434"/>
                  </a:lnTo>
                  <a:lnTo>
                    <a:pt x="1273" y="1440"/>
                  </a:lnTo>
                  <a:lnTo>
                    <a:pt x="1273" y="1447"/>
                  </a:lnTo>
                  <a:lnTo>
                    <a:pt x="1273" y="1453"/>
                  </a:lnTo>
                  <a:lnTo>
                    <a:pt x="1273" y="1460"/>
                  </a:lnTo>
                  <a:lnTo>
                    <a:pt x="1274" y="1466"/>
                  </a:lnTo>
                  <a:lnTo>
                    <a:pt x="1274" y="1472"/>
                  </a:lnTo>
                  <a:lnTo>
                    <a:pt x="1274" y="1479"/>
                  </a:lnTo>
                  <a:lnTo>
                    <a:pt x="1274" y="1485"/>
                  </a:lnTo>
                  <a:lnTo>
                    <a:pt x="1275" y="1492"/>
                  </a:lnTo>
                  <a:lnTo>
                    <a:pt x="1275" y="1498"/>
                  </a:lnTo>
                  <a:lnTo>
                    <a:pt x="1275" y="1504"/>
                  </a:lnTo>
                  <a:lnTo>
                    <a:pt x="1275" y="1510"/>
                  </a:lnTo>
                  <a:lnTo>
                    <a:pt x="1275" y="1517"/>
                  </a:lnTo>
                  <a:lnTo>
                    <a:pt x="1275" y="1523"/>
                  </a:lnTo>
                  <a:lnTo>
                    <a:pt x="1275" y="1529"/>
                  </a:lnTo>
                  <a:lnTo>
                    <a:pt x="1276" y="1535"/>
                  </a:lnTo>
                  <a:lnTo>
                    <a:pt x="1276" y="1541"/>
                  </a:lnTo>
                  <a:lnTo>
                    <a:pt x="1276" y="1547"/>
                  </a:lnTo>
                  <a:lnTo>
                    <a:pt x="1276" y="1553"/>
                  </a:lnTo>
                  <a:lnTo>
                    <a:pt x="1276" y="1559"/>
                  </a:lnTo>
                  <a:lnTo>
                    <a:pt x="1277" y="1565"/>
                  </a:lnTo>
                  <a:lnTo>
                    <a:pt x="1277" y="1571"/>
                  </a:lnTo>
                  <a:lnTo>
                    <a:pt x="1277" y="1577"/>
                  </a:lnTo>
                  <a:lnTo>
                    <a:pt x="1277" y="1583"/>
                  </a:lnTo>
                  <a:lnTo>
                    <a:pt x="1277" y="1589"/>
                  </a:lnTo>
                  <a:lnTo>
                    <a:pt x="1277" y="1595"/>
                  </a:lnTo>
                  <a:lnTo>
                    <a:pt x="1277" y="1600"/>
                  </a:lnTo>
                  <a:lnTo>
                    <a:pt x="1278" y="1606"/>
                  </a:lnTo>
                  <a:lnTo>
                    <a:pt x="1278" y="1612"/>
                  </a:lnTo>
                  <a:lnTo>
                    <a:pt x="1278" y="1618"/>
                  </a:lnTo>
                  <a:lnTo>
                    <a:pt x="1278" y="1623"/>
                  </a:lnTo>
                  <a:lnTo>
                    <a:pt x="1278" y="1629"/>
                  </a:lnTo>
                  <a:lnTo>
                    <a:pt x="1278" y="1635"/>
                  </a:lnTo>
                  <a:lnTo>
                    <a:pt x="1278" y="1640"/>
                  </a:lnTo>
                  <a:lnTo>
                    <a:pt x="1279" y="1646"/>
                  </a:lnTo>
                  <a:lnTo>
                    <a:pt x="1279" y="1651"/>
                  </a:lnTo>
                  <a:lnTo>
                    <a:pt x="1279" y="1656"/>
                  </a:lnTo>
                  <a:lnTo>
                    <a:pt x="1279" y="1662"/>
                  </a:lnTo>
                  <a:lnTo>
                    <a:pt x="1280" y="1667"/>
                  </a:lnTo>
                  <a:lnTo>
                    <a:pt x="1280" y="1673"/>
                  </a:lnTo>
                  <a:lnTo>
                    <a:pt x="1280" y="1678"/>
                  </a:lnTo>
                  <a:lnTo>
                    <a:pt x="1280" y="1683"/>
                  </a:lnTo>
                  <a:lnTo>
                    <a:pt x="1280" y="1688"/>
                  </a:lnTo>
                  <a:lnTo>
                    <a:pt x="1280" y="1694"/>
                  </a:lnTo>
                  <a:lnTo>
                    <a:pt x="1280" y="1699"/>
                  </a:lnTo>
                  <a:lnTo>
                    <a:pt x="1281" y="1704"/>
                  </a:lnTo>
                  <a:lnTo>
                    <a:pt x="1281" y="1709"/>
                  </a:lnTo>
                  <a:lnTo>
                    <a:pt x="1281" y="1714"/>
                  </a:lnTo>
                  <a:lnTo>
                    <a:pt x="1281" y="1719"/>
                  </a:lnTo>
                  <a:lnTo>
                    <a:pt x="1281" y="1724"/>
                  </a:lnTo>
                  <a:lnTo>
                    <a:pt x="1282" y="1729"/>
                  </a:lnTo>
                  <a:lnTo>
                    <a:pt x="1282" y="1734"/>
                  </a:lnTo>
                  <a:lnTo>
                    <a:pt x="1282" y="1738"/>
                  </a:lnTo>
                  <a:lnTo>
                    <a:pt x="1282" y="1743"/>
                  </a:lnTo>
                  <a:lnTo>
                    <a:pt x="1282" y="1748"/>
                  </a:lnTo>
                  <a:lnTo>
                    <a:pt x="1282" y="1752"/>
                  </a:lnTo>
                  <a:lnTo>
                    <a:pt x="1282" y="1757"/>
                  </a:lnTo>
                  <a:lnTo>
                    <a:pt x="1283" y="1761"/>
                  </a:lnTo>
                  <a:lnTo>
                    <a:pt x="1283" y="1766"/>
                  </a:lnTo>
                  <a:lnTo>
                    <a:pt x="1283" y="1770"/>
                  </a:lnTo>
                  <a:lnTo>
                    <a:pt x="1283" y="1775"/>
                  </a:lnTo>
                  <a:lnTo>
                    <a:pt x="1283" y="1779"/>
                  </a:lnTo>
                  <a:lnTo>
                    <a:pt x="1283" y="1784"/>
                  </a:lnTo>
                  <a:lnTo>
                    <a:pt x="1283" y="1788"/>
                  </a:lnTo>
                  <a:lnTo>
                    <a:pt x="1284" y="1792"/>
                  </a:lnTo>
                  <a:lnTo>
                    <a:pt x="1284" y="1796"/>
                  </a:lnTo>
                  <a:lnTo>
                    <a:pt x="1284" y="1801"/>
                  </a:lnTo>
                  <a:lnTo>
                    <a:pt x="1284" y="1805"/>
                  </a:lnTo>
                  <a:lnTo>
                    <a:pt x="1285" y="1809"/>
                  </a:lnTo>
                  <a:lnTo>
                    <a:pt x="1285" y="1813"/>
                  </a:lnTo>
                  <a:lnTo>
                    <a:pt x="1285" y="1817"/>
                  </a:lnTo>
                  <a:lnTo>
                    <a:pt x="1285" y="1821"/>
                  </a:lnTo>
                  <a:lnTo>
                    <a:pt x="1285" y="1825"/>
                  </a:lnTo>
                  <a:lnTo>
                    <a:pt x="1285" y="1829"/>
                  </a:lnTo>
                  <a:lnTo>
                    <a:pt x="1285" y="1832"/>
                  </a:lnTo>
                  <a:lnTo>
                    <a:pt x="1286" y="1836"/>
                  </a:lnTo>
                  <a:lnTo>
                    <a:pt x="1286" y="1840"/>
                  </a:lnTo>
                  <a:lnTo>
                    <a:pt x="1286" y="1844"/>
                  </a:lnTo>
                  <a:lnTo>
                    <a:pt x="1286" y="1847"/>
                  </a:lnTo>
                  <a:lnTo>
                    <a:pt x="1286" y="1850"/>
                  </a:lnTo>
                  <a:lnTo>
                    <a:pt x="1287" y="1854"/>
                  </a:lnTo>
                  <a:lnTo>
                    <a:pt x="1287" y="1857"/>
                  </a:lnTo>
                  <a:lnTo>
                    <a:pt x="1287" y="1861"/>
                  </a:lnTo>
                  <a:lnTo>
                    <a:pt x="1287" y="1864"/>
                  </a:lnTo>
                  <a:lnTo>
                    <a:pt x="1287" y="1867"/>
                  </a:lnTo>
                  <a:lnTo>
                    <a:pt x="1287" y="1871"/>
                  </a:lnTo>
                  <a:lnTo>
                    <a:pt x="1287" y="1874"/>
                  </a:lnTo>
                  <a:lnTo>
                    <a:pt x="1288" y="1877"/>
                  </a:lnTo>
                  <a:lnTo>
                    <a:pt x="1288" y="1880"/>
                  </a:lnTo>
                  <a:lnTo>
                    <a:pt x="1288" y="1883"/>
                  </a:lnTo>
                  <a:lnTo>
                    <a:pt x="1288" y="1886"/>
                  </a:lnTo>
                  <a:lnTo>
                    <a:pt x="1288" y="1889"/>
                  </a:lnTo>
                  <a:lnTo>
                    <a:pt x="1288" y="1892"/>
                  </a:lnTo>
                  <a:lnTo>
                    <a:pt x="1289" y="1895"/>
                  </a:lnTo>
                  <a:lnTo>
                    <a:pt x="1289" y="1898"/>
                  </a:lnTo>
                  <a:lnTo>
                    <a:pt x="1289" y="1900"/>
                  </a:lnTo>
                  <a:lnTo>
                    <a:pt x="1289" y="1903"/>
                  </a:lnTo>
                  <a:lnTo>
                    <a:pt x="1289" y="1906"/>
                  </a:lnTo>
                  <a:lnTo>
                    <a:pt x="1290" y="1908"/>
                  </a:lnTo>
                  <a:lnTo>
                    <a:pt x="1290" y="1911"/>
                  </a:lnTo>
                  <a:lnTo>
                    <a:pt x="1290" y="1913"/>
                  </a:lnTo>
                  <a:lnTo>
                    <a:pt x="1290" y="1916"/>
                  </a:lnTo>
                  <a:lnTo>
                    <a:pt x="1290" y="1918"/>
                  </a:lnTo>
                  <a:lnTo>
                    <a:pt x="1290" y="1920"/>
                  </a:lnTo>
                  <a:lnTo>
                    <a:pt x="1290" y="1923"/>
                  </a:lnTo>
                  <a:lnTo>
                    <a:pt x="1291" y="1925"/>
                  </a:lnTo>
                  <a:lnTo>
                    <a:pt x="1291" y="1927"/>
                  </a:lnTo>
                  <a:lnTo>
                    <a:pt x="1291" y="1929"/>
                  </a:lnTo>
                  <a:lnTo>
                    <a:pt x="1291" y="1931"/>
                  </a:lnTo>
                  <a:lnTo>
                    <a:pt x="1291" y="1933"/>
                  </a:lnTo>
                  <a:lnTo>
                    <a:pt x="1292" y="1935"/>
                  </a:lnTo>
                  <a:lnTo>
                    <a:pt x="1292" y="1937"/>
                  </a:lnTo>
                  <a:lnTo>
                    <a:pt x="1292" y="1939"/>
                  </a:lnTo>
                  <a:lnTo>
                    <a:pt x="1292" y="1940"/>
                  </a:lnTo>
                  <a:lnTo>
                    <a:pt x="1292" y="1942"/>
                  </a:lnTo>
                  <a:lnTo>
                    <a:pt x="1292" y="1944"/>
                  </a:lnTo>
                  <a:lnTo>
                    <a:pt x="1293" y="1945"/>
                  </a:lnTo>
                  <a:lnTo>
                    <a:pt x="1293" y="1947"/>
                  </a:lnTo>
                  <a:lnTo>
                    <a:pt x="1293" y="1948"/>
                  </a:lnTo>
                  <a:lnTo>
                    <a:pt x="1293" y="1950"/>
                  </a:lnTo>
                  <a:lnTo>
                    <a:pt x="1293" y="1951"/>
                  </a:lnTo>
                  <a:lnTo>
                    <a:pt x="1293" y="1952"/>
                  </a:lnTo>
                  <a:lnTo>
                    <a:pt x="1293" y="1954"/>
                  </a:lnTo>
                  <a:lnTo>
                    <a:pt x="1294" y="1955"/>
                  </a:lnTo>
                  <a:lnTo>
                    <a:pt x="1294" y="1956"/>
                  </a:lnTo>
                  <a:lnTo>
                    <a:pt x="1294" y="1957"/>
                  </a:lnTo>
                  <a:lnTo>
                    <a:pt x="1294" y="1958"/>
                  </a:lnTo>
                  <a:lnTo>
                    <a:pt x="1294" y="1959"/>
                  </a:lnTo>
                  <a:lnTo>
                    <a:pt x="1295" y="1960"/>
                  </a:lnTo>
                  <a:lnTo>
                    <a:pt x="1295" y="1960"/>
                  </a:lnTo>
                  <a:lnTo>
                    <a:pt x="1295" y="1962"/>
                  </a:lnTo>
                  <a:lnTo>
                    <a:pt x="1295" y="1962"/>
                  </a:lnTo>
                  <a:lnTo>
                    <a:pt x="1295" y="1963"/>
                  </a:lnTo>
                  <a:lnTo>
                    <a:pt x="1295" y="1964"/>
                  </a:lnTo>
                  <a:lnTo>
                    <a:pt x="1295" y="1964"/>
                  </a:lnTo>
                  <a:lnTo>
                    <a:pt x="1296" y="1965"/>
                  </a:lnTo>
                  <a:lnTo>
                    <a:pt x="1296" y="1965"/>
                  </a:lnTo>
                  <a:lnTo>
                    <a:pt x="1296" y="1965"/>
                  </a:lnTo>
                  <a:lnTo>
                    <a:pt x="1296" y="1966"/>
                  </a:lnTo>
                  <a:lnTo>
                    <a:pt x="1296" y="1966"/>
                  </a:lnTo>
                  <a:lnTo>
                    <a:pt x="1296" y="1966"/>
                  </a:lnTo>
                  <a:lnTo>
                    <a:pt x="1296" y="1967"/>
                  </a:lnTo>
                  <a:lnTo>
                    <a:pt x="1297" y="1967"/>
                  </a:lnTo>
                  <a:lnTo>
                    <a:pt x="1297" y="1967"/>
                  </a:lnTo>
                  <a:lnTo>
                    <a:pt x="1297" y="1967"/>
                  </a:lnTo>
                  <a:lnTo>
                    <a:pt x="1297" y="1967"/>
                  </a:lnTo>
                  <a:lnTo>
                    <a:pt x="1298" y="1966"/>
                  </a:lnTo>
                  <a:lnTo>
                    <a:pt x="1298" y="1966"/>
                  </a:lnTo>
                  <a:lnTo>
                    <a:pt x="1298" y="1966"/>
                  </a:lnTo>
                  <a:lnTo>
                    <a:pt x="1298" y="1966"/>
                  </a:lnTo>
                  <a:lnTo>
                    <a:pt x="1298" y="1965"/>
                  </a:lnTo>
                  <a:lnTo>
                    <a:pt x="1298" y="1965"/>
                  </a:lnTo>
                  <a:lnTo>
                    <a:pt x="1298" y="1964"/>
                  </a:lnTo>
                  <a:lnTo>
                    <a:pt x="1299" y="1964"/>
                  </a:lnTo>
                  <a:lnTo>
                    <a:pt x="1299" y="1964"/>
                  </a:lnTo>
                  <a:lnTo>
                    <a:pt x="1299" y="1963"/>
                  </a:lnTo>
                  <a:lnTo>
                    <a:pt x="1299" y="1962"/>
                  </a:lnTo>
                  <a:lnTo>
                    <a:pt x="1299" y="1961"/>
                  </a:lnTo>
                  <a:lnTo>
                    <a:pt x="1300" y="1960"/>
                  </a:lnTo>
                  <a:lnTo>
                    <a:pt x="1300" y="1960"/>
                  </a:lnTo>
                  <a:lnTo>
                    <a:pt x="1300" y="1959"/>
                  </a:lnTo>
                  <a:lnTo>
                    <a:pt x="1300" y="1958"/>
                  </a:lnTo>
                  <a:lnTo>
                    <a:pt x="1300" y="1957"/>
                  </a:lnTo>
                  <a:lnTo>
                    <a:pt x="1300" y="1955"/>
                  </a:lnTo>
                  <a:lnTo>
                    <a:pt x="1300" y="1954"/>
                  </a:lnTo>
                  <a:lnTo>
                    <a:pt x="1301" y="1953"/>
                  </a:lnTo>
                  <a:lnTo>
                    <a:pt x="1301" y="1952"/>
                  </a:lnTo>
                  <a:lnTo>
                    <a:pt x="1301" y="1950"/>
                  </a:lnTo>
                  <a:lnTo>
                    <a:pt x="1301" y="1949"/>
                  </a:lnTo>
                  <a:lnTo>
                    <a:pt x="1301" y="1948"/>
                  </a:lnTo>
                  <a:lnTo>
                    <a:pt x="1301" y="1946"/>
                  </a:lnTo>
                  <a:lnTo>
                    <a:pt x="1301" y="1945"/>
                  </a:lnTo>
                  <a:lnTo>
                    <a:pt x="1302" y="1943"/>
                  </a:lnTo>
                  <a:lnTo>
                    <a:pt x="1302" y="1941"/>
                  </a:lnTo>
                  <a:lnTo>
                    <a:pt x="1302" y="1940"/>
                  </a:lnTo>
                  <a:lnTo>
                    <a:pt x="1302" y="1938"/>
                  </a:lnTo>
                  <a:lnTo>
                    <a:pt x="1303" y="1936"/>
                  </a:lnTo>
                  <a:lnTo>
                    <a:pt x="1303" y="1934"/>
                  </a:lnTo>
                  <a:lnTo>
                    <a:pt x="1303" y="1932"/>
                  </a:lnTo>
                  <a:lnTo>
                    <a:pt x="1303" y="1930"/>
                  </a:lnTo>
                  <a:lnTo>
                    <a:pt x="1303" y="1928"/>
                  </a:lnTo>
                  <a:lnTo>
                    <a:pt x="1303" y="1926"/>
                  </a:lnTo>
                  <a:lnTo>
                    <a:pt x="1303" y="1924"/>
                  </a:lnTo>
                  <a:lnTo>
                    <a:pt x="1304" y="1922"/>
                  </a:lnTo>
                  <a:lnTo>
                    <a:pt x="1304" y="1919"/>
                  </a:lnTo>
                  <a:lnTo>
                    <a:pt x="1304" y="1917"/>
                  </a:lnTo>
                  <a:lnTo>
                    <a:pt x="1304" y="1915"/>
                  </a:lnTo>
                  <a:lnTo>
                    <a:pt x="1304" y="1912"/>
                  </a:lnTo>
                  <a:lnTo>
                    <a:pt x="1305" y="1910"/>
                  </a:lnTo>
                  <a:lnTo>
                    <a:pt x="1305" y="1907"/>
                  </a:lnTo>
                  <a:lnTo>
                    <a:pt x="1305" y="1904"/>
                  </a:lnTo>
                  <a:lnTo>
                    <a:pt x="1305" y="1902"/>
                  </a:lnTo>
                  <a:lnTo>
                    <a:pt x="1305" y="1899"/>
                  </a:lnTo>
                  <a:lnTo>
                    <a:pt x="1305" y="1896"/>
                  </a:lnTo>
                  <a:lnTo>
                    <a:pt x="1305" y="1894"/>
                  </a:lnTo>
                  <a:lnTo>
                    <a:pt x="1306" y="1891"/>
                  </a:lnTo>
                  <a:lnTo>
                    <a:pt x="1306" y="1888"/>
                  </a:lnTo>
                  <a:lnTo>
                    <a:pt x="1306" y="1885"/>
                  </a:lnTo>
                  <a:lnTo>
                    <a:pt x="1306" y="1882"/>
                  </a:lnTo>
                  <a:lnTo>
                    <a:pt x="1306" y="1879"/>
                  </a:lnTo>
                  <a:lnTo>
                    <a:pt x="1306" y="1876"/>
                  </a:lnTo>
                  <a:lnTo>
                    <a:pt x="1306" y="1872"/>
                  </a:lnTo>
                  <a:lnTo>
                    <a:pt x="1307" y="1869"/>
                  </a:lnTo>
                  <a:lnTo>
                    <a:pt x="1307" y="1866"/>
                  </a:lnTo>
                  <a:lnTo>
                    <a:pt x="1307" y="1863"/>
                  </a:lnTo>
                  <a:lnTo>
                    <a:pt x="1307" y="1859"/>
                  </a:lnTo>
                  <a:lnTo>
                    <a:pt x="1308" y="1856"/>
                  </a:lnTo>
                  <a:lnTo>
                    <a:pt x="1308" y="1852"/>
                  </a:lnTo>
                  <a:lnTo>
                    <a:pt x="1308" y="1849"/>
                  </a:lnTo>
                  <a:lnTo>
                    <a:pt x="1308" y="1845"/>
                  </a:lnTo>
                  <a:lnTo>
                    <a:pt x="1308" y="1841"/>
                  </a:lnTo>
                  <a:lnTo>
                    <a:pt x="1308" y="1838"/>
                  </a:lnTo>
                  <a:lnTo>
                    <a:pt x="1308" y="1834"/>
                  </a:lnTo>
                  <a:lnTo>
                    <a:pt x="1309" y="1830"/>
                  </a:lnTo>
                  <a:lnTo>
                    <a:pt x="1309" y="1826"/>
                  </a:lnTo>
                  <a:lnTo>
                    <a:pt x="1309" y="1822"/>
                  </a:lnTo>
                  <a:lnTo>
                    <a:pt x="1309" y="1818"/>
                  </a:lnTo>
                  <a:lnTo>
                    <a:pt x="1309" y="1814"/>
                  </a:lnTo>
                  <a:lnTo>
                    <a:pt x="1310" y="1810"/>
                  </a:lnTo>
                  <a:lnTo>
                    <a:pt x="1310" y="1806"/>
                  </a:lnTo>
                  <a:lnTo>
                    <a:pt x="1310" y="1802"/>
                  </a:lnTo>
                  <a:lnTo>
                    <a:pt x="1310" y="1798"/>
                  </a:lnTo>
                  <a:lnTo>
                    <a:pt x="1310" y="1793"/>
                  </a:lnTo>
                  <a:lnTo>
                    <a:pt x="1310" y="1789"/>
                  </a:lnTo>
                  <a:lnTo>
                    <a:pt x="1310" y="1785"/>
                  </a:lnTo>
                  <a:lnTo>
                    <a:pt x="1311" y="1780"/>
                  </a:lnTo>
                  <a:lnTo>
                    <a:pt x="1311" y="1776"/>
                  </a:lnTo>
                  <a:lnTo>
                    <a:pt x="1311" y="1771"/>
                  </a:lnTo>
                  <a:lnTo>
                    <a:pt x="1311" y="1767"/>
                  </a:lnTo>
                  <a:lnTo>
                    <a:pt x="1311" y="1762"/>
                  </a:lnTo>
                  <a:lnTo>
                    <a:pt x="1311" y="1758"/>
                  </a:lnTo>
                  <a:lnTo>
                    <a:pt x="1311" y="1753"/>
                  </a:lnTo>
                  <a:lnTo>
                    <a:pt x="1312" y="1748"/>
                  </a:lnTo>
                  <a:lnTo>
                    <a:pt x="1312" y="1743"/>
                  </a:lnTo>
                  <a:lnTo>
                    <a:pt x="1312" y="1739"/>
                  </a:lnTo>
                  <a:lnTo>
                    <a:pt x="1312" y="1734"/>
                  </a:lnTo>
                  <a:lnTo>
                    <a:pt x="1313" y="1729"/>
                  </a:lnTo>
                  <a:lnTo>
                    <a:pt x="1313" y="1724"/>
                  </a:lnTo>
                  <a:lnTo>
                    <a:pt x="1313" y="1719"/>
                  </a:lnTo>
                  <a:lnTo>
                    <a:pt x="1313" y="1714"/>
                  </a:lnTo>
                  <a:lnTo>
                    <a:pt x="1313" y="1709"/>
                  </a:lnTo>
                  <a:lnTo>
                    <a:pt x="1313" y="1704"/>
                  </a:lnTo>
                  <a:lnTo>
                    <a:pt x="1313" y="1699"/>
                  </a:lnTo>
                  <a:lnTo>
                    <a:pt x="1314" y="1693"/>
                  </a:lnTo>
                  <a:lnTo>
                    <a:pt x="1314" y="1688"/>
                  </a:lnTo>
                  <a:lnTo>
                    <a:pt x="1314" y="1683"/>
                  </a:lnTo>
                  <a:lnTo>
                    <a:pt x="1314" y="1678"/>
                  </a:lnTo>
                  <a:lnTo>
                    <a:pt x="1314" y="1672"/>
                  </a:lnTo>
                  <a:lnTo>
                    <a:pt x="1315" y="1667"/>
                  </a:lnTo>
                  <a:lnTo>
                    <a:pt x="1315" y="1661"/>
                  </a:lnTo>
                  <a:lnTo>
                    <a:pt x="1315" y="1656"/>
                  </a:lnTo>
                  <a:lnTo>
                    <a:pt x="1315" y="1650"/>
                  </a:lnTo>
                  <a:lnTo>
                    <a:pt x="1315" y="1645"/>
                  </a:lnTo>
                  <a:lnTo>
                    <a:pt x="1315" y="1639"/>
                  </a:lnTo>
                  <a:lnTo>
                    <a:pt x="1315" y="1633"/>
                  </a:lnTo>
                  <a:lnTo>
                    <a:pt x="1316" y="1628"/>
                  </a:lnTo>
                  <a:lnTo>
                    <a:pt x="1316" y="1622"/>
                  </a:lnTo>
                  <a:lnTo>
                    <a:pt x="1316" y="1616"/>
                  </a:lnTo>
                  <a:lnTo>
                    <a:pt x="1316" y="1610"/>
                  </a:lnTo>
                  <a:lnTo>
                    <a:pt x="1316" y="1605"/>
                  </a:lnTo>
                  <a:lnTo>
                    <a:pt x="1316" y="1599"/>
                  </a:lnTo>
                  <a:lnTo>
                    <a:pt x="1316" y="1593"/>
                  </a:lnTo>
                  <a:lnTo>
                    <a:pt x="1317" y="1587"/>
                  </a:lnTo>
                  <a:lnTo>
                    <a:pt x="1317" y="1581"/>
                  </a:lnTo>
                  <a:lnTo>
                    <a:pt x="1317" y="1575"/>
                  </a:lnTo>
                  <a:lnTo>
                    <a:pt x="1317" y="1569"/>
                  </a:lnTo>
                  <a:lnTo>
                    <a:pt x="1318" y="1563"/>
                  </a:lnTo>
                  <a:lnTo>
                    <a:pt x="1318" y="1556"/>
                  </a:lnTo>
                  <a:lnTo>
                    <a:pt x="1318" y="1550"/>
                  </a:lnTo>
                  <a:lnTo>
                    <a:pt x="1318" y="1544"/>
                  </a:lnTo>
                  <a:lnTo>
                    <a:pt x="1318" y="1538"/>
                  </a:lnTo>
                  <a:lnTo>
                    <a:pt x="1318" y="1531"/>
                  </a:lnTo>
                  <a:lnTo>
                    <a:pt x="1318" y="1525"/>
                  </a:lnTo>
                  <a:lnTo>
                    <a:pt x="1319" y="1519"/>
                  </a:lnTo>
                  <a:lnTo>
                    <a:pt x="1319" y="1513"/>
                  </a:lnTo>
                  <a:lnTo>
                    <a:pt x="1319" y="1506"/>
                  </a:lnTo>
                  <a:lnTo>
                    <a:pt x="1319" y="1500"/>
                  </a:lnTo>
                  <a:lnTo>
                    <a:pt x="1319" y="1493"/>
                  </a:lnTo>
                  <a:lnTo>
                    <a:pt x="1320" y="1487"/>
                  </a:lnTo>
                  <a:lnTo>
                    <a:pt x="1320" y="1481"/>
                  </a:lnTo>
                  <a:lnTo>
                    <a:pt x="1320" y="1474"/>
                  </a:lnTo>
                  <a:lnTo>
                    <a:pt x="1320" y="1467"/>
                  </a:lnTo>
                  <a:lnTo>
                    <a:pt x="1320" y="1461"/>
                  </a:lnTo>
                  <a:lnTo>
                    <a:pt x="1320" y="1454"/>
                  </a:lnTo>
                  <a:lnTo>
                    <a:pt x="1320" y="1447"/>
                  </a:lnTo>
                  <a:lnTo>
                    <a:pt x="1321" y="1441"/>
                  </a:lnTo>
                  <a:lnTo>
                    <a:pt x="1321" y="1434"/>
                  </a:lnTo>
                  <a:lnTo>
                    <a:pt x="1321" y="1427"/>
                  </a:lnTo>
                  <a:lnTo>
                    <a:pt x="1321" y="1420"/>
                  </a:lnTo>
                  <a:lnTo>
                    <a:pt x="1321" y="1413"/>
                  </a:lnTo>
                  <a:lnTo>
                    <a:pt x="1321" y="1407"/>
                  </a:lnTo>
                  <a:lnTo>
                    <a:pt x="1322" y="1400"/>
                  </a:lnTo>
                  <a:lnTo>
                    <a:pt x="1322" y="1393"/>
                  </a:lnTo>
                  <a:lnTo>
                    <a:pt x="1322" y="1386"/>
                  </a:lnTo>
                  <a:lnTo>
                    <a:pt x="1322" y="1379"/>
                  </a:lnTo>
                  <a:lnTo>
                    <a:pt x="1322" y="1372"/>
                  </a:lnTo>
                  <a:lnTo>
                    <a:pt x="1323" y="1365"/>
                  </a:lnTo>
                  <a:lnTo>
                    <a:pt x="1323" y="1358"/>
                  </a:lnTo>
                  <a:lnTo>
                    <a:pt x="1323" y="1351"/>
                  </a:lnTo>
                  <a:lnTo>
                    <a:pt x="1323" y="1344"/>
                  </a:lnTo>
                  <a:lnTo>
                    <a:pt x="1323" y="1337"/>
                  </a:lnTo>
                  <a:lnTo>
                    <a:pt x="1323" y="1330"/>
                  </a:lnTo>
                  <a:lnTo>
                    <a:pt x="1323" y="1323"/>
                  </a:lnTo>
                  <a:lnTo>
                    <a:pt x="1324" y="1316"/>
                  </a:lnTo>
                  <a:lnTo>
                    <a:pt x="1324" y="1309"/>
                  </a:lnTo>
                  <a:lnTo>
                    <a:pt x="1324" y="1301"/>
                  </a:lnTo>
                  <a:lnTo>
                    <a:pt x="1324" y="1295"/>
                  </a:lnTo>
                  <a:lnTo>
                    <a:pt x="1324" y="1287"/>
                  </a:lnTo>
                  <a:lnTo>
                    <a:pt x="1324" y="1280"/>
                  </a:lnTo>
                  <a:lnTo>
                    <a:pt x="1324" y="1273"/>
                  </a:lnTo>
                  <a:lnTo>
                    <a:pt x="1325" y="1265"/>
                  </a:lnTo>
                  <a:lnTo>
                    <a:pt x="1325" y="1258"/>
                  </a:lnTo>
                  <a:lnTo>
                    <a:pt x="1325" y="1251"/>
                  </a:lnTo>
                  <a:lnTo>
                    <a:pt x="1325" y="1244"/>
                  </a:lnTo>
                  <a:lnTo>
                    <a:pt x="1326" y="1236"/>
                  </a:lnTo>
                  <a:lnTo>
                    <a:pt x="1326" y="1229"/>
                  </a:lnTo>
                  <a:lnTo>
                    <a:pt x="1326" y="1222"/>
                  </a:lnTo>
                  <a:lnTo>
                    <a:pt x="1326" y="1214"/>
                  </a:lnTo>
                  <a:lnTo>
                    <a:pt x="1326" y="1207"/>
                  </a:lnTo>
                  <a:lnTo>
                    <a:pt x="1326" y="1200"/>
                  </a:lnTo>
                  <a:lnTo>
                    <a:pt x="1326" y="1192"/>
                  </a:lnTo>
                  <a:lnTo>
                    <a:pt x="1327" y="1185"/>
                  </a:lnTo>
                  <a:lnTo>
                    <a:pt x="1327" y="1177"/>
                  </a:lnTo>
                  <a:lnTo>
                    <a:pt x="1327" y="1170"/>
                  </a:lnTo>
                  <a:lnTo>
                    <a:pt x="1327" y="1162"/>
                  </a:lnTo>
                  <a:lnTo>
                    <a:pt x="1327" y="1155"/>
                  </a:lnTo>
                  <a:lnTo>
                    <a:pt x="1328" y="1147"/>
                  </a:lnTo>
                  <a:lnTo>
                    <a:pt x="1328" y="1140"/>
                  </a:lnTo>
                  <a:lnTo>
                    <a:pt x="1328" y="1132"/>
                  </a:lnTo>
                  <a:lnTo>
                    <a:pt x="1328" y="1125"/>
                  </a:lnTo>
                  <a:lnTo>
                    <a:pt x="1328" y="1117"/>
                  </a:lnTo>
                  <a:lnTo>
                    <a:pt x="1328" y="1110"/>
                  </a:lnTo>
                  <a:lnTo>
                    <a:pt x="1328" y="1103"/>
                  </a:lnTo>
                  <a:lnTo>
                    <a:pt x="1329" y="1095"/>
                  </a:lnTo>
                  <a:lnTo>
                    <a:pt x="1329" y="1087"/>
                  </a:lnTo>
                  <a:lnTo>
                    <a:pt x="1329" y="1080"/>
                  </a:lnTo>
                  <a:lnTo>
                    <a:pt x="1329" y="1072"/>
                  </a:lnTo>
                  <a:lnTo>
                    <a:pt x="1329" y="1065"/>
                  </a:lnTo>
                  <a:lnTo>
                    <a:pt x="1329" y="1057"/>
                  </a:lnTo>
                  <a:lnTo>
                    <a:pt x="1329" y="1050"/>
                  </a:lnTo>
                  <a:lnTo>
                    <a:pt x="1330" y="1042"/>
                  </a:lnTo>
                  <a:lnTo>
                    <a:pt x="1330" y="1034"/>
                  </a:lnTo>
                  <a:lnTo>
                    <a:pt x="1330" y="1027"/>
                  </a:lnTo>
                  <a:lnTo>
                    <a:pt x="1330" y="1019"/>
                  </a:lnTo>
                  <a:lnTo>
                    <a:pt x="1331" y="1012"/>
                  </a:lnTo>
                  <a:lnTo>
                    <a:pt x="1331" y="1004"/>
                  </a:lnTo>
                  <a:lnTo>
                    <a:pt x="1331" y="996"/>
                  </a:lnTo>
                  <a:lnTo>
                    <a:pt x="1331" y="989"/>
                  </a:lnTo>
                  <a:lnTo>
                    <a:pt x="1331" y="981"/>
                  </a:lnTo>
                  <a:lnTo>
                    <a:pt x="1331" y="974"/>
                  </a:lnTo>
                  <a:lnTo>
                    <a:pt x="1331" y="966"/>
                  </a:lnTo>
                  <a:lnTo>
                    <a:pt x="1332" y="958"/>
                  </a:lnTo>
                  <a:lnTo>
                    <a:pt x="1332" y="951"/>
                  </a:lnTo>
                  <a:lnTo>
                    <a:pt x="1332" y="943"/>
                  </a:lnTo>
                  <a:lnTo>
                    <a:pt x="1332" y="936"/>
                  </a:lnTo>
                  <a:lnTo>
                    <a:pt x="1332" y="928"/>
                  </a:lnTo>
                  <a:lnTo>
                    <a:pt x="1333" y="921"/>
                  </a:lnTo>
                  <a:lnTo>
                    <a:pt x="1333" y="913"/>
                  </a:lnTo>
                  <a:lnTo>
                    <a:pt x="1333" y="905"/>
                  </a:lnTo>
                  <a:lnTo>
                    <a:pt x="1333" y="898"/>
                  </a:lnTo>
                  <a:lnTo>
                    <a:pt x="1333" y="891"/>
                  </a:lnTo>
                  <a:lnTo>
                    <a:pt x="1333" y="883"/>
                  </a:lnTo>
                  <a:lnTo>
                    <a:pt x="1333" y="875"/>
                  </a:lnTo>
                  <a:lnTo>
                    <a:pt x="1334" y="868"/>
                  </a:lnTo>
                  <a:lnTo>
                    <a:pt x="1334" y="860"/>
                  </a:lnTo>
                  <a:lnTo>
                    <a:pt x="1334" y="853"/>
                  </a:lnTo>
                  <a:lnTo>
                    <a:pt x="1334" y="845"/>
                  </a:lnTo>
                  <a:lnTo>
                    <a:pt x="1334" y="838"/>
                  </a:lnTo>
                  <a:lnTo>
                    <a:pt x="1334" y="830"/>
                  </a:lnTo>
                  <a:lnTo>
                    <a:pt x="1334" y="823"/>
                  </a:lnTo>
                  <a:lnTo>
                    <a:pt x="1335" y="815"/>
                  </a:lnTo>
                  <a:lnTo>
                    <a:pt x="1335" y="808"/>
                  </a:lnTo>
                  <a:lnTo>
                    <a:pt x="1335" y="800"/>
                  </a:lnTo>
                  <a:lnTo>
                    <a:pt x="1335" y="793"/>
                  </a:lnTo>
                  <a:lnTo>
                    <a:pt x="1336" y="785"/>
                  </a:lnTo>
                  <a:lnTo>
                    <a:pt x="1336" y="778"/>
                  </a:lnTo>
                  <a:lnTo>
                    <a:pt x="1336" y="771"/>
                  </a:lnTo>
                  <a:lnTo>
                    <a:pt x="1336" y="763"/>
                  </a:lnTo>
                  <a:lnTo>
                    <a:pt x="1336" y="756"/>
                  </a:lnTo>
                  <a:lnTo>
                    <a:pt x="1336" y="748"/>
                  </a:lnTo>
                  <a:lnTo>
                    <a:pt x="1336" y="741"/>
                  </a:lnTo>
                  <a:lnTo>
                    <a:pt x="1337" y="734"/>
                  </a:lnTo>
                  <a:lnTo>
                    <a:pt x="1337" y="726"/>
                  </a:lnTo>
                  <a:lnTo>
                    <a:pt x="1337" y="719"/>
                  </a:lnTo>
                  <a:lnTo>
                    <a:pt x="1337" y="712"/>
                  </a:lnTo>
                  <a:lnTo>
                    <a:pt x="1337" y="704"/>
                  </a:lnTo>
                  <a:lnTo>
                    <a:pt x="1338" y="697"/>
                  </a:lnTo>
                  <a:lnTo>
                    <a:pt x="1338" y="690"/>
                  </a:lnTo>
                  <a:lnTo>
                    <a:pt x="1338" y="682"/>
                  </a:lnTo>
                  <a:lnTo>
                    <a:pt x="1338" y="675"/>
                  </a:lnTo>
                  <a:lnTo>
                    <a:pt x="1338" y="668"/>
                  </a:lnTo>
                  <a:lnTo>
                    <a:pt x="1338" y="661"/>
                  </a:lnTo>
                  <a:lnTo>
                    <a:pt x="1338" y="654"/>
                  </a:lnTo>
                  <a:lnTo>
                    <a:pt x="1339" y="647"/>
                  </a:lnTo>
                  <a:lnTo>
                    <a:pt x="1339" y="639"/>
                  </a:lnTo>
                  <a:lnTo>
                    <a:pt x="1339" y="633"/>
                  </a:lnTo>
                  <a:lnTo>
                    <a:pt x="1339" y="625"/>
                  </a:lnTo>
                  <a:lnTo>
                    <a:pt x="1339" y="618"/>
                  </a:lnTo>
                  <a:lnTo>
                    <a:pt x="1339" y="611"/>
                  </a:lnTo>
                  <a:lnTo>
                    <a:pt x="1339" y="604"/>
                  </a:lnTo>
                  <a:lnTo>
                    <a:pt x="1340" y="597"/>
                  </a:lnTo>
                  <a:lnTo>
                    <a:pt x="1340" y="590"/>
                  </a:lnTo>
                  <a:lnTo>
                    <a:pt x="1340" y="583"/>
                  </a:lnTo>
                  <a:lnTo>
                    <a:pt x="1340" y="576"/>
                  </a:lnTo>
                  <a:lnTo>
                    <a:pt x="1341" y="569"/>
                  </a:lnTo>
                  <a:lnTo>
                    <a:pt x="1341" y="562"/>
                  </a:lnTo>
                  <a:lnTo>
                    <a:pt x="1341" y="556"/>
                  </a:lnTo>
                  <a:lnTo>
                    <a:pt x="1341" y="549"/>
                  </a:lnTo>
                  <a:lnTo>
                    <a:pt x="1341" y="542"/>
                  </a:lnTo>
                  <a:lnTo>
                    <a:pt x="1341" y="535"/>
                  </a:lnTo>
                  <a:lnTo>
                    <a:pt x="1341" y="529"/>
                  </a:lnTo>
                  <a:lnTo>
                    <a:pt x="1342" y="522"/>
                  </a:lnTo>
                  <a:lnTo>
                    <a:pt x="1342" y="515"/>
                  </a:lnTo>
                  <a:lnTo>
                    <a:pt x="1342" y="508"/>
                  </a:lnTo>
                  <a:lnTo>
                    <a:pt x="1342" y="502"/>
                  </a:lnTo>
                  <a:lnTo>
                    <a:pt x="1342" y="495"/>
                  </a:lnTo>
                  <a:lnTo>
                    <a:pt x="1343" y="489"/>
                  </a:lnTo>
                  <a:lnTo>
                    <a:pt x="1343" y="482"/>
                  </a:lnTo>
                  <a:lnTo>
                    <a:pt x="1343" y="475"/>
                  </a:lnTo>
                  <a:lnTo>
                    <a:pt x="1343" y="469"/>
                  </a:lnTo>
                  <a:lnTo>
                    <a:pt x="1343" y="463"/>
                  </a:lnTo>
                  <a:lnTo>
                    <a:pt x="1343" y="456"/>
                  </a:lnTo>
                  <a:lnTo>
                    <a:pt x="1343" y="450"/>
                  </a:lnTo>
                  <a:lnTo>
                    <a:pt x="1344" y="444"/>
                  </a:lnTo>
                  <a:lnTo>
                    <a:pt x="1344" y="437"/>
                  </a:lnTo>
                  <a:lnTo>
                    <a:pt x="1344" y="431"/>
                  </a:lnTo>
                  <a:lnTo>
                    <a:pt x="1344" y="424"/>
                  </a:lnTo>
                  <a:lnTo>
                    <a:pt x="1344" y="418"/>
                  </a:lnTo>
                  <a:lnTo>
                    <a:pt x="1344" y="412"/>
                  </a:lnTo>
                  <a:lnTo>
                    <a:pt x="1344" y="406"/>
                  </a:lnTo>
                  <a:lnTo>
                    <a:pt x="1345" y="400"/>
                  </a:lnTo>
                  <a:lnTo>
                    <a:pt x="1345" y="394"/>
                  </a:lnTo>
                  <a:lnTo>
                    <a:pt x="1345" y="388"/>
                  </a:lnTo>
                  <a:lnTo>
                    <a:pt x="1345" y="381"/>
                  </a:lnTo>
                  <a:lnTo>
                    <a:pt x="1346" y="376"/>
                  </a:lnTo>
                  <a:lnTo>
                    <a:pt x="1346" y="370"/>
                  </a:lnTo>
                  <a:lnTo>
                    <a:pt x="1346" y="364"/>
                  </a:lnTo>
                  <a:lnTo>
                    <a:pt x="1346" y="358"/>
                  </a:lnTo>
                  <a:lnTo>
                    <a:pt x="1346" y="352"/>
                  </a:lnTo>
                  <a:lnTo>
                    <a:pt x="1346" y="346"/>
                  </a:lnTo>
                  <a:lnTo>
                    <a:pt x="1346" y="340"/>
                  </a:lnTo>
                  <a:lnTo>
                    <a:pt x="1347" y="335"/>
                  </a:lnTo>
                  <a:lnTo>
                    <a:pt x="1347" y="329"/>
                  </a:lnTo>
                  <a:lnTo>
                    <a:pt x="1347" y="323"/>
                  </a:lnTo>
                  <a:lnTo>
                    <a:pt x="1347" y="318"/>
                  </a:lnTo>
                  <a:lnTo>
                    <a:pt x="1347" y="312"/>
                  </a:lnTo>
                  <a:lnTo>
                    <a:pt x="1348" y="307"/>
                  </a:lnTo>
                  <a:lnTo>
                    <a:pt x="1348" y="301"/>
                  </a:lnTo>
                  <a:lnTo>
                    <a:pt x="1348" y="296"/>
                  </a:lnTo>
                  <a:lnTo>
                    <a:pt x="1348" y="290"/>
                  </a:lnTo>
                  <a:lnTo>
                    <a:pt x="1348" y="285"/>
                  </a:lnTo>
                  <a:lnTo>
                    <a:pt x="1348" y="279"/>
                  </a:lnTo>
                  <a:lnTo>
                    <a:pt x="1348" y="274"/>
                  </a:lnTo>
                  <a:lnTo>
                    <a:pt x="1349" y="269"/>
                  </a:lnTo>
                  <a:lnTo>
                    <a:pt x="1349" y="264"/>
                  </a:lnTo>
                  <a:lnTo>
                    <a:pt x="1349" y="258"/>
                  </a:lnTo>
                  <a:lnTo>
                    <a:pt x="1349" y="253"/>
                  </a:lnTo>
                  <a:lnTo>
                    <a:pt x="1349" y="248"/>
                  </a:lnTo>
                  <a:lnTo>
                    <a:pt x="1349" y="243"/>
                  </a:lnTo>
                  <a:lnTo>
                    <a:pt x="1350" y="238"/>
                  </a:lnTo>
                  <a:lnTo>
                    <a:pt x="1350" y="233"/>
                  </a:lnTo>
                  <a:lnTo>
                    <a:pt x="1350" y="228"/>
                  </a:lnTo>
                  <a:lnTo>
                    <a:pt x="1350" y="223"/>
                  </a:lnTo>
                  <a:lnTo>
                    <a:pt x="1350" y="219"/>
                  </a:lnTo>
                  <a:lnTo>
                    <a:pt x="1351" y="214"/>
                  </a:lnTo>
                  <a:lnTo>
                    <a:pt x="1351" y="209"/>
                  </a:lnTo>
                  <a:lnTo>
                    <a:pt x="1351" y="205"/>
                  </a:lnTo>
                  <a:lnTo>
                    <a:pt x="1351" y="200"/>
                  </a:lnTo>
                  <a:lnTo>
                    <a:pt x="1351" y="196"/>
                  </a:lnTo>
                  <a:lnTo>
                    <a:pt x="1351" y="191"/>
                  </a:lnTo>
                  <a:lnTo>
                    <a:pt x="1351" y="187"/>
                  </a:lnTo>
                  <a:lnTo>
                    <a:pt x="1352" y="182"/>
                  </a:lnTo>
                  <a:lnTo>
                    <a:pt x="1352" y="178"/>
                  </a:lnTo>
                  <a:lnTo>
                    <a:pt x="1352" y="173"/>
                  </a:lnTo>
                  <a:lnTo>
                    <a:pt x="1352" y="169"/>
                  </a:lnTo>
                  <a:lnTo>
                    <a:pt x="1352" y="165"/>
                  </a:lnTo>
                  <a:lnTo>
                    <a:pt x="1352" y="161"/>
                  </a:lnTo>
                  <a:lnTo>
                    <a:pt x="1352" y="156"/>
                  </a:lnTo>
                  <a:lnTo>
                    <a:pt x="1353" y="153"/>
                  </a:lnTo>
                  <a:lnTo>
                    <a:pt x="1353" y="148"/>
                  </a:lnTo>
                  <a:lnTo>
                    <a:pt x="1353" y="145"/>
                  </a:lnTo>
                  <a:lnTo>
                    <a:pt x="1353" y="140"/>
                  </a:lnTo>
                  <a:lnTo>
                    <a:pt x="1353" y="136"/>
                  </a:lnTo>
                  <a:lnTo>
                    <a:pt x="1354" y="133"/>
                  </a:lnTo>
                  <a:lnTo>
                    <a:pt x="1354" y="129"/>
                  </a:lnTo>
                  <a:lnTo>
                    <a:pt x="1354" y="125"/>
                  </a:lnTo>
                  <a:lnTo>
                    <a:pt x="1354" y="122"/>
                  </a:lnTo>
                  <a:lnTo>
                    <a:pt x="1354" y="118"/>
                  </a:lnTo>
                  <a:lnTo>
                    <a:pt x="1354" y="114"/>
                  </a:lnTo>
                  <a:lnTo>
                    <a:pt x="1355" y="111"/>
                  </a:lnTo>
                  <a:lnTo>
                    <a:pt x="1355" y="107"/>
                  </a:lnTo>
                  <a:lnTo>
                    <a:pt x="1355" y="104"/>
                  </a:lnTo>
                  <a:lnTo>
                    <a:pt x="1355" y="100"/>
                  </a:lnTo>
                  <a:lnTo>
                    <a:pt x="1355" y="97"/>
                  </a:lnTo>
                  <a:lnTo>
                    <a:pt x="1356" y="94"/>
                  </a:lnTo>
                  <a:lnTo>
                    <a:pt x="1356" y="90"/>
                  </a:lnTo>
                  <a:lnTo>
                    <a:pt x="1356" y="87"/>
                  </a:lnTo>
                  <a:lnTo>
                    <a:pt x="1356" y="84"/>
                  </a:lnTo>
                  <a:lnTo>
                    <a:pt x="1356" y="81"/>
                  </a:lnTo>
                  <a:lnTo>
                    <a:pt x="1356" y="78"/>
                  </a:lnTo>
                  <a:lnTo>
                    <a:pt x="1356" y="75"/>
                  </a:lnTo>
                  <a:lnTo>
                    <a:pt x="1357" y="72"/>
                  </a:lnTo>
                  <a:lnTo>
                    <a:pt x="1357" y="69"/>
                  </a:lnTo>
                  <a:lnTo>
                    <a:pt x="1357" y="67"/>
                  </a:lnTo>
                  <a:lnTo>
                    <a:pt x="1357" y="64"/>
                  </a:lnTo>
                  <a:lnTo>
                    <a:pt x="1357" y="61"/>
                  </a:lnTo>
                  <a:lnTo>
                    <a:pt x="1357" y="59"/>
                  </a:lnTo>
                  <a:lnTo>
                    <a:pt x="1357" y="56"/>
                  </a:lnTo>
                  <a:lnTo>
                    <a:pt x="1358" y="54"/>
                  </a:lnTo>
                  <a:lnTo>
                    <a:pt x="1358" y="51"/>
                  </a:lnTo>
                  <a:lnTo>
                    <a:pt x="1358" y="49"/>
                  </a:lnTo>
                  <a:lnTo>
                    <a:pt x="1358" y="46"/>
                  </a:lnTo>
                  <a:lnTo>
                    <a:pt x="1359" y="44"/>
                  </a:lnTo>
                  <a:lnTo>
                    <a:pt x="1359" y="42"/>
                  </a:lnTo>
                  <a:lnTo>
                    <a:pt x="1359" y="40"/>
                  </a:lnTo>
                  <a:lnTo>
                    <a:pt x="1359" y="38"/>
                  </a:lnTo>
                  <a:lnTo>
                    <a:pt x="1359" y="36"/>
                  </a:lnTo>
                  <a:lnTo>
                    <a:pt x="1359" y="34"/>
                  </a:lnTo>
                  <a:lnTo>
                    <a:pt x="1359" y="32"/>
                  </a:lnTo>
                  <a:lnTo>
                    <a:pt x="1360" y="30"/>
                  </a:lnTo>
                  <a:lnTo>
                    <a:pt x="1360" y="28"/>
                  </a:lnTo>
                  <a:lnTo>
                    <a:pt x="1360" y="26"/>
                  </a:lnTo>
                  <a:lnTo>
                    <a:pt x="1360" y="25"/>
                  </a:lnTo>
                  <a:lnTo>
                    <a:pt x="1360" y="23"/>
                  </a:lnTo>
                  <a:lnTo>
                    <a:pt x="1361" y="21"/>
                  </a:lnTo>
                  <a:lnTo>
                    <a:pt x="1361" y="20"/>
                  </a:lnTo>
                  <a:lnTo>
                    <a:pt x="1361" y="18"/>
                  </a:lnTo>
                  <a:lnTo>
                    <a:pt x="1361" y="17"/>
                  </a:lnTo>
                  <a:lnTo>
                    <a:pt x="1361" y="15"/>
                  </a:lnTo>
                  <a:lnTo>
                    <a:pt x="1361" y="14"/>
                  </a:lnTo>
                  <a:lnTo>
                    <a:pt x="1361" y="13"/>
                  </a:lnTo>
                  <a:lnTo>
                    <a:pt x="1362" y="12"/>
                  </a:lnTo>
                  <a:lnTo>
                    <a:pt x="1362" y="10"/>
                  </a:lnTo>
                  <a:lnTo>
                    <a:pt x="1362" y="9"/>
                  </a:lnTo>
                  <a:lnTo>
                    <a:pt x="1362" y="8"/>
                  </a:lnTo>
                  <a:lnTo>
                    <a:pt x="1362" y="7"/>
                  </a:lnTo>
                  <a:lnTo>
                    <a:pt x="1362" y="7"/>
                  </a:lnTo>
                  <a:lnTo>
                    <a:pt x="1362" y="5"/>
                  </a:lnTo>
                  <a:lnTo>
                    <a:pt x="1363" y="5"/>
                  </a:lnTo>
                  <a:lnTo>
                    <a:pt x="1363" y="4"/>
                  </a:lnTo>
                  <a:lnTo>
                    <a:pt x="1363" y="3"/>
                  </a:lnTo>
                  <a:lnTo>
                    <a:pt x="1363" y="3"/>
                  </a:lnTo>
                  <a:lnTo>
                    <a:pt x="1364" y="2"/>
                  </a:lnTo>
                  <a:lnTo>
                    <a:pt x="1364" y="2"/>
                  </a:lnTo>
                  <a:lnTo>
                    <a:pt x="1364" y="1"/>
                  </a:lnTo>
                  <a:lnTo>
                    <a:pt x="1364" y="1"/>
                  </a:lnTo>
                  <a:lnTo>
                    <a:pt x="1364" y="0"/>
                  </a:lnTo>
                  <a:lnTo>
                    <a:pt x="1364" y="0"/>
                  </a:lnTo>
                  <a:lnTo>
                    <a:pt x="1364" y="0"/>
                  </a:lnTo>
                  <a:lnTo>
                    <a:pt x="1365" y="0"/>
                  </a:lnTo>
                  <a:lnTo>
                    <a:pt x="1365" y="0"/>
                  </a:lnTo>
                  <a:lnTo>
                    <a:pt x="1365" y="0"/>
                  </a:lnTo>
                  <a:lnTo>
                    <a:pt x="1365" y="0"/>
                  </a:lnTo>
                  <a:lnTo>
                    <a:pt x="1365" y="0"/>
                  </a:lnTo>
                  <a:lnTo>
                    <a:pt x="1366" y="0"/>
                  </a:lnTo>
                  <a:lnTo>
                    <a:pt x="1366" y="0"/>
                  </a:lnTo>
                  <a:lnTo>
                    <a:pt x="1366" y="0"/>
                  </a:lnTo>
                  <a:lnTo>
                    <a:pt x="1366" y="1"/>
                  </a:lnTo>
                  <a:lnTo>
                    <a:pt x="1366" y="1"/>
                  </a:lnTo>
                  <a:lnTo>
                    <a:pt x="1366" y="2"/>
                  </a:lnTo>
                  <a:lnTo>
                    <a:pt x="1366" y="2"/>
                  </a:lnTo>
                  <a:lnTo>
                    <a:pt x="1367" y="3"/>
                  </a:lnTo>
                  <a:lnTo>
                    <a:pt x="1367" y="3"/>
                  </a:lnTo>
                  <a:lnTo>
                    <a:pt x="1367" y="4"/>
                  </a:lnTo>
                  <a:lnTo>
                    <a:pt x="1367" y="5"/>
                  </a:lnTo>
                  <a:lnTo>
                    <a:pt x="1367" y="5"/>
                  </a:lnTo>
                  <a:lnTo>
                    <a:pt x="1367" y="7"/>
                  </a:lnTo>
                  <a:lnTo>
                    <a:pt x="1367" y="7"/>
                  </a:lnTo>
                  <a:lnTo>
                    <a:pt x="1368" y="8"/>
                  </a:lnTo>
                  <a:lnTo>
                    <a:pt x="1368" y="9"/>
                  </a:lnTo>
                  <a:lnTo>
                    <a:pt x="1368" y="10"/>
                  </a:lnTo>
                  <a:lnTo>
                    <a:pt x="1368" y="12"/>
                  </a:lnTo>
                  <a:lnTo>
                    <a:pt x="1369" y="13"/>
                  </a:lnTo>
                  <a:lnTo>
                    <a:pt x="1369" y="14"/>
                  </a:lnTo>
                  <a:lnTo>
                    <a:pt x="1369" y="15"/>
                  </a:lnTo>
                  <a:lnTo>
                    <a:pt x="1369" y="17"/>
                  </a:lnTo>
                  <a:lnTo>
                    <a:pt x="1369" y="18"/>
                  </a:lnTo>
                  <a:lnTo>
                    <a:pt x="1369" y="20"/>
                  </a:lnTo>
                  <a:lnTo>
                    <a:pt x="1369" y="21"/>
                  </a:lnTo>
                  <a:lnTo>
                    <a:pt x="1370" y="23"/>
                  </a:lnTo>
                  <a:lnTo>
                    <a:pt x="1370" y="25"/>
                  </a:lnTo>
                  <a:lnTo>
                    <a:pt x="1370" y="26"/>
                  </a:lnTo>
                  <a:lnTo>
                    <a:pt x="1370" y="28"/>
                  </a:lnTo>
                  <a:lnTo>
                    <a:pt x="1370" y="30"/>
                  </a:lnTo>
                  <a:lnTo>
                    <a:pt x="1371" y="32"/>
                  </a:lnTo>
                  <a:lnTo>
                    <a:pt x="1371" y="34"/>
                  </a:lnTo>
                  <a:lnTo>
                    <a:pt x="1371" y="36"/>
                  </a:lnTo>
                  <a:lnTo>
                    <a:pt x="1371" y="38"/>
                  </a:lnTo>
                  <a:lnTo>
                    <a:pt x="1371" y="40"/>
                  </a:lnTo>
                  <a:lnTo>
                    <a:pt x="1371" y="42"/>
                  </a:lnTo>
                  <a:lnTo>
                    <a:pt x="1371" y="44"/>
                  </a:lnTo>
                  <a:lnTo>
                    <a:pt x="1372" y="46"/>
                  </a:lnTo>
                  <a:lnTo>
                    <a:pt x="1372" y="49"/>
                  </a:lnTo>
                  <a:lnTo>
                    <a:pt x="1372" y="51"/>
                  </a:lnTo>
                  <a:lnTo>
                    <a:pt x="1372" y="54"/>
                  </a:lnTo>
                  <a:lnTo>
                    <a:pt x="1372" y="56"/>
                  </a:lnTo>
                  <a:lnTo>
                    <a:pt x="1372" y="59"/>
                  </a:lnTo>
                  <a:lnTo>
                    <a:pt x="1372" y="61"/>
                  </a:lnTo>
                  <a:lnTo>
                    <a:pt x="1373" y="64"/>
                  </a:lnTo>
                  <a:lnTo>
                    <a:pt x="1373" y="67"/>
                  </a:lnTo>
                  <a:lnTo>
                    <a:pt x="1373" y="69"/>
                  </a:lnTo>
                  <a:lnTo>
                    <a:pt x="1373" y="72"/>
                  </a:lnTo>
                  <a:lnTo>
                    <a:pt x="1374" y="75"/>
                  </a:lnTo>
                  <a:lnTo>
                    <a:pt x="1374" y="78"/>
                  </a:lnTo>
                  <a:lnTo>
                    <a:pt x="1374" y="81"/>
                  </a:lnTo>
                  <a:lnTo>
                    <a:pt x="1374" y="84"/>
                  </a:lnTo>
                  <a:lnTo>
                    <a:pt x="1374" y="87"/>
                  </a:lnTo>
                  <a:lnTo>
                    <a:pt x="1374" y="90"/>
                  </a:lnTo>
                  <a:lnTo>
                    <a:pt x="1374" y="94"/>
                  </a:lnTo>
                  <a:lnTo>
                    <a:pt x="1375" y="97"/>
                  </a:lnTo>
                  <a:lnTo>
                    <a:pt x="1375" y="100"/>
                  </a:lnTo>
                  <a:lnTo>
                    <a:pt x="1375" y="104"/>
                  </a:lnTo>
                  <a:lnTo>
                    <a:pt x="1375" y="107"/>
                  </a:lnTo>
                  <a:lnTo>
                    <a:pt x="1375" y="111"/>
                  </a:lnTo>
                  <a:lnTo>
                    <a:pt x="1376" y="114"/>
                  </a:lnTo>
                  <a:lnTo>
                    <a:pt x="1376" y="118"/>
                  </a:lnTo>
                  <a:lnTo>
                    <a:pt x="1376" y="122"/>
                  </a:lnTo>
                  <a:lnTo>
                    <a:pt x="1376" y="125"/>
                  </a:lnTo>
                  <a:lnTo>
                    <a:pt x="1376" y="129"/>
                  </a:lnTo>
                  <a:lnTo>
                    <a:pt x="1376" y="133"/>
                  </a:lnTo>
                  <a:lnTo>
                    <a:pt x="1376" y="136"/>
                  </a:lnTo>
                  <a:lnTo>
                    <a:pt x="1377" y="140"/>
                  </a:lnTo>
                  <a:lnTo>
                    <a:pt x="1377" y="145"/>
                  </a:lnTo>
                  <a:lnTo>
                    <a:pt x="1377" y="148"/>
                  </a:lnTo>
                  <a:lnTo>
                    <a:pt x="1377" y="153"/>
                  </a:lnTo>
                  <a:lnTo>
                    <a:pt x="1377" y="156"/>
                  </a:lnTo>
                  <a:lnTo>
                    <a:pt x="1377" y="161"/>
                  </a:lnTo>
                  <a:lnTo>
                    <a:pt x="1377" y="165"/>
                  </a:lnTo>
                  <a:lnTo>
                    <a:pt x="1378" y="169"/>
                  </a:lnTo>
                  <a:lnTo>
                    <a:pt x="1378" y="173"/>
                  </a:lnTo>
                  <a:lnTo>
                    <a:pt x="1378" y="178"/>
                  </a:lnTo>
                  <a:lnTo>
                    <a:pt x="1378" y="182"/>
                  </a:lnTo>
                  <a:lnTo>
                    <a:pt x="1379" y="187"/>
                  </a:lnTo>
                  <a:lnTo>
                    <a:pt x="1379" y="191"/>
                  </a:lnTo>
                  <a:lnTo>
                    <a:pt x="1379" y="196"/>
                  </a:lnTo>
                  <a:lnTo>
                    <a:pt x="1379" y="200"/>
                  </a:lnTo>
                  <a:lnTo>
                    <a:pt x="1379" y="205"/>
                  </a:lnTo>
                  <a:lnTo>
                    <a:pt x="1379" y="209"/>
                  </a:lnTo>
                  <a:lnTo>
                    <a:pt x="1379" y="214"/>
                  </a:lnTo>
                  <a:lnTo>
                    <a:pt x="1380" y="219"/>
                  </a:lnTo>
                  <a:lnTo>
                    <a:pt x="1380" y="223"/>
                  </a:lnTo>
                  <a:lnTo>
                    <a:pt x="1380" y="228"/>
                  </a:lnTo>
                  <a:lnTo>
                    <a:pt x="1380" y="233"/>
                  </a:lnTo>
                  <a:lnTo>
                    <a:pt x="1380" y="238"/>
                  </a:lnTo>
                  <a:lnTo>
                    <a:pt x="1380" y="243"/>
                  </a:lnTo>
                  <a:lnTo>
                    <a:pt x="1380" y="248"/>
                  </a:lnTo>
                  <a:lnTo>
                    <a:pt x="1381" y="253"/>
                  </a:lnTo>
                  <a:lnTo>
                    <a:pt x="1381" y="258"/>
                  </a:lnTo>
                  <a:lnTo>
                    <a:pt x="1381" y="264"/>
                  </a:lnTo>
                  <a:lnTo>
                    <a:pt x="1381" y="269"/>
                  </a:lnTo>
                  <a:lnTo>
                    <a:pt x="1381" y="274"/>
                  </a:lnTo>
                  <a:lnTo>
                    <a:pt x="1382" y="279"/>
                  </a:lnTo>
                  <a:lnTo>
                    <a:pt x="1382" y="285"/>
                  </a:lnTo>
                  <a:lnTo>
                    <a:pt x="1382" y="290"/>
                  </a:lnTo>
                  <a:lnTo>
                    <a:pt x="1382" y="296"/>
                  </a:lnTo>
                  <a:lnTo>
                    <a:pt x="1382" y="301"/>
                  </a:lnTo>
                  <a:lnTo>
                    <a:pt x="1382" y="307"/>
                  </a:lnTo>
                  <a:lnTo>
                    <a:pt x="1383" y="312"/>
                  </a:lnTo>
                  <a:lnTo>
                    <a:pt x="1383" y="318"/>
                  </a:lnTo>
                  <a:lnTo>
                    <a:pt x="1383" y="323"/>
                  </a:lnTo>
                  <a:lnTo>
                    <a:pt x="1383" y="329"/>
                  </a:lnTo>
                  <a:lnTo>
                    <a:pt x="1383" y="335"/>
                  </a:lnTo>
                  <a:lnTo>
                    <a:pt x="1384" y="340"/>
                  </a:lnTo>
                  <a:lnTo>
                    <a:pt x="1384" y="346"/>
                  </a:lnTo>
                  <a:lnTo>
                    <a:pt x="1384" y="352"/>
                  </a:lnTo>
                  <a:lnTo>
                    <a:pt x="1384" y="358"/>
                  </a:lnTo>
                  <a:lnTo>
                    <a:pt x="1384" y="364"/>
                  </a:lnTo>
                  <a:lnTo>
                    <a:pt x="1384" y="370"/>
                  </a:lnTo>
                  <a:lnTo>
                    <a:pt x="1384" y="376"/>
                  </a:lnTo>
                  <a:lnTo>
                    <a:pt x="1385" y="381"/>
                  </a:lnTo>
                  <a:lnTo>
                    <a:pt x="1385" y="388"/>
                  </a:lnTo>
                  <a:lnTo>
                    <a:pt x="1385" y="394"/>
                  </a:lnTo>
                  <a:lnTo>
                    <a:pt x="1385" y="400"/>
                  </a:lnTo>
                  <a:lnTo>
                    <a:pt x="1385" y="406"/>
                  </a:lnTo>
                  <a:lnTo>
                    <a:pt x="1385" y="412"/>
                  </a:lnTo>
                  <a:lnTo>
                    <a:pt x="1385" y="418"/>
                  </a:lnTo>
                  <a:lnTo>
                    <a:pt x="1386" y="424"/>
                  </a:lnTo>
                  <a:lnTo>
                    <a:pt x="1386" y="431"/>
                  </a:lnTo>
                  <a:lnTo>
                    <a:pt x="1386" y="437"/>
                  </a:lnTo>
                  <a:lnTo>
                    <a:pt x="1386" y="444"/>
                  </a:lnTo>
                  <a:lnTo>
                    <a:pt x="1387" y="450"/>
                  </a:lnTo>
                  <a:lnTo>
                    <a:pt x="1387" y="456"/>
                  </a:lnTo>
                  <a:lnTo>
                    <a:pt x="1387" y="463"/>
                  </a:lnTo>
                  <a:lnTo>
                    <a:pt x="1387" y="469"/>
                  </a:lnTo>
                  <a:lnTo>
                    <a:pt x="1387" y="475"/>
                  </a:lnTo>
                  <a:lnTo>
                    <a:pt x="1387" y="482"/>
                  </a:lnTo>
                  <a:lnTo>
                    <a:pt x="1387" y="489"/>
                  </a:lnTo>
                  <a:lnTo>
                    <a:pt x="1388" y="495"/>
                  </a:lnTo>
                  <a:lnTo>
                    <a:pt x="1388" y="502"/>
                  </a:lnTo>
                  <a:lnTo>
                    <a:pt x="1388" y="508"/>
                  </a:lnTo>
                  <a:lnTo>
                    <a:pt x="1388" y="515"/>
                  </a:lnTo>
                  <a:lnTo>
                    <a:pt x="1388" y="522"/>
                  </a:lnTo>
                  <a:lnTo>
                    <a:pt x="1389" y="529"/>
                  </a:lnTo>
                  <a:lnTo>
                    <a:pt x="1389" y="535"/>
                  </a:lnTo>
                  <a:lnTo>
                    <a:pt x="1389" y="542"/>
                  </a:lnTo>
                  <a:lnTo>
                    <a:pt x="1389" y="549"/>
                  </a:lnTo>
                  <a:lnTo>
                    <a:pt x="1389" y="556"/>
                  </a:lnTo>
                  <a:lnTo>
                    <a:pt x="1389" y="562"/>
                  </a:lnTo>
                  <a:lnTo>
                    <a:pt x="1389" y="569"/>
                  </a:lnTo>
                  <a:lnTo>
                    <a:pt x="1390" y="576"/>
                  </a:lnTo>
                  <a:lnTo>
                    <a:pt x="1390" y="583"/>
                  </a:lnTo>
                  <a:lnTo>
                    <a:pt x="1390" y="590"/>
                  </a:lnTo>
                  <a:lnTo>
                    <a:pt x="1390" y="597"/>
                  </a:lnTo>
                  <a:lnTo>
                    <a:pt x="1390" y="604"/>
                  </a:lnTo>
                  <a:lnTo>
                    <a:pt x="1390" y="611"/>
                  </a:lnTo>
                  <a:lnTo>
                    <a:pt x="1390" y="618"/>
                  </a:lnTo>
                  <a:lnTo>
                    <a:pt x="1391" y="625"/>
                  </a:lnTo>
                  <a:lnTo>
                    <a:pt x="1391" y="633"/>
                  </a:lnTo>
                  <a:lnTo>
                    <a:pt x="1391" y="639"/>
                  </a:lnTo>
                  <a:lnTo>
                    <a:pt x="1391" y="647"/>
                  </a:lnTo>
                  <a:lnTo>
                    <a:pt x="1392" y="654"/>
                  </a:lnTo>
                  <a:lnTo>
                    <a:pt x="1392" y="661"/>
                  </a:lnTo>
                  <a:lnTo>
                    <a:pt x="1392" y="668"/>
                  </a:lnTo>
                  <a:lnTo>
                    <a:pt x="1392" y="675"/>
                  </a:lnTo>
                  <a:lnTo>
                    <a:pt x="1392" y="682"/>
                  </a:lnTo>
                  <a:lnTo>
                    <a:pt x="1392" y="690"/>
                  </a:lnTo>
                  <a:lnTo>
                    <a:pt x="1392" y="697"/>
                  </a:lnTo>
                  <a:lnTo>
                    <a:pt x="1393" y="704"/>
                  </a:lnTo>
                  <a:lnTo>
                    <a:pt x="1393" y="712"/>
                  </a:lnTo>
                  <a:lnTo>
                    <a:pt x="1393" y="719"/>
                  </a:lnTo>
                  <a:lnTo>
                    <a:pt x="1393" y="726"/>
                  </a:lnTo>
                  <a:lnTo>
                    <a:pt x="1393" y="734"/>
                  </a:lnTo>
                  <a:lnTo>
                    <a:pt x="1394" y="741"/>
                  </a:lnTo>
                  <a:lnTo>
                    <a:pt x="1394" y="748"/>
                  </a:lnTo>
                  <a:lnTo>
                    <a:pt x="1394" y="756"/>
                  </a:lnTo>
                  <a:lnTo>
                    <a:pt x="1394" y="763"/>
                  </a:lnTo>
                  <a:lnTo>
                    <a:pt x="1394" y="771"/>
                  </a:lnTo>
                  <a:lnTo>
                    <a:pt x="1394" y="778"/>
                  </a:lnTo>
                  <a:lnTo>
                    <a:pt x="1394" y="785"/>
                  </a:lnTo>
                  <a:lnTo>
                    <a:pt x="1395" y="793"/>
                  </a:lnTo>
                  <a:lnTo>
                    <a:pt x="1395" y="800"/>
                  </a:lnTo>
                  <a:lnTo>
                    <a:pt x="1395" y="808"/>
                  </a:lnTo>
                  <a:lnTo>
                    <a:pt x="1395" y="815"/>
                  </a:lnTo>
                  <a:lnTo>
                    <a:pt x="1395" y="823"/>
                  </a:lnTo>
                  <a:lnTo>
                    <a:pt x="1395" y="830"/>
                  </a:lnTo>
                  <a:lnTo>
                    <a:pt x="1395" y="838"/>
                  </a:lnTo>
                  <a:lnTo>
                    <a:pt x="1396" y="845"/>
                  </a:lnTo>
                  <a:lnTo>
                    <a:pt x="1396" y="853"/>
                  </a:lnTo>
                  <a:lnTo>
                    <a:pt x="1396" y="860"/>
                  </a:lnTo>
                  <a:lnTo>
                    <a:pt x="1396" y="868"/>
                  </a:lnTo>
                  <a:lnTo>
                    <a:pt x="1397" y="875"/>
                  </a:lnTo>
                  <a:lnTo>
                    <a:pt x="1397" y="883"/>
                  </a:lnTo>
                  <a:lnTo>
                    <a:pt x="1397" y="891"/>
                  </a:lnTo>
                  <a:lnTo>
                    <a:pt x="1397" y="898"/>
                  </a:lnTo>
                  <a:lnTo>
                    <a:pt x="1397" y="905"/>
                  </a:lnTo>
                  <a:lnTo>
                    <a:pt x="1397" y="913"/>
                  </a:lnTo>
                  <a:lnTo>
                    <a:pt x="1397" y="921"/>
                  </a:lnTo>
                  <a:lnTo>
                    <a:pt x="1398" y="928"/>
                  </a:lnTo>
                  <a:lnTo>
                    <a:pt x="1398" y="936"/>
                  </a:lnTo>
                  <a:lnTo>
                    <a:pt x="1398" y="943"/>
                  </a:lnTo>
                  <a:lnTo>
                    <a:pt x="1398" y="951"/>
                  </a:lnTo>
                  <a:lnTo>
                    <a:pt x="1398" y="958"/>
                  </a:lnTo>
                  <a:lnTo>
                    <a:pt x="1399" y="966"/>
                  </a:lnTo>
                  <a:lnTo>
                    <a:pt x="1399" y="974"/>
                  </a:lnTo>
                  <a:lnTo>
                    <a:pt x="1399" y="981"/>
                  </a:lnTo>
                  <a:lnTo>
                    <a:pt x="1399" y="989"/>
                  </a:lnTo>
                  <a:lnTo>
                    <a:pt x="1399" y="996"/>
                  </a:lnTo>
                  <a:lnTo>
                    <a:pt x="1399" y="1004"/>
                  </a:lnTo>
                  <a:lnTo>
                    <a:pt x="1399" y="1012"/>
                  </a:lnTo>
                  <a:lnTo>
                    <a:pt x="1400" y="1019"/>
                  </a:lnTo>
                  <a:lnTo>
                    <a:pt x="1400" y="1027"/>
                  </a:lnTo>
                  <a:lnTo>
                    <a:pt x="1400" y="1034"/>
                  </a:lnTo>
                  <a:lnTo>
                    <a:pt x="1400" y="1042"/>
                  </a:lnTo>
                  <a:lnTo>
                    <a:pt x="1400" y="1050"/>
                  </a:lnTo>
                  <a:lnTo>
                    <a:pt x="1400" y="1057"/>
                  </a:lnTo>
                  <a:lnTo>
                    <a:pt x="1400" y="1065"/>
                  </a:lnTo>
                  <a:lnTo>
                    <a:pt x="1401" y="1072"/>
                  </a:lnTo>
                  <a:lnTo>
                    <a:pt x="1401" y="1080"/>
                  </a:lnTo>
                  <a:lnTo>
                    <a:pt x="1401" y="1087"/>
                  </a:lnTo>
                  <a:lnTo>
                    <a:pt x="1401" y="1095"/>
                  </a:lnTo>
                  <a:lnTo>
                    <a:pt x="1402" y="1103"/>
                  </a:lnTo>
                  <a:lnTo>
                    <a:pt x="1402" y="1110"/>
                  </a:lnTo>
                  <a:lnTo>
                    <a:pt x="1402" y="1117"/>
                  </a:lnTo>
                  <a:lnTo>
                    <a:pt x="1402" y="1125"/>
                  </a:lnTo>
                  <a:lnTo>
                    <a:pt x="1402" y="1132"/>
                  </a:lnTo>
                  <a:lnTo>
                    <a:pt x="1402" y="1140"/>
                  </a:lnTo>
                  <a:lnTo>
                    <a:pt x="1402" y="1147"/>
                  </a:lnTo>
                  <a:lnTo>
                    <a:pt x="1403" y="1155"/>
                  </a:lnTo>
                  <a:lnTo>
                    <a:pt x="1403" y="1162"/>
                  </a:lnTo>
                  <a:lnTo>
                    <a:pt x="1403" y="1170"/>
                  </a:lnTo>
                  <a:lnTo>
                    <a:pt x="1403" y="1177"/>
                  </a:lnTo>
                  <a:lnTo>
                    <a:pt x="1403" y="1185"/>
                  </a:lnTo>
                  <a:lnTo>
                    <a:pt x="1404" y="1192"/>
                  </a:lnTo>
                  <a:lnTo>
                    <a:pt x="1404" y="1200"/>
                  </a:lnTo>
                  <a:lnTo>
                    <a:pt x="1404" y="1207"/>
                  </a:lnTo>
                  <a:lnTo>
                    <a:pt x="1404" y="1214"/>
                  </a:lnTo>
                  <a:lnTo>
                    <a:pt x="1404" y="1222"/>
                  </a:lnTo>
                  <a:lnTo>
                    <a:pt x="1404" y="1229"/>
                  </a:lnTo>
                  <a:lnTo>
                    <a:pt x="1404" y="1236"/>
                  </a:lnTo>
                  <a:lnTo>
                    <a:pt x="1405" y="1244"/>
                  </a:lnTo>
                  <a:lnTo>
                    <a:pt x="1405" y="1251"/>
                  </a:lnTo>
                  <a:lnTo>
                    <a:pt x="1405" y="1258"/>
                  </a:lnTo>
                  <a:lnTo>
                    <a:pt x="1405" y="1265"/>
                  </a:lnTo>
                  <a:lnTo>
                    <a:pt x="1405" y="1273"/>
                  </a:lnTo>
                  <a:lnTo>
                    <a:pt x="1405" y="1280"/>
                  </a:lnTo>
                  <a:lnTo>
                    <a:pt x="1405" y="1287"/>
                  </a:lnTo>
                  <a:lnTo>
                    <a:pt x="1406" y="1295"/>
                  </a:lnTo>
                  <a:lnTo>
                    <a:pt x="1406" y="1301"/>
                  </a:lnTo>
                  <a:lnTo>
                    <a:pt x="1406" y="1309"/>
                  </a:lnTo>
                  <a:lnTo>
                    <a:pt x="1406" y="1316"/>
                  </a:lnTo>
                  <a:lnTo>
                    <a:pt x="1407" y="1323"/>
                  </a:lnTo>
                  <a:lnTo>
                    <a:pt x="1407" y="1330"/>
                  </a:lnTo>
                  <a:lnTo>
                    <a:pt x="1407" y="1337"/>
                  </a:lnTo>
                  <a:lnTo>
                    <a:pt x="1407" y="1344"/>
                  </a:lnTo>
                  <a:lnTo>
                    <a:pt x="1407" y="1351"/>
                  </a:lnTo>
                  <a:lnTo>
                    <a:pt x="1407" y="1358"/>
                  </a:lnTo>
                  <a:lnTo>
                    <a:pt x="1407" y="1365"/>
                  </a:lnTo>
                  <a:lnTo>
                    <a:pt x="1408" y="1372"/>
                  </a:lnTo>
                  <a:lnTo>
                    <a:pt x="1408" y="1379"/>
                  </a:lnTo>
                  <a:lnTo>
                    <a:pt x="1408" y="1386"/>
                  </a:lnTo>
                  <a:lnTo>
                    <a:pt x="1408" y="1393"/>
                  </a:lnTo>
                  <a:lnTo>
                    <a:pt x="1408" y="1400"/>
                  </a:lnTo>
                  <a:lnTo>
                    <a:pt x="1408" y="1407"/>
                  </a:lnTo>
                  <a:lnTo>
                    <a:pt x="1408" y="1413"/>
                  </a:lnTo>
                  <a:lnTo>
                    <a:pt x="1409" y="1420"/>
                  </a:lnTo>
                  <a:lnTo>
                    <a:pt x="1409" y="1427"/>
                  </a:lnTo>
                  <a:lnTo>
                    <a:pt x="1409" y="1434"/>
                  </a:lnTo>
                  <a:lnTo>
                    <a:pt x="1409" y="1441"/>
                  </a:lnTo>
                  <a:lnTo>
                    <a:pt x="1409" y="1447"/>
                  </a:lnTo>
                  <a:lnTo>
                    <a:pt x="1410" y="1454"/>
                  </a:lnTo>
                  <a:lnTo>
                    <a:pt x="1410" y="1461"/>
                  </a:lnTo>
                  <a:lnTo>
                    <a:pt x="1410" y="1467"/>
                  </a:lnTo>
                  <a:lnTo>
                    <a:pt x="1410" y="1474"/>
                  </a:lnTo>
                  <a:lnTo>
                    <a:pt x="1410" y="1481"/>
                  </a:lnTo>
                  <a:lnTo>
                    <a:pt x="1410" y="1487"/>
                  </a:lnTo>
                  <a:lnTo>
                    <a:pt x="1410" y="1493"/>
                  </a:lnTo>
                  <a:lnTo>
                    <a:pt x="1411" y="1500"/>
                  </a:lnTo>
                  <a:lnTo>
                    <a:pt x="1411" y="1506"/>
                  </a:lnTo>
                  <a:lnTo>
                    <a:pt x="1411" y="1513"/>
                  </a:lnTo>
                  <a:lnTo>
                    <a:pt x="1411" y="1519"/>
                  </a:lnTo>
                  <a:lnTo>
                    <a:pt x="1412" y="1525"/>
                  </a:lnTo>
                  <a:lnTo>
                    <a:pt x="1412" y="1531"/>
                  </a:lnTo>
                  <a:lnTo>
                    <a:pt x="1412" y="1538"/>
                  </a:lnTo>
                  <a:lnTo>
                    <a:pt x="1412" y="1544"/>
                  </a:lnTo>
                  <a:lnTo>
                    <a:pt x="1412" y="1550"/>
                  </a:lnTo>
                  <a:lnTo>
                    <a:pt x="1412" y="1556"/>
                  </a:lnTo>
                  <a:lnTo>
                    <a:pt x="1412" y="1563"/>
                  </a:lnTo>
                  <a:lnTo>
                    <a:pt x="1413" y="1569"/>
                  </a:lnTo>
                  <a:lnTo>
                    <a:pt x="1413" y="1575"/>
                  </a:lnTo>
                  <a:lnTo>
                    <a:pt x="1413" y="1581"/>
                  </a:lnTo>
                  <a:lnTo>
                    <a:pt x="1413" y="1587"/>
                  </a:lnTo>
                  <a:lnTo>
                    <a:pt x="1413" y="1593"/>
                  </a:lnTo>
                  <a:lnTo>
                    <a:pt x="1413" y="1599"/>
                  </a:lnTo>
                  <a:lnTo>
                    <a:pt x="1413" y="1605"/>
                  </a:lnTo>
                  <a:lnTo>
                    <a:pt x="1414" y="1610"/>
                  </a:lnTo>
                  <a:lnTo>
                    <a:pt x="1414" y="1616"/>
                  </a:lnTo>
                  <a:lnTo>
                    <a:pt x="1414" y="1622"/>
                  </a:lnTo>
                  <a:lnTo>
                    <a:pt x="1414" y="1628"/>
                  </a:lnTo>
                  <a:lnTo>
                    <a:pt x="1414" y="1633"/>
                  </a:lnTo>
                  <a:lnTo>
                    <a:pt x="1415" y="1639"/>
                  </a:lnTo>
                  <a:lnTo>
                    <a:pt x="1415" y="1645"/>
                  </a:lnTo>
                  <a:lnTo>
                    <a:pt x="1415" y="1650"/>
                  </a:lnTo>
                  <a:lnTo>
                    <a:pt x="1415" y="1656"/>
                  </a:lnTo>
                  <a:lnTo>
                    <a:pt x="1415" y="1661"/>
                  </a:lnTo>
                  <a:lnTo>
                    <a:pt x="1415" y="1667"/>
                  </a:lnTo>
                  <a:lnTo>
                    <a:pt x="1416" y="1672"/>
                  </a:lnTo>
                  <a:lnTo>
                    <a:pt x="1416" y="1678"/>
                  </a:lnTo>
                  <a:lnTo>
                    <a:pt x="1416" y="1683"/>
                  </a:lnTo>
                  <a:lnTo>
                    <a:pt x="1416" y="1688"/>
                  </a:lnTo>
                  <a:lnTo>
                    <a:pt x="1416" y="1693"/>
                  </a:lnTo>
                  <a:lnTo>
                    <a:pt x="1417" y="1699"/>
                  </a:lnTo>
                  <a:lnTo>
                    <a:pt x="1417" y="1704"/>
                  </a:lnTo>
                  <a:lnTo>
                    <a:pt x="1417" y="1709"/>
                  </a:lnTo>
                  <a:lnTo>
                    <a:pt x="1417" y="1714"/>
                  </a:lnTo>
                  <a:lnTo>
                    <a:pt x="1417" y="1719"/>
                  </a:lnTo>
                  <a:lnTo>
                    <a:pt x="1417" y="1724"/>
                  </a:lnTo>
                  <a:lnTo>
                    <a:pt x="1417" y="1729"/>
                  </a:lnTo>
                  <a:lnTo>
                    <a:pt x="1418" y="1734"/>
                  </a:lnTo>
                  <a:lnTo>
                    <a:pt x="1418" y="1739"/>
                  </a:lnTo>
                  <a:lnTo>
                    <a:pt x="1418" y="1743"/>
                  </a:lnTo>
                  <a:lnTo>
                    <a:pt x="1418" y="1748"/>
                  </a:lnTo>
                  <a:lnTo>
                    <a:pt x="1418" y="1753"/>
                  </a:lnTo>
                  <a:lnTo>
                    <a:pt x="1418" y="1758"/>
                  </a:lnTo>
                  <a:lnTo>
                    <a:pt x="1418" y="1762"/>
                  </a:lnTo>
                  <a:lnTo>
                    <a:pt x="1419" y="1767"/>
                  </a:lnTo>
                  <a:lnTo>
                    <a:pt x="1419" y="1771"/>
                  </a:lnTo>
                  <a:lnTo>
                    <a:pt x="1419" y="1776"/>
                  </a:lnTo>
                  <a:lnTo>
                    <a:pt x="1419" y="1780"/>
                  </a:lnTo>
                  <a:lnTo>
                    <a:pt x="1420" y="1785"/>
                  </a:lnTo>
                  <a:lnTo>
                    <a:pt x="1420" y="1789"/>
                  </a:lnTo>
                  <a:lnTo>
                    <a:pt x="1420" y="1793"/>
                  </a:lnTo>
                  <a:lnTo>
                    <a:pt x="1420" y="1798"/>
                  </a:lnTo>
                  <a:lnTo>
                    <a:pt x="1420" y="1802"/>
                  </a:lnTo>
                  <a:lnTo>
                    <a:pt x="1420" y="1806"/>
                  </a:lnTo>
                  <a:lnTo>
                    <a:pt x="1420" y="1810"/>
                  </a:lnTo>
                  <a:lnTo>
                    <a:pt x="1421" y="1814"/>
                  </a:lnTo>
                  <a:lnTo>
                    <a:pt x="1421" y="1818"/>
                  </a:lnTo>
                  <a:lnTo>
                    <a:pt x="1421" y="1822"/>
                  </a:lnTo>
                  <a:lnTo>
                    <a:pt x="1421" y="1826"/>
                  </a:lnTo>
                  <a:lnTo>
                    <a:pt x="1421" y="1830"/>
                  </a:lnTo>
                  <a:lnTo>
                    <a:pt x="1422" y="1834"/>
                  </a:lnTo>
                  <a:lnTo>
                    <a:pt x="1422" y="1838"/>
                  </a:lnTo>
                  <a:lnTo>
                    <a:pt x="1422" y="1841"/>
                  </a:lnTo>
                  <a:lnTo>
                    <a:pt x="1422" y="1845"/>
                  </a:lnTo>
                  <a:lnTo>
                    <a:pt x="1422" y="1849"/>
                  </a:lnTo>
                  <a:lnTo>
                    <a:pt x="1422" y="1852"/>
                  </a:lnTo>
                  <a:lnTo>
                    <a:pt x="1422" y="1856"/>
                  </a:lnTo>
                  <a:lnTo>
                    <a:pt x="1423" y="1859"/>
                  </a:lnTo>
                  <a:lnTo>
                    <a:pt x="1423" y="1863"/>
                  </a:lnTo>
                  <a:lnTo>
                    <a:pt x="1423" y="1866"/>
                  </a:lnTo>
                  <a:lnTo>
                    <a:pt x="1423" y="1869"/>
                  </a:lnTo>
                  <a:lnTo>
                    <a:pt x="1423" y="1872"/>
                  </a:lnTo>
                  <a:lnTo>
                    <a:pt x="1423" y="1876"/>
                  </a:lnTo>
                  <a:lnTo>
                    <a:pt x="1423" y="1879"/>
                  </a:lnTo>
                  <a:lnTo>
                    <a:pt x="1424" y="1882"/>
                  </a:lnTo>
                  <a:lnTo>
                    <a:pt x="1424" y="1885"/>
                  </a:lnTo>
                  <a:lnTo>
                    <a:pt x="1424" y="1888"/>
                  </a:lnTo>
                  <a:lnTo>
                    <a:pt x="1424" y="1891"/>
                  </a:lnTo>
                  <a:lnTo>
                    <a:pt x="1425" y="1894"/>
                  </a:lnTo>
                  <a:lnTo>
                    <a:pt x="1425" y="1896"/>
                  </a:lnTo>
                  <a:lnTo>
                    <a:pt x="1425" y="1899"/>
                  </a:lnTo>
                  <a:lnTo>
                    <a:pt x="1425" y="1902"/>
                  </a:lnTo>
                  <a:lnTo>
                    <a:pt x="1425" y="1904"/>
                  </a:lnTo>
                  <a:lnTo>
                    <a:pt x="1425" y="1907"/>
                  </a:lnTo>
                  <a:lnTo>
                    <a:pt x="1425" y="1910"/>
                  </a:lnTo>
                  <a:lnTo>
                    <a:pt x="1426" y="1912"/>
                  </a:lnTo>
                  <a:lnTo>
                    <a:pt x="1426" y="1915"/>
                  </a:lnTo>
                  <a:lnTo>
                    <a:pt x="1426" y="1917"/>
                  </a:lnTo>
                  <a:lnTo>
                    <a:pt x="1426" y="1919"/>
                  </a:lnTo>
                  <a:lnTo>
                    <a:pt x="1426" y="1922"/>
                  </a:lnTo>
                  <a:lnTo>
                    <a:pt x="1427" y="1924"/>
                  </a:lnTo>
                  <a:lnTo>
                    <a:pt x="1427" y="1926"/>
                  </a:lnTo>
                  <a:lnTo>
                    <a:pt x="1427" y="1928"/>
                  </a:lnTo>
                  <a:lnTo>
                    <a:pt x="1427" y="1930"/>
                  </a:lnTo>
                  <a:lnTo>
                    <a:pt x="1427" y="1932"/>
                  </a:lnTo>
                  <a:lnTo>
                    <a:pt x="1427" y="1934"/>
                  </a:lnTo>
                  <a:lnTo>
                    <a:pt x="1427" y="1936"/>
                  </a:lnTo>
                  <a:lnTo>
                    <a:pt x="1428" y="1938"/>
                  </a:lnTo>
                  <a:lnTo>
                    <a:pt x="1428" y="1940"/>
                  </a:lnTo>
                  <a:lnTo>
                    <a:pt x="1428" y="1941"/>
                  </a:lnTo>
                  <a:lnTo>
                    <a:pt x="1428" y="1943"/>
                  </a:lnTo>
                  <a:lnTo>
                    <a:pt x="1428" y="1945"/>
                  </a:lnTo>
                  <a:lnTo>
                    <a:pt x="1428" y="1946"/>
                  </a:lnTo>
                  <a:lnTo>
                    <a:pt x="1428" y="1948"/>
                  </a:lnTo>
                  <a:lnTo>
                    <a:pt x="1429" y="1949"/>
                  </a:lnTo>
                  <a:lnTo>
                    <a:pt x="1429" y="1950"/>
                  </a:lnTo>
                  <a:lnTo>
                    <a:pt x="1429" y="1952"/>
                  </a:lnTo>
                  <a:lnTo>
                    <a:pt x="1429" y="1953"/>
                  </a:lnTo>
                  <a:lnTo>
                    <a:pt x="1430" y="1954"/>
                  </a:lnTo>
                  <a:lnTo>
                    <a:pt x="1430" y="1955"/>
                  </a:lnTo>
                  <a:lnTo>
                    <a:pt x="1430" y="1957"/>
                  </a:lnTo>
                  <a:lnTo>
                    <a:pt x="1430" y="1958"/>
                  </a:lnTo>
                  <a:lnTo>
                    <a:pt x="1430" y="1959"/>
                  </a:lnTo>
                  <a:lnTo>
                    <a:pt x="1430" y="1960"/>
                  </a:lnTo>
                  <a:lnTo>
                    <a:pt x="1430" y="1960"/>
                  </a:lnTo>
                  <a:lnTo>
                    <a:pt x="1431" y="1961"/>
                  </a:lnTo>
                  <a:lnTo>
                    <a:pt x="1431" y="1962"/>
                  </a:lnTo>
                  <a:lnTo>
                    <a:pt x="1431" y="1963"/>
                  </a:lnTo>
                  <a:lnTo>
                    <a:pt x="1431" y="1964"/>
                  </a:lnTo>
                  <a:lnTo>
                    <a:pt x="1431" y="1964"/>
                  </a:lnTo>
                  <a:lnTo>
                    <a:pt x="1432" y="1964"/>
                  </a:lnTo>
                  <a:lnTo>
                    <a:pt x="1432" y="1965"/>
                  </a:lnTo>
                  <a:lnTo>
                    <a:pt x="1432" y="1965"/>
                  </a:lnTo>
                  <a:lnTo>
                    <a:pt x="1432" y="1966"/>
                  </a:lnTo>
                  <a:lnTo>
                    <a:pt x="1432" y="1966"/>
                  </a:lnTo>
                  <a:lnTo>
                    <a:pt x="1432" y="1966"/>
                  </a:lnTo>
                  <a:lnTo>
                    <a:pt x="1432" y="1966"/>
                  </a:lnTo>
                  <a:lnTo>
                    <a:pt x="1433" y="1967"/>
                  </a:lnTo>
                  <a:lnTo>
                    <a:pt x="1433" y="1967"/>
                  </a:lnTo>
                  <a:lnTo>
                    <a:pt x="1433" y="1967"/>
                  </a:lnTo>
                  <a:lnTo>
                    <a:pt x="1433" y="1967"/>
                  </a:lnTo>
                  <a:lnTo>
                    <a:pt x="1433" y="1967"/>
                  </a:lnTo>
                  <a:lnTo>
                    <a:pt x="1433" y="1966"/>
                  </a:lnTo>
                  <a:lnTo>
                    <a:pt x="1433" y="1966"/>
                  </a:lnTo>
                  <a:lnTo>
                    <a:pt x="1434" y="1966"/>
                  </a:lnTo>
                  <a:lnTo>
                    <a:pt x="1434" y="1965"/>
                  </a:lnTo>
                  <a:lnTo>
                    <a:pt x="1434" y="1965"/>
                  </a:lnTo>
                  <a:lnTo>
                    <a:pt x="1434" y="1965"/>
                  </a:lnTo>
                  <a:lnTo>
                    <a:pt x="1435" y="1964"/>
                  </a:lnTo>
                  <a:lnTo>
                    <a:pt x="1435" y="1964"/>
                  </a:lnTo>
                  <a:lnTo>
                    <a:pt x="1435" y="1963"/>
                  </a:lnTo>
                  <a:lnTo>
                    <a:pt x="1435" y="1962"/>
                  </a:lnTo>
                  <a:lnTo>
                    <a:pt x="1435" y="1962"/>
                  </a:lnTo>
                  <a:lnTo>
                    <a:pt x="1435" y="1960"/>
                  </a:lnTo>
                  <a:lnTo>
                    <a:pt x="1435" y="1960"/>
                  </a:lnTo>
                  <a:lnTo>
                    <a:pt x="1436" y="1959"/>
                  </a:lnTo>
                  <a:lnTo>
                    <a:pt x="1436" y="1958"/>
                  </a:lnTo>
                  <a:lnTo>
                    <a:pt x="1436" y="1957"/>
                  </a:lnTo>
                  <a:lnTo>
                    <a:pt x="1436" y="1956"/>
                  </a:lnTo>
                  <a:lnTo>
                    <a:pt x="1436" y="1955"/>
                  </a:lnTo>
                  <a:lnTo>
                    <a:pt x="1436" y="1954"/>
                  </a:lnTo>
                  <a:lnTo>
                    <a:pt x="1436" y="1952"/>
                  </a:lnTo>
                  <a:lnTo>
                    <a:pt x="1437" y="1951"/>
                  </a:lnTo>
                  <a:lnTo>
                    <a:pt x="1437" y="1950"/>
                  </a:lnTo>
                  <a:lnTo>
                    <a:pt x="1437" y="1948"/>
                  </a:lnTo>
                  <a:lnTo>
                    <a:pt x="1437" y="1947"/>
                  </a:lnTo>
                  <a:lnTo>
                    <a:pt x="1437" y="1945"/>
                  </a:lnTo>
                  <a:lnTo>
                    <a:pt x="1438" y="1944"/>
                  </a:lnTo>
                  <a:lnTo>
                    <a:pt x="1438" y="1942"/>
                  </a:lnTo>
                  <a:lnTo>
                    <a:pt x="1438" y="1940"/>
                  </a:lnTo>
                  <a:lnTo>
                    <a:pt x="1438" y="1939"/>
                  </a:lnTo>
                  <a:lnTo>
                    <a:pt x="1438" y="1937"/>
                  </a:lnTo>
                  <a:lnTo>
                    <a:pt x="1438" y="1935"/>
                  </a:lnTo>
                  <a:lnTo>
                    <a:pt x="1438" y="1933"/>
                  </a:lnTo>
                  <a:lnTo>
                    <a:pt x="1439" y="1931"/>
                  </a:lnTo>
                  <a:lnTo>
                    <a:pt x="1439" y="1929"/>
                  </a:lnTo>
                  <a:lnTo>
                    <a:pt x="1439" y="1927"/>
                  </a:lnTo>
                  <a:lnTo>
                    <a:pt x="1439" y="1925"/>
                  </a:lnTo>
                  <a:lnTo>
                    <a:pt x="1440" y="1923"/>
                  </a:lnTo>
                  <a:lnTo>
                    <a:pt x="1440" y="1920"/>
                  </a:lnTo>
                  <a:lnTo>
                    <a:pt x="1440" y="1918"/>
                  </a:lnTo>
                  <a:lnTo>
                    <a:pt x="1440" y="1916"/>
                  </a:lnTo>
                  <a:lnTo>
                    <a:pt x="1440" y="1913"/>
                  </a:lnTo>
                  <a:lnTo>
                    <a:pt x="1440" y="1911"/>
                  </a:lnTo>
                  <a:lnTo>
                    <a:pt x="1440" y="1908"/>
                  </a:lnTo>
                  <a:lnTo>
                    <a:pt x="1441" y="1906"/>
                  </a:lnTo>
                  <a:lnTo>
                    <a:pt x="1441" y="1903"/>
                  </a:lnTo>
                  <a:lnTo>
                    <a:pt x="1441" y="1900"/>
                  </a:lnTo>
                  <a:lnTo>
                    <a:pt x="1441" y="1898"/>
                  </a:lnTo>
                  <a:lnTo>
                    <a:pt x="1441" y="1895"/>
                  </a:lnTo>
                  <a:lnTo>
                    <a:pt x="1441" y="1892"/>
                  </a:lnTo>
                  <a:lnTo>
                    <a:pt x="1441" y="1889"/>
                  </a:lnTo>
                  <a:lnTo>
                    <a:pt x="1442" y="1886"/>
                  </a:lnTo>
                  <a:lnTo>
                    <a:pt x="1442" y="1883"/>
                  </a:lnTo>
                  <a:lnTo>
                    <a:pt x="1442" y="1880"/>
                  </a:lnTo>
                  <a:lnTo>
                    <a:pt x="1442" y="1877"/>
                  </a:lnTo>
                  <a:lnTo>
                    <a:pt x="1442" y="1874"/>
                  </a:lnTo>
                  <a:lnTo>
                    <a:pt x="1443" y="1871"/>
                  </a:lnTo>
                  <a:lnTo>
                    <a:pt x="1443" y="1867"/>
                  </a:lnTo>
                  <a:lnTo>
                    <a:pt x="1443" y="1864"/>
                  </a:lnTo>
                  <a:lnTo>
                    <a:pt x="1443" y="1861"/>
                  </a:lnTo>
                  <a:lnTo>
                    <a:pt x="1443" y="1857"/>
                  </a:lnTo>
                  <a:lnTo>
                    <a:pt x="1443" y="1854"/>
                  </a:lnTo>
                  <a:lnTo>
                    <a:pt x="1444" y="1850"/>
                  </a:lnTo>
                  <a:lnTo>
                    <a:pt x="1444" y="1847"/>
                  </a:lnTo>
                  <a:lnTo>
                    <a:pt x="1444" y="1844"/>
                  </a:lnTo>
                  <a:lnTo>
                    <a:pt x="1444" y="1840"/>
                  </a:lnTo>
                  <a:lnTo>
                    <a:pt x="1444" y="1836"/>
                  </a:lnTo>
                  <a:lnTo>
                    <a:pt x="1445" y="1832"/>
                  </a:lnTo>
                  <a:lnTo>
                    <a:pt x="1445" y="1829"/>
                  </a:lnTo>
                  <a:lnTo>
                    <a:pt x="1445" y="1825"/>
                  </a:lnTo>
                  <a:lnTo>
                    <a:pt x="1445" y="1821"/>
                  </a:lnTo>
                  <a:lnTo>
                    <a:pt x="1445" y="1817"/>
                  </a:lnTo>
                  <a:lnTo>
                    <a:pt x="1445" y="1813"/>
                  </a:lnTo>
                  <a:lnTo>
                    <a:pt x="1445" y="1809"/>
                  </a:lnTo>
                  <a:lnTo>
                    <a:pt x="1446" y="1805"/>
                  </a:lnTo>
                  <a:lnTo>
                    <a:pt x="1446" y="1801"/>
                  </a:lnTo>
                  <a:lnTo>
                    <a:pt x="1446" y="1796"/>
                  </a:lnTo>
                  <a:lnTo>
                    <a:pt x="1446" y="1792"/>
                  </a:lnTo>
                  <a:lnTo>
                    <a:pt x="1446" y="1788"/>
                  </a:lnTo>
                  <a:lnTo>
                    <a:pt x="1446" y="1784"/>
                  </a:lnTo>
                  <a:lnTo>
                    <a:pt x="1446" y="1779"/>
                  </a:lnTo>
                  <a:lnTo>
                    <a:pt x="1447" y="1775"/>
                  </a:lnTo>
                  <a:lnTo>
                    <a:pt x="1447" y="1770"/>
                  </a:lnTo>
                  <a:lnTo>
                    <a:pt x="1447" y="1766"/>
                  </a:lnTo>
                  <a:lnTo>
                    <a:pt x="1447" y="1761"/>
                  </a:lnTo>
                  <a:lnTo>
                    <a:pt x="1447" y="1757"/>
                  </a:lnTo>
                  <a:lnTo>
                    <a:pt x="1448" y="1752"/>
                  </a:lnTo>
                  <a:lnTo>
                    <a:pt x="1448" y="1748"/>
                  </a:lnTo>
                  <a:lnTo>
                    <a:pt x="1448" y="1743"/>
                  </a:lnTo>
                  <a:lnTo>
                    <a:pt x="1448" y="1738"/>
                  </a:lnTo>
                  <a:lnTo>
                    <a:pt x="1448" y="1734"/>
                  </a:lnTo>
                  <a:lnTo>
                    <a:pt x="1448" y="1729"/>
                  </a:lnTo>
                  <a:lnTo>
                    <a:pt x="1449" y="1724"/>
                  </a:lnTo>
                  <a:lnTo>
                    <a:pt x="1449" y="1719"/>
                  </a:lnTo>
                  <a:lnTo>
                    <a:pt x="1449" y="1714"/>
                  </a:lnTo>
                  <a:lnTo>
                    <a:pt x="1449" y="1709"/>
                  </a:lnTo>
                  <a:lnTo>
                    <a:pt x="1449" y="1704"/>
                  </a:lnTo>
                  <a:lnTo>
                    <a:pt x="1450" y="1699"/>
                  </a:lnTo>
                  <a:lnTo>
                    <a:pt x="1450" y="1694"/>
                  </a:lnTo>
                  <a:lnTo>
                    <a:pt x="1450" y="1688"/>
                  </a:lnTo>
                  <a:lnTo>
                    <a:pt x="1450" y="1683"/>
                  </a:lnTo>
                  <a:lnTo>
                    <a:pt x="1450" y="1678"/>
                  </a:lnTo>
                  <a:lnTo>
                    <a:pt x="1450" y="1673"/>
                  </a:lnTo>
                  <a:lnTo>
                    <a:pt x="1450" y="1667"/>
                  </a:lnTo>
                  <a:lnTo>
                    <a:pt x="1451" y="1662"/>
                  </a:lnTo>
                  <a:lnTo>
                    <a:pt x="1451" y="1656"/>
                  </a:lnTo>
                  <a:lnTo>
                    <a:pt x="1451" y="1651"/>
                  </a:lnTo>
                  <a:lnTo>
                    <a:pt x="1451" y="1646"/>
                  </a:lnTo>
                  <a:lnTo>
                    <a:pt x="1451" y="1640"/>
                  </a:lnTo>
                  <a:lnTo>
                    <a:pt x="1451" y="1635"/>
                  </a:lnTo>
                  <a:lnTo>
                    <a:pt x="1451" y="1629"/>
                  </a:lnTo>
                  <a:lnTo>
                    <a:pt x="1452" y="1623"/>
                  </a:lnTo>
                  <a:lnTo>
                    <a:pt x="1452" y="1618"/>
                  </a:lnTo>
                  <a:lnTo>
                    <a:pt x="1452" y="1612"/>
                  </a:lnTo>
                  <a:lnTo>
                    <a:pt x="1452" y="1606"/>
                  </a:lnTo>
                  <a:lnTo>
                    <a:pt x="1453" y="1600"/>
                  </a:lnTo>
                  <a:lnTo>
                    <a:pt x="1453" y="1595"/>
                  </a:lnTo>
                  <a:lnTo>
                    <a:pt x="1453" y="1589"/>
                  </a:lnTo>
                  <a:lnTo>
                    <a:pt x="1453" y="1583"/>
                  </a:lnTo>
                  <a:lnTo>
                    <a:pt x="1453" y="1577"/>
                  </a:lnTo>
                  <a:lnTo>
                    <a:pt x="1453" y="1571"/>
                  </a:lnTo>
                  <a:lnTo>
                    <a:pt x="1453" y="1565"/>
                  </a:lnTo>
                  <a:lnTo>
                    <a:pt x="1454" y="1559"/>
                  </a:lnTo>
                  <a:lnTo>
                    <a:pt x="1454" y="1553"/>
                  </a:lnTo>
                  <a:lnTo>
                    <a:pt x="1454" y="1547"/>
                  </a:lnTo>
                  <a:lnTo>
                    <a:pt x="1454" y="1541"/>
                  </a:lnTo>
                  <a:lnTo>
                    <a:pt x="1454" y="1535"/>
                  </a:lnTo>
                  <a:lnTo>
                    <a:pt x="1455" y="1529"/>
                  </a:lnTo>
                  <a:lnTo>
                    <a:pt x="1455" y="1523"/>
                  </a:lnTo>
                  <a:lnTo>
                    <a:pt x="1455" y="1517"/>
                  </a:lnTo>
                  <a:lnTo>
                    <a:pt x="1455" y="1510"/>
                  </a:lnTo>
                  <a:lnTo>
                    <a:pt x="1455" y="1504"/>
                  </a:lnTo>
                  <a:lnTo>
                    <a:pt x="1455" y="1498"/>
                  </a:lnTo>
                  <a:lnTo>
                    <a:pt x="1455" y="1492"/>
                  </a:lnTo>
                  <a:lnTo>
                    <a:pt x="1456" y="1485"/>
                  </a:lnTo>
                  <a:lnTo>
                    <a:pt x="1456" y="1479"/>
                  </a:lnTo>
                  <a:lnTo>
                    <a:pt x="1456" y="1472"/>
                  </a:lnTo>
                  <a:lnTo>
                    <a:pt x="1456" y="1466"/>
                  </a:lnTo>
                  <a:lnTo>
                    <a:pt x="1456" y="1460"/>
                  </a:lnTo>
                  <a:lnTo>
                    <a:pt x="1456" y="1453"/>
                  </a:lnTo>
                  <a:lnTo>
                    <a:pt x="1456" y="1447"/>
                  </a:lnTo>
                  <a:lnTo>
                    <a:pt x="1457" y="1440"/>
                  </a:lnTo>
                  <a:lnTo>
                    <a:pt x="1457" y="1434"/>
                  </a:lnTo>
                  <a:lnTo>
                    <a:pt x="1457" y="1427"/>
                  </a:lnTo>
                  <a:lnTo>
                    <a:pt x="1457" y="1420"/>
                  </a:lnTo>
                  <a:lnTo>
                    <a:pt x="1458" y="1414"/>
                  </a:lnTo>
                  <a:lnTo>
                    <a:pt x="1458" y="1407"/>
                  </a:lnTo>
                  <a:lnTo>
                    <a:pt x="1458" y="1400"/>
                  </a:lnTo>
                  <a:lnTo>
                    <a:pt x="1458" y="1394"/>
                  </a:lnTo>
                  <a:lnTo>
                    <a:pt x="1458" y="1387"/>
                  </a:lnTo>
                  <a:lnTo>
                    <a:pt x="1458" y="1380"/>
                  </a:lnTo>
                  <a:lnTo>
                    <a:pt x="1458" y="1374"/>
                  </a:lnTo>
                  <a:lnTo>
                    <a:pt x="1459" y="1367"/>
                  </a:lnTo>
                  <a:lnTo>
                    <a:pt x="1459" y="1360"/>
                  </a:lnTo>
                  <a:lnTo>
                    <a:pt x="1459" y="1353"/>
                  </a:lnTo>
                  <a:lnTo>
                    <a:pt x="1459" y="1347"/>
                  </a:lnTo>
                  <a:lnTo>
                    <a:pt x="1459" y="1340"/>
                  </a:lnTo>
                  <a:lnTo>
                    <a:pt x="1460" y="1333"/>
                  </a:lnTo>
                  <a:lnTo>
                    <a:pt x="1460" y="1326"/>
                  </a:lnTo>
                  <a:lnTo>
                    <a:pt x="1460" y="1319"/>
                  </a:lnTo>
                  <a:lnTo>
                    <a:pt x="1460" y="1312"/>
                  </a:lnTo>
                  <a:lnTo>
                    <a:pt x="1460" y="1305"/>
                  </a:lnTo>
                  <a:lnTo>
                    <a:pt x="1460" y="1298"/>
                  </a:lnTo>
                  <a:lnTo>
                    <a:pt x="1460" y="1292"/>
                  </a:lnTo>
                  <a:lnTo>
                    <a:pt x="1461" y="1284"/>
                  </a:lnTo>
                  <a:lnTo>
                    <a:pt x="1461" y="1277"/>
                  </a:lnTo>
                  <a:lnTo>
                    <a:pt x="1461" y="1270"/>
                  </a:lnTo>
                  <a:lnTo>
                    <a:pt x="1461" y="1264"/>
                  </a:lnTo>
                  <a:lnTo>
                    <a:pt x="1461" y="1256"/>
                  </a:lnTo>
                  <a:lnTo>
                    <a:pt x="1461" y="1249"/>
                  </a:lnTo>
                  <a:lnTo>
                    <a:pt x="1461" y="1242"/>
                  </a:lnTo>
                  <a:lnTo>
                    <a:pt x="1462" y="1235"/>
                  </a:lnTo>
                  <a:lnTo>
                    <a:pt x="1462" y="1228"/>
                  </a:lnTo>
                  <a:lnTo>
                    <a:pt x="1462" y="1221"/>
                  </a:lnTo>
                  <a:lnTo>
                    <a:pt x="1462" y="1214"/>
                  </a:lnTo>
                  <a:lnTo>
                    <a:pt x="1463" y="1207"/>
                  </a:lnTo>
                  <a:lnTo>
                    <a:pt x="1463" y="1200"/>
                  </a:lnTo>
                  <a:lnTo>
                    <a:pt x="1463" y="1193"/>
                  </a:lnTo>
                  <a:lnTo>
                    <a:pt x="1463" y="1185"/>
                  </a:lnTo>
                  <a:lnTo>
                    <a:pt x="1463" y="1178"/>
                  </a:lnTo>
                  <a:lnTo>
                    <a:pt x="1463" y="1171"/>
                  </a:lnTo>
                  <a:lnTo>
                    <a:pt x="1463" y="1164"/>
                  </a:lnTo>
                  <a:lnTo>
                    <a:pt x="1464" y="1157"/>
                  </a:lnTo>
                  <a:lnTo>
                    <a:pt x="1464" y="1150"/>
                  </a:lnTo>
                  <a:lnTo>
                    <a:pt x="1464" y="1142"/>
                  </a:lnTo>
                  <a:lnTo>
                    <a:pt x="1464" y="1135"/>
                  </a:lnTo>
                  <a:lnTo>
                    <a:pt x="1464" y="1128"/>
                  </a:lnTo>
                  <a:lnTo>
                    <a:pt x="1464" y="1121"/>
                  </a:lnTo>
                  <a:lnTo>
                    <a:pt x="1464" y="1114"/>
                  </a:lnTo>
                  <a:lnTo>
                    <a:pt x="1465" y="1106"/>
                  </a:lnTo>
                  <a:lnTo>
                    <a:pt x="1465" y="1099"/>
                  </a:lnTo>
                  <a:lnTo>
                    <a:pt x="1465" y="1092"/>
                  </a:lnTo>
                  <a:lnTo>
                    <a:pt x="1465" y="1085"/>
                  </a:lnTo>
                  <a:lnTo>
                    <a:pt x="1465" y="1078"/>
                  </a:lnTo>
                  <a:lnTo>
                    <a:pt x="1466" y="1070"/>
                  </a:lnTo>
                  <a:lnTo>
                    <a:pt x="1466" y="1063"/>
                  </a:lnTo>
                  <a:lnTo>
                    <a:pt x="1466" y="1056"/>
                  </a:lnTo>
                  <a:lnTo>
                    <a:pt x="1466" y="1048"/>
                  </a:lnTo>
                  <a:lnTo>
                    <a:pt x="1466" y="1041"/>
                  </a:lnTo>
                  <a:lnTo>
                    <a:pt x="1466" y="1034"/>
                  </a:lnTo>
                  <a:lnTo>
                    <a:pt x="1466" y="1027"/>
                  </a:lnTo>
                  <a:lnTo>
                    <a:pt x="1467" y="1020"/>
                  </a:lnTo>
                  <a:lnTo>
                    <a:pt x="1467" y="1012"/>
                  </a:lnTo>
                  <a:lnTo>
                    <a:pt x="1467" y="1005"/>
                  </a:lnTo>
                  <a:lnTo>
                    <a:pt x="1467" y="998"/>
                  </a:lnTo>
                  <a:lnTo>
                    <a:pt x="1468" y="991"/>
                  </a:lnTo>
                  <a:lnTo>
                    <a:pt x="1468" y="983"/>
                  </a:lnTo>
                  <a:lnTo>
                    <a:pt x="1468" y="976"/>
                  </a:lnTo>
                  <a:lnTo>
                    <a:pt x="1468" y="969"/>
                  </a:lnTo>
                  <a:lnTo>
                    <a:pt x="1468" y="962"/>
                  </a:lnTo>
                  <a:lnTo>
                    <a:pt x="1468" y="955"/>
                  </a:lnTo>
                  <a:lnTo>
                    <a:pt x="1468" y="947"/>
                  </a:lnTo>
                  <a:lnTo>
                    <a:pt x="1469" y="940"/>
                  </a:lnTo>
                  <a:lnTo>
                    <a:pt x="1469" y="933"/>
                  </a:lnTo>
                  <a:lnTo>
                    <a:pt x="1469" y="926"/>
                  </a:lnTo>
                  <a:lnTo>
                    <a:pt x="1469" y="919"/>
                  </a:lnTo>
                  <a:lnTo>
                    <a:pt x="1469" y="911"/>
                  </a:lnTo>
                  <a:lnTo>
                    <a:pt x="1469" y="904"/>
                  </a:lnTo>
                  <a:lnTo>
                    <a:pt x="1469" y="897"/>
                  </a:lnTo>
                  <a:lnTo>
                    <a:pt x="1470" y="890"/>
                  </a:lnTo>
                  <a:lnTo>
                    <a:pt x="1470" y="883"/>
                  </a:lnTo>
                  <a:lnTo>
                    <a:pt x="1470" y="876"/>
                  </a:lnTo>
                  <a:lnTo>
                    <a:pt x="1470" y="869"/>
                  </a:lnTo>
                  <a:lnTo>
                    <a:pt x="1470" y="861"/>
                  </a:lnTo>
                  <a:lnTo>
                    <a:pt x="1471" y="854"/>
                  </a:lnTo>
                  <a:lnTo>
                    <a:pt x="1471" y="847"/>
                  </a:lnTo>
                  <a:lnTo>
                    <a:pt x="1471" y="840"/>
                  </a:lnTo>
                  <a:lnTo>
                    <a:pt x="1471" y="833"/>
                  </a:lnTo>
                  <a:lnTo>
                    <a:pt x="1471" y="826"/>
                  </a:lnTo>
                  <a:lnTo>
                    <a:pt x="1471" y="819"/>
                  </a:lnTo>
                  <a:lnTo>
                    <a:pt x="1471" y="812"/>
                  </a:lnTo>
                  <a:lnTo>
                    <a:pt x="1472" y="805"/>
                  </a:lnTo>
                  <a:lnTo>
                    <a:pt x="1472" y="798"/>
                  </a:lnTo>
                  <a:lnTo>
                    <a:pt x="1472" y="791"/>
                  </a:lnTo>
                  <a:lnTo>
                    <a:pt x="1472" y="784"/>
                  </a:lnTo>
                  <a:lnTo>
                    <a:pt x="1473" y="777"/>
                  </a:lnTo>
                  <a:lnTo>
                    <a:pt x="1473" y="770"/>
                  </a:lnTo>
                  <a:lnTo>
                    <a:pt x="1473" y="763"/>
                  </a:lnTo>
                  <a:lnTo>
                    <a:pt x="1473" y="756"/>
                  </a:lnTo>
                  <a:lnTo>
                    <a:pt x="1473" y="749"/>
                  </a:lnTo>
                  <a:lnTo>
                    <a:pt x="1473" y="743"/>
                  </a:lnTo>
                  <a:lnTo>
                    <a:pt x="1473" y="736"/>
                  </a:lnTo>
                  <a:lnTo>
                    <a:pt x="1474" y="729"/>
                  </a:lnTo>
                  <a:lnTo>
                    <a:pt x="1474" y="722"/>
                  </a:lnTo>
                  <a:lnTo>
                    <a:pt x="1474" y="715"/>
                  </a:lnTo>
                  <a:lnTo>
                    <a:pt x="1474" y="708"/>
                  </a:lnTo>
                  <a:lnTo>
                    <a:pt x="1474" y="702"/>
                  </a:lnTo>
                  <a:lnTo>
                    <a:pt x="1474" y="695"/>
                  </a:lnTo>
                  <a:lnTo>
                    <a:pt x="1474" y="688"/>
                  </a:lnTo>
                  <a:lnTo>
                    <a:pt x="1475" y="682"/>
                  </a:lnTo>
                  <a:lnTo>
                    <a:pt x="1475" y="675"/>
                  </a:lnTo>
                  <a:lnTo>
                    <a:pt x="1475" y="668"/>
                  </a:lnTo>
                  <a:lnTo>
                    <a:pt x="1475" y="662"/>
                  </a:lnTo>
                  <a:lnTo>
                    <a:pt x="1475" y="655"/>
                  </a:lnTo>
                  <a:lnTo>
                    <a:pt x="1476" y="648"/>
                  </a:lnTo>
                  <a:lnTo>
                    <a:pt x="1476" y="642"/>
                  </a:lnTo>
                  <a:lnTo>
                    <a:pt x="1476" y="635"/>
                  </a:lnTo>
                  <a:lnTo>
                    <a:pt x="1476" y="629"/>
                  </a:lnTo>
                  <a:lnTo>
                    <a:pt x="1476" y="622"/>
                  </a:lnTo>
                  <a:lnTo>
                    <a:pt x="1476" y="616"/>
                  </a:lnTo>
                  <a:lnTo>
                    <a:pt x="1477" y="609"/>
                  </a:lnTo>
                  <a:lnTo>
                    <a:pt x="1477" y="603"/>
                  </a:lnTo>
                  <a:lnTo>
                    <a:pt x="1477" y="596"/>
                  </a:lnTo>
                  <a:lnTo>
                    <a:pt x="1477" y="590"/>
                  </a:lnTo>
                  <a:lnTo>
                    <a:pt x="1477" y="584"/>
                  </a:lnTo>
                  <a:lnTo>
                    <a:pt x="1478" y="577"/>
                  </a:lnTo>
                  <a:lnTo>
                    <a:pt x="1478" y="571"/>
                  </a:lnTo>
                  <a:lnTo>
                    <a:pt x="1478" y="565"/>
                  </a:lnTo>
                  <a:lnTo>
                    <a:pt x="1478" y="559"/>
                  </a:lnTo>
                  <a:lnTo>
                    <a:pt x="1478" y="552"/>
                  </a:lnTo>
                  <a:lnTo>
                    <a:pt x="1478" y="546"/>
                  </a:lnTo>
                  <a:lnTo>
                    <a:pt x="1478" y="540"/>
                  </a:lnTo>
                  <a:lnTo>
                    <a:pt x="1479" y="534"/>
                  </a:lnTo>
                  <a:lnTo>
                    <a:pt x="1479" y="528"/>
                  </a:lnTo>
                  <a:lnTo>
                    <a:pt x="1479" y="522"/>
                  </a:lnTo>
                  <a:lnTo>
                    <a:pt x="1479" y="516"/>
                  </a:lnTo>
                  <a:lnTo>
                    <a:pt x="1479" y="510"/>
                  </a:lnTo>
                  <a:lnTo>
                    <a:pt x="1479" y="504"/>
                  </a:lnTo>
                  <a:lnTo>
                    <a:pt x="1479" y="498"/>
                  </a:lnTo>
                  <a:lnTo>
                    <a:pt x="1480" y="492"/>
                  </a:lnTo>
                  <a:lnTo>
                    <a:pt x="1480" y="486"/>
                  </a:lnTo>
                  <a:lnTo>
                    <a:pt x="1480" y="480"/>
                  </a:lnTo>
                  <a:lnTo>
                    <a:pt x="1480" y="474"/>
                  </a:lnTo>
                  <a:lnTo>
                    <a:pt x="1481" y="468"/>
                  </a:lnTo>
                  <a:lnTo>
                    <a:pt x="1481" y="463"/>
                  </a:lnTo>
                  <a:lnTo>
                    <a:pt x="1481" y="457"/>
                  </a:lnTo>
                  <a:lnTo>
                    <a:pt x="1481" y="452"/>
                  </a:lnTo>
                  <a:lnTo>
                    <a:pt x="1481" y="446"/>
                  </a:lnTo>
                  <a:lnTo>
                    <a:pt x="1481" y="440"/>
                  </a:lnTo>
                  <a:lnTo>
                    <a:pt x="1481" y="435"/>
                  </a:lnTo>
                  <a:lnTo>
                    <a:pt x="1482" y="429"/>
                  </a:lnTo>
                  <a:lnTo>
                    <a:pt x="1482" y="424"/>
                  </a:lnTo>
                  <a:lnTo>
                    <a:pt x="1482" y="418"/>
                  </a:lnTo>
                  <a:lnTo>
                    <a:pt x="1482" y="413"/>
                  </a:lnTo>
                  <a:lnTo>
                    <a:pt x="1482" y="408"/>
                  </a:lnTo>
                  <a:lnTo>
                    <a:pt x="1483" y="402"/>
                  </a:lnTo>
                  <a:lnTo>
                    <a:pt x="1483" y="397"/>
                  </a:lnTo>
                  <a:lnTo>
                    <a:pt x="1483" y="391"/>
                  </a:lnTo>
                  <a:lnTo>
                    <a:pt x="1483" y="386"/>
                  </a:lnTo>
                  <a:lnTo>
                    <a:pt x="1483" y="381"/>
                  </a:lnTo>
                  <a:lnTo>
                    <a:pt x="1483" y="376"/>
                  </a:lnTo>
                  <a:lnTo>
                    <a:pt x="1483" y="371"/>
                  </a:lnTo>
                  <a:lnTo>
                    <a:pt x="1484" y="366"/>
                  </a:lnTo>
                  <a:lnTo>
                    <a:pt x="1484" y="360"/>
                  </a:lnTo>
                  <a:lnTo>
                    <a:pt x="1484" y="355"/>
                  </a:lnTo>
                  <a:lnTo>
                    <a:pt x="1484" y="350"/>
                  </a:lnTo>
                  <a:lnTo>
                    <a:pt x="1484" y="346"/>
                  </a:lnTo>
                  <a:lnTo>
                    <a:pt x="1484" y="341"/>
                  </a:lnTo>
                  <a:lnTo>
                    <a:pt x="1484" y="336"/>
                  </a:lnTo>
                  <a:lnTo>
                    <a:pt x="1485" y="331"/>
                  </a:lnTo>
                  <a:lnTo>
                    <a:pt x="1485" y="326"/>
                  </a:lnTo>
                  <a:lnTo>
                    <a:pt x="1485" y="322"/>
                  </a:lnTo>
                  <a:lnTo>
                    <a:pt x="1485" y="317"/>
                  </a:lnTo>
                  <a:lnTo>
                    <a:pt x="1486" y="312"/>
                  </a:lnTo>
                  <a:lnTo>
                    <a:pt x="1486" y="308"/>
                  </a:lnTo>
                  <a:lnTo>
                    <a:pt x="1486" y="303"/>
                  </a:lnTo>
                  <a:lnTo>
                    <a:pt x="1486" y="299"/>
                  </a:lnTo>
                  <a:lnTo>
                    <a:pt x="1486" y="294"/>
                  </a:lnTo>
                  <a:lnTo>
                    <a:pt x="1486" y="290"/>
                  </a:lnTo>
                  <a:lnTo>
                    <a:pt x="1486" y="285"/>
                  </a:lnTo>
                  <a:lnTo>
                    <a:pt x="1487" y="281"/>
                  </a:lnTo>
                  <a:lnTo>
                    <a:pt x="1487" y="277"/>
                  </a:lnTo>
                  <a:lnTo>
                    <a:pt x="1487" y="273"/>
                  </a:lnTo>
                  <a:lnTo>
                    <a:pt x="1487" y="268"/>
                  </a:lnTo>
                  <a:lnTo>
                    <a:pt x="1487" y="264"/>
                  </a:lnTo>
                  <a:lnTo>
                    <a:pt x="1488" y="260"/>
                  </a:lnTo>
                  <a:lnTo>
                    <a:pt x="1488" y="256"/>
                  </a:lnTo>
                  <a:lnTo>
                    <a:pt x="1488" y="252"/>
                  </a:lnTo>
                  <a:lnTo>
                    <a:pt x="1488" y="248"/>
                  </a:lnTo>
                  <a:lnTo>
                    <a:pt x="1488" y="244"/>
                  </a:lnTo>
                  <a:lnTo>
                    <a:pt x="1488" y="240"/>
                  </a:lnTo>
                  <a:lnTo>
                    <a:pt x="1488" y="237"/>
                  </a:lnTo>
                  <a:lnTo>
                    <a:pt x="1489" y="233"/>
                  </a:lnTo>
                  <a:lnTo>
                    <a:pt x="1489" y="229"/>
                  </a:lnTo>
                  <a:lnTo>
                    <a:pt x="1489" y="225"/>
                  </a:lnTo>
                  <a:lnTo>
                    <a:pt x="1489" y="222"/>
                  </a:lnTo>
                  <a:lnTo>
                    <a:pt x="1489" y="218"/>
                  </a:lnTo>
                  <a:lnTo>
                    <a:pt x="1489" y="214"/>
                  </a:lnTo>
                  <a:lnTo>
                    <a:pt x="1489" y="211"/>
                  </a:lnTo>
                  <a:lnTo>
                    <a:pt x="1490" y="207"/>
                  </a:lnTo>
                  <a:lnTo>
                    <a:pt x="1490" y="204"/>
                  </a:lnTo>
                  <a:lnTo>
                    <a:pt x="1490" y="200"/>
                  </a:lnTo>
                  <a:lnTo>
                    <a:pt x="1490" y="197"/>
                  </a:lnTo>
                  <a:lnTo>
                    <a:pt x="1491" y="194"/>
                  </a:lnTo>
                  <a:lnTo>
                    <a:pt x="1491" y="191"/>
                  </a:lnTo>
                  <a:lnTo>
                    <a:pt x="1491" y="187"/>
                  </a:lnTo>
                  <a:lnTo>
                    <a:pt x="1491" y="184"/>
                  </a:lnTo>
                  <a:lnTo>
                    <a:pt x="1491" y="181"/>
                  </a:lnTo>
                  <a:lnTo>
                    <a:pt x="1491" y="178"/>
                  </a:lnTo>
                  <a:lnTo>
                    <a:pt x="1491" y="176"/>
                  </a:lnTo>
                  <a:lnTo>
                    <a:pt x="1492" y="173"/>
                  </a:lnTo>
                  <a:lnTo>
                    <a:pt x="1492" y="169"/>
                  </a:lnTo>
                  <a:lnTo>
                    <a:pt x="1492" y="167"/>
                  </a:lnTo>
                  <a:lnTo>
                    <a:pt x="1492" y="164"/>
                  </a:lnTo>
                  <a:lnTo>
                    <a:pt x="1492" y="161"/>
                  </a:lnTo>
                  <a:lnTo>
                    <a:pt x="1492" y="159"/>
                  </a:lnTo>
                  <a:lnTo>
                    <a:pt x="1492" y="156"/>
                  </a:lnTo>
                  <a:lnTo>
                    <a:pt x="1493" y="153"/>
                  </a:lnTo>
                  <a:lnTo>
                    <a:pt x="1493" y="151"/>
                  </a:lnTo>
                  <a:lnTo>
                    <a:pt x="1493" y="148"/>
                  </a:lnTo>
                  <a:lnTo>
                    <a:pt x="1493" y="146"/>
                  </a:lnTo>
                  <a:lnTo>
                    <a:pt x="1493" y="144"/>
                  </a:lnTo>
                  <a:lnTo>
                    <a:pt x="1494" y="141"/>
                  </a:lnTo>
                  <a:lnTo>
                    <a:pt x="1494" y="139"/>
                  </a:lnTo>
                  <a:lnTo>
                    <a:pt x="1494" y="137"/>
                  </a:lnTo>
                  <a:lnTo>
                    <a:pt x="1494" y="135"/>
                  </a:lnTo>
                  <a:lnTo>
                    <a:pt x="1494" y="133"/>
                  </a:lnTo>
                  <a:lnTo>
                    <a:pt x="1494" y="131"/>
                  </a:lnTo>
                  <a:lnTo>
                    <a:pt x="1494" y="129"/>
                  </a:lnTo>
                  <a:lnTo>
                    <a:pt x="1495" y="127"/>
                  </a:lnTo>
                  <a:lnTo>
                    <a:pt x="1495" y="125"/>
                  </a:lnTo>
                  <a:lnTo>
                    <a:pt x="1495" y="123"/>
                  </a:lnTo>
                  <a:lnTo>
                    <a:pt x="1495" y="121"/>
                  </a:lnTo>
                  <a:lnTo>
                    <a:pt x="1496" y="119"/>
                  </a:lnTo>
                  <a:lnTo>
                    <a:pt x="1496" y="118"/>
                  </a:lnTo>
                  <a:lnTo>
                    <a:pt x="1496" y="116"/>
                  </a:lnTo>
                  <a:lnTo>
                    <a:pt x="1496" y="115"/>
                  </a:lnTo>
                  <a:lnTo>
                    <a:pt x="1496" y="113"/>
                  </a:lnTo>
                  <a:lnTo>
                    <a:pt x="1496" y="112"/>
                  </a:lnTo>
                  <a:lnTo>
                    <a:pt x="1496" y="110"/>
                  </a:lnTo>
                  <a:lnTo>
                    <a:pt x="1497" y="109"/>
                  </a:lnTo>
                  <a:lnTo>
                    <a:pt x="1497" y="107"/>
                  </a:lnTo>
                  <a:lnTo>
                    <a:pt x="1497" y="106"/>
                  </a:lnTo>
                  <a:lnTo>
                    <a:pt x="1497" y="105"/>
                  </a:lnTo>
                  <a:lnTo>
                    <a:pt x="1497" y="104"/>
                  </a:lnTo>
                  <a:lnTo>
                    <a:pt x="1497" y="103"/>
                  </a:lnTo>
                  <a:lnTo>
                    <a:pt x="1497" y="102"/>
                  </a:lnTo>
                  <a:lnTo>
                    <a:pt x="1498" y="100"/>
                  </a:lnTo>
                  <a:lnTo>
                    <a:pt x="1498" y="100"/>
                  </a:lnTo>
                  <a:lnTo>
                    <a:pt x="1498" y="99"/>
                  </a:lnTo>
                  <a:lnTo>
                    <a:pt x="1498" y="98"/>
                  </a:lnTo>
                  <a:lnTo>
                    <a:pt x="1498" y="97"/>
                  </a:lnTo>
                  <a:lnTo>
                    <a:pt x="1499" y="97"/>
                  </a:lnTo>
                  <a:lnTo>
                    <a:pt x="1499" y="96"/>
                  </a:lnTo>
                  <a:lnTo>
                    <a:pt x="1499" y="95"/>
                  </a:lnTo>
                  <a:lnTo>
                    <a:pt x="1499" y="95"/>
                  </a:lnTo>
                  <a:lnTo>
                    <a:pt x="1499" y="94"/>
                  </a:lnTo>
                  <a:lnTo>
                    <a:pt x="1499" y="94"/>
                  </a:lnTo>
                  <a:lnTo>
                    <a:pt x="1499" y="93"/>
                  </a:lnTo>
                  <a:lnTo>
                    <a:pt x="1500" y="93"/>
                  </a:lnTo>
                  <a:lnTo>
                    <a:pt x="1500" y="92"/>
                  </a:lnTo>
                  <a:lnTo>
                    <a:pt x="1500" y="92"/>
                  </a:lnTo>
                  <a:lnTo>
                    <a:pt x="1500" y="92"/>
                  </a:lnTo>
                  <a:lnTo>
                    <a:pt x="1501" y="92"/>
                  </a:lnTo>
                  <a:lnTo>
                    <a:pt x="1501" y="92"/>
                  </a:lnTo>
                  <a:lnTo>
                    <a:pt x="1501" y="92"/>
                  </a:lnTo>
                  <a:lnTo>
                    <a:pt x="1501" y="92"/>
                  </a:lnTo>
                  <a:lnTo>
                    <a:pt x="1501" y="92"/>
                  </a:lnTo>
                  <a:lnTo>
                    <a:pt x="1501" y="92"/>
                  </a:lnTo>
                  <a:lnTo>
                    <a:pt x="1501" y="92"/>
                  </a:lnTo>
                  <a:lnTo>
                    <a:pt x="1502" y="92"/>
                  </a:lnTo>
                  <a:lnTo>
                    <a:pt x="1502" y="93"/>
                  </a:lnTo>
                  <a:lnTo>
                    <a:pt x="1502" y="93"/>
                  </a:lnTo>
                  <a:lnTo>
                    <a:pt x="1502" y="94"/>
                  </a:lnTo>
                  <a:lnTo>
                    <a:pt x="1502" y="94"/>
                  </a:lnTo>
                  <a:lnTo>
                    <a:pt x="1502" y="94"/>
                  </a:lnTo>
                  <a:lnTo>
                    <a:pt x="1502" y="95"/>
                  </a:lnTo>
                  <a:lnTo>
                    <a:pt x="1503" y="95"/>
                  </a:lnTo>
                  <a:lnTo>
                    <a:pt x="1503" y="96"/>
                  </a:lnTo>
                  <a:lnTo>
                    <a:pt x="1503" y="97"/>
                  </a:lnTo>
                  <a:lnTo>
                    <a:pt x="1503" y="98"/>
                  </a:lnTo>
                  <a:lnTo>
                    <a:pt x="1503" y="99"/>
                  </a:lnTo>
                  <a:lnTo>
                    <a:pt x="1504" y="99"/>
                  </a:lnTo>
                  <a:lnTo>
                    <a:pt x="1504" y="100"/>
                  </a:lnTo>
                  <a:lnTo>
                    <a:pt x="1504" y="101"/>
                  </a:lnTo>
                  <a:lnTo>
                    <a:pt x="1504" y="102"/>
                  </a:lnTo>
                  <a:lnTo>
                    <a:pt x="1504" y="104"/>
                  </a:lnTo>
                  <a:lnTo>
                    <a:pt x="1504" y="105"/>
                  </a:lnTo>
                  <a:lnTo>
                    <a:pt x="1504" y="106"/>
                  </a:lnTo>
                  <a:lnTo>
                    <a:pt x="1505" y="107"/>
                  </a:lnTo>
                  <a:lnTo>
                    <a:pt x="1505" y="108"/>
                  </a:lnTo>
                  <a:lnTo>
                    <a:pt x="1505" y="110"/>
                  </a:lnTo>
                  <a:lnTo>
                    <a:pt x="1505" y="111"/>
                  </a:lnTo>
                  <a:lnTo>
                    <a:pt x="1506" y="112"/>
                  </a:lnTo>
                  <a:lnTo>
                    <a:pt x="1506" y="114"/>
                  </a:lnTo>
                  <a:lnTo>
                    <a:pt x="1506" y="115"/>
                  </a:lnTo>
                  <a:lnTo>
                    <a:pt x="1506" y="117"/>
                  </a:lnTo>
                  <a:lnTo>
                    <a:pt x="1506" y="119"/>
                  </a:lnTo>
                  <a:lnTo>
                    <a:pt x="1506" y="120"/>
                  </a:lnTo>
                  <a:lnTo>
                    <a:pt x="1506" y="122"/>
                  </a:lnTo>
                  <a:lnTo>
                    <a:pt x="1507" y="124"/>
                  </a:lnTo>
                  <a:lnTo>
                    <a:pt x="1507" y="126"/>
                  </a:lnTo>
                  <a:lnTo>
                    <a:pt x="1507" y="128"/>
                  </a:lnTo>
                  <a:lnTo>
                    <a:pt x="1507" y="130"/>
                  </a:lnTo>
                  <a:lnTo>
                    <a:pt x="1507" y="132"/>
                  </a:lnTo>
                  <a:lnTo>
                    <a:pt x="1507" y="134"/>
                  </a:lnTo>
                  <a:lnTo>
                    <a:pt x="1507" y="136"/>
                  </a:lnTo>
                  <a:lnTo>
                    <a:pt x="1508" y="138"/>
                  </a:lnTo>
                  <a:lnTo>
                    <a:pt x="1508" y="140"/>
                  </a:lnTo>
                  <a:lnTo>
                    <a:pt x="1508" y="143"/>
                  </a:lnTo>
                  <a:lnTo>
                    <a:pt x="1508" y="145"/>
                  </a:lnTo>
                  <a:lnTo>
                    <a:pt x="1508" y="147"/>
                  </a:lnTo>
                  <a:lnTo>
                    <a:pt x="1509" y="150"/>
                  </a:lnTo>
                  <a:lnTo>
                    <a:pt x="1509" y="152"/>
                  </a:lnTo>
                  <a:lnTo>
                    <a:pt x="1509" y="154"/>
                  </a:lnTo>
                  <a:lnTo>
                    <a:pt x="1509" y="157"/>
                  </a:lnTo>
                  <a:lnTo>
                    <a:pt x="1509" y="159"/>
                  </a:lnTo>
                  <a:lnTo>
                    <a:pt x="1509" y="162"/>
                  </a:lnTo>
                  <a:lnTo>
                    <a:pt x="1510" y="165"/>
                  </a:lnTo>
                  <a:lnTo>
                    <a:pt x="1510" y="168"/>
                  </a:lnTo>
                  <a:lnTo>
                    <a:pt x="1510" y="171"/>
                  </a:lnTo>
                  <a:lnTo>
                    <a:pt x="1510" y="173"/>
                  </a:lnTo>
                  <a:lnTo>
                    <a:pt x="1510" y="176"/>
                  </a:lnTo>
                  <a:lnTo>
                    <a:pt x="1511" y="179"/>
                  </a:lnTo>
                  <a:lnTo>
                    <a:pt x="1511" y="182"/>
                  </a:lnTo>
                  <a:lnTo>
                    <a:pt x="1511" y="185"/>
                  </a:lnTo>
                  <a:lnTo>
                    <a:pt x="1511" y="188"/>
                  </a:lnTo>
                  <a:lnTo>
                    <a:pt x="1511" y="191"/>
                  </a:lnTo>
                  <a:lnTo>
                    <a:pt x="1511" y="194"/>
                  </a:lnTo>
                  <a:lnTo>
                    <a:pt x="1511" y="198"/>
                  </a:lnTo>
                  <a:lnTo>
                    <a:pt x="1512" y="201"/>
                  </a:lnTo>
                  <a:lnTo>
                    <a:pt x="1512" y="204"/>
                  </a:lnTo>
                  <a:lnTo>
                    <a:pt x="1512" y="207"/>
                  </a:lnTo>
                  <a:lnTo>
                    <a:pt x="1512" y="211"/>
                  </a:lnTo>
                  <a:lnTo>
                    <a:pt x="1512" y="214"/>
                  </a:lnTo>
                  <a:lnTo>
                    <a:pt x="1512" y="218"/>
                  </a:lnTo>
                  <a:lnTo>
                    <a:pt x="1512" y="221"/>
                  </a:lnTo>
                  <a:lnTo>
                    <a:pt x="1513" y="225"/>
                  </a:lnTo>
                  <a:lnTo>
                    <a:pt x="1513" y="228"/>
                  </a:lnTo>
                  <a:lnTo>
                    <a:pt x="1513" y="232"/>
                  </a:lnTo>
                  <a:lnTo>
                    <a:pt x="1513" y="236"/>
                  </a:lnTo>
                  <a:lnTo>
                    <a:pt x="1514" y="240"/>
                  </a:lnTo>
                  <a:lnTo>
                    <a:pt x="1514" y="243"/>
                  </a:lnTo>
                  <a:lnTo>
                    <a:pt x="1514" y="247"/>
                  </a:lnTo>
                  <a:lnTo>
                    <a:pt x="1514" y="251"/>
                  </a:lnTo>
                  <a:lnTo>
                    <a:pt x="1514" y="255"/>
                  </a:lnTo>
                  <a:lnTo>
                    <a:pt x="1514" y="259"/>
                  </a:lnTo>
                  <a:lnTo>
                    <a:pt x="1514" y="263"/>
                  </a:lnTo>
                  <a:lnTo>
                    <a:pt x="1515" y="267"/>
                  </a:lnTo>
                  <a:lnTo>
                    <a:pt x="1515" y="271"/>
                  </a:lnTo>
                  <a:lnTo>
                    <a:pt x="1515" y="275"/>
                  </a:lnTo>
                  <a:lnTo>
                    <a:pt x="1515" y="279"/>
                  </a:lnTo>
                  <a:lnTo>
                    <a:pt x="1515" y="284"/>
                  </a:lnTo>
                  <a:lnTo>
                    <a:pt x="1516" y="288"/>
                  </a:lnTo>
                  <a:lnTo>
                    <a:pt x="1516" y="292"/>
                  </a:lnTo>
                  <a:lnTo>
                    <a:pt x="1516" y="296"/>
                  </a:lnTo>
                  <a:lnTo>
                    <a:pt x="1516" y="301"/>
                  </a:lnTo>
                  <a:lnTo>
                    <a:pt x="1516" y="305"/>
                  </a:lnTo>
                  <a:lnTo>
                    <a:pt x="1516" y="309"/>
                  </a:lnTo>
                  <a:lnTo>
                    <a:pt x="1516" y="314"/>
                  </a:lnTo>
                  <a:lnTo>
                    <a:pt x="1517" y="319"/>
                  </a:lnTo>
                  <a:lnTo>
                    <a:pt x="1517" y="323"/>
                  </a:lnTo>
                  <a:lnTo>
                    <a:pt x="1517" y="327"/>
                  </a:lnTo>
                  <a:lnTo>
                    <a:pt x="1517" y="332"/>
                  </a:lnTo>
                  <a:lnTo>
                    <a:pt x="1517" y="337"/>
                  </a:lnTo>
                  <a:lnTo>
                    <a:pt x="1517" y="342"/>
                  </a:lnTo>
                  <a:lnTo>
                    <a:pt x="1517" y="346"/>
                  </a:lnTo>
                  <a:lnTo>
                    <a:pt x="1518" y="351"/>
                  </a:lnTo>
                  <a:lnTo>
                    <a:pt x="1518" y="356"/>
                  </a:lnTo>
                  <a:lnTo>
                    <a:pt x="1518" y="361"/>
                  </a:lnTo>
                  <a:lnTo>
                    <a:pt x="1518" y="365"/>
                  </a:lnTo>
                  <a:lnTo>
                    <a:pt x="1519" y="370"/>
                  </a:lnTo>
                  <a:lnTo>
                    <a:pt x="1519" y="375"/>
                  </a:lnTo>
                  <a:lnTo>
                    <a:pt x="1519" y="380"/>
                  </a:lnTo>
                  <a:lnTo>
                    <a:pt x="1519" y="385"/>
                  </a:lnTo>
                  <a:lnTo>
                    <a:pt x="1519" y="390"/>
                  </a:lnTo>
                  <a:lnTo>
                    <a:pt x="1519" y="395"/>
                  </a:lnTo>
                  <a:lnTo>
                    <a:pt x="1519" y="401"/>
                  </a:lnTo>
                  <a:lnTo>
                    <a:pt x="1520" y="406"/>
                  </a:lnTo>
                  <a:lnTo>
                    <a:pt x="1520" y="411"/>
                  </a:lnTo>
                  <a:lnTo>
                    <a:pt x="1520" y="416"/>
                  </a:lnTo>
                  <a:lnTo>
                    <a:pt x="1520" y="421"/>
                  </a:lnTo>
                  <a:lnTo>
                    <a:pt x="1520" y="427"/>
                  </a:lnTo>
                  <a:lnTo>
                    <a:pt x="1521" y="432"/>
                  </a:lnTo>
                  <a:lnTo>
                    <a:pt x="1521" y="437"/>
                  </a:lnTo>
                  <a:lnTo>
                    <a:pt x="1521" y="442"/>
                  </a:lnTo>
                  <a:lnTo>
                    <a:pt x="1521" y="448"/>
                  </a:lnTo>
                  <a:lnTo>
                    <a:pt x="1521" y="453"/>
                  </a:lnTo>
                  <a:lnTo>
                    <a:pt x="1521" y="459"/>
                  </a:lnTo>
                  <a:lnTo>
                    <a:pt x="1521" y="464"/>
                  </a:lnTo>
                  <a:lnTo>
                    <a:pt x="1522" y="470"/>
                  </a:lnTo>
                  <a:lnTo>
                    <a:pt x="1522" y="475"/>
                  </a:lnTo>
                  <a:lnTo>
                    <a:pt x="1522" y="481"/>
                  </a:lnTo>
                  <a:lnTo>
                    <a:pt x="1522" y="486"/>
                  </a:lnTo>
                  <a:lnTo>
                    <a:pt x="1522" y="492"/>
                  </a:lnTo>
                  <a:lnTo>
                    <a:pt x="1522" y="498"/>
                  </a:lnTo>
                  <a:lnTo>
                    <a:pt x="1522" y="503"/>
                  </a:lnTo>
                  <a:lnTo>
                    <a:pt x="1523" y="509"/>
                  </a:lnTo>
                  <a:lnTo>
                    <a:pt x="1523" y="514"/>
                  </a:lnTo>
                  <a:lnTo>
                    <a:pt x="1523" y="520"/>
                  </a:lnTo>
                  <a:lnTo>
                    <a:pt x="1523" y="526"/>
                  </a:lnTo>
                  <a:lnTo>
                    <a:pt x="1524" y="532"/>
                  </a:lnTo>
                  <a:lnTo>
                    <a:pt x="1524" y="538"/>
                  </a:lnTo>
                  <a:lnTo>
                    <a:pt x="1524" y="544"/>
                  </a:lnTo>
                  <a:lnTo>
                    <a:pt x="1524" y="549"/>
                  </a:lnTo>
                  <a:lnTo>
                    <a:pt x="1524" y="555"/>
                  </a:lnTo>
                  <a:lnTo>
                    <a:pt x="1524" y="561"/>
                  </a:lnTo>
                  <a:lnTo>
                    <a:pt x="1524" y="567"/>
                  </a:lnTo>
                  <a:lnTo>
                    <a:pt x="1525" y="573"/>
                  </a:lnTo>
                  <a:lnTo>
                    <a:pt x="1525" y="579"/>
                  </a:lnTo>
                  <a:lnTo>
                    <a:pt x="1525" y="585"/>
                  </a:lnTo>
                  <a:lnTo>
                    <a:pt x="1525" y="591"/>
                  </a:lnTo>
                  <a:lnTo>
                    <a:pt x="1525" y="597"/>
                  </a:lnTo>
                  <a:lnTo>
                    <a:pt x="1525" y="603"/>
                  </a:lnTo>
                  <a:lnTo>
                    <a:pt x="1525" y="609"/>
                  </a:lnTo>
                  <a:lnTo>
                    <a:pt x="1526" y="615"/>
                  </a:lnTo>
                  <a:lnTo>
                    <a:pt x="1526" y="621"/>
                  </a:lnTo>
                  <a:lnTo>
                    <a:pt x="1526" y="628"/>
                  </a:lnTo>
                  <a:lnTo>
                    <a:pt x="1526" y="634"/>
                  </a:lnTo>
                  <a:lnTo>
                    <a:pt x="1526" y="640"/>
                  </a:lnTo>
                  <a:lnTo>
                    <a:pt x="1527" y="646"/>
                  </a:lnTo>
                  <a:lnTo>
                    <a:pt x="1527" y="652"/>
                  </a:lnTo>
                  <a:lnTo>
                    <a:pt x="1527" y="659"/>
                  </a:lnTo>
                  <a:lnTo>
                    <a:pt x="1527" y="665"/>
                  </a:lnTo>
                  <a:lnTo>
                    <a:pt x="1527" y="671"/>
                  </a:lnTo>
                  <a:lnTo>
                    <a:pt x="1527" y="677"/>
                  </a:lnTo>
                  <a:lnTo>
                    <a:pt x="1527" y="684"/>
                  </a:lnTo>
                  <a:lnTo>
                    <a:pt x="1528" y="690"/>
                  </a:lnTo>
                  <a:lnTo>
                    <a:pt x="1528" y="696"/>
                  </a:lnTo>
                  <a:lnTo>
                    <a:pt x="1528" y="702"/>
                  </a:lnTo>
                  <a:lnTo>
                    <a:pt x="1528" y="709"/>
                  </a:lnTo>
                  <a:lnTo>
                    <a:pt x="1529" y="715"/>
                  </a:lnTo>
                  <a:lnTo>
                    <a:pt x="1529" y="721"/>
                  </a:lnTo>
                  <a:lnTo>
                    <a:pt x="1529" y="728"/>
                  </a:lnTo>
                  <a:lnTo>
                    <a:pt x="1529" y="734"/>
                  </a:lnTo>
                  <a:lnTo>
                    <a:pt x="1529" y="741"/>
                  </a:lnTo>
                  <a:lnTo>
                    <a:pt x="1529" y="747"/>
                  </a:lnTo>
                  <a:lnTo>
                    <a:pt x="1529" y="753"/>
                  </a:lnTo>
                  <a:lnTo>
                    <a:pt x="1530" y="760"/>
                  </a:lnTo>
                  <a:lnTo>
                    <a:pt x="1530" y="766"/>
                  </a:lnTo>
                  <a:lnTo>
                    <a:pt x="1530" y="773"/>
                  </a:lnTo>
                  <a:lnTo>
                    <a:pt x="1530" y="779"/>
                  </a:lnTo>
                  <a:lnTo>
                    <a:pt x="1530" y="785"/>
                  </a:lnTo>
                  <a:lnTo>
                    <a:pt x="1530" y="792"/>
                  </a:lnTo>
                  <a:lnTo>
                    <a:pt x="1530" y="799"/>
                  </a:lnTo>
                  <a:lnTo>
                    <a:pt x="1531" y="805"/>
                  </a:lnTo>
                  <a:lnTo>
                    <a:pt x="1531" y="812"/>
                  </a:lnTo>
                  <a:lnTo>
                    <a:pt x="1531" y="818"/>
                  </a:lnTo>
                  <a:lnTo>
                    <a:pt x="1531" y="825"/>
                  </a:lnTo>
                  <a:lnTo>
                    <a:pt x="1531" y="831"/>
                  </a:lnTo>
                  <a:lnTo>
                    <a:pt x="1532" y="838"/>
                  </a:lnTo>
                  <a:lnTo>
                    <a:pt x="1532" y="844"/>
                  </a:lnTo>
                  <a:lnTo>
                    <a:pt x="1532" y="851"/>
                  </a:lnTo>
                  <a:lnTo>
                    <a:pt x="1532" y="857"/>
                  </a:lnTo>
                  <a:lnTo>
                    <a:pt x="1532" y="864"/>
                  </a:lnTo>
                  <a:lnTo>
                    <a:pt x="1532" y="870"/>
                  </a:lnTo>
                  <a:lnTo>
                    <a:pt x="1532" y="877"/>
                  </a:lnTo>
                  <a:lnTo>
                    <a:pt x="1533" y="884"/>
                  </a:lnTo>
                  <a:lnTo>
                    <a:pt x="1533" y="890"/>
                  </a:lnTo>
                  <a:lnTo>
                    <a:pt x="1533" y="897"/>
                  </a:lnTo>
                  <a:lnTo>
                    <a:pt x="1533" y="903"/>
                  </a:lnTo>
                  <a:lnTo>
                    <a:pt x="1534" y="910"/>
                  </a:lnTo>
                  <a:lnTo>
                    <a:pt x="1534" y="916"/>
                  </a:lnTo>
                  <a:lnTo>
                    <a:pt x="1534" y="923"/>
                  </a:lnTo>
                  <a:lnTo>
                    <a:pt x="1534" y="929"/>
                  </a:lnTo>
                  <a:lnTo>
                    <a:pt x="1534" y="936"/>
                  </a:lnTo>
                  <a:lnTo>
                    <a:pt x="1534" y="943"/>
                  </a:lnTo>
                  <a:lnTo>
                    <a:pt x="1534" y="949"/>
                  </a:lnTo>
                  <a:lnTo>
                    <a:pt x="1535" y="956"/>
                  </a:lnTo>
                  <a:lnTo>
                    <a:pt x="1535" y="962"/>
                  </a:lnTo>
                  <a:lnTo>
                    <a:pt x="1535" y="969"/>
                  </a:lnTo>
                  <a:lnTo>
                    <a:pt x="1535" y="975"/>
                  </a:lnTo>
                  <a:lnTo>
                    <a:pt x="1535" y="982"/>
                  </a:lnTo>
                  <a:lnTo>
                    <a:pt x="1535" y="988"/>
                  </a:lnTo>
                  <a:lnTo>
                    <a:pt x="1535" y="995"/>
                  </a:lnTo>
                  <a:lnTo>
                    <a:pt x="1536" y="1002"/>
                  </a:lnTo>
                  <a:lnTo>
                    <a:pt x="1536" y="1008"/>
                  </a:lnTo>
                  <a:lnTo>
                    <a:pt x="1536" y="1015"/>
                  </a:lnTo>
                  <a:lnTo>
                    <a:pt x="1536" y="1021"/>
                  </a:lnTo>
                  <a:lnTo>
                    <a:pt x="1536" y="1028"/>
                  </a:lnTo>
                  <a:lnTo>
                    <a:pt x="1537" y="1034"/>
                  </a:lnTo>
                  <a:lnTo>
                    <a:pt x="1537" y="1041"/>
                  </a:lnTo>
                  <a:lnTo>
                    <a:pt x="1537" y="1047"/>
                  </a:lnTo>
                  <a:lnTo>
                    <a:pt x="1537" y="1054"/>
                  </a:lnTo>
                  <a:lnTo>
                    <a:pt x="1537" y="1060"/>
                  </a:lnTo>
                  <a:lnTo>
                    <a:pt x="1537" y="1066"/>
                  </a:lnTo>
                  <a:lnTo>
                    <a:pt x="1538" y="1073"/>
                  </a:lnTo>
                  <a:lnTo>
                    <a:pt x="1538" y="1080"/>
                  </a:lnTo>
                  <a:lnTo>
                    <a:pt x="1538" y="1086"/>
                  </a:lnTo>
                  <a:lnTo>
                    <a:pt x="1538" y="1093"/>
                  </a:lnTo>
                  <a:lnTo>
                    <a:pt x="1538" y="1099"/>
                  </a:lnTo>
                  <a:lnTo>
                    <a:pt x="1539" y="1105"/>
                  </a:lnTo>
                  <a:lnTo>
                    <a:pt x="1539" y="1112"/>
                  </a:lnTo>
                  <a:lnTo>
                    <a:pt x="1539" y="1118"/>
                  </a:lnTo>
                  <a:lnTo>
                    <a:pt x="1539" y="1124"/>
                  </a:lnTo>
                  <a:lnTo>
                    <a:pt x="1539" y="1131"/>
                  </a:lnTo>
                  <a:lnTo>
                    <a:pt x="1539" y="1137"/>
                  </a:lnTo>
                  <a:lnTo>
                    <a:pt x="1539" y="1144"/>
                  </a:lnTo>
                  <a:lnTo>
                    <a:pt x="1540" y="1150"/>
                  </a:lnTo>
                  <a:lnTo>
                    <a:pt x="1540" y="1156"/>
                  </a:lnTo>
                  <a:lnTo>
                    <a:pt x="1540" y="1163"/>
                  </a:lnTo>
                  <a:lnTo>
                    <a:pt x="1540" y="1169"/>
                  </a:lnTo>
                  <a:lnTo>
                    <a:pt x="1540" y="1175"/>
                  </a:lnTo>
                  <a:lnTo>
                    <a:pt x="1540" y="1181"/>
                  </a:lnTo>
                  <a:lnTo>
                    <a:pt x="1540" y="1188"/>
                  </a:lnTo>
                  <a:lnTo>
                    <a:pt x="1541" y="1194"/>
                  </a:lnTo>
                  <a:lnTo>
                    <a:pt x="1541" y="1200"/>
                  </a:lnTo>
                  <a:lnTo>
                    <a:pt x="1541" y="1206"/>
                  </a:lnTo>
                  <a:lnTo>
                    <a:pt x="1541" y="1213"/>
                  </a:lnTo>
                  <a:lnTo>
                    <a:pt x="1541" y="1219"/>
                  </a:lnTo>
                  <a:lnTo>
                    <a:pt x="1542" y="1225"/>
                  </a:lnTo>
                  <a:lnTo>
                    <a:pt x="1542" y="1231"/>
                  </a:lnTo>
                  <a:lnTo>
                    <a:pt x="1542" y="1237"/>
                  </a:lnTo>
                  <a:lnTo>
                    <a:pt x="1542" y="1243"/>
                  </a:lnTo>
                  <a:lnTo>
                    <a:pt x="1542" y="1249"/>
                  </a:lnTo>
                  <a:lnTo>
                    <a:pt x="1542" y="1255"/>
                  </a:lnTo>
                  <a:lnTo>
                    <a:pt x="1543" y="1262"/>
                  </a:lnTo>
                  <a:lnTo>
                    <a:pt x="1543" y="1268"/>
                  </a:lnTo>
                  <a:lnTo>
                    <a:pt x="1543" y="1273"/>
                  </a:lnTo>
                  <a:lnTo>
                    <a:pt x="1543" y="1280"/>
                  </a:lnTo>
                  <a:lnTo>
                    <a:pt x="1543" y="1285"/>
                  </a:lnTo>
                  <a:lnTo>
                    <a:pt x="1544" y="1292"/>
                  </a:lnTo>
                  <a:lnTo>
                    <a:pt x="1544" y="1297"/>
                  </a:lnTo>
                  <a:lnTo>
                    <a:pt x="1544" y="1303"/>
                  </a:lnTo>
                  <a:lnTo>
                    <a:pt x="1544" y="1309"/>
                  </a:lnTo>
                  <a:lnTo>
                    <a:pt x="1544" y="1315"/>
                  </a:lnTo>
                  <a:lnTo>
                    <a:pt x="1544" y="1321"/>
                  </a:lnTo>
                  <a:lnTo>
                    <a:pt x="1544" y="1327"/>
                  </a:lnTo>
                  <a:lnTo>
                    <a:pt x="1545" y="1333"/>
                  </a:lnTo>
                  <a:lnTo>
                    <a:pt x="1545" y="1338"/>
                  </a:lnTo>
                  <a:lnTo>
                    <a:pt x="1545" y="1344"/>
                  </a:lnTo>
                  <a:lnTo>
                    <a:pt x="1545" y="1350"/>
                  </a:lnTo>
                  <a:lnTo>
                    <a:pt x="1545" y="1356"/>
                  </a:lnTo>
                  <a:lnTo>
                    <a:pt x="1545" y="1361"/>
                  </a:lnTo>
                  <a:lnTo>
                    <a:pt x="1545" y="1367"/>
                  </a:lnTo>
                  <a:lnTo>
                    <a:pt x="1546" y="1372"/>
                  </a:lnTo>
                  <a:lnTo>
                    <a:pt x="1546" y="1378"/>
                  </a:lnTo>
                  <a:lnTo>
                    <a:pt x="1546" y="1384"/>
                  </a:lnTo>
                  <a:lnTo>
                    <a:pt x="1546" y="1389"/>
                  </a:lnTo>
                  <a:lnTo>
                    <a:pt x="1547" y="1395"/>
                  </a:lnTo>
                  <a:lnTo>
                    <a:pt x="1547" y="1400"/>
                  </a:lnTo>
                  <a:lnTo>
                    <a:pt x="1547" y="1405"/>
                  </a:lnTo>
                  <a:lnTo>
                    <a:pt x="1547" y="1411"/>
                  </a:lnTo>
                  <a:lnTo>
                    <a:pt x="1547" y="1416"/>
                  </a:lnTo>
                  <a:lnTo>
                    <a:pt x="1547" y="1422"/>
                  </a:lnTo>
                  <a:lnTo>
                    <a:pt x="1547" y="1427"/>
                  </a:lnTo>
                  <a:lnTo>
                    <a:pt x="1548" y="1432"/>
                  </a:lnTo>
                  <a:lnTo>
                    <a:pt x="1548" y="1438"/>
                  </a:lnTo>
                  <a:lnTo>
                    <a:pt x="1548" y="1443"/>
                  </a:lnTo>
                  <a:lnTo>
                    <a:pt x="1548" y="1448"/>
                  </a:lnTo>
                  <a:lnTo>
                    <a:pt x="1548" y="1453"/>
                  </a:lnTo>
                  <a:lnTo>
                    <a:pt x="1549" y="1459"/>
                  </a:lnTo>
                  <a:lnTo>
                    <a:pt x="1549" y="1464"/>
                  </a:lnTo>
                  <a:lnTo>
                    <a:pt x="1549" y="1469"/>
                  </a:lnTo>
                  <a:lnTo>
                    <a:pt x="1549" y="1474"/>
                  </a:lnTo>
                  <a:lnTo>
                    <a:pt x="1549" y="1479"/>
                  </a:lnTo>
                  <a:lnTo>
                    <a:pt x="1549" y="1484"/>
                  </a:lnTo>
                  <a:lnTo>
                    <a:pt x="1549" y="1489"/>
                  </a:lnTo>
                  <a:lnTo>
                    <a:pt x="1550" y="1494"/>
                  </a:lnTo>
                  <a:lnTo>
                    <a:pt x="1550" y="1499"/>
                  </a:lnTo>
                  <a:lnTo>
                    <a:pt x="1550" y="1504"/>
                  </a:lnTo>
                  <a:lnTo>
                    <a:pt x="1550" y="1508"/>
                  </a:lnTo>
                  <a:lnTo>
                    <a:pt x="1550" y="1513"/>
                  </a:lnTo>
                  <a:lnTo>
                    <a:pt x="1550" y="1518"/>
                  </a:lnTo>
                  <a:lnTo>
                    <a:pt x="1550" y="1523"/>
                  </a:lnTo>
                  <a:lnTo>
                    <a:pt x="1551" y="1527"/>
                  </a:lnTo>
                  <a:lnTo>
                    <a:pt x="1551" y="1532"/>
                  </a:lnTo>
                  <a:lnTo>
                    <a:pt x="1551" y="1537"/>
                  </a:lnTo>
                  <a:lnTo>
                    <a:pt x="1551" y="1541"/>
                  </a:lnTo>
                  <a:lnTo>
                    <a:pt x="1552" y="1546"/>
                  </a:lnTo>
                  <a:lnTo>
                    <a:pt x="1552" y="1550"/>
                  </a:lnTo>
                  <a:lnTo>
                    <a:pt x="1552" y="1555"/>
                  </a:lnTo>
                  <a:lnTo>
                    <a:pt x="1552" y="1559"/>
                  </a:lnTo>
                  <a:lnTo>
                    <a:pt x="1552" y="1564"/>
                  </a:lnTo>
                  <a:lnTo>
                    <a:pt x="1552" y="1568"/>
                  </a:lnTo>
                  <a:lnTo>
                    <a:pt x="1552" y="1573"/>
                  </a:lnTo>
                  <a:lnTo>
                    <a:pt x="1553" y="1577"/>
                  </a:lnTo>
                  <a:lnTo>
                    <a:pt x="1553" y="1581"/>
                  </a:lnTo>
                  <a:lnTo>
                    <a:pt x="1553" y="1585"/>
                  </a:lnTo>
                  <a:lnTo>
                    <a:pt x="1553" y="1589"/>
                  </a:lnTo>
                  <a:lnTo>
                    <a:pt x="1553" y="1594"/>
                  </a:lnTo>
                  <a:lnTo>
                    <a:pt x="1553" y="1598"/>
                  </a:lnTo>
                  <a:lnTo>
                    <a:pt x="1553" y="1602"/>
                  </a:lnTo>
                  <a:lnTo>
                    <a:pt x="1554" y="1606"/>
                  </a:lnTo>
                  <a:lnTo>
                    <a:pt x="1554" y="1610"/>
                  </a:lnTo>
                  <a:lnTo>
                    <a:pt x="1554" y="1614"/>
                  </a:lnTo>
                  <a:lnTo>
                    <a:pt x="1554" y="1618"/>
                  </a:lnTo>
                  <a:lnTo>
                    <a:pt x="1554" y="1622"/>
                  </a:lnTo>
                  <a:lnTo>
                    <a:pt x="1555" y="1625"/>
                  </a:lnTo>
                  <a:lnTo>
                    <a:pt x="1555" y="1629"/>
                  </a:lnTo>
                  <a:lnTo>
                    <a:pt x="1555" y="1633"/>
                  </a:lnTo>
                  <a:lnTo>
                    <a:pt x="1555" y="1637"/>
                  </a:lnTo>
                  <a:lnTo>
                    <a:pt x="1555" y="1640"/>
                  </a:lnTo>
                  <a:lnTo>
                    <a:pt x="1555" y="1644"/>
                  </a:lnTo>
                  <a:lnTo>
                    <a:pt x="1555" y="1648"/>
                  </a:lnTo>
                  <a:lnTo>
                    <a:pt x="1556" y="1651"/>
                  </a:lnTo>
                  <a:lnTo>
                    <a:pt x="1556" y="1655"/>
                  </a:lnTo>
                  <a:lnTo>
                    <a:pt x="1556" y="1658"/>
                  </a:lnTo>
                  <a:lnTo>
                    <a:pt x="1556" y="1662"/>
                  </a:lnTo>
                  <a:lnTo>
                    <a:pt x="1557" y="1665"/>
                  </a:lnTo>
                  <a:lnTo>
                    <a:pt x="1557" y="1668"/>
                  </a:lnTo>
                  <a:lnTo>
                    <a:pt x="1557" y="1672"/>
                  </a:lnTo>
                  <a:lnTo>
                    <a:pt x="1557" y="1675"/>
                  </a:lnTo>
                  <a:lnTo>
                    <a:pt x="1557" y="1678"/>
                  </a:lnTo>
                  <a:lnTo>
                    <a:pt x="1557" y="1681"/>
                  </a:lnTo>
                  <a:lnTo>
                    <a:pt x="1557" y="1684"/>
                  </a:lnTo>
                  <a:lnTo>
                    <a:pt x="1558" y="1688"/>
                  </a:lnTo>
                  <a:lnTo>
                    <a:pt x="1558" y="1691"/>
                  </a:lnTo>
                  <a:lnTo>
                    <a:pt x="1558" y="1694"/>
                  </a:lnTo>
                  <a:lnTo>
                    <a:pt x="1558" y="1697"/>
                  </a:lnTo>
                  <a:lnTo>
                    <a:pt x="1558" y="1700"/>
                  </a:lnTo>
                  <a:lnTo>
                    <a:pt x="1558" y="1702"/>
                  </a:lnTo>
                  <a:lnTo>
                    <a:pt x="1558" y="1706"/>
                  </a:lnTo>
                  <a:lnTo>
                    <a:pt x="1559" y="1708"/>
                  </a:lnTo>
                  <a:lnTo>
                    <a:pt x="1559" y="1711"/>
                  </a:lnTo>
                  <a:lnTo>
                    <a:pt x="1559" y="1714"/>
                  </a:lnTo>
                  <a:lnTo>
                    <a:pt x="1559" y="1716"/>
                  </a:lnTo>
                  <a:lnTo>
                    <a:pt x="1559" y="1719"/>
                  </a:lnTo>
                  <a:lnTo>
                    <a:pt x="1560" y="1721"/>
                  </a:lnTo>
                  <a:lnTo>
                    <a:pt x="1560" y="1724"/>
                  </a:lnTo>
                  <a:lnTo>
                    <a:pt x="1560" y="1726"/>
                  </a:lnTo>
                  <a:lnTo>
                    <a:pt x="1560" y="1729"/>
                  </a:lnTo>
                  <a:lnTo>
                    <a:pt x="1560" y="1731"/>
                  </a:lnTo>
                  <a:lnTo>
                    <a:pt x="1560" y="1734"/>
                  </a:lnTo>
                  <a:lnTo>
                    <a:pt x="1560" y="1736"/>
                  </a:lnTo>
                  <a:lnTo>
                    <a:pt x="1561" y="1738"/>
                  </a:lnTo>
                  <a:lnTo>
                    <a:pt x="1561" y="1740"/>
                  </a:lnTo>
                  <a:lnTo>
                    <a:pt x="1561" y="1742"/>
                  </a:lnTo>
                  <a:lnTo>
                    <a:pt x="1561" y="1745"/>
                  </a:lnTo>
                  <a:lnTo>
                    <a:pt x="1562" y="1747"/>
                  </a:lnTo>
                  <a:lnTo>
                    <a:pt x="1562" y="1749"/>
                  </a:lnTo>
                  <a:lnTo>
                    <a:pt x="1562" y="1751"/>
                  </a:lnTo>
                  <a:lnTo>
                    <a:pt x="1562" y="1753"/>
                  </a:lnTo>
                  <a:lnTo>
                    <a:pt x="1562" y="1755"/>
                  </a:lnTo>
                  <a:lnTo>
                    <a:pt x="1562" y="1756"/>
                  </a:lnTo>
                  <a:lnTo>
                    <a:pt x="1562" y="1758"/>
                  </a:lnTo>
                  <a:lnTo>
                    <a:pt x="1563" y="1760"/>
                  </a:lnTo>
                  <a:lnTo>
                    <a:pt x="1563" y="1761"/>
                  </a:lnTo>
                  <a:lnTo>
                    <a:pt x="1563" y="1763"/>
                  </a:lnTo>
                  <a:lnTo>
                    <a:pt x="1563" y="1765"/>
                  </a:lnTo>
                  <a:lnTo>
                    <a:pt x="1563" y="1766"/>
                  </a:lnTo>
                  <a:lnTo>
                    <a:pt x="1563" y="1768"/>
                  </a:lnTo>
                  <a:lnTo>
                    <a:pt x="1563" y="1769"/>
                  </a:lnTo>
                  <a:lnTo>
                    <a:pt x="1564" y="1771"/>
                  </a:lnTo>
                  <a:lnTo>
                    <a:pt x="1564" y="1772"/>
                  </a:lnTo>
                  <a:lnTo>
                    <a:pt x="1564" y="1773"/>
                  </a:lnTo>
                  <a:lnTo>
                    <a:pt x="1564" y="1775"/>
                  </a:lnTo>
                  <a:lnTo>
                    <a:pt x="1564" y="1776"/>
                  </a:lnTo>
                  <a:lnTo>
                    <a:pt x="1565" y="1777"/>
                  </a:lnTo>
                  <a:lnTo>
                    <a:pt x="1565" y="1778"/>
                  </a:lnTo>
                  <a:lnTo>
                    <a:pt x="1565" y="1779"/>
                  </a:lnTo>
                  <a:lnTo>
                    <a:pt x="1565" y="1780"/>
                  </a:lnTo>
                  <a:lnTo>
                    <a:pt x="1565" y="1781"/>
                  </a:lnTo>
                  <a:lnTo>
                    <a:pt x="1565" y="1782"/>
                  </a:lnTo>
                  <a:lnTo>
                    <a:pt x="1565" y="1783"/>
                  </a:lnTo>
                  <a:lnTo>
                    <a:pt x="1566" y="1784"/>
                  </a:lnTo>
                  <a:lnTo>
                    <a:pt x="1566" y="1785"/>
                  </a:lnTo>
                  <a:lnTo>
                    <a:pt x="1566" y="1786"/>
                  </a:lnTo>
                  <a:lnTo>
                    <a:pt x="1566" y="1786"/>
                  </a:lnTo>
                  <a:lnTo>
                    <a:pt x="1567" y="1787"/>
                  </a:lnTo>
                  <a:lnTo>
                    <a:pt x="1567" y="1788"/>
                  </a:lnTo>
                  <a:lnTo>
                    <a:pt x="1567" y="1788"/>
                  </a:lnTo>
                  <a:lnTo>
                    <a:pt x="1567" y="1789"/>
                  </a:lnTo>
                  <a:lnTo>
                    <a:pt x="1567" y="1789"/>
                  </a:lnTo>
                  <a:lnTo>
                    <a:pt x="1567" y="1789"/>
                  </a:lnTo>
                  <a:lnTo>
                    <a:pt x="1567" y="1790"/>
                  </a:lnTo>
                  <a:lnTo>
                    <a:pt x="1568" y="1790"/>
                  </a:lnTo>
                  <a:lnTo>
                    <a:pt x="1568" y="1791"/>
                  </a:lnTo>
                  <a:lnTo>
                    <a:pt x="1568" y="1791"/>
                  </a:lnTo>
                  <a:lnTo>
                    <a:pt x="1568" y="1791"/>
                  </a:lnTo>
                  <a:lnTo>
                    <a:pt x="1568" y="1791"/>
                  </a:lnTo>
                  <a:lnTo>
                    <a:pt x="1568" y="1791"/>
                  </a:lnTo>
                  <a:lnTo>
                    <a:pt x="1568" y="1791"/>
                  </a:lnTo>
                  <a:lnTo>
                    <a:pt x="1569" y="1791"/>
                  </a:lnTo>
                  <a:lnTo>
                    <a:pt x="1569" y="1791"/>
                  </a:lnTo>
                  <a:lnTo>
                    <a:pt x="1569" y="1791"/>
                  </a:lnTo>
                  <a:lnTo>
                    <a:pt x="1569" y="1791"/>
                  </a:lnTo>
                  <a:lnTo>
                    <a:pt x="1569" y="1791"/>
                  </a:lnTo>
                  <a:lnTo>
                    <a:pt x="1570" y="1791"/>
                  </a:lnTo>
                  <a:lnTo>
                    <a:pt x="1570" y="1790"/>
                  </a:lnTo>
                  <a:lnTo>
                    <a:pt x="1570" y="1790"/>
                  </a:lnTo>
                  <a:lnTo>
                    <a:pt x="1570" y="1789"/>
                  </a:lnTo>
                  <a:lnTo>
                    <a:pt x="1570" y="1789"/>
                  </a:lnTo>
                  <a:lnTo>
                    <a:pt x="1570" y="1789"/>
                  </a:lnTo>
                  <a:lnTo>
                    <a:pt x="1571" y="1788"/>
                  </a:lnTo>
                  <a:lnTo>
                    <a:pt x="1571" y="1788"/>
                  </a:lnTo>
                  <a:lnTo>
                    <a:pt x="1571" y="1787"/>
                  </a:lnTo>
                  <a:lnTo>
                    <a:pt x="1571" y="1786"/>
                  </a:lnTo>
                  <a:lnTo>
                    <a:pt x="1571" y="1786"/>
                  </a:lnTo>
                  <a:lnTo>
                    <a:pt x="1572" y="1785"/>
                  </a:lnTo>
                  <a:lnTo>
                    <a:pt x="1572" y="1784"/>
                  </a:lnTo>
                  <a:lnTo>
                    <a:pt x="1572" y="1783"/>
                  </a:lnTo>
                  <a:lnTo>
                    <a:pt x="1572" y="1782"/>
                  </a:lnTo>
                  <a:lnTo>
                    <a:pt x="1572" y="1781"/>
                  </a:lnTo>
                  <a:lnTo>
                    <a:pt x="1572" y="1780"/>
                  </a:lnTo>
                  <a:lnTo>
                    <a:pt x="1572" y="1779"/>
                  </a:lnTo>
                  <a:lnTo>
                    <a:pt x="1573" y="1778"/>
                  </a:lnTo>
                  <a:lnTo>
                    <a:pt x="1573" y="1777"/>
                  </a:lnTo>
                  <a:lnTo>
                    <a:pt x="1573" y="1776"/>
                  </a:lnTo>
                  <a:lnTo>
                    <a:pt x="1573" y="1775"/>
                  </a:lnTo>
                  <a:lnTo>
                    <a:pt x="1573" y="1773"/>
                  </a:lnTo>
                  <a:lnTo>
                    <a:pt x="1573" y="1772"/>
                  </a:lnTo>
                  <a:lnTo>
                    <a:pt x="1573" y="1771"/>
                  </a:lnTo>
                  <a:lnTo>
                    <a:pt x="1574" y="1769"/>
                  </a:lnTo>
                  <a:lnTo>
                    <a:pt x="1574" y="1768"/>
                  </a:lnTo>
                  <a:lnTo>
                    <a:pt x="1574" y="1766"/>
                  </a:lnTo>
                  <a:lnTo>
                    <a:pt x="1574" y="1765"/>
                  </a:lnTo>
                  <a:lnTo>
                    <a:pt x="1575" y="1763"/>
                  </a:lnTo>
                  <a:lnTo>
                    <a:pt x="1575" y="1762"/>
                  </a:lnTo>
                  <a:lnTo>
                    <a:pt x="1575" y="1760"/>
                  </a:lnTo>
                  <a:lnTo>
                    <a:pt x="1575" y="1758"/>
                  </a:lnTo>
                  <a:lnTo>
                    <a:pt x="1575" y="1757"/>
                  </a:lnTo>
                  <a:lnTo>
                    <a:pt x="1575" y="1755"/>
                  </a:lnTo>
                  <a:lnTo>
                    <a:pt x="1575" y="1753"/>
                  </a:lnTo>
                  <a:lnTo>
                    <a:pt x="1576" y="1751"/>
                  </a:lnTo>
                  <a:lnTo>
                    <a:pt x="1576" y="1749"/>
                  </a:lnTo>
                  <a:lnTo>
                    <a:pt x="1576" y="1747"/>
                  </a:lnTo>
                  <a:lnTo>
                    <a:pt x="1576" y="1745"/>
                  </a:lnTo>
                  <a:lnTo>
                    <a:pt x="1576" y="1743"/>
                  </a:lnTo>
                  <a:lnTo>
                    <a:pt x="1577" y="1741"/>
                  </a:lnTo>
                  <a:lnTo>
                    <a:pt x="1577" y="1739"/>
                  </a:lnTo>
                  <a:lnTo>
                    <a:pt x="1577" y="1737"/>
                  </a:lnTo>
                  <a:lnTo>
                    <a:pt x="1577" y="1735"/>
                  </a:lnTo>
                  <a:lnTo>
                    <a:pt x="1577" y="1732"/>
                  </a:lnTo>
                  <a:lnTo>
                    <a:pt x="1577" y="1730"/>
                  </a:lnTo>
                  <a:lnTo>
                    <a:pt x="1577" y="1727"/>
                  </a:lnTo>
                  <a:lnTo>
                    <a:pt x="1578" y="1725"/>
                  </a:lnTo>
                  <a:lnTo>
                    <a:pt x="1578" y="1723"/>
                  </a:lnTo>
                  <a:lnTo>
                    <a:pt x="1578" y="1720"/>
                  </a:lnTo>
                  <a:lnTo>
                    <a:pt x="1578" y="1718"/>
                  </a:lnTo>
                  <a:lnTo>
                    <a:pt x="1578" y="1715"/>
                  </a:lnTo>
                  <a:lnTo>
                    <a:pt x="1578" y="1712"/>
                  </a:lnTo>
                  <a:lnTo>
                    <a:pt x="1578" y="1710"/>
                  </a:lnTo>
                  <a:lnTo>
                    <a:pt x="1579" y="1707"/>
                  </a:lnTo>
                  <a:lnTo>
                    <a:pt x="1579" y="1705"/>
                  </a:lnTo>
                  <a:lnTo>
                    <a:pt x="1579" y="1702"/>
                  </a:lnTo>
                  <a:lnTo>
                    <a:pt x="1579" y="1699"/>
                  </a:lnTo>
                  <a:lnTo>
                    <a:pt x="1580" y="1696"/>
                  </a:lnTo>
                  <a:lnTo>
                    <a:pt x="1580" y="1693"/>
                  </a:lnTo>
                  <a:lnTo>
                    <a:pt x="1580" y="1691"/>
                  </a:lnTo>
                  <a:lnTo>
                    <a:pt x="1580" y="1688"/>
                  </a:lnTo>
                  <a:lnTo>
                    <a:pt x="1580" y="1684"/>
                  </a:lnTo>
                  <a:lnTo>
                    <a:pt x="1580" y="1681"/>
                  </a:lnTo>
                  <a:lnTo>
                    <a:pt x="1580" y="1678"/>
                  </a:lnTo>
                  <a:lnTo>
                    <a:pt x="1581" y="1675"/>
                  </a:lnTo>
                  <a:lnTo>
                    <a:pt x="1581" y="1672"/>
                  </a:lnTo>
                  <a:lnTo>
                    <a:pt x="1581" y="1669"/>
                  </a:lnTo>
                  <a:lnTo>
                    <a:pt x="1581" y="1666"/>
                  </a:lnTo>
                  <a:lnTo>
                    <a:pt x="1581" y="1663"/>
                  </a:lnTo>
                  <a:lnTo>
                    <a:pt x="1581" y="1659"/>
                  </a:lnTo>
                  <a:lnTo>
                    <a:pt x="1581" y="1656"/>
                  </a:lnTo>
                  <a:lnTo>
                    <a:pt x="1582" y="1653"/>
                  </a:lnTo>
                  <a:lnTo>
                    <a:pt x="1582" y="1649"/>
                  </a:lnTo>
                  <a:lnTo>
                    <a:pt x="1582" y="1646"/>
                  </a:lnTo>
                  <a:lnTo>
                    <a:pt x="1582" y="1642"/>
                  </a:lnTo>
                  <a:lnTo>
                    <a:pt x="1582" y="1638"/>
                  </a:lnTo>
                  <a:lnTo>
                    <a:pt x="1583" y="1635"/>
                  </a:lnTo>
                  <a:lnTo>
                    <a:pt x="1583" y="1632"/>
                  </a:lnTo>
                  <a:lnTo>
                    <a:pt x="1583" y="1628"/>
                  </a:lnTo>
                  <a:lnTo>
                    <a:pt x="1583" y="1624"/>
                  </a:lnTo>
                  <a:lnTo>
                    <a:pt x="1583" y="1620"/>
                  </a:lnTo>
                  <a:lnTo>
                    <a:pt x="1583" y="1617"/>
                  </a:lnTo>
                  <a:lnTo>
                    <a:pt x="1583" y="1613"/>
                  </a:lnTo>
                  <a:lnTo>
                    <a:pt x="1584" y="1609"/>
                  </a:lnTo>
                  <a:lnTo>
                    <a:pt x="1584" y="1605"/>
                  </a:lnTo>
                  <a:lnTo>
                    <a:pt x="1584" y="1602"/>
                  </a:lnTo>
                  <a:lnTo>
                    <a:pt x="1584" y="1598"/>
                  </a:lnTo>
                  <a:lnTo>
                    <a:pt x="1585" y="1594"/>
                  </a:lnTo>
                  <a:lnTo>
                    <a:pt x="1585" y="1590"/>
                  </a:lnTo>
                  <a:lnTo>
                    <a:pt x="1585" y="1586"/>
                  </a:lnTo>
                  <a:lnTo>
                    <a:pt x="1585" y="1582"/>
                  </a:lnTo>
                  <a:lnTo>
                    <a:pt x="1585" y="1578"/>
                  </a:lnTo>
                  <a:lnTo>
                    <a:pt x="1585" y="1574"/>
                  </a:lnTo>
                  <a:lnTo>
                    <a:pt x="1585" y="1570"/>
                  </a:lnTo>
                  <a:lnTo>
                    <a:pt x="1586" y="1566"/>
                  </a:lnTo>
                  <a:lnTo>
                    <a:pt x="1586" y="1561"/>
                  </a:lnTo>
                  <a:lnTo>
                    <a:pt x="1586" y="1557"/>
                  </a:lnTo>
                  <a:lnTo>
                    <a:pt x="1586" y="1553"/>
                  </a:lnTo>
                  <a:lnTo>
                    <a:pt x="1586" y="1549"/>
                  </a:lnTo>
                  <a:lnTo>
                    <a:pt x="1586" y="1545"/>
                  </a:lnTo>
                  <a:lnTo>
                    <a:pt x="1586" y="1540"/>
                  </a:lnTo>
                  <a:lnTo>
                    <a:pt x="1587" y="1536"/>
                  </a:lnTo>
                  <a:lnTo>
                    <a:pt x="1587" y="1531"/>
                  </a:lnTo>
                  <a:lnTo>
                    <a:pt x="1587" y="1527"/>
                  </a:lnTo>
                  <a:lnTo>
                    <a:pt x="1587" y="1523"/>
                  </a:lnTo>
                  <a:lnTo>
                    <a:pt x="1587" y="1518"/>
                  </a:lnTo>
                  <a:lnTo>
                    <a:pt x="1588" y="1513"/>
                  </a:lnTo>
                  <a:lnTo>
                    <a:pt x="1588" y="1509"/>
                  </a:lnTo>
                  <a:lnTo>
                    <a:pt x="1588" y="1505"/>
                  </a:lnTo>
                  <a:lnTo>
                    <a:pt x="1588" y="1500"/>
                  </a:lnTo>
                  <a:lnTo>
                    <a:pt x="1588" y="1495"/>
                  </a:lnTo>
                  <a:lnTo>
                    <a:pt x="1588" y="1491"/>
                  </a:lnTo>
                  <a:lnTo>
                    <a:pt x="1588" y="1486"/>
                  </a:lnTo>
                  <a:lnTo>
                    <a:pt x="1589" y="1481"/>
                  </a:lnTo>
                  <a:lnTo>
                    <a:pt x="1589" y="1477"/>
                  </a:lnTo>
                  <a:lnTo>
                    <a:pt x="1589" y="1472"/>
                  </a:lnTo>
                  <a:lnTo>
                    <a:pt x="1589" y="1467"/>
                  </a:lnTo>
                  <a:lnTo>
                    <a:pt x="1590" y="1462"/>
                  </a:lnTo>
                  <a:lnTo>
                    <a:pt x="1590" y="1458"/>
                  </a:lnTo>
                  <a:lnTo>
                    <a:pt x="1590" y="1453"/>
                  </a:lnTo>
                  <a:lnTo>
                    <a:pt x="1590" y="1448"/>
                  </a:lnTo>
                  <a:lnTo>
                    <a:pt x="1590" y="1443"/>
                  </a:lnTo>
                  <a:lnTo>
                    <a:pt x="1590" y="1438"/>
                  </a:lnTo>
                  <a:lnTo>
                    <a:pt x="1590" y="1433"/>
                  </a:lnTo>
                  <a:lnTo>
                    <a:pt x="1591" y="1428"/>
                  </a:lnTo>
                  <a:lnTo>
                    <a:pt x="1591" y="1423"/>
                  </a:lnTo>
                  <a:lnTo>
                    <a:pt x="1591" y="1418"/>
                  </a:lnTo>
                  <a:lnTo>
                    <a:pt x="1591" y="1413"/>
                  </a:lnTo>
                  <a:lnTo>
                    <a:pt x="1591" y="1408"/>
                  </a:lnTo>
                  <a:lnTo>
                    <a:pt x="1591" y="1403"/>
                  </a:lnTo>
                  <a:lnTo>
                    <a:pt x="1591" y="1398"/>
                  </a:lnTo>
                  <a:lnTo>
                    <a:pt x="1592" y="1393"/>
                  </a:lnTo>
                  <a:lnTo>
                    <a:pt x="1592" y="1388"/>
                  </a:lnTo>
                  <a:lnTo>
                    <a:pt x="1592" y="1383"/>
                  </a:lnTo>
                  <a:lnTo>
                    <a:pt x="1592" y="1378"/>
                  </a:lnTo>
                  <a:lnTo>
                    <a:pt x="1592" y="1373"/>
                  </a:lnTo>
                  <a:lnTo>
                    <a:pt x="1593" y="1368"/>
                  </a:lnTo>
                  <a:lnTo>
                    <a:pt x="1593" y="1362"/>
                  </a:lnTo>
                  <a:lnTo>
                    <a:pt x="1593" y="1357"/>
                  </a:lnTo>
                  <a:lnTo>
                    <a:pt x="1593" y="1352"/>
                  </a:lnTo>
                  <a:lnTo>
                    <a:pt x="1593" y="1347"/>
                  </a:lnTo>
                  <a:lnTo>
                    <a:pt x="1593" y="1342"/>
                  </a:lnTo>
                  <a:lnTo>
                    <a:pt x="1593" y="1336"/>
                  </a:lnTo>
                  <a:lnTo>
                    <a:pt x="1594" y="1331"/>
                  </a:lnTo>
                  <a:lnTo>
                    <a:pt x="1594" y="1326"/>
                  </a:lnTo>
                  <a:lnTo>
                    <a:pt x="1594" y="1321"/>
                  </a:lnTo>
                  <a:lnTo>
                    <a:pt x="1594" y="1315"/>
                  </a:lnTo>
                  <a:lnTo>
                    <a:pt x="1595" y="1310"/>
                  </a:lnTo>
                  <a:lnTo>
                    <a:pt x="1595" y="1305"/>
                  </a:lnTo>
                  <a:lnTo>
                    <a:pt x="1595" y="1299"/>
                  </a:lnTo>
                  <a:lnTo>
                    <a:pt x="1595" y="1294"/>
                  </a:lnTo>
                  <a:lnTo>
                    <a:pt x="1595" y="1288"/>
                  </a:lnTo>
                  <a:lnTo>
                    <a:pt x="1595" y="1283"/>
                  </a:lnTo>
                  <a:lnTo>
                    <a:pt x="1595" y="1278"/>
                  </a:lnTo>
                  <a:lnTo>
                    <a:pt x="1596" y="1272"/>
                  </a:lnTo>
                  <a:lnTo>
                    <a:pt x="1596" y="1267"/>
                  </a:lnTo>
                  <a:lnTo>
                    <a:pt x="1596" y="1261"/>
                  </a:lnTo>
                  <a:lnTo>
                    <a:pt x="1596" y="1256"/>
                  </a:lnTo>
                  <a:lnTo>
                    <a:pt x="1596" y="1250"/>
                  </a:lnTo>
                  <a:lnTo>
                    <a:pt x="1596" y="1245"/>
                  </a:lnTo>
                  <a:lnTo>
                    <a:pt x="1596" y="1239"/>
                  </a:lnTo>
                  <a:lnTo>
                    <a:pt x="1597" y="1234"/>
                  </a:lnTo>
                  <a:lnTo>
                    <a:pt x="1597" y="1228"/>
                  </a:lnTo>
                  <a:lnTo>
                    <a:pt x="1597" y="1223"/>
                  </a:lnTo>
                  <a:lnTo>
                    <a:pt x="1597" y="1217"/>
                  </a:lnTo>
                  <a:lnTo>
                    <a:pt x="1597" y="1212"/>
                  </a:lnTo>
                  <a:lnTo>
                    <a:pt x="1598" y="1206"/>
                  </a:lnTo>
                  <a:lnTo>
                    <a:pt x="1598" y="1201"/>
                  </a:lnTo>
                  <a:lnTo>
                    <a:pt x="1598" y="1195"/>
                  </a:lnTo>
                  <a:lnTo>
                    <a:pt x="1598" y="1190"/>
                  </a:lnTo>
                  <a:lnTo>
                    <a:pt x="1598" y="1184"/>
                  </a:lnTo>
                  <a:lnTo>
                    <a:pt x="1598" y="1178"/>
                  </a:lnTo>
                  <a:lnTo>
                    <a:pt x="1598" y="1173"/>
                  </a:lnTo>
                  <a:lnTo>
                    <a:pt x="1599" y="1167"/>
                  </a:lnTo>
                  <a:lnTo>
                    <a:pt x="1599" y="1162"/>
                  </a:lnTo>
                  <a:lnTo>
                    <a:pt x="1599" y="1156"/>
                  </a:lnTo>
                  <a:lnTo>
                    <a:pt x="1599" y="1150"/>
                  </a:lnTo>
                  <a:lnTo>
                    <a:pt x="1600" y="1145"/>
                  </a:lnTo>
                  <a:lnTo>
                    <a:pt x="1600" y="1139"/>
                  </a:lnTo>
                  <a:lnTo>
                    <a:pt x="1600" y="1134"/>
                  </a:lnTo>
                  <a:lnTo>
                    <a:pt x="1600" y="1128"/>
                  </a:lnTo>
                  <a:lnTo>
                    <a:pt x="1600" y="1122"/>
                  </a:lnTo>
                  <a:lnTo>
                    <a:pt x="1600" y="1117"/>
                  </a:lnTo>
                  <a:lnTo>
                    <a:pt x="1600" y="1111"/>
                  </a:lnTo>
                  <a:lnTo>
                    <a:pt x="1601" y="1105"/>
                  </a:lnTo>
                  <a:lnTo>
                    <a:pt x="1601" y="1100"/>
                  </a:lnTo>
                  <a:lnTo>
                    <a:pt x="1601" y="1094"/>
                  </a:lnTo>
                  <a:lnTo>
                    <a:pt x="1601" y="1088"/>
                  </a:lnTo>
                  <a:lnTo>
                    <a:pt x="1601" y="1083"/>
                  </a:lnTo>
                  <a:lnTo>
                    <a:pt x="1601" y="1077"/>
                  </a:lnTo>
                  <a:lnTo>
                    <a:pt x="1601" y="1071"/>
                  </a:lnTo>
                  <a:lnTo>
                    <a:pt x="1602" y="1066"/>
                  </a:lnTo>
                  <a:lnTo>
                    <a:pt x="1602" y="1060"/>
                  </a:lnTo>
                  <a:lnTo>
                    <a:pt x="1602" y="1055"/>
                  </a:lnTo>
                  <a:lnTo>
                    <a:pt x="1602" y="1049"/>
                  </a:lnTo>
                  <a:lnTo>
                    <a:pt x="1602" y="1043"/>
                  </a:lnTo>
                  <a:lnTo>
                    <a:pt x="1603" y="1038"/>
                  </a:lnTo>
                  <a:lnTo>
                    <a:pt x="1603" y="1032"/>
                  </a:lnTo>
                  <a:lnTo>
                    <a:pt x="1603" y="1026"/>
                  </a:lnTo>
                  <a:lnTo>
                    <a:pt x="1603" y="1021"/>
                  </a:lnTo>
                  <a:lnTo>
                    <a:pt x="1603" y="1015"/>
                  </a:lnTo>
                  <a:lnTo>
                    <a:pt x="1603" y="1009"/>
                  </a:lnTo>
                  <a:lnTo>
                    <a:pt x="1604" y="1004"/>
                  </a:lnTo>
                  <a:lnTo>
                    <a:pt x="1604" y="998"/>
                  </a:lnTo>
                  <a:lnTo>
                    <a:pt x="1604" y="993"/>
                  </a:lnTo>
                  <a:lnTo>
                    <a:pt x="1604" y="987"/>
                  </a:lnTo>
                  <a:lnTo>
                    <a:pt x="1604" y="981"/>
                  </a:lnTo>
                  <a:lnTo>
                    <a:pt x="1605" y="976"/>
                  </a:lnTo>
                  <a:lnTo>
                    <a:pt x="1605" y="970"/>
                  </a:lnTo>
                  <a:lnTo>
                    <a:pt x="1605" y="965"/>
                  </a:lnTo>
                  <a:lnTo>
                    <a:pt x="1605" y="959"/>
                  </a:lnTo>
                  <a:lnTo>
                    <a:pt x="1605" y="954"/>
                  </a:lnTo>
                  <a:lnTo>
                    <a:pt x="1605" y="948"/>
                  </a:lnTo>
                  <a:lnTo>
                    <a:pt x="1605" y="943"/>
                  </a:lnTo>
                  <a:lnTo>
                    <a:pt x="1606" y="937"/>
                  </a:lnTo>
                  <a:lnTo>
                    <a:pt x="1606" y="932"/>
                  </a:lnTo>
                  <a:lnTo>
                    <a:pt x="1606" y="926"/>
                  </a:lnTo>
                  <a:lnTo>
                    <a:pt x="1606" y="920"/>
                  </a:lnTo>
                  <a:lnTo>
                    <a:pt x="1606" y="915"/>
                  </a:lnTo>
                  <a:lnTo>
                    <a:pt x="1606" y="910"/>
                  </a:lnTo>
                  <a:lnTo>
                    <a:pt x="1606" y="904"/>
                  </a:lnTo>
                  <a:lnTo>
                    <a:pt x="1607" y="899"/>
                  </a:lnTo>
                  <a:lnTo>
                    <a:pt x="1607" y="893"/>
                  </a:lnTo>
                  <a:lnTo>
                    <a:pt x="1607" y="888"/>
                  </a:lnTo>
                  <a:lnTo>
                    <a:pt x="1607" y="882"/>
                  </a:lnTo>
                  <a:lnTo>
                    <a:pt x="1608" y="877"/>
                  </a:lnTo>
                  <a:lnTo>
                    <a:pt x="1608" y="871"/>
                  </a:lnTo>
                  <a:lnTo>
                    <a:pt x="1608" y="866"/>
                  </a:lnTo>
                  <a:lnTo>
                    <a:pt x="1608" y="861"/>
                  </a:lnTo>
                  <a:lnTo>
                    <a:pt x="1608" y="855"/>
                  </a:lnTo>
                  <a:lnTo>
                    <a:pt x="1608" y="850"/>
                  </a:lnTo>
                  <a:lnTo>
                    <a:pt x="1608" y="845"/>
                  </a:lnTo>
                  <a:lnTo>
                    <a:pt x="1609" y="839"/>
                  </a:lnTo>
                  <a:lnTo>
                    <a:pt x="1609" y="834"/>
                  </a:lnTo>
                  <a:lnTo>
                    <a:pt x="1609" y="829"/>
                  </a:lnTo>
                  <a:lnTo>
                    <a:pt x="1609" y="823"/>
                  </a:lnTo>
                  <a:lnTo>
                    <a:pt x="1609" y="818"/>
                  </a:lnTo>
                  <a:lnTo>
                    <a:pt x="1609" y="813"/>
                  </a:lnTo>
                  <a:lnTo>
                    <a:pt x="1609" y="808"/>
                  </a:lnTo>
                  <a:lnTo>
                    <a:pt x="1610" y="802"/>
                  </a:lnTo>
                  <a:lnTo>
                    <a:pt x="1610" y="797"/>
                  </a:lnTo>
                  <a:lnTo>
                    <a:pt x="1610" y="792"/>
                  </a:lnTo>
                  <a:lnTo>
                    <a:pt x="1610" y="787"/>
                  </a:lnTo>
                  <a:lnTo>
                    <a:pt x="1610" y="782"/>
                  </a:lnTo>
                  <a:lnTo>
                    <a:pt x="1611" y="777"/>
                  </a:lnTo>
                  <a:lnTo>
                    <a:pt x="1611" y="771"/>
                  </a:lnTo>
                  <a:lnTo>
                    <a:pt x="1611" y="766"/>
                  </a:lnTo>
                  <a:lnTo>
                    <a:pt x="1611" y="761"/>
                  </a:lnTo>
                  <a:lnTo>
                    <a:pt x="1611" y="756"/>
                  </a:lnTo>
                  <a:lnTo>
                    <a:pt x="1611" y="751"/>
                  </a:lnTo>
                  <a:lnTo>
                    <a:pt x="1611" y="746"/>
                  </a:lnTo>
                  <a:lnTo>
                    <a:pt x="1612" y="741"/>
                  </a:lnTo>
                  <a:lnTo>
                    <a:pt x="1612" y="736"/>
                  </a:lnTo>
                  <a:lnTo>
                    <a:pt x="1612" y="731"/>
                  </a:lnTo>
                  <a:lnTo>
                    <a:pt x="1612" y="726"/>
                  </a:lnTo>
                  <a:lnTo>
                    <a:pt x="1613" y="721"/>
                  </a:lnTo>
                  <a:lnTo>
                    <a:pt x="1613" y="716"/>
                  </a:lnTo>
                  <a:lnTo>
                    <a:pt x="1613" y="712"/>
                  </a:lnTo>
                  <a:lnTo>
                    <a:pt x="1613" y="707"/>
                  </a:lnTo>
                  <a:lnTo>
                    <a:pt x="1613" y="702"/>
                  </a:lnTo>
                  <a:lnTo>
                    <a:pt x="1613" y="697"/>
                  </a:lnTo>
                  <a:lnTo>
                    <a:pt x="1613" y="692"/>
                  </a:lnTo>
                  <a:lnTo>
                    <a:pt x="1614" y="687"/>
                  </a:lnTo>
                  <a:lnTo>
                    <a:pt x="1614" y="683"/>
                  </a:lnTo>
                  <a:lnTo>
                    <a:pt x="1614" y="678"/>
                  </a:lnTo>
                  <a:lnTo>
                    <a:pt x="1614" y="673"/>
                  </a:lnTo>
                  <a:lnTo>
                    <a:pt x="1614" y="669"/>
                  </a:lnTo>
                  <a:lnTo>
                    <a:pt x="1614" y="664"/>
                  </a:lnTo>
                  <a:lnTo>
                    <a:pt x="1614" y="659"/>
                  </a:lnTo>
                  <a:lnTo>
                    <a:pt x="1615" y="654"/>
                  </a:lnTo>
                  <a:lnTo>
                    <a:pt x="1615" y="650"/>
                  </a:lnTo>
                  <a:lnTo>
                    <a:pt x="1615" y="646"/>
                  </a:lnTo>
                  <a:lnTo>
                    <a:pt x="1615" y="641"/>
                  </a:lnTo>
                  <a:lnTo>
                    <a:pt x="1615" y="636"/>
                  </a:lnTo>
                  <a:lnTo>
                    <a:pt x="1616" y="632"/>
                  </a:lnTo>
                  <a:lnTo>
                    <a:pt x="1616" y="628"/>
                  </a:lnTo>
                  <a:lnTo>
                    <a:pt x="1616" y="623"/>
                  </a:lnTo>
                  <a:lnTo>
                    <a:pt x="1616" y="619"/>
                  </a:lnTo>
                  <a:lnTo>
                    <a:pt x="1616" y="614"/>
                  </a:lnTo>
                  <a:lnTo>
                    <a:pt x="1616" y="610"/>
                  </a:lnTo>
                  <a:lnTo>
                    <a:pt x="1616" y="606"/>
                  </a:lnTo>
                  <a:lnTo>
                    <a:pt x="1617" y="601"/>
                  </a:lnTo>
                  <a:lnTo>
                    <a:pt x="1617" y="597"/>
                  </a:lnTo>
                  <a:lnTo>
                    <a:pt x="1617" y="593"/>
                  </a:lnTo>
                  <a:lnTo>
                    <a:pt x="1617" y="588"/>
                  </a:lnTo>
                  <a:lnTo>
                    <a:pt x="1618" y="584"/>
                  </a:lnTo>
                  <a:lnTo>
                    <a:pt x="1618" y="580"/>
                  </a:lnTo>
                  <a:lnTo>
                    <a:pt x="1618" y="576"/>
                  </a:lnTo>
                  <a:lnTo>
                    <a:pt x="1618" y="572"/>
                  </a:lnTo>
                  <a:lnTo>
                    <a:pt x="1618" y="568"/>
                  </a:lnTo>
                  <a:lnTo>
                    <a:pt x="1618" y="564"/>
                  </a:lnTo>
                  <a:lnTo>
                    <a:pt x="1618" y="560"/>
                  </a:lnTo>
                  <a:lnTo>
                    <a:pt x="1619" y="556"/>
                  </a:lnTo>
                  <a:lnTo>
                    <a:pt x="1619" y="552"/>
                  </a:lnTo>
                  <a:lnTo>
                    <a:pt x="1619" y="548"/>
                  </a:lnTo>
                  <a:lnTo>
                    <a:pt x="1619" y="544"/>
                  </a:lnTo>
                  <a:lnTo>
                    <a:pt x="1619" y="540"/>
                  </a:lnTo>
                  <a:lnTo>
                    <a:pt x="1619" y="536"/>
                  </a:lnTo>
                  <a:lnTo>
                    <a:pt x="1619" y="532"/>
                  </a:lnTo>
                  <a:lnTo>
                    <a:pt x="1620" y="529"/>
                  </a:lnTo>
                  <a:lnTo>
                    <a:pt x="1620" y="525"/>
                  </a:lnTo>
                  <a:lnTo>
                    <a:pt x="1620" y="521"/>
                  </a:lnTo>
                  <a:lnTo>
                    <a:pt x="1620" y="518"/>
                  </a:lnTo>
                  <a:lnTo>
                    <a:pt x="1620" y="514"/>
                  </a:lnTo>
                  <a:lnTo>
                    <a:pt x="1621" y="511"/>
                  </a:lnTo>
                  <a:lnTo>
                    <a:pt x="1621" y="507"/>
                  </a:lnTo>
                  <a:lnTo>
                    <a:pt x="1621" y="503"/>
                  </a:lnTo>
                  <a:lnTo>
                    <a:pt x="1621" y="500"/>
                  </a:lnTo>
                  <a:lnTo>
                    <a:pt x="1621" y="496"/>
                  </a:lnTo>
                  <a:lnTo>
                    <a:pt x="1621" y="493"/>
                  </a:lnTo>
                  <a:lnTo>
                    <a:pt x="1621" y="490"/>
                  </a:lnTo>
                  <a:lnTo>
                    <a:pt x="1622" y="486"/>
                  </a:lnTo>
                  <a:lnTo>
                    <a:pt x="1622" y="483"/>
                  </a:lnTo>
                  <a:lnTo>
                    <a:pt x="1622" y="480"/>
                  </a:lnTo>
                  <a:lnTo>
                    <a:pt x="1622" y="476"/>
                  </a:lnTo>
                  <a:lnTo>
                    <a:pt x="1623" y="473"/>
                  </a:lnTo>
                  <a:lnTo>
                    <a:pt x="1623" y="470"/>
                  </a:lnTo>
                  <a:lnTo>
                    <a:pt x="1623" y="467"/>
                  </a:lnTo>
                  <a:lnTo>
                    <a:pt x="1623" y="463"/>
                  </a:lnTo>
                  <a:lnTo>
                    <a:pt x="1623" y="460"/>
                  </a:lnTo>
                  <a:lnTo>
                    <a:pt x="1623" y="457"/>
                  </a:lnTo>
                  <a:lnTo>
                    <a:pt x="1623" y="454"/>
                  </a:lnTo>
                  <a:lnTo>
                    <a:pt x="1624" y="451"/>
                  </a:lnTo>
                  <a:lnTo>
                    <a:pt x="1624" y="448"/>
                  </a:lnTo>
                  <a:lnTo>
                    <a:pt x="1624" y="445"/>
                  </a:lnTo>
                  <a:lnTo>
                    <a:pt x="1624" y="442"/>
                  </a:lnTo>
                  <a:lnTo>
                    <a:pt x="1624" y="440"/>
                  </a:lnTo>
                  <a:lnTo>
                    <a:pt x="1624" y="437"/>
                  </a:lnTo>
                  <a:lnTo>
                    <a:pt x="1624" y="434"/>
                  </a:lnTo>
                  <a:lnTo>
                    <a:pt x="1625" y="431"/>
                  </a:lnTo>
                  <a:lnTo>
                    <a:pt x="1625" y="429"/>
                  </a:lnTo>
                  <a:lnTo>
                    <a:pt x="1625" y="426"/>
                  </a:lnTo>
                  <a:lnTo>
                    <a:pt x="1625" y="423"/>
                  </a:lnTo>
                  <a:lnTo>
                    <a:pt x="1625" y="421"/>
                  </a:lnTo>
                  <a:lnTo>
                    <a:pt x="1626" y="418"/>
                  </a:lnTo>
                  <a:lnTo>
                    <a:pt x="1626" y="416"/>
                  </a:lnTo>
                  <a:lnTo>
                    <a:pt x="1626" y="413"/>
                  </a:lnTo>
                  <a:lnTo>
                    <a:pt x="1626" y="411"/>
                  </a:lnTo>
                  <a:lnTo>
                    <a:pt x="1626" y="408"/>
                  </a:lnTo>
                  <a:lnTo>
                    <a:pt x="1626" y="406"/>
                  </a:lnTo>
                  <a:lnTo>
                    <a:pt x="1626" y="404"/>
                  </a:lnTo>
                  <a:lnTo>
                    <a:pt x="1627" y="401"/>
                  </a:lnTo>
                  <a:lnTo>
                    <a:pt x="1627" y="399"/>
                  </a:lnTo>
                  <a:lnTo>
                    <a:pt x="1627" y="397"/>
                  </a:lnTo>
                  <a:lnTo>
                    <a:pt x="1627" y="394"/>
                  </a:lnTo>
                  <a:lnTo>
                    <a:pt x="1628" y="393"/>
                  </a:lnTo>
                  <a:lnTo>
                    <a:pt x="1628" y="390"/>
                  </a:lnTo>
                  <a:lnTo>
                    <a:pt x="1628" y="388"/>
                  </a:lnTo>
                  <a:lnTo>
                    <a:pt x="1628" y="386"/>
                  </a:lnTo>
                  <a:lnTo>
                    <a:pt x="1628" y="384"/>
                  </a:lnTo>
                  <a:lnTo>
                    <a:pt x="1628" y="382"/>
                  </a:lnTo>
                  <a:lnTo>
                    <a:pt x="1628" y="380"/>
                  </a:lnTo>
                  <a:lnTo>
                    <a:pt x="1629" y="378"/>
                  </a:lnTo>
                  <a:lnTo>
                    <a:pt x="1629" y="376"/>
                  </a:lnTo>
                  <a:lnTo>
                    <a:pt x="1629" y="375"/>
                  </a:lnTo>
                  <a:lnTo>
                    <a:pt x="1629" y="373"/>
                  </a:lnTo>
                  <a:lnTo>
                    <a:pt x="1629" y="371"/>
                  </a:lnTo>
                  <a:lnTo>
                    <a:pt x="1629" y="370"/>
                  </a:lnTo>
                  <a:lnTo>
                    <a:pt x="1629" y="368"/>
                  </a:lnTo>
                  <a:lnTo>
                    <a:pt x="1630" y="366"/>
                  </a:lnTo>
                  <a:lnTo>
                    <a:pt x="1630" y="365"/>
                  </a:lnTo>
                  <a:lnTo>
                    <a:pt x="1630" y="363"/>
                  </a:lnTo>
                  <a:lnTo>
                    <a:pt x="1630" y="362"/>
                  </a:lnTo>
                  <a:lnTo>
                    <a:pt x="1630" y="360"/>
                  </a:lnTo>
                  <a:lnTo>
                    <a:pt x="1631" y="359"/>
                  </a:lnTo>
                  <a:lnTo>
                    <a:pt x="1631" y="357"/>
                  </a:lnTo>
                  <a:lnTo>
                    <a:pt x="1631" y="356"/>
                  </a:lnTo>
                  <a:lnTo>
                    <a:pt x="1631" y="355"/>
                  </a:lnTo>
                  <a:lnTo>
                    <a:pt x="1631" y="353"/>
                  </a:lnTo>
                  <a:lnTo>
                    <a:pt x="1631" y="352"/>
                  </a:lnTo>
                  <a:lnTo>
                    <a:pt x="1632" y="351"/>
                  </a:lnTo>
                  <a:lnTo>
                    <a:pt x="1632" y="350"/>
                  </a:lnTo>
                  <a:lnTo>
                    <a:pt x="1632" y="349"/>
                  </a:lnTo>
                  <a:lnTo>
                    <a:pt x="1632" y="348"/>
                  </a:lnTo>
                  <a:lnTo>
                    <a:pt x="1632" y="347"/>
                  </a:lnTo>
                  <a:lnTo>
                    <a:pt x="1633" y="346"/>
                  </a:lnTo>
                  <a:lnTo>
                    <a:pt x="1633" y="345"/>
                  </a:lnTo>
                  <a:lnTo>
                    <a:pt x="1633" y="344"/>
                  </a:lnTo>
                  <a:lnTo>
                    <a:pt x="1633" y="343"/>
                  </a:lnTo>
                  <a:lnTo>
                    <a:pt x="1633" y="342"/>
                  </a:lnTo>
                  <a:lnTo>
                    <a:pt x="1633" y="342"/>
                  </a:lnTo>
                  <a:lnTo>
                    <a:pt x="1633" y="341"/>
                  </a:lnTo>
                  <a:lnTo>
                    <a:pt x="1634" y="340"/>
                  </a:lnTo>
                  <a:lnTo>
                    <a:pt x="1634" y="339"/>
                  </a:lnTo>
                  <a:lnTo>
                    <a:pt x="1634" y="339"/>
                  </a:lnTo>
                  <a:lnTo>
                    <a:pt x="1634" y="338"/>
                  </a:lnTo>
                  <a:lnTo>
                    <a:pt x="1634" y="338"/>
                  </a:lnTo>
                  <a:lnTo>
                    <a:pt x="1634" y="337"/>
                  </a:lnTo>
                  <a:lnTo>
                    <a:pt x="1634" y="337"/>
                  </a:lnTo>
                  <a:lnTo>
                    <a:pt x="1635" y="336"/>
                  </a:lnTo>
                  <a:lnTo>
                    <a:pt x="1635" y="336"/>
                  </a:lnTo>
                  <a:lnTo>
                    <a:pt x="1635" y="335"/>
                  </a:lnTo>
                  <a:lnTo>
                    <a:pt x="1635" y="335"/>
                  </a:lnTo>
                  <a:lnTo>
                    <a:pt x="1636" y="335"/>
                  </a:lnTo>
                  <a:lnTo>
                    <a:pt x="1636" y="335"/>
                  </a:lnTo>
                  <a:lnTo>
                    <a:pt x="1636" y="335"/>
                  </a:lnTo>
                  <a:lnTo>
                    <a:pt x="1636" y="334"/>
                  </a:lnTo>
                  <a:lnTo>
                    <a:pt x="1636" y="334"/>
                  </a:lnTo>
                  <a:lnTo>
                    <a:pt x="1636" y="334"/>
                  </a:lnTo>
                  <a:lnTo>
                    <a:pt x="1636" y="334"/>
                  </a:lnTo>
                  <a:lnTo>
                    <a:pt x="1637" y="334"/>
                  </a:lnTo>
                  <a:lnTo>
                    <a:pt x="1637" y="334"/>
                  </a:lnTo>
                  <a:lnTo>
                    <a:pt x="1637" y="334"/>
                  </a:lnTo>
                  <a:lnTo>
                    <a:pt x="1637" y="334"/>
                  </a:lnTo>
                  <a:lnTo>
                    <a:pt x="1637" y="335"/>
                  </a:lnTo>
                  <a:lnTo>
                    <a:pt x="1637" y="335"/>
                  </a:lnTo>
                  <a:lnTo>
                    <a:pt x="1637" y="335"/>
                  </a:lnTo>
                  <a:lnTo>
                    <a:pt x="1638" y="335"/>
                  </a:lnTo>
                  <a:lnTo>
                    <a:pt x="1638" y="336"/>
                  </a:lnTo>
                  <a:lnTo>
                    <a:pt x="1638" y="336"/>
                  </a:lnTo>
                  <a:lnTo>
                    <a:pt x="1638" y="337"/>
                  </a:lnTo>
                  <a:lnTo>
                    <a:pt x="1638" y="337"/>
                  </a:lnTo>
                  <a:lnTo>
                    <a:pt x="1639" y="337"/>
                  </a:lnTo>
                  <a:lnTo>
                    <a:pt x="1639" y="338"/>
                  </a:lnTo>
                  <a:lnTo>
                    <a:pt x="1639" y="339"/>
                  </a:lnTo>
                  <a:lnTo>
                    <a:pt x="1639" y="339"/>
                  </a:lnTo>
                  <a:lnTo>
                    <a:pt x="1639" y="340"/>
                  </a:lnTo>
                  <a:lnTo>
                    <a:pt x="1639" y="340"/>
                  </a:lnTo>
                  <a:lnTo>
                    <a:pt x="1639" y="341"/>
                  </a:lnTo>
                  <a:lnTo>
                    <a:pt x="1640" y="342"/>
                  </a:lnTo>
                  <a:lnTo>
                    <a:pt x="1640" y="343"/>
                  </a:lnTo>
                  <a:lnTo>
                    <a:pt x="1640" y="343"/>
                  </a:lnTo>
                  <a:lnTo>
                    <a:pt x="1640" y="344"/>
                  </a:lnTo>
                  <a:lnTo>
                    <a:pt x="1641" y="345"/>
                  </a:lnTo>
                  <a:lnTo>
                    <a:pt x="1641" y="346"/>
                  </a:lnTo>
                  <a:lnTo>
                    <a:pt x="1641" y="347"/>
                  </a:lnTo>
                  <a:lnTo>
                    <a:pt x="1641" y="348"/>
                  </a:lnTo>
                  <a:lnTo>
                    <a:pt x="1641" y="349"/>
                  </a:lnTo>
                  <a:lnTo>
                    <a:pt x="1641" y="350"/>
                  </a:lnTo>
                  <a:lnTo>
                    <a:pt x="1641" y="351"/>
                  </a:lnTo>
                  <a:lnTo>
                    <a:pt x="1642" y="352"/>
                  </a:lnTo>
                  <a:lnTo>
                    <a:pt x="1642" y="354"/>
                  </a:lnTo>
                  <a:lnTo>
                    <a:pt x="1642" y="355"/>
                  </a:lnTo>
                  <a:lnTo>
                    <a:pt x="1642" y="356"/>
                  </a:lnTo>
                  <a:lnTo>
                    <a:pt x="1642" y="358"/>
                  </a:lnTo>
                  <a:lnTo>
                    <a:pt x="1642" y="359"/>
                  </a:lnTo>
                  <a:lnTo>
                    <a:pt x="1642" y="360"/>
                  </a:lnTo>
                  <a:lnTo>
                    <a:pt x="1643" y="362"/>
                  </a:lnTo>
                  <a:lnTo>
                    <a:pt x="1643" y="363"/>
                  </a:lnTo>
                  <a:lnTo>
                    <a:pt x="1643" y="365"/>
                  </a:lnTo>
                  <a:lnTo>
                    <a:pt x="1643" y="366"/>
                  </a:lnTo>
                  <a:lnTo>
                    <a:pt x="1643" y="368"/>
                  </a:lnTo>
                  <a:lnTo>
                    <a:pt x="1644" y="369"/>
                  </a:lnTo>
                  <a:lnTo>
                    <a:pt x="1644" y="371"/>
                  </a:lnTo>
                  <a:lnTo>
                    <a:pt x="1644" y="373"/>
                  </a:lnTo>
                  <a:lnTo>
                    <a:pt x="1644" y="374"/>
                  </a:lnTo>
                  <a:lnTo>
                    <a:pt x="1644" y="376"/>
                  </a:lnTo>
                  <a:lnTo>
                    <a:pt x="1644" y="378"/>
                  </a:lnTo>
                  <a:lnTo>
                    <a:pt x="1644" y="380"/>
                  </a:lnTo>
                  <a:lnTo>
                    <a:pt x="1645" y="381"/>
                  </a:lnTo>
                  <a:lnTo>
                    <a:pt x="1645" y="383"/>
                  </a:lnTo>
                  <a:lnTo>
                    <a:pt x="1645" y="385"/>
                  </a:lnTo>
                  <a:lnTo>
                    <a:pt x="1645" y="387"/>
                  </a:lnTo>
                  <a:lnTo>
                    <a:pt x="1646" y="389"/>
                  </a:lnTo>
                  <a:lnTo>
                    <a:pt x="1646" y="391"/>
                  </a:lnTo>
                  <a:lnTo>
                    <a:pt x="1646" y="393"/>
                  </a:lnTo>
                  <a:lnTo>
                    <a:pt x="1646" y="395"/>
                  </a:lnTo>
                  <a:lnTo>
                    <a:pt x="1646" y="398"/>
                  </a:lnTo>
                  <a:lnTo>
                    <a:pt x="1646" y="399"/>
                  </a:lnTo>
                  <a:lnTo>
                    <a:pt x="1646" y="402"/>
                  </a:lnTo>
                  <a:lnTo>
                    <a:pt x="1647" y="404"/>
                  </a:lnTo>
                  <a:lnTo>
                    <a:pt x="1647" y="406"/>
                  </a:lnTo>
                  <a:lnTo>
                    <a:pt x="1647" y="408"/>
                  </a:lnTo>
                  <a:lnTo>
                    <a:pt x="1647" y="411"/>
                  </a:lnTo>
                  <a:lnTo>
                    <a:pt x="1647" y="413"/>
                  </a:lnTo>
                  <a:lnTo>
                    <a:pt x="1647" y="416"/>
                  </a:lnTo>
                  <a:lnTo>
                    <a:pt x="1647" y="418"/>
                  </a:lnTo>
                  <a:lnTo>
                    <a:pt x="1648" y="420"/>
                  </a:lnTo>
                  <a:lnTo>
                    <a:pt x="1648" y="423"/>
                  </a:lnTo>
                  <a:lnTo>
                    <a:pt x="1648" y="425"/>
                  </a:lnTo>
                  <a:lnTo>
                    <a:pt x="1648" y="428"/>
                  </a:lnTo>
                  <a:lnTo>
                    <a:pt x="1648" y="431"/>
                  </a:lnTo>
                  <a:lnTo>
                    <a:pt x="1649" y="433"/>
                  </a:lnTo>
                  <a:lnTo>
                    <a:pt x="1649" y="435"/>
                  </a:lnTo>
                  <a:lnTo>
                    <a:pt x="1649" y="438"/>
                  </a:lnTo>
                  <a:lnTo>
                    <a:pt x="1649" y="441"/>
                  </a:lnTo>
                  <a:lnTo>
                    <a:pt x="1649" y="444"/>
                  </a:lnTo>
                  <a:lnTo>
                    <a:pt x="1649" y="446"/>
                  </a:lnTo>
                  <a:lnTo>
                    <a:pt x="1649" y="449"/>
                  </a:lnTo>
                  <a:lnTo>
                    <a:pt x="1650" y="452"/>
                  </a:lnTo>
                  <a:lnTo>
                    <a:pt x="1650" y="455"/>
                  </a:lnTo>
                  <a:lnTo>
                    <a:pt x="1650" y="458"/>
                  </a:lnTo>
                  <a:lnTo>
                    <a:pt x="1650" y="460"/>
                  </a:lnTo>
                  <a:lnTo>
                    <a:pt x="1651" y="463"/>
                  </a:lnTo>
                  <a:lnTo>
                    <a:pt x="1651" y="467"/>
                  </a:lnTo>
                  <a:lnTo>
                    <a:pt x="1651" y="469"/>
                  </a:lnTo>
                  <a:lnTo>
                    <a:pt x="1651" y="472"/>
                  </a:lnTo>
                  <a:lnTo>
                    <a:pt x="1651" y="475"/>
                  </a:lnTo>
                  <a:lnTo>
                    <a:pt x="1651" y="478"/>
                  </a:lnTo>
                  <a:lnTo>
                    <a:pt x="1651" y="481"/>
                  </a:lnTo>
                  <a:lnTo>
                    <a:pt x="1652" y="485"/>
                  </a:lnTo>
                  <a:lnTo>
                    <a:pt x="1652" y="488"/>
                  </a:lnTo>
                  <a:lnTo>
                    <a:pt x="1652" y="491"/>
                  </a:lnTo>
                  <a:lnTo>
                    <a:pt x="1652" y="494"/>
                  </a:lnTo>
                  <a:lnTo>
                    <a:pt x="1652" y="497"/>
                  </a:lnTo>
                  <a:lnTo>
                    <a:pt x="1652" y="501"/>
                  </a:lnTo>
                  <a:lnTo>
                    <a:pt x="1652" y="504"/>
                  </a:lnTo>
                  <a:lnTo>
                    <a:pt x="1653" y="507"/>
                  </a:lnTo>
                  <a:lnTo>
                    <a:pt x="1653" y="511"/>
                  </a:lnTo>
                  <a:lnTo>
                    <a:pt x="1653" y="514"/>
                  </a:lnTo>
                  <a:lnTo>
                    <a:pt x="1653" y="517"/>
                  </a:lnTo>
                  <a:lnTo>
                    <a:pt x="1653" y="521"/>
                  </a:lnTo>
                  <a:lnTo>
                    <a:pt x="1654" y="524"/>
                  </a:lnTo>
                  <a:lnTo>
                    <a:pt x="1654" y="527"/>
                  </a:lnTo>
                  <a:lnTo>
                    <a:pt x="1654" y="531"/>
                  </a:lnTo>
                  <a:lnTo>
                    <a:pt x="1654" y="534"/>
                  </a:lnTo>
                  <a:lnTo>
                    <a:pt x="1654" y="538"/>
                  </a:lnTo>
                  <a:lnTo>
                    <a:pt x="1654" y="541"/>
                  </a:lnTo>
                  <a:lnTo>
                    <a:pt x="1654" y="545"/>
                  </a:lnTo>
                  <a:lnTo>
                    <a:pt x="1655" y="549"/>
                  </a:lnTo>
                  <a:lnTo>
                    <a:pt x="1655" y="552"/>
                  </a:lnTo>
                  <a:lnTo>
                    <a:pt x="1655" y="556"/>
                  </a:lnTo>
                  <a:lnTo>
                    <a:pt x="1655" y="559"/>
                  </a:lnTo>
                  <a:lnTo>
                    <a:pt x="1656" y="563"/>
                  </a:lnTo>
                  <a:lnTo>
                    <a:pt x="1656" y="567"/>
                  </a:lnTo>
                  <a:lnTo>
                    <a:pt x="1656" y="570"/>
                  </a:lnTo>
                  <a:lnTo>
                    <a:pt x="1656" y="574"/>
                  </a:lnTo>
                  <a:lnTo>
                    <a:pt x="1656" y="578"/>
                  </a:lnTo>
                  <a:lnTo>
                    <a:pt x="1656" y="582"/>
                  </a:lnTo>
                  <a:lnTo>
                    <a:pt x="1656" y="586"/>
                  </a:lnTo>
                  <a:lnTo>
                    <a:pt x="1657" y="590"/>
                  </a:lnTo>
                  <a:lnTo>
                    <a:pt x="1657" y="593"/>
                  </a:lnTo>
                  <a:lnTo>
                    <a:pt x="1657" y="597"/>
                  </a:lnTo>
                  <a:lnTo>
                    <a:pt x="1657" y="601"/>
                  </a:lnTo>
                  <a:lnTo>
                    <a:pt x="1657" y="605"/>
                  </a:lnTo>
                  <a:lnTo>
                    <a:pt x="1657" y="609"/>
                  </a:lnTo>
                  <a:lnTo>
                    <a:pt x="1657" y="613"/>
                  </a:lnTo>
                  <a:lnTo>
                    <a:pt x="1658" y="617"/>
                  </a:lnTo>
                  <a:lnTo>
                    <a:pt x="1658" y="621"/>
                  </a:lnTo>
                  <a:lnTo>
                    <a:pt x="1658" y="624"/>
                  </a:lnTo>
                  <a:lnTo>
                    <a:pt x="1658" y="629"/>
                  </a:lnTo>
                  <a:lnTo>
                    <a:pt x="1658" y="633"/>
                  </a:lnTo>
                  <a:lnTo>
                    <a:pt x="1659" y="637"/>
                  </a:lnTo>
                  <a:lnTo>
                    <a:pt x="1659" y="641"/>
                  </a:lnTo>
                  <a:lnTo>
                    <a:pt x="1659" y="645"/>
                  </a:lnTo>
                  <a:lnTo>
                    <a:pt x="1659" y="649"/>
                  </a:lnTo>
                  <a:lnTo>
                    <a:pt x="1659" y="653"/>
                  </a:lnTo>
                  <a:lnTo>
                    <a:pt x="1659" y="657"/>
                  </a:lnTo>
                  <a:lnTo>
                    <a:pt x="1659" y="661"/>
                  </a:lnTo>
                  <a:lnTo>
                    <a:pt x="1660" y="666"/>
                  </a:lnTo>
                  <a:lnTo>
                    <a:pt x="1660" y="669"/>
                  </a:lnTo>
                  <a:lnTo>
                    <a:pt x="1660" y="674"/>
                  </a:lnTo>
                  <a:lnTo>
                    <a:pt x="1660" y="678"/>
                  </a:lnTo>
                  <a:lnTo>
                    <a:pt x="1661" y="682"/>
                  </a:lnTo>
                  <a:lnTo>
                    <a:pt x="1661" y="686"/>
                  </a:lnTo>
                  <a:lnTo>
                    <a:pt x="1661" y="690"/>
                  </a:lnTo>
                  <a:lnTo>
                    <a:pt x="1661" y="695"/>
                  </a:lnTo>
                  <a:lnTo>
                    <a:pt x="1661" y="699"/>
                  </a:lnTo>
                  <a:lnTo>
                    <a:pt x="1661" y="703"/>
                  </a:lnTo>
                  <a:lnTo>
                    <a:pt x="1661" y="708"/>
                  </a:lnTo>
                  <a:lnTo>
                    <a:pt x="1662" y="712"/>
                  </a:lnTo>
                  <a:lnTo>
                    <a:pt x="1662" y="716"/>
                  </a:lnTo>
                  <a:lnTo>
                    <a:pt x="1662" y="720"/>
                  </a:lnTo>
                  <a:lnTo>
                    <a:pt x="1662" y="725"/>
                  </a:lnTo>
                  <a:lnTo>
                    <a:pt x="1662" y="729"/>
                  </a:lnTo>
                  <a:lnTo>
                    <a:pt x="1662" y="733"/>
                  </a:lnTo>
                  <a:lnTo>
                    <a:pt x="1662" y="738"/>
                  </a:lnTo>
                  <a:lnTo>
                    <a:pt x="1663" y="742"/>
                  </a:lnTo>
                  <a:lnTo>
                    <a:pt x="1663" y="746"/>
                  </a:lnTo>
                  <a:lnTo>
                    <a:pt x="1663" y="751"/>
                  </a:lnTo>
                  <a:lnTo>
                    <a:pt x="1663" y="755"/>
                  </a:lnTo>
                  <a:lnTo>
                    <a:pt x="1663" y="760"/>
                  </a:lnTo>
                  <a:lnTo>
                    <a:pt x="1664" y="764"/>
                  </a:lnTo>
                  <a:lnTo>
                    <a:pt x="1664" y="769"/>
                  </a:lnTo>
                  <a:lnTo>
                    <a:pt x="1664" y="773"/>
                  </a:lnTo>
                  <a:lnTo>
                    <a:pt x="1664" y="777"/>
                  </a:lnTo>
                  <a:lnTo>
                    <a:pt x="1664" y="782"/>
                  </a:lnTo>
                  <a:lnTo>
                    <a:pt x="1664" y="786"/>
                  </a:lnTo>
                  <a:lnTo>
                    <a:pt x="1665" y="791"/>
                  </a:lnTo>
                  <a:lnTo>
                    <a:pt x="1665" y="795"/>
                  </a:lnTo>
                  <a:lnTo>
                    <a:pt x="1665" y="800"/>
                  </a:lnTo>
                  <a:lnTo>
                    <a:pt x="1665" y="804"/>
                  </a:lnTo>
                  <a:lnTo>
                    <a:pt x="1665" y="808"/>
                  </a:lnTo>
                  <a:lnTo>
                    <a:pt x="1665" y="813"/>
                  </a:lnTo>
                  <a:lnTo>
                    <a:pt x="1665" y="818"/>
                  </a:lnTo>
                  <a:lnTo>
                    <a:pt x="1666" y="822"/>
                  </a:lnTo>
                  <a:lnTo>
                    <a:pt x="1666" y="827"/>
                  </a:lnTo>
                  <a:lnTo>
                    <a:pt x="1666" y="831"/>
                  </a:lnTo>
                  <a:lnTo>
                    <a:pt x="1666" y="836"/>
                  </a:lnTo>
                  <a:lnTo>
                    <a:pt x="1666" y="840"/>
                  </a:lnTo>
                  <a:lnTo>
                    <a:pt x="1667" y="845"/>
                  </a:lnTo>
                  <a:lnTo>
                    <a:pt x="1667" y="849"/>
                  </a:lnTo>
                  <a:lnTo>
                    <a:pt x="1667" y="854"/>
                  </a:lnTo>
                  <a:lnTo>
                    <a:pt x="1667" y="858"/>
                  </a:lnTo>
                  <a:lnTo>
                    <a:pt x="1667" y="863"/>
                  </a:lnTo>
                  <a:lnTo>
                    <a:pt x="1667" y="868"/>
                  </a:lnTo>
                  <a:lnTo>
                    <a:pt x="1667" y="872"/>
                  </a:lnTo>
                  <a:lnTo>
                    <a:pt x="1668" y="876"/>
                  </a:lnTo>
                  <a:lnTo>
                    <a:pt x="1668" y="881"/>
                  </a:lnTo>
                  <a:lnTo>
                    <a:pt x="1668" y="886"/>
                  </a:lnTo>
                  <a:lnTo>
                    <a:pt x="1668" y="890"/>
                  </a:lnTo>
                  <a:lnTo>
                    <a:pt x="1669" y="895"/>
                  </a:lnTo>
                  <a:lnTo>
                    <a:pt x="1669" y="899"/>
                  </a:lnTo>
                  <a:lnTo>
                    <a:pt x="1669" y="904"/>
                  </a:lnTo>
                  <a:lnTo>
                    <a:pt x="1669" y="908"/>
                  </a:lnTo>
                  <a:lnTo>
                    <a:pt x="1669" y="913"/>
                  </a:lnTo>
                  <a:lnTo>
                    <a:pt x="1669" y="917"/>
                  </a:lnTo>
                  <a:lnTo>
                    <a:pt x="1669" y="922"/>
                  </a:lnTo>
                  <a:lnTo>
                    <a:pt x="1670" y="927"/>
                  </a:lnTo>
                  <a:lnTo>
                    <a:pt x="1670" y="931"/>
                  </a:lnTo>
                  <a:lnTo>
                    <a:pt x="1670" y="935"/>
                  </a:lnTo>
                  <a:lnTo>
                    <a:pt x="1670" y="940"/>
                  </a:lnTo>
                  <a:lnTo>
                    <a:pt x="1670" y="945"/>
                  </a:lnTo>
                  <a:lnTo>
                    <a:pt x="1670" y="949"/>
                  </a:lnTo>
                  <a:lnTo>
                    <a:pt x="1670" y="953"/>
                  </a:lnTo>
                  <a:lnTo>
                    <a:pt x="1671" y="958"/>
                  </a:lnTo>
                  <a:lnTo>
                    <a:pt x="1671" y="963"/>
                  </a:lnTo>
                  <a:lnTo>
                    <a:pt x="1671" y="967"/>
                  </a:lnTo>
                  <a:lnTo>
                    <a:pt x="1671" y="972"/>
                  </a:lnTo>
                  <a:lnTo>
                    <a:pt x="1671" y="976"/>
                  </a:lnTo>
                  <a:lnTo>
                    <a:pt x="1672" y="981"/>
                  </a:lnTo>
                  <a:lnTo>
                    <a:pt x="1672" y="985"/>
                  </a:lnTo>
                  <a:lnTo>
                    <a:pt x="1672" y="989"/>
                  </a:lnTo>
                  <a:lnTo>
                    <a:pt x="1672" y="994"/>
                  </a:lnTo>
                  <a:lnTo>
                    <a:pt x="1672" y="999"/>
                  </a:lnTo>
                  <a:lnTo>
                    <a:pt x="1672" y="1003"/>
                  </a:lnTo>
                  <a:lnTo>
                    <a:pt x="1672" y="1007"/>
                  </a:lnTo>
                  <a:lnTo>
                    <a:pt x="1673" y="1012"/>
                  </a:lnTo>
                  <a:lnTo>
                    <a:pt x="1673" y="1016"/>
                  </a:lnTo>
                  <a:lnTo>
                    <a:pt x="1673" y="1021"/>
                  </a:lnTo>
                  <a:lnTo>
                    <a:pt x="1673" y="1025"/>
                  </a:lnTo>
                  <a:lnTo>
                    <a:pt x="1674" y="1030"/>
                  </a:lnTo>
                  <a:lnTo>
                    <a:pt x="1674" y="1034"/>
                  </a:lnTo>
                  <a:lnTo>
                    <a:pt x="1674" y="1038"/>
                  </a:lnTo>
                  <a:lnTo>
                    <a:pt x="1674" y="1043"/>
                  </a:lnTo>
                  <a:lnTo>
                    <a:pt x="1674" y="1047"/>
                  </a:lnTo>
                  <a:lnTo>
                    <a:pt x="1674" y="1052"/>
                  </a:lnTo>
                  <a:lnTo>
                    <a:pt x="1674" y="1056"/>
                  </a:lnTo>
                  <a:lnTo>
                    <a:pt x="1675" y="1060"/>
                  </a:lnTo>
                  <a:lnTo>
                    <a:pt x="1675" y="1065"/>
                  </a:lnTo>
                  <a:lnTo>
                    <a:pt x="1675" y="1069"/>
                  </a:lnTo>
                  <a:lnTo>
                    <a:pt x="1675" y="1073"/>
                  </a:lnTo>
                  <a:lnTo>
                    <a:pt x="1675" y="1078"/>
                  </a:lnTo>
                  <a:lnTo>
                    <a:pt x="1675" y="1082"/>
                  </a:lnTo>
                  <a:lnTo>
                    <a:pt x="1675" y="1086"/>
                  </a:lnTo>
                  <a:lnTo>
                    <a:pt x="1676" y="1091"/>
                  </a:lnTo>
                  <a:lnTo>
                    <a:pt x="1676" y="1095"/>
                  </a:lnTo>
                  <a:lnTo>
                    <a:pt x="1676" y="1099"/>
                  </a:lnTo>
                  <a:lnTo>
                    <a:pt x="1676" y="1104"/>
                  </a:lnTo>
                  <a:lnTo>
                    <a:pt x="1676" y="1108"/>
                  </a:lnTo>
                  <a:lnTo>
                    <a:pt x="1677" y="1112"/>
                  </a:lnTo>
                  <a:lnTo>
                    <a:pt x="1677" y="1116"/>
                  </a:lnTo>
                  <a:lnTo>
                    <a:pt x="1677" y="1121"/>
                  </a:lnTo>
                  <a:lnTo>
                    <a:pt x="1677" y="1125"/>
                  </a:lnTo>
                  <a:lnTo>
                    <a:pt x="1677" y="1129"/>
                  </a:lnTo>
                  <a:lnTo>
                    <a:pt x="1677" y="1133"/>
                  </a:lnTo>
                  <a:lnTo>
                    <a:pt x="1677" y="1137"/>
                  </a:lnTo>
                  <a:lnTo>
                    <a:pt x="1678" y="1142"/>
                  </a:lnTo>
                  <a:lnTo>
                    <a:pt x="1678" y="1145"/>
                  </a:lnTo>
                  <a:lnTo>
                    <a:pt x="1678" y="1150"/>
                  </a:lnTo>
                  <a:lnTo>
                    <a:pt x="1678" y="1154"/>
                  </a:lnTo>
                  <a:lnTo>
                    <a:pt x="1679" y="1158"/>
                  </a:lnTo>
                  <a:lnTo>
                    <a:pt x="1679" y="1162"/>
                  </a:lnTo>
                  <a:lnTo>
                    <a:pt x="1679" y="1166"/>
                  </a:lnTo>
                  <a:lnTo>
                    <a:pt x="1679" y="1170"/>
                  </a:lnTo>
                  <a:lnTo>
                    <a:pt x="1679" y="1174"/>
                  </a:lnTo>
                  <a:lnTo>
                    <a:pt x="1679" y="1178"/>
                  </a:lnTo>
                  <a:lnTo>
                    <a:pt x="1679" y="1182"/>
                  </a:lnTo>
                  <a:lnTo>
                    <a:pt x="1680" y="1186"/>
                  </a:lnTo>
                  <a:lnTo>
                    <a:pt x="1680" y="1190"/>
                  </a:lnTo>
                  <a:lnTo>
                    <a:pt x="1680" y="1194"/>
                  </a:lnTo>
                  <a:lnTo>
                    <a:pt x="1680" y="1198"/>
                  </a:lnTo>
                  <a:lnTo>
                    <a:pt x="1680" y="1202"/>
                  </a:lnTo>
                  <a:lnTo>
                    <a:pt x="1680" y="1206"/>
                  </a:lnTo>
                  <a:lnTo>
                    <a:pt x="1680" y="1209"/>
                  </a:lnTo>
                  <a:lnTo>
                    <a:pt x="1681" y="1213"/>
                  </a:lnTo>
                  <a:lnTo>
                    <a:pt x="1681" y="1217"/>
                  </a:lnTo>
                  <a:lnTo>
                    <a:pt x="1681" y="1221"/>
                  </a:lnTo>
                  <a:lnTo>
                    <a:pt x="1681" y="1225"/>
                  </a:lnTo>
                  <a:lnTo>
                    <a:pt x="1681" y="1229"/>
                  </a:lnTo>
                  <a:lnTo>
                    <a:pt x="1682" y="1232"/>
                  </a:lnTo>
                  <a:lnTo>
                    <a:pt x="1682" y="1236"/>
                  </a:lnTo>
                  <a:lnTo>
                    <a:pt x="1682" y="1240"/>
                  </a:lnTo>
                  <a:lnTo>
                    <a:pt x="1682" y="1244"/>
                  </a:lnTo>
                  <a:lnTo>
                    <a:pt x="1682" y="1247"/>
                  </a:lnTo>
                  <a:lnTo>
                    <a:pt x="1682" y="1251"/>
                  </a:lnTo>
                  <a:lnTo>
                    <a:pt x="1682" y="1255"/>
                  </a:lnTo>
                  <a:lnTo>
                    <a:pt x="1683" y="1258"/>
                  </a:lnTo>
                  <a:lnTo>
                    <a:pt x="1683" y="1262"/>
                  </a:lnTo>
                  <a:lnTo>
                    <a:pt x="1683" y="1265"/>
                  </a:lnTo>
                  <a:lnTo>
                    <a:pt x="1683" y="1269"/>
                  </a:lnTo>
                  <a:lnTo>
                    <a:pt x="1684" y="1273"/>
                  </a:lnTo>
                  <a:lnTo>
                    <a:pt x="1684" y="1276"/>
                  </a:lnTo>
                  <a:lnTo>
                    <a:pt x="1684" y="1280"/>
                  </a:lnTo>
                  <a:lnTo>
                    <a:pt x="1684" y="1283"/>
                  </a:lnTo>
                  <a:lnTo>
                    <a:pt x="1684" y="1287"/>
                  </a:lnTo>
                  <a:lnTo>
                    <a:pt x="1684" y="1290"/>
                  </a:lnTo>
                  <a:lnTo>
                    <a:pt x="1684" y="1293"/>
                  </a:lnTo>
                  <a:lnTo>
                    <a:pt x="1685" y="1297"/>
                  </a:lnTo>
                  <a:lnTo>
                    <a:pt x="1685" y="1300"/>
                  </a:lnTo>
                  <a:lnTo>
                    <a:pt x="1685" y="1303"/>
                  </a:lnTo>
                  <a:lnTo>
                    <a:pt x="1685" y="1307"/>
                  </a:lnTo>
                  <a:lnTo>
                    <a:pt x="1685" y="1310"/>
                  </a:lnTo>
                  <a:lnTo>
                    <a:pt x="1685" y="1313"/>
                  </a:lnTo>
                  <a:lnTo>
                    <a:pt x="1685" y="1316"/>
                  </a:lnTo>
                  <a:lnTo>
                    <a:pt x="1686" y="1320"/>
                  </a:lnTo>
                  <a:lnTo>
                    <a:pt x="1686" y="1323"/>
                  </a:lnTo>
                  <a:lnTo>
                    <a:pt x="1686" y="1326"/>
                  </a:lnTo>
                  <a:lnTo>
                    <a:pt x="1686" y="1329"/>
                  </a:lnTo>
                  <a:lnTo>
                    <a:pt x="1686" y="1333"/>
                  </a:lnTo>
                  <a:lnTo>
                    <a:pt x="1687" y="1336"/>
                  </a:lnTo>
                  <a:lnTo>
                    <a:pt x="1687" y="1339"/>
                  </a:lnTo>
                  <a:lnTo>
                    <a:pt x="1687" y="1342"/>
                  </a:lnTo>
                  <a:lnTo>
                    <a:pt x="1687" y="1345"/>
                  </a:lnTo>
                  <a:lnTo>
                    <a:pt x="1687" y="1348"/>
                  </a:lnTo>
                  <a:lnTo>
                    <a:pt x="1687" y="1351"/>
                  </a:lnTo>
                  <a:lnTo>
                    <a:pt x="1687" y="1354"/>
                  </a:lnTo>
                  <a:lnTo>
                    <a:pt x="1688" y="1357"/>
                  </a:lnTo>
                  <a:lnTo>
                    <a:pt x="1688" y="1359"/>
                  </a:lnTo>
                  <a:lnTo>
                    <a:pt x="1688" y="1362"/>
                  </a:lnTo>
                  <a:lnTo>
                    <a:pt x="1688" y="1365"/>
                  </a:lnTo>
                  <a:lnTo>
                    <a:pt x="1689" y="1368"/>
                  </a:lnTo>
                  <a:lnTo>
                    <a:pt x="1689" y="1371"/>
                  </a:lnTo>
                  <a:lnTo>
                    <a:pt x="1689" y="1374"/>
                  </a:lnTo>
                  <a:lnTo>
                    <a:pt x="1689" y="1377"/>
                  </a:lnTo>
                  <a:lnTo>
                    <a:pt x="1689" y="1379"/>
                  </a:lnTo>
                  <a:lnTo>
                    <a:pt x="1689" y="1382"/>
                  </a:lnTo>
                  <a:lnTo>
                    <a:pt x="1689" y="1385"/>
                  </a:lnTo>
                  <a:lnTo>
                    <a:pt x="1690" y="1387"/>
                  </a:lnTo>
                  <a:lnTo>
                    <a:pt x="1690" y="1390"/>
                  </a:lnTo>
                  <a:lnTo>
                    <a:pt x="1690" y="1392"/>
                  </a:lnTo>
                  <a:lnTo>
                    <a:pt x="1690" y="1395"/>
                  </a:lnTo>
                  <a:lnTo>
                    <a:pt x="1690" y="1397"/>
                  </a:lnTo>
                  <a:lnTo>
                    <a:pt x="1690" y="1400"/>
                  </a:lnTo>
                  <a:lnTo>
                    <a:pt x="1690" y="1402"/>
                  </a:lnTo>
                  <a:lnTo>
                    <a:pt x="1691" y="1405"/>
                  </a:lnTo>
                  <a:lnTo>
                    <a:pt x="1691" y="1407"/>
                  </a:lnTo>
                  <a:lnTo>
                    <a:pt x="1691" y="1410"/>
                  </a:lnTo>
                  <a:lnTo>
                    <a:pt x="1691" y="1412"/>
                  </a:lnTo>
                  <a:lnTo>
                    <a:pt x="1691" y="1414"/>
                  </a:lnTo>
                  <a:lnTo>
                    <a:pt x="1692" y="1417"/>
                  </a:lnTo>
                  <a:lnTo>
                    <a:pt x="1692" y="1419"/>
                  </a:lnTo>
                  <a:lnTo>
                    <a:pt x="1692" y="1421"/>
                  </a:lnTo>
                  <a:lnTo>
                    <a:pt x="1692" y="1423"/>
                  </a:lnTo>
                  <a:lnTo>
                    <a:pt x="1692" y="1426"/>
                  </a:lnTo>
                  <a:lnTo>
                    <a:pt x="1692" y="1428"/>
                  </a:lnTo>
                  <a:lnTo>
                    <a:pt x="1692" y="1430"/>
                  </a:lnTo>
                  <a:lnTo>
                    <a:pt x="1693" y="1432"/>
                  </a:lnTo>
                  <a:lnTo>
                    <a:pt x="1693" y="1434"/>
                  </a:lnTo>
                  <a:lnTo>
                    <a:pt x="1693" y="1436"/>
                  </a:lnTo>
                  <a:lnTo>
                    <a:pt x="1693" y="1438"/>
                  </a:lnTo>
                  <a:lnTo>
                    <a:pt x="1693" y="1440"/>
                  </a:lnTo>
                  <a:lnTo>
                    <a:pt x="1693" y="1442"/>
                  </a:lnTo>
                  <a:lnTo>
                    <a:pt x="1694" y="1444"/>
                  </a:lnTo>
                  <a:lnTo>
                    <a:pt x="1694" y="1446"/>
                  </a:lnTo>
                  <a:lnTo>
                    <a:pt x="1694" y="1448"/>
                  </a:lnTo>
                  <a:lnTo>
                    <a:pt x="1694" y="1450"/>
                  </a:lnTo>
                  <a:lnTo>
                    <a:pt x="1694" y="1451"/>
                  </a:lnTo>
                  <a:lnTo>
                    <a:pt x="1695" y="1453"/>
                  </a:lnTo>
                  <a:lnTo>
                    <a:pt x="1695" y="1455"/>
                  </a:lnTo>
                  <a:lnTo>
                    <a:pt x="1695" y="1457"/>
                  </a:lnTo>
                  <a:lnTo>
                    <a:pt x="1695" y="1458"/>
                  </a:lnTo>
                  <a:lnTo>
                    <a:pt x="1695" y="1460"/>
                  </a:lnTo>
                  <a:lnTo>
                    <a:pt x="1695" y="1462"/>
                  </a:lnTo>
                  <a:lnTo>
                    <a:pt x="1695" y="1463"/>
                  </a:lnTo>
                  <a:lnTo>
                    <a:pt x="1696" y="1465"/>
                  </a:lnTo>
                  <a:lnTo>
                    <a:pt x="1696" y="1466"/>
                  </a:lnTo>
                  <a:lnTo>
                    <a:pt x="1696" y="1468"/>
                  </a:lnTo>
                  <a:lnTo>
                    <a:pt x="1696" y="1469"/>
                  </a:lnTo>
                  <a:lnTo>
                    <a:pt x="1696" y="1471"/>
                  </a:lnTo>
                  <a:lnTo>
                    <a:pt x="1697" y="1472"/>
                  </a:lnTo>
                  <a:lnTo>
                    <a:pt x="1697" y="1474"/>
                  </a:lnTo>
                  <a:lnTo>
                    <a:pt x="1697" y="1475"/>
                  </a:lnTo>
                  <a:lnTo>
                    <a:pt x="1697" y="1476"/>
                  </a:lnTo>
                  <a:lnTo>
                    <a:pt x="1697" y="1477"/>
                  </a:lnTo>
                  <a:lnTo>
                    <a:pt x="1697" y="1479"/>
                  </a:lnTo>
                  <a:lnTo>
                    <a:pt x="1698" y="1480"/>
                  </a:lnTo>
                  <a:lnTo>
                    <a:pt x="1698" y="1481"/>
                  </a:lnTo>
                  <a:lnTo>
                    <a:pt x="1698" y="1482"/>
                  </a:lnTo>
                  <a:lnTo>
                    <a:pt x="1698" y="1484"/>
                  </a:lnTo>
                  <a:lnTo>
                    <a:pt x="1698" y="1485"/>
                  </a:lnTo>
                  <a:lnTo>
                    <a:pt x="1698" y="1486"/>
                  </a:lnTo>
                  <a:lnTo>
                    <a:pt x="1698" y="1487"/>
                  </a:lnTo>
                  <a:lnTo>
                    <a:pt x="1699" y="1488"/>
                  </a:lnTo>
                  <a:lnTo>
                    <a:pt x="1699" y="1489"/>
                  </a:lnTo>
                  <a:lnTo>
                    <a:pt x="1699" y="1490"/>
                  </a:lnTo>
                  <a:lnTo>
                    <a:pt x="1699" y="1491"/>
                  </a:lnTo>
                  <a:lnTo>
                    <a:pt x="1699" y="1492"/>
                  </a:lnTo>
                  <a:lnTo>
                    <a:pt x="1700" y="1492"/>
                  </a:lnTo>
                  <a:lnTo>
                    <a:pt x="1700" y="1493"/>
                  </a:lnTo>
                  <a:lnTo>
                    <a:pt x="1700" y="1494"/>
                  </a:lnTo>
                  <a:lnTo>
                    <a:pt x="1700" y="1495"/>
                  </a:lnTo>
                  <a:lnTo>
                    <a:pt x="1700" y="1495"/>
                  </a:lnTo>
                  <a:lnTo>
                    <a:pt x="1700" y="1496"/>
                  </a:lnTo>
                  <a:lnTo>
                    <a:pt x="1700" y="1497"/>
                  </a:lnTo>
                  <a:lnTo>
                    <a:pt x="1701" y="1498"/>
                  </a:lnTo>
                  <a:lnTo>
                    <a:pt x="1701" y="1498"/>
                  </a:lnTo>
                  <a:lnTo>
                    <a:pt x="1701" y="1499"/>
                  </a:lnTo>
                  <a:lnTo>
                    <a:pt x="1701" y="1499"/>
                  </a:lnTo>
                  <a:lnTo>
                    <a:pt x="1702" y="1500"/>
                  </a:lnTo>
                  <a:lnTo>
                    <a:pt x="1702" y="1500"/>
                  </a:lnTo>
                  <a:lnTo>
                    <a:pt x="1702" y="1501"/>
                  </a:lnTo>
                  <a:lnTo>
                    <a:pt x="1702" y="1501"/>
                  </a:lnTo>
                  <a:lnTo>
                    <a:pt x="1702" y="1502"/>
                  </a:lnTo>
                  <a:lnTo>
                    <a:pt x="1702" y="1502"/>
                  </a:lnTo>
                  <a:lnTo>
                    <a:pt x="1702" y="1502"/>
                  </a:lnTo>
                  <a:lnTo>
                    <a:pt x="1703" y="1503"/>
                  </a:lnTo>
                  <a:lnTo>
                    <a:pt x="1703" y="1503"/>
                  </a:lnTo>
                  <a:lnTo>
                    <a:pt x="1703" y="1503"/>
                  </a:lnTo>
                  <a:lnTo>
                    <a:pt x="1703" y="1504"/>
                  </a:lnTo>
                  <a:lnTo>
                    <a:pt x="1703" y="1504"/>
                  </a:lnTo>
                  <a:lnTo>
                    <a:pt x="1703" y="1504"/>
                  </a:lnTo>
                  <a:lnTo>
                    <a:pt x="1703" y="1504"/>
                  </a:lnTo>
                  <a:lnTo>
                    <a:pt x="1704" y="1504"/>
                  </a:lnTo>
                  <a:lnTo>
                    <a:pt x="1704" y="1504"/>
                  </a:lnTo>
                  <a:lnTo>
                    <a:pt x="1704" y="1504"/>
                  </a:lnTo>
                  <a:lnTo>
                    <a:pt x="1704" y="1504"/>
                  </a:lnTo>
                  <a:lnTo>
                    <a:pt x="1704" y="1504"/>
                  </a:lnTo>
                  <a:lnTo>
                    <a:pt x="1705" y="1504"/>
                  </a:lnTo>
                  <a:lnTo>
                    <a:pt x="1705" y="1504"/>
                  </a:lnTo>
                  <a:lnTo>
                    <a:pt x="1705" y="1504"/>
                  </a:lnTo>
                  <a:lnTo>
                    <a:pt x="1705" y="1504"/>
                  </a:lnTo>
                  <a:lnTo>
                    <a:pt x="1705" y="1504"/>
                  </a:lnTo>
                  <a:lnTo>
                    <a:pt x="1705" y="1503"/>
                  </a:lnTo>
                  <a:lnTo>
                    <a:pt x="1705" y="1503"/>
                  </a:lnTo>
                  <a:lnTo>
                    <a:pt x="1706" y="1503"/>
                  </a:lnTo>
                  <a:lnTo>
                    <a:pt x="1706" y="1502"/>
                  </a:lnTo>
                  <a:lnTo>
                    <a:pt x="1706" y="1502"/>
                  </a:lnTo>
                  <a:lnTo>
                    <a:pt x="1706" y="1502"/>
                  </a:lnTo>
                  <a:lnTo>
                    <a:pt x="1707" y="1501"/>
                  </a:lnTo>
                  <a:lnTo>
                    <a:pt x="1707" y="1501"/>
                  </a:lnTo>
                  <a:lnTo>
                    <a:pt x="1707" y="1500"/>
                  </a:lnTo>
                  <a:lnTo>
                    <a:pt x="1707" y="1500"/>
                  </a:lnTo>
                  <a:lnTo>
                    <a:pt x="1707" y="1499"/>
                  </a:lnTo>
                  <a:lnTo>
                    <a:pt x="1707" y="1499"/>
                  </a:lnTo>
                  <a:lnTo>
                    <a:pt x="1707" y="1498"/>
                  </a:lnTo>
                  <a:lnTo>
                    <a:pt x="1708" y="1498"/>
                  </a:lnTo>
                  <a:lnTo>
                    <a:pt x="1708" y="1497"/>
                  </a:lnTo>
                  <a:lnTo>
                    <a:pt x="1708" y="1496"/>
                  </a:lnTo>
                  <a:lnTo>
                    <a:pt x="1708" y="1495"/>
                  </a:lnTo>
                  <a:lnTo>
                    <a:pt x="1708" y="1495"/>
                  </a:lnTo>
                  <a:lnTo>
                    <a:pt x="1708" y="1494"/>
                  </a:lnTo>
                  <a:lnTo>
                    <a:pt x="1708" y="1494"/>
                  </a:lnTo>
                  <a:lnTo>
                    <a:pt x="1709" y="1492"/>
                  </a:lnTo>
                  <a:lnTo>
                    <a:pt x="1709" y="1492"/>
                  </a:lnTo>
                  <a:lnTo>
                    <a:pt x="1709" y="1491"/>
                  </a:lnTo>
                  <a:lnTo>
                    <a:pt x="1709" y="1490"/>
                  </a:lnTo>
                  <a:lnTo>
                    <a:pt x="1709" y="1489"/>
                  </a:lnTo>
                  <a:lnTo>
                    <a:pt x="1710" y="1488"/>
                  </a:lnTo>
                  <a:lnTo>
                    <a:pt x="1710" y="1487"/>
                  </a:lnTo>
                  <a:lnTo>
                    <a:pt x="1710" y="1486"/>
                  </a:lnTo>
                  <a:lnTo>
                    <a:pt x="1710" y="1485"/>
                  </a:lnTo>
                  <a:lnTo>
                    <a:pt x="1710" y="1484"/>
                  </a:lnTo>
                  <a:lnTo>
                    <a:pt x="1710" y="1483"/>
                  </a:lnTo>
                  <a:lnTo>
                    <a:pt x="1710" y="1482"/>
                  </a:lnTo>
                  <a:lnTo>
                    <a:pt x="1711" y="1481"/>
                  </a:lnTo>
                  <a:lnTo>
                    <a:pt x="1711" y="1479"/>
                  </a:lnTo>
                  <a:lnTo>
                    <a:pt x="1711" y="1478"/>
                  </a:lnTo>
                  <a:lnTo>
                    <a:pt x="1711" y="1477"/>
                  </a:lnTo>
                  <a:lnTo>
                    <a:pt x="1712" y="1476"/>
                  </a:lnTo>
                  <a:lnTo>
                    <a:pt x="1712" y="1475"/>
                  </a:lnTo>
                  <a:lnTo>
                    <a:pt x="1712" y="1473"/>
                  </a:lnTo>
                  <a:lnTo>
                    <a:pt x="1712" y="1472"/>
                  </a:lnTo>
                  <a:lnTo>
                    <a:pt x="1712" y="1471"/>
                  </a:lnTo>
                  <a:lnTo>
                    <a:pt x="1712" y="1469"/>
                  </a:lnTo>
                  <a:lnTo>
                    <a:pt x="1712" y="1468"/>
                  </a:lnTo>
                  <a:lnTo>
                    <a:pt x="1713" y="1466"/>
                  </a:lnTo>
                  <a:lnTo>
                    <a:pt x="1713" y="1465"/>
                  </a:lnTo>
                  <a:lnTo>
                    <a:pt x="1713" y="1463"/>
                  </a:lnTo>
                  <a:lnTo>
                    <a:pt x="1713" y="1462"/>
                  </a:lnTo>
                  <a:lnTo>
                    <a:pt x="1713" y="1460"/>
                  </a:lnTo>
                  <a:lnTo>
                    <a:pt x="1713" y="1459"/>
                  </a:lnTo>
                  <a:lnTo>
                    <a:pt x="1713" y="1457"/>
                  </a:lnTo>
                  <a:lnTo>
                    <a:pt x="1714" y="1456"/>
                  </a:lnTo>
                  <a:lnTo>
                    <a:pt x="1714" y="1454"/>
                  </a:lnTo>
                  <a:lnTo>
                    <a:pt x="1714" y="1452"/>
                  </a:lnTo>
                  <a:lnTo>
                    <a:pt x="1714" y="1451"/>
                  </a:lnTo>
                  <a:lnTo>
                    <a:pt x="1714" y="1449"/>
                  </a:lnTo>
                  <a:lnTo>
                    <a:pt x="1715" y="1447"/>
                  </a:lnTo>
                  <a:lnTo>
                    <a:pt x="1715" y="1445"/>
                  </a:lnTo>
                  <a:lnTo>
                    <a:pt x="1715" y="1444"/>
                  </a:lnTo>
                  <a:lnTo>
                    <a:pt x="1715" y="1442"/>
                  </a:lnTo>
                  <a:lnTo>
                    <a:pt x="1715" y="1440"/>
                  </a:lnTo>
                  <a:lnTo>
                    <a:pt x="1715" y="1438"/>
                  </a:lnTo>
                  <a:lnTo>
                    <a:pt x="1715" y="1436"/>
                  </a:lnTo>
                  <a:lnTo>
                    <a:pt x="1716" y="1434"/>
                  </a:lnTo>
                  <a:lnTo>
                    <a:pt x="1716" y="1432"/>
                  </a:lnTo>
                  <a:lnTo>
                    <a:pt x="1716" y="1430"/>
                  </a:lnTo>
                  <a:lnTo>
                    <a:pt x="1716" y="1428"/>
                  </a:lnTo>
                  <a:lnTo>
                    <a:pt x="1717" y="1426"/>
                  </a:lnTo>
                  <a:lnTo>
                    <a:pt x="1717" y="1424"/>
                  </a:lnTo>
                  <a:lnTo>
                    <a:pt x="1717" y="1422"/>
                  </a:lnTo>
                  <a:lnTo>
                    <a:pt x="1717" y="1420"/>
                  </a:lnTo>
                  <a:lnTo>
                    <a:pt x="1717" y="1418"/>
                  </a:lnTo>
                  <a:lnTo>
                    <a:pt x="1717" y="1416"/>
                  </a:lnTo>
                  <a:lnTo>
                    <a:pt x="1717" y="1414"/>
                  </a:lnTo>
                  <a:lnTo>
                    <a:pt x="1718" y="1412"/>
                  </a:lnTo>
                  <a:lnTo>
                    <a:pt x="1718" y="1410"/>
                  </a:lnTo>
                  <a:lnTo>
                    <a:pt x="1718" y="1407"/>
                  </a:lnTo>
                  <a:lnTo>
                    <a:pt x="1718" y="1405"/>
                  </a:lnTo>
                  <a:lnTo>
                    <a:pt x="1718" y="1403"/>
                  </a:lnTo>
                  <a:lnTo>
                    <a:pt x="1718" y="1401"/>
                  </a:lnTo>
                  <a:lnTo>
                    <a:pt x="1718" y="1398"/>
                  </a:lnTo>
                  <a:lnTo>
                    <a:pt x="1719" y="1396"/>
                  </a:lnTo>
                  <a:lnTo>
                    <a:pt x="1719" y="1394"/>
                  </a:lnTo>
                  <a:lnTo>
                    <a:pt x="1719" y="1391"/>
                  </a:lnTo>
                  <a:lnTo>
                    <a:pt x="1719" y="1389"/>
                  </a:lnTo>
                  <a:lnTo>
                    <a:pt x="1719" y="1387"/>
                  </a:lnTo>
                  <a:lnTo>
                    <a:pt x="1720" y="1384"/>
                  </a:lnTo>
                  <a:lnTo>
                    <a:pt x="1720" y="1382"/>
                  </a:lnTo>
                  <a:lnTo>
                    <a:pt x="1720" y="1379"/>
                  </a:lnTo>
                  <a:lnTo>
                    <a:pt x="1720" y="1377"/>
                  </a:lnTo>
                  <a:lnTo>
                    <a:pt x="1720" y="1374"/>
                  </a:lnTo>
                  <a:lnTo>
                    <a:pt x="1720" y="1372"/>
                  </a:lnTo>
                  <a:lnTo>
                    <a:pt x="1720" y="1369"/>
                  </a:lnTo>
                  <a:lnTo>
                    <a:pt x="1721" y="1367"/>
                  </a:lnTo>
                  <a:lnTo>
                    <a:pt x="1721" y="1364"/>
                  </a:lnTo>
                  <a:lnTo>
                    <a:pt x="1721" y="1362"/>
                  </a:lnTo>
                  <a:lnTo>
                    <a:pt x="1721" y="1359"/>
                  </a:lnTo>
                  <a:lnTo>
                    <a:pt x="1721" y="1356"/>
                  </a:lnTo>
                  <a:lnTo>
                    <a:pt x="1721" y="1354"/>
                  </a:lnTo>
                  <a:lnTo>
                    <a:pt x="1722" y="1351"/>
                  </a:lnTo>
                  <a:lnTo>
                    <a:pt x="1722" y="1349"/>
                  </a:lnTo>
                  <a:lnTo>
                    <a:pt x="1722" y="1346"/>
                  </a:lnTo>
                  <a:lnTo>
                    <a:pt x="1722" y="1343"/>
                  </a:lnTo>
                  <a:lnTo>
                    <a:pt x="1722" y="1341"/>
                  </a:lnTo>
                  <a:lnTo>
                    <a:pt x="1723" y="1338"/>
                  </a:lnTo>
                  <a:lnTo>
                    <a:pt x="1723" y="1335"/>
                  </a:lnTo>
                  <a:lnTo>
                    <a:pt x="1723" y="1332"/>
                  </a:lnTo>
                  <a:lnTo>
                    <a:pt x="1723" y="1329"/>
                  </a:lnTo>
                  <a:lnTo>
                    <a:pt x="1723" y="1327"/>
                  </a:lnTo>
                  <a:lnTo>
                    <a:pt x="1723" y="1324"/>
                  </a:lnTo>
                  <a:lnTo>
                    <a:pt x="1723" y="1321"/>
                  </a:lnTo>
                  <a:lnTo>
                    <a:pt x="1724" y="1318"/>
                  </a:lnTo>
                  <a:lnTo>
                    <a:pt x="1724" y="1315"/>
                  </a:lnTo>
                  <a:lnTo>
                    <a:pt x="1724" y="1313"/>
                  </a:lnTo>
                  <a:lnTo>
                    <a:pt x="1724" y="1310"/>
                  </a:lnTo>
                  <a:lnTo>
                    <a:pt x="1724" y="1307"/>
                  </a:lnTo>
                  <a:lnTo>
                    <a:pt x="1725" y="1304"/>
                  </a:lnTo>
                  <a:lnTo>
                    <a:pt x="1725" y="1301"/>
                  </a:lnTo>
                  <a:lnTo>
                    <a:pt x="1725" y="1298"/>
                  </a:lnTo>
                  <a:lnTo>
                    <a:pt x="1725" y="1295"/>
                  </a:lnTo>
                  <a:lnTo>
                    <a:pt x="1725" y="1292"/>
                  </a:lnTo>
                  <a:lnTo>
                    <a:pt x="1725" y="1289"/>
                  </a:lnTo>
                  <a:lnTo>
                    <a:pt x="1726" y="1286"/>
                  </a:lnTo>
                  <a:lnTo>
                    <a:pt x="1726" y="1283"/>
                  </a:lnTo>
                  <a:lnTo>
                    <a:pt x="1726" y="1280"/>
                  </a:lnTo>
                  <a:lnTo>
                    <a:pt x="1726" y="1277"/>
                  </a:lnTo>
                  <a:lnTo>
                    <a:pt x="1726" y="1274"/>
                  </a:lnTo>
                  <a:lnTo>
                    <a:pt x="1726" y="1271"/>
                  </a:lnTo>
                  <a:lnTo>
                    <a:pt x="1726" y="1268"/>
                  </a:lnTo>
                  <a:lnTo>
                    <a:pt x="1727" y="1265"/>
                  </a:lnTo>
                  <a:lnTo>
                    <a:pt x="1727" y="1262"/>
                  </a:lnTo>
                  <a:lnTo>
                    <a:pt x="1727" y="1259"/>
                  </a:lnTo>
                  <a:lnTo>
                    <a:pt x="1727" y="1255"/>
                  </a:lnTo>
                  <a:lnTo>
                    <a:pt x="1727" y="1252"/>
                  </a:lnTo>
                  <a:lnTo>
                    <a:pt x="1728" y="1249"/>
                  </a:lnTo>
                  <a:lnTo>
                    <a:pt x="1728" y="1246"/>
                  </a:lnTo>
                  <a:lnTo>
                    <a:pt x="1728" y="1243"/>
                  </a:lnTo>
                  <a:lnTo>
                    <a:pt x="1728" y="1240"/>
                  </a:lnTo>
                  <a:lnTo>
                    <a:pt x="1728" y="1237"/>
                  </a:lnTo>
                  <a:lnTo>
                    <a:pt x="1728" y="1234"/>
                  </a:lnTo>
                  <a:lnTo>
                    <a:pt x="1728" y="1230"/>
                  </a:lnTo>
                  <a:lnTo>
                    <a:pt x="1729" y="1227"/>
                  </a:lnTo>
                  <a:lnTo>
                    <a:pt x="1729" y="1224"/>
                  </a:lnTo>
                  <a:lnTo>
                    <a:pt x="1729" y="1221"/>
                  </a:lnTo>
                  <a:lnTo>
                    <a:pt x="1729" y="1218"/>
                  </a:lnTo>
                  <a:lnTo>
                    <a:pt x="1730" y="1214"/>
                  </a:lnTo>
                  <a:lnTo>
                    <a:pt x="1730" y="1211"/>
                  </a:lnTo>
                  <a:lnTo>
                    <a:pt x="1730" y="1208"/>
                  </a:lnTo>
                  <a:lnTo>
                    <a:pt x="1730" y="1204"/>
                  </a:lnTo>
                  <a:lnTo>
                    <a:pt x="1730" y="1201"/>
                  </a:lnTo>
                  <a:lnTo>
                    <a:pt x="1730" y="1198"/>
                  </a:lnTo>
                  <a:lnTo>
                    <a:pt x="1730" y="1195"/>
                  </a:lnTo>
                  <a:lnTo>
                    <a:pt x="1731" y="1191"/>
                  </a:lnTo>
                  <a:lnTo>
                    <a:pt x="1731" y="1188"/>
                  </a:lnTo>
                  <a:lnTo>
                    <a:pt x="1731" y="1185"/>
                  </a:lnTo>
                  <a:lnTo>
                    <a:pt x="1731" y="1181"/>
                  </a:lnTo>
                  <a:lnTo>
                    <a:pt x="1731" y="1178"/>
                  </a:lnTo>
                  <a:lnTo>
                    <a:pt x="1731" y="1175"/>
                  </a:lnTo>
                  <a:lnTo>
                    <a:pt x="1731" y="1172"/>
                  </a:lnTo>
                  <a:lnTo>
                    <a:pt x="1732" y="1168"/>
                  </a:lnTo>
                  <a:lnTo>
                    <a:pt x="1732" y="1165"/>
                  </a:lnTo>
                  <a:lnTo>
                    <a:pt x="1732" y="1162"/>
                  </a:lnTo>
                  <a:lnTo>
                    <a:pt x="1732" y="1158"/>
                  </a:lnTo>
                  <a:lnTo>
                    <a:pt x="1732" y="1155"/>
                  </a:lnTo>
                  <a:lnTo>
                    <a:pt x="1733" y="1152"/>
                  </a:lnTo>
                  <a:lnTo>
                    <a:pt x="1733" y="1149"/>
                  </a:lnTo>
                  <a:lnTo>
                    <a:pt x="1733" y="1145"/>
                  </a:lnTo>
                  <a:lnTo>
                    <a:pt x="1733" y="1142"/>
                  </a:lnTo>
                  <a:lnTo>
                    <a:pt x="1733" y="1138"/>
                  </a:lnTo>
                  <a:lnTo>
                    <a:pt x="1733" y="1135"/>
                  </a:lnTo>
                  <a:lnTo>
                    <a:pt x="1733" y="1132"/>
                  </a:lnTo>
                  <a:lnTo>
                    <a:pt x="1734" y="1128"/>
                  </a:lnTo>
                  <a:lnTo>
                    <a:pt x="1734" y="1125"/>
                  </a:lnTo>
                  <a:lnTo>
                    <a:pt x="1734" y="1122"/>
                  </a:lnTo>
                  <a:lnTo>
                    <a:pt x="1734" y="1118"/>
                  </a:lnTo>
                  <a:lnTo>
                    <a:pt x="1735" y="1115"/>
                  </a:lnTo>
                  <a:lnTo>
                    <a:pt x="1735" y="1111"/>
                  </a:lnTo>
                  <a:lnTo>
                    <a:pt x="1735" y="1108"/>
                  </a:lnTo>
                  <a:lnTo>
                    <a:pt x="1735" y="1105"/>
                  </a:lnTo>
                  <a:lnTo>
                    <a:pt x="1735" y="1101"/>
                  </a:lnTo>
                  <a:lnTo>
                    <a:pt x="1735" y="1098"/>
                  </a:lnTo>
                  <a:lnTo>
                    <a:pt x="1735" y="1094"/>
                  </a:lnTo>
                  <a:lnTo>
                    <a:pt x="1736" y="1091"/>
                  </a:lnTo>
                  <a:lnTo>
                    <a:pt x="1736" y="1088"/>
                  </a:lnTo>
                  <a:lnTo>
                    <a:pt x="1736" y="1085"/>
                  </a:lnTo>
                  <a:lnTo>
                    <a:pt x="1736" y="1081"/>
                  </a:lnTo>
                  <a:lnTo>
                    <a:pt x="1736" y="1078"/>
                  </a:lnTo>
                  <a:lnTo>
                    <a:pt x="1736" y="1075"/>
                  </a:lnTo>
                  <a:lnTo>
                    <a:pt x="1736" y="1071"/>
                  </a:lnTo>
                  <a:lnTo>
                    <a:pt x="1737" y="1068"/>
                  </a:lnTo>
                  <a:lnTo>
                    <a:pt x="1737" y="1064"/>
                  </a:lnTo>
                  <a:lnTo>
                    <a:pt x="1737" y="1061"/>
                  </a:lnTo>
                  <a:lnTo>
                    <a:pt x="1737" y="1058"/>
                  </a:lnTo>
                  <a:lnTo>
                    <a:pt x="1737" y="1054"/>
                  </a:lnTo>
                  <a:lnTo>
                    <a:pt x="1738" y="1051"/>
                  </a:lnTo>
                  <a:lnTo>
                    <a:pt x="1738" y="1047"/>
                  </a:lnTo>
                  <a:lnTo>
                    <a:pt x="1738" y="1044"/>
                  </a:lnTo>
                  <a:lnTo>
                    <a:pt x="1738" y="1041"/>
                  </a:lnTo>
                  <a:lnTo>
                    <a:pt x="1738" y="1037"/>
                  </a:lnTo>
                  <a:lnTo>
                    <a:pt x="1738" y="1034"/>
                  </a:lnTo>
                  <a:lnTo>
                    <a:pt x="1738" y="1031"/>
                  </a:lnTo>
                  <a:lnTo>
                    <a:pt x="1739" y="1027"/>
                  </a:lnTo>
                  <a:lnTo>
                    <a:pt x="1739" y="1024"/>
                  </a:lnTo>
                  <a:lnTo>
                    <a:pt x="1739" y="1021"/>
                  </a:lnTo>
                  <a:lnTo>
                    <a:pt x="1739" y="1017"/>
                  </a:lnTo>
                  <a:lnTo>
                    <a:pt x="1740" y="1014"/>
                  </a:lnTo>
                  <a:lnTo>
                    <a:pt x="1740" y="1011"/>
                  </a:lnTo>
                  <a:lnTo>
                    <a:pt x="1740" y="1007"/>
                  </a:lnTo>
                  <a:lnTo>
                    <a:pt x="1740" y="1004"/>
                  </a:lnTo>
                  <a:lnTo>
                    <a:pt x="1740" y="1001"/>
                  </a:lnTo>
                  <a:lnTo>
                    <a:pt x="1740" y="997"/>
                  </a:lnTo>
                  <a:lnTo>
                    <a:pt x="1740" y="994"/>
                  </a:lnTo>
                  <a:lnTo>
                    <a:pt x="1741" y="991"/>
                  </a:lnTo>
                  <a:lnTo>
                    <a:pt x="1741" y="988"/>
                  </a:lnTo>
                  <a:lnTo>
                    <a:pt x="1741" y="984"/>
                  </a:lnTo>
                  <a:lnTo>
                    <a:pt x="1741" y="981"/>
                  </a:lnTo>
                  <a:lnTo>
                    <a:pt x="1741" y="978"/>
                  </a:lnTo>
                  <a:lnTo>
                    <a:pt x="1741" y="975"/>
                  </a:lnTo>
                  <a:lnTo>
                    <a:pt x="1741" y="971"/>
                  </a:lnTo>
                  <a:lnTo>
                    <a:pt x="1742" y="968"/>
                  </a:lnTo>
                  <a:lnTo>
                    <a:pt x="1742" y="965"/>
                  </a:lnTo>
                  <a:lnTo>
                    <a:pt x="1742" y="962"/>
                  </a:lnTo>
                  <a:lnTo>
                    <a:pt x="1742" y="959"/>
                  </a:lnTo>
                  <a:lnTo>
                    <a:pt x="1742" y="955"/>
                  </a:lnTo>
                  <a:lnTo>
                    <a:pt x="1743" y="952"/>
                  </a:lnTo>
                  <a:lnTo>
                    <a:pt x="1743" y="949"/>
                  </a:lnTo>
                  <a:lnTo>
                    <a:pt x="1743" y="946"/>
                  </a:lnTo>
                  <a:lnTo>
                    <a:pt x="1743" y="943"/>
                  </a:lnTo>
                  <a:lnTo>
                    <a:pt x="1743" y="940"/>
                  </a:lnTo>
                  <a:lnTo>
                    <a:pt x="1743" y="937"/>
                  </a:lnTo>
                  <a:lnTo>
                    <a:pt x="1743" y="933"/>
                  </a:lnTo>
                  <a:lnTo>
                    <a:pt x="1744" y="930"/>
                  </a:lnTo>
                  <a:lnTo>
                    <a:pt x="1744" y="927"/>
                  </a:lnTo>
                  <a:lnTo>
                    <a:pt x="1744" y="924"/>
                  </a:lnTo>
                  <a:lnTo>
                    <a:pt x="1744" y="921"/>
                  </a:lnTo>
                  <a:lnTo>
                    <a:pt x="1745" y="918"/>
                  </a:lnTo>
                  <a:lnTo>
                    <a:pt x="1745" y="915"/>
                  </a:lnTo>
                  <a:lnTo>
                    <a:pt x="1745" y="912"/>
                  </a:lnTo>
                  <a:lnTo>
                    <a:pt x="1745" y="909"/>
                  </a:lnTo>
                  <a:lnTo>
                    <a:pt x="1745" y="905"/>
                  </a:lnTo>
                  <a:lnTo>
                    <a:pt x="1745" y="902"/>
                  </a:lnTo>
                  <a:lnTo>
                    <a:pt x="1745" y="899"/>
                  </a:lnTo>
                  <a:lnTo>
                    <a:pt x="1746" y="896"/>
                  </a:lnTo>
                  <a:lnTo>
                    <a:pt x="1746" y="893"/>
                  </a:lnTo>
                  <a:lnTo>
                    <a:pt x="1746" y="890"/>
                  </a:lnTo>
                  <a:lnTo>
                    <a:pt x="1746" y="887"/>
                  </a:lnTo>
                  <a:lnTo>
                    <a:pt x="1746" y="884"/>
                  </a:lnTo>
                  <a:lnTo>
                    <a:pt x="1746" y="881"/>
                  </a:lnTo>
                  <a:lnTo>
                    <a:pt x="1746" y="878"/>
                  </a:lnTo>
                  <a:lnTo>
                    <a:pt x="1747" y="876"/>
                  </a:lnTo>
                  <a:lnTo>
                    <a:pt x="1747" y="873"/>
                  </a:lnTo>
                  <a:lnTo>
                    <a:pt x="1747" y="870"/>
                  </a:lnTo>
                  <a:lnTo>
                    <a:pt x="1747" y="867"/>
                  </a:lnTo>
                  <a:lnTo>
                    <a:pt x="1747" y="864"/>
                  </a:lnTo>
                  <a:lnTo>
                    <a:pt x="1748" y="861"/>
                  </a:lnTo>
                  <a:lnTo>
                    <a:pt x="1748" y="858"/>
                  </a:lnTo>
                  <a:lnTo>
                    <a:pt x="1748" y="855"/>
                  </a:lnTo>
                  <a:lnTo>
                    <a:pt x="1748" y="853"/>
                  </a:lnTo>
                  <a:lnTo>
                    <a:pt x="1748" y="850"/>
                  </a:lnTo>
                  <a:lnTo>
                    <a:pt x="1748" y="847"/>
                  </a:lnTo>
                  <a:lnTo>
                    <a:pt x="1748" y="844"/>
                  </a:lnTo>
                  <a:lnTo>
                    <a:pt x="1749" y="841"/>
                  </a:lnTo>
                  <a:lnTo>
                    <a:pt x="1749" y="838"/>
                  </a:lnTo>
                  <a:lnTo>
                    <a:pt x="1749" y="836"/>
                  </a:lnTo>
                  <a:lnTo>
                    <a:pt x="1749" y="833"/>
                  </a:lnTo>
                  <a:lnTo>
                    <a:pt x="1749" y="830"/>
                  </a:lnTo>
                  <a:lnTo>
                    <a:pt x="1749" y="828"/>
                  </a:lnTo>
                  <a:lnTo>
                    <a:pt x="1749" y="825"/>
                  </a:lnTo>
                  <a:lnTo>
                    <a:pt x="1750" y="822"/>
                  </a:lnTo>
                  <a:lnTo>
                    <a:pt x="1750" y="820"/>
                  </a:lnTo>
                  <a:lnTo>
                    <a:pt x="1750" y="817"/>
                  </a:lnTo>
                  <a:lnTo>
                    <a:pt x="1750" y="814"/>
                  </a:lnTo>
                  <a:lnTo>
                    <a:pt x="1751" y="812"/>
                  </a:lnTo>
                  <a:lnTo>
                    <a:pt x="1751" y="809"/>
                  </a:lnTo>
                  <a:lnTo>
                    <a:pt x="1751" y="807"/>
                  </a:lnTo>
                  <a:lnTo>
                    <a:pt x="1751" y="804"/>
                  </a:lnTo>
                  <a:lnTo>
                    <a:pt x="1751" y="802"/>
                  </a:lnTo>
                  <a:lnTo>
                    <a:pt x="1751" y="799"/>
                  </a:lnTo>
                  <a:lnTo>
                    <a:pt x="1751" y="797"/>
                  </a:lnTo>
                  <a:lnTo>
                    <a:pt x="1752" y="794"/>
                  </a:lnTo>
                  <a:lnTo>
                    <a:pt x="1752" y="792"/>
                  </a:lnTo>
                  <a:lnTo>
                    <a:pt x="1752" y="789"/>
                  </a:lnTo>
                  <a:lnTo>
                    <a:pt x="1752" y="787"/>
                  </a:lnTo>
                  <a:lnTo>
                    <a:pt x="1752" y="784"/>
                  </a:lnTo>
                  <a:lnTo>
                    <a:pt x="1753" y="782"/>
                  </a:lnTo>
                  <a:lnTo>
                    <a:pt x="1753" y="779"/>
                  </a:lnTo>
                  <a:lnTo>
                    <a:pt x="1753" y="777"/>
                  </a:lnTo>
                  <a:lnTo>
                    <a:pt x="1753" y="775"/>
                  </a:lnTo>
                  <a:lnTo>
                    <a:pt x="1753" y="772"/>
                  </a:lnTo>
                  <a:lnTo>
                    <a:pt x="1753" y="770"/>
                  </a:lnTo>
                  <a:lnTo>
                    <a:pt x="1753" y="768"/>
                  </a:lnTo>
                  <a:lnTo>
                    <a:pt x="1754" y="766"/>
                  </a:lnTo>
                  <a:lnTo>
                    <a:pt x="1754" y="763"/>
                  </a:lnTo>
                  <a:lnTo>
                    <a:pt x="1754" y="761"/>
                  </a:lnTo>
                  <a:lnTo>
                    <a:pt x="1754" y="759"/>
                  </a:lnTo>
                  <a:lnTo>
                    <a:pt x="1754" y="756"/>
                  </a:lnTo>
                  <a:lnTo>
                    <a:pt x="1754" y="754"/>
                  </a:lnTo>
                  <a:lnTo>
                    <a:pt x="1755" y="752"/>
                  </a:lnTo>
                  <a:lnTo>
                    <a:pt x="1755" y="750"/>
                  </a:lnTo>
                  <a:lnTo>
                    <a:pt x="1755" y="748"/>
                  </a:lnTo>
                  <a:lnTo>
                    <a:pt x="1755" y="746"/>
                  </a:lnTo>
                  <a:lnTo>
                    <a:pt x="1755" y="744"/>
                  </a:lnTo>
                  <a:lnTo>
                    <a:pt x="1756" y="741"/>
                  </a:lnTo>
                  <a:lnTo>
                    <a:pt x="1756" y="739"/>
                  </a:lnTo>
                  <a:lnTo>
                    <a:pt x="1756" y="738"/>
                  </a:lnTo>
                  <a:lnTo>
                    <a:pt x="1756" y="736"/>
                  </a:lnTo>
                  <a:lnTo>
                    <a:pt x="1756" y="733"/>
                  </a:lnTo>
                  <a:lnTo>
                    <a:pt x="1756" y="731"/>
                  </a:lnTo>
                  <a:lnTo>
                    <a:pt x="1756" y="730"/>
                  </a:lnTo>
                  <a:lnTo>
                    <a:pt x="1757" y="728"/>
                  </a:lnTo>
                  <a:lnTo>
                    <a:pt x="1757" y="726"/>
                  </a:lnTo>
                  <a:lnTo>
                    <a:pt x="1757" y="724"/>
                  </a:lnTo>
                  <a:lnTo>
                    <a:pt x="1757" y="722"/>
                  </a:lnTo>
                  <a:lnTo>
                    <a:pt x="1757" y="720"/>
                  </a:lnTo>
                  <a:lnTo>
                    <a:pt x="1758" y="718"/>
                  </a:lnTo>
                  <a:lnTo>
                    <a:pt x="1758" y="716"/>
                  </a:lnTo>
                  <a:lnTo>
                    <a:pt x="1758" y="715"/>
                  </a:lnTo>
                  <a:lnTo>
                    <a:pt x="1758" y="713"/>
                  </a:lnTo>
                  <a:lnTo>
                    <a:pt x="1758" y="711"/>
                  </a:lnTo>
                  <a:lnTo>
                    <a:pt x="1758" y="709"/>
                  </a:lnTo>
                  <a:lnTo>
                    <a:pt x="1759" y="708"/>
                  </a:lnTo>
                  <a:lnTo>
                    <a:pt x="1759" y="706"/>
                  </a:lnTo>
                  <a:lnTo>
                    <a:pt x="1759" y="704"/>
                  </a:lnTo>
                  <a:lnTo>
                    <a:pt x="1759" y="703"/>
                  </a:lnTo>
                  <a:lnTo>
                    <a:pt x="1759" y="701"/>
                  </a:lnTo>
                  <a:lnTo>
                    <a:pt x="1759" y="699"/>
                  </a:lnTo>
                  <a:lnTo>
                    <a:pt x="1759" y="698"/>
                  </a:lnTo>
                  <a:lnTo>
                    <a:pt x="1760" y="696"/>
                  </a:lnTo>
                  <a:lnTo>
                    <a:pt x="1760" y="695"/>
                  </a:lnTo>
                  <a:lnTo>
                    <a:pt x="1760" y="693"/>
                  </a:lnTo>
                  <a:lnTo>
                    <a:pt x="1760" y="692"/>
                  </a:lnTo>
                  <a:lnTo>
                    <a:pt x="1760" y="690"/>
                  </a:lnTo>
                  <a:lnTo>
                    <a:pt x="1761" y="689"/>
                  </a:lnTo>
                  <a:lnTo>
                    <a:pt x="1761" y="687"/>
                  </a:lnTo>
                  <a:lnTo>
                    <a:pt x="1761" y="686"/>
                  </a:lnTo>
                  <a:lnTo>
                    <a:pt x="1761" y="684"/>
                  </a:lnTo>
                  <a:lnTo>
                    <a:pt x="1761" y="683"/>
                  </a:lnTo>
                  <a:lnTo>
                    <a:pt x="1761" y="682"/>
                  </a:lnTo>
                  <a:lnTo>
                    <a:pt x="1761" y="680"/>
                  </a:lnTo>
                  <a:lnTo>
                    <a:pt x="1762" y="679"/>
                  </a:lnTo>
                  <a:lnTo>
                    <a:pt x="1762" y="678"/>
                  </a:lnTo>
                  <a:lnTo>
                    <a:pt x="1762" y="677"/>
                  </a:lnTo>
                  <a:lnTo>
                    <a:pt x="1762" y="675"/>
                  </a:lnTo>
                  <a:lnTo>
                    <a:pt x="1763" y="674"/>
                  </a:lnTo>
                  <a:lnTo>
                    <a:pt x="1763" y="673"/>
                  </a:lnTo>
                  <a:lnTo>
                    <a:pt x="1763" y="672"/>
                  </a:lnTo>
                  <a:lnTo>
                    <a:pt x="1763" y="670"/>
                  </a:lnTo>
                  <a:lnTo>
                    <a:pt x="1763" y="669"/>
                  </a:lnTo>
                  <a:lnTo>
                    <a:pt x="1763" y="668"/>
                  </a:lnTo>
                  <a:lnTo>
                    <a:pt x="1763" y="667"/>
                  </a:lnTo>
                  <a:lnTo>
                    <a:pt x="1764" y="666"/>
                  </a:lnTo>
                  <a:lnTo>
                    <a:pt x="1764" y="665"/>
                  </a:lnTo>
                  <a:lnTo>
                    <a:pt x="1764" y="664"/>
                  </a:lnTo>
                  <a:lnTo>
                    <a:pt x="1764" y="663"/>
                  </a:lnTo>
                  <a:lnTo>
                    <a:pt x="1764" y="662"/>
                  </a:lnTo>
                  <a:lnTo>
                    <a:pt x="1764" y="661"/>
                  </a:lnTo>
                  <a:lnTo>
                    <a:pt x="1764" y="660"/>
                  </a:lnTo>
                  <a:lnTo>
                    <a:pt x="1765" y="659"/>
                  </a:lnTo>
                  <a:lnTo>
                    <a:pt x="1765" y="658"/>
                  </a:lnTo>
                  <a:lnTo>
                    <a:pt x="1765" y="657"/>
                  </a:lnTo>
                  <a:lnTo>
                    <a:pt x="1765" y="657"/>
                  </a:lnTo>
                  <a:lnTo>
                    <a:pt x="1765" y="656"/>
                  </a:lnTo>
                  <a:lnTo>
                    <a:pt x="1766" y="655"/>
                  </a:lnTo>
                  <a:lnTo>
                    <a:pt x="1766" y="654"/>
                  </a:lnTo>
                  <a:lnTo>
                    <a:pt x="1766" y="654"/>
                  </a:lnTo>
                  <a:lnTo>
                    <a:pt x="1766" y="653"/>
                  </a:lnTo>
                  <a:lnTo>
                    <a:pt x="1766" y="652"/>
                  </a:lnTo>
                  <a:lnTo>
                    <a:pt x="1766" y="651"/>
                  </a:lnTo>
                  <a:lnTo>
                    <a:pt x="1766" y="651"/>
                  </a:lnTo>
                  <a:lnTo>
                    <a:pt x="1767" y="650"/>
                  </a:lnTo>
                  <a:lnTo>
                    <a:pt x="1767" y="649"/>
                  </a:lnTo>
                  <a:lnTo>
                    <a:pt x="1767" y="649"/>
                  </a:lnTo>
                  <a:lnTo>
                    <a:pt x="1767" y="648"/>
                  </a:lnTo>
                  <a:lnTo>
                    <a:pt x="1768" y="647"/>
                  </a:lnTo>
                  <a:lnTo>
                    <a:pt x="1768" y="647"/>
                  </a:lnTo>
                  <a:lnTo>
                    <a:pt x="1768" y="647"/>
                  </a:lnTo>
                  <a:lnTo>
                    <a:pt x="1768" y="646"/>
                  </a:lnTo>
                  <a:lnTo>
                    <a:pt x="1768" y="646"/>
                  </a:lnTo>
                  <a:lnTo>
                    <a:pt x="1768" y="645"/>
                  </a:lnTo>
                  <a:lnTo>
                    <a:pt x="1768" y="645"/>
                  </a:lnTo>
                  <a:lnTo>
                    <a:pt x="1769" y="644"/>
                  </a:lnTo>
                  <a:lnTo>
                    <a:pt x="1769" y="644"/>
                  </a:lnTo>
                  <a:lnTo>
                    <a:pt x="1769" y="644"/>
                  </a:lnTo>
                  <a:lnTo>
                    <a:pt x="1769" y="643"/>
                  </a:lnTo>
                  <a:lnTo>
                    <a:pt x="1769" y="643"/>
                  </a:lnTo>
                  <a:lnTo>
                    <a:pt x="1769" y="642"/>
                  </a:lnTo>
                  <a:lnTo>
                    <a:pt x="1769" y="642"/>
                  </a:lnTo>
                  <a:lnTo>
                    <a:pt x="1770" y="642"/>
                  </a:lnTo>
                  <a:lnTo>
                    <a:pt x="1770" y="642"/>
                  </a:lnTo>
                  <a:lnTo>
                    <a:pt x="1770" y="642"/>
                  </a:lnTo>
                  <a:lnTo>
                    <a:pt x="1770" y="642"/>
                  </a:lnTo>
                  <a:lnTo>
                    <a:pt x="1770" y="641"/>
                  </a:lnTo>
                  <a:lnTo>
                    <a:pt x="1771" y="641"/>
                  </a:lnTo>
                  <a:lnTo>
                    <a:pt x="1771" y="641"/>
                  </a:lnTo>
                  <a:lnTo>
                    <a:pt x="1771" y="641"/>
                  </a:lnTo>
                  <a:lnTo>
                    <a:pt x="1771" y="641"/>
                  </a:lnTo>
                  <a:lnTo>
                    <a:pt x="1771" y="641"/>
                  </a:lnTo>
                  <a:lnTo>
                    <a:pt x="1771" y="641"/>
                  </a:lnTo>
                  <a:lnTo>
                    <a:pt x="1771" y="641"/>
                  </a:lnTo>
                  <a:lnTo>
                    <a:pt x="1772" y="641"/>
                  </a:lnTo>
                  <a:lnTo>
                    <a:pt x="1772" y="641"/>
                  </a:lnTo>
                  <a:lnTo>
                    <a:pt x="1772" y="641"/>
                  </a:lnTo>
                  <a:lnTo>
                    <a:pt x="1772" y="641"/>
                  </a:lnTo>
                  <a:lnTo>
                    <a:pt x="1773" y="641"/>
                  </a:lnTo>
                  <a:lnTo>
                    <a:pt x="1773" y="641"/>
                  </a:lnTo>
                  <a:lnTo>
                    <a:pt x="1773" y="641"/>
                  </a:lnTo>
                  <a:lnTo>
                    <a:pt x="1773" y="642"/>
                  </a:lnTo>
                  <a:lnTo>
                    <a:pt x="1773" y="642"/>
                  </a:lnTo>
                  <a:lnTo>
                    <a:pt x="1773" y="642"/>
                  </a:lnTo>
                  <a:lnTo>
                    <a:pt x="1773" y="642"/>
                  </a:lnTo>
                  <a:lnTo>
                    <a:pt x="1774" y="642"/>
                  </a:lnTo>
                  <a:lnTo>
                    <a:pt x="1774" y="643"/>
                  </a:lnTo>
                  <a:lnTo>
                    <a:pt x="1774" y="643"/>
                  </a:lnTo>
                  <a:lnTo>
                    <a:pt x="1774" y="643"/>
                  </a:lnTo>
                  <a:lnTo>
                    <a:pt x="1774" y="644"/>
                  </a:lnTo>
                  <a:lnTo>
                    <a:pt x="1774" y="644"/>
                  </a:lnTo>
                  <a:lnTo>
                    <a:pt x="1774" y="644"/>
                  </a:lnTo>
                  <a:lnTo>
                    <a:pt x="1775" y="645"/>
                  </a:lnTo>
                  <a:lnTo>
                    <a:pt x="1775" y="645"/>
                  </a:lnTo>
                  <a:lnTo>
                    <a:pt x="1775" y="646"/>
                  </a:lnTo>
                  <a:lnTo>
                    <a:pt x="1775" y="646"/>
                  </a:lnTo>
                  <a:lnTo>
                    <a:pt x="1775" y="647"/>
                  </a:lnTo>
                  <a:lnTo>
                    <a:pt x="1776" y="647"/>
                  </a:lnTo>
                  <a:lnTo>
                    <a:pt x="1776" y="647"/>
                  </a:lnTo>
                  <a:lnTo>
                    <a:pt x="1776" y="648"/>
                  </a:lnTo>
                  <a:lnTo>
                    <a:pt x="1776" y="649"/>
                  </a:lnTo>
                  <a:lnTo>
                    <a:pt x="1776" y="649"/>
                  </a:lnTo>
                  <a:lnTo>
                    <a:pt x="1776" y="650"/>
                  </a:lnTo>
                  <a:lnTo>
                    <a:pt x="1776" y="651"/>
                  </a:lnTo>
                  <a:lnTo>
                    <a:pt x="1777" y="651"/>
                  </a:lnTo>
                  <a:lnTo>
                    <a:pt x="1777" y="652"/>
                  </a:lnTo>
                  <a:lnTo>
                    <a:pt x="1777" y="652"/>
                  </a:lnTo>
                  <a:lnTo>
                    <a:pt x="1777" y="653"/>
                  </a:lnTo>
                  <a:lnTo>
                    <a:pt x="1777" y="654"/>
                  </a:lnTo>
                  <a:lnTo>
                    <a:pt x="1777" y="654"/>
                  </a:lnTo>
                  <a:lnTo>
                    <a:pt x="1777" y="655"/>
                  </a:lnTo>
                  <a:lnTo>
                    <a:pt x="1778" y="656"/>
                  </a:lnTo>
                  <a:lnTo>
                    <a:pt x="1778" y="657"/>
                  </a:lnTo>
                  <a:lnTo>
                    <a:pt x="1778" y="657"/>
                  </a:lnTo>
                  <a:lnTo>
                    <a:pt x="1778" y="659"/>
                  </a:lnTo>
                  <a:lnTo>
                    <a:pt x="1779" y="659"/>
                  </a:lnTo>
                  <a:lnTo>
                    <a:pt x="1779" y="660"/>
                  </a:lnTo>
                  <a:lnTo>
                    <a:pt x="1779" y="661"/>
                  </a:lnTo>
                  <a:lnTo>
                    <a:pt x="1779" y="662"/>
                  </a:lnTo>
                  <a:lnTo>
                    <a:pt x="1779" y="663"/>
                  </a:lnTo>
                  <a:lnTo>
                    <a:pt x="1779" y="664"/>
                  </a:lnTo>
                  <a:lnTo>
                    <a:pt x="1779" y="665"/>
                  </a:lnTo>
                  <a:lnTo>
                    <a:pt x="1780" y="666"/>
                  </a:lnTo>
                  <a:lnTo>
                    <a:pt x="1780" y="667"/>
                  </a:lnTo>
                  <a:lnTo>
                    <a:pt x="1780" y="668"/>
                  </a:lnTo>
                  <a:lnTo>
                    <a:pt x="1780" y="669"/>
                  </a:lnTo>
                  <a:lnTo>
                    <a:pt x="1780" y="670"/>
                  </a:lnTo>
                  <a:lnTo>
                    <a:pt x="1781" y="671"/>
                  </a:lnTo>
                  <a:lnTo>
                    <a:pt x="1781" y="672"/>
                  </a:lnTo>
                  <a:lnTo>
                    <a:pt x="1781" y="673"/>
                  </a:lnTo>
                  <a:lnTo>
                    <a:pt x="1781" y="674"/>
                  </a:lnTo>
                  <a:lnTo>
                    <a:pt x="1781" y="675"/>
                  </a:lnTo>
                  <a:lnTo>
                    <a:pt x="1781" y="677"/>
                  </a:lnTo>
                  <a:lnTo>
                    <a:pt x="1781" y="678"/>
                  </a:lnTo>
                  <a:lnTo>
                    <a:pt x="1782" y="679"/>
                  </a:lnTo>
                  <a:lnTo>
                    <a:pt x="1782" y="680"/>
                  </a:lnTo>
                  <a:lnTo>
                    <a:pt x="1782" y="681"/>
                  </a:lnTo>
                  <a:lnTo>
                    <a:pt x="1782" y="682"/>
                  </a:lnTo>
                  <a:lnTo>
                    <a:pt x="1782" y="684"/>
                  </a:lnTo>
                  <a:lnTo>
                    <a:pt x="1782" y="685"/>
                  </a:lnTo>
                  <a:lnTo>
                    <a:pt x="1783" y="686"/>
                  </a:lnTo>
                  <a:lnTo>
                    <a:pt x="1783" y="687"/>
                  </a:lnTo>
                  <a:lnTo>
                    <a:pt x="1783" y="689"/>
                  </a:lnTo>
                  <a:lnTo>
                    <a:pt x="1783" y="690"/>
                  </a:lnTo>
                  <a:lnTo>
                    <a:pt x="1783" y="692"/>
                  </a:lnTo>
                  <a:lnTo>
                    <a:pt x="1784" y="693"/>
                  </a:lnTo>
                  <a:lnTo>
                    <a:pt x="1784" y="694"/>
                  </a:lnTo>
                  <a:lnTo>
                    <a:pt x="1784" y="696"/>
                  </a:lnTo>
                  <a:lnTo>
                    <a:pt x="1784" y="697"/>
                  </a:lnTo>
                  <a:lnTo>
                    <a:pt x="1784" y="698"/>
                  </a:lnTo>
                  <a:lnTo>
                    <a:pt x="1784" y="700"/>
                  </a:lnTo>
                  <a:lnTo>
                    <a:pt x="1784" y="701"/>
                  </a:lnTo>
                  <a:lnTo>
                    <a:pt x="1785" y="703"/>
                  </a:lnTo>
                  <a:lnTo>
                    <a:pt x="1785" y="704"/>
                  </a:lnTo>
                  <a:lnTo>
                    <a:pt x="1785" y="706"/>
                  </a:lnTo>
                  <a:lnTo>
                    <a:pt x="1785" y="707"/>
                  </a:lnTo>
                  <a:lnTo>
                    <a:pt x="1785" y="709"/>
                  </a:lnTo>
                  <a:lnTo>
                    <a:pt x="1786" y="710"/>
                  </a:lnTo>
                  <a:lnTo>
                    <a:pt x="1786" y="712"/>
                  </a:lnTo>
                  <a:lnTo>
                    <a:pt x="1786" y="713"/>
                  </a:lnTo>
                  <a:lnTo>
                    <a:pt x="1786" y="715"/>
                  </a:lnTo>
                  <a:lnTo>
                    <a:pt x="1786" y="716"/>
                  </a:lnTo>
                  <a:lnTo>
                    <a:pt x="1786" y="718"/>
                  </a:lnTo>
                  <a:lnTo>
                    <a:pt x="1787" y="720"/>
                  </a:lnTo>
                  <a:lnTo>
                    <a:pt x="1787" y="721"/>
                  </a:lnTo>
                  <a:lnTo>
                    <a:pt x="1787" y="723"/>
                  </a:lnTo>
                  <a:lnTo>
                    <a:pt x="1787" y="725"/>
                  </a:lnTo>
                  <a:lnTo>
                    <a:pt x="1787" y="726"/>
                  </a:lnTo>
                  <a:lnTo>
                    <a:pt x="1787" y="728"/>
                  </a:lnTo>
                  <a:lnTo>
                    <a:pt x="1787" y="730"/>
                  </a:lnTo>
                  <a:lnTo>
                    <a:pt x="1788" y="731"/>
                  </a:lnTo>
                  <a:lnTo>
                    <a:pt x="1788" y="733"/>
                  </a:lnTo>
                  <a:lnTo>
                    <a:pt x="1788" y="735"/>
                  </a:lnTo>
                  <a:lnTo>
                    <a:pt x="1788" y="737"/>
                  </a:lnTo>
                  <a:lnTo>
                    <a:pt x="1788" y="738"/>
                  </a:lnTo>
                  <a:lnTo>
                    <a:pt x="1789" y="740"/>
                  </a:lnTo>
                  <a:lnTo>
                    <a:pt x="1789" y="742"/>
                  </a:lnTo>
                  <a:lnTo>
                    <a:pt x="1789" y="744"/>
                  </a:lnTo>
                  <a:lnTo>
                    <a:pt x="1789" y="746"/>
                  </a:lnTo>
                  <a:lnTo>
                    <a:pt x="1789" y="748"/>
                  </a:lnTo>
                  <a:lnTo>
                    <a:pt x="1789" y="749"/>
                  </a:lnTo>
                  <a:lnTo>
                    <a:pt x="1789" y="751"/>
                  </a:lnTo>
                  <a:lnTo>
                    <a:pt x="1790" y="753"/>
                  </a:lnTo>
                  <a:lnTo>
                    <a:pt x="1790" y="755"/>
                  </a:lnTo>
                  <a:lnTo>
                    <a:pt x="1790" y="757"/>
                  </a:lnTo>
                  <a:lnTo>
                    <a:pt x="1790" y="759"/>
                  </a:lnTo>
                  <a:lnTo>
                    <a:pt x="1790" y="760"/>
                  </a:lnTo>
                  <a:lnTo>
                    <a:pt x="1791" y="762"/>
                  </a:lnTo>
                  <a:lnTo>
                    <a:pt x="1791" y="764"/>
                  </a:lnTo>
                  <a:lnTo>
                    <a:pt x="1791" y="766"/>
                  </a:lnTo>
                  <a:lnTo>
                    <a:pt x="1791" y="768"/>
                  </a:lnTo>
                  <a:lnTo>
                    <a:pt x="1791" y="770"/>
                  </a:lnTo>
                  <a:lnTo>
                    <a:pt x="1791" y="772"/>
                  </a:lnTo>
                  <a:lnTo>
                    <a:pt x="1792" y="774"/>
                  </a:lnTo>
                  <a:lnTo>
                    <a:pt x="1792" y="776"/>
                  </a:lnTo>
                  <a:lnTo>
                    <a:pt x="1792" y="778"/>
                  </a:lnTo>
                  <a:lnTo>
                    <a:pt x="1792" y="780"/>
                  </a:lnTo>
                  <a:lnTo>
                    <a:pt x="1792" y="782"/>
                  </a:lnTo>
                  <a:lnTo>
                    <a:pt x="1792" y="784"/>
                  </a:lnTo>
                  <a:lnTo>
                    <a:pt x="1792" y="786"/>
                  </a:lnTo>
                  <a:lnTo>
                    <a:pt x="1793" y="788"/>
                  </a:lnTo>
                  <a:lnTo>
                    <a:pt x="1793" y="790"/>
                  </a:lnTo>
                  <a:lnTo>
                    <a:pt x="1793" y="792"/>
                  </a:lnTo>
                  <a:lnTo>
                    <a:pt x="1793" y="794"/>
                  </a:lnTo>
                  <a:lnTo>
                    <a:pt x="1793" y="796"/>
                  </a:lnTo>
                  <a:lnTo>
                    <a:pt x="1794" y="798"/>
                  </a:lnTo>
                  <a:lnTo>
                    <a:pt x="1794" y="800"/>
                  </a:lnTo>
                  <a:lnTo>
                    <a:pt x="1794" y="802"/>
                  </a:lnTo>
                  <a:lnTo>
                    <a:pt x="1794" y="804"/>
                  </a:lnTo>
                  <a:lnTo>
                    <a:pt x="1794" y="806"/>
                  </a:lnTo>
                  <a:lnTo>
                    <a:pt x="1794" y="808"/>
                  </a:lnTo>
                  <a:lnTo>
                    <a:pt x="1794" y="810"/>
                  </a:lnTo>
                  <a:lnTo>
                    <a:pt x="1795" y="812"/>
                  </a:lnTo>
                  <a:lnTo>
                    <a:pt x="1795" y="815"/>
                  </a:lnTo>
                  <a:lnTo>
                    <a:pt x="1795" y="817"/>
                  </a:lnTo>
                  <a:lnTo>
                    <a:pt x="1795" y="819"/>
                  </a:lnTo>
                  <a:lnTo>
                    <a:pt x="1796" y="821"/>
                  </a:lnTo>
                  <a:lnTo>
                    <a:pt x="1796" y="823"/>
                  </a:lnTo>
                  <a:lnTo>
                    <a:pt x="1796" y="825"/>
                  </a:lnTo>
                  <a:lnTo>
                    <a:pt x="1796" y="827"/>
                  </a:lnTo>
                  <a:lnTo>
                    <a:pt x="1796" y="830"/>
                  </a:lnTo>
                  <a:lnTo>
                    <a:pt x="1796" y="831"/>
                  </a:lnTo>
                  <a:lnTo>
                    <a:pt x="1796" y="834"/>
                  </a:lnTo>
                  <a:lnTo>
                    <a:pt x="1797" y="836"/>
                  </a:lnTo>
                  <a:lnTo>
                    <a:pt x="1797" y="838"/>
                  </a:lnTo>
                  <a:lnTo>
                    <a:pt x="1797" y="840"/>
                  </a:lnTo>
                  <a:lnTo>
                    <a:pt x="1797" y="842"/>
                  </a:lnTo>
                  <a:lnTo>
                    <a:pt x="1797" y="845"/>
                  </a:lnTo>
                  <a:lnTo>
                    <a:pt x="1797" y="847"/>
                  </a:lnTo>
                  <a:lnTo>
                    <a:pt x="1797" y="849"/>
                  </a:lnTo>
                  <a:lnTo>
                    <a:pt x="1798" y="851"/>
                  </a:lnTo>
                  <a:lnTo>
                    <a:pt x="1798" y="853"/>
                  </a:lnTo>
                  <a:lnTo>
                    <a:pt x="1798" y="856"/>
                  </a:lnTo>
                  <a:lnTo>
                    <a:pt x="1798" y="858"/>
                  </a:lnTo>
                  <a:lnTo>
                    <a:pt x="1798" y="860"/>
                  </a:lnTo>
                  <a:lnTo>
                    <a:pt x="1799" y="862"/>
                  </a:lnTo>
                  <a:lnTo>
                    <a:pt x="1799" y="864"/>
                  </a:lnTo>
                  <a:lnTo>
                    <a:pt x="1799" y="866"/>
                  </a:lnTo>
                  <a:lnTo>
                    <a:pt x="1799" y="869"/>
                  </a:lnTo>
                  <a:lnTo>
                    <a:pt x="1799" y="871"/>
                  </a:lnTo>
                  <a:lnTo>
                    <a:pt x="1799" y="873"/>
                  </a:lnTo>
                  <a:lnTo>
                    <a:pt x="1799" y="875"/>
                  </a:lnTo>
                  <a:lnTo>
                    <a:pt x="1800" y="877"/>
                  </a:lnTo>
                  <a:lnTo>
                    <a:pt x="1800" y="880"/>
                  </a:lnTo>
                  <a:lnTo>
                    <a:pt x="1800" y="882"/>
                  </a:lnTo>
                  <a:lnTo>
                    <a:pt x="1800" y="884"/>
                  </a:lnTo>
                  <a:lnTo>
                    <a:pt x="1801" y="886"/>
                  </a:lnTo>
                  <a:lnTo>
                    <a:pt x="1801" y="889"/>
                  </a:lnTo>
                  <a:lnTo>
                    <a:pt x="1801" y="891"/>
                  </a:lnTo>
                  <a:lnTo>
                    <a:pt x="1801" y="893"/>
                  </a:lnTo>
                  <a:lnTo>
                    <a:pt x="1801" y="896"/>
                  </a:lnTo>
                  <a:lnTo>
                    <a:pt x="1801" y="897"/>
                  </a:lnTo>
                  <a:lnTo>
                    <a:pt x="1801" y="900"/>
                  </a:lnTo>
                  <a:lnTo>
                    <a:pt x="1802" y="902"/>
                  </a:lnTo>
                  <a:lnTo>
                    <a:pt x="1802" y="904"/>
                  </a:lnTo>
                  <a:lnTo>
                    <a:pt x="1802" y="907"/>
                  </a:lnTo>
                  <a:lnTo>
                    <a:pt x="1802" y="909"/>
                  </a:lnTo>
                  <a:lnTo>
                    <a:pt x="1802" y="911"/>
                  </a:lnTo>
                  <a:lnTo>
                    <a:pt x="1802" y="913"/>
                  </a:lnTo>
                  <a:lnTo>
                    <a:pt x="1802" y="915"/>
                  </a:lnTo>
                  <a:lnTo>
                    <a:pt x="1803" y="918"/>
                  </a:lnTo>
                  <a:lnTo>
                    <a:pt x="1803" y="920"/>
                  </a:lnTo>
                  <a:lnTo>
                    <a:pt x="1803" y="922"/>
                  </a:lnTo>
                  <a:lnTo>
                    <a:pt x="1803" y="924"/>
                  </a:lnTo>
                  <a:lnTo>
                    <a:pt x="1803" y="927"/>
                  </a:lnTo>
                  <a:lnTo>
                    <a:pt x="1804" y="929"/>
                  </a:lnTo>
                  <a:lnTo>
                    <a:pt x="1804" y="931"/>
                  </a:lnTo>
                  <a:lnTo>
                    <a:pt x="1804" y="933"/>
                  </a:lnTo>
                  <a:lnTo>
                    <a:pt x="1804" y="935"/>
                  </a:lnTo>
                  <a:lnTo>
                    <a:pt x="1804" y="938"/>
                  </a:lnTo>
                  <a:lnTo>
                    <a:pt x="1804" y="940"/>
                  </a:lnTo>
                  <a:lnTo>
                    <a:pt x="1804" y="942"/>
                  </a:lnTo>
                  <a:lnTo>
                    <a:pt x="1805" y="944"/>
                  </a:lnTo>
                  <a:lnTo>
                    <a:pt x="1805" y="946"/>
                  </a:lnTo>
                  <a:lnTo>
                    <a:pt x="1805" y="949"/>
                  </a:lnTo>
                  <a:lnTo>
                    <a:pt x="1805" y="951"/>
                  </a:lnTo>
                  <a:lnTo>
                    <a:pt x="1806" y="953"/>
                  </a:lnTo>
                  <a:lnTo>
                    <a:pt x="1806" y="955"/>
                  </a:lnTo>
                  <a:lnTo>
                    <a:pt x="1806" y="958"/>
                  </a:lnTo>
                  <a:lnTo>
                    <a:pt x="1806" y="960"/>
                  </a:lnTo>
                  <a:lnTo>
                    <a:pt x="1806" y="962"/>
                  </a:lnTo>
                  <a:lnTo>
                    <a:pt x="1806" y="964"/>
                  </a:lnTo>
                  <a:lnTo>
                    <a:pt x="1806" y="966"/>
                  </a:lnTo>
                  <a:lnTo>
                    <a:pt x="1807" y="968"/>
                  </a:lnTo>
                  <a:lnTo>
                    <a:pt x="1807" y="971"/>
                  </a:lnTo>
                  <a:lnTo>
                    <a:pt x="1807" y="973"/>
                  </a:lnTo>
                  <a:lnTo>
                    <a:pt x="1807" y="975"/>
                  </a:lnTo>
                  <a:lnTo>
                    <a:pt x="1807" y="977"/>
                  </a:lnTo>
                  <a:lnTo>
                    <a:pt x="1807" y="979"/>
                  </a:lnTo>
                  <a:lnTo>
                    <a:pt x="1807" y="981"/>
                  </a:lnTo>
                  <a:lnTo>
                    <a:pt x="1808" y="984"/>
                  </a:lnTo>
                  <a:lnTo>
                    <a:pt x="1808" y="986"/>
                  </a:lnTo>
                  <a:lnTo>
                    <a:pt x="1808" y="988"/>
                  </a:lnTo>
                  <a:lnTo>
                    <a:pt x="1808" y="990"/>
                  </a:lnTo>
                  <a:lnTo>
                    <a:pt x="1808" y="992"/>
                  </a:lnTo>
                  <a:lnTo>
                    <a:pt x="1809" y="994"/>
                  </a:lnTo>
                  <a:lnTo>
                    <a:pt x="1809" y="996"/>
                  </a:lnTo>
                  <a:lnTo>
                    <a:pt x="1809" y="998"/>
                  </a:lnTo>
                  <a:lnTo>
                    <a:pt x="1809" y="1001"/>
                  </a:lnTo>
                  <a:lnTo>
                    <a:pt x="1809" y="1002"/>
                  </a:lnTo>
                  <a:lnTo>
                    <a:pt x="1809" y="1005"/>
                  </a:lnTo>
                  <a:lnTo>
                    <a:pt x="1809" y="1007"/>
                  </a:lnTo>
                  <a:lnTo>
                    <a:pt x="1810" y="1009"/>
                  </a:lnTo>
                  <a:lnTo>
                    <a:pt x="1810" y="1011"/>
                  </a:lnTo>
                  <a:lnTo>
                    <a:pt x="1810" y="1013"/>
                  </a:lnTo>
                  <a:lnTo>
                    <a:pt x="1810" y="1015"/>
                  </a:lnTo>
                  <a:lnTo>
                    <a:pt x="1810" y="1017"/>
                  </a:lnTo>
                  <a:lnTo>
                    <a:pt x="1810" y="1019"/>
                  </a:lnTo>
                  <a:lnTo>
                    <a:pt x="1810" y="1021"/>
                  </a:lnTo>
                  <a:lnTo>
                    <a:pt x="1811" y="1023"/>
                  </a:lnTo>
                  <a:lnTo>
                    <a:pt x="1811" y="1025"/>
                  </a:lnTo>
                  <a:lnTo>
                    <a:pt x="1811" y="1027"/>
                  </a:lnTo>
                  <a:lnTo>
                    <a:pt x="1811" y="1029"/>
                  </a:lnTo>
                  <a:lnTo>
                    <a:pt x="1812" y="1031"/>
                  </a:lnTo>
                  <a:lnTo>
                    <a:pt x="1812" y="1033"/>
                  </a:lnTo>
                  <a:lnTo>
                    <a:pt x="1812" y="1035"/>
                  </a:lnTo>
                  <a:lnTo>
                    <a:pt x="1812" y="1037"/>
                  </a:lnTo>
                  <a:lnTo>
                    <a:pt x="1812" y="1039"/>
                  </a:lnTo>
                  <a:lnTo>
                    <a:pt x="1812" y="1041"/>
                  </a:lnTo>
                  <a:lnTo>
                    <a:pt x="1812" y="1043"/>
                  </a:lnTo>
                  <a:lnTo>
                    <a:pt x="1813" y="1045"/>
                  </a:lnTo>
                  <a:lnTo>
                    <a:pt x="1813" y="1047"/>
                  </a:lnTo>
                  <a:lnTo>
                    <a:pt x="1813" y="1049"/>
                  </a:lnTo>
                  <a:lnTo>
                    <a:pt x="1813" y="1051"/>
                  </a:lnTo>
                  <a:lnTo>
                    <a:pt x="1813" y="1053"/>
                  </a:lnTo>
                  <a:lnTo>
                    <a:pt x="1814" y="1055"/>
                  </a:lnTo>
                  <a:lnTo>
                    <a:pt x="1814" y="1057"/>
                  </a:lnTo>
                  <a:lnTo>
                    <a:pt x="1814" y="1058"/>
                  </a:lnTo>
                  <a:lnTo>
                    <a:pt x="1814" y="1060"/>
                  </a:lnTo>
                  <a:lnTo>
                    <a:pt x="1814" y="1062"/>
                  </a:lnTo>
                  <a:lnTo>
                    <a:pt x="1814" y="1064"/>
                  </a:lnTo>
                  <a:lnTo>
                    <a:pt x="1814" y="1066"/>
                  </a:lnTo>
                  <a:lnTo>
                    <a:pt x="1815" y="1068"/>
                  </a:lnTo>
                  <a:lnTo>
                    <a:pt x="1815" y="1070"/>
                  </a:lnTo>
                  <a:lnTo>
                    <a:pt x="1815" y="1071"/>
                  </a:lnTo>
                  <a:lnTo>
                    <a:pt x="1815" y="1073"/>
                  </a:lnTo>
                  <a:lnTo>
                    <a:pt x="1815" y="1075"/>
                  </a:lnTo>
                  <a:lnTo>
                    <a:pt x="1815" y="1077"/>
                  </a:lnTo>
                  <a:lnTo>
                    <a:pt x="1816" y="1078"/>
                  </a:lnTo>
                  <a:lnTo>
                    <a:pt x="1816" y="1080"/>
                  </a:lnTo>
                  <a:lnTo>
                    <a:pt x="1816" y="1082"/>
                  </a:lnTo>
                  <a:lnTo>
                    <a:pt x="1816" y="1084"/>
                  </a:lnTo>
                  <a:lnTo>
                    <a:pt x="1816" y="1086"/>
                  </a:lnTo>
                  <a:lnTo>
                    <a:pt x="1817" y="1087"/>
                  </a:lnTo>
                  <a:lnTo>
                    <a:pt x="1817" y="1089"/>
                  </a:lnTo>
                  <a:lnTo>
                    <a:pt x="1817" y="1091"/>
                  </a:lnTo>
                  <a:lnTo>
                    <a:pt x="1817" y="1093"/>
                  </a:lnTo>
                  <a:lnTo>
                    <a:pt x="1817" y="1094"/>
                  </a:lnTo>
                  <a:lnTo>
                    <a:pt x="1817" y="1096"/>
                  </a:lnTo>
                  <a:lnTo>
                    <a:pt x="1817" y="1098"/>
                  </a:lnTo>
                  <a:lnTo>
                    <a:pt x="1818" y="1099"/>
                  </a:lnTo>
                  <a:lnTo>
                    <a:pt x="1818" y="1101"/>
                  </a:lnTo>
                  <a:lnTo>
                    <a:pt x="1818" y="1103"/>
                  </a:lnTo>
                  <a:lnTo>
                    <a:pt x="1818" y="1104"/>
                  </a:lnTo>
                  <a:lnTo>
                    <a:pt x="1818" y="1106"/>
                  </a:lnTo>
                  <a:lnTo>
                    <a:pt x="1819" y="1107"/>
                  </a:lnTo>
                  <a:lnTo>
                    <a:pt x="1819" y="1109"/>
                  </a:lnTo>
                  <a:lnTo>
                    <a:pt x="1819" y="1110"/>
                  </a:lnTo>
                  <a:lnTo>
                    <a:pt x="1819" y="1112"/>
                  </a:lnTo>
                  <a:lnTo>
                    <a:pt x="1819" y="1114"/>
                  </a:lnTo>
                  <a:lnTo>
                    <a:pt x="1819" y="1115"/>
                  </a:lnTo>
                  <a:lnTo>
                    <a:pt x="1820" y="1117"/>
                  </a:lnTo>
                  <a:lnTo>
                    <a:pt x="1820" y="1118"/>
                  </a:lnTo>
                  <a:lnTo>
                    <a:pt x="1820" y="1119"/>
                  </a:lnTo>
                  <a:lnTo>
                    <a:pt x="1820" y="1121"/>
                  </a:lnTo>
                  <a:lnTo>
                    <a:pt x="1820" y="1122"/>
                  </a:lnTo>
                  <a:lnTo>
                    <a:pt x="1820" y="1124"/>
                  </a:lnTo>
                  <a:lnTo>
                    <a:pt x="1820" y="1126"/>
                  </a:lnTo>
                  <a:lnTo>
                    <a:pt x="1821" y="1127"/>
                  </a:lnTo>
                  <a:lnTo>
                    <a:pt x="1821" y="1128"/>
                  </a:lnTo>
                  <a:lnTo>
                    <a:pt x="1821" y="1130"/>
                  </a:lnTo>
                  <a:lnTo>
                    <a:pt x="1821" y="1131"/>
                  </a:lnTo>
                  <a:lnTo>
                    <a:pt x="1821" y="1132"/>
                  </a:lnTo>
                  <a:lnTo>
                    <a:pt x="1822" y="1134"/>
                  </a:lnTo>
                  <a:lnTo>
                    <a:pt x="1822" y="1135"/>
                  </a:lnTo>
                  <a:lnTo>
                    <a:pt x="1822" y="1137"/>
                  </a:lnTo>
                  <a:lnTo>
                    <a:pt x="1822" y="1138"/>
                  </a:lnTo>
                  <a:lnTo>
                    <a:pt x="1822" y="1139"/>
                  </a:lnTo>
                  <a:lnTo>
                    <a:pt x="1822" y="1141"/>
                  </a:lnTo>
                  <a:lnTo>
                    <a:pt x="1822" y="1142"/>
                  </a:lnTo>
                  <a:lnTo>
                    <a:pt x="1823" y="1143"/>
                  </a:lnTo>
                  <a:lnTo>
                    <a:pt x="1823" y="1145"/>
                  </a:lnTo>
                  <a:lnTo>
                    <a:pt x="1823" y="1146"/>
                  </a:lnTo>
                  <a:lnTo>
                    <a:pt x="1823" y="1147"/>
                  </a:lnTo>
                  <a:lnTo>
                    <a:pt x="1824" y="1148"/>
                  </a:lnTo>
                  <a:lnTo>
                    <a:pt x="1824" y="1150"/>
                  </a:lnTo>
                  <a:lnTo>
                    <a:pt x="1824" y="1151"/>
                  </a:lnTo>
                  <a:lnTo>
                    <a:pt x="1824" y="1152"/>
                  </a:lnTo>
                  <a:lnTo>
                    <a:pt x="1824" y="1153"/>
                  </a:lnTo>
                  <a:lnTo>
                    <a:pt x="1824" y="1154"/>
                  </a:lnTo>
                  <a:lnTo>
                    <a:pt x="1824" y="1155"/>
                  </a:lnTo>
                  <a:lnTo>
                    <a:pt x="1825" y="1157"/>
                  </a:lnTo>
                  <a:lnTo>
                    <a:pt x="1825" y="1158"/>
                  </a:lnTo>
                  <a:lnTo>
                    <a:pt x="1825" y="1159"/>
                  </a:lnTo>
                  <a:lnTo>
                    <a:pt x="1825" y="1160"/>
                  </a:lnTo>
                  <a:lnTo>
                    <a:pt x="1825" y="1161"/>
                  </a:lnTo>
                  <a:lnTo>
                    <a:pt x="1825" y="1162"/>
                  </a:lnTo>
                  <a:lnTo>
                    <a:pt x="1825" y="1163"/>
                  </a:lnTo>
                  <a:lnTo>
                    <a:pt x="1826" y="1164"/>
                  </a:lnTo>
                  <a:lnTo>
                    <a:pt x="1826" y="1165"/>
                  </a:lnTo>
                  <a:lnTo>
                    <a:pt x="1826" y="1167"/>
                  </a:lnTo>
                  <a:lnTo>
                    <a:pt x="1826" y="1167"/>
                  </a:lnTo>
                  <a:lnTo>
                    <a:pt x="1826" y="1168"/>
                  </a:lnTo>
                  <a:lnTo>
                    <a:pt x="1827" y="1169"/>
                  </a:lnTo>
                  <a:lnTo>
                    <a:pt x="1827" y="1170"/>
                  </a:lnTo>
                  <a:lnTo>
                    <a:pt x="1827" y="1171"/>
                  </a:lnTo>
                  <a:lnTo>
                    <a:pt x="1827" y="1172"/>
                  </a:lnTo>
                  <a:lnTo>
                    <a:pt x="1827" y="1173"/>
                  </a:lnTo>
                  <a:lnTo>
                    <a:pt x="1827" y="1174"/>
                  </a:lnTo>
                  <a:lnTo>
                    <a:pt x="1827" y="1175"/>
                  </a:lnTo>
                  <a:lnTo>
                    <a:pt x="1828" y="1176"/>
                  </a:lnTo>
                  <a:lnTo>
                    <a:pt x="1828" y="1177"/>
                  </a:lnTo>
                  <a:lnTo>
                    <a:pt x="1828" y="1178"/>
                  </a:lnTo>
                  <a:lnTo>
                    <a:pt x="1828" y="1178"/>
                  </a:lnTo>
                  <a:lnTo>
                    <a:pt x="1829" y="1179"/>
                  </a:lnTo>
                  <a:lnTo>
                    <a:pt x="1829" y="1180"/>
                  </a:lnTo>
                  <a:lnTo>
                    <a:pt x="1829" y="1181"/>
                  </a:lnTo>
                  <a:lnTo>
                    <a:pt x="1829" y="1182"/>
                  </a:lnTo>
                  <a:lnTo>
                    <a:pt x="1829" y="1183"/>
                  </a:lnTo>
                  <a:lnTo>
                    <a:pt x="1829" y="1183"/>
                  </a:lnTo>
                  <a:lnTo>
                    <a:pt x="1829" y="1184"/>
                  </a:lnTo>
                  <a:lnTo>
                    <a:pt x="1830" y="1185"/>
                  </a:lnTo>
                  <a:lnTo>
                    <a:pt x="1830" y="1185"/>
                  </a:lnTo>
                  <a:lnTo>
                    <a:pt x="1830" y="1186"/>
                  </a:lnTo>
                  <a:lnTo>
                    <a:pt x="1830" y="1187"/>
                  </a:lnTo>
                  <a:lnTo>
                    <a:pt x="1830" y="1188"/>
                  </a:lnTo>
                  <a:lnTo>
                    <a:pt x="1830" y="1188"/>
                  </a:lnTo>
                  <a:lnTo>
                    <a:pt x="1830" y="1189"/>
                  </a:lnTo>
                  <a:lnTo>
                    <a:pt x="1831" y="1190"/>
                  </a:lnTo>
                  <a:lnTo>
                    <a:pt x="1831" y="1190"/>
                  </a:lnTo>
                  <a:lnTo>
                    <a:pt x="1831" y="1191"/>
                  </a:lnTo>
                  <a:lnTo>
                    <a:pt x="1831" y="1191"/>
                  </a:lnTo>
                  <a:lnTo>
                    <a:pt x="1831" y="1192"/>
                  </a:lnTo>
                  <a:lnTo>
                    <a:pt x="1832" y="1193"/>
                  </a:lnTo>
                  <a:lnTo>
                    <a:pt x="1832" y="1193"/>
                  </a:lnTo>
                  <a:lnTo>
                    <a:pt x="1832" y="1193"/>
                  </a:lnTo>
                  <a:lnTo>
                    <a:pt x="1832" y="1194"/>
                  </a:lnTo>
                  <a:lnTo>
                    <a:pt x="1832" y="1195"/>
                  </a:lnTo>
                  <a:lnTo>
                    <a:pt x="1832" y="1195"/>
                  </a:lnTo>
                  <a:lnTo>
                    <a:pt x="1832" y="1196"/>
                  </a:lnTo>
                  <a:lnTo>
                    <a:pt x="1833" y="1196"/>
                  </a:lnTo>
                  <a:lnTo>
                    <a:pt x="1833" y="1196"/>
                  </a:lnTo>
                  <a:lnTo>
                    <a:pt x="1833" y="1197"/>
                  </a:lnTo>
                  <a:lnTo>
                    <a:pt x="1833" y="1197"/>
                  </a:lnTo>
                  <a:lnTo>
                    <a:pt x="1834" y="1198"/>
                  </a:lnTo>
                  <a:lnTo>
                    <a:pt x="1834" y="1198"/>
                  </a:lnTo>
                  <a:lnTo>
                    <a:pt x="1834" y="1198"/>
                  </a:lnTo>
                  <a:lnTo>
                    <a:pt x="1834" y="1199"/>
                  </a:lnTo>
                  <a:lnTo>
                    <a:pt x="1834" y="1199"/>
                  </a:lnTo>
                  <a:lnTo>
                    <a:pt x="1834" y="1200"/>
                  </a:lnTo>
                  <a:lnTo>
                    <a:pt x="1834" y="1200"/>
                  </a:lnTo>
                  <a:lnTo>
                    <a:pt x="1835" y="1200"/>
                  </a:lnTo>
                  <a:lnTo>
                    <a:pt x="1835" y="1201"/>
                  </a:lnTo>
                  <a:lnTo>
                    <a:pt x="1835" y="1201"/>
                  </a:lnTo>
                  <a:lnTo>
                    <a:pt x="1835" y="1201"/>
                  </a:lnTo>
                  <a:lnTo>
                    <a:pt x="1835" y="1201"/>
                  </a:lnTo>
                  <a:lnTo>
                    <a:pt x="1835" y="1201"/>
                  </a:lnTo>
                  <a:lnTo>
                    <a:pt x="1835" y="1202"/>
                  </a:lnTo>
                  <a:lnTo>
                    <a:pt x="1836" y="1202"/>
                  </a:lnTo>
                  <a:lnTo>
                    <a:pt x="1836" y="1202"/>
                  </a:lnTo>
                  <a:lnTo>
                    <a:pt x="1836" y="1202"/>
                  </a:lnTo>
                  <a:lnTo>
                    <a:pt x="1836" y="1203"/>
                  </a:lnTo>
                  <a:lnTo>
                    <a:pt x="1836" y="1203"/>
                  </a:lnTo>
                  <a:lnTo>
                    <a:pt x="1837" y="1203"/>
                  </a:lnTo>
                  <a:lnTo>
                    <a:pt x="1837" y="1203"/>
                  </a:lnTo>
                  <a:lnTo>
                    <a:pt x="1837" y="1203"/>
                  </a:lnTo>
                  <a:lnTo>
                    <a:pt x="1837" y="1203"/>
                  </a:lnTo>
                  <a:lnTo>
                    <a:pt x="1837" y="1203"/>
                  </a:lnTo>
                  <a:lnTo>
                    <a:pt x="1837" y="1203"/>
                  </a:lnTo>
                  <a:lnTo>
                    <a:pt x="1837" y="1203"/>
                  </a:lnTo>
                  <a:lnTo>
                    <a:pt x="1838" y="1203"/>
                  </a:lnTo>
                  <a:lnTo>
                    <a:pt x="1838" y="1203"/>
                  </a:lnTo>
                  <a:lnTo>
                    <a:pt x="1838" y="1204"/>
                  </a:lnTo>
                  <a:lnTo>
                    <a:pt x="1838" y="1204"/>
                  </a:lnTo>
                  <a:lnTo>
                    <a:pt x="1838" y="1204"/>
                  </a:lnTo>
                  <a:lnTo>
                    <a:pt x="1838" y="1203"/>
                  </a:lnTo>
                  <a:lnTo>
                    <a:pt x="1838" y="1203"/>
                  </a:lnTo>
                  <a:lnTo>
                    <a:pt x="1839" y="1203"/>
                  </a:lnTo>
                  <a:lnTo>
                    <a:pt x="1839" y="1203"/>
                  </a:lnTo>
                  <a:lnTo>
                    <a:pt x="1839" y="1203"/>
                  </a:lnTo>
                  <a:lnTo>
                    <a:pt x="1839" y="1203"/>
                  </a:lnTo>
                  <a:lnTo>
                    <a:pt x="1840" y="1203"/>
                  </a:lnTo>
                  <a:lnTo>
                    <a:pt x="1840" y="1203"/>
                  </a:lnTo>
                  <a:lnTo>
                    <a:pt x="1840" y="1203"/>
                  </a:lnTo>
                  <a:lnTo>
                    <a:pt x="1840" y="1203"/>
                  </a:lnTo>
                  <a:lnTo>
                    <a:pt x="1840" y="1203"/>
                  </a:lnTo>
                  <a:lnTo>
                    <a:pt x="1840" y="1203"/>
                  </a:lnTo>
                  <a:lnTo>
                    <a:pt x="1840" y="1202"/>
                  </a:lnTo>
                  <a:lnTo>
                    <a:pt x="1841" y="1202"/>
                  </a:lnTo>
                  <a:lnTo>
                    <a:pt x="1841" y="1202"/>
                  </a:lnTo>
                  <a:lnTo>
                    <a:pt x="1841" y="1202"/>
                  </a:lnTo>
                  <a:lnTo>
                    <a:pt x="1841" y="1201"/>
                  </a:lnTo>
                  <a:lnTo>
                    <a:pt x="1841" y="1201"/>
                  </a:lnTo>
                  <a:lnTo>
                    <a:pt x="1842" y="1201"/>
                  </a:lnTo>
                  <a:lnTo>
                    <a:pt x="1842" y="1201"/>
                  </a:lnTo>
                  <a:lnTo>
                    <a:pt x="1842" y="1201"/>
                  </a:lnTo>
                  <a:lnTo>
                    <a:pt x="1842" y="1200"/>
                  </a:lnTo>
                  <a:lnTo>
                    <a:pt x="1842" y="1200"/>
                  </a:lnTo>
                  <a:lnTo>
                    <a:pt x="1842" y="1200"/>
                  </a:lnTo>
                  <a:lnTo>
                    <a:pt x="1842" y="1200"/>
                  </a:lnTo>
                  <a:lnTo>
                    <a:pt x="1843" y="1199"/>
                  </a:lnTo>
                  <a:lnTo>
                    <a:pt x="1843" y="1199"/>
                  </a:lnTo>
                  <a:lnTo>
                    <a:pt x="1843" y="1198"/>
                  </a:lnTo>
                  <a:lnTo>
                    <a:pt x="1843" y="1198"/>
                  </a:lnTo>
                  <a:lnTo>
                    <a:pt x="1843" y="1198"/>
                  </a:lnTo>
                  <a:lnTo>
                    <a:pt x="1843" y="1197"/>
                  </a:lnTo>
                  <a:lnTo>
                    <a:pt x="1844" y="1197"/>
                  </a:lnTo>
                  <a:lnTo>
                    <a:pt x="1844" y="1196"/>
                  </a:lnTo>
                  <a:lnTo>
                    <a:pt x="1844" y="1196"/>
                  </a:lnTo>
                  <a:lnTo>
                    <a:pt x="1844" y="1196"/>
                  </a:lnTo>
                  <a:lnTo>
                    <a:pt x="1844" y="1195"/>
                  </a:lnTo>
                  <a:lnTo>
                    <a:pt x="1845" y="1195"/>
                  </a:lnTo>
                  <a:lnTo>
                    <a:pt x="1845" y="1194"/>
                  </a:lnTo>
                  <a:lnTo>
                    <a:pt x="1845" y="1194"/>
                  </a:lnTo>
                  <a:lnTo>
                    <a:pt x="1845" y="1193"/>
                  </a:lnTo>
                  <a:lnTo>
                    <a:pt x="1845" y="1193"/>
                  </a:lnTo>
                  <a:lnTo>
                    <a:pt x="1845" y="1192"/>
                  </a:lnTo>
                  <a:lnTo>
                    <a:pt x="1845" y="1191"/>
                  </a:lnTo>
                  <a:lnTo>
                    <a:pt x="1846" y="1191"/>
                  </a:lnTo>
                  <a:lnTo>
                    <a:pt x="1846" y="1191"/>
                  </a:lnTo>
                  <a:lnTo>
                    <a:pt x="1846" y="1190"/>
                  </a:lnTo>
                  <a:lnTo>
                    <a:pt x="1846" y="1190"/>
                  </a:lnTo>
                  <a:lnTo>
                    <a:pt x="1846" y="1189"/>
                  </a:lnTo>
                  <a:lnTo>
                    <a:pt x="1847" y="1188"/>
                  </a:lnTo>
                  <a:lnTo>
                    <a:pt x="1847" y="1188"/>
                  </a:lnTo>
                  <a:lnTo>
                    <a:pt x="1847" y="1187"/>
                  </a:lnTo>
                  <a:lnTo>
                    <a:pt x="1847" y="1186"/>
                  </a:lnTo>
                  <a:lnTo>
                    <a:pt x="1847" y="1186"/>
                  </a:lnTo>
                  <a:lnTo>
                    <a:pt x="1847" y="1185"/>
                  </a:lnTo>
                  <a:lnTo>
                    <a:pt x="1847" y="1185"/>
                  </a:lnTo>
                  <a:lnTo>
                    <a:pt x="1848" y="1184"/>
                  </a:lnTo>
                  <a:lnTo>
                    <a:pt x="1848" y="1183"/>
                  </a:lnTo>
                  <a:lnTo>
                    <a:pt x="1848" y="1183"/>
                  </a:lnTo>
                  <a:lnTo>
                    <a:pt x="1848" y="1182"/>
                  </a:lnTo>
                  <a:lnTo>
                    <a:pt x="1848" y="1181"/>
                  </a:lnTo>
                  <a:lnTo>
                    <a:pt x="1848" y="1180"/>
                  </a:lnTo>
                  <a:lnTo>
                    <a:pt x="1849" y="1180"/>
                  </a:lnTo>
                  <a:lnTo>
                    <a:pt x="1849" y="1179"/>
                  </a:lnTo>
                  <a:lnTo>
                    <a:pt x="1849" y="1178"/>
                  </a:lnTo>
                  <a:lnTo>
                    <a:pt x="1849" y="1178"/>
                  </a:lnTo>
                  <a:lnTo>
                    <a:pt x="1849" y="1177"/>
                  </a:lnTo>
                  <a:lnTo>
                    <a:pt x="1850" y="1176"/>
                  </a:lnTo>
                  <a:lnTo>
                    <a:pt x="1850" y="1175"/>
                  </a:lnTo>
                  <a:lnTo>
                    <a:pt x="1850" y="1175"/>
                  </a:lnTo>
                  <a:lnTo>
                    <a:pt x="1850" y="1174"/>
                  </a:lnTo>
                  <a:lnTo>
                    <a:pt x="1850" y="1173"/>
                  </a:lnTo>
                  <a:lnTo>
                    <a:pt x="1850" y="1172"/>
                  </a:lnTo>
                  <a:lnTo>
                    <a:pt x="1850" y="1171"/>
                  </a:lnTo>
                  <a:lnTo>
                    <a:pt x="1851" y="1170"/>
                  </a:lnTo>
                  <a:lnTo>
                    <a:pt x="1851" y="1170"/>
                  </a:lnTo>
                  <a:lnTo>
                    <a:pt x="1851" y="1169"/>
                  </a:lnTo>
                  <a:lnTo>
                    <a:pt x="1851" y="1168"/>
                  </a:lnTo>
                  <a:lnTo>
                    <a:pt x="1851" y="1167"/>
                  </a:lnTo>
                  <a:lnTo>
                    <a:pt x="1852" y="1166"/>
                  </a:lnTo>
                  <a:lnTo>
                    <a:pt x="1852" y="1165"/>
                  </a:lnTo>
                  <a:lnTo>
                    <a:pt x="1852" y="1164"/>
                  </a:lnTo>
                  <a:lnTo>
                    <a:pt x="1852" y="1163"/>
                  </a:lnTo>
                  <a:lnTo>
                    <a:pt x="1852" y="1163"/>
                  </a:lnTo>
                  <a:lnTo>
                    <a:pt x="1852" y="1162"/>
                  </a:lnTo>
                  <a:lnTo>
                    <a:pt x="1853" y="1161"/>
                  </a:lnTo>
                  <a:lnTo>
                    <a:pt x="1853" y="1160"/>
                  </a:lnTo>
                  <a:lnTo>
                    <a:pt x="1853" y="1159"/>
                  </a:lnTo>
                  <a:lnTo>
                    <a:pt x="1853" y="1158"/>
                  </a:lnTo>
                  <a:lnTo>
                    <a:pt x="1853" y="1157"/>
                  </a:lnTo>
                  <a:lnTo>
                    <a:pt x="1853" y="1156"/>
                  </a:lnTo>
                  <a:lnTo>
                    <a:pt x="1853" y="1155"/>
                  </a:lnTo>
                  <a:lnTo>
                    <a:pt x="1854" y="1154"/>
                  </a:lnTo>
                  <a:lnTo>
                    <a:pt x="1854" y="1153"/>
                  </a:lnTo>
                  <a:lnTo>
                    <a:pt x="1854" y="1152"/>
                  </a:lnTo>
                  <a:lnTo>
                    <a:pt x="1854" y="1151"/>
                  </a:lnTo>
                  <a:lnTo>
                    <a:pt x="1854" y="1150"/>
                  </a:lnTo>
                  <a:lnTo>
                    <a:pt x="1855" y="1149"/>
                  </a:lnTo>
                  <a:lnTo>
                    <a:pt x="1855" y="1149"/>
                  </a:lnTo>
                  <a:lnTo>
                    <a:pt x="1855" y="1147"/>
                  </a:lnTo>
                  <a:lnTo>
                    <a:pt x="1855" y="1146"/>
                  </a:lnTo>
                  <a:lnTo>
                    <a:pt x="1855" y="1145"/>
                  </a:lnTo>
                  <a:lnTo>
                    <a:pt x="1855" y="1144"/>
                  </a:lnTo>
                  <a:lnTo>
                    <a:pt x="1855" y="1143"/>
                  </a:lnTo>
                  <a:lnTo>
                    <a:pt x="1856" y="1142"/>
                  </a:lnTo>
                  <a:lnTo>
                    <a:pt x="1856" y="1141"/>
                  </a:lnTo>
                  <a:lnTo>
                    <a:pt x="1856" y="1140"/>
                  </a:lnTo>
                  <a:lnTo>
                    <a:pt x="1856" y="1139"/>
                  </a:lnTo>
                  <a:lnTo>
                    <a:pt x="1857" y="1138"/>
                  </a:lnTo>
                  <a:lnTo>
                    <a:pt x="1857" y="1137"/>
                  </a:lnTo>
                  <a:lnTo>
                    <a:pt x="1857" y="1136"/>
                  </a:lnTo>
                  <a:lnTo>
                    <a:pt x="1857" y="1135"/>
                  </a:lnTo>
                  <a:lnTo>
                    <a:pt x="1857" y="1134"/>
                  </a:lnTo>
                  <a:lnTo>
                    <a:pt x="1857" y="1133"/>
                  </a:lnTo>
                  <a:lnTo>
                    <a:pt x="1857" y="1132"/>
                  </a:lnTo>
                  <a:lnTo>
                    <a:pt x="1858" y="1131"/>
                  </a:lnTo>
                  <a:lnTo>
                    <a:pt x="1858" y="1129"/>
                  </a:lnTo>
                  <a:lnTo>
                    <a:pt x="1858" y="1128"/>
                  </a:lnTo>
                  <a:lnTo>
                    <a:pt x="1858" y="1127"/>
                  </a:lnTo>
                  <a:lnTo>
                    <a:pt x="1858" y="1126"/>
                  </a:lnTo>
                  <a:lnTo>
                    <a:pt x="1858" y="1125"/>
                  </a:lnTo>
                  <a:lnTo>
                    <a:pt x="1858" y="1124"/>
                  </a:lnTo>
                  <a:lnTo>
                    <a:pt x="1859" y="1123"/>
                  </a:lnTo>
                  <a:lnTo>
                    <a:pt x="1859" y="1122"/>
                  </a:lnTo>
                  <a:lnTo>
                    <a:pt x="1859" y="1121"/>
                  </a:lnTo>
                  <a:lnTo>
                    <a:pt x="1859" y="1119"/>
                  </a:lnTo>
                  <a:lnTo>
                    <a:pt x="1859" y="1118"/>
                  </a:lnTo>
                  <a:lnTo>
                    <a:pt x="1860" y="1117"/>
                  </a:lnTo>
                  <a:lnTo>
                    <a:pt x="1860" y="1116"/>
                  </a:lnTo>
                  <a:lnTo>
                    <a:pt x="1860" y="1115"/>
                  </a:lnTo>
                  <a:lnTo>
                    <a:pt x="1860" y="1114"/>
                  </a:lnTo>
                  <a:lnTo>
                    <a:pt x="1860" y="1112"/>
                  </a:lnTo>
                  <a:lnTo>
                    <a:pt x="1860" y="1111"/>
                  </a:lnTo>
                  <a:lnTo>
                    <a:pt x="1860" y="1110"/>
                  </a:lnTo>
                  <a:lnTo>
                    <a:pt x="1861" y="1109"/>
                  </a:lnTo>
                  <a:lnTo>
                    <a:pt x="1861" y="1108"/>
                  </a:lnTo>
                  <a:lnTo>
                    <a:pt x="1861" y="1106"/>
                  </a:lnTo>
                  <a:lnTo>
                    <a:pt x="1861" y="1105"/>
                  </a:lnTo>
                  <a:lnTo>
                    <a:pt x="1862" y="1104"/>
                  </a:lnTo>
                  <a:lnTo>
                    <a:pt x="1862" y="1103"/>
                  </a:lnTo>
                  <a:lnTo>
                    <a:pt x="1862" y="1102"/>
                  </a:lnTo>
                  <a:lnTo>
                    <a:pt x="1862" y="1101"/>
                  </a:lnTo>
                  <a:lnTo>
                    <a:pt x="1862" y="1099"/>
                  </a:lnTo>
                  <a:lnTo>
                    <a:pt x="1862" y="1098"/>
                  </a:lnTo>
                  <a:lnTo>
                    <a:pt x="1862" y="1097"/>
                  </a:lnTo>
                  <a:lnTo>
                    <a:pt x="1863" y="1096"/>
                  </a:lnTo>
                  <a:lnTo>
                    <a:pt x="1863" y="1095"/>
                  </a:lnTo>
                  <a:lnTo>
                    <a:pt x="1863" y="1093"/>
                  </a:lnTo>
                  <a:lnTo>
                    <a:pt x="1863" y="1092"/>
                  </a:lnTo>
                  <a:lnTo>
                    <a:pt x="1863" y="1091"/>
                  </a:lnTo>
                  <a:lnTo>
                    <a:pt x="1863" y="1090"/>
                  </a:lnTo>
                  <a:lnTo>
                    <a:pt x="1863" y="1089"/>
                  </a:lnTo>
                  <a:lnTo>
                    <a:pt x="1864" y="1088"/>
                  </a:lnTo>
                  <a:lnTo>
                    <a:pt x="1864" y="1086"/>
                  </a:lnTo>
                  <a:lnTo>
                    <a:pt x="1864" y="1085"/>
                  </a:lnTo>
                  <a:lnTo>
                    <a:pt x="1864" y="1084"/>
                  </a:lnTo>
                  <a:lnTo>
                    <a:pt x="1864" y="1083"/>
                  </a:lnTo>
                  <a:lnTo>
                    <a:pt x="1865" y="1081"/>
                  </a:lnTo>
                  <a:lnTo>
                    <a:pt x="1865" y="1080"/>
                  </a:lnTo>
                  <a:lnTo>
                    <a:pt x="1865" y="1079"/>
                  </a:lnTo>
                  <a:lnTo>
                    <a:pt x="1865" y="1078"/>
                  </a:lnTo>
                  <a:lnTo>
                    <a:pt x="1865" y="1076"/>
                  </a:lnTo>
                  <a:lnTo>
                    <a:pt x="1865" y="1075"/>
                  </a:lnTo>
                  <a:lnTo>
                    <a:pt x="1865" y="1074"/>
                  </a:lnTo>
                  <a:lnTo>
                    <a:pt x="1866" y="1073"/>
                  </a:lnTo>
                  <a:lnTo>
                    <a:pt x="1866" y="1072"/>
                  </a:lnTo>
                  <a:lnTo>
                    <a:pt x="1866" y="1070"/>
                  </a:lnTo>
                  <a:lnTo>
                    <a:pt x="1866" y="1069"/>
                  </a:lnTo>
                  <a:lnTo>
                    <a:pt x="1866" y="1068"/>
                  </a:lnTo>
                  <a:lnTo>
                    <a:pt x="1866" y="1067"/>
                  </a:lnTo>
                  <a:lnTo>
                    <a:pt x="1866" y="1066"/>
                  </a:lnTo>
                  <a:lnTo>
                    <a:pt x="1867" y="1065"/>
                  </a:lnTo>
                  <a:lnTo>
                    <a:pt x="1867" y="1063"/>
                  </a:lnTo>
                  <a:lnTo>
                    <a:pt x="1867" y="1062"/>
                  </a:lnTo>
                  <a:lnTo>
                    <a:pt x="1867" y="1061"/>
                  </a:lnTo>
                  <a:lnTo>
                    <a:pt x="1868" y="1060"/>
                  </a:lnTo>
                  <a:lnTo>
                    <a:pt x="1868" y="1058"/>
                  </a:lnTo>
                  <a:lnTo>
                    <a:pt x="1868" y="1057"/>
                  </a:lnTo>
                  <a:lnTo>
                    <a:pt x="1868" y="1056"/>
                  </a:lnTo>
                  <a:lnTo>
                    <a:pt x="1868" y="1055"/>
                  </a:lnTo>
                  <a:lnTo>
                    <a:pt x="1868" y="1053"/>
                  </a:lnTo>
                  <a:lnTo>
                    <a:pt x="1868" y="1052"/>
                  </a:lnTo>
                  <a:lnTo>
                    <a:pt x="1869" y="1051"/>
                  </a:lnTo>
                  <a:lnTo>
                    <a:pt x="1869" y="1050"/>
                  </a:lnTo>
                  <a:lnTo>
                    <a:pt x="1869" y="1048"/>
                  </a:lnTo>
                  <a:lnTo>
                    <a:pt x="1869" y="1047"/>
                  </a:lnTo>
                  <a:lnTo>
                    <a:pt x="1869" y="1046"/>
                  </a:lnTo>
                  <a:lnTo>
                    <a:pt x="1870" y="1045"/>
                  </a:lnTo>
                  <a:lnTo>
                    <a:pt x="1870" y="1044"/>
                  </a:lnTo>
                  <a:lnTo>
                    <a:pt x="1870" y="1043"/>
                  </a:lnTo>
                  <a:lnTo>
                    <a:pt x="1870" y="1042"/>
                  </a:lnTo>
                  <a:lnTo>
                    <a:pt x="1870" y="1040"/>
                  </a:lnTo>
                  <a:lnTo>
                    <a:pt x="1870" y="1039"/>
                  </a:lnTo>
                  <a:lnTo>
                    <a:pt x="1870" y="1038"/>
                  </a:lnTo>
                  <a:lnTo>
                    <a:pt x="1871" y="1037"/>
                  </a:lnTo>
                  <a:lnTo>
                    <a:pt x="1871" y="1035"/>
                  </a:lnTo>
                  <a:lnTo>
                    <a:pt x="1871" y="1034"/>
                  </a:lnTo>
                  <a:lnTo>
                    <a:pt x="1871" y="1033"/>
                  </a:lnTo>
                  <a:lnTo>
                    <a:pt x="1871" y="1032"/>
                  </a:lnTo>
                  <a:lnTo>
                    <a:pt x="1871" y="1031"/>
                  </a:lnTo>
                  <a:lnTo>
                    <a:pt x="1871" y="1030"/>
                  </a:lnTo>
                  <a:lnTo>
                    <a:pt x="1872" y="1029"/>
                  </a:lnTo>
                  <a:lnTo>
                    <a:pt x="1872" y="1027"/>
                  </a:lnTo>
                  <a:lnTo>
                    <a:pt x="1872" y="1026"/>
                  </a:lnTo>
                  <a:lnTo>
                    <a:pt x="1872" y="1025"/>
                  </a:lnTo>
                  <a:lnTo>
                    <a:pt x="1873" y="1024"/>
                  </a:lnTo>
                  <a:lnTo>
                    <a:pt x="1873" y="1023"/>
                  </a:lnTo>
                  <a:lnTo>
                    <a:pt x="1873" y="1022"/>
                  </a:lnTo>
                  <a:lnTo>
                    <a:pt x="1873" y="1020"/>
                  </a:lnTo>
                  <a:lnTo>
                    <a:pt x="1873" y="1019"/>
                  </a:lnTo>
                  <a:lnTo>
                    <a:pt x="1873" y="1018"/>
                  </a:lnTo>
                  <a:lnTo>
                    <a:pt x="1873" y="1017"/>
                  </a:lnTo>
                  <a:lnTo>
                    <a:pt x="1874" y="1016"/>
                  </a:lnTo>
                  <a:lnTo>
                    <a:pt x="1874" y="1015"/>
                  </a:lnTo>
                  <a:lnTo>
                    <a:pt x="1874" y="1014"/>
                  </a:lnTo>
                  <a:lnTo>
                    <a:pt x="1874" y="1012"/>
                  </a:lnTo>
                  <a:lnTo>
                    <a:pt x="1874" y="1011"/>
                  </a:lnTo>
                  <a:lnTo>
                    <a:pt x="1875" y="1010"/>
                  </a:lnTo>
                  <a:lnTo>
                    <a:pt x="1875" y="1009"/>
                  </a:lnTo>
                  <a:lnTo>
                    <a:pt x="1875" y="1008"/>
                  </a:lnTo>
                  <a:lnTo>
                    <a:pt x="1875" y="1007"/>
                  </a:lnTo>
                  <a:lnTo>
                    <a:pt x="1875" y="1006"/>
                  </a:lnTo>
                  <a:lnTo>
                    <a:pt x="1875" y="1005"/>
                  </a:lnTo>
                  <a:lnTo>
                    <a:pt x="1875" y="1004"/>
                  </a:lnTo>
                  <a:lnTo>
                    <a:pt x="1876" y="1002"/>
                  </a:lnTo>
                  <a:lnTo>
                    <a:pt x="1876" y="1001"/>
                  </a:lnTo>
                  <a:lnTo>
                    <a:pt x="1876" y="1000"/>
                  </a:lnTo>
                  <a:lnTo>
                    <a:pt x="1876" y="999"/>
                  </a:lnTo>
                  <a:lnTo>
                    <a:pt x="1876" y="998"/>
                  </a:lnTo>
                  <a:lnTo>
                    <a:pt x="1876" y="997"/>
                  </a:lnTo>
                  <a:lnTo>
                    <a:pt x="1877" y="996"/>
                  </a:lnTo>
                  <a:lnTo>
                    <a:pt x="1877" y="995"/>
                  </a:lnTo>
                  <a:lnTo>
                    <a:pt x="1877" y="994"/>
                  </a:lnTo>
                  <a:lnTo>
                    <a:pt x="1877" y="993"/>
                  </a:lnTo>
                  <a:lnTo>
                    <a:pt x="1877" y="992"/>
                  </a:lnTo>
                  <a:lnTo>
                    <a:pt x="1878" y="991"/>
                  </a:lnTo>
                  <a:lnTo>
                    <a:pt x="1878" y="990"/>
                  </a:lnTo>
                  <a:lnTo>
                    <a:pt x="1878" y="989"/>
                  </a:lnTo>
                  <a:lnTo>
                    <a:pt x="1878" y="988"/>
                  </a:lnTo>
                  <a:lnTo>
                    <a:pt x="1878" y="987"/>
                  </a:lnTo>
                  <a:lnTo>
                    <a:pt x="1878" y="986"/>
                  </a:lnTo>
                  <a:lnTo>
                    <a:pt x="1878" y="985"/>
                  </a:lnTo>
                  <a:lnTo>
                    <a:pt x="1879" y="984"/>
                  </a:lnTo>
                  <a:lnTo>
                    <a:pt x="1879" y="983"/>
                  </a:lnTo>
                  <a:lnTo>
                    <a:pt x="1879" y="982"/>
                  </a:lnTo>
                  <a:lnTo>
                    <a:pt x="1879" y="981"/>
                  </a:lnTo>
                  <a:lnTo>
                    <a:pt x="1879" y="980"/>
                  </a:lnTo>
                  <a:lnTo>
                    <a:pt x="1880" y="979"/>
                  </a:lnTo>
                  <a:lnTo>
                    <a:pt x="1880" y="978"/>
                  </a:lnTo>
                  <a:lnTo>
                    <a:pt x="1880" y="977"/>
                  </a:lnTo>
                  <a:lnTo>
                    <a:pt x="1880" y="976"/>
                  </a:lnTo>
                  <a:lnTo>
                    <a:pt x="1880" y="975"/>
                  </a:lnTo>
                  <a:lnTo>
                    <a:pt x="1880" y="974"/>
                  </a:lnTo>
                  <a:lnTo>
                    <a:pt x="1881" y="973"/>
                  </a:lnTo>
                  <a:lnTo>
                    <a:pt x="1881" y="972"/>
                  </a:lnTo>
                  <a:lnTo>
                    <a:pt x="1881" y="971"/>
                  </a:lnTo>
                  <a:lnTo>
                    <a:pt x="1881" y="970"/>
                  </a:lnTo>
                  <a:lnTo>
                    <a:pt x="1881" y="969"/>
                  </a:lnTo>
                  <a:lnTo>
                    <a:pt x="1881" y="968"/>
                  </a:lnTo>
                  <a:lnTo>
                    <a:pt x="1881" y="968"/>
                  </a:lnTo>
                  <a:lnTo>
                    <a:pt x="1882" y="967"/>
                  </a:lnTo>
                  <a:lnTo>
                    <a:pt x="1882" y="966"/>
                  </a:lnTo>
                  <a:lnTo>
                    <a:pt x="1882" y="965"/>
                  </a:lnTo>
                  <a:lnTo>
                    <a:pt x="1882" y="964"/>
                  </a:lnTo>
                  <a:lnTo>
                    <a:pt x="1882" y="963"/>
                  </a:lnTo>
                  <a:lnTo>
                    <a:pt x="1883" y="962"/>
                  </a:lnTo>
                  <a:lnTo>
                    <a:pt x="1883" y="961"/>
                  </a:lnTo>
                  <a:lnTo>
                    <a:pt x="1883" y="961"/>
                  </a:lnTo>
                  <a:lnTo>
                    <a:pt x="1883" y="960"/>
                  </a:lnTo>
                  <a:lnTo>
                    <a:pt x="1883" y="959"/>
                  </a:lnTo>
                  <a:lnTo>
                    <a:pt x="1883" y="958"/>
                  </a:lnTo>
                  <a:lnTo>
                    <a:pt x="1883" y="957"/>
                  </a:lnTo>
                  <a:lnTo>
                    <a:pt x="1884" y="956"/>
                  </a:lnTo>
                  <a:lnTo>
                    <a:pt x="1884" y="956"/>
                  </a:lnTo>
                  <a:lnTo>
                    <a:pt x="1884" y="955"/>
                  </a:lnTo>
                  <a:lnTo>
                    <a:pt x="1884" y="954"/>
                  </a:lnTo>
                  <a:lnTo>
                    <a:pt x="1884" y="953"/>
                  </a:lnTo>
                  <a:lnTo>
                    <a:pt x="1885" y="952"/>
                  </a:lnTo>
                  <a:lnTo>
                    <a:pt x="1885" y="951"/>
                  </a:lnTo>
                  <a:lnTo>
                    <a:pt x="1885" y="951"/>
                  </a:lnTo>
                  <a:lnTo>
                    <a:pt x="1885" y="950"/>
                  </a:lnTo>
                  <a:lnTo>
                    <a:pt x="1885" y="949"/>
                  </a:lnTo>
                  <a:lnTo>
                    <a:pt x="1885" y="949"/>
                  </a:lnTo>
                  <a:lnTo>
                    <a:pt x="1886" y="948"/>
                  </a:lnTo>
                  <a:lnTo>
                    <a:pt x="1886" y="947"/>
                  </a:lnTo>
                  <a:lnTo>
                    <a:pt x="1886" y="946"/>
                  </a:lnTo>
                  <a:lnTo>
                    <a:pt x="1886" y="946"/>
                  </a:lnTo>
                  <a:lnTo>
                    <a:pt x="1886" y="945"/>
                  </a:lnTo>
                  <a:lnTo>
                    <a:pt x="1886" y="944"/>
                  </a:lnTo>
                  <a:lnTo>
                    <a:pt x="1886" y="943"/>
                  </a:lnTo>
                  <a:lnTo>
                    <a:pt x="1887" y="943"/>
                  </a:lnTo>
                  <a:lnTo>
                    <a:pt x="1887" y="942"/>
                  </a:lnTo>
                  <a:lnTo>
                    <a:pt x="1887" y="942"/>
                  </a:lnTo>
                  <a:lnTo>
                    <a:pt x="1887" y="941"/>
                  </a:lnTo>
                  <a:lnTo>
                    <a:pt x="1887" y="940"/>
                  </a:lnTo>
                  <a:lnTo>
                    <a:pt x="1888" y="940"/>
                  </a:lnTo>
                  <a:lnTo>
                    <a:pt x="1888" y="939"/>
                  </a:lnTo>
                  <a:lnTo>
                    <a:pt x="1888" y="938"/>
                  </a:lnTo>
                  <a:lnTo>
                    <a:pt x="1888" y="938"/>
                  </a:lnTo>
                  <a:lnTo>
                    <a:pt x="1888" y="937"/>
                  </a:lnTo>
                  <a:lnTo>
                    <a:pt x="1888" y="936"/>
                  </a:lnTo>
                  <a:lnTo>
                    <a:pt x="1888" y="936"/>
                  </a:lnTo>
                  <a:lnTo>
                    <a:pt x="1889" y="935"/>
                  </a:lnTo>
                  <a:lnTo>
                    <a:pt x="1889" y="935"/>
                  </a:lnTo>
                  <a:lnTo>
                    <a:pt x="1889" y="934"/>
                  </a:lnTo>
                  <a:lnTo>
                    <a:pt x="1889" y="933"/>
                  </a:lnTo>
                  <a:lnTo>
                    <a:pt x="1890" y="933"/>
                  </a:lnTo>
                  <a:lnTo>
                    <a:pt x="1890" y="932"/>
                  </a:lnTo>
                  <a:lnTo>
                    <a:pt x="1890" y="932"/>
                  </a:lnTo>
                  <a:lnTo>
                    <a:pt x="1890" y="931"/>
                  </a:lnTo>
                  <a:lnTo>
                    <a:pt x="1890" y="930"/>
                  </a:lnTo>
                  <a:lnTo>
                    <a:pt x="1890" y="930"/>
                  </a:lnTo>
                  <a:lnTo>
                    <a:pt x="1890" y="930"/>
                  </a:lnTo>
                  <a:lnTo>
                    <a:pt x="1891" y="929"/>
                  </a:lnTo>
                  <a:lnTo>
                    <a:pt x="1891" y="928"/>
                  </a:lnTo>
                  <a:lnTo>
                    <a:pt x="1891" y="928"/>
                  </a:lnTo>
                  <a:lnTo>
                    <a:pt x="1891" y="927"/>
                  </a:lnTo>
                  <a:lnTo>
                    <a:pt x="1891" y="927"/>
                  </a:lnTo>
                  <a:lnTo>
                    <a:pt x="1891" y="927"/>
                  </a:lnTo>
                  <a:lnTo>
                    <a:pt x="1891" y="926"/>
                  </a:lnTo>
                  <a:lnTo>
                    <a:pt x="1892" y="925"/>
                  </a:lnTo>
                  <a:lnTo>
                    <a:pt x="1892" y="925"/>
                  </a:lnTo>
                  <a:lnTo>
                    <a:pt x="1892" y="925"/>
                  </a:lnTo>
                  <a:lnTo>
                    <a:pt x="1892" y="924"/>
                  </a:lnTo>
                  <a:lnTo>
                    <a:pt x="1892" y="923"/>
                  </a:lnTo>
                  <a:lnTo>
                    <a:pt x="1893" y="923"/>
                  </a:lnTo>
                  <a:lnTo>
                    <a:pt x="1893" y="923"/>
                  </a:lnTo>
                  <a:lnTo>
                    <a:pt x="1893" y="922"/>
                  </a:lnTo>
                  <a:lnTo>
                    <a:pt x="1893" y="922"/>
                  </a:lnTo>
                  <a:lnTo>
                    <a:pt x="1893" y="922"/>
                  </a:lnTo>
                  <a:lnTo>
                    <a:pt x="1893" y="921"/>
                  </a:lnTo>
                  <a:lnTo>
                    <a:pt x="1893" y="921"/>
                  </a:lnTo>
                  <a:lnTo>
                    <a:pt x="1894" y="920"/>
                  </a:lnTo>
                  <a:lnTo>
                    <a:pt x="1894" y="920"/>
                  </a:lnTo>
                  <a:lnTo>
                    <a:pt x="1894" y="920"/>
                  </a:lnTo>
                  <a:lnTo>
                    <a:pt x="1894" y="919"/>
                  </a:lnTo>
                  <a:lnTo>
                    <a:pt x="1894" y="919"/>
                  </a:lnTo>
                  <a:lnTo>
                    <a:pt x="1894" y="919"/>
                  </a:lnTo>
                  <a:lnTo>
                    <a:pt x="1894" y="918"/>
                  </a:lnTo>
                  <a:lnTo>
                    <a:pt x="1895" y="918"/>
                  </a:lnTo>
                  <a:lnTo>
                    <a:pt x="1895" y="918"/>
                  </a:lnTo>
                  <a:lnTo>
                    <a:pt x="1895" y="917"/>
                  </a:lnTo>
                  <a:lnTo>
                    <a:pt x="1895" y="917"/>
                  </a:lnTo>
                  <a:lnTo>
                    <a:pt x="1896" y="917"/>
                  </a:lnTo>
                  <a:lnTo>
                    <a:pt x="1896" y="917"/>
                  </a:lnTo>
                  <a:lnTo>
                    <a:pt x="1896" y="916"/>
                  </a:lnTo>
                  <a:lnTo>
                    <a:pt x="1896" y="916"/>
                  </a:lnTo>
                  <a:lnTo>
                    <a:pt x="1896" y="915"/>
                  </a:lnTo>
                  <a:lnTo>
                    <a:pt x="1896" y="915"/>
                  </a:lnTo>
                  <a:lnTo>
                    <a:pt x="1896" y="915"/>
                  </a:lnTo>
                  <a:lnTo>
                    <a:pt x="1897" y="915"/>
                  </a:lnTo>
                  <a:lnTo>
                    <a:pt x="1897" y="915"/>
                  </a:lnTo>
                  <a:lnTo>
                    <a:pt x="1897" y="914"/>
                  </a:lnTo>
                  <a:lnTo>
                    <a:pt x="1897" y="914"/>
                  </a:lnTo>
                  <a:lnTo>
                    <a:pt x="1897" y="914"/>
                  </a:lnTo>
                  <a:lnTo>
                    <a:pt x="1898" y="914"/>
                  </a:lnTo>
                  <a:lnTo>
                    <a:pt x="1898" y="914"/>
                  </a:lnTo>
                  <a:lnTo>
                    <a:pt x="1898" y="913"/>
                  </a:lnTo>
                  <a:lnTo>
                    <a:pt x="1898" y="913"/>
                  </a:lnTo>
                  <a:lnTo>
                    <a:pt x="1898" y="913"/>
                  </a:lnTo>
                  <a:lnTo>
                    <a:pt x="1898" y="913"/>
                  </a:lnTo>
                  <a:lnTo>
                    <a:pt x="1898" y="913"/>
                  </a:lnTo>
                  <a:lnTo>
                    <a:pt x="1899" y="912"/>
                  </a:lnTo>
                  <a:lnTo>
                    <a:pt x="1899" y="912"/>
                  </a:lnTo>
                  <a:lnTo>
                    <a:pt x="1899" y="912"/>
                  </a:lnTo>
                  <a:lnTo>
                    <a:pt x="1899" y="912"/>
                  </a:lnTo>
                  <a:lnTo>
                    <a:pt x="1899" y="912"/>
                  </a:lnTo>
                  <a:lnTo>
                    <a:pt x="1899" y="912"/>
                  </a:lnTo>
                  <a:lnTo>
                    <a:pt x="1899" y="912"/>
                  </a:lnTo>
                  <a:lnTo>
                    <a:pt x="1900" y="912"/>
                  </a:lnTo>
                  <a:lnTo>
                    <a:pt x="1900" y="912"/>
                  </a:lnTo>
                  <a:lnTo>
                    <a:pt x="1900" y="911"/>
                  </a:lnTo>
                  <a:lnTo>
                    <a:pt x="1900" y="911"/>
                  </a:lnTo>
                  <a:lnTo>
                    <a:pt x="1901" y="911"/>
                  </a:lnTo>
                  <a:lnTo>
                    <a:pt x="1901" y="911"/>
                  </a:lnTo>
                  <a:lnTo>
                    <a:pt x="1901" y="911"/>
                  </a:lnTo>
                  <a:lnTo>
                    <a:pt x="1901" y="911"/>
                  </a:lnTo>
                  <a:lnTo>
                    <a:pt x="1901" y="911"/>
                  </a:lnTo>
                  <a:lnTo>
                    <a:pt x="1901" y="911"/>
                  </a:lnTo>
                  <a:lnTo>
                    <a:pt x="1901" y="911"/>
                  </a:lnTo>
                  <a:lnTo>
                    <a:pt x="1902" y="911"/>
                  </a:lnTo>
                  <a:lnTo>
                    <a:pt x="1902" y="911"/>
                  </a:lnTo>
                  <a:lnTo>
                    <a:pt x="1902" y="911"/>
                  </a:lnTo>
                  <a:lnTo>
                    <a:pt x="1902" y="911"/>
                  </a:lnTo>
                  <a:lnTo>
                    <a:pt x="1902" y="911"/>
                  </a:lnTo>
                  <a:lnTo>
                    <a:pt x="1903" y="911"/>
                  </a:lnTo>
                  <a:lnTo>
                    <a:pt x="1903" y="911"/>
                  </a:lnTo>
                  <a:lnTo>
                    <a:pt x="1903" y="911"/>
                  </a:lnTo>
                  <a:lnTo>
                    <a:pt x="1903" y="911"/>
                  </a:lnTo>
                  <a:lnTo>
                    <a:pt x="1903" y="911"/>
                  </a:lnTo>
                  <a:lnTo>
                    <a:pt x="1903" y="911"/>
                  </a:lnTo>
                  <a:lnTo>
                    <a:pt x="1903" y="911"/>
                  </a:lnTo>
                  <a:lnTo>
                    <a:pt x="1904" y="911"/>
                  </a:lnTo>
                  <a:lnTo>
                    <a:pt x="1904" y="911"/>
                  </a:lnTo>
                  <a:lnTo>
                    <a:pt x="1904" y="911"/>
                  </a:lnTo>
                  <a:lnTo>
                    <a:pt x="1904" y="911"/>
                  </a:lnTo>
                  <a:lnTo>
                    <a:pt x="1904" y="911"/>
                  </a:lnTo>
                  <a:lnTo>
                    <a:pt x="1904" y="911"/>
                  </a:lnTo>
                  <a:lnTo>
                    <a:pt x="1904" y="911"/>
                  </a:lnTo>
                  <a:lnTo>
                    <a:pt x="1905" y="911"/>
                  </a:lnTo>
                  <a:lnTo>
                    <a:pt x="1905" y="911"/>
                  </a:lnTo>
                  <a:lnTo>
                    <a:pt x="1905" y="912"/>
                  </a:lnTo>
                  <a:lnTo>
                    <a:pt x="1905" y="912"/>
                  </a:lnTo>
                  <a:lnTo>
                    <a:pt x="1906" y="912"/>
                  </a:lnTo>
                  <a:lnTo>
                    <a:pt x="1906" y="912"/>
                  </a:lnTo>
                  <a:lnTo>
                    <a:pt x="1906" y="912"/>
                  </a:lnTo>
                  <a:lnTo>
                    <a:pt x="1906" y="912"/>
                  </a:lnTo>
                  <a:lnTo>
                    <a:pt x="1906" y="912"/>
                  </a:lnTo>
                  <a:lnTo>
                    <a:pt x="1906" y="912"/>
                  </a:lnTo>
                  <a:lnTo>
                    <a:pt x="1906" y="912"/>
                  </a:lnTo>
                  <a:lnTo>
                    <a:pt x="1907" y="913"/>
                  </a:lnTo>
                  <a:lnTo>
                    <a:pt x="1907" y="913"/>
                  </a:lnTo>
                  <a:lnTo>
                    <a:pt x="1907" y="913"/>
                  </a:lnTo>
                  <a:lnTo>
                    <a:pt x="1907" y="913"/>
                  </a:lnTo>
                  <a:lnTo>
                    <a:pt x="1907" y="913"/>
                  </a:lnTo>
                  <a:lnTo>
                    <a:pt x="1908" y="914"/>
                  </a:lnTo>
                  <a:lnTo>
                    <a:pt x="1908" y="914"/>
                  </a:lnTo>
                  <a:lnTo>
                    <a:pt x="1908" y="914"/>
                  </a:lnTo>
                  <a:lnTo>
                    <a:pt x="1908" y="914"/>
                  </a:lnTo>
                  <a:lnTo>
                    <a:pt x="1908" y="914"/>
                  </a:lnTo>
                  <a:lnTo>
                    <a:pt x="1908" y="914"/>
                  </a:lnTo>
                  <a:lnTo>
                    <a:pt x="1908" y="915"/>
                  </a:lnTo>
                  <a:lnTo>
                    <a:pt x="1909" y="915"/>
                  </a:lnTo>
                  <a:lnTo>
                    <a:pt x="1909" y="915"/>
                  </a:lnTo>
                  <a:lnTo>
                    <a:pt x="1909" y="915"/>
                  </a:lnTo>
                  <a:lnTo>
                    <a:pt x="1909" y="915"/>
                  </a:lnTo>
                  <a:lnTo>
                    <a:pt x="1909" y="916"/>
                  </a:lnTo>
                  <a:lnTo>
                    <a:pt x="1909" y="916"/>
                  </a:lnTo>
                  <a:lnTo>
                    <a:pt x="1910" y="916"/>
                  </a:lnTo>
                  <a:lnTo>
                    <a:pt x="1910" y="917"/>
                  </a:lnTo>
                  <a:lnTo>
                    <a:pt x="1910" y="917"/>
                  </a:lnTo>
                  <a:lnTo>
                    <a:pt x="1910" y="917"/>
                  </a:lnTo>
                  <a:lnTo>
                    <a:pt x="1910" y="917"/>
                  </a:lnTo>
                  <a:lnTo>
                    <a:pt x="1911" y="917"/>
                  </a:lnTo>
                  <a:lnTo>
                    <a:pt x="1911" y="918"/>
                  </a:lnTo>
                  <a:lnTo>
                    <a:pt x="1911" y="918"/>
                  </a:lnTo>
                  <a:lnTo>
                    <a:pt x="1911" y="919"/>
                  </a:lnTo>
                  <a:lnTo>
                    <a:pt x="1911" y="919"/>
                  </a:lnTo>
                  <a:lnTo>
                    <a:pt x="1911" y="919"/>
                  </a:lnTo>
                  <a:lnTo>
                    <a:pt x="1911" y="919"/>
                  </a:lnTo>
                  <a:lnTo>
                    <a:pt x="1912" y="920"/>
                  </a:lnTo>
                  <a:lnTo>
                    <a:pt x="1912" y="920"/>
                  </a:lnTo>
                  <a:lnTo>
                    <a:pt x="1912" y="920"/>
                  </a:lnTo>
                  <a:lnTo>
                    <a:pt x="1912" y="920"/>
                  </a:lnTo>
                  <a:lnTo>
                    <a:pt x="1912" y="921"/>
                  </a:lnTo>
                  <a:lnTo>
                    <a:pt x="1913" y="921"/>
                  </a:lnTo>
                  <a:lnTo>
                    <a:pt x="1913" y="921"/>
                  </a:lnTo>
                  <a:lnTo>
                    <a:pt x="1913" y="922"/>
                  </a:lnTo>
                  <a:lnTo>
                    <a:pt x="1913" y="922"/>
                  </a:lnTo>
                  <a:lnTo>
                    <a:pt x="1913" y="922"/>
                  </a:lnTo>
                  <a:lnTo>
                    <a:pt x="1913" y="923"/>
                  </a:lnTo>
                  <a:lnTo>
                    <a:pt x="1914" y="923"/>
                  </a:lnTo>
                  <a:lnTo>
                    <a:pt x="1914" y="923"/>
                  </a:lnTo>
                  <a:lnTo>
                    <a:pt x="1914" y="924"/>
                  </a:lnTo>
                  <a:lnTo>
                    <a:pt x="1914" y="924"/>
                  </a:lnTo>
                  <a:lnTo>
                    <a:pt x="1914" y="924"/>
                  </a:lnTo>
                  <a:lnTo>
                    <a:pt x="1914" y="925"/>
                  </a:lnTo>
                  <a:lnTo>
                    <a:pt x="1914" y="925"/>
                  </a:lnTo>
                  <a:lnTo>
                    <a:pt x="1915" y="925"/>
                  </a:lnTo>
                  <a:lnTo>
                    <a:pt x="1915" y="926"/>
                  </a:lnTo>
                  <a:lnTo>
                    <a:pt x="1915" y="926"/>
                  </a:lnTo>
                  <a:lnTo>
                    <a:pt x="1915" y="927"/>
                  </a:lnTo>
                  <a:lnTo>
                    <a:pt x="1915" y="927"/>
                  </a:lnTo>
                  <a:lnTo>
                    <a:pt x="1916" y="927"/>
                  </a:lnTo>
                  <a:lnTo>
                    <a:pt x="1916" y="928"/>
                  </a:lnTo>
                  <a:lnTo>
                    <a:pt x="1916" y="928"/>
                  </a:lnTo>
                  <a:lnTo>
                    <a:pt x="1916" y="928"/>
                  </a:lnTo>
                  <a:lnTo>
                    <a:pt x="1916" y="929"/>
                  </a:lnTo>
                  <a:lnTo>
                    <a:pt x="1916" y="929"/>
                  </a:lnTo>
                  <a:lnTo>
                    <a:pt x="1916" y="930"/>
                  </a:lnTo>
                  <a:lnTo>
                    <a:pt x="1917" y="930"/>
                  </a:lnTo>
                  <a:lnTo>
                    <a:pt x="1917" y="930"/>
                  </a:lnTo>
                  <a:lnTo>
                    <a:pt x="1917" y="931"/>
                  </a:lnTo>
                  <a:lnTo>
                    <a:pt x="1917" y="931"/>
                  </a:lnTo>
                  <a:lnTo>
                    <a:pt x="1918" y="932"/>
                  </a:lnTo>
                  <a:lnTo>
                    <a:pt x="1918" y="932"/>
                  </a:lnTo>
                  <a:lnTo>
                    <a:pt x="1918" y="933"/>
                  </a:lnTo>
                  <a:lnTo>
                    <a:pt x="1918" y="933"/>
                  </a:lnTo>
                  <a:lnTo>
                    <a:pt x="1918" y="933"/>
                  </a:lnTo>
                  <a:lnTo>
                    <a:pt x="1918" y="934"/>
                  </a:lnTo>
                  <a:lnTo>
                    <a:pt x="1918" y="934"/>
                  </a:lnTo>
                  <a:lnTo>
                    <a:pt x="1919" y="935"/>
                  </a:lnTo>
                  <a:lnTo>
                    <a:pt x="1919" y="935"/>
                  </a:lnTo>
                  <a:lnTo>
                    <a:pt x="1919" y="935"/>
                  </a:lnTo>
                  <a:lnTo>
                    <a:pt x="1919" y="936"/>
                  </a:lnTo>
                  <a:lnTo>
                    <a:pt x="1919" y="936"/>
                  </a:lnTo>
                  <a:lnTo>
                    <a:pt x="1919" y="937"/>
                  </a:lnTo>
                  <a:lnTo>
                    <a:pt x="1919" y="937"/>
                  </a:lnTo>
                  <a:lnTo>
                    <a:pt x="1920" y="938"/>
                  </a:lnTo>
                  <a:lnTo>
                    <a:pt x="1920" y="938"/>
                  </a:lnTo>
                  <a:lnTo>
                    <a:pt x="1920" y="938"/>
                  </a:lnTo>
                  <a:lnTo>
                    <a:pt x="1920" y="939"/>
                  </a:lnTo>
                  <a:lnTo>
                    <a:pt x="1920" y="939"/>
                  </a:lnTo>
                  <a:lnTo>
                    <a:pt x="1921" y="940"/>
                  </a:lnTo>
                  <a:lnTo>
                    <a:pt x="1921" y="940"/>
                  </a:lnTo>
                  <a:lnTo>
                    <a:pt x="1921" y="941"/>
                  </a:lnTo>
                  <a:lnTo>
                    <a:pt x="1921" y="941"/>
                  </a:lnTo>
                  <a:lnTo>
                    <a:pt x="1921" y="942"/>
                  </a:lnTo>
                  <a:lnTo>
                    <a:pt x="1921" y="942"/>
                  </a:lnTo>
                  <a:lnTo>
                    <a:pt x="1921" y="943"/>
                  </a:lnTo>
                  <a:lnTo>
                    <a:pt x="1922" y="943"/>
                  </a:lnTo>
                  <a:lnTo>
                    <a:pt x="1922" y="943"/>
                  </a:lnTo>
                  <a:lnTo>
                    <a:pt x="1922" y="944"/>
                  </a:lnTo>
                  <a:lnTo>
                    <a:pt x="1922" y="944"/>
                  </a:lnTo>
                  <a:lnTo>
                    <a:pt x="1922" y="945"/>
                  </a:lnTo>
                  <a:lnTo>
                    <a:pt x="1922" y="945"/>
                  </a:lnTo>
                  <a:lnTo>
                    <a:pt x="1922" y="946"/>
                  </a:lnTo>
                  <a:lnTo>
                    <a:pt x="1923" y="946"/>
                  </a:lnTo>
                  <a:lnTo>
                    <a:pt x="1923" y="946"/>
                  </a:lnTo>
                  <a:lnTo>
                    <a:pt x="1923" y="947"/>
                  </a:lnTo>
                  <a:lnTo>
                    <a:pt x="1923" y="948"/>
                  </a:lnTo>
                  <a:lnTo>
                    <a:pt x="1924" y="948"/>
                  </a:lnTo>
                  <a:lnTo>
                    <a:pt x="1924" y="948"/>
                  </a:lnTo>
                  <a:lnTo>
                    <a:pt x="1924" y="949"/>
                  </a:lnTo>
                  <a:lnTo>
                    <a:pt x="1924" y="949"/>
                  </a:lnTo>
                  <a:lnTo>
                    <a:pt x="1924" y="950"/>
                  </a:lnTo>
                  <a:lnTo>
                    <a:pt x="1924" y="950"/>
                  </a:lnTo>
                  <a:lnTo>
                    <a:pt x="1924" y="951"/>
                  </a:lnTo>
                  <a:lnTo>
                    <a:pt x="1925" y="951"/>
                  </a:lnTo>
                  <a:lnTo>
                    <a:pt x="1925" y="951"/>
                  </a:lnTo>
                  <a:lnTo>
                    <a:pt x="1925" y="952"/>
                  </a:lnTo>
                  <a:lnTo>
                    <a:pt x="1925" y="953"/>
                  </a:lnTo>
                  <a:lnTo>
                    <a:pt x="1925" y="953"/>
                  </a:lnTo>
                  <a:lnTo>
                    <a:pt x="1926" y="953"/>
                  </a:lnTo>
                  <a:lnTo>
                    <a:pt x="1926" y="954"/>
                  </a:lnTo>
                  <a:lnTo>
                    <a:pt x="1926" y="955"/>
                  </a:lnTo>
                  <a:lnTo>
                    <a:pt x="1926" y="955"/>
                  </a:lnTo>
                  <a:lnTo>
                    <a:pt x="1926" y="955"/>
                  </a:lnTo>
                  <a:lnTo>
                    <a:pt x="1926" y="956"/>
                  </a:lnTo>
                  <a:lnTo>
                    <a:pt x="1926" y="956"/>
                  </a:lnTo>
                  <a:lnTo>
                    <a:pt x="1927" y="957"/>
                  </a:lnTo>
                  <a:lnTo>
                    <a:pt x="1927" y="957"/>
                  </a:lnTo>
                  <a:lnTo>
                    <a:pt x="1927" y="958"/>
                  </a:lnTo>
                  <a:lnTo>
                    <a:pt x="1927" y="958"/>
                  </a:lnTo>
                  <a:lnTo>
                    <a:pt x="1927" y="958"/>
                  </a:lnTo>
                  <a:lnTo>
                    <a:pt x="1927" y="959"/>
                  </a:lnTo>
                  <a:lnTo>
                    <a:pt x="1927" y="960"/>
                  </a:lnTo>
                  <a:lnTo>
                    <a:pt x="1928" y="960"/>
                  </a:lnTo>
                  <a:lnTo>
                    <a:pt x="1928" y="960"/>
                  </a:lnTo>
                  <a:lnTo>
                    <a:pt x="1928" y="961"/>
                  </a:lnTo>
                  <a:lnTo>
                    <a:pt x="1928" y="961"/>
                  </a:lnTo>
                  <a:lnTo>
                    <a:pt x="1929" y="962"/>
                  </a:lnTo>
                  <a:lnTo>
                    <a:pt x="1929" y="962"/>
                  </a:lnTo>
                  <a:lnTo>
                    <a:pt x="1929" y="963"/>
                  </a:lnTo>
                  <a:lnTo>
                    <a:pt x="1929" y="963"/>
                  </a:lnTo>
                  <a:lnTo>
                    <a:pt x="1929" y="963"/>
                  </a:lnTo>
                  <a:lnTo>
                    <a:pt x="1929" y="964"/>
                  </a:lnTo>
                  <a:lnTo>
                    <a:pt x="1929" y="965"/>
                  </a:lnTo>
                  <a:lnTo>
                    <a:pt x="1930" y="965"/>
                  </a:lnTo>
                  <a:lnTo>
                    <a:pt x="1930" y="965"/>
                  </a:lnTo>
                  <a:lnTo>
                    <a:pt x="1930" y="966"/>
                  </a:lnTo>
                  <a:lnTo>
                    <a:pt x="1930" y="966"/>
                  </a:lnTo>
                  <a:lnTo>
                    <a:pt x="1930" y="966"/>
                  </a:lnTo>
                  <a:lnTo>
                    <a:pt x="1931" y="967"/>
                  </a:lnTo>
                  <a:lnTo>
                    <a:pt x="1931" y="968"/>
                  </a:lnTo>
                  <a:lnTo>
                    <a:pt x="1931" y="968"/>
                  </a:lnTo>
                  <a:lnTo>
                    <a:pt x="1931" y="968"/>
                  </a:lnTo>
                  <a:lnTo>
                    <a:pt x="1931" y="969"/>
                  </a:lnTo>
                  <a:lnTo>
                    <a:pt x="1931" y="969"/>
                  </a:lnTo>
                  <a:lnTo>
                    <a:pt x="1931" y="969"/>
                  </a:lnTo>
                  <a:lnTo>
                    <a:pt x="1932" y="970"/>
                  </a:lnTo>
                  <a:lnTo>
                    <a:pt x="1932" y="970"/>
                  </a:lnTo>
                  <a:lnTo>
                    <a:pt x="1932" y="971"/>
                  </a:lnTo>
                  <a:lnTo>
                    <a:pt x="1932" y="971"/>
                  </a:lnTo>
                  <a:lnTo>
                    <a:pt x="1932" y="972"/>
                  </a:lnTo>
                  <a:lnTo>
                    <a:pt x="1932" y="972"/>
                  </a:lnTo>
                  <a:lnTo>
                    <a:pt x="1932" y="973"/>
                  </a:lnTo>
                  <a:lnTo>
                    <a:pt x="1933" y="973"/>
                  </a:lnTo>
                  <a:lnTo>
                    <a:pt x="1933" y="973"/>
                  </a:lnTo>
                  <a:lnTo>
                    <a:pt x="1933" y="974"/>
                  </a:lnTo>
                  <a:lnTo>
                    <a:pt x="1933" y="974"/>
                  </a:lnTo>
                  <a:lnTo>
                    <a:pt x="1934" y="974"/>
                  </a:lnTo>
                  <a:lnTo>
                    <a:pt x="1934" y="975"/>
                  </a:lnTo>
                  <a:lnTo>
                    <a:pt x="1934" y="975"/>
                  </a:lnTo>
                  <a:lnTo>
                    <a:pt x="1934" y="976"/>
                  </a:lnTo>
                  <a:lnTo>
                    <a:pt x="1934" y="976"/>
                  </a:lnTo>
                  <a:lnTo>
                    <a:pt x="1934" y="976"/>
                  </a:lnTo>
                  <a:lnTo>
                    <a:pt x="1934" y="977"/>
                  </a:lnTo>
                  <a:lnTo>
                    <a:pt x="1935" y="977"/>
                  </a:lnTo>
                  <a:lnTo>
                    <a:pt x="1935" y="978"/>
                  </a:lnTo>
                  <a:lnTo>
                    <a:pt x="1935" y="978"/>
                  </a:lnTo>
                  <a:lnTo>
                    <a:pt x="1935" y="978"/>
                  </a:lnTo>
                  <a:lnTo>
                    <a:pt x="1935" y="979"/>
                  </a:lnTo>
                  <a:lnTo>
                    <a:pt x="1936" y="979"/>
                  </a:lnTo>
                  <a:lnTo>
                    <a:pt x="1936" y="979"/>
                  </a:lnTo>
                  <a:lnTo>
                    <a:pt x="1936" y="980"/>
                  </a:lnTo>
                  <a:lnTo>
                    <a:pt x="1936" y="980"/>
                  </a:lnTo>
                  <a:lnTo>
                    <a:pt x="1936" y="981"/>
                  </a:lnTo>
                  <a:lnTo>
                    <a:pt x="1936" y="981"/>
                  </a:lnTo>
                  <a:lnTo>
                    <a:pt x="1936" y="981"/>
                  </a:lnTo>
                  <a:lnTo>
                    <a:pt x="1937" y="981"/>
                  </a:lnTo>
                  <a:lnTo>
                    <a:pt x="1937" y="982"/>
                  </a:lnTo>
                  <a:lnTo>
                    <a:pt x="1937" y="982"/>
                  </a:lnTo>
                  <a:lnTo>
                    <a:pt x="1937" y="983"/>
                  </a:lnTo>
                  <a:lnTo>
                    <a:pt x="1937" y="983"/>
                  </a:lnTo>
                  <a:lnTo>
                    <a:pt x="1937" y="983"/>
                  </a:lnTo>
                  <a:lnTo>
                    <a:pt x="1938" y="984"/>
                  </a:lnTo>
                  <a:lnTo>
                    <a:pt x="1938" y="984"/>
                  </a:lnTo>
                  <a:lnTo>
                    <a:pt x="1938" y="984"/>
                  </a:lnTo>
                  <a:lnTo>
                    <a:pt x="1938" y="984"/>
                  </a:lnTo>
                  <a:lnTo>
                    <a:pt x="1938" y="985"/>
                  </a:lnTo>
                  <a:lnTo>
                    <a:pt x="1939" y="985"/>
                  </a:lnTo>
                  <a:lnTo>
                    <a:pt x="1939" y="986"/>
                  </a:lnTo>
                  <a:lnTo>
                    <a:pt x="1939" y="986"/>
                  </a:lnTo>
                  <a:lnTo>
                    <a:pt x="1939" y="986"/>
                  </a:lnTo>
                  <a:lnTo>
                    <a:pt x="1939" y="986"/>
                  </a:lnTo>
                  <a:lnTo>
                    <a:pt x="1939" y="987"/>
                  </a:lnTo>
                  <a:lnTo>
                    <a:pt x="1939" y="987"/>
                  </a:lnTo>
                  <a:lnTo>
                    <a:pt x="1940" y="988"/>
                  </a:lnTo>
                  <a:lnTo>
                    <a:pt x="1940" y="988"/>
                  </a:lnTo>
                  <a:lnTo>
                    <a:pt x="1940" y="988"/>
                  </a:lnTo>
                  <a:lnTo>
                    <a:pt x="1940" y="988"/>
                  </a:lnTo>
                  <a:lnTo>
                    <a:pt x="1940" y="988"/>
                  </a:lnTo>
                  <a:lnTo>
                    <a:pt x="1941" y="989"/>
                  </a:lnTo>
                  <a:lnTo>
                    <a:pt x="1941" y="989"/>
                  </a:lnTo>
                  <a:lnTo>
                    <a:pt x="1941" y="989"/>
                  </a:lnTo>
                  <a:lnTo>
                    <a:pt x="1941" y="989"/>
                  </a:lnTo>
                  <a:lnTo>
                    <a:pt x="1941" y="990"/>
                  </a:lnTo>
                  <a:lnTo>
                    <a:pt x="1941" y="990"/>
                  </a:lnTo>
                  <a:lnTo>
                    <a:pt x="1941" y="990"/>
                  </a:lnTo>
                  <a:lnTo>
                    <a:pt x="1942" y="991"/>
                  </a:lnTo>
                  <a:lnTo>
                    <a:pt x="1942" y="991"/>
                  </a:lnTo>
                  <a:lnTo>
                    <a:pt x="1942" y="991"/>
                  </a:lnTo>
                  <a:lnTo>
                    <a:pt x="1942" y="991"/>
                  </a:lnTo>
                  <a:lnTo>
                    <a:pt x="1942" y="992"/>
                  </a:lnTo>
                  <a:lnTo>
                    <a:pt x="1942" y="992"/>
                  </a:lnTo>
                  <a:lnTo>
                    <a:pt x="1943" y="992"/>
                  </a:lnTo>
                  <a:lnTo>
                    <a:pt x="1943" y="992"/>
                  </a:lnTo>
                  <a:lnTo>
                    <a:pt x="1943" y="992"/>
                  </a:lnTo>
                  <a:lnTo>
                    <a:pt x="1943" y="993"/>
                  </a:lnTo>
                  <a:lnTo>
                    <a:pt x="1943" y="993"/>
                  </a:lnTo>
                  <a:lnTo>
                    <a:pt x="1944" y="993"/>
                  </a:lnTo>
                  <a:lnTo>
                    <a:pt x="1944" y="993"/>
                  </a:lnTo>
                  <a:lnTo>
                    <a:pt x="1944" y="994"/>
                  </a:lnTo>
                  <a:lnTo>
                    <a:pt x="1944" y="994"/>
                  </a:lnTo>
                  <a:lnTo>
                    <a:pt x="1944" y="994"/>
                  </a:lnTo>
                  <a:lnTo>
                    <a:pt x="1944" y="994"/>
                  </a:lnTo>
                  <a:lnTo>
                    <a:pt x="1944" y="994"/>
                  </a:lnTo>
                  <a:lnTo>
                    <a:pt x="1945" y="994"/>
                  </a:lnTo>
                  <a:lnTo>
                    <a:pt x="1945" y="995"/>
                  </a:lnTo>
                  <a:lnTo>
                    <a:pt x="1945" y="995"/>
                  </a:lnTo>
                  <a:lnTo>
                    <a:pt x="1945" y="995"/>
                  </a:lnTo>
                  <a:lnTo>
                    <a:pt x="1945" y="995"/>
                  </a:lnTo>
                  <a:lnTo>
                    <a:pt x="1946" y="996"/>
                  </a:lnTo>
                  <a:lnTo>
                    <a:pt x="1946" y="996"/>
                  </a:lnTo>
                  <a:lnTo>
                    <a:pt x="1946" y="996"/>
                  </a:lnTo>
                  <a:lnTo>
                    <a:pt x="1946" y="996"/>
                  </a:lnTo>
                  <a:lnTo>
                    <a:pt x="1946" y="996"/>
                  </a:lnTo>
                  <a:lnTo>
                    <a:pt x="1946" y="996"/>
                  </a:lnTo>
                  <a:lnTo>
                    <a:pt x="1947" y="996"/>
                  </a:lnTo>
                  <a:lnTo>
                    <a:pt x="1947" y="996"/>
                  </a:lnTo>
                  <a:lnTo>
                    <a:pt x="1947" y="997"/>
                  </a:lnTo>
                  <a:lnTo>
                    <a:pt x="1947" y="997"/>
                  </a:lnTo>
                  <a:lnTo>
                    <a:pt x="1947" y="997"/>
                  </a:lnTo>
                  <a:lnTo>
                    <a:pt x="1947" y="997"/>
                  </a:lnTo>
                  <a:lnTo>
                    <a:pt x="1947" y="997"/>
                  </a:lnTo>
                  <a:lnTo>
                    <a:pt x="1948" y="997"/>
                  </a:lnTo>
                  <a:lnTo>
                    <a:pt x="1948" y="997"/>
                  </a:lnTo>
                  <a:lnTo>
                    <a:pt x="1948" y="997"/>
                  </a:lnTo>
                  <a:lnTo>
                    <a:pt x="1948" y="997"/>
                  </a:lnTo>
                  <a:lnTo>
                    <a:pt x="1948" y="997"/>
                  </a:lnTo>
                  <a:lnTo>
                    <a:pt x="1949" y="998"/>
                  </a:lnTo>
                  <a:lnTo>
                    <a:pt x="1949" y="998"/>
                  </a:lnTo>
                  <a:lnTo>
                    <a:pt x="1949" y="998"/>
                  </a:lnTo>
                  <a:lnTo>
                    <a:pt x="1949" y="998"/>
                  </a:lnTo>
                  <a:lnTo>
                    <a:pt x="1949" y="998"/>
                  </a:lnTo>
                  <a:lnTo>
                    <a:pt x="1949" y="998"/>
                  </a:lnTo>
                  <a:lnTo>
                    <a:pt x="1949" y="998"/>
                  </a:lnTo>
                  <a:lnTo>
                    <a:pt x="1950" y="998"/>
                  </a:lnTo>
                  <a:lnTo>
                    <a:pt x="1950" y="998"/>
                  </a:lnTo>
                  <a:lnTo>
                    <a:pt x="1950" y="999"/>
                  </a:lnTo>
                  <a:lnTo>
                    <a:pt x="1950" y="999"/>
                  </a:lnTo>
                  <a:lnTo>
                    <a:pt x="1950" y="999"/>
                  </a:lnTo>
                  <a:lnTo>
                    <a:pt x="1950" y="999"/>
                  </a:lnTo>
                  <a:lnTo>
                    <a:pt x="1950" y="999"/>
                  </a:lnTo>
                  <a:lnTo>
                    <a:pt x="1951" y="999"/>
                  </a:lnTo>
                  <a:lnTo>
                    <a:pt x="1951" y="999"/>
                  </a:lnTo>
                  <a:lnTo>
                    <a:pt x="1951" y="999"/>
                  </a:lnTo>
                  <a:lnTo>
                    <a:pt x="1951" y="999"/>
                  </a:lnTo>
                  <a:lnTo>
                    <a:pt x="1952" y="999"/>
                  </a:lnTo>
                  <a:lnTo>
                    <a:pt x="1952" y="999"/>
                  </a:lnTo>
                  <a:lnTo>
                    <a:pt x="1952" y="999"/>
                  </a:lnTo>
                  <a:lnTo>
                    <a:pt x="1952" y="999"/>
                  </a:lnTo>
                  <a:lnTo>
                    <a:pt x="1952" y="999"/>
                  </a:lnTo>
                  <a:lnTo>
                    <a:pt x="1952" y="999"/>
                  </a:lnTo>
                  <a:lnTo>
                    <a:pt x="1952" y="999"/>
                  </a:lnTo>
                  <a:lnTo>
                    <a:pt x="1953" y="999"/>
                  </a:lnTo>
                  <a:lnTo>
                    <a:pt x="1953" y="999"/>
                  </a:lnTo>
                  <a:lnTo>
                    <a:pt x="1953" y="999"/>
                  </a:lnTo>
                  <a:lnTo>
                    <a:pt x="1953" y="999"/>
                  </a:lnTo>
                  <a:lnTo>
                    <a:pt x="1953" y="999"/>
                  </a:lnTo>
                  <a:lnTo>
                    <a:pt x="1954" y="999"/>
                  </a:lnTo>
                  <a:lnTo>
                    <a:pt x="1954" y="999"/>
                  </a:lnTo>
                  <a:lnTo>
                    <a:pt x="1954" y="999"/>
                  </a:lnTo>
                  <a:lnTo>
                    <a:pt x="1954" y="999"/>
                  </a:lnTo>
                  <a:lnTo>
                    <a:pt x="1954" y="999"/>
                  </a:lnTo>
                  <a:lnTo>
                    <a:pt x="1954" y="999"/>
                  </a:lnTo>
                  <a:lnTo>
                    <a:pt x="1954" y="999"/>
                  </a:lnTo>
                  <a:lnTo>
                    <a:pt x="1955" y="999"/>
                  </a:lnTo>
                  <a:lnTo>
                    <a:pt x="1955" y="999"/>
                  </a:lnTo>
                  <a:lnTo>
                    <a:pt x="1955" y="999"/>
                  </a:lnTo>
                  <a:lnTo>
                    <a:pt x="1955" y="999"/>
                  </a:lnTo>
                  <a:lnTo>
                    <a:pt x="1955" y="999"/>
                  </a:lnTo>
                  <a:lnTo>
                    <a:pt x="1955" y="999"/>
                  </a:lnTo>
                  <a:lnTo>
                    <a:pt x="1955" y="999"/>
                  </a:lnTo>
                  <a:lnTo>
                    <a:pt x="1956" y="999"/>
                  </a:lnTo>
                  <a:lnTo>
                    <a:pt x="1956" y="998"/>
                  </a:lnTo>
                  <a:lnTo>
                    <a:pt x="1956" y="998"/>
                  </a:lnTo>
                  <a:lnTo>
                    <a:pt x="1956" y="998"/>
                  </a:lnTo>
                  <a:lnTo>
                    <a:pt x="1957" y="998"/>
                  </a:lnTo>
                  <a:lnTo>
                    <a:pt x="1957" y="998"/>
                  </a:lnTo>
                  <a:lnTo>
                    <a:pt x="1957" y="998"/>
                  </a:lnTo>
                  <a:lnTo>
                    <a:pt x="1957" y="998"/>
                  </a:lnTo>
                  <a:lnTo>
                    <a:pt x="1957" y="998"/>
                  </a:lnTo>
                  <a:lnTo>
                    <a:pt x="1957" y="998"/>
                  </a:lnTo>
                  <a:lnTo>
                    <a:pt x="1957" y="998"/>
                  </a:lnTo>
                  <a:lnTo>
                    <a:pt x="1958" y="997"/>
                  </a:lnTo>
                  <a:lnTo>
                    <a:pt x="1958" y="997"/>
                  </a:lnTo>
                  <a:lnTo>
                    <a:pt x="1958" y="997"/>
                  </a:lnTo>
                  <a:lnTo>
                    <a:pt x="1958" y="997"/>
                  </a:lnTo>
                  <a:lnTo>
                    <a:pt x="1958" y="997"/>
                  </a:lnTo>
                  <a:lnTo>
                    <a:pt x="1959" y="997"/>
                  </a:lnTo>
                  <a:lnTo>
                    <a:pt x="1959" y="997"/>
                  </a:lnTo>
                  <a:lnTo>
                    <a:pt x="1959" y="997"/>
                  </a:lnTo>
                  <a:lnTo>
                    <a:pt x="1959" y="997"/>
                  </a:lnTo>
                  <a:lnTo>
                    <a:pt x="1959" y="997"/>
                  </a:lnTo>
                  <a:lnTo>
                    <a:pt x="1959" y="997"/>
                  </a:lnTo>
                  <a:lnTo>
                    <a:pt x="1959" y="996"/>
                  </a:lnTo>
                  <a:lnTo>
                    <a:pt x="1960" y="996"/>
                  </a:lnTo>
                  <a:lnTo>
                    <a:pt x="1960" y="996"/>
                  </a:lnTo>
                  <a:lnTo>
                    <a:pt x="1960" y="996"/>
                  </a:lnTo>
                  <a:lnTo>
                    <a:pt x="1960" y="996"/>
                  </a:lnTo>
                  <a:lnTo>
                    <a:pt x="1960" y="996"/>
                  </a:lnTo>
                  <a:lnTo>
                    <a:pt x="1960" y="996"/>
                  </a:lnTo>
                  <a:lnTo>
                    <a:pt x="1960" y="996"/>
                  </a:lnTo>
                  <a:lnTo>
                    <a:pt x="1961" y="995"/>
                  </a:lnTo>
                  <a:lnTo>
                    <a:pt x="1961" y="995"/>
                  </a:lnTo>
                  <a:lnTo>
                    <a:pt x="1961" y="995"/>
                  </a:lnTo>
                  <a:lnTo>
                    <a:pt x="1961" y="995"/>
                  </a:lnTo>
                  <a:lnTo>
                    <a:pt x="1962" y="995"/>
                  </a:lnTo>
                  <a:lnTo>
                    <a:pt x="1962" y="994"/>
                  </a:lnTo>
                  <a:lnTo>
                    <a:pt x="1962" y="994"/>
                  </a:lnTo>
                  <a:lnTo>
                    <a:pt x="1962" y="994"/>
                  </a:lnTo>
                  <a:lnTo>
                    <a:pt x="1962" y="994"/>
                  </a:lnTo>
                  <a:lnTo>
                    <a:pt x="1962" y="994"/>
                  </a:lnTo>
                  <a:lnTo>
                    <a:pt x="1962" y="994"/>
                  </a:lnTo>
                  <a:lnTo>
                    <a:pt x="1963" y="994"/>
                  </a:lnTo>
                  <a:lnTo>
                    <a:pt x="1963" y="993"/>
                  </a:lnTo>
                  <a:lnTo>
                    <a:pt x="1963" y="993"/>
                  </a:lnTo>
                  <a:lnTo>
                    <a:pt x="1963" y="993"/>
                  </a:lnTo>
                  <a:lnTo>
                    <a:pt x="1963" y="993"/>
                  </a:lnTo>
                  <a:lnTo>
                    <a:pt x="1964" y="992"/>
                  </a:lnTo>
                  <a:lnTo>
                    <a:pt x="1964" y="992"/>
                  </a:lnTo>
                  <a:lnTo>
                    <a:pt x="1964" y="992"/>
                  </a:lnTo>
                  <a:lnTo>
                    <a:pt x="1964" y="992"/>
                  </a:lnTo>
                  <a:lnTo>
                    <a:pt x="1964" y="992"/>
                  </a:lnTo>
                  <a:lnTo>
                    <a:pt x="1964" y="992"/>
                  </a:lnTo>
                  <a:lnTo>
                    <a:pt x="1964" y="991"/>
                  </a:lnTo>
                  <a:lnTo>
                    <a:pt x="1965" y="991"/>
                  </a:lnTo>
                  <a:lnTo>
                    <a:pt x="1965" y="991"/>
                  </a:lnTo>
                  <a:lnTo>
                    <a:pt x="1965" y="991"/>
                  </a:lnTo>
                  <a:lnTo>
                    <a:pt x="1965" y="991"/>
                  </a:lnTo>
                  <a:lnTo>
                    <a:pt x="1965" y="991"/>
                  </a:lnTo>
                  <a:lnTo>
                    <a:pt x="1965" y="990"/>
                  </a:lnTo>
                  <a:lnTo>
                    <a:pt x="1965" y="990"/>
                  </a:lnTo>
                  <a:lnTo>
                    <a:pt x="1966" y="990"/>
                  </a:lnTo>
                  <a:lnTo>
                    <a:pt x="1966" y="990"/>
                  </a:lnTo>
                  <a:lnTo>
                    <a:pt x="1966" y="989"/>
                  </a:lnTo>
                  <a:lnTo>
                    <a:pt x="1966" y="989"/>
                  </a:lnTo>
                  <a:lnTo>
                    <a:pt x="1967" y="989"/>
                  </a:lnTo>
                  <a:lnTo>
                    <a:pt x="1967" y="989"/>
                  </a:lnTo>
                  <a:lnTo>
                    <a:pt x="1967" y="989"/>
                  </a:lnTo>
                  <a:lnTo>
                    <a:pt x="1967" y="988"/>
                  </a:lnTo>
                  <a:lnTo>
                    <a:pt x="1967" y="988"/>
                  </a:lnTo>
                  <a:lnTo>
                    <a:pt x="1967" y="988"/>
                  </a:lnTo>
                  <a:lnTo>
                    <a:pt x="1967" y="988"/>
                  </a:lnTo>
                  <a:lnTo>
                    <a:pt x="1968" y="988"/>
                  </a:lnTo>
                  <a:lnTo>
                    <a:pt x="1968" y="987"/>
                  </a:lnTo>
                  <a:lnTo>
                    <a:pt x="1968" y="987"/>
                  </a:lnTo>
                  <a:lnTo>
                    <a:pt x="1968" y="987"/>
                  </a:lnTo>
                  <a:lnTo>
                    <a:pt x="1968" y="987"/>
                  </a:lnTo>
                  <a:lnTo>
                    <a:pt x="1969" y="986"/>
                  </a:lnTo>
                  <a:lnTo>
                    <a:pt x="1969" y="986"/>
                  </a:lnTo>
                  <a:lnTo>
                    <a:pt x="1969" y="986"/>
                  </a:lnTo>
                  <a:lnTo>
                    <a:pt x="1969" y="986"/>
                  </a:lnTo>
                  <a:lnTo>
                    <a:pt x="1969" y="986"/>
                  </a:lnTo>
                  <a:lnTo>
                    <a:pt x="1969" y="985"/>
                  </a:lnTo>
                  <a:lnTo>
                    <a:pt x="1969" y="985"/>
                  </a:lnTo>
                  <a:lnTo>
                    <a:pt x="1970" y="985"/>
                  </a:lnTo>
                  <a:lnTo>
                    <a:pt x="1970" y="984"/>
                  </a:lnTo>
                  <a:lnTo>
                    <a:pt x="1970" y="984"/>
                  </a:lnTo>
                  <a:lnTo>
                    <a:pt x="1970" y="984"/>
                  </a:lnTo>
                  <a:lnTo>
                    <a:pt x="1970" y="984"/>
                  </a:lnTo>
                  <a:lnTo>
                    <a:pt x="1970" y="984"/>
                  </a:lnTo>
                  <a:lnTo>
                    <a:pt x="1971" y="983"/>
                  </a:lnTo>
                  <a:lnTo>
                    <a:pt x="1971" y="983"/>
                  </a:lnTo>
                  <a:lnTo>
                    <a:pt x="1971" y="983"/>
                  </a:lnTo>
                  <a:lnTo>
                    <a:pt x="1971" y="983"/>
                  </a:lnTo>
                  <a:lnTo>
                    <a:pt x="1971" y="983"/>
                  </a:lnTo>
                  <a:lnTo>
                    <a:pt x="1972" y="982"/>
                  </a:lnTo>
                  <a:lnTo>
                    <a:pt x="1972" y="982"/>
                  </a:lnTo>
                  <a:lnTo>
                    <a:pt x="1972" y="982"/>
                  </a:lnTo>
                  <a:lnTo>
                    <a:pt x="1972" y="981"/>
                  </a:lnTo>
                  <a:lnTo>
                    <a:pt x="1972" y="981"/>
                  </a:lnTo>
                  <a:lnTo>
                    <a:pt x="1972" y="981"/>
                  </a:lnTo>
                  <a:lnTo>
                    <a:pt x="1972" y="981"/>
                  </a:lnTo>
                  <a:lnTo>
                    <a:pt x="1973" y="981"/>
                  </a:lnTo>
                  <a:lnTo>
                    <a:pt x="1973" y="980"/>
                  </a:lnTo>
                  <a:lnTo>
                    <a:pt x="1973" y="980"/>
                  </a:lnTo>
                  <a:lnTo>
                    <a:pt x="1973" y="980"/>
                  </a:lnTo>
                  <a:lnTo>
                    <a:pt x="1973" y="979"/>
                  </a:lnTo>
                  <a:lnTo>
                    <a:pt x="1974" y="979"/>
                  </a:lnTo>
                  <a:lnTo>
                    <a:pt x="1974" y="979"/>
                  </a:lnTo>
                  <a:lnTo>
                    <a:pt x="1974" y="979"/>
                  </a:lnTo>
                  <a:lnTo>
                    <a:pt x="1974" y="979"/>
                  </a:lnTo>
                  <a:lnTo>
                    <a:pt x="1974" y="978"/>
                  </a:lnTo>
                  <a:lnTo>
                    <a:pt x="1974" y="978"/>
                  </a:lnTo>
                  <a:lnTo>
                    <a:pt x="1975" y="978"/>
                  </a:lnTo>
                  <a:lnTo>
                    <a:pt x="1975" y="978"/>
                  </a:lnTo>
                  <a:lnTo>
                    <a:pt x="1975" y="977"/>
                  </a:lnTo>
                  <a:lnTo>
                    <a:pt x="1975" y="977"/>
                  </a:lnTo>
                  <a:lnTo>
                    <a:pt x="1975" y="977"/>
                  </a:lnTo>
                  <a:lnTo>
                    <a:pt x="1975" y="977"/>
                  </a:lnTo>
                  <a:lnTo>
                    <a:pt x="1975" y="976"/>
                  </a:lnTo>
                  <a:lnTo>
                    <a:pt x="1976" y="976"/>
                  </a:lnTo>
                  <a:lnTo>
                    <a:pt x="1976" y="976"/>
                  </a:lnTo>
                  <a:lnTo>
                    <a:pt x="1976" y="976"/>
                  </a:lnTo>
                  <a:lnTo>
                    <a:pt x="1976" y="976"/>
                  </a:lnTo>
                  <a:lnTo>
                    <a:pt x="1976" y="975"/>
                  </a:lnTo>
                  <a:lnTo>
                    <a:pt x="1977" y="975"/>
                  </a:lnTo>
                  <a:lnTo>
                    <a:pt x="1977" y="975"/>
                  </a:lnTo>
                  <a:lnTo>
                    <a:pt x="1977" y="974"/>
                  </a:lnTo>
                  <a:lnTo>
                    <a:pt x="1977" y="974"/>
                  </a:lnTo>
                  <a:lnTo>
                    <a:pt x="1977" y="974"/>
                  </a:lnTo>
                  <a:lnTo>
                    <a:pt x="1977" y="974"/>
                  </a:lnTo>
                  <a:lnTo>
                    <a:pt x="1977" y="974"/>
                  </a:lnTo>
                  <a:lnTo>
                    <a:pt x="1978" y="973"/>
                  </a:lnTo>
                  <a:lnTo>
                    <a:pt x="1978" y="973"/>
                  </a:lnTo>
                  <a:lnTo>
                    <a:pt x="1978" y="973"/>
                  </a:lnTo>
                  <a:lnTo>
                    <a:pt x="1978" y="973"/>
                  </a:lnTo>
                  <a:lnTo>
                    <a:pt x="1978" y="973"/>
                  </a:lnTo>
                  <a:lnTo>
                    <a:pt x="1978" y="972"/>
                  </a:lnTo>
                  <a:lnTo>
                    <a:pt x="1978" y="972"/>
                  </a:lnTo>
                  <a:lnTo>
                    <a:pt x="1979" y="972"/>
                  </a:lnTo>
                  <a:lnTo>
                    <a:pt x="1979" y="972"/>
                  </a:lnTo>
                  <a:lnTo>
                    <a:pt x="1979" y="971"/>
                  </a:lnTo>
                  <a:lnTo>
                    <a:pt x="1979" y="971"/>
                  </a:lnTo>
                  <a:lnTo>
                    <a:pt x="1980" y="971"/>
                  </a:lnTo>
                  <a:lnTo>
                    <a:pt x="1980" y="971"/>
                  </a:lnTo>
                  <a:lnTo>
                    <a:pt x="1980" y="971"/>
                  </a:lnTo>
                  <a:lnTo>
                    <a:pt x="1980" y="971"/>
                  </a:lnTo>
                  <a:lnTo>
                    <a:pt x="1980" y="970"/>
                  </a:lnTo>
                  <a:lnTo>
                    <a:pt x="1980" y="970"/>
                  </a:lnTo>
                  <a:lnTo>
                    <a:pt x="1980" y="970"/>
                  </a:lnTo>
                  <a:lnTo>
                    <a:pt x="1981" y="969"/>
                  </a:lnTo>
                  <a:lnTo>
                    <a:pt x="1981" y="969"/>
                  </a:lnTo>
                  <a:lnTo>
                    <a:pt x="1981" y="969"/>
                  </a:lnTo>
                  <a:lnTo>
                    <a:pt x="1981" y="969"/>
                  </a:lnTo>
                  <a:lnTo>
                    <a:pt x="1981" y="969"/>
                  </a:lnTo>
                  <a:lnTo>
                    <a:pt x="1982" y="969"/>
                  </a:lnTo>
                  <a:lnTo>
                    <a:pt x="1982" y="969"/>
                  </a:lnTo>
                  <a:lnTo>
                    <a:pt x="1982" y="968"/>
                  </a:lnTo>
                  <a:lnTo>
                    <a:pt x="1982" y="968"/>
                  </a:lnTo>
                  <a:lnTo>
                    <a:pt x="1982" y="968"/>
                  </a:lnTo>
                  <a:lnTo>
                    <a:pt x="1982" y="968"/>
                  </a:lnTo>
                  <a:lnTo>
                    <a:pt x="1982" y="968"/>
                  </a:lnTo>
                  <a:lnTo>
                    <a:pt x="1983" y="968"/>
                  </a:lnTo>
                  <a:lnTo>
                    <a:pt x="1983" y="967"/>
                  </a:lnTo>
                  <a:lnTo>
                    <a:pt x="1983" y="967"/>
                  </a:lnTo>
                  <a:lnTo>
                    <a:pt x="1983" y="967"/>
                  </a:lnTo>
                  <a:lnTo>
                    <a:pt x="1983" y="967"/>
                  </a:lnTo>
                  <a:lnTo>
                    <a:pt x="1983" y="967"/>
                  </a:lnTo>
                  <a:lnTo>
                    <a:pt x="1983" y="966"/>
                  </a:lnTo>
                  <a:lnTo>
                    <a:pt x="1984" y="966"/>
                  </a:lnTo>
                  <a:lnTo>
                    <a:pt x="1984" y="966"/>
                  </a:lnTo>
                  <a:lnTo>
                    <a:pt x="1984" y="966"/>
                  </a:lnTo>
                  <a:lnTo>
                    <a:pt x="1984" y="966"/>
                  </a:lnTo>
                  <a:lnTo>
                    <a:pt x="1985" y="966"/>
                  </a:lnTo>
                  <a:lnTo>
                    <a:pt x="1985" y="966"/>
                  </a:lnTo>
                  <a:lnTo>
                    <a:pt x="1985" y="966"/>
                  </a:lnTo>
                  <a:lnTo>
                    <a:pt x="1985" y="965"/>
                  </a:lnTo>
                  <a:lnTo>
                    <a:pt x="1985" y="965"/>
                  </a:lnTo>
                  <a:lnTo>
                    <a:pt x="1985" y="965"/>
                  </a:lnTo>
                  <a:lnTo>
                    <a:pt x="1985" y="965"/>
                  </a:lnTo>
                  <a:lnTo>
                    <a:pt x="1986" y="965"/>
                  </a:lnTo>
                  <a:lnTo>
                    <a:pt x="1986" y="965"/>
                  </a:lnTo>
                  <a:lnTo>
                    <a:pt x="1986" y="965"/>
                  </a:lnTo>
                  <a:lnTo>
                    <a:pt x="1986" y="965"/>
                  </a:lnTo>
                  <a:lnTo>
                    <a:pt x="1986" y="965"/>
                  </a:lnTo>
                  <a:lnTo>
                    <a:pt x="1987" y="964"/>
                  </a:lnTo>
                  <a:lnTo>
                    <a:pt x="1987" y="964"/>
                  </a:lnTo>
                  <a:lnTo>
                    <a:pt x="1987" y="964"/>
                  </a:lnTo>
                  <a:lnTo>
                    <a:pt x="1987" y="964"/>
                  </a:lnTo>
                  <a:lnTo>
                    <a:pt x="1987" y="964"/>
                  </a:lnTo>
                  <a:lnTo>
                    <a:pt x="1987" y="964"/>
                  </a:lnTo>
                  <a:lnTo>
                    <a:pt x="1987" y="964"/>
                  </a:lnTo>
                  <a:lnTo>
                    <a:pt x="1988" y="964"/>
                  </a:lnTo>
                  <a:lnTo>
                    <a:pt x="1988" y="964"/>
                  </a:lnTo>
                  <a:lnTo>
                    <a:pt x="1988" y="963"/>
                  </a:lnTo>
                  <a:lnTo>
                    <a:pt x="1988" y="963"/>
                  </a:lnTo>
                  <a:lnTo>
                    <a:pt x="1988" y="963"/>
                  </a:lnTo>
                  <a:lnTo>
                    <a:pt x="1988" y="963"/>
                  </a:lnTo>
                  <a:lnTo>
                    <a:pt x="1988" y="963"/>
                  </a:lnTo>
                  <a:lnTo>
                    <a:pt x="1989" y="963"/>
                  </a:lnTo>
                  <a:lnTo>
                    <a:pt x="1989" y="963"/>
                  </a:lnTo>
                  <a:lnTo>
                    <a:pt x="1989" y="963"/>
                  </a:lnTo>
                  <a:lnTo>
                    <a:pt x="1989" y="963"/>
                  </a:lnTo>
                  <a:lnTo>
                    <a:pt x="1990" y="963"/>
                  </a:lnTo>
                  <a:lnTo>
                    <a:pt x="1990" y="963"/>
                  </a:lnTo>
                  <a:lnTo>
                    <a:pt x="1990" y="963"/>
                  </a:lnTo>
                  <a:lnTo>
                    <a:pt x="1990" y="963"/>
                  </a:lnTo>
                  <a:lnTo>
                    <a:pt x="1990" y="963"/>
                  </a:lnTo>
                  <a:lnTo>
                    <a:pt x="1990" y="963"/>
                  </a:lnTo>
                  <a:lnTo>
                    <a:pt x="1990" y="963"/>
                  </a:lnTo>
                  <a:lnTo>
                    <a:pt x="1991" y="963"/>
                  </a:lnTo>
                  <a:lnTo>
                    <a:pt x="1991" y="963"/>
                  </a:lnTo>
                  <a:lnTo>
                    <a:pt x="1991" y="963"/>
                  </a:lnTo>
                  <a:lnTo>
                    <a:pt x="1991" y="963"/>
                  </a:lnTo>
                  <a:lnTo>
                    <a:pt x="1991" y="963"/>
                  </a:lnTo>
                  <a:lnTo>
                    <a:pt x="1992" y="963"/>
                  </a:lnTo>
                  <a:lnTo>
                    <a:pt x="1992" y="963"/>
                  </a:lnTo>
                  <a:lnTo>
                    <a:pt x="1992" y="963"/>
                  </a:lnTo>
                  <a:lnTo>
                    <a:pt x="1992" y="963"/>
                  </a:lnTo>
                  <a:lnTo>
                    <a:pt x="1992" y="963"/>
                  </a:lnTo>
                  <a:lnTo>
                    <a:pt x="1992" y="963"/>
                  </a:lnTo>
                  <a:lnTo>
                    <a:pt x="1992" y="963"/>
                  </a:lnTo>
                  <a:lnTo>
                    <a:pt x="1993" y="963"/>
                  </a:lnTo>
                  <a:lnTo>
                    <a:pt x="1993" y="963"/>
                  </a:lnTo>
                  <a:lnTo>
                    <a:pt x="1993" y="963"/>
                  </a:lnTo>
                  <a:lnTo>
                    <a:pt x="1993" y="963"/>
                  </a:lnTo>
                  <a:lnTo>
                    <a:pt x="1993" y="963"/>
                  </a:lnTo>
                  <a:lnTo>
                    <a:pt x="1993" y="963"/>
                  </a:lnTo>
                  <a:lnTo>
                    <a:pt x="1993" y="963"/>
                  </a:lnTo>
                  <a:lnTo>
                    <a:pt x="1994" y="963"/>
                  </a:lnTo>
                  <a:lnTo>
                    <a:pt x="1994" y="963"/>
                  </a:lnTo>
                  <a:lnTo>
                    <a:pt x="1994" y="963"/>
                  </a:lnTo>
                  <a:lnTo>
                    <a:pt x="1994" y="963"/>
                  </a:lnTo>
                  <a:lnTo>
                    <a:pt x="1995" y="963"/>
                  </a:lnTo>
                  <a:lnTo>
                    <a:pt x="1995" y="963"/>
                  </a:lnTo>
                  <a:lnTo>
                    <a:pt x="1995" y="963"/>
                  </a:lnTo>
                  <a:lnTo>
                    <a:pt x="1995" y="963"/>
                  </a:lnTo>
                  <a:lnTo>
                    <a:pt x="1995" y="963"/>
                  </a:lnTo>
                  <a:lnTo>
                    <a:pt x="1995" y="963"/>
                  </a:lnTo>
                  <a:lnTo>
                    <a:pt x="1995" y="963"/>
                  </a:lnTo>
                  <a:lnTo>
                    <a:pt x="1996" y="964"/>
                  </a:lnTo>
                  <a:lnTo>
                    <a:pt x="1996" y="964"/>
                  </a:lnTo>
                  <a:lnTo>
                    <a:pt x="1996" y="964"/>
                  </a:lnTo>
                  <a:lnTo>
                    <a:pt x="1996" y="964"/>
                  </a:lnTo>
                  <a:lnTo>
                    <a:pt x="1996" y="964"/>
                  </a:lnTo>
                  <a:lnTo>
                    <a:pt x="1997" y="964"/>
                  </a:lnTo>
                  <a:lnTo>
                    <a:pt x="1997" y="964"/>
                  </a:lnTo>
                  <a:lnTo>
                    <a:pt x="1997" y="964"/>
                  </a:lnTo>
                  <a:lnTo>
                    <a:pt x="1997" y="965"/>
                  </a:lnTo>
                  <a:lnTo>
                    <a:pt x="1997" y="965"/>
                  </a:lnTo>
                  <a:lnTo>
                    <a:pt x="1997" y="965"/>
                  </a:lnTo>
                  <a:lnTo>
                    <a:pt x="1997" y="965"/>
                  </a:lnTo>
                  <a:lnTo>
                    <a:pt x="1998" y="965"/>
                  </a:lnTo>
                  <a:lnTo>
                    <a:pt x="1998" y="965"/>
                  </a:lnTo>
                  <a:lnTo>
                    <a:pt x="1998" y="965"/>
                  </a:lnTo>
                  <a:lnTo>
                    <a:pt x="1998" y="965"/>
                  </a:lnTo>
                  <a:lnTo>
                    <a:pt x="1998" y="966"/>
                  </a:lnTo>
                  <a:lnTo>
                    <a:pt x="1998" y="966"/>
                  </a:lnTo>
                  <a:lnTo>
                    <a:pt x="1998" y="966"/>
                  </a:lnTo>
                  <a:lnTo>
                    <a:pt x="1999" y="966"/>
                  </a:lnTo>
                  <a:lnTo>
                    <a:pt x="1999" y="966"/>
                  </a:lnTo>
                  <a:lnTo>
                    <a:pt x="1999" y="966"/>
                  </a:lnTo>
                  <a:lnTo>
                    <a:pt x="1999" y="966"/>
                  </a:lnTo>
                  <a:lnTo>
                    <a:pt x="2000" y="967"/>
                  </a:lnTo>
                  <a:lnTo>
                    <a:pt x="2000" y="967"/>
                  </a:lnTo>
                  <a:lnTo>
                    <a:pt x="2000" y="967"/>
                  </a:lnTo>
                  <a:lnTo>
                    <a:pt x="2000" y="967"/>
                  </a:lnTo>
                  <a:lnTo>
                    <a:pt x="2000" y="968"/>
                  </a:lnTo>
                  <a:lnTo>
                    <a:pt x="2000" y="968"/>
                  </a:lnTo>
                  <a:lnTo>
                    <a:pt x="2000" y="968"/>
                  </a:lnTo>
                  <a:lnTo>
                    <a:pt x="2001" y="968"/>
                  </a:lnTo>
                  <a:lnTo>
                    <a:pt x="2001" y="968"/>
                  </a:lnTo>
                  <a:lnTo>
                    <a:pt x="2001" y="968"/>
                  </a:lnTo>
                  <a:lnTo>
                    <a:pt x="2001" y="969"/>
                  </a:lnTo>
                  <a:lnTo>
                    <a:pt x="2001" y="969"/>
                  </a:lnTo>
                  <a:lnTo>
                    <a:pt x="2002" y="969"/>
                  </a:lnTo>
                  <a:lnTo>
                    <a:pt x="2002" y="969"/>
                  </a:lnTo>
                  <a:lnTo>
                    <a:pt x="2002" y="969"/>
                  </a:lnTo>
                  <a:lnTo>
                    <a:pt x="2002" y="970"/>
                  </a:lnTo>
                  <a:lnTo>
                    <a:pt x="2002" y="970"/>
                  </a:lnTo>
                  <a:lnTo>
                    <a:pt x="2002" y="970"/>
                  </a:lnTo>
                  <a:lnTo>
                    <a:pt x="2002" y="971"/>
                  </a:lnTo>
                  <a:lnTo>
                    <a:pt x="2003" y="971"/>
                  </a:lnTo>
                  <a:lnTo>
                    <a:pt x="2003" y="971"/>
                  </a:lnTo>
                  <a:lnTo>
                    <a:pt x="2003" y="971"/>
                  </a:lnTo>
                  <a:lnTo>
                    <a:pt x="2003" y="972"/>
                  </a:lnTo>
                  <a:lnTo>
                    <a:pt x="2003" y="972"/>
                  </a:lnTo>
                  <a:lnTo>
                    <a:pt x="2003" y="972"/>
                  </a:lnTo>
                  <a:lnTo>
                    <a:pt x="2004" y="973"/>
                  </a:lnTo>
                  <a:lnTo>
                    <a:pt x="2004" y="973"/>
                  </a:lnTo>
                  <a:lnTo>
                    <a:pt x="2004" y="973"/>
                  </a:lnTo>
                  <a:lnTo>
                    <a:pt x="2004" y="973"/>
                  </a:lnTo>
                  <a:lnTo>
                    <a:pt x="2004" y="974"/>
                  </a:lnTo>
                  <a:lnTo>
                    <a:pt x="2005" y="974"/>
                  </a:lnTo>
                  <a:lnTo>
                    <a:pt x="2005" y="974"/>
                  </a:lnTo>
                  <a:lnTo>
                    <a:pt x="2005" y="974"/>
                  </a:lnTo>
                  <a:lnTo>
                    <a:pt x="2005" y="975"/>
                  </a:lnTo>
                  <a:lnTo>
                    <a:pt x="2005" y="975"/>
                  </a:lnTo>
                  <a:lnTo>
                    <a:pt x="2005" y="976"/>
                  </a:lnTo>
                  <a:lnTo>
                    <a:pt x="2005" y="976"/>
                  </a:lnTo>
                  <a:lnTo>
                    <a:pt x="2006" y="976"/>
                  </a:lnTo>
                  <a:lnTo>
                    <a:pt x="2006" y="976"/>
                  </a:lnTo>
                  <a:lnTo>
                    <a:pt x="2006" y="977"/>
                  </a:lnTo>
                  <a:lnTo>
                    <a:pt x="2006" y="977"/>
                  </a:lnTo>
                  <a:lnTo>
                    <a:pt x="2006" y="978"/>
                  </a:lnTo>
                  <a:lnTo>
                    <a:pt x="2006" y="978"/>
                  </a:lnTo>
                  <a:lnTo>
                    <a:pt x="2006" y="978"/>
                  </a:lnTo>
                  <a:lnTo>
                    <a:pt x="2007" y="979"/>
                  </a:lnTo>
                  <a:lnTo>
                    <a:pt x="2007" y="979"/>
                  </a:lnTo>
                  <a:lnTo>
                    <a:pt x="2007" y="979"/>
                  </a:lnTo>
                  <a:lnTo>
                    <a:pt x="2007" y="979"/>
                  </a:lnTo>
                  <a:lnTo>
                    <a:pt x="2008" y="980"/>
                  </a:lnTo>
                  <a:lnTo>
                    <a:pt x="2008" y="980"/>
                  </a:lnTo>
                  <a:lnTo>
                    <a:pt x="2008" y="981"/>
                  </a:lnTo>
                  <a:lnTo>
                    <a:pt x="2008" y="981"/>
                  </a:lnTo>
                  <a:lnTo>
                    <a:pt x="2008" y="981"/>
                  </a:lnTo>
                  <a:lnTo>
                    <a:pt x="2008" y="982"/>
                  </a:lnTo>
                  <a:lnTo>
                    <a:pt x="2008" y="982"/>
                  </a:lnTo>
                  <a:lnTo>
                    <a:pt x="2009" y="983"/>
                  </a:lnTo>
                  <a:lnTo>
                    <a:pt x="2009" y="983"/>
                  </a:lnTo>
                  <a:lnTo>
                    <a:pt x="2009" y="983"/>
                  </a:lnTo>
                  <a:lnTo>
                    <a:pt x="2009" y="984"/>
                  </a:lnTo>
                  <a:lnTo>
                    <a:pt x="2009" y="984"/>
                  </a:lnTo>
                  <a:lnTo>
                    <a:pt x="2010" y="985"/>
                  </a:lnTo>
                  <a:lnTo>
                    <a:pt x="2010" y="985"/>
                  </a:lnTo>
                  <a:lnTo>
                    <a:pt x="2010" y="986"/>
                  </a:lnTo>
                  <a:lnTo>
                    <a:pt x="2010" y="986"/>
                  </a:lnTo>
                  <a:lnTo>
                    <a:pt x="2010" y="986"/>
                  </a:lnTo>
                  <a:lnTo>
                    <a:pt x="2010" y="987"/>
                  </a:lnTo>
                  <a:lnTo>
                    <a:pt x="2010" y="987"/>
                  </a:lnTo>
                  <a:lnTo>
                    <a:pt x="2011" y="988"/>
                  </a:lnTo>
                  <a:lnTo>
                    <a:pt x="2011" y="988"/>
                  </a:lnTo>
                  <a:lnTo>
                    <a:pt x="2011" y="989"/>
                  </a:lnTo>
                  <a:lnTo>
                    <a:pt x="2011" y="989"/>
                  </a:lnTo>
                  <a:lnTo>
                    <a:pt x="2011" y="989"/>
                  </a:lnTo>
                  <a:lnTo>
                    <a:pt x="2011" y="990"/>
                  </a:lnTo>
                  <a:lnTo>
                    <a:pt x="2011" y="990"/>
                  </a:lnTo>
                  <a:lnTo>
                    <a:pt x="2012" y="991"/>
                  </a:lnTo>
                  <a:lnTo>
                    <a:pt x="2012" y="991"/>
                  </a:lnTo>
                  <a:lnTo>
                    <a:pt x="2012" y="992"/>
                  </a:lnTo>
                  <a:lnTo>
                    <a:pt x="2012" y="992"/>
                  </a:lnTo>
                  <a:lnTo>
                    <a:pt x="2013" y="992"/>
                  </a:lnTo>
                  <a:lnTo>
                    <a:pt x="2013" y="993"/>
                  </a:lnTo>
                  <a:lnTo>
                    <a:pt x="2013" y="994"/>
                  </a:lnTo>
                  <a:lnTo>
                    <a:pt x="2013" y="994"/>
                  </a:lnTo>
                  <a:lnTo>
                    <a:pt x="2013" y="994"/>
                  </a:lnTo>
                  <a:lnTo>
                    <a:pt x="2013" y="995"/>
                  </a:lnTo>
                  <a:lnTo>
                    <a:pt x="2013" y="995"/>
                  </a:lnTo>
                  <a:lnTo>
                    <a:pt x="2014" y="996"/>
                  </a:lnTo>
                  <a:lnTo>
                    <a:pt x="2014" y="996"/>
                  </a:lnTo>
                  <a:lnTo>
                    <a:pt x="2014" y="997"/>
                  </a:lnTo>
                  <a:lnTo>
                    <a:pt x="2014" y="997"/>
                  </a:lnTo>
                  <a:lnTo>
                    <a:pt x="2014" y="998"/>
                  </a:lnTo>
                  <a:lnTo>
                    <a:pt x="2015" y="998"/>
                  </a:lnTo>
                  <a:lnTo>
                    <a:pt x="2015" y="999"/>
                  </a:lnTo>
                  <a:lnTo>
                    <a:pt x="2015" y="999"/>
                  </a:lnTo>
                  <a:lnTo>
                    <a:pt x="2015" y="1000"/>
                  </a:lnTo>
                  <a:lnTo>
                    <a:pt x="2015" y="1000"/>
                  </a:lnTo>
                  <a:lnTo>
                    <a:pt x="2015" y="1001"/>
                  </a:lnTo>
                  <a:lnTo>
                    <a:pt x="2015" y="1001"/>
                  </a:lnTo>
                  <a:lnTo>
                    <a:pt x="2016" y="1002"/>
                  </a:lnTo>
                  <a:lnTo>
                    <a:pt x="2016" y="1002"/>
                  </a:lnTo>
                  <a:lnTo>
                    <a:pt x="2016" y="1003"/>
                  </a:lnTo>
                  <a:lnTo>
                    <a:pt x="2016" y="1003"/>
                  </a:lnTo>
                  <a:lnTo>
                    <a:pt x="2016" y="1004"/>
                  </a:lnTo>
                  <a:lnTo>
                    <a:pt x="2016" y="1004"/>
                  </a:lnTo>
                  <a:lnTo>
                    <a:pt x="2016" y="1005"/>
                  </a:lnTo>
                  <a:lnTo>
                    <a:pt x="2017" y="1006"/>
                  </a:lnTo>
                  <a:lnTo>
                    <a:pt x="2017" y="1006"/>
                  </a:lnTo>
                  <a:lnTo>
                    <a:pt x="2017" y="1006"/>
                  </a:lnTo>
                  <a:lnTo>
                    <a:pt x="2017" y="1007"/>
                  </a:lnTo>
                  <a:lnTo>
                    <a:pt x="2018" y="1007"/>
                  </a:lnTo>
                  <a:lnTo>
                    <a:pt x="2018" y="1008"/>
                  </a:lnTo>
                  <a:lnTo>
                    <a:pt x="2018" y="1009"/>
                  </a:lnTo>
                  <a:lnTo>
                    <a:pt x="2018" y="1009"/>
                  </a:lnTo>
                  <a:lnTo>
                    <a:pt x="2018" y="1010"/>
                  </a:lnTo>
                  <a:lnTo>
                    <a:pt x="2018" y="1010"/>
                  </a:lnTo>
                  <a:lnTo>
                    <a:pt x="2018" y="1011"/>
                  </a:lnTo>
                  <a:lnTo>
                    <a:pt x="2019" y="1011"/>
                  </a:lnTo>
                  <a:lnTo>
                    <a:pt x="2019" y="1012"/>
                  </a:lnTo>
                  <a:lnTo>
                    <a:pt x="2019" y="1012"/>
                  </a:lnTo>
                  <a:lnTo>
                    <a:pt x="2019" y="1013"/>
                  </a:lnTo>
                  <a:lnTo>
                    <a:pt x="2019" y="1014"/>
                  </a:lnTo>
                  <a:lnTo>
                    <a:pt x="2020" y="1014"/>
                  </a:lnTo>
                  <a:lnTo>
                    <a:pt x="2020" y="1015"/>
                  </a:lnTo>
                  <a:lnTo>
                    <a:pt x="2020" y="1015"/>
                  </a:lnTo>
                  <a:lnTo>
                    <a:pt x="2020" y="1015"/>
                  </a:lnTo>
                  <a:lnTo>
                    <a:pt x="2020" y="1016"/>
                  </a:lnTo>
                  <a:lnTo>
                    <a:pt x="2020" y="1017"/>
                  </a:lnTo>
                  <a:lnTo>
                    <a:pt x="2020" y="1017"/>
                  </a:lnTo>
                  <a:lnTo>
                    <a:pt x="2021" y="1018"/>
                  </a:lnTo>
                  <a:lnTo>
                    <a:pt x="2021" y="1019"/>
                  </a:lnTo>
                  <a:lnTo>
                    <a:pt x="2021" y="1019"/>
                  </a:lnTo>
                  <a:lnTo>
                    <a:pt x="2021" y="1020"/>
                  </a:lnTo>
                  <a:lnTo>
                    <a:pt x="2021" y="1020"/>
                  </a:lnTo>
                  <a:lnTo>
                    <a:pt x="2021" y="1020"/>
                  </a:lnTo>
                  <a:lnTo>
                    <a:pt x="2021" y="1021"/>
                  </a:lnTo>
                  <a:lnTo>
                    <a:pt x="2022" y="1022"/>
                  </a:lnTo>
                  <a:lnTo>
                    <a:pt x="2022" y="1022"/>
                  </a:lnTo>
                  <a:lnTo>
                    <a:pt x="2022" y="1023"/>
                  </a:lnTo>
                  <a:lnTo>
                    <a:pt x="2022" y="1024"/>
                  </a:lnTo>
                  <a:lnTo>
                    <a:pt x="2023" y="1024"/>
                  </a:lnTo>
                  <a:lnTo>
                    <a:pt x="2023" y="1025"/>
                  </a:lnTo>
                  <a:lnTo>
                    <a:pt x="2023" y="1025"/>
                  </a:lnTo>
                  <a:lnTo>
                    <a:pt x="2023" y="1026"/>
                  </a:lnTo>
                  <a:lnTo>
                    <a:pt x="2023" y="1026"/>
                  </a:lnTo>
                  <a:lnTo>
                    <a:pt x="2023" y="1027"/>
                  </a:lnTo>
                  <a:lnTo>
                    <a:pt x="2023" y="1027"/>
                  </a:lnTo>
                  <a:lnTo>
                    <a:pt x="2024" y="1028"/>
                  </a:lnTo>
                  <a:lnTo>
                    <a:pt x="2024" y="1029"/>
                  </a:lnTo>
                  <a:lnTo>
                    <a:pt x="2024" y="1029"/>
                  </a:lnTo>
                  <a:lnTo>
                    <a:pt x="2024" y="1030"/>
                  </a:lnTo>
                  <a:lnTo>
                    <a:pt x="2024" y="1030"/>
                  </a:lnTo>
                  <a:lnTo>
                    <a:pt x="2025" y="1031"/>
                  </a:lnTo>
                  <a:lnTo>
                    <a:pt x="2025" y="1031"/>
                  </a:lnTo>
                  <a:lnTo>
                    <a:pt x="2025" y="1032"/>
                  </a:lnTo>
                  <a:lnTo>
                    <a:pt x="2025" y="1032"/>
                  </a:lnTo>
                  <a:lnTo>
                    <a:pt x="2025" y="1033"/>
                  </a:lnTo>
                  <a:lnTo>
                    <a:pt x="2025" y="1034"/>
                  </a:lnTo>
                  <a:lnTo>
                    <a:pt x="2025" y="1034"/>
                  </a:lnTo>
                  <a:lnTo>
                    <a:pt x="2026" y="1035"/>
                  </a:lnTo>
                  <a:lnTo>
                    <a:pt x="2026" y="1035"/>
                  </a:lnTo>
                  <a:lnTo>
                    <a:pt x="2026" y="1036"/>
                  </a:lnTo>
                  <a:lnTo>
                    <a:pt x="2026" y="1037"/>
                  </a:lnTo>
                  <a:lnTo>
                    <a:pt x="2026" y="1037"/>
                  </a:lnTo>
                  <a:lnTo>
                    <a:pt x="2026" y="1038"/>
                  </a:lnTo>
                  <a:lnTo>
                    <a:pt x="2026" y="1038"/>
                  </a:lnTo>
                  <a:lnTo>
                    <a:pt x="2027" y="1038"/>
                  </a:lnTo>
                  <a:lnTo>
                    <a:pt x="2027" y="1039"/>
                  </a:lnTo>
                  <a:lnTo>
                    <a:pt x="2027" y="1040"/>
                  </a:lnTo>
                  <a:lnTo>
                    <a:pt x="2027" y="1040"/>
                  </a:lnTo>
                  <a:lnTo>
                    <a:pt x="2028" y="1041"/>
                  </a:lnTo>
                  <a:lnTo>
                    <a:pt x="2028" y="1042"/>
                  </a:lnTo>
                  <a:lnTo>
                    <a:pt x="2028" y="1042"/>
                  </a:lnTo>
                  <a:lnTo>
                    <a:pt x="2028" y="1043"/>
                  </a:lnTo>
                  <a:lnTo>
                    <a:pt x="2028" y="1043"/>
                  </a:lnTo>
                  <a:lnTo>
                    <a:pt x="2028" y="1044"/>
                  </a:lnTo>
                  <a:lnTo>
                    <a:pt x="2028" y="1044"/>
                  </a:lnTo>
                  <a:lnTo>
                    <a:pt x="2029" y="1045"/>
                  </a:lnTo>
                  <a:lnTo>
                    <a:pt x="2029" y="1045"/>
                  </a:lnTo>
                  <a:lnTo>
                    <a:pt x="2029" y="1046"/>
                  </a:lnTo>
                  <a:lnTo>
                    <a:pt x="2029" y="1047"/>
                  </a:lnTo>
                  <a:lnTo>
                    <a:pt x="2029" y="1047"/>
                  </a:lnTo>
                  <a:lnTo>
                    <a:pt x="2030" y="1048"/>
                  </a:lnTo>
                  <a:lnTo>
                    <a:pt x="2030" y="1048"/>
                  </a:lnTo>
                  <a:lnTo>
                    <a:pt x="2030" y="1048"/>
                  </a:lnTo>
                  <a:lnTo>
                    <a:pt x="2030" y="1049"/>
                  </a:lnTo>
                  <a:lnTo>
                    <a:pt x="2030" y="1050"/>
                  </a:lnTo>
                  <a:lnTo>
                    <a:pt x="2030" y="1050"/>
                  </a:lnTo>
                  <a:lnTo>
                    <a:pt x="2030" y="1051"/>
                  </a:lnTo>
                  <a:lnTo>
                    <a:pt x="2031" y="1051"/>
                  </a:lnTo>
                  <a:lnTo>
                    <a:pt x="2031" y="1052"/>
                  </a:lnTo>
                  <a:lnTo>
                    <a:pt x="2031" y="1052"/>
                  </a:lnTo>
                  <a:lnTo>
                    <a:pt x="2031" y="1053"/>
                  </a:lnTo>
                  <a:lnTo>
                    <a:pt x="2031" y="1053"/>
                  </a:lnTo>
                  <a:lnTo>
                    <a:pt x="2031" y="1054"/>
                  </a:lnTo>
                  <a:lnTo>
                    <a:pt x="2032" y="1054"/>
                  </a:lnTo>
                  <a:lnTo>
                    <a:pt x="2032" y="1055"/>
                  </a:lnTo>
                  <a:lnTo>
                    <a:pt x="2032" y="1055"/>
                  </a:lnTo>
                  <a:lnTo>
                    <a:pt x="2032" y="1056"/>
                  </a:lnTo>
                  <a:lnTo>
                    <a:pt x="2032" y="1057"/>
                  </a:lnTo>
                  <a:lnTo>
                    <a:pt x="2033" y="1057"/>
                  </a:lnTo>
                  <a:lnTo>
                    <a:pt x="2033" y="1057"/>
                  </a:lnTo>
                  <a:lnTo>
                    <a:pt x="2033" y="1058"/>
                  </a:lnTo>
                  <a:lnTo>
                    <a:pt x="2033" y="1058"/>
                  </a:lnTo>
                  <a:lnTo>
                    <a:pt x="2033" y="1059"/>
                  </a:lnTo>
                  <a:lnTo>
                    <a:pt x="2033" y="1060"/>
                  </a:lnTo>
                  <a:lnTo>
                    <a:pt x="2033" y="1060"/>
                  </a:lnTo>
                  <a:lnTo>
                    <a:pt x="2034" y="1060"/>
                  </a:lnTo>
                  <a:lnTo>
                    <a:pt x="2034" y="1061"/>
                  </a:lnTo>
                  <a:lnTo>
                    <a:pt x="2034" y="1062"/>
                  </a:lnTo>
                  <a:lnTo>
                    <a:pt x="2034" y="1062"/>
                  </a:lnTo>
                  <a:lnTo>
                    <a:pt x="2034" y="1062"/>
                  </a:lnTo>
                  <a:lnTo>
                    <a:pt x="2034" y="1063"/>
                  </a:lnTo>
                  <a:lnTo>
                    <a:pt x="2034" y="1063"/>
                  </a:lnTo>
                  <a:lnTo>
                    <a:pt x="2035" y="1064"/>
                  </a:lnTo>
                  <a:lnTo>
                    <a:pt x="2035" y="1064"/>
                  </a:lnTo>
                  <a:lnTo>
                    <a:pt x="2035" y="1065"/>
                  </a:lnTo>
                  <a:lnTo>
                    <a:pt x="2035" y="1065"/>
                  </a:lnTo>
                  <a:lnTo>
                    <a:pt x="2035" y="1066"/>
                  </a:lnTo>
                  <a:lnTo>
                    <a:pt x="2036" y="1066"/>
                  </a:lnTo>
                  <a:lnTo>
                    <a:pt x="2036" y="1066"/>
                  </a:lnTo>
                  <a:lnTo>
                    <a:pt x="2036" y="1067"/>
                  </a:lnTo>
                  <a:lnTo>
                    <a:pt x="2036" y="1068"/>
                  </a:lnTo>
                  <a:lnTo>
                    <a:pt x="2036" y="1068"/>
                  </a:lnTo>
                  <a:lnTo>
                    <a:pt x="2036" y="1068"/>
                  </a:lnTo>
                  <a:lnTo>
                    <a:pt x="2037" y="1069"/>
                  </a:lnTo>
                  <a:lnTo>
                    <a:pt x="2037" y="1069"/>
                  </a:lnTo>
                  <a:lnTo>
                    <a:pt x="2037" y="1070"/>
                  </a:lnTo>
                  <a:lnTo>
                    <a:pt x="2037" y="1070"/>
                  </a:lnTo>
                  <a:lnTo>
                    <a:pt x="2037" y="1070"/>
                  </a:lnTo>
                  <a:lnTo>
                    <a:pt x="2038" y="1071"/>
                  </a:lnTo>
                  <a:lnTo>
                    <a:pt x="2038" y="1071"/>
                  </a:lnTo>
                  <a:lnTo>
                    <a:pt x="2038" y="1072"/>
                  </a:lnTo>
                  <a:lnTo>
                    <a:pt x="2038" y="1072"/>
                  </a:lnTo>
                  <a:lnTo>
                    <a:pt x="2038" y="1073"/>
                  </a:lnTo>
                  <a:lnTo>
                    <a:pt x="2038" y="1073"/>
                  </a:lnTo>
                  <a:lnTo>
                    <a:pt x="2038" y="1073"/>
                  </a:lnTo>
                  <a:lnTo>
                    <a:pt x="2039" y="1074"/>
                  </a:lnTo>
                  <a:lnTo>
                    <a:pt x="2039" y="1074"/>
                  </a:lnTo>
                  <a:lnTo>
                    <a:pt x="2039" y="1075"/>
                  </a:lnTo>
                  <a:lnTo>
                    <a:pt x="2039" y="1075"/>
                  </a:lnTo>
                  <a:lnTo>
                    <a:pt x="2039" y="1075"/>
                  </a:lnTo>
                  <a:lnTo>
                    <a:pt x="2039" y="1076"/>
                  </a:lnTo>
                  <a:lnTo>
                    <a:pt x="2039" y="1076"/>
                  </a:lnTo>
                  <a:lnTo>
                    <a:pt x="2040" y="1076"/>
                  </a:lnTo>
                  <a:lnTo>
                    <a:pt x="2040" y="1077"/>
                  </a:lnTo>
                  <a:lnTo>
                    <a:pt x="2040" y="1077"/>
                  </a:lnTo>
                  <a:lnTo>
                    <a:pt x="2040" y="1077"/>
                  </a:lnTo>
                  <a:lnTo>
                    <a:pt x="2041" y="1078"/>
                  </a:lnTo>
                  <a:lnTo>
                    <a:pt x="2041" y="1078"/>
                  </a:lnTo>
                  <a:lnTo>
                    <a:pt x="2041" y="1078"/>
                  </a:lnTo>
                  <a:lnTo>
                    <a:pt x="2041" y="1079"/>
                  </a:lnTo>
                  <a:lnTo>
                    <a:pt x="2041" y="1079"/>
                  </a:lnTo>
                  <a:lnTo>
                    <a:pt x="2041" y="1080"/>
                  </a:lnTo>
                  <a:lnTo>
                    <a:pt x="2041" y="1080"/>
                  </a:lnTo>
                  <a:lnTo>
                    <a:pt x="2042" y="1080"/>
                  </a:lnTo>
                  <a:lnTo>
                    <a:pt x="2042" y="1080"/>
                  </a:lnTo>
                  <a:lnTo>
                    <a:pt x="2042" y="1081"/>
                  </a:lnTo>
                  <a:lnTo>
                    <a:pt x="2042" y="1081"/>
                  </a:lnTo>
                  <a:lnTo>
                    <a:pt x="2042" y="1081"/>
                  </a:lnTo>
                  <a:lnTo>
                    <a:pt x="2043" y="1081"/>
                  </a:lnTo>
                  <a:lnTo>
                    <a:pt x="2043" y="1082"/>
                  </a:lnTo>
                  <a:lnTo>
                    <a:pt x="2043" y="1082"/>
                  </a:lnTo>
                  <a:lnTo>
                    <a:pt x="2043" y="1082"/>
                  </a:lnTo>
                  <a:lnTo>
                    <a:pt x="2043" y="1083"/>
                  </a:lnTo>
                  <a:lnTo>
                    <a:pt x="2043" y="1083"/>
                  </a:lnTo>
                  <a:lnTo>
                    <a:pt x="2043" y="1083"/>
                  </a:lnTo>
                  <a:lnTo>
                    <a:pt x="2044" y="1083"/>
                  </a:lnTo>
                  <a:lnTo>
                    <a:pt x="2044" y="1084"/>
                  </a:lnTo>
                  <a:lnTo>
                    <a:pt x="2044" y="1084"/>
                  </a:lnTo>
                  <a:lnTo>
                    <a:pt x="2044" y="1084"/>
                  </a:lnTo>
                  <a:lnTo>
                    <a:pt x="2044" y="1085"/>
                  </a:lnTo>
                  <a:lnTo>
                    <a:pt x="2044" y="1085"/>
                  </a:lnTo>
                  <a:lnTo>
                    <a:pt x="2044" y="1085"/>
                  </a:lnTo>
                  <a:lnTo>
                    <a:pt x="2045" y="1085"/>
                  </a:lnTo>
                  <a:lnTo>
                    <a:pt x="2045" y="1085"/>
                  </a:lnTo>
                  <a:lnTo>
                    <a:pt x="2045" y="1086"/>
                  </a:lnTo>
                  <a:lnTo>
                    <a:pt x="2045" y="1086"/>
                  </a:lnTo>
                  <a:lnTo>
                    <a:pt x="2046" y="1086"/>
                  </a:lnTo>
                  <a:lnTo>
                    <a:pt x="2046" y="1086"/>
                  </a:lnTo>
                  <a:lnTo>
                    <a:pt x="2046" y="1086"/>
                  </a:lnTo>
                  <a:lnTo>
                    <a:pt x="2046" y="1086"/>
                  </a:lnTo>
                  <a:lnTo>
                    <a:pt x="2046" y="1087"/>
                  </a:lnTo>
                  <a:lnTo>
                    <a:pt x="2046" y="1087"/>
                  </a:lnTo>
                  <a:lnTo>
                    <a:pt x="2046" y="1087"/>
                  </a:lnTo>
                  <a:lnTo>
                    <a:pt x="2047" y="1087"/>
                  </a:lnTo>
                  <a:lnTo>
                    <a:pt x="2047" y="1087"/>
                  </a:lnTo>
                  <a:lnTo>
                    <a:pt x="2047" y="1088"/>
                  </a:lnTo>
                  <a:lnTo>
                    <a:pt x="2047" y="1088"/>
                  </a:lnTo>
                  <a:lnTo>
                    <a:pt x="2047" y="1088"/>
                  </a:lnTo>
                  <a:lnTo>
                    <a:pt x="2048" y="1088"/>
                  </a:lnTo>
                  <a:lnTo>
                    <a:pt x="2048" y="1088"/>
                  </a:lnTo>
                  <a:lnTo>
                    <a:pt x="2048" y="1088"/>
                  </a:lnTo>
                  <a:lnTo>
                    <a:pt x="2048" y="1088"/>
                  </a:lnTo>
                  <a:lnTo>
                    <a:pt x="2048" y="1088"/>
                  </a:lnTo>
                  <a:lnTo>
                    <a:pt x="2048" y="1088"/>
                  </a:lnTo>
                  <a:lnTo>
                    <a:pt x="2048" y="1089"/>
                  </a:lnTo>
                  <a:lnTo>
                    <a:pt x="2049" y="1089"/>
                  </a:lnTo>
                  <a:lnTo>
                    <a:pt x="2049" y="1089"/>
                  </a:lnTo>
                  <a:lnTo>
                    <a:pt x="2049" y="1089"/>
                  </a:lnTo>
                  <a:lnTo>
                    <a:pt x="2049" y="1089"/>
                  </a:lnTo>
                  <a:lnTo>
                    <a:pt x="2049" y="1089"/>
                  </a:lnTo>
                  <a:lnTo>
                    <a:pt x="2049" y="1089"/>
                  </a:lnTo>
                  <a:lnTo>
                    <a:pt x="2049" y="1089"/>
                  </a:lnTo>
                  <a:lnTo>
                    <a:pt x="2050" y="1089"/>
                  </a:lnTo>
                  <a:lnTo>
                    <a:pt x="2050" y="1089"/>
                  </a:lnTo>
                  <a:lnTo>
                    <a:pt x="2050" y="1089"/>
                  </a:lnTo>
                  <a:lnTo>
                    <a:pt x="2050" y="1089"/>
                  </a:lnTo>
                  <a:lnTo>
                    <a:pt x="2051" y="1089"/>
                  </a:lnTo>
                  <a:lnTo>
                    <a:pt x="2051" y="1089"/>
                  </a:lnTo>
                  <a:lnTo>
                    <a:pt x="2051" y="1089"/>
                  </a:lnTo>
                  <a:lnTo>
                    <a:pt x="2051" y="1089"/>
                  </a:lnTo>
                  <a:lnTo>
                    <a:pt x="2051" y="1089"/>
                  </a:lnTo>
                  <a:lnTo>
                    <a:pt x="2051" y="1089"/>
                  </a:lnTo>
                  <a:lnTo>
                    <a:pt x="2051" y="1089"/>
                  </a:lnTo>
                  <a:lnTo>
                    <a:pt x="2052" y="1089"/>
                  </a:lnTo>
                  <a:lnTo>
                    <a:pt x="2052" y="1089"/>
                  </a:lnTo>
                  <a:lnTo>
                    <a:pt x="2052" y="1089"/>
                  </a:lnTo>
                  <a:lnTo>
                    <a:pt x="2052" y="1089"/>
                  </a:lnTo>
                  <a:lnTo>
                    <a:pt x="2052" y="1089"/>
                  </a:lnTo>
                  <a:lnTo>
                    <a:pt x="2053" y="1089"/>
                  </a:lnTo>
                  <a:lnTo>
                    <a:pt x="2053" y="1089"/>
                  </a:lnTo>
                  <a:lnTo>
                    <a:pt x="2053" y="1089"/>
                  </a:lnTo>
                  <a:lnTo>
                    <a:pt x="2053" y="1089"/>
                  </a:lnTo>
                  <a:lnTo>
                    <a:pt x="2053" y="1089"/>
                  </a:lnTo>
                  <a:lnTo>
                    <a:pt x="2053" y="1089"/>
                  </a:lnTo>
                  <a:lnTo>
                    <a:pt x="2053" y="1089"/>
                  </a:lnTo>
                  <a:lnTo>
                    <a:pt x="2054" y="1089"/>
                  </a:lnTo>
                  <a:lnTo>
                    <a:pt x="2054" y="1089"/>
                  </a:lnTo>
                  <a:lnTo>
                    <a:pt x="2054" y="1088"/>
                  </a:lnTo>
                  <a:lnTo>
                    <a:pt x="2054" y="1088"/>
                  </a:lnTo>
                  <a:lnTo>
                    <a:pt x="2054" y="1088"/>
                  </a:lnTo>
                  <a:lnTo>
                    <a:pt x="2054" y="1088"/>
                  </a:lnTo>
                  <a:lnTo>
                    <a:pt x="2054" y="1088"/>
                  </a:lnTo>
                  <a:lnTo>
                    <a:pt x="2055" y="1088"/>
                  </a:lnTo>
                  <a:lnTo>
                    <a:pt x="2055" y="1088"/>
                  </a:lnTo>
                  <a:lnTo>
                    <a:pt x="2055" y="1088"/>
                  </a:lnTo>
                  <a:lnTo>
                    <a:pt x="2055" y="1088"/>
                  </a:lnTo>
                  <a:lnTo>
                    <a:pt x="2056" y="1087"/>
                  </a:lnTo>
                  <a:lnTo>
                    <a:pt x="2056" y="1087"/>
                  </a:lnTo>
                  <a:lnTo>
                    <a:pt x="2056" y="1087"/>
                  </a:lnTo>
                  <a:lnTo>
                    <a:pt x="2056" y="1087"/>
                  </a:lnTo>
                  <a:lnTo>
                    <a:pt x="2056" y="1087"/>
                  </a:lnTo>
                  <a:lnTo>
                    <a:pt x="2056" y="1086"/>
                  </a:lnTo>
                  <a:lnTo>
                    <a:pt x="2056" y="1086"/>
                  </a:lnTo>
                  <a:lnTo>
                    <a:pt x="2057" y="1086"/>
                  </a:lnTo>
                  <a:lnTo>
                    <a:pt x="2057" y="1086"/>
                  </a:lnTo>
                  <a:lnTo>
                    <a:pt x="2057" y="1086"/>
                  </a:lnTo>
                  <a:lnTo>
                    <a:pt x="2057" y="1085"/>
                  </a:lnTo>
                  <a:lnTo>
                    <a:pt x="2057" y="1085"/>
                  </a:lnTo>
                  <a:lnTo>
                    <a:pt x="2058" y="1085"/>
                  </a:lnTo>
                  <a:lnTo>
                    <a:pt x="2058" y="1085"/>
                  </a:lnTo>
                  <a:lnTo>
                    <a:pt x="2058" y="1085"/>
                  </a:lnTo>
                  <a:lnTo>
                    <a:pt x="2058" y="1084"/>
                  </a:lnTo>
                  <a:lnTo>
                    <a:pt x="2058" y="1084"/>
                  </a:lnTo>
                  <a:lnTo>
                    <a:pt x="2058" y="1084"/>
                  </a:lnTo>
                  <a:lnTo>
                    <a:pt x="2058" y="1083"/>
                  </a:lnTo>
                  <a:lnTo>
                    <a:pt x="2059" y="1083"/>
                  </a:lnTo>
                  <a:lnTo>
                    <a:pt x="2059" y="1083"/>
                  </a:lnTo>
                  <a:lnTo>
                    <a:pt x="2059" y="1083"/>
                  </a:lnTo>
                  <a:lnTo>
                    <a:pt x="2059" y="1082"/>
                  </a:lnTo>
                  <a:lnTo>
                    <a:pt x="2059" y="1082"/>
                  </a:lnTo>
                  <a:lnTo>
                    <a:pt x="2059" y="1082"/>
                  </a:lnTo>
                  <a:lnTo>
                    <a:pt x="2059" y="1081"/>
                  </a:lnTo>
                  <a:lnTo>
                    <a:pt x="2060" y="1081"/>
                  </a:lnTo>
                  <a:lnTo>
                    <a:pt x="2060" y="1081"/>
                  </a:lnTo>
                  <a:lnTo>
                    <a:pt x="2060" y="1080"/>
                  </a:lnTo>
                  <a:lnTo>
                    <a:pt x="2060" y="1080"/>
                  </a:lnTo>
                  <a:lnTo>
                    <a:pt x="2061" y="1080"/>
                  </a:lnTo>
                  <a:lnTo>
                    <a:pt x="2061" y="1080"/>
                  </a:lnTo>
                  <a:lnTo>
                    <a:pt x="2061" y="1079"/>
                  </a:lnTo>
                  <a:lnTo>
                    <a:pt x="2061" y="1079"/>
                  </a:lnTo>
                  <a:lnTo>
                    <a:pt x="2061" y="1078"/>
                  </a:lnTo>
                  <a:lnTo>
                    <a:pt x="2061" y="1078"/>
                  </a:lnTo>
                  <a:lnTo>
                    <a:pt x="2061" y="1078"/>
                  </a:lnTo>
                  <a:lnTo>
                    <a:pt x="2062" y="1077"/>
                  </a:lnTo>
                  <a:lnTo>
                    <a:pt x="2062" y="1077"/>
                  </a:lnTo>
                  <a:lnTo>
                    <a:pt x="2062" y="1076"/>
                  </a:lnTo>
                  <a:lnTo>
                    <a:pt x="2062" y="1076"/>
                  </a:lnTo>
                  <a:lnTo>
                    <a:pt x="2062" y="1076"/>
                  </a:lnTo>
                  <a:lnTo>
                    <a:pt x="2063" y="1075"/>
                  </a:lnTo>
                  <a:lnTo>
                    <a:pt x="2063" y="1075"/>
                  </a:lnTo>
                  <a:lnTo>
                    <a:pt x="2063" y="1074"/>
                  </a:lnTo>
                  <a:lnTo>
                    <a:pt x="2063" y="1074"/>
                  </a:lnTo>
                  <a:lnTo>
                    <a:pt x="2063" y="1073"/>
                  </a:lnTo>
                  <a:lnTo>
                    <a:pt x="2063" y="1073"/>
                  </a:lnTo>
                  <a:lnTo>
                    <a:pt x="2063" y="1073"/>
                  </a:lnTo>
                  <a:lnTo>
                    <a:pt x="2064" y="1072"/>
                  </a:lnTo>
                  <a:lnTo>
                    <a:pt x="2064" y="1071"/>
                  </a:lnTo>
                  <a:lnTo>
                    <a:pt x="2064" y="1071"/>
                  </a:lnTo>
                  <a:lnTo>
                    <a:pt x="2064" y="1071"/>
                  </a:lnTo>
                  <a:lnTo>
                    <a:pt x="2064" y="1070"/>
                  </a:lnTo>
                  <a:lnTo>
                    <a:pt x="2064" y="1070"/>
                  </a:lnTo>
                  <a:lnTo>
                    <a:pt x="2065" y="1069"/>
                  </a:lnTo>
                  <a:lnTo>
                    <a:pt x="2065" y="1069"/>
                  </a:lnTo>
                  <a:lnTo>
                    <a:pt x="2065" y="1068"/>
                  </a:lnTo>
                  <a:lnTo>
                    <a:pt x="2065" y="1068"/>
                  </a:lnTo>
                  <a:lnTo>
                    <a:pt x="2065" y="1067"/>
                  </a:lnTo>
                  <a:lnTo>
                    <a:pt x="2066" y="1066"/>
                  </a:lnTo>
                  <a:lnTo>
                    <a:pt x="2066" y="1066"/>
                  </a:lnTo>
                  <a:lnTo>
                    <a:pt x="2066" y="1066"/>
                  </a:lnTo>
                  <a:lnTo>
                    <a:pt x="2066" y="1065"/>
                  </a:lnTo>
                  <a:lnTo>
                    <a:pt x="2066" y="1065"/>
                  </a:lnTo>
                  <a:lnTo>
                    <a:pt x="2066" y="1064"/>
                  </a:lnTo>
                  <a:lnTo>
                    <a:pt x="2066" y="1063"/>
                  </a:lnTo>
                  <a:lnTo>
                    <a:pt x="2067" y="1063"/>
                  </a:lnTo>
                  <a:lnTo>
                    <a:pt x="2067" y="1062"/>
                  </a:lnTo>
                  <a:lnTo>
                    <a:pt x="2067" y="1062"/>
                  </a:lnTo>
                  <a:lnTo>
                    <a:pt x="2067" y="1061"/>
                  </a:lnTo>
                  <a:lnTo>
                    <a:pt x="2067" y="1060"/>
                  </a:lnTo>
                  <a:lnTo>
                    <a:pt x="2067" y="1060"/>
                  </a:lnTo>
                  <a:lnTo>
                    <a:pt x="2067" y="1059"/>
                  </a:lnTo>
                  <a:lnTo>
                    <a:pt x="2068" y="1059"/>
                  </a:lnTo>
                  <a:lnTo>
                    <a:pt x="2068" y="1058"/>
                  </a:lnTo>
                  <a:lnTo>
                    <a:pt x="2068" y="1058"/>
                  </a:lnTo>
                  <a:lnTo>
                    <a:pt x="2068" y="1057"/>
                  </a:lnTo>
                  <a:lnTo>
                    <a:pt x="2069" y="1056"/>
                  </a:lnTo>
                  <a:lnTo>
                    <a:pt x="2069" y="1056"/>
                  </a:lnTo>
                  <a:lnTo>
                    <a:pt x="2069" y="1055"/>
                  </a:lnTo>
                  <a:lnTo>
                    <a:pt x="2069" y="1054"/>
                  </a:lnTo>
                  <a:lnTo>
                    <a:pt x="2069" y="1054"/>
                  </a:lnTo>
                  <a:lnTo>
                    <a:pt x="2069" y="1053"/>
                  </a:lnTo>
                  <a:lnTo>
                    <a:pt x="2069" y="1052"/>
                  </a:lnTo>
                  <a:lnTo>
                    <a:pt x="2070" y="1052"/>
                  </a:lnTo>
                  <a:lnTo>
                    <a:pt x="2070" y="1051"/>
                  </a:lnTo>
                  <a:lnTo>
                    <a:pt x="2070" y="1050"/>
                  </a:lnTo>
                  <a:lnTo>
                    <a:pt x="2070" y="1050"/>
                  </a:lnTo>
                  <a:lnTo>
                    <a:pt x="2070" y="1049"/>
                  </a:lnTo>
                  <a:lnTo>
                    <a:pt x="2071" y="1048"/>
                  </a:lnTo>
                  <a:lnTo>
                    <a:pt x="2071" y="1048"/>
                  </a:lnTo>
                  <a:lnTo>
                    <a:pt x="2071" y="1047"/>
                  </a:lnTo>
                  <a:lnTo>
                    <a:pt x="2071" y="1047"/>
                  </a:lnTo>
                  <a:lnTo>
                    <a:pt x="2071" y="1046"/>
                  </a:lnTo>
                  <a:lnTo>
                    <a:pt x="2071" y="1045"/>
                  </a:lnTo>
                  <a:lnTo>
                    <a:pt x="2071" y="1044"/>
                  </a:lnTo>
                  <a:lnTo>
                    <a:pt x="2072" y="1043"/>
                  </a:lnTo>
                  <a:lnTo>
                    <a:pt x="2072" y="1043"/>
                  </a:lnTo>
                  <a:lnTo>
                    <a:pt x="2072" y="1042"/>
                  </a:lnTo>
                  <a:lnTo>
                    <a:pt x="2072" y="1042"/>
                  </a:lnTo>
                  <a:lnTo>
                    <a:pt x="2072" y="1041"/>
                  </a:lnTo>
                  <a:lnTo>
                    <a:pt x="2072" y="1040"/>
                  </a:lnTo>
                  <a:lnTo>
                    <a:pt x="2072" y="1039"/>
                  </a:lnTo>
                  <a:lnTo>
                    <a:pt x="2073" y="1038"/>
                  </a:lnTo>
                  <a:lnTo>
                    <a:pt x="2073" y="1038"/>
                  </a:lnTo>
                  <a:lnTo>
                    <a:pt x="2073" y="1037"/>
                  </a:lnTo>
                  <a:lnTo>
                    <a:pt x="2073" y="1036"/>
                  </a:lnTo>
                  <a:lnTo>
                    <a:pt x="2074" y="1035"/>
                  </a:lnTo>
                  <a:lnTo>
                    <a:pt x="2074" y="1035"/>
                  </a:lnTo>
                  <a:lnTo>
                    <a:pt x="2074" y="1034"/>
                  </a:lnTo>
                  <a:lnTo>
                    <a:pt x="2074" y="1033"/>
                  </a:lnTo>
                  <a:lnTo>
                    <a:pt x="2074" y="1032"/>
                  </a:lnTo>
                  <a:lnTo>
                    <a:pt x="2074" y="1032"/>
                  </a:lnTo>
                  <a:lnTo>
                    <a:pt x="2074" y="1031"/>
                  </a:lnTo>
                  <a:lnTo>
                    <a:pt x="2075" y="1030"/>
                  </a:lnTo>
                  <a:lnTo>
                    <a:pt x="2075" y="1029"/>
                  </a:lnTo>
                  <a:lnTo>
                    <a:pt x="2075" y="1029"/>
                  </a:lnTo>
                  <a:lnTo>
                    <a:pt x="2075" y="1028"/>
                  </a:lnTo>
                  <a:lnTo>
                    <a:pt x="2075" y="1027"/>
                  </a:lnTo>
                  <a:lnTo>
                    <a:pt x="2076" y="1026"/>
                  </a:lnTo>
                  <a:lnTo>
                    <a:pt x="2076" y="1025"/>
                  </a:lnTo>
                  <a:lnTo>
                    <a:pt x="2076" y="1025"/>
                  </a:lnTo>
                  <a:lnTo>
                    <a:pt x="2076" y="1024"/>
                  </a:lnTo>
                  <a:lnTo>
                    <a:pt x="2076" y="1023"/>
                  </a:lnTo>
                  <a:lnTo>
                    <a:pt x="2076" y="1022"/>
                  </a:lnTo>
                  <a:lnTo>
                    <a:pt x="2076" y="1021"/>
                  </a:lnTo>
                  <a:lnTo>
                    <a:pt x="2077" y="1020"/>
                  </a:lnTo>
                  <a:lnTo>
                    <a:pt x="2077" y="1020"/>
                  </a:lnTo>
                  <a:lnTo>
                    <a:pt x="2077" y="1019"/>
                  </a:lnTo>
                  <a:lnTo>
                    <a:pt x="2077" y="1018"/>
                  </a:lnTo>
                  <a:lnTo>
                    <a:pt x="2077" y="1017"/>
                  </a:lnTo>
                  <a:lnTo>
                    <a:pt x="2077" y="1016"/>
                  </a:lnTo>
                  <a:lnTo>
                    <a:pt x="2077" y="1015"/>
                  </a:lnTo>
                  <a:lnTo>
                    <a:pt x="2078" y="1015"/>
                  </a:lnTo>
                  <a:lnTo>
                    <a:pt x="2078" y="1014"/>
                  </a:lnTo>
                  <a:lnTo>
                    <a:pt x="2078" y="1013"/>
                  </a:lnTo>
                  <a:lnTo>
                    <a:pt x="2078" y="1012"/>
                  </a:lnTo>
                  <a:lnTo>
                    <a:pt x="2079" y="1011"/>
                  </a:lnTo>
                  <a:lnTo>
                    <a:pt x="2079" y="1011"/>
                  </a:lnTo>
                  <a:lnTo>
                    <a:pt x="2079" y="1010"/>
                  </a:lnTo>
                  <a:lnTo>
                    <a:pt x="2079" y="1009"/>
                  </a:lnTo>
                  <a:lnTo>
                    <a:pt x="2079" y="1008"/>
                  </a:lnTo>
                  <a:lnTo>
                    <a:pt x="2079" y="1007"/>
                  </a:lnTo>
                  <a:lnTo>
                    <a:pt x="2079" y="1006"/>
                  </a:lnTo>
                  <a:lnTo>
                    <a:pt x="2080" y="1005"/>
                  </a:lnTo>
                  <a:lnTo>
                    <a:pt x="2080" y="1004"/>
                  </a:lnTo>
                  <a:lnTo>
                    <a:pt x="2080" y="1004"/>
                  </a:lnTo>
                  <a:lnTo>
                    <a:pt x="2080" y="1003"/>
                  </a:lnTo>
                  <a:lnTo>
                    <a:pt x="2080" y="1002"/>
                  </a:lnTo>
                  <a:lnTo>
                    <a:pt x="2081" y="1001"/>
                  </a:lnTo>
                  <a:lnTo>
                    <a:pt x="2081" y="1000"/>
                  </a:lnTo>
                  <a:lnTo>
                    <a:pt x="2081" y="999"/>
                  </a:lnTo>
                  <a:lnTo>
                    <a:pt x="2081" y="998"/>
                  </a:lnTo>
                  <a:lnTo>
                    <a:pt x="2081" y="997"/>
                  </a:lnTo>
                  <a:lnTo>
                    <a:pt x="2081" y="997"/>
                  </a:lnTo>
                  <a:lnTo>
                    <a:pt x="2081" y="996"/>
                  </a:lnTo>
                  <a:lnTo>
                    <a:pt x="2082" y="995"/>
                  </a:lnTo>
                  <a:lnTo>
                    <a:pt x="2082" y="994"/>
                  </a:lnTo>
                  <a:lnTo>
                    <a:pt x="2082" y="993"/>
                  </a:lnTo>
                  <a:lnTo>
                    <a:pt x="2082" y="992"/>
                  </a:lnTo>
                  <a:lnTo>
                    <a:pt x="2082" y="991"/>
                  </a:lnTo>
                  <a:lnTo>
                    <a:pt x="2082" y="990"/>
                  </a:lnTo>
                  <a:lnTo>
                    <a:pt x="2082" y="989"/>
                  </a:lnTo>
                  <a:lnTo>
                    <a:pt x="2083" y="989"/>
                  </a:lnTo>
                  <a:lnTo>
                    <a:pt x="2083" y="988"/>
                  </a:lnTo>
                  <a:lnTo>
                    <a:pt x="2083" y="987"/>
                  </a:lnTo>
                  <a:lnTo>
                    <a:pt x="2083" y="986"/>
                  </a:lnTo>
                  <a:lnTo>
                    <a:pt x="2084" y="985"/>
                  </a:lnTo>
                  <a:lnTo>
                    <a:pt x="2084" y="984"/>
                  </a:lnTo>
                  <a:lnTo>
                    <a:pt x="2084" y="983"/>
                  </a:lnTo>
                  <a:lnTo>
                    <a:pt x="2084" y="982"/>
                  </a:lnTo>
                  <a:lnTo>
                    <a:pt x="2084" y="981"/>
                  </a:lnTo>
                  <a:lnTo>
                    <a:pt x="2084" y="981"/>
                  </a:lnTo>
                  <a:lnTo>
                    <a:pt x="2084" y="979"/>
                  </a:lnTo>
                  <a:lnTo>
                    <a:pt x="2085" y="979"/>
                  </a:lnTo>
                  <a:lnTo>
                    <a:pt x="2085" y="978"/>
                  </a:lnTo>
                  <a:lnTo>
                    <a:pt x="2085" y="977"/>
                  </a:lnTo>
                  <a:lnTo>
                    <a:pt x="2085" y="976"/>
                  </a:lnTo>
                  <a:lnTo>
                    <a:pt x="2085" y="975"/>
                  </a:lnTo>
                  <a:lnTo>
                    <a:pt x="2086" y="974"/>
                  </a:lnTo>
                  <a:lnTo>
                    <a:pt x="2086" y="973"/>
                  </a:lnTo>
                  <a:lnTo>
                    <a:pt x="2086" y="972"/>
                  </a:lnTo>
                  <a:lnTo>
                    <a:pt x="2086" y="971"/>
                  </a:lnTo>
                  <a:lnTo>
                    <a:pt x="2086" y="971"/>
                  </a:lnTo>
                  <a:lnTo>
                    <a:pt x="2086" y="969"/>
                  </a:lnTo>
                  <a:lnTo>
                    <a:pt x="2086" y="969"/>
                  </a:lnTo>
                  <a:lnTo>
                    <a:pt x="2087" y="968"/>
                  </a:lnTo>
                  <a:lnTo>
                    <a:pt x="2087" y="967"/>
                  </a:lnTo>
                  <a:lnTo>
                    <a:pt x="2087" y="966"/>
                  </a:lnTo>
                  <a:lnTo>
                    <a:pt x="2087" y="965"/>
                  </a:lnTo>
                  <a:lnTo>
                    <a:pt x="2087" y="964"/>
                  </a:lnTo>
                  <a:lnTo>
                    <a:pt x="2087" y="963"/>
                  </a:lnTo>
                  <a:lnTo>
                    <a:pt x="2087" y="962"/>
                  </a:lnTo>
                  <a:lnTo>
                    <a:pt x="2088" y="961"/>
                  </a:lnTo>
                  <a:lnTo>
                    <a:pt x="2088" y="961"/>
                  </a:lnTo>
                  <a:lnTo>
                    <a:pt x="2088" y="960"/>
                  </a:lnTo>
                  <a:lnTo>
                    <a:pt x="2088" y="959"/>
                  </a:lnTo>
                  <a:lnTo>
                    <a:pt x="2089" y="958"/>
                  </a:lnTo>
                  <a:lnTo>
                    <a:pt x="2089" y="957"/>
                  </a:lnTo>
                  <a:lnTo>
                    <a:pt x="2089" y="956"/>
                  </a:lnTo>
                  <a:lnTo>
                    <a:pt x="2089" y="955"/>
                  </a:lnTo>
                  <a:lnTo>
                    <a:pt x="2089" y="954"/>
                  </a:lnTo>
                  <a:lnTo>
                    <a:pt x="2089" y="953"/>
                  </a:lnTo>
                  <a:lnTo>
                    <a:pt x="2089" y="953"/>
                  </a:lnTo>
                  <a:lnTo>
                    <a:pt x="2090" y="951"/>
                  </a:lnTo>
                  <a:lnTo>
                    <a:pt x="2090" y="951"/>
                  </a:lnTo>
                  <a:lnTo>
                    <a:pt x="2090" y="950"/>
                  </a:lnTo>
                  <a:lnTo>
                    <a:pt x="2090" y="949"/>
                  </a:lnTo>
                  <a:lnTo>
                    <a:pt x="2090" y="948"/>
                  </a:lnTo>
                  <a:lnTo>
                    <a:pt x="2091" y="947"/>
                  </a:lnTo>
                  <a:lnTo>
                    <a:pt x="2091" y="946"/>
                  </a:lnTo>
                  <a:lnTo>
                    <a:pt x="2091" y="945"/>
                  </a:lnTo>
                  <a:lnTo>
                    <a:pt x="2091" y="945"/>
                  </a:lnTo>
                  <a:lnTo>
                    <a:pt x="2091" y="944"/>
                  </a:lnTo>
                  <a:lnTo>
                    <a:pt x="2091" y="943"/>
                  </a:lnTo>
                  <a:lnTo>
                    <a:pt x="2091" y="942"/>
                  </a:lnTo>
                  <a:lnTo>
                    <a:pt x="2092" y="941"/>
                  </a:lnTo>
                  <a:lnTo>
                    <a:pt x="2092" y="940"/>
                  </a:lnTo>
                  <a:lnTo>
                    <a:pt x="2092" y="939"/>
                  </a:lnTo>
                  <a:lnTo>
                    <a:pt x="2092" y="938"/>
                  </a:lnTo>
                  <a:lnTo>
                    <a:pt x="2092" y="938"/>
                  </a:lnTo>
                  <a:lnTo>
                    <a:pt x="2092" y="937"/>
                  </a:lnTo>
                  <a:lnTo>
                    <a:pt x="2092" y="936"/>
                  </a:lnTo>
                  <a:lnTo>
                    <a:pt x="2093" y="935"/>
                  </a:lnTo>
                  <a:lnTo>
                    <a:pt x="2093" y="934"/>
                  </a:lnTo>
                  <a:lnTo>
                    <a:pt x="2093" y="933"/>
                  </a:lnTo>
                  <a:lnTo>
                    <a:pt x="2093" y="932"/>
                  </a:lnTo>
                  <a:lnTo>
                    <a:pt x="2094" y="932"/>
                  </a:lnTo>
                  <a:lnTo>
                    <a:pt x="2094" y="931"/>
                  </a:lnTo>
                  <a:lnTo>
                    <a:pt x="2094" y="930"/>
                  </a:lnTo>
                  <a:lnTo>
                    <a:pt x="2094" y="929"/>
                  </a:lnTo>
                  <a:lnTo>
                    <a:pt x="2094" y="928"/>
                  </a:lnTo>
                  <a:lnTo>
                    <a:pt x="2094" y="927"/>
                  </a:lnTo>
                  <a:lnTo>
                    <a:pt x="2094" y="927"/>
                  </a:lnTo>
                  <a:lnTo>
                    <a:pt x="2095" y="926"/>
                  </a:lnTo>
                  <a:lnTo>
                    <a:pt x="2095" y="925"/>
                  </a:lnTo>
                  <a:lnTo>
                    <a:pt x="2095" y="924"/>
                  </a:lnTo>
                  <a:lnTo>
                    <a:pt x="2095" y="923"/>
                  </a:lnTo>
                  <a:lnTo>
                    <a:pt x="2095" y="923"/>
                  </a:lnTo>
                  <a:lnTo>
                    <a:pt x="2095" y="922"/>
                  </a:lnTo>
                  <a:lnTo>
                    <a:pt x="2095" y="921"/>
                  </a:lnTo>
                  <a:lnTo>
                    <a:pt x="2096" y="920"/>
                  </a:lnTo>
                  <a:lnTo>
                    <a:pt x="2096" y="919"/>
                  </a:lnTo>
                  <a:lnTo>
                    <a:pt x="2096" y="919"/>
                  </a:lnTo>
                  <a:lnTo>
                    <a:pt x="2096" y="918"/>
                  </a:lnTo>
                  <a:lnTo>
                    <a:pt x="2096" y="917"/>
                  </a:lnTo>
                  <a:lnTo>
                    <a:pt x="2097" y="916"/>
                  </a:lnTo>
                  <a:lnTo>
                    <a:pt x="2097" y="915"/>
                  </a:lnTo>
                  <a:lnTo>
                    <a:pt x="2097" y="915"/>
                  </a:lnTo>
                  <a:lnTo>
                    <a:pt x="2097" y="914"/>
                  </a:lnTo>
                  <a:lnTo>
                    <a:pt x="2097" y="913"/>
                  </a:lnTo>
                  <a:lnTo>
                    <a:pt x="2097" y="912"/>
                  </a:lnTo>
                  <a:lnTo>
                    <a:pt x="2098" y="912"/>
                  </a:lnTo>
                  <a:lnTo>
                    <a:pt x="2098" y="911"/>
                  </a:lnTo>
                  <a:lnTo>
                    <a:pt x="2098" y="910"/>
                  </a:lnTo>
                  <a:lnTo>
                    <a:pt x="2098" y="909"/>
                  </a:lnTo>
                  <a:lnTo>
                    <a:pt x="2098" y="909"/>
                  </a:lnTo>
                  <a:lnTo>
                    <a:pt x="2099" y="908"/>
                  </a:lnTo>
                  <a:lnTo>
                    <a:pt x="2099" y="907"/>
                  </a:lnTo>
                  <a:lnTo>
                    <a:pt x="2099" y="907"/>
                  </a:lnTo>
                  <a:lnTo>
                    <a:pt x="2099" y="906"/>
                  </a:lnTo>
                  <a:lnTo>
                    <a:pt x="2099" y="905"/>
                  </a:lnTo>
                  <a:lnTo>
                    <a:pt x="2099" y="904"/>
                  </a:lnTo>
                  <a:lnTo>
                    <a:pt x="2099" y="904"/>
                  </a:lnTo>
                  <a:lnTo>
                    <a:pt x="2100" y="903"/>
                  </a:lnTo>
                  <a:lnTo>
                    <a:pt x="2100" y="902"/>
                  </a:lnTo>
                  <a:lnTo>
                    <a:pt x="2100" y="902"/>
                  </a:lnTo>
                  <a:lnTo>
                    <a:pt x="2100" y="901"/>
                  </a:lnTo>
                  <a:lnTo>
                    <a:pt x="2100" y="900"/>
                  </a:lnTo>
                  <a:lnTo>
                    <a:pt x="2100" y="899"/>
                  </a:lnTo>
                  <a:lnTo>
                    <a:pt x="2100" y="899"/>
                  </a:lnTo>
                  <a:lnTo>
                    <a:pt x="2101" y="898"/>
                  </a:lnTo>
                  <a:lnTo>
                    <a:pt x="2101" y="897"/>
                  </a:lnTo>
                  <a:lnTo>
                    <a:pt x="2101" y="897"/>
                  </a:lnTo>
                  <a:lnTo>
                    <a:pt x="2101" y="896"/>
                  </a:lnTo>
                  <a:lnTo>
                    <a:pt x="2102" y="896"/>
                  </a:lnTo>
                  <a:lnTo>
                    <a:pt x="2102" y="895"/>
                  </a:lnTo>
                  <a:lnTo>
                    <a:pt x="2102" y="894"/>
                  </a:lnTo>
                  <a:lnTo>
                    <a:pt x="2102" y="894"/>
                  </a:lnTo>
                  <a:lnTo>
                    <a:pt x="2102" y="893"/>
                  </a:lnTo>
                  <a:lnTo>
                    <a:pt x="2102" y="892"/>
                  </a:lnTo>
                  <a:lnTo>
                    <a:pt x="2102" y="892"/>
                  </a:lnTo>
                  <a:lnTo>
                    <a:pt x="2103" y="891"/>
                  </a:lnTo>
                  <a:lnTo>
                    <a:pt x="2103" y="891"/>
                  </a:lnTo>
                  <a:lnTo>
                    <a:pt x="2103" y="890"/>
                  </a:lnTo>
                  <a:lnTo>
                    <a:pt x="2103" y="889"/>
                  </a:lnTo>
                  <a:lnTo>
                    <a:pt x="2103" y="889"/>
                  </a:lnTo>
                  <a:lnTo>
                    <a:pt x="2104" y="888"/>
                  </a:lnTo>
                  <a:lnTo>
                    <a:pt x="2104" y="887"/>
                  </a:lnTo>
                  <a:lnTo>
                    <a:pt x="2104" y="887"/>
                  </a:lnTo>
                  <a:lnTo>
                    <a:pt x="2104" y="886"/>
                  </a:lnTo>
                  <a:lnTo>
                    <a:pt x="2104" y="886"/>
                  </a:lnTo>
                  <a:lnTo>
                    <a:pt x="2104" y="886"/>
                  </a:lnTo>
                  <a:lnTo>
                    <a:pt x="2104" y="885"/>
                  </a:lnTo>
                  <a:lnTo>
                    <a:pt x="2105" y="884"/>
                  </a:lnTo>
                  <a:lnTo>
                    <a:pt x="2105" y="884"/>
                  </a:lnTo>
                  <a:lnTo>
                    <a:pt x="2105" y="883"/>
                  </a:lnTo>
                  <a:lnTo>
                    <a:pt x="2105" y="883"/>
                  </a:lnTo>
                  <a:lnTo>
                    <a:pt x="2105" y="882"/>
                  </a:lnTo>
                  <a:lnTo>
                    <a:pt x="2105" y="882"/>
                  </a:lnTo>
                  <a:lnTo>
                    <a:pt x="2105" y="881"/>
                  </a:lnTo>
                  <a:lnTo>
                    <a:pt x="2106" y="881"/>
                  </a:lnTo>
                  <a:lnTo>
                    <a:pt x="2106" y="880"/>
                  </a:lnTo>
                  <a:lnTo>
                    <a:pt x="2106" y="880"/>
                  </a:lnTo>
                  <a:lnTo>
                    <a:pt x="2106" y="879"/>
                  </a:lnTo>
                  <a:lnTo>
                    <a:pt x="2107" y="879"/>
                  </a:lnTo>
                  <a:lnTo>
                    <a:pt x="2107" y="878"/>
                  </a:lnTo>
                  <a:lnTo>
                    <a:pt x="2107" y="878"/>
                  </a:lnTo>
                  <a:lnTo>
                    <a:pt x="2107" y="877"/>
                  </a:lnTo>
                  <a:lnTo>
                    <a:pt x="2107" y="877"/>
                  </a:lnTo>
                  <a:lnTo>
                    <a:pt x="2107" y="876"/>
                  </a:lnTo>
                  <a:lnTo>
                    <a:pt x="2107" y="876"/>
                  </a:lnTo>
                  <a:lnTo>
                    <a:pt x="2108" y="876"/>
                  </a:lnTo>
                  <a:lnTo>
                    <a:pt x="2108" y="875"/>
                  </a:lnTo>
                  <a:lnTo>
                    <a:pt x="2108" y="875"/>
                  </a:lnTo>
                  <a:lnTo>
                    <a:pt x="2108" y="874"/>
                  </a:lnTo>
                  <a:lnTo>
                    <a:pt x="2108" y="874"/>
                  </a:lnTo>
                  <a:lnTo>
                    <a:pt x="2109" y="874"/>
                  </a:lnTo>
                  <a:lnTo>
                    <a:pt x="2109" y="873"/>
                  </a:lnTo>
                  <a:lnTo>
                    <a:pt x="2109" y="873"/>
                  </a:lnTo>
                  <a:lnTo>
                    <a:pt x="2109" y="873"/>
                  </a:lnTo>
                  <a:lnTo>
                    <a:pt x="2109" y="872"/>
                  </a:lnTo>
                  <a:lnTo>
                    <a:pt x="2109" y="872"/>
                  </a:lnTo>
                  <a:lnTo>
                    <a:pt x="2109" y="871"/>
                  </a:lnTo>
                  <a:lnTo>
                    <a:pt x="2110" y="871"/>
                  </a:lnTo>
                  <a:lnTo>
                    <a:pt x="2110" y="871"/>
                  </a:lnTo>
                  <a:lnTo>
                    <a:pt x="2110" y="871"/>
                  </a:lnTo>
                  <a:lnTo>
                    <a:pt x="2110" y="870"/>
                  </a:lnTo>
                  <a:lnTo>
                    <a:pt x="2110" y="870"/>
                  </a:lnTo>
                  <a:lnTo>
                    <a:pt x="2110" y="869"/>
                  </a:lnTo>
                  <a:lnTo>
                    <a:pt x="2110" y="869"/>
                  </a:lnTo>
                  <a:lnTo>
                    <a:pt x="2111" y="869"/>
                  </a:lnTo>
                  <a:lnTo>
                    <a:pt x="2111" y="869"/>
                  </a:lnTo>
                  <a:lnTo>
                    <a:pt x="2111" y="868"/>
                  </a:lnTo>
                  <a:lnTo>
                    <a:pt x="2111" y="868"/>
                  </a:lnTo>
                  <a:lnTo>
                    <a:pt x="2112" y="868"/>
                  </a:lnTo>
                  <a:lnTo>
                    <a:pt x="2112" y="868"/>
                  </a:lnTo>
                  <a:lnTo>
                    <a:pt x="2112" y="868"/>
                  </a:lnTo>
                  <a:lnTo>
                    <a:pt x="2112" y="867"/>
                  </a:lnTo>
                  <a:lnTo>
                    <a:pt x="2112" y="867"/>
                  </a:lnTo>
                  <a:lnTo>
                    <a:pt x="2112" y="867"/>
                  </a:lnTo>
                  <a:lnTo>
                    <a:pt x="2112" y="866"/>
                  </a:lnTo>
                  <a:lnTo>
                    <a:pt x="2113" y="866"/>
                  </a:lnTo>
                  <a:lnTo>
                    <a:pt x="2113" y="866"/>
                  </a:lnTo>
                  <a:lnTo>
                    <a:pt x="2113" y="866"/>
                  </a:lnTo>
                  <a:lnTo>
                    <a:pt x="2113" y="866"/>
                  </a:lnTo>
                  <a:lnTo>
                    <a:pt x="2113" y="866"/>
                  </a:lnTo>
                  <a:lnTo>
                    <a:pt x="2114" y="865"/>
                  </a:lnTo>
                  <a:lnTo>
                    <a:pt x="2114" y="865"/>
                  </a:lnTo>
                  <a:lnTo>
                    <a:pt x="2114" y="865"/>
                  </a:lnTo>
                  <a:lnTo>
                    <a:pt x="2114" y="865"/>
                  </a:lnTo>
                  <a:lnTo>
                    <a:pt x="2114" y="865"/>
                  </a:lnTo>
                  <a:lnTo>
                    <a:pt x="2114" y="865"/>
                  </a:lnTo>
                  <a:lnTo>
                    <a:pt x="2114" y="864"/>
                  </a:lnTo>
                  <a:lnTo>
                    <a:pt x="2115" y="864"/>
                  </a:lnTo>
                  <a:lnTo>
                    <a:pt x="2115" y="864"/>
                  </a:lnTo>
                  <a:lnTo>
                    <a:pt x="2115" y="864"/>
                  </a:lnTo>
                  <a:lnTo>
                    <a:pt x="2115" y="864"/>
                  </a:lnTo>
                  <a:lnTo>
                    <a:pt x="2115" y="864"/>
                  </a:lnTo>
                  <a:lnTo>
                    <a:pt x="2115" y="864"/>
                  </a:lnTo>
                  <a:lnTo>
                    <a:pt x="2115" y="864"/>
                  </a:lnTo>
                  <a:lnTo>
                    <a:pt x="2116" y="864"/>
                  </a:lnTo>
                  <a:lnTo>
                    <a:pt x="2116" y="864"/>
                  </a:lnTo>
                  <a:lnTo>
                    <a:pt x="2116" y="864"/>
                  </a:lnTo>
                  <a:lnTo>
                    <a:pt x="2116" y="864"/>
                  </a:lnTo>
                  <a:lnTo>
                    <a:pt x="2117" y="864"/>
                  </a:lnTo>
                  <a:lnTo>
                    <a:pt x="2117" y="864"/>
                  </a:lnTo>
                  <a:lnTo>
                    <a:pt x="2117" y="864"/>
                  </a:lnTo>
                  <a:lnTo>
                    <a:pt x="2117" y="864"/>
                  </a:lnTo>
                  <a:lnTo>
                    <a:pt x="2117" y="864"/>
                  </a:lnTo>
                  <a:lnTo>
                    <a:pt x="2117" y="864"/>
                  </a:lnTo>
                  <a:lnTo>
                    <a:pt x="2117" y="864"/>
                  </a:lnTo>
                  <a:lnTo>
                    <a:pt x="2118" y="864"/>
                  </a:lnTo>
                  <a:lnTo>
                    <a:pt x="2118" y="864"/>
                  </a:lnTo>
                  <a:lnTo>
                    <a:pt x="2118" y="864"/>
                  </a:lnTo>
                  <a:lnTo>
                    <a:pt x="2118" y="864"/>
                  </a:lnTo>
                  <a:lnTo>
                    <a:pt x="2118" y="864"/>
                  </a:lnTo>
                  <a:lnTo>
                    <a:pt x="2119" y="864"/>
                  </a:lnTo>
                  <a:lnTo>
                    <a:pt x="2119" y="864"/>
                  </a:lnTo>
                  <a:lnTo>
                    <a:pt x="2119" y="864"/>
                  </a:lnTo>
                  <a:lnTo>
                    <a:pt x="2119" y="864"/>
                  </a:lnTo>
                  <a:lnTo>
                    <a:pt x="2119" y="864"/>
                  </a:lnTo>
                  <a:lnTo>
                    <a:pt x="2119" y="864"/>
                  </a:lnTo>
                  <a:lnTo>
                    <a:pt x="2119" y="864"/>
                  </a:lnTo>
                  <a:lnTo>
                    <a:pt x="2120" y="865"/>
                  </a:lnTo>
                  <a:lnTo>
                    <a:pt x="2120" y="865"/>
                  </a:lnTo>
                  <a:lnTo>
                    <a:pt x="2120" y="865"/>
                  </a:lnTo>
                  <a:lnTo>
                    <a:pt x="2120" y="865"/>
                  </a:lnTo>
                  <a:lnTo>
                    <a:pt x="2120" y="865"/>
                  </a:lnTo>
                  <a:lnTo>
                    <a:pt x="2120" y="866"/>
                  </a:lnTo>
                  <a:lnTo>
                    <a:pt x="2120" y="866"/>
                  </a:lnTo>
                  <a:lnTo>
                    <a:pt x="2121" y="866"/>
                  </a:lnTo>
                  <a:lnTo>
                    <a:pt x="2121" y="866"/>
                  </a:lnTo>
                  <a:lnTo>
                    <a:pt x="2121" y="866"/>
                  </a:lnTo>
                  <a:lnTo>
                    <a:pt x="2121" y="866"/>
                  </a:lnTo>
                  <a:lnTo>
                    <a:pt x="2122" y="867"/>
                  </a:lnTo>
                  <a:lnTo>
                    <a:pt x="2122" y="867"/>
                  </a:lnTo>
                  <a:lnTo>
                    <a:pt x="2122" y="867"/>
                  </a:lnTo>
                  <a:lnTo>
                    <a:pt x="2122" y="867"/>
                  </a:lnTo>
                  <a:lnTo>
                    <a:pt x="2122" y="868"/>
                  </a:lnTo>
                  <a:lnTo>
                    <a:pt x="2122" y="868"/>
                  </a:lnTo>
                  <a:lnTo>
                    <a:pt x="2122" y="868"/>
                  </a:lnTo>
                  <a:lnTo>
                    <a:pt x="2123" y="868"/>
                  </a:lnTo>
                  <a:lnTo>
                    <a:pt x="2123" y="869"/>
                  </a:lnTo>
                  <a:lnTo>
                    <a:pt x="2123" y="869"/>
                  </a:lnTo>
                  <a:lnTo>
                    <a:pt x="2123" y="869"/>
                  </a:lnTo>
                  <a:lnTo>
                    <a:pt x="2123" y="869"/>
                  </a:lnTo>
                  <a:lnTo>
                    <a:pt x="2123" y="870"/>
                  </a:lnTo>
                  <a:lnTo>
                    <a:pt x="2123" y="870"/>
                  </a:lnTo>
                  <a:lnTo>
                    <a:pt x="2124" y="871"/>
                  </a:lnTo>
                  <a:lnTo>
                    <a:pt x="2124" y="871"/>
                  </a:lnTo>
                  <a:lnTo>
                    <a:pt x="2124" y="871"/>
                  </a:lnTo>
                  <a:lnTo>
                    <a:pt x="2124" y="871"/>
                  </a:lnTo>
                  <a:lnTo>
                    <a:pt x="2124" y="872"/>
                  </a:lnTo>
                  <a:lnTo>
                    <a:pt x="2125" y="872"/>
                  </a:lnTo>
                  <a:lnTo>
                    <a:pt x="2125" y="873"/>
                  </a:lnTo>
                  <a:lnTo>
                    <a:pt x="2125" y="873"/>
                  </a:lnTo>
                  <a:lnTo>
                    <a:pt x="2125" y="873"/>
                  </a:lnTo>
                  <a:lnTo>
                    <a:pt x="2125" y="874"/>
                  </a:lnTo>
                  <a:lnTo>
                    <a:pt x="2125" y="874"/>
                  </a:lnTo>
                  <a:lnTo>
                    <a:pt x="2126" y="874"/>
                  </a:lnTo>
                  <a:lnTo>
                    <a:pt x="2126" y="875"/>
                  </a:lnTo>
                  <a:lnTo>
                    <a:pt x="2126" y="875"/>
                  </a:lnTo>
                  <a:lnTo>
                    <a:pt x="2126" y="876"/>
                  </a:lnTo>
                  <a:lnTo>
                    <a:pt x="2126" y="876"/>
                  </a:lnTo>
                  <a:lnTo>
                    <a:pt x="2127" y="877"/>
                  </a:lnTo>
                  <a:lnTo>
                    <a:pt x="2127" y="877"/>
                  </a:lnTo>
                  <a:lnTo>
                    <a:pt x="2127" y="877"/>
                  </a:lnTo>
                  <a:lnTo>
                    <a:pt x="2127" y="878"/>
                  </a:lnTo>
                  <a:lnTo>
                    <a:pt x="2127" y="879"/>
                  </a:lnTo>
                  <a:lnTo>
                    <a:pt x="2127" y="879"/>
                  </a:lnTo>
                  <a:lnTo>
                    <a:pt x="2127" y="879"/>
                  </a:lnTo>
                  <a:lnTo>
                    <a:pt x="2128" y="880"/>
                  </a:lnTo>
                  <a:lnTo>
                    <a:pt x="2128" y="881"/>
                  </a:lnTo>
                  <a:lnTo>
                    <a:pt x="2128" y="881"/>
                  </a:lnTo>
                  <a:lnTo>
                    <a:pt x="2128" y="881"/>
                  </a:lnTo>
                  <a:lnTo>
                    <a:pt x="2128" y="882"/>
                  </a:lnTo>
                  <a:lnTo>
                    <a:pt x="2128" y="882"/>
                  </a:lnTo>
                  <a:lnTo>
                    <a:pt x="2128" y="883"/>
                  </a:lnTo>
                  <a:lnTo>
                    <a:pt x="2129" y="884"/>
                  </a:lnTo>
                  <a:lnTo>
                    <a:pt x="2129" y="884"/>
                  </a:lnTo>
                  <a:lnTo>
                    <a:pt x="2129" y="885"/>
                  </a:lnTo>
                  <a:lnTo>
                    <a:pt x="2129" y="885"/>
                  </a:lnTo>
                  <a:lnTo>
                    <a:pt x="2129" y="886"/>
                  </a:lnTo>
                  <a:lnTo>
                    <a:pt x="2130" y="886"/>
                  </a:lnTo>
                  <a:lnTo>
                    <a:pt x="2130" y="887"/>
                  </a:lnTo>
                  <a:lnTo>
                    <a:pt x="2130" y="888"/>
                  </a:lnTo>
                  <a:lnTo>
                    <a:pt x="2130" y="888"/>
                  </a:lnTo>
                  <a:lnTo>
                    <a:pt x="2130" y="889"/>
                  </a:lnTo>
                  <a:lnTo>
                    <a:pt x="2130" y="889"/>
                  </a:lnTo>
                  <a:lnTo>
                    <a:pt x="2131" y="890"/>
                  </a:lnTo>
                  <a:lnTo>
                    <a:pt x="2131" y="891"/>
                  </a:lnTo>
                  <a:lnTo>
                    <a:pt x="2131" y="891"/>
                  </a:lnTo>
                  <a:lnTo>
                    <a:pt x="2131" y="892"/>
                  </a:lnTo>
                  <a:lnTo>
                    <a:pt x="2131" y="893"/>
                  </a:lnTo>
                  <a:lnTo>
                    <a:pt x="2132" y="893"/>
                  </a:lnTo>
                  <a:lnTo>
                    <a:pt x="2132" y="894"/>
                  </a:lnTo>
                  <a:lnTo>
                    <a:pt x="2132" y="895"/>
                  </a:lnTo>
                  <a:lnTo>
                    <a:pt x="2132" y="895"/>
                  </a:lnTo>
                  <a:lnTo>
                    <a:pt x="2132" y="896"/>
                  </a:lnTo>
                  <a:lnTo>
                    <a:pt x="2132" y="897"/>
                  </a:lnTo>
                  <a:lnTo>
                    <a:pt x="2132" y="897"/>
                  </a:lnTo>
                  <a:lnTo>
                    <a:pt x="2133" y="898"/>
                  </a:lnTo>
                  <a:lnTo>
                    <a:pt x="2133" y="899"/>
                  </a:lnTo>
                  <a:lnTo>
                    <a:pt x="2133" y="899"/>
                  </a:lnTo>
                  <a:lnTo>
                    <a:pt x="2133" y="900"/>
                  </a:lnTo>
                  <a:lnTo>
                    <a:pt x="2133" y="901"/>
                  </a:lnTo>
                  <a:lnTo>
                    <a:pt x="2133" y="902"/>
                  </a:lnTo>
                  <a:lnTo>
                    <a:pt x="2133" y="902"/>
                  </a:lnTo>
                  <a:lnTo>
                    <a:pt x="2134" y="903"/>
                  </a:lnTo>
                  <a:lnTo>
                    <a:pt x="2134" y="904"/>
                  </a:lnTo>
                  <a:lnTo>
                    <a:pt x="2134" y="905"/>
                  </a:lnTo>
                  <a:lnTo>
                    <a:pt x="2134" y="905"/>
                  </a:lnTo>
                  <a:lnTo>
                    <a:pt x="2135" y="906"/>
                  </a:lnTo>
                  <a:lnTo>
                    <a:pt x="2135" y="907"/>
                  </a:lnTo>
                  <a:lnTo>
                    <a:pt x="2135" y="908"/>
                  </a:lnTo>
                  <a:lnTo>
                    <a:pt x="2135" y="909"/>
                  </a:lnTo>
                  <a:lnTo>
                    <a:pt x="2135" y="909"/>
                  </a:lnTo>
                  <a:lnTo>
                    <a:pt x="2135" y="910"/>
                  </a:lnTo>
                  <a:lnTo>
                    <a:pt x="2135" y="911"/>
                  </a:lnTo>
                  <a:lnTo>
                    <a:pt x="2136" y="912"/>
                  </a:lnTo>
                  <a:lnTo>
                    <a:pt x="2136" y="912"/>
                  </a:lnTo>
                  <a:lnTo>
                    <a:pt x="2136" y="913"/>
                  </a:lnTo>
                  <a:lnTo>
                    <a:pt x="2136" y="914"/>
                  </a:lnTo>
                  <a:lnTo>
                    <a:pt x="2136" y="915"/>
                  </a:lnTo>
                  <a:lnTo>
                    <a:pt x="2137" y="916"/>
                  </a:lnTo>
                  <a:lnTo>
                    <a:pt x="2137" y="917"/>
                  </a:lnTo>
                  <a:lnTo>
                    <a:pt x="2137" y="917"/>
                  </a:lnTo>
                  <a:lnTo>
                    <a:pt x="2137" y="919"/>
                  </a:lnTo>
                  <a:lnTo>
                    <a:pt x="2137" y="919"/>
                  </a:lnTo>
                  <a:lnTo>
                    <a:pt x="2137" y="920"/>
                  </a:lnTo>
                  <a:lnTo>
                    <a:pt x="2137" y="921"/>
                  </a:lnTo>
                  <a:lnTo>
                    <a:pt x="2138" y="922"/>
                  </a:lnTo>
                  <a:lnTo>
                    <a:pt x="2138" y="923"/>
                  </a:lnTo>
                  <a:lnTo>
                    <a:pt x="2138" y="923"/>
                  </a:lnTo>
                  <a:lnTo>
                    <a:pt x="2138" y="924"/>
                  </a:lnTo>
                  <a:lnTo>
                    <a:pt x="2138" y="925"/>
                  </a:lnTo>
                  <a:lnTo>
                    <a:pt x="2138" y="926"/>
                  </a:lnTo>
                  <a:lnTo>
                    <a:pt x="2138" y="927"/>
                  </a:lnTo>
                  <a:lnTo>
                    <a:pt x="2139" y="928"/>
                  </a:lnTo>
                  <a:lnTo>
                    <a:pt x="2139" y="929"/>
                  </a:lnTo>
                  <a:lnTo>
                    <a:pt x="2139" y="930"/>
                  </a:lnTo>
                  <a:lnTo>
                    <a:pt x="2139" y="931"/>
                  </a:lnTo>
                  <a:lnTo>
                    <a:pt x="2140" y="932"/>
                  </a:lnTo>
                  <a:lnTo>
                    <a:pt x="2140" y="933"/>
                  </a:lnTo>
                  <a:lnTo>
                    <a:pt x="2140" y="933"/>
                  </a:lnTo>
                  <a:lnTo>
                    <a:pt x="2140" y="935"/>
                  </a:lnTo>
                  <a:lnTo>
                    <a:pt x="2140" y="935"/>
                  </a:lnTo>
                  <a:lnTo>
                    <a:pt x="2140" y="936"/>
                  </a:lnTo>
                  <a:lnTo>
                    <a:pt x="2140" y="937"/>
                  </a:lnTo>
                  <a:lnTo>
                    <a:pt x="2141" y="938"/>
                  </a:lnTo>
                  <a:lnTo>
                    <a:pt x="2141" y="939"/>
                  </a:lnTo>
                  <a:lnTo>
                    <a:pt x="2141" y="940"/>
                  </a:lnTo>
                  <a:lnTo>
                    <a:pt x="2141" y="941"/>
                  </a:lnTo>
                  <a:lnTo>
                    <a:pt x="2141" y="942"/>
                  </a:lnTo>
                  <a:lnTo>
                    <a:pt x="2142" y="943"/>
                  </a:lnTo>
                  <a:lnTo>
                    <a:pt x="2142" y="944"/>
                  </a:lnTo>
                  <a:lnTo>
                    <a:pt x="2142" y="945"/>
                  </a:lnTo>
                  <a:lnTo>
                    <a:pt x="2142" y="946"/>
                  </a:lnTo>
                  <a:lnTo>
                    <a:pt x="2142" y="947"/>
                  </a:lnTo>
                  <a:lnTo>
                    <a:pt x="2142" y="948"/>
                  </a:lnTo>
                  <a:lnTo>
                    <a:pt x="2142" y="949"/>
                  </a:lnTo>
                  <a:lnTo>
                    <a:pt x="2143" y="950"/>
                  </a:lnTo>
                  <a:lnTo>
                    <a:pt x="2143" y="951"/>
                  </a:lnTo>
                  <a:lnTo>
                    <a:pt x="2143" y="952"/>
                  </a:lnTo>
                  <a:lnTo>
                    <a:pt x="2143" y="953"/>
                  </a:lnTo>
                  <a:lnTo>
                    <a:pt x="2143" y="954"/>
                  </a:lnTo>
                  <a:lnTo>
                    <a:pt x="2143" y="955"/>
                  </a:lnTo>
                  <a:lnTo>
                    <a:pt x="2143" y="956"/>
                  </a:lnTo>
                  <a:lnTo>
                    <a:pt x="2144" y="957"/>
                  </a:lnTo>
                  <a:lnTo>
                    <a:pt x="2144" y="958"/>
                  </a:lnTo>
                  <a:lnTo>
                    <a:pt x="2144" y="959"/>
                  </a:lnTo>
                  <a:lnTo>
                    <a:pt x="2144" y="960"/>
                  </a:lnTo>
                  <a:lnTo>
                    <a:pt x="2145" y="961"/>
                  </a:lnTo>
                  <a:lnTo>
                    <a:pt x="2145" y="962"/>
                  </a:lnTo>
                  <a:lnTo>
                    <a:pt x="2145" y="963"/>
                  </a:lnTo>
                  <a:lnTo>
                    <a:pt x="2145" y="964"/>
                  </a:lnTo>
                  <a:lnTo>
                    <a:pt x="2145" y="965"/>
                  </a:lnTo>
                  <a:lnTo>
                    <a:pt x="2145" y="966"/>
                  </a:lnTo>
                  <a:lnTo>
                    <a:pt x="2145" y="967"/>
                  </a:lnTo>
                  <a:lnTo>
                    <a:pt x="2146" y="968"/>
                  </a:lnTo>
                  <a:lnTo>
                    <a:pt x="2146" y="969"/>
                  </a:lnTo>
                  <a:lnTo>
                    <a:pt x="2146" y="970"/>
                  </a:lnTo>
                  <a:lnTo>
                    <a:pt x="2146" y="971"/>
                  </a:lnTo>
                  <a:lnTo>
                    <a:pt x="2146" y="972"/>
                  </a:lnTo>
                  <a:lnTo>
                    <a:pt x="2147" y="973"/>
                  </a:lnTo>
                  <a:lnTo>
                    <a:pt x="2147" y="974"/>
                  </a:lnTo>
                  <a:lnTo>
                    <a:pt x="2147" y="976"/>
                  </a:lnTo>
                  <a:lnTo>
                    <a:pt x="2147" y="976"/>
                  </a:lnTo>
                  <a:lnTo>
                    <a:pt x="2147" y="978"/>
                  </a:lnTo>
                  <a:lnTo>
                    <a:pt x="2147" y="979"/>
                  </a:lnTo>
                  <a:lnTo>
                    <a:pt x="2147" y="980"/>
                  </a:lnTo>
                  <a:lnTo>
                    <a:pt x="2148" y="981"/>
                  </a:lnTo>
                  <a:lnTo>
                    <a:pt x="2148" y="982"/>
                  </a:lnTo>
                  <a:lnTo>
                    <a:pt x="2148" y="983"/>
                  </a:lnTo>
                  <a:lnTo>
                    <a:pt x="2148" y="984"/>
                  </a:lnTo>
                  <a:lnTo>
                    <a:pt x="2148" y="985"/>
                  </a:lnTo>
                  <a:lnTo>
                    <a:pt x="2148" y="986"/>
                  </a:lnTo>
                  <a:lnTo>
                    <a:pt x="2148" y="987"/>
                  </a:lnTo>
                  <a:lnTo>
                    <a:pt x="2149" y="988"/>
                  </a:lnTo>
                  <a:lnTo>
                    <a:pt x="2149" y="989"/>
                  </a:lnTo>
                  <a:lnTo>
                    <a:pt x="2149" y="990"/>
                  </a:lnTo>
                  <a:lnTo>
                    <a:pt x="2149" y="991"/>
                  </a:lnTo>
                  <a:lnTo>
                    <a:pt x="2150" y="992"/>
                  </a:lnTo>
                  <a:lnTo>
                    <a:pt x="2150" y="994"/>
                  </a:lnTo>
                  <a:lnTo>
                    <a:pt x="2150" y="994"/>
                  </a:lnTo>
                  <a:lnTo>
                    <a:pt x="2150" y="996"/>
                  </a:lnTo>
                  <a:lnTo>
                    <a:pt x="2150" y="997"/>
                  </a:lnTo>
                  <a:lnTo>
                    <a:pt x="2150" y="998"/>
                  </a:lnTo>
                  <a:lnTo>
                    <a:pt x="2150" y="999"/>
                  </a:lnTo>
                  <a:lnTo>
                    <a:pt x="2151" y="1000"/>
                  </a:lnTo>
                  <a:lnTo>
                    <a:pt x="2151" y="1001"/>
                  </a:lnTo>
                  <a:lnTo>
                    <a:pt x="2151" y="1002"/>
                  </a:lnTo>
                  <a:lnTo>
                    <a:pt x="2151" y="1003"/>
                  </a:lnTo>
                  <a:lnTo>
                    <a:pt x="2151" y="1004"/>
                  </a:lnTo>
                  <a:lnTo>
                    <a:pt x="2151" y="1005"/>
                  </a:lnTo>
                  <a:lnTo>
                    <a:pt x="2151" y="1006"/>
                  </a:lnTo>
                  <a:lnTo>
                    <a:pt x="2152" y="1007"/>
                  </a:lnTo>
                  <a:lnTo>
                    <a:pt x="2152" y="1009"/>
                  </a:lnTo>
                  <a:lnTo>
                    <a:pt x="2152" y="1009"/>
                  </a:lnTo>
                  <a:lnTo>
                    <a:pt x="2152" y="1011"/>
                  </a:lnTo>
                  <a:lnTo>
                    <a:pt x="2152" y="1012"/>
                  </a:lnTo>
                  <a:lnTo>
                    <a:pt x="2153" y="1013"/>
                  </a:lnTo>
                  <a:lnTo>
                    <a:pt x="2153" y="1014"/>
                  </a:lnTo>
                  <a:lnTo>
                    <a:pt x="2153" y="1015"/>
                  </a:lnTo>
                  <a:lnTo>
                    <a:pt x="2153" y="1016"/>
                  </a:lnTo>
                  <a:lnTo>
                    <a:pt x="2153" y="1017"/>
                  </a:lnTo>
                  <a:lnTo>
                    <a:pt x="2153" y="1018"/>
                  </a:lnTo>
                  <a:lnTo>
                    <a:pt x="2153" y="1019"/>
                  </a:lnTo>
                  <a:lnTo>
                    <a:pt x="2154" y="1020"/>
                  </a:lnTo>
                  <a:lnTo>
                    <a:pt x="2154" y="1021"/>
                  </a:lnTo>
                  <a:lnTo>
                    <a:pt x="2154" y="1022"/>
                  </a:lnTo>
                  <a:lnTo>
                    <a:pt x="2154" y="1023"/>
                  </a:lnTo>
                  <a:lnTo>
                    <a:pt x="2155" y="1024"/>
                  </a:lnTo>
                  <a:lnTo>
                    <a:pt x="2155" y="1025"/>
                  </a:lnTo>
                  <a:lnTo>
                    <a:pt x="2155" y="1027"/>
                  </a:lnTo>
                  <a:lnTo>
                    <a:pt x="2155" y="1027"/>
                  </a:lnTo>
                  <a:lnTo>
                    <a:pt x="2155" y="1029"/>
                  </a:lnTo>
                  <a:lnTo>
                    <a:pt x="2155" y="1030"/>
                  </a:lnTo>
                  <a:lnTo>
                    <a:pt x="2155" y="1031"/>
                  </a:lnTo>
                  <a:lnTo>
                    <a:pt x="2156" y="1032"/>
                  </a:lnTo>
                  <a:lnTo>
                    <a:pt x="2156" y="1033"/>
                  </a:lnTo>
                  <a:lnTo>
                    <a:pt x="2156" y="1034"/>
                  </a:lnTo>
                  <a:lnTo>
                    <a:pt x="2156" y="1035"/>
                  </a:lnTo>
                  <a:lnTo>
                    <a:pt x="2156" y="1036"/>
                  </a:lnTo>
                  <a:lnTo>
                    <a:pt x="2156" y="1037"/>
                  </a:lnTo>
                  <a:lnTo>
                    <a:pt x="2156" y="1038"/>
                  </a:lnTo>
                  <a:lnTo>
                    <a:pt x="2157" y="1039"/>
                  </a:lnTo>
                  <a:lnTo>
                    <a:pt x="2157" y="1040"/>
                  </a:lnTo>
                  <a:lnTo>
                    <a:pt x="2157" y="1041"/>
                  </a:lnTo>
                  <a:lnTo>
                    <a:pt x="2157" y="1042"/>
                  </a:lnTo>
                  <a:lnTo>
                    <a:pt x="2157" y="1043"/>
                  </a:lnTo>
                  <a:lnTo>
                    <a:pt x="2158" y="1044"/>
                  </a:lnTo>
                  <a:lnTo>
                    <a:pt x="2158" y="1045"/>
                  </a:lnTo>
                  <a:lnTo>
                    <a:pt x="2158" y="1046"/>
                  </a:lnTo>
                  <a:lnTo>
                    <a:pt x="2158" y="1047"/>
                  </a:lnTo>
                  <a:lnTo>
                    <a:pt x="2158" y="1048"/>
                  </a:lnTo>
                  <a:lnTo>
                    <a:pt x="2158" y="1049"/>
                  </a:lnTo>
                  <a:lnTo>
                    <a:pt x="2159" y="1050"/>
                  </a:lnTo>
                  <a:lnTo>
                    <a:pt x="2159" y="1051"/>
                  </a:lnTo>
                  <a:lnTo>
                    <a:pt x="2159" y="1052"/>
                  </a:lnTo>
                  <a:lnTo>
                    <a:pt x="2159" y="1053"/>
                  </a:lnTo>
                  <a:lnTo>
                    <a:pt x="2159" y="1054"/>
                  </a:lnTo>
                  <a:lnTo>
                    <a:pt x="2160" y="1055"/>
                  </a:lnTo>
                  <a:lnTo>
                    <a:pt x="2160" y="1056"/>
                  </a:lnTo>
                  <a:lnTo>
                    <a:pt x="2160" y="1057"/>
                  </a:lnTo>
                  <a:lnTo>
                    <a:pt x="2160" y="1058"/>
                  </a:lnTo>
                  <a:lnTo>
                    <a:pt x="2160" y="1059"/>
                  </a:lnTo>
                  <a:lnTo>
                    <a:pt x="2160" y="1060"/>
                  </a:lnTo>
                  <a:lnTo>
                    <a:pt x="2160" y="1061"/>
                  </a:lnTo>
                  <a:lnTo>
                    <a:pt x="2161" y="1062"/>
                  </a:lnTo>
                  <a:lnTo>
                    <a:pt x="2161" y="1063"/>
                  </a:lnTo>
                  <a:lnTo>
                    <a:pt x="2161" y="1064"/>
                  </a:lnTo>
                  <a:lnTo>
                    <a:pt x="2161" y="1065"/>
                  </a:lnTo>
                  <a:lnTo>
                    <a:pt x="2161" y="1066"/>
                  </a:lnTo>
                  <a:lnTo>
                    <a:pt x="2161" y="1066"/>
                  </a:lnTo>
                  <a:lnTo>
                    <a:pt x="2161" y="1068"/>
                  </a:lnTo>
                  <a:lnTo>
                    <a:pt x="2162" y="1068"/>
                  </a:lnTo>
                  <a:lnTo>
                    <a:pt x="2162" y="1069"/>
                  </a:lnTo>
                  <a:lnTo>
                    <a:pt x="2162" y="1070"/>
                  </a:lnTo>
                  <a:lnTo>
                    <a:pt x="2162" y="1071"/>
                  </a:lnTo>
                  <a:lnTo>
                    <a:pt x="2163" y="1072"/>
                  </a:lnTo>
                  <a:lnTo>
                    <a:pt x="2163" y="1073"/>
                  </a:lnTo>
                  <a:lnTo>
                    <a:pt x="2163" y="1074"/>
                  </a:lnTo>
                  <a:lnTo>
                    <a:pt x="2163" y="1075"/>
                  </a:lnTo>
                  <a:lnTo>
                    <a:pt x="2163" y="1076"/>
                  </a:lnTo>
                  <a:lnTo>
                    <a:pt x="2163" y="1076"/>
                  </a:lnTo>
                  <a:lnTo>
                    <a:pt x="2163" y="1078"/>
                  </a:lnTo>
                  <a:lnTo>
                    <a:pt x="2164" y="1078"/>
                  </a:lnTo>
                  <a:lnTo>
                    <a:pt x="2164" y="1079"/>
                  </a:lnTo>
                  <a:lnTo>
                    <a:pt x="2164" y="1080"/>
                  </a:lnTo>
                  <a:lnTo>
                    <a:pt x="2164" y="1081"/>
                  </a:lnTo>
                  <a:lnTo>
                    <a:pt x="2164" y="1082"/>
                  </a:lnTo>
                  <a:lnTo>
                    <a:pt x="2165" y="1083"/>
                  </a:lnTo>
                  <a:lnTo>
                    <a:pt x="2165" y="1083"/>
                  </a:lnTo>
                  <a:lnTo>
                    <a:pt x="2165" y="1085"/>
                  </a:lnTo>
                  <a:lnTo>
                    <a:pt x="2165" y="1085"/>
                  </a:lnTo>
                  <a:lnTo>
                    <a:pt x="2165" y="1086"/>
                  </a:lnTo>
                  <a:lnTo>
                    <a:pt x="2165" y="1087"/>
                  </a:lnTo>
                  <a:lnTo>
                    <a:pt x="2165" y="1088"/>
                  </a:lnTo>
                  <a:lnTo>
                    <a:pt x="2166" y="1088"/>
                  </a:lnTo>
                  <a:lnTo>
                    <a:pt x="2166" y="1089"/>
                  </a:lnTo>
                  <a:lnTo>
                    <a:pt x="2166" y="1090"/>
                  </a:lnTo>
                  <a:lnTo>
                    <a:pt x="2166" y="1091"/>
                  </a:lnTo>
                  <a:lnTo>
                    <a:pt x="2166" y="1092"/>
                  </a:lnTo>
                  <a:lnTo>
                    <a:pt x="2166" y="1093"/>
                  </a:lnTo>
                  <a:lnTo>
                    <a:pt x="2166" y="1093"/>
                  </a:lnTo>
                  <a:lnTo>
                    <a:pt x="2167" y="1094"/>
                  </a:lnTo>
                  <a:lnTo>
                    <a:pt x="2167" y="1095"/>
                  </a:lnTo>
                  <a:lnTo>
                    <a:pt x="2167" y="1096"/>
                  </a:lnTo>
                  <a:lnTo>
                    <a:pt x="2167" y="1096"/>
                  </a:lnTo>
                  <a:lnTo>
                    <a:pt x="2168" y="1097"/>
                  </a:lnTo>
                  <a:lnTo>
                    <a:pt x="2168" y="1098"/>
                  </a:lnTo>
                  <a:lnTo>
                    <a:pt x="2168" y="1099"/>
                  </a:lnTo>
                  <a:lnTo>
                    <a:pt x="2168" y="1099"/>
                  </a:lnTo>
                  <a:lnTo>
                    <a:pt x="2168" y="1100"/>
                  </a:lnTo>
                  <a:lnTo>
                    <a:pt x="2168" y="1101"/>
                  </a:lnTo>
                  <a:lnTo>
                    <a:pt x="2168" y="1101"/>
                  </a:lnTo>
                  <a:lnTo>
                    <a:pt x="2169" y="1102"/>
                  </a:lnTo>
                  <a:lnTo>
                    <a:pt x="2169" y="1103"/>
                  </a:lnTo>
                  <a:lnTo>
                    <a:pt x="2169" y="1104"/>
                  </a:lnTo>
                  <a:lnTo>
                    <a:pt x="2169" y="1104"/>
                  </a:lnTo>
                  <a:lnTo>
                    <a:pt x="2169" y="1105"/>
                  </a:lnTo>
                  <a:lnTo>
                    <a:pt x="2170" y="1106"/>
                  </a:lnTo>
                  <a:lnTo>
                    <a:pt x="2170" y="1106"/>
                  </a:lnTo>
                  <a:lnTo>
                    <a:pt x="2170" y="1107"/>
                  </a:lnTo>
                  <a:lnTo>
                    <a:pt x="2170" y="1108"/>
                  </a:lnTo>
                  <a:lnTo>
                    <a:pt x="2170" y="1108"/>
                  </a:lnTo>
                  <a:lnTo>
                    <a:pt x="2170" y="1109"/>
                  </a:lnTo>
                  <a:lnTo>
                    <a:pt x="2170" y="1110"/>
                  </a:lnTo>
                  <a:lnTo>
                    <a:pt x="2171" y="1110"/>
                  </a:lnTo>
                  <a:lnTo>
                    <a:pt x="2171" y="1111"/>
                  </a:lnTo>
                  <a:lnTo>
                    <a:pt x="2171" y="1111"/>
                  </a:lnTo>
                  <a:lnTo>
                    <a:pt x="2171" y="1112"/>
                  </a:lnTo>
                  <a:lnTo>
                    <a:pt x="2171" y="1113"/>
                  </a:lnTo>
                  <a:lnTo>
                    <a:pt x="2171" y="1113"/>
                  </a:lnTo>
                  <a:lnTo>
                    <a:pt x="2171" y="1114"/>
                  </a:lnTo>
                  <a:lnTo>
                    <a:pt x="2172" y="1114"/>
                  </a:lnTo>
                  <a:lnTo>
                    <a:pt x="2172" y="1115"/>
                  </a:lnTo>
                  <a:lnTo>
                    <a:pt x="2172" y="1116"/>
                  </a:lnTo>
                  <a:lnTo>
                    <a:pt x="2172" y="1116"/>
                  </a:lnTo>
                  <a:lnTo>
                    <a:pt x="2173" y="1117"/>
                  </a:lnTo>
                  <a:lnTo>
                    <a:pt x="2173" y="1117"/>
                  </a:lnTo>
                  <a:lnTo>
                    <a:pt x="2173" y="1118"/>
                  </a:lnTo>
                  <a:lnTo>
                    <a:pt x="2173" y="1118"/>
                  </a:lnTo>
                  <a:lnTo>
                    <a:pt x="2173" y="1119"/>
                  </a:lnTo>
                  <a:lnTo>
                    <a:pt x="2173" y="1119"/>
                  </a:lnTo>
                  <a:lnTo>
                    <a:pt x="2173" y="1120"/>
                  </a:lnTo>
                  <a:lnTo>
                    <a:pt x="2174" y="1121"/>
                  </a:lnTo>
                  <a:lnTo>
                    <a:pt x="2174" y="1121"/>
                  </a:lnTo>
                  <a:lnTo>
                    <a:pt x="2174" y="1121"/>
                  </a:lnTo>
                  <a:lnTo>
                    <a:pt x="2174" y="1122"/>
                  </a:lnTo>
                  <a:lnTo>
                    <a:pt x="2174" y="1122"/>
                  </a:lnTo>
                  <a:lnTo>
                    <a:pt x="2175" y="1123"/>
                  </a:lnTo>
                  <a:lnTo>
                    <a:pt x="2175" y="1123"/>
                  </a:lnTo>
                  <a:lnTo>
                    <a:pt x="2175" y="1124"/>
                  </a:lnTo>
                  <a:lnTo>
                    <a:pt x="2175" y="1124"/>
                  </a:lnTo>
                  <a:lnTo>
                    <a:pt x="2175" y="1125"/>
                  </a:lnTo>
                  <a:lnTo>
                    <a:pt x="2175" y="1125"/>
                  </a:lnTo>
                  <a:lnTo>
                    <a:pt x="2175" y="1126"/>
                  </a:lnTo>
                  <a:lnTo>
                    <a:pt x="2176" y="1126"/>
                  </a:lnTo>
                  <a:lnTo>
                    <a:pt x="2176" y="1126"/>
                  </a:lnTo>
                  <a:lnTo>
                    <a:pt x="2176" y="1127"/>
                  </a:lnTo>
                  <a:lnTo>
                    <a:pt x="2176" y="1127"/>
                  </a:lnTo>
                  <a:lnTo>
                    <a:pt x="2176" y="1127"/>
                  </a:lnTo>
                  <a:lnTo>
                    <a:pt x="2176" y="1128"/>
                  </a:lnTo>
                  <a:lnTo>
                    <a:pt x="2176" y="1128"/>
                  </a:lnTo>
                  <a:lnTo>
                    <a:pt x="2177" y="1129"/>
                  </a:lnTo>
                  <a:lnTo>
                    <a:pt x="2177" y="1129"/>
                  </a:lnTo>
                  <a:lnTo>
                    <a:pt x="2177" y="1129"/>
                  </a:lnTo>
                  <a:lnTo>
                    <a:pt x="2177" y="1130"/>
                  </a:lnTo>
                  <a:lnTo>
                    <a:pt x="2178" y="1130"/>
                  </a:lnTo>
                  <a:lnTo>
                    <a:pt x="2178" y="1130"/>
                  </a:lnTo>
                  <a:lnTo>
                    <a:pt x="2178" y="1131"/>
                  </a:lnTo>
                  <a:lnTo>
                    <a:pt x="2178" y="1131"/>
                  </a:lnTo>
                  <a:lnTo>
                    <a:pt x="2178" y="1131"/>
                  </a:lnTo>
                  <a:lnTo>
                    <a:pt x="2178" y="1131"/>
                  </a:lnTo>
                  <a:lnTo>
                    <a:pt x="2178" y="1132"/>
                  </a:lnTo>
                  <a:lnTo>
                    <a:pt x="2179" y="1132"/>
                  </a:lnTo>
                  <a:lnTo>
                    <a:pt x="2179" y="1132"/>
                  </a:lnTo>
                  <a:lnTo>
                    <a:pt x="2179" y="1132"/>
                  </a:lnTo>
                  <a:lnTo>
                    <a:pt x="2179" y="1133"/>
                  </a:lnTo>
                  <a:lnTo>
                    <a:pt x="2179" y="1133"/>
                  </a:lnTo>
                  <a:lnTo>
                    <a:pt x="2179" y="1133"/>
                  </a:lnTo>
                  <a:lnTo>
                    <a:pt x="2179" y="1133"/>
                  </a:lnTo>
                  <a:lnTo>
                    <a:pt x="2180" y="1134"/>
                  </a:lnTo>
                  <a:lnTo>
                    <a:pt x="2180" y="1134"/>
                  </a:lnTo>
                  <a:lnTo>
                    <a:pt x="2180" y="1134"/>
                  </a:lnTo>
                  <a:lnTo>
                    <a:pt x="2180" y="1134"/>
                  </a:lnTo>
                  <a:lnTo>
                    <a:pt x="2180" y="1134"/>
                  </a:lnTo>
                  <a:lnTo>
                    <a:pt x="2181" y="1134"/>
                  </a:lnTo>
                  <a:lnTo>
                    <a:pt x="2181" y="1135"/>
                  </a:lnTo>
                  <a:lnTo>
                    <a:pt x="2181" y="1135"/>
                  </a:lnTo>
                  <a:lnTo>
                    <a:pt x="2181" y="1135"/>
                  </a:lnTo>
                  <a:lnTo>
                    <a:pt x="2181" y="1135"/>
                  </a:lnTo>
                  <a:lnTo>
                    <a:pt x="2181" y="1135"/>
                  </a:lnTo>
                  <a:lnTo>
                    <a:pt x="2181" y="1135"/>
                  </a:lnTo>
                  <a:lnTo>
                    <a:pt x="2182" y="1135"/>
                  </a:lnTo>
                  <a:lnTo>
                    <a:pt x="2182" y="1135"/>
                  </a:lnTo>
                  <a:lnTo>
                    <a:pt x="2182" y="1135"/>
                  </a:lnTo>
                  <a:lnTo>
                    <a:pt x="2182" y="1136"/>
                  </a:lnTo>
                  <a:lnTo>
                    <a:pt x="2183" y="1136"/>
                  </a:lnTo>
                  <a:lnTo>
                    <a:pt x="2183" y="1136"/>
                  </a:lnTo>
                  <a:lnTo>
                    <a:pt x="2183" y="1136"/>
                  </a:lnTo>
                  <a:lnTo>
                    <a:pt x="2183" y="1136"/>
                  </a:lnTo>
                  <a:lnTo>
                    <a:pt x="2183" y="1136"/>
                  </a:lnTo>
                  <a:lnTo>
                    <a:pt x="2183" y="1136"/>
                  </a:lnTo>
                  <a:lnTo>
                    <a:pt x="2183" y="1136"/>
                  </a:lnTo>
                  <a:lnTo>
                    <a:pt x="2184" y="1136"/>
                  </a:lnTo>
                  <a:lnTo>
                    <a:pt x="2184" y="1136"/>
                  </a:lnTo>
                  <a:lnTo>
                    <a:pt x="2184" y="1136"/>
                  </a:lnTo>
                  <a:lnTo>
                    <a:pt x="2184" y="1136"/>
                  </a:lnTo>
                  <a:lnTo>
                    <a:pt x="2184" y="1136"/>
                  </a:lnTo>
                  <a:lnTo>
                    <a:pt x="2184" y="1136"/>
                  </a:lnTo>
                  <a:lnTo>
                    <a:pt x="2184" y="1136"/>
                  </a:lnTo>
                  <a:lnTo>
                    <a:pt x="2185" y="1136"/>
                  </a:lnTo>
                  <a:lnTo>
                    <a:pt x="2185" y="1136"/>
                  </a:lnTo>
                  <a:lnTo>
                    <a:pt x="2185" y="1136"/>
                  </a:lnTo>
                  <a:lnTo>
                    <a:pt x="2185" y="1136"/>
                  </a:lnTo>
                  <a:lnTo>
                    <a:pt x="2185" y="1136"/>
                  </a:lnTo>
                  <a:lnTo>
                    <a:pt x="2186" y="1135"/>
                  </a:lnTo>
                  <a:lnTo>
                    <a:pt x="2186" y="1135"/>
                  </a:lnTo>
                  <a:lnTo>
                    <a:pt x="2186" y="1135"/>
                  </a:lnTo>
                  <a:lnTo>
                    <a:pt x="2186" y="1135"/>
                  </a:lnTo>
                  <a:lnTo>
                    <a:pt x="2186" y="1135"/>
                  </a:lnTo>
                  <a:lnTo>
                    <a:pt x="2186" y="1135"/>
                  </a:lnTo>
                  <a:lnTo>
                    <a:pt x="2186" y="1135"/>
                  </a:lnTo>
                  <a:lnTo>
                    <a:pt x="2187" y="1135"/>
                  </a:lnTo>
                  <a:lnTo>
                    <a:pt x="2187" y="1135"/>
                  </a:lnTo>
                  <a:lnTo>
                    <a:pt x="2187" y="1134"/>
                  </a:lnTo>
                  <a:lnTo>
                    <a:pt x="2187" y="1134"/>
                  </a:lnTo>
                  <a:lnTo>
                    <a:pt x="2188" y="1134"/>
                  </a:lnTo>
                  <a:lnTo>
                    <a:pt x="2188" y="1134"/>
                  </a:lnTo>
                  <a:lnTo>
                    <a:pt x="2188" y="1134"/>
                  </a:lnTo>
                  <a:lnTo>
                    <a:pt x="2188" y="1134"/>
                  </a:lnTo>
                  <a:lnTo>
                    <a:pt x="2188" y="1134"/>
                  </a:lnTo>
                  <a:lnTo>
                    <a:pt x="2188" y="1133"/>
                  </a:lnTo>
                  <a:lnTo>
                    <a:pt x="2188" y="1133"/>
                  </a:lnTo>
                  <a:lnTo>
                    <a:pt x="2189" y="1133"/>
                  </a:lnTo>
                  <a:lnTo>
                    <a:pt x="2189" y="1132"/>
                  </a:lnTo>
                  <a:lnTo>
                    <a:pt x="2189" y="1132"/>
                  </a:lnTo>
                  <a:lnTo>
                    <a:pt x="2189" y="1132"/>
                  </a:lnTo>
                  <a:lnTo>
                    <a:pt x="2189" y="1132"/>
                  </a:lnTo>
                  <a:lnTo>
                    <a:pt x="2189" y="1131"/>
                  </a:lnTo>
                  <a:lnTo>
                    <a:pt x="2189" y="1131"/>
                  </a:lnTo>
                  <a:lnTo>
                    <a:pt x="2190" y="1131"/>
                  </a:lnTo>
                  <a:lnTo>
                    <a:pt x="2190" y="1131"/>
                  </a:lnTo>
                  <a:lnTo>
                    <a:pt x="2190" y="1130"/>
                  </a:lnTo>
                  <a:lnTo>
                    <a:pt x="2190" y="1130"/>
                  </a:lnTo>
                  <a:lnTo>
                    <a:pt x="2190" y="1130"/>
                  </a:lnTo>
                  <a:lnTo>
                    <a:pt x="2191" y="1129"/>
                  </a:lnTo>
                  <a:lnTo>
                    <a:pt x="2191" y="1129"/>
                  </a:lnTo>
                  <a:lnTo>
                    <a:pt x="2191" y="1129"/>
                  </a:lnTo>
                  <a:lnTo>
                    <a:pt x="2191" y="1128"/>
                  </a:lnTo>
                  <a:lnTo>
                    <a:pt x="2191" y="1128"/>
                  </a:lnTo>
                  <a:lnTo>
                    <a:pt x="2191" y="1127"/>
                  </a:lnTo>
                  <a:lnTo>
                    <a:pt x="2192" y="1127"/>
                  </a:lnTo>
                  <a:lnTo>
                    <a:pt x="2192" y="1127"/>
                  </a:lnTo>
                  <a:lnTo>
                    <a:pt x="2192" y="1126"/>
                  </a:lnTo>
                  <a:lnTo>
                    <a:pt x="2192" y="1126"/>
                  </a:lnTo>
                  <a:lnTo>
                    <a:pt x="2192" y="1126"/>
                  </a:lnTo>
                  <a:lnTo>
                    <a:pt x="2193" y="1125"/>
                  </a:lnTo>
                  <a:lnTo>
                    <a:pt x="2193" y="1125"/>
                  </a:lnTo>
                  <a:lnTo>
                    <a:pt x="2193" y="1124"/>
                  </a:lnTo>
                  <a:lnTo>
                    <a:pt x="2193" y="1124"/>
                  </a:lnTo>
                  <a:lnTo>
                    <a:pt x="2193" y="1123"/>
                  </a:lnTo>
                  <a:lnTo>
                    <a:pt x="2193" y="1123"/>
                  </a:lnTo>
                  <a:lnTo>
                    <a:pt x="2193" y="1122"/>
                  </a:lnTo>
                  <a:lnTo>
                    <a:pt x="2194" y="1122"/>
                  </a:lnTo>
                  <a:lnTo>
                    <a:pt x="2194" y="1122"/>
                  </a:lnTo>
                  <a:lnTo>
                    <a:pt x="2194" y="1121"/>
                  </a:lnTo>
                  <a:lnTo>
                    <a:pt x="2194" y="1121"/>
                  </a:lnTo>
                  <a:lnTo>
                    <a:pt x="2194" y="1120"/>
                  </a:lnTo>
                  <a:lnTo>
                    <a:pt x="2194" y="1119"/>
                  </a:lnTo>
                  <a:lnTo>
                    <a:pt x="2194" y="1119"/>
                  </a:lnTo>
                  <a:lnTo>
                    <a:pt x="2195" y="1119"/>
                  </a:lnTo>
                  <a:lnTo>
                    <a:pt x="2195" y="1118"/>
                  </a:lnTo>
                  <a:lnTo>
                    <a:pt x="2195" y="1117"/>
                  </a:lnTo>
                  <a:lnTo>
                    <a:pt x="2195" y="1117"/>
                  </a:lnTo>
                  <a:lnTo>
                    <a:pt x="2196" y="1116"/>
                  </a:lnTo>
                  <a:lnTo>
                    <a:pt x="2196" y="1116"/>
                  </a:lnTo>
                  <a:lnTo>
                    <a:pt x="2196" y="1115"/>
                  </a:lnTo>
                  <a:lnTo>
                    <a:pt x="2196" y="1115"/>
                  </a:lnTo>
                  <a:lnTo>
                    <a:pt x="2196" y="1114"/>
                  </a:lnTo>
                  <a:lnTo>
                    <a:pt x="2196" y="1114"/>
                  </a:lnTo>
                  <a:lnTo>
                    <a:pt x="2196" y="1113"/>
                  </a:lnTo>
                  <a:lnTo>
                    <a:pt x="2197" y="1112"/>
                  </a:lnTo>
                  <a:lnTo>
                    <a:pt x="2197" y="1112"/>
                  </a:lnTo>
                  <a:lnTo>
                    <a:pt x="2197" y="1111"/>
                  </a:lnTo>
                  <a:lnTo>
                    <a:pt x="2197" y="1111"/>
                  </a:lnTo>
                  <a:lnTo>
                    <a:pt x="2197" y="1110"/>
                  </a:lnTo>
                  <a:lnTo>
                    <a:pt x="2198" y="1109"/>
                  </a:lnTo>
                  <a:lnTo>
                    <a:pt x="2198" y="1109"/>
                  </a:lnTo>
                  <a:lnTo>
                    <a:pt x="2198" y="1108"/>
                  </a:lnTo>
                  <a:lnTo>
                    <a:pt x="2198" y="1107"/>
                  </a:lnTo>
                  <a:lnTo>
                    <a:pt x="2198" y="1107"/>
                  </a:lnTo>
                  <a:lnTo>
                    <a:pt x="2198" y="1106"/>
                  </a:lnTo>
                  <a:lnTo>
                    <a:pt x="2198" y="1105"/>
                  </a:lnTo>
                  <a:lnTo>
                    <a:pt x="2199" y="1104"/>
                  </a:lnTo>
                  <a:lnTo>
                    <a:pt x="2199" y="1104"/>
                  </a:lnTo>
                  <a:lnTo>
                    <a:pt x="2199" y="1103"/>
                  </a:lnTo>
                  <a:lnTo>
                    <a:pt x="2199" y="1103"/>
                  </a:lnTo>
                  <a:lnTo>
                    <a:pt x="2199" y="1102"/>
                  </a:lnTo>
                  <a:lnTo>
                    <a:pt x="2199" y="1101"/>
                  </a:lnTo>
                  <a:lnTo>
                    <a:pt x="2199" y="1100"/>
                  </a:lnTo>
                  <a:lnTo>
                    <a:pt x="2200" y="1099"/>
                  </a:lnTo>
                  <a:lnTo>
                    <a:pt x="2200" y="1099"/>
                  </a:lnTo>
                  <a:lnTo>
                    <a:pt x="2200" y="1098"/>
                  </a:lnTo>
                  <a:lnTo>
                    <a:pt x="2200" y="1098"/>
                  </a:lnTo>
                  <a:lnTo>
                    <a:pt x="2201" y="1097"/>
                  </a:lnTo>
                  <a:lnTo>
                    <a:pt x="2201" y="1096"/>
                  </a:lnTo>
                  <a:lnTo>
                    <a:pt x="2201" y="1095"/>
                  </a:lnTo>
                  <a:lnTo>
                    <a:pt x="2201" y="1094"/>
                  </a:lnTo>
                  <a:lnTo>
                    <a:pt x="2201" y="1094"/>
                  </a:lnTo>
                  <a:lnTo>
                    <a:pt x="2201" y="1093"/>
                  </a:lnTo>
                  <a:lnTo>
                    <a:pt x="2201" y="1092"/>
                  </a:lnTo>
                  <a:lnTo>
                    <a:pt x="2202" y="1091"/>
                  </a:lnTo>
                  <a:lnTo>
                    <a:pt x="2202" y="1090"/>
                  </a:lnTo>
                  <a:lnTo>
                    <a:pt x="2202" y="1089"/>
                  </a:lnTo>
                  <a:lnTo>
                    <a:pt x="2202" y="1089"/>
                  </a:lnTo>
                  <a:lnTo>
                    <a:pt x="2202" y="1088"/>
                  </a:lnTo>
                  <a:lnTo>
                    <a:pt x="2203" y="1087"/>
                  </a:lnTo>
                  <a:lnTo>
                    <a:pt x="2203" y="1086"/>
                  </a:lnTo>
                  <a:lnTo>
                    <a:pt x="2203" y="1086"/>
                  </a:lnTo>
                  <a:lnTo>
                    <a:pt x="2203" y="1085"/>
                  </a:lnTo>
                  <a:lnTo>
                    <a:pt x="2203" y="1084"/>
                  </a:lnTo>
                  <a:lnTo>
                    <a:pt x="2203" y="1083"/>
                  </a:lnTo>
                  <a:lnTo>
                    <a:pt x="2203" y="1082"/>
                  </a:lnTo>
                  <a:lnTo>
                    <a:pt x="2204" y="1081"/>
                  </a:lnTo>
                  <a:lnTo>
                    <a:pt x="2204" y="1081"/>
                  </a:lnTo>
                  <a:lnTo>
                    <a:pt x="2204" y="1080"/>
                  </a:lnTo>
                  <a:lnTo>
                    <a:pt x="2204" y="1079"/>
                  </a:lnTo>
                  <a:lnTo>
                    <a:pt x="2204" y="1078"/>
                  </a:lnTo>
                  <a:lnTo>
                    <a:pt x="2204" y="1077"/>
                  </a:lnTo>
                  <a:lnTo>
                    <a:pt x="2204" y="1076"/>
                  </a:lnTo>
                  <a:lnTo>
                    <a:pt x="2205" y="1075"/>
                  </a:lnTo>
                  <a:lnTo>
                    <a:pt x="2205" y="1075"/>
                  </a:lnTo>
                  <a:lnTo>
                    <a:pt x="2205" y="1073"/>
                  </a:lnTo>
                  <a:lnTo>
                    <a:pt x="2205" y="1073"/>
                  </a:lnTo>
                  <a:lnTo>
                    <a:pt x="2206" y="1072"/>
                  </a:lnTo>
                  <a:lnTo>
                    <a:pt x="2206" y="1071"/>
                  </a:lnTo>
                  <a:lnTo>
                    <a:pt x="2206" y="1070"/>
                  </a:lnTo>
                  <a:lnTo>
                    <a:pt x="2206" y="1069"/>
                  </a:lnTo>
                  <a:lnTo>
                    <a:pt x="2206" y="1068"/>
                  </a:lnTo>
                  <a:lnTo>
                    <a:pt x="2206" y="1067"/>
                  </a:lnTo>
                  <a:lnTo>
                    <a:pt x="2206" y="1066"/>
                  </a:lnTo>
                  <a:lnTo>
                    <a:pt x="2207" y="1065"/>
                  </a:lnTo>
                  <a:lnTo>
                    <a:pt x="2207" y="1064"/>
                  </a:lnTo>
                  <a:lnTo>
                    <a:pt x="2207" y="1063"/>
                  </a:lnTo>
                  <a:lnTo>
                    <a:pt x="2207" y="1062"/>
                  </a:lnTo>
                  <a:lnTo>
                    <a:pt x="2207" y="1062"/>
                  </a:lnTo>
                  <a:lnTo>
                    <a:pt x="2207" y="1060"/>
                  </a:lnTo>
                  <a:lnTo>
                    <a:pt x="2207" y="1060"/>
                  </a:lnTo>
                  <a:lnTo>
                    <a:pt x="2208" y="1058"/>
                  </a:lnTo>
                  <a:lnTo>
                    <a:pt x="2208" y="1058"/>
                  </a:lnTo>
                  <a:lnTo>
                    <a:pt x="2208" y="1057"/>
                  </a:lnTo>
                  <a:lnTo>
                    <a:pt x="2208" y="1056"/>
                  </a:lnTo>
                  <a:lnTo>
                    <a:pt x="2208" y="1055"/>
                  </a:lnTo>
                  <a:lnTo>
                    <a:pt x="2209" y="1054"/>
                  </a:lnTo>
                  <a:lnTo>
                    <a:pt x="2209" y="1053"/>
                  </a:lnTo>
                  <a:lnTo>
                    <a:pt x="2209" y="1052"/>
                  </a:lnTo>
                  <a:lnTo>
                    <a:pt x="2209" y="1051"/>
                  </a:lnTo>
                  <a:lnTo>
                    <a:pt x="2209" y="1050"/>
                  </a:lnTo>
                  <a:lnTo>
                    <a:pt x="2209" y="1049"/>
                  </a:lnTo>
                  <a:lnTo>
                    <a:pt x="2209" y="1048"/>
                  </a:lnTo>
                  <a:lnTo>
                    <a:pt x="2210" y="1047"/>
                  </a:lnTo>
                  <a:lnTo>
                    <a:pt x="2210" y="1046"/>
                  </a:lnTo>
                  <a:lnTo>
                    <a:pt x="2210" y="1045"/>
                  </a:lnTo>
                  <a:lnTo>
                    <a:pt x="2210" y="1044"/>
                  </a:lnTo>
                  <a:lnTo>
                    <a:pt x="2211" y="1043"/>
                  </a:lnTo>
                  <a:lnTo>
                    <a:pt x="2211" y="1042"/>
                  </a:lnTo>
                  <a:lnTo>
                    <a:pt x="2211" y="1041"/>
                  </a:lnTo>
                  <a:lnTo>
                    <a:pt x="2211" y="1040"/>
                  </a:lnTo>
                  <a:lnTo>
                    <a:pt x="2211" y="1039"/>
                  </a:lnTo>
                  <a:lnTo>
                    <a:pt x="2211" y="1038"/>
                  </a:lnTo>
                  <a:lnTo>
                    <a:pt x="2211" y="1037"/>
                  </a:lnTo>
                  <a:lnTo>
                    <a:pt x="2212" y="1036"/>
                  </a:lnTo>
                  <a:lnTo>
                    <a:pt x="2212" y="1035"/>
                  </a:lnTo>
                  <a:lnTo>
                    <a:pt x="2212" y="1034"/>
                  </a:lnTo>
                  <a:lnTo>
                    <a:pt x="2212" y="1033"/>
                  </a:lnTo>
                  <a:lnTo>
                    <a:pt x="2212" y="1032"/>
                  </a:lnTo>
                  <a:lnTo>
                    <a:pt x="2212" y="1030"/>
                  </a:lnTo>
                  <a:lnTo>
                    <a:pt x="2212" y="1030"/>
                  </a:lnTo>
                  <a:lnTo>
                    <a:pt x="2213" y="1029"/>
                  </a:lnTo>
                  <a:lnTo>
                    <a:pt x="2213" y="1027"/>
                  </a:lnTo>
                  <a:lnTo>
                    <a:pt x="2213" y="1027"/>
                  </a:lnTo>
                  <a:lnTo>
                    <a:pt x="2213" y="1025"/>
                  </a:lnTo>
                  <a:lnTo>
                    <a:pt x="2213" y="1024"/>
                  </a:lnTo>
                  <a:lnTo>
                    <a:pt x="2214" y="1024"/>
                  </a:lnTo>
                  <a:lnTo>
                    <a:pt x="2214" y="1022"/>
                  </a:lnTo>
                  <a:lnTo>
                    <a:pt x="2214" y="1021"/>
                  </a:lnTo>
                  <a:lnTo>
                    <a:pt x="2214" y="1020"/>
                  </a:lnTo>
                  <a:lnTo>
                    <a:pt x="2214" y="1019"/>
                  </a:lnTo>
                  <a:lnTo>
                    <a:pt x="2214" y="1018"/>
                  </a:lnTo>
                  <a:lnTo>
                    <a:pt x="2214" y="1017"/>
                  </a:lnTo>
                  <a:lnTo>
                    <a:pt x="2215" y="1016"/>
                  </a:lnTo>
                  <a:lnTo>
                    <a:pt x="2215" y="1015"/>
                  </a:lnTo>
                  <a:lnTo>
                    <a:pt x="2215" y="1014"/>
                  </a:lnTo>
                  <a:lnTo>
                    <a:pt x="2215" y="1013"/>
                  </a:lnTo>
                  <a:lnTo>
                    <a:pt x="2216" y="1012"/>
                  </a:lnTo>
                  <a:lnTo>
                    <a:pt x="2216" y="1011"/>
                  </a:lnTo>
                  <a:lnTo>
                    <a:pt x="2216" y="1010"/>
                  </a:lnTo>
                  <a:lnTo>
                    <a:pt x="2216" y="1009"/>
                  </a:lnTo>
                  <a:lnTo>
                    <a:pt x="2216" y="1007"/>
                  </a:lnTo>
                  <a:lnTo>
                    <a:pt x="2216" y="1007"/>
                  </a:lnTo>
                  <a:lnTo>
                    <a:pt x="2216" y="1006"/>
                  </a:lnTo>
                  <a:lnTo>
                    <a:pt x="2217" y="1004"/>
                  </a:lnTo>
                  <a:lnTo>
                    <a:pt x="2217" y="1003"/>
                  </a:lnTo>
                  <a:lnTo>
                    <a:pt x="2217" y="1002"/>
                  </a:lnTo>
                  <a:lnTo>
                    <a:pt x="2217" y="1001"/>
                  </a:lnTo>
                  <a:lnTo>
                    <a:pt x="2217" y="1000"/>
                  </a:lnTo>
                  <a:lnTo>
                    <a:pt x="2217" y="999"/>
                  </a:lnTo>
                  <a:lnTo>
                    <a:pt x="2217" y="998"/>
                  </a:lnTo>
                  <a:lnTo>
                    <a:pt x="2218" y="997"/>
                  </a:lnTo>
                  <a:lnTo>
                    <a:pt x="2218" y="996"/>
                  </a:lnTo>
                  <a:lnTo>
                    <a:pt x="2218" y="995"/>
                  </a:lnTo>
                  <a:lnTo>
                    <a:pt x="2218" y="994"/>
                  </a:lnTo>
                  <a:lnTo>
                    <a:pt x="2218" y="993"/>
                  </a:lnTo>
                  <a:lnTo>
                    <a:pt x="2219" y="992"/>
                  </a:lnTo>
                  <a:lnTo>
                    <a:pt x="2219" y="991"/>
                  </a:lnTo>
                  <a:lnTo>
                    <a:pt x="2219" y="990"/>
                  </a:lnTo>
                  <a:lnTo>
                    <a:pt x="2219" y="989"/>
                  </a:lnTo>
                  <a:lnTo>
                    <a:pt x="2219" y="988"/>
                  </a:lnTo>
                  <a:lnTo>
                    <a:pt x="2219" y="987"/>
                  </a:lnTo>
                  <a:lnTo>
                    <a:pt x="2220" y="986"/>
                  </a:lnTo>
                  <a:lnTo>
                    <a:pt x="2220" y="984"/>
                  </a:lnTo>
                  <a:lnTo>
                    <a:pt x="2220" y="983"/>
                  </a:lnTo>
                  <a:lnTo>
                    <a:pt x="2220" y="983"/>
                  </a:lnTo>
                  <a:lnTo>
                    <a:pt x="2220" y="981"/>
                  </a:lnTo>
                  <a:lnTo>
                    <a:pt x="2221" y="980"/>
                  </a:lnTo>
                  <a:lnTo>
                    <a:pt x="2221" y="979"/>
                  </a:lnTo>
                  <a:lnTo>
                    <a:pt x="2221" y="978"/>
                  </a:lnTo>
                  <a:lnTo>
                    <a:pt x="2221" y="977"/>
                  </a:lnTo>
                  <a:lnTo>
                    <a:pt x="2221" y="976"/>
                  </a:lnTo>
                  <a:lnTo>
                    <a:pt x="2221" y="975"/>
                  </a:lnTo>
                  <a:lnTo>
                    <a:pt x="2221" y="974"/>
                  </a:lnTo>
                  <a:lnTo>
                    <a:pt x="2222" y="973"/>
                  </a:lnTo>
                  <a:lnTo>
                    <a:pt x="2222" y="972"/>
                  </a:lnTo>
                  <a:lnTo>
                    <a:pt x="2222" y="971"/>
                  </a:lnTo>
                  <a:lnTo>
                    <a:pt x="2222" y="970"/>
                  </a:lnTo>
                  <a:lnTo>
                    <a:pt x="2222" y="969"/>
                  </a:lnTo>
                  <a:lnTo>
                    <a:pt x="2222" y="968"/>
                  </a:lnTo>
                  <a:lnTo>
                    <a:pt x="2222" y="967"/>
                  </a:lnTo>
                  <a:lnTo>
                    <a:pt x="2223" y="966"/>
                  </a:lnTo>
                  <a:lnTo>
                    <a:pt x="2223" y="965"/>
                  </a:lnTo>
                  <a:lnTo>
                    <a:pt x="2223" y="964"/>
                  </a:lnTo>
                  <a:lnTo>
                    <a:pt x="2223" y="963"/>
                  </a:lnTo>
                  <a:lnTo>
                    <a:pt x="2223" y="962"/>
                  </a:lnTo>
                  <a:lnTo>
                    <a:pt x="2224" y="961"/>
                  </a:lnTo>
                  <a:lnTo>
                    <a:pt x="2224" y="960"/>
                  </a:lnTo>
                  <a:lnTo>
                    <a:pt x="2224" y="959"/>
                  </a:lnTo>
                  <a:lnTo>
                    <a:pt x="2224" y="958"/>
                  </a:lnTo>
                  <a:lnTo>
                    <a:pt x="2224" y="957"/>
                  </a:lnTo>
                  <a:lnTo>
                    <a:pt x="2224" y="956"/>
                  </a:lnTo>
                  <a:lnTo>
                    <a:pt x="2225" y="955"/>
                  </a:lnTo>
                  <a:lnTo>
                    <a:pt x="2225" y="954"/>
                  </a:lnTo>
                  <a:lnTo>
                    <a:pt x="2225" y="953"/>
                  </a:lnTo>
                  <a:lnTo>
                    <a:pt x="2225" y="952"/>
                  </a:lnTo>
                  <a:lnTo>
                    <a:pt x="2225" y="951"/>
                  </a:lnTo>
                  <a:lnTo>
                    <a:pt x="2226" y="950"/>
                  </a:lnTo>
                  <a:lnTo>
                    <a:pt x="2226" y="949"/>
                  </a:lnTo>
                  <a:lnTo>
                    <a:pt x="2226" y="948"/>
                  </a:lnTo>
                  <a:lnTo>
                    <a:pt x="2226" y="947"/>
                  </a:lnTo>
                  <a:lnTo>
                    <a:pt x="2226" y="946"/>
                  </a:lnTo>
                  <a:lnTo>
                    <a:pt x="2226" y="945"/>
                  </a:lnTo>
                  <a:lnTo>
                    <a:pt x="2226" y="944"/>
                  </a:lnTo>
                  <a:lnTo>
                    <a:pt x="2227" y="943"/>
                  </a:lnTo>
                  <a:lnTo>
                    <a:pt x="2227" y="942"/>
                  </a:lnTo>
                  <a:lnTo>
                    <a:pt x="2227" y="942"/>
                  </a:lnTo>
                  <a:lnTo>
                    <a:pt x="2227" y="940"/>
                  </a:lnTo>
                  <a:lnTo>
                    <a:pt x="2227" y="940"/>
                  </a:lnTo>
                  <a:lnTo>
                    <a:pt x="2227" y="938"/>
                  </a:lnTo>
                  <a:lnTo>
                    <a:pt x="2227" y="938"/>
                  </a:lnTo>
                  <a:lnTo>
                    <a:pt x="2228" y="937"/>
                  </a:lnTo>
                  <a:lnTo>
                    <a:pt x="2228" y="936"/>
                  </a:lnTo>
                  <a:lnTo>
                    <a:pt x="2228" y="935"/>
                  </a:lnTo>
                  <a:lnTo>
                    <a:pt x="2228" y="934"/>
                  </a:lnTo>
                  <a:lnTo>
                    <a:pt x="2229" y="933"/>
                  </a:lnTo>
                  <a:lnTo>
                    <a:pt x="2229" y="932"/>
                  </a:lnTo>
                  <a:lnTo>
                    <a:pt x="2229" y="931"/>
                  </a:lnTo>
                  <a:lnTo>
                    <a:pt x="2229" y="930"/>
                  </a:lnTo>
                  <a:lnTo>
                    <a:pt x="2229" y="930"/>
                  </a:lnTo>
                  <a:lnTo>
                    <a:pt x="2229" y="928"/>
                  </a:lnTo>
                  <a:lnTo>
                    <a:pt x="2229" y="928"/>
                  </a:lnTo>
                  <a:lnTo>
                    <a:pt x="2230" y="927"/>
                  </a:lnTo>
                  <a:lnTo>
                    <a:pt x="2230" y="926"/>
                  </a:lnTo>
                  <a:lnTo>
                    <a:pt x="2230" y="925"/>
                  </a:lnTo>
                  <a:lnTo>
                    <a:pt x="2230" y="924"/>
                  </a:lnTo>
                  <a:lnTo>
                    <a:pt x="2230" y="923"/>
                  </a:lnTo>
                  <a:lnTo>
                    <a:pt x="2231" y="923"/>
                  </a:lnTo>
                  <a:lnTo>
                    <a:pt x="2231" y="922"/>
                  </a:lnTo>
                  <a:lnTo>
                    <a:pt x="2231" y="921"/>
                  </a:lnTo>
                  <a:lnTo>
                    <a:pt x="2231" y="920"/>
                  </a:lnTo>
                  <a:lnTo>
                    <a:pt x="2231" y="919"/>
                  </a:lnTo>
                  <a:lnTo>
                    <a:pt x="2231" y="919"/>
                  </a:lnTo>
                  <a:lnTo>
                    <a:pt x="2231" y="917"/>
                  </a:lnTo>
                  <a:lnTo>
                    <a:pt x="2232" y="917"/>
                  </a:lnTo>
                  <a:lnTo>
                    <a:pt x="2232" y="916"/>
                  </a:lnTo>
                  <a:lnTo>
                    <a:pt x="2232" y="915"/>
                  </a:lnTo>
                  <a:lnTo>
                    <a:pt x="2232" y="914"/>
                  </a:lnTo>
                  <a:lnTo>
                    <a:pt x="2232" y="914"/>
                  </a:lnTo>
                  <a:lnTo>
                    <a:pt x="2232" y="913"/>
                  </a:lnTo>
                  <a:lnTo>
                    <a:pt x="2232" y="912"/>
                  </a:lnTo>
                  <a:lnTo>
                    <a:pt x="2233" y="911"/>
                  </a:lnTo>
                  <a:lnTo>
                    <a:pt x="2233" y="910"/>
                  </a:lnTo>
                  <a:lnTo>
                    <a:pt x="2233" y="910"/>
                  </a:lnTo>
                  <a:lnTo>
                    <a:pt x="2233" y="909"/>
                  </a:lnTo>
                  <a:lnTo>
                    <a:pt x="2234" y="908"/>
                  </a:lnTo>
                  <a:lnTo>
                    <a:pt x="2234" y="907"/>
                  </a:lnTo>
                  <a:lnTo>
                    <a:pt x="2234" y="907"/>
                  </a:lnTo>
                  <a:lnTo>
                    <a:pt x="2234" y="906"/>
                  </a:lnTo>
                  <a:lnTo>
                    <a:pt x="2234" y="905"/>
                  </a:lnTo>
                  <a:lnTo>
                    <a:pt x="2234" y="904"/>
                  </a:lnTo>
                  <a:lnTo>
                    <a:pt x="2234" y="904"/>
                  </a:lnTo>
                  <a:lnTo>
                    <a:pt x="2235" y="903"/>
                  </a:lnTo>
                  <a:lnTo>
                    <a:pt x="2235" y="902"/>
                  </a:lnTo>
                  <a:lnTo>
                    <a:pt x="2235" y="902"/>
                  </a:lnTo>
                  <a:lnTo>
                    <a:pt x="2235" y="901"/>
                  </a:lnTo>
                  <a:lnTo>
                    <a:pt x="2235" y="900"/>
                  </a:lnTo>
                  <a:lnTo>
                    <a:pt x="2235" y="899"/>
                  </a:lnTo>
                  <a:lnTo>
                    <a:pt x="2235" y="899"/>
                  </a:lnTo>
                  <a:lnTo>
                    <a:pt x="2236" y="898"/>
                  </a:lnTo>
                  <a:lnTo>
                    <a:pt x="2236" y="897"/>
                  </a:lnTo>
                  <a:lnTo>
                    <a:pt x="2236" y="897"/>
                  </a:lnTo>
                  <a:lnTo>
                    <a:pt x="2236" y="896"/>
                  </a:lnTo>
                  <a:lnTo>
                    <a:pt x="2236" y="896"/>
                  </a:lnTo>
                  <a:lnTo>
                    <a:pt x="2237" y="895"/>
                  </a:lnTo>
                  <a:lnTo>
                    <a:pt x="2237" y="894"/>
                  </a:lnTo>
                  <a:lnTo>
                    <a:pt x="2237" y="894"/>
                  </a:lnTo>
                  <a:lnTo>
                    <a:pt x="2237" y="893"/>
                  </a:lnTo>
                  <a:lnTo>
                    <a:pt x="2237" y="892"/>
                  </a:lnTo>
                  <a:lnTo>
                    <a:pt x="2237" y="892"/>
                  </a:lnTo>
                  <a:lnTo>
                    <a:pt x="2237" y="891"/>
                  </a:lnTo>
                  <a:lnTo>
                    <a:pt x="2238" y="891"/>
                  </a:lnTo>
                  <a:lnTo>
                    <a:pt x="2238" y="890"/>
                  </a:lnTo>
                  <a:lnTo>
                    <a:pt x="2238" y="889"/>
                  </a:lnTo>
                  <a:lnTo>
                    <a:pt x="2238" y="889"/>
                  </a:lnTo>
                  <a:lnTo>
                    <a:pt x="2239" y="888"/>
                  </a:lnTo>
                  <a:lnTo>
                    <a:pt x="2239" y="887"/>
                  </a:lnTo>
                  <a:lnTo>
                    <a:pt x="2239" y="887"/>
                  </a:lnTo>
                  <a:lnTo>
                    <a:pt x="2239" y="886"/>
                  </a:lnTo>
                  <a:lnTo>
                    <a:pt x="2239" y="886"/>
                  </a:lnTo>
                  <a:lnTo>
                    <a:pt x="2239" y="886"/>
                  </a:lnTo>
                  <a:lnTo>
                    <a:pt x="2239" y="885"/>
                  </a:lnTo>
                  <a:lnTo>
                    <a:pt x="2240" y="884"/>
                  </a:lnTo>
                  <a:lnTo>
                    <a:pt x="2240" y="884"/>
                  </a:lnTo>
                  <a:lnTo>
                    <a:pt x="2240" y="883"/>
                  </a:lnTo>
                  <a:lnTo>
                    <a:pt x="2240" y="883"/>
                  </a:lnTo>
                  <a:lnTo>
                    <a:pt x="2240" y="882"/>
                  </a:lnTo>
                  <a:lnTo>
                    <a:pt x="2240" y="882"/>
                  </a:lnTo>
                  <a:lnTo>
                    <a:pt x="2240" y="881"/>
                  </a:lnTo>
                  <a:lnTo>
                    <a:pt x="2241" y="881"/>
                  </a:lnTo>
                  <a:lnTo>
                    <a:pt x="2241" y="881"/>
                  </a:lnTo>
                  <a:lnTo>
                    <a:pt x="2241" y="880"/>
                  </a:lnTo>
                  <a:lnTo>
                    <a:pt x="2241" y="879"/>
                  </a:lnTo>
                  <a:lnTo>
                    <a:pt x="2241" y="879"/>
                  </a:lnTo>
                  <a:lnTo>
                    <a:pt x="2242" y="879"/>
                  </a:lnTo>
                  <a:lnTo>
                    <a:pt x="2242" y="878"/>
                  </a:lnTo>
                  <a:lnTo>
                    <a:pt x="2242" y="878"/>
                  </a:lnTo>
                  <a:lnTo>
                    <a:pt x="2242" y="877"/>
                  </a:lnTo>
                  <a:lnTo>
                    <a:pt x="2242" y="877"/>
                  </a:lnTo>
                  <a:lnTo>
                    <a:pt x="2242" y="876"/>
                  </a:lnTo>
                  <a:lnTo>
                    <a:pt x="2242" y="876"/>
                  </a:lnTo>
                  <a:lnTo>
                    <a:pt x="2243" y="876"/>
                  </a:lnTo>
                  <a:lnTo>
                    <a:pt x="2243" y="875"/>
                  </a:lnTo>
                  <a:lnTo>
                    <a:pt x="2243" y="875"/>
                  </a:lnTo>
                  <a:lnTo>
                    <a:pt x="2243" y="874"/>
                  </a:lnTo>
                  <a:lnTo>
                    <a:pt x="2244" y="874"/>
                  </a:lnTo>
                  <a:lnTo>
                    <a:pt x="2244" y="874"/>
                  </a:lnTo>
                  <a:lnTo>
                    <a:pt x="2244" y="874"/>
                  </a:lnTo>
                  <a:lnTo>
                    <a:pt x="2244" y="873"/>
                  </a:lnTo>
                  <a:lnTo>
                    <a:pt x="2244" y="873"/>
                  </a:lnTo>
                  <a:lnTo>
                    <a:pt x="2244" y="873"/>
                  </a:lnTo>
                  <a:lnTo>
                    <a:pt x="2244" y="872"/>
                  </a:lnTo>
                  <a:lnTo>
                    <a:pt x="2245" y="872"/>
                  </a:lnTo>
                  <a:lnTo>
                    <a:pt x="2245" y="872"/>
                  </a:lnTo>
                  <a:lnTo>
                    <a:pt x="2245" y="871"/>
                  </a:lnTo>
                  <a:lnTo>
                    <a:pt x="2245" y="871"/>
                  </a:lnTo>
                  <a:lnTo>
                    <a:pt x="2245" y="871"/>
                  </a:lnTo>
                  <a:lnTo>
                    <a:pt x="2245" y="871"/>
                  </a:lnTo>
                  <a:lnTo>
                    <a:pt x="2245" y="870"/>
                  </a:lnTo>
                  <a:lnTo>
                    <a:pt x="2246" y="870"/>
                  </a:lnTo>
                  <a:lnTo>
                    <a:pt x="2246" y="870"/>
                  </a:lnTo>
                  <a:lnTo>
                    <a:pt x="2246" y="869"/>
                  </a:lnTo>
                  <a:lnTo>
                    <a:pt x="2246" y="869"/>
                  </a:lnTo>
                  <a:lnTo>
                    <a:pt x="2246" y="869"/>
                  </a:lnTo>
                  <a:lnTo>
                    <a:pt x="2247" y="869"/>
                  </a:lnTo>
                  <a:lnTo>
                    <a:pt x="2247" y="869"/>
                  </a:lnTo>
                  <a:lnTo>
                    <a:pt x="2247" y="869"/>
                  </a:lnTo>
                  <a:lnTo>
                    <a:pt x="2247" y="868"/>
                  </a:lnTo>
                  <a:lnTo>
                    <a:pt x="2247" y="868"/>
                  </a:lnTo>
                  <a:lnTo>
                    <a:pt x="2247" y="868"/>
                  </a:lnTo>
                  <a:lnTo>
                    <a:pt x="2247" y="868"/>
                  </a:lnTo>
                  <a:lnTo>
                    <a:pt x="2248" y="868"/>
                  </a:lnTo>
                  <a:lnTo>
                    <a:pt x="2248" y="868"/>
                  </a:lnTo>
                  <a:lnTo>
                    <a:pt x="2248" y="867"/>
                  </a:lnTo>
                  <a:lnTo>
                    <a:pt x="2248" y="867"/>
                  </a:lnTo>
                  <a:lnTo>
                    <a:pt x="2249" y="867"/>
                  </a:lnTo>
                  <a:lnTo>
                    <a:pt x="2249" y="867"/>
                  </a:lnTo>
                  <a:lnTo>
                    <a:pt x="2249" y="867"/>
                  </a:lnTo>
                  <a:lnTo>
                    <a:pt x="2249" y="867"/>
                  </a:lnTo>
                  <a:lnTo>
                    <a:pt x="2249" y="867"/>
                  </a:lnTo>
                  <a:lnTo>
                    <a:pt x="2249" y="866"/>
                  </a:lnTo>
                  <a:lnTo>
                    <a:pt x="2249" y="866"/>
                  </a:lnTo>
                  <a:lnTo>
                    <a:pt x="2250" y="866"/>
                  </a:lnTo>
                  <a:lnTo>
                    <a:pt x="2250" y="866"/>
                  </a:lnTo>
                  <a:lnTo>
                    <a:pt x="2250" y="866"/>
                  </a:lnTo>
                  <a:lnTo>
                    <a:pt x="2250" y="866"/>
                  </a:lnTo>
                  <a:lnTo>
                    <a:pt x="2250" y="866"/>
                  </a:lnTo>
                  <a:lnTo>
                    <a:pt x="2250" y="866"/>
                  </a:lnTo>
                  <a:lnTo>
                    <a:pt x="2250" y="866"/>
                  </a:lnTo>
                  <a:lnTo>
                    <a:pt x="2251" y="866"/>
                  </a:lnTo>
                  <a:lnTo>
                    <a:pt x="2251" y="866"/>
                  </a:lnTo>
                  <a:lnTo>
                    <a:pt x="2251" y="866"/>
                  </a:lnTo>
                  <a:lnTo>
                    <a:pt x="2251" y="866"/>
                  </a:lnTo>
                  <a:lnTo>
                    <a:pt x="2251" y="866"/>
                  </a:lnTo>
                  <a:lnTo>
                    <a:pt x="2252" y="866"/>
                  </a:lnTo>
                  <a:lnTo>
                    <a:pt x="2252" y="866"/>
                  </a:lnTo>
                  <a:lnTo>
                    <a:pt x="2252" y="866"/>
                  </a:lnTo>
                  <a:lnTo>
                    <a:pt x="2252" y="866"/>
                  </a:lnTo>
                  <a:lnTo>
                    <a:pt x="2252" y="866"/>
                  </a:lnTo>
                  <a:lnTo>
                    <a:pt x="2252" y="866"/>
                  </a:lnTo>
                  <a:lnTo>
                    <a:pt x="2253" y="866"/>
                  </a:lnTo>
                  <a:lnTo>
                    <a:pt x="2253" y="866"/>
                  </a:lnTo>
                  <a:lnTo>
                    <a:pt x="2253" y="866"/>
                  </a:lnTo>
                  <a:lnTo>
                    <a:pt x="2253" y="867"/>
                  </a:lnTo>
                  <a:lnTo>
                    <a:pt x="2253" y="867"/>
                  </a:lnTo>
                  <a:lnTo>
                    <a:pt x="2254" y="867"/>
                  </a:lnTo>
                  <a:lnTo>
                    <a:pt x="2254" y="867"/>
                  </a:lnTo>
                  <a:lnTo>
                    <a:pt x="2254" y="867"/>
                  </a:lnTo>
                  <a:lnTo>
                    <a:pt x="2254" y="867"/>
                  </a:lnTo>
                  <a:lnTo>
                    <a:pt x="2254" y="867"/>
                  </a:lnTo>
                  <a:lnTo>
                    <a:pt x="2254" y="868"/>
                  </a:lnTo>
                  <a:lnTo>
                    <a:pt x="2254" y="868"/>
                  </a:lnTo>
                  <a:lnTo>
                    <a:pt x="2255" y="868"/>
                  </a:lnTo>
                  <a:lnTo>
                    <a:pt x="2255" y="868"/>
                  </a:lnTo>
                  <a:lnTo>
                    <a:pt x="2255" y="868"/>
                  </a:lnTo>
                  <a:lnTo>
                    <a:pt x="2255" y="868"/>
                  </a:lnTo>
                  <a:lnTo>
                    <a:pt x="2255" y="868"/>
                  </a:lnTo>
                  <a:lnTo>
                    <a:pt x="2255" y="869"/>
                  </a:lnTo>
                  <a:lnTo>
                    <a:pt x="2255" y="869"/>
                  </a:lnTo>
                  <a:lnTo>
                    <a:pt x="2256" y="869"/>
                  </a:lnTo>
                  <a:lnTo>
                    <a:pt x="2256" y="869"/>
                  </a:lnTo>
                  <a:lnTo>
                    <a:pt x="2256" y="869"/>
                  </a:lnTo>
                  <a:lnTo>
                    <a:pt x="2256" y="870"/>
                  </a:lnTo>
                  <a:lnTo>
                    <a:pt x="2257" y="870"/>
                  </a:lnTo>
                  <a:lnTo>
                    <a:pt x="2257" y="870"/>
                  </a:lnTo>
                  <a:lnTo>
                    <a:pt x="2257" y="871"/>
                  </a:lnTo>
                  <a:lnTo>
                    <a:pt x="2257" y="871"/>
                  </a:lnTo>
                  <a:lnTo>
                    <a:pt x="2257" y="871"/>
                  </a:lnTo>
                  <a:lnTo>
                    <a:pt x="2257" y="871"/>
                  </a:lnTo>
                  <a:lnTo>
                    <a:pt x="2257" y="871"/>
                  </a:lnTo>
                  <a:lnTo>
                    <a:pt x="2258" y="872"/>
                  </a:lnTo>
                  <a:lnTo>
                    <a:pt x="2258" y="872"/>
                  </a:lnTo>
                  <a:lnTo>
                    <a:pt x="2258" y="873"/>
                  </a:lnTo>
                  <a:lnTo>
                    <a:pt x="2258" y="873"/>
                  </a:lnTo>
                  <a:lnTo>
                    <a:pt x="2258" y="873"/>
                  </a:lnTo>
                  <a:lnTo>
                    <a:pt x="2259" y="873"/>
                  </a:lnTo>
                  <a:lnTo>
                    <a:pt x="2259" y="874"/>
                  </a:lnTo>
                  <a:lnTo>
                    <a:pt x="2259" y="874"/>
                  </a:lnTo>
                  <a:lnTo>
                    <a:pt x="2259" y="874"/>
                  </a:lnTo>
                  <a:lnTo>
                    <a:pt x="2259" y="875"/>
                  </a:lnTo>
                  <a:lnTo>
                    <a:pt x="2259" y="875"/>
                  </a:lnTo>
                  <a:lnTo>
                    <a:pt x="2259" y="876"/>
                  </a:lnTo>
                  <a:lnTo>
                    <a:pt x="2260" y="876"/>
                  </a:lnTo>
                  <a:lnTo>
                    <a:pt x="2260" y="876"/>
                  </a:lnTo>
                  <a:lnTo>
                    <a:pt x="2260" y="877"/>
                  </a:lnTo>
                  <a:lnTo>
                    <a:pt x="2260" y="877"/>
                  </a:lnTo>
                  <a:lnTo>
                    <a:pt x="2260" y="877"/>
                  </a:lnTo>
                  <a:lnTo>
                    <a:pt x="2260" y="878"/>
                  </a:lnTo>
                  <a:lnTo>
                    <a:pt x="2260" y="878"/>
                  </a:lnTo>
                  <a:lnTo>
                    <a:pt x="2261" y="879"/>
                  </a:lnTo>
                  <a:lnTo>
                    <a:pt x="2261" y="879"/>
                  </a:lnTo>
                  <a:lnTo>
                    <a:pt x="2261" y="879"/>
                  </a:lnTo>
                  <a:lnTo>
                    <a:pt x="2261" y="880"/>
                  </a:lnTo>
                  <a:lnTo>
                    <a:pt x="2262" y="880"/>
                  </a:lnTo>
                  <a:lnTo>
                    <a:pt x="2262" y="881"/>
                  </a:lnTo>
                  <a:lnTo>
                    <a:pt x="2262" y="881"/>
                  </a:lnTo>
                  <a:lnTo>
                    <a:pt x="2262" y="882"/>
                  </a:lnTo>
                  <a:lnTo>
                    <a:pt x="2262" y="882"/>
                  </a:lnTo>
                  <a:lnTo>
                    <a:pt x="2262" y="882"/>
                  </a:lnTo>
                  <a:lnTo>
                    <a:pt x="2262" y="883"/>
                  </a:lnTo>
                  <a:lnTo>
                    <a:pt x="2263" y="884"/>
                  </a:lnTo>
                  <a:lnTo>
                    <a:pt x="2263" y="884"/>
                  </a:lnTo>
                  <a:lnTo>
                    <a:pt x="2263" y="885"/>
                  </a:lnTo>
                  <a:lnTo>
                    <a:pt x="2263" y="885"/>
                  </a:lnTo>
                  <a:lnTo>
                    <a:pt x="2263" y="886"/>
                  </a:lnTo>
                  <a:lnTo>
                    <a:pt x="2263" y="886"/>
                  </a:lnTo>
                  <a:lnTo>
                    <a:pt x="2263" y="887"/>
                  </a:lnTo>
                  <a:lnTo>
                    <a:pt x="2264" y="887"/>
                  </a:lnTo>
                  <a:lnTo>
                    <a:pt x="2264" y="888"/>
                  </a:lnTo>
                  <a:lnTo>
                    <a:pt x="2264" y="888"/>
                  </a:lnTo>
                  <a:lnTo>
                    <a:pt x="2264" y="889"/>
                  </a:lnTo>
                  <a:lnTo>
                    <a:pt x="2264" y="889"/>
                  </a:lnTo>
                  <a:lnTo>
                    <a:pt x="2265" y="890"/>
                  </a:lnTo>
                  <a:lnTo>
                    <a:pt x="2265" y="891"/>
                  </a:lnTo>
                  <a:lnTo>
                    <a:pt x="2265" y="891"/>
                  </a:lnTo>
                  <a:lnTo>
                    <a:pt x="2265" y="892"/>
                  </a:lnTo>
                  <a:lnTo>
                    <a:pt x="2265" y="892"/>
                  </a:lnTo>
                  <a:lnTo>
                    <a:pt x="2265" y="893"/>
                  </a:lnTo>
                  <a:lnTo>
                    <a:pt x="2265" y="894"/>
                  </a:lnTo>
                  <a:lnTo>
                    <a:pt x="2266" y="894"/>
                  </a:lnTo>
                  <a:lnTo>
                    <a:pt x="2266" y="895"/>
                  </a:lnTo>
                  <a:lnTo>
                    <a:pt x="2266" y="895"/>
                  </a:lnTo>
                  <a:lnTo>
                    <a:pt x="2266" y="896"/>
                  </a:lnTo>
                  <a:lnTo>
                    <a:pt x="2267" y="897"/>
                  </a:lnTo>
                  <a:lnTo>
                    <a:pt x="2267" y="897"/>
                  </a:lnTo>
                  <a:lnTo>
                    <a:pt x="2267" y="898"/>
                  </a:lnTo>
                  <a:lnTo>
                    <a:pt x="2267" y="899"/>
                  </a:lnTo>
                  <a:lnTo>
                    <a:pt x="2267" y="899"/>
                  </a:lnTo>
                  <a:lnTo>
                    <a:pt x="2267" y="900"/>
                  </a:lnTo>
                  <a:lnTo>
                    <a:pt x="2267" y="900"/>
                  </a:lnTo>
                  <a:lnTo>
                    <a:pt x="2268" y="901"/>
                  </a:lnTo>
                  <a:lnTo>
                    <a:pt x="2268" y="902"/>
                  </a:lnTo>
                  <a:lnTo>
                    <a:pt x="2268" y="902"/>
                  </a:lnTo>
                  <a:lnTo>
                    <a:pt x="2268" y="903"/>
                  </a:lnTo>
                  <a:lnTo>
                    <a:pt x="2268" y="904"/>
                  </a:lnTo>
                  <a:lnTo>
                    <a:pt x="2268" y="904"/>
                  </a:lnTo>
                  <a:lnTo>
                    <a:pt x="2268" y="905"/>
                  </a:lnTo>
                  <a:lnTo>
                    <a:pt x="2269" y="906"/>
                  </a:lnTo>
                  <a:lnTo>
                    <a:pt x="2269" y="907"/>
                  </a:lnTo>
                  <a:lnTo>
                    <a:pt x="2269" y="907"/>
                  </a:lnTo>
                  <a:lnTo>
                    <a:pt x="2269" y="908"/>
                  </a:lnTo>
                  <a:lnTo>
                    <a:pt x="2269" y="909"/>
                  </a:lnTo>
                  <a:lnTo>
                    <a:pt x="2270" y="909"/>
                  </a:lnTo>
                  <a:lnTo>
                    <a:pt x="2270" y="910"/>
                  </a:lnTo>
                  <a:lnTo>
                    <a:pt x="2270" y="911"/>
                  </a:lnTo>
                  <a:lnTo>
                    <a:pt x="2270" y="912"/>
                  </a:lnTo>
                  <a:lnTo>
                    <a:pt x="2270" y="912"/>
                  </a:lnTo>
                  <a:lnTo>
                    <a:pt x="2270" y="913"/>
                  </a:lnTo>
                  <a:lnTo>
                    <a:pt x="2270" y="914"/>
                  </a:lnTo>
                  <a:lnTo>
                    <a:pt x="2271" y="914"/>
                  </a:lnTo>
                  <a:lnTo>
                    <a:pt x="2271" y="915"/>
                  </a:lnTo>
                  <a:lnTo>
                    <a:pt x="2271" y="916"/>
                  </a:lnTo>
                  <a:lnTo>
                    <a:pt x="2271" y="917"/>
                  </a:lnTo>
                  <a:lnTo>
                    <a:pt x="2272" y="917"/>
                  </a:lnTo>
                  <a:lnTo>
                    <a:pt x="2272" y="918"/>
                  </a:lnTo>
                  <a:lnTo>
                    <a:pt x="2272" y="919"/>
                  </a:lnTo>
                  <a:lnTo>
                    <a:pt x="2272" y="920"/>
                  </a:lnTo>
                  <a:lnTo>
                    <a:pt x="2272" y="920"/>
                  </a:lnTo>
                  <a:lnTo>
                    <a:pt x="2272" y="921"/>
                  </a:lnTo>
                  <a:lnTo>
                    <a:pt x="2272" y="922"/>
                  </a:lnTo>
                  <a:lnTo>
                    <a:pt x="2273" y="923"/>
                  </a:lnTo>
                  <a:lnTo>
                    <a:pt x="2273" y="924"/>
                  </a:lnTo>
                  <a:lnTo>
                    <a:pt x="2273" y="925"/>
                  </a:lnTo>
                  <a:lnTo>
                    <a:pt x="2273" y="925"/>
                  </a:lnTo>
                  <a:lnTo>
                    <a:pt x="2273" y="926"/>
                  </a:lnTo>
                  <a:lnTo>
                    <a:pt x="2273" y="927"/>
                  </a:lnTo>
                  <a:lnTo>
                    <a:pt x="2273" y="928"/>
                  </a:lnTo>
                  <a:lnTo>
                    <a:pt x="2274" y="928"/>
                  </a:lnTo>
                  <a:lnTo>
                    <a:pt x="2274" y="929"/>
                  </a:lnTo>
                  <a:lnTo>
                    <a:pt x="2274" y="930"/>
                  </a:lnTo>
                  <a:lnTo>
                    <a:pt x="2274" y="931"/>
                  </a:lnTo>
                  <a:lnTo>
                    <a:pt x="2274" y="932"/>
                  </a:lnTo>
                  <a:lnTo>
                    <a:pt x="2275" y="933"/>
                  </a:lnTo>
                  <a:lnTo>
                    <a:pt x="2275" y="933"/>
                  </a:lnTo>
                  <a:lnTo>
                    <a:pt x="2275" y="934"/>
                  </a:lnTo>
                  <a:lnTo>
                    <a:pt x="2275" y="935"/>
                  </a:lnTo>
                  <a:lnTo>
                    <a:pt x="2275" y="936"/>
                  </a:lnTo>
                  <a:lnTo>
                    <a:pt x="2275" y="937"/>
                  </a:lnTo>
                  <a:lnTo>
                    <a:pt x="2275" y="938"/>
                  </a:lnTo>
                  <a:lnTo>
                    <a:pt x="2276" y="938"/>
                  </a:lnTo>
                  <a:lnTo>
                    <a:pt x="2276" y="939"/>
                  </a:lnTo>
                  <a:lnTo>
                    <a:pt x="2276" y="940"/>
                  </a:lnTo>
                  <a:lnTo>
                    <a:pt x="2276" y="941"/>
                  </a:lnTo>
                  <a:lnTo>
                    <a:pt x="2277" y="942"/>
                  </a:lnTo>
                  <a:lnTo>
                    <a:pt x="2277" y="943"/>
                  </a:lnTo>
                  <a:lnTo>
                    <a:pt x="2277" y="943"/>
                  </a:lnTo>
                  <a:lnTo>
                    <a:pt x="2277" y="945"/>
                  </a:lnTo>
                  <a:lnTo>
                    <a:pt x="2277" y="945"/>
                  </a:lnTo>
                  <a:lnTo>
                    <a:pt x="2277" y="946"/>
                  </a:lnTo>
                  <a:lnTo>
                    <a:pt x="2277" y="947"/>
                  </a:lnTo>
                  <a:lnTo>
                    <a:pt x="2278" y="948"/>
                  </a:lnTo>
                  <a:lnTo>
                    <a:pt x="2278" y="949"/>
                  </a:lnTo>
                  <a:lnTo>
                    <a:pt x="2278" y="950"/>
                  </a:lnTo>
                  <a:lnTo>
                    <a:pt x="2278" y="951"/>
                  </a:lnTo>
                  <a:lnTo>
                    <a:pt x="2278" y="951"/>
                  </a:lnTo>
                  <a:lnTo>
                    <a:pt x="2278" y="952"/>
                  </a:lnTo>
                  <a:lnTo>
                    <a:pt x="2278" y="953"/>
                  </a:lnTo>
                  <a:lnTo>
                    <a:pt x="2279" y="954"/>
                  </a:lnTo>
                  <a:lnTo>
                    <a:pt x="2279" y="955"/>
                  </a:lnTo>
                  <a:lnTo>
                    <a:pt x="2279" y="956"/>
                  </a:lnTo>
                  <a:lnTo>
                    <a:pt x="2279" y="957"/>
                  </a:lnTo>
                  <a:lnTo>
                    <a:pt x="2279" y="958"/>
                  </a:lnTo>
                  <a:lnTo>
                    <a:pt x="2280" y="958"/>
                  </a:lnTo>
                  <a:lnTo>
                    <a:pt x="2280" y="960"/>
                  </a:lnTo>
                  <a:lnTo>
                    <a:pt x="2280" y="960"/>
                  </a:lnTo>
                  <a:lnTo>
                    <a:pt x="2280" y="961"/>
                  </a:lnTo>
                  <a:lnTo>
                    <a:pt x="2280" y="962"/>
                  </a:lnTo>
                  <a:lnTo>
                    <a:pt x="2280" y="963"/>
                  </a:lnTo>
                  <a:lnTo>
                    <a:pt x="2280" y="964"/>
                  </a:lnTo>
                  <a:lnTo>
                    <a:pt x="2281" y="965"/>
                  </a:lnTo>
                  <a:lnTo>
                    <a:pt x="2281" y="966"/>
                  </a:lnTo>
                  <a:lnTo>
                    <a:pt x="2281" y="966"/>
                  </a:lnTo>
                  <a:lnTo>
                    <a:pt x="2281" y="968"/>
                  </a:lnTo>
                  <a:lnTo>
                    <a:pt x="2282" y="968"/>
                  </a:lnTo>
                  <a:lnTo>
                    <a:pt x="2282" y="969"/>
                  </a:lnTo>
                  <a:lnTo>
                    <a:pt x="2282" y="970"/>
                  </a:lnTo>
                  <a:lnTo>
                    <a:pt x="2282" y="971"/>
                  </a:lnTo>
                  <a:lnTo>
                    <a:pt x="2282" y="972"/>
                  </a:lnTo>
                  <a:lnTo>
                    <a:pt x="2282" y="973"/>
                  </a:lnTo>
                  <a:lnTo>
                    <a:pt x="2282" y="974"/>
                  </a:lnTo>
                  <a:lnTo>
                    <a:pt x="2283" y="974"/>
                  </a:lnTo>
                  <a:lnTo>
                    <a:pt x="2283" y="976"/>
                  </a:lnTo>
                  <a:lnTo>
                    <a:pt x="2283" y="976"/>
                  </a:lnTo>
                  <a:lnTo>
                    <a:pt x="2283" y="978"/>
                  </a:lnTo>
                  <a:lnTo>
                    <a:pt x="2283" y="978"/>
                  </a:lnTo>
                  <a:lnTo>
                    <a:pt x="2283" y="979"/>
                  </a:lnTo>
                  <a:lnTo>
                    <a:pt x="2283" y="980"/>
                  </a:lnTo>
                  <a:lnTo>
                    <a:pt x="2284" y="981"/>
                  </a:lnTo>
                  <a:lnTo>
                    <a:pt x="2284" y="982"/>
                  </a:lnTo>
                  <a:lnTo>
                    <a:pt x="2284" y="983"/>
                  </a:lnTo>
                  <a:lnTo>
                    <a:pt x="2284" y="984"/>
                  </a:lnTo>
                  <a:lnTo>
                    <a:pt x="2284" y="984"/>
                  </a:lnTo>
                  <a:lnTo>
                    <a:pt x="2285" y="986"/>
                  </a:lnTo>
                  <a:lnTo>
                    <a:pt x="2285" y="986"/>
                  </a:lnTo>
                  <a:lnTo>
                    <a:pt x="2285" y="987"/>
                  </a:lnTo>
                  <a:lnTo>
                    <a:pt x="2285" y="988"/>
                  </a:lnTo>
                  <a:lnTo>
                    <a:pt x="2285" y="989"/>
                  </a:lnTo>
                  <a:lnTo>
                    <a:pt x="2285" y="990"/>
                  </a:lnTo>
                  <a:lnTo>
                    <a:pt x="2286" y="991"/>
                  </a:lnTo>
                  <a:lnTo>
                    <a:pt x="2286" y="992"/>
                  </a:lnTo>
                  <a:lnTo>
                    <a:pt x="2286" y="992"/>
                  </a:lnTo>
                  <a:lnTo>
                    <a:pt x="2286" y="994"/>
                  </a:lnTo>
                  <a:lnTo>
                    <a:pt x="2286" y="994"/>
                  </a:lnTo>
                  <a:lnTo>
                    <a:pt x="2287" y="995"/>
                  </a:lnTo>
                  <a:lnTo>
                    <a:pt x="2287" y="996"/>
                  </a:lnTo>
                  <a:lnTo>
                    <a:pt x="2287" y="997"/>
                  </a:lnTo>
                  <a:lnTo>
                    <a:pt x="2287" y="998"/>
                  </a:lnTo>
                  <a:lnTo>
                    <a:pt x="2287" y="999"/>
                  </a:lnTo>
                  <a:lnTo>
                    <a:pt x="2287" y="1000"/>
                  </a:lnTo>
                  <a:lnTo>
                    <a:pt x="2287" y="1001"/>
                  </a:lnTo>
                  <a:lnTo>
                    <a:pt x="2288" y="1002"/>
                  </a:lnTo>
                  <a:lnTo>
                    <a:pt x="2288" y="1002"/>
                  </a:lnTo>
                  <a:lnTo>
                    <a:pt x="2288" y="1003"/>
                  </a:lnTo>
                  <a:lnTo>
                    <a:pt x="2288" y="1004"/>
                  </a:lnTo>
                  <a:lnTo>
                    <a:pt x="2288" y="1005"/>
                  </a:lnTo>
                  <a:lnTo>
                    <a:pt x="2288" y="1006"/>
                  </a:lnTo>
                  <a:lnTo>
                    <a:pt x="2288" y="1007"/>
                  </a:lnTo>
                  <a:lnTo>
                    <a:pt x="2289" y="1008"/>
                  </a:lnTo>
                  <a:lnTo>
                    <a:pt x="2289" y="1009"/>
                  </a:lnTo>
                  <a:lnTo>
                    <a:pt x="2289" y="1009"/>
                  </a:lnTo>
                  <a:lnTo>
                    <a:pt x="2289" y="1010"/>
                  </a:lnTo>
                  <a:lnTo>
                    <a:pt x="2290" y="1011"/>
                  </a:lnTo>
                  <a:lnTo>
                    <a:pt x="2290" y="1012"/>
                  </a:lnTo>
                  <a:lnTo>
                    <a:pt x="2290" y="1013"/>
                  </a:lnTo>
                  <a:lnTo>
                    <a:pt x="2290" y="1014"/>
                  </a:lnTo>
                  <a:lnTo>
                    <a:pt x="2290" y="1015"/>
                  </a:lnTo>
                  <a:lnTo>
                    <a:pt x="2290" y="1015"/>
                  </a:lnTo>
                  <a:lnTo>
                    <a:pt x="2290" y="1016"/>
                  </a:lnTo>
                  <a:lnTo>
                    <a:pt x="2291" y="1017"/>
                  </a:lnTo>
                  <a:lnTo>
                    <a:pt x="2291" y="1018"/>
                  </a:lnTo>
                  <a:lnTo>
                    <a:pt x="2291" y="1019"/>
                  </a:lnTo>
                  <a:lnTo>
                    <a:pt x="2291" y="1020"/>
                  </a:lnTo>
                  <a:lnTo>
                    <a:pt x="2291" y="1020"/>
                  </a:lnTo>
                  <a:lnTo>
                    <a:pt x="2291" y="1021"/>
                  </a:lnTo>
                  <a:lnTo>
                    <a:pt x="2291" y="1022"/>
                  </a:lnTo>
                  <a:lnTo>
                    <a:pt x="2292" y="1023"/>
                  </a:lnTo>
                  <a:lnTo>
                    <a:pt x="2292" y="1024"/>
                  </a:lnTo>
                  <a:lnTo>
                    <a:pt x="2292" y="1025"/>
                  </a:lnTo>
                  <a:lnTo>
                    <a:pt x="2292" y="1025"/>
                  </a:lnTo>
                  <a:lnTo>
                    <a:pt x="2292" y="1026"/>
                  </a:lnTo>
                  <a:lnTo>
                    <a:pt x="2293" y="1027"/>
                  </a:lnTo>
                  <a:lnTo>
                    <a:pt x="2293" y="1028"/>
                  </a:lnTo>
                  <a:lnTo>
                    <a:pt x="2293" y="1029"/>
                  </a:lnTo>
                  <a:lnTo>
                    <a:pt x="2293" y="1030"/>
                  </a:lnTo>
                  <a:lnTo>
                    <a:pt x="2293" y="1030"/>
                  </a:lnTo>
                  <a:lnTo>
                    <a:pt x="2293" y="1031"/>
                  </a:lnTo>
                  <a:lnTo>
                    <a:pt x="2293" y="1032"/>
                  </a:lnTo>
                  <a:lnTo>
                    <a:pt x="2294" y="1033"/>
                  </a:lnTo>
                  <a:lnTo>
                    <a:pt x="2294" y="1034"/>
                  </a:lnTo>
                  <a:lnTo>
                    <a:pt x="2294" y="1034"/>
                  </a:lnTo>
                  <a:lnTo>
                    <a:pt x="2294" y="1035"/>
                  </a:lnTo>
                  <a:lnTo>
                    <a:pt x="2295" y="1036"/>
                  </a:lnTo>
                  <a:lnTo>
                    <a:pt x="2295" y="1037"/>
                  </a:lnTo>
                  <a:lnTo>
                    <a:pt x="2295" y="1037"/>
                  </a:lnTo>
                  <a:lnTo>
                    <a:pt x="2295" y="1038"/>
                  </a:lnTo>
                  <a:lnTo>
                    <a:pt x="2295" y="1039"/>
                  </a:lnTo>
                  <a:lnTo>
                    <a:pt x="2295" y="1040"/>
                  </a:lnTo>
                  <a:lnTo>
                    <a:pt x="2295" y="1040"/>
                  </a:lnTo>
                  <a:lnTo>
                    <a:pt x="2296" y="1041"/>
                  </a:lnTo>
                  <a:lnTo>
                    <a:pt x="2296" y="1042"/>
                  </a:lnTo>
                  <a:lnTo>
                    <a:pt x="2296" y="1043"/>
                  </a:lnTo>
                  <a:lnTo>
                    <a:pt x="2296" y="1043"/>
                  </a:lnTo>
                  <a:lnTo>
                    <a:pt x="2296" y="1044"/>
                  </a:lnTo>
                  <a:lnTo>
                    <a:pt x="2296" y="1045"/>
                  </a:lnTo>
                  <a:lnTo>
                    <a:pt x="2296" y="1046"/>
                  </a:lnTo>
                  <a:lnTo>
                    <a:pt x="2297" y="1047"/>
                  </a:lnTo>
                  <a:lnTo>
                    <a:pt x="2297" y="1047"/>
                  </a:lnTo>
                  <a:lnTo>
                    <a:pt x="2297" y="1048"/>
                  </a:lnTo>
                  <a:lnTo>
                    <a:pt x="2297" y="1049"/>
                  </a:lnTo>
                  <a:lnTo>
                    <a:pt x="2297" y="1049"/>
                  </a:lnTo>
                  <a:lnTo>
                    <a:pt x="2298" y="1050"/>
                  </a:lnTo>
                  <a:lnTo>
                    <a:pt x="2298" y="1051"/>
                  </a:lnTo>
                  <a:lnTo>
                    <a:pt x="2298" y="1052"/>
                  </a:lnTo>
                  <a:lnTo>
                    <a:pt x="2298" y="1052"/>
                  </a:lnTo>
                  <a:lnTo>
                    <a:pt x="2298" y="1053"/>
                  </a:lnTo>
                  <a:lnTo>
                    <a:pt x="2298" y="1053"/>
                  </a:lnTo>
                  <a:lnTo>
                    <a:pt x="2298" y="1054"/>
                  </a:lnTo>
                  <a:lnTo>
                    <a:pt x="2299" y="1055"/>
                  </a:lnTo>
                  <a:lnTo>
                    <a:pt x="2299" y="1056"/>
                  </a:lnTo>
                  <a:lnTo>
                    <a:pt x="2299" y="1056"/>
                  </a:lnTo>
                  <a:lnTo>
                    <a:pt x="2299" y="1057"/>
                  </a:lnTo>
                  <a:lnTo>
                    <a:pt x="2300" y="1058"/>
                  </a:lnTo>
                  <a:lnTo>
                    <a:pt x="2300" y="1058"/>
                  </a:lnTo>
                  <a:lnTo>
                    <a:pt x="2300" y="1059"/>
                  </a:lnTo>
                  <a:lnTo>
                    <a:pt x="2300" y="1060"/>
                  </a:lnTo>
                  <a:lnTo>
                    <a:pt x="2300" y="1060"/>
                  </a:lnTo>
                  <a:lnTo>
                    <a:pt x="2300" y="1061"/>
                  </a:lnTo>
                  <a:lnTo>
                    <a:pt x="2300" y="1062"/>
                  </a:lnTo>
                  <a:lnTo>
                    <a:pt x="2301" y="1062"/>
                  </a:lnTo>
                  <a:lnTo>
                    <a:pt x="2301" y="1063"/>
                  </a:lnTo>
                  <a:lnTo>
                    <a:pt x="2301" y="1063"/>
                  </a:lnTo>
                  <a:lnTo>
                    <a:pt x="2301" y="1064"/>
                  </a:lnTo>
                  <a:lnTo>
                    <a:pt x="2301" y="1065"/>
                  </a:lnTo>
                  <a:lnTo>
                    <a:pt x="2301" y="1065"/>
                  </a:lnTo>
                  <a:lnTo>
                    <a:pt x="2301" y="1066"/>
                  </a:lnTo>
                  <a:lnTo>
                    <a:pt x="2302" y="1066"/>
                  </a:lnTo>
                  <a:lnTo>
                    <a:pt x="2302" y="1067"/>
                  </a:lnTo>
                  <a:lnTo>
                    <a:pt x="2302" y="1068"/>
                  </a:lnTo>
                  <a:lnTo>
                    <a:pt x="2302" y="1068"/>
                  </a:lnTo>
                  <a:lnTo>
                    <a:pt x="2302" y="1069"/>
                  </a:lnTo>
                  <a:lnTo>
                    <a:pt x="2303" y="1069"/>
                  </a:lnTo>
                  <a:lnTo>
                    <a:pt x="2303" y="1070"/>
                  </a:lnTo>
                  <a:lnTo>
                    <a:pt x="2303" y="1070"/>
                  </a:lnTo>
                  <a:lnTo>
                    <a:pt x="2303" y="1071"/>
                  </a:lnTo>
                  <a:lnTo>
                    <a:pt x="2303" y="1071"/>
                  </a:lnTo>
                  <a:lnTo>
                    <a:pt x="2303" y="1072"/>
                  </a:lnTo>
                  <a:lnTo>
                    <a:pt x="2303" y="1073"/>
                  </a:lnTo>
                  <a:lnTo>
                    <a:pt x="2304" y="1073"/>
                  </a:lnTo>
                  <a:lnTo>
                    <a:pt x="2304" y="1074"/>
                  </a:lnTo>
                  <a:lnTo>
                    <a:pt x="2304" y="1074"/>
                  </a:lnTo>
                  <a:lnTo>
                    <a:pt x="2304" y="1075"/>
                  </a:lnTo>
                  <a:lnTo>
                    <a:pt x="2305" y="1075"/>
                  </a:lnTo>
                  <a:lnTo>
                    <a:pt x="2305" y="1076"/>
                  </a:lnTo>
                  <a:lnTo>
                    <a:pt x="2305" y="1076"/>
                  </a:lnTo>
                  <a:lnTo>
                    <a:pt x="2305" y="1077"/>
                  </a:lnTo>
                  <a:lnTo>
                    <a:pt x="2305" y="1077"/>
                  </a:lnTo>
                  <a:lnTo>
                    <a:pt x="2305" y="1078"/>
                  </a:lnTo>
                  <a:lnTo>
                    <a:pt x="2305" y="1078"/>
                  </a:lnTo>
                  <a:lnTo>
                    <a:pt x="2306" y="1079"/>
                  </a:lnTo>
                  <a:lnTo>
                    <a:pt x="2306" y="1079"/>
                  </a:lnTo>
                  <a:lnTo>
                    <a:pt x="2306" y="1080"/>
                  </a:lnTo>
                  <a:lnTo>
                    <a:pt x="2306" y="1080"/>
                  </a:lnTo>
                  <a:lnTo>
                    <a:pt x="2306" y="1080"/>
                  </a:lnTo>
                  <a:lnTo>
                    <a:pt x="2306" y="1081"/>
                  </a:lnTo>
                  <a:lnTo>
                    <a:pt x="2306" y="1081"/>
                  </a:lnTo>
                  <a:lnTo>
                    <a:pt x="2307" y="1082"/>
                  </a:lnTo>
                  <a:lnTo>
                    <a:pt x="2307" y="1082"/>
                  </a:lnTo>
                  <a:lnTo>
                    <a:pt x="2307" y="1083"/>
                  </a:lnTo>
                  <a:lnTo>
                    <a:pt x="2307" y="1083"/>
                  </a:lnTo>
                  <a:lnTo>
                    <a:pt x="2307" y="1083"/>
                  </a:lnTo>
                  <a:lnTo>
                    <a:pt x="2308" y="1084"/>
                  </a:lnTo>
                  <a:lnTo>
                    <a:pt x="2308" y="1084"/>
                  </a:lnTo>
                  <a:lnTo>
                    <a:pt x="2308" y="1085"/>
                  </a:lnTo>
                  <a:lnTo>
                    <a:pt x="2308" y="1085"/>
                  </a:lnTo>
                  <a:lnTo>
                    <a:pt x="2308" y="1085"/>
                  </a:lnTo>
                  <a:lnTo>
                    <a:pt x="2308" y="1086"/>
                  </a:lnTo>
                  <a:lnTo>
                    <a:pt x="2308" y="1086"/>
                  </a:lnTo>
                  <a:lnTo>
                    <a:pt x="2309" y="1086"/>
                  </a:lnTo>
                  <a:lnTo>
                    <a:pt x="2309" y="1087"/>
                  </a:lnTo>
                  <a:lnTo>
                    <a:pt x="2309" y="1087"/>
                  </a:lnTo>
                  <a:lnTo>
                    <a:pt x="2309" y="1088"/>
                  </a:lnTo>
                  <a:lnTo>
                    <a:pt x="2310" y="1088"/>
                  </a:lnTo>
                  <a:lnTo>
                    <a:pt x="2310" y="1088"/>
                  </a:lnTo>
                  <a:lnTo>
                    <a:pt x="2310" y="1088"/>
                  </a:lnTo>
                  <a:lnTo>
                    <a:pt x="2310" y="1089"/>
                  </a:lnTo>
                  <a:lnTo>
                    <a:pt x="2310" y="1089"/>
                  </a:lnTo>
                  <a:lnTo>
                    <a:pt x="2310" y="1089"/>
                  </a:lnTo>
                  <a:lnTo>
                    <a:pt x="2310" y="1089"/>
                  </a:lnTo>
                  <a:lnTo>
                    <a:pt x="2311" y="1090"/>
                  </a:lnTo>
                  <a:lnTo>
                    <a:pt x="2311" y="1090"/>
                  </a:lnTo>
                  <a:lnTo>
                    <a:pt x="2311" y="1091"/>
                  </a:lnTo>
                  <a:lnTo>
                    <a:pt x="2311" y="1091"/>
                  </a:lnTo>
                  <a:lnTo>
                    <a:pt x="2311" y="1091"/>
                  </a:lnTo>
                  <a:lnTo>
                    <a:pt x="2311" y="1091"/>
                  </a:lnTo>
                  <a:lnTo>
                    <a:pt x="2311" y="1091"/>
                  </a:lnTo>
                  <a:lnTo>
                    <a:pt x="2312" y="1092"/>
                  </a:lnTo>
                  <a:lnTo>
                    <a:pt x="2312" y="1092"/>
                  </a:lnTo>
                  <a:lnTo>
                    <a:pt x="2312" y="1092"/>
                  </a:lnTo>
                  <a:lnTo>
                    <a:pt x="2312" y="1093"/>
                  </a:lnTo>
                  <a:lnTo>
                    <a:pt x="2312" y="1093"/>
                  </a:lnTo>
                  <a:lnTo>
                    <a:pt x="2313" y="1093"/>
                  </a:lnTo>
                  <a:lnTo>
                    <a:pt x="2313" y="1093"/>
                  </a:lnTo>
                  <a:lnTo>
                    <a:pt x="2313" y="1093"/>
                  </a:lnTo>
                  <a:lnTo>
                    <a:pt x="2313" y="1094"/>
                  </a:lnTo>
                  <a:lnTo>
                    <a:pt x="2313" y="1094"/>
                  </a:lnTo>
                  <a:lnTo>
                    <a:pt x="2313" y="1094"/>
                  </a:lnTo>
                  <a:lnTo>
                    <a:pt x="2314" y="1094"/>
                  </a:lnTo>
                  <a:lnTo>
                    <a:pt x="2314" y="1094"/>
                  </a:lnTo>
                  <a:lnTo>
                    <a:pt x="2314" y="1094"/>
                  </a:lnTo>
                  <a:lnTo>
                    <a:pt x="2314" y="1094"/>
                  </a:lnTo>
                  <a:lnTo>
                    <a:pt x="2314" y="1095"/>
                  </a:lnTo>
                  <a:lnTo>
                    <a:pt x="2315" y="1095"/>
                  </a:lnTo>
                  <a:lnTo>
                    <a:pt x="2315" y="1095"/>
                  </a:lnTo>
                  <a:lnTo>
                    <a:pt x="2315" y="1095"/>
                  </a:lnTo>
                  <a:lnTo>
                    <a:pt x="2315" y="1095"/>
                  </a:lnTo>
                  <a:lnTo>
                    <a:pt x="2315" y="1095"/>
                  </a:lnTo>
                  <a:lnTo>
                    <a:pt x="2315" y="1096"/>
                  </a:lnTo>
                  <a:lnTo>
                    <a:pt x="2315" y="1096"/>
                  </a:lnTo>
                  <a:lnTo>
                    <a:pt x="2316" y="1096"/>
                  </a:lnTo>
                  <a:lnTo>
                    <a:pt x="2316" y="1096"/>
                  </a:lnTo>
                  <a:lnTo>
                    <a:pt x="2316" y="1096"/>
                  </a:lnTo>
                  <a:lnTo>
                    <a:pt x="2316" y="1096"/>
                  </a:lnTo>
                  <a:lnTo>
                    <a:pt x="2316" y="1096"/>
                  </a:lnTo>
                  <a:lnTo>
                    <a:pt x="2316" y="1096"/>
                  </a:lnTo>
                  <a:lnTo>
                    <a:pt x="2316" y="1096"/>
                  </a:lnTo>
                  <a:lnTo>
                    <a:pt x="2317" y="1096"/>
                  </a:lnTo>
                  <a:lnTo>
                    <a:pt x="2317" y="1096"/>
                  </a:lnTo>
                  <a:lnTo>
                    <a:pt x="2317" y="1096"/>
                  </a:lnTo>
                  <a:lnTo>
                    <a:pt x="2317" y="1096"/>
                  </a:lnTo>
                  <a:lnTo>
                    <a:pt x="2317" y="1096"/>
                  </a:lnTo>
                  <a:lnTo>
                    <a:pt x="2318" y="1096"/>
                  </a:lnTo>
                  <a:lnTo>
                    <a:pt x="2318" y="1096"/>
                  </a:lnTo>
                  <a:lnTo>
                    <a:pt x="2318" y="1096"/>
                  </a:lnTo>
                  <a:lnTo>
                    <a:pt x="2318" y="1096"/>
                  </a:lnTo>
                  <a:lnTo>
                    <a:pt x="2318" y="1096"/>
                  </a:lnTo>
                  <a:lnTo>
                    <a:pt x="2318" y="1096"/>
                  </a:lnTo>
                  <a:lnTo>
                    <a:pt x="2319" y="1096"/>
                  </a:lnTo>
                  <a:lnTo>
                    <a:pt x="2319" y="1096"/>
                  </a:lnTo>
                  <a:lnTo>
                    <a:pt x="2319" y="1096"/>
                  </a:lnTo>
                  <a:lnTo>
                    <a:pt x="2319" y="1096"/>
                  </a:lnTo>
                  <a:lnTo>
                    <a:pt x="2319" y="1096"/>
                  </a:lnTo>
                  <a:lnTo>
                    <a:pt x="2319" y="1096"/>
                  </a:lnTo>
                  <a:lnTo>
                    <a:pt x="2319" y="1096"/>
                  </a:lnTo>
                  <a:lnTo>
                    <a:pt x="2320" y="1096"/>
                  </a:lnTo>
                  <a:lnTo>
                    <a:pt x="2320" y="1096"/>
                  </a:lnTo>
                  <a:lnTo>
                    <a:pt x="2320" y="1096"/>
                  </a:lnTo>
                  <a:lnTo>
                    <a:pt x="2320" y="1096"/>
                  </a:lnTo>
                  <a:lnTo>
                    <a:pt x="2320" y="1096"/>
                  </a:lnTo>
                  <a:lnTo>
                    <a:pt x="2321" y="1096"/>
                  </a:lnTo>
                  <a:lnTo>
                    <a:pt x="2321" y="1096"/>
                  </a:lnTo>
                  <a:lnTo>
                    <a:pt x="2321" y="1096"/>
                  </a:lnTo>
                  <a:lnTo>
                    <a:pt x="2321" y="1096"/>
                  </a:lnTo>
                  <a:lnTo>
                    <a:pt x="2321" y="1096"/>
                  </a:lnTo>
                  <a:lnTo>
                    <a:pt x="2321" y="1096"/>
                  </a:lnTo>
                  <a:lnTo>
                    <a:pt x="2321" y="1095"/>
                  </a:lnTo>
                  <a:lnTo>
                    <a:pt x="2322" y="1095"/>
                  </a:lnTo>
                  <a:lnTo>
                    <a:pt x="2322" y="1095"/>
                  </a:lnTo>
                  <a:lnTo>
                    <a:pt x="2322" y="1095"/>
                  </a:lnTo>
                  <a:lnTo>
                    <a:pt x="2322" y="1095"/>
                  </a:lnTo>
                  <a:lnTo>
                    <a:pt x="2323" y="1095"/>
                  </a:lnTo>
                  <a:lnTo>
                    <a:pt x="2323" y="1094"/>
                  </a:lnTo>
                  <a:lnTo>
                    <a:pt x="2323" y="1094"/>
                  </a:lnTo>
                  <a:lnTo>
                    <a:pt x="2323" y="1094"/>
                  </a:lnTo>
                  <a:lnTo>
                    <a:pt x="2323" y="1094"/>
                  </a:lnTo>
                  <a:lnTo>
                    <a:pt x="2323" y="1094"/>
                  </a:lnTo>
                  <a:lnTo>
                    <a:pt x="2323" y="1094"/>
                  </a:lnTo>
                  <a:lnTo>
                    <a:pt x="2324" y="1094"/>
                  </a:lnTo>
                  <a:lnTo>
                    <a:pt x="2324" y="1093"/>
                  </a:lnTo>
                  <a:lnTo>
                    <a:pt x="2324" y="1093"/>
                  </a:lnTo>
                  <a:lnTo>
                    <a:pt x="2324" y="1093"/>
                  </a:lnTo>
                  <a:lnTo>
                    <a:pt x="2324" y="1093"/>
                  </a:lnTo>
                  <a:lnTo>
                    <a:pt x="2324" y="1093"/>
                  </a:lnTo>
                  <a:lnTo>
                    <a:pt x="2324" y="1092"/>
                  </a:lnTo>
                  <a:lnTo>
                    <a:pt x="2325" y="1092"/>
                  </a:lnTo>
                  <a:lnTo>
                    <a:pt x="2325" y="1092"/>
                  </a:lnTo>
                  <a:lnTo>
                    <a:pt x="2325" y="1092"/>
                  </a:lnTo>
                  <a:lnTo>
                    <a:pt x="2325" y="1091"/>
                  </a:lnTo>
                  <a:lnTo>
                    <a:pt x="2325" y="1091"/>
                  </a:lnTo>
                  <a:lnTo>
                    <a:pt x="2326" y="1091"/>
                  </a:lnTo>
                  <a:lnTo>
                    <a:pt x="2326" y="1091"/>
                  </a:lnTo>
                  <a:lnTo>
                    <a:pt x="2326" y="1090"/>
                  </a:lnTo>
                  <a:lnTo>
                    <a:pt x="2326" y="1090"/>
                  </a:lnTo>
                  <a:lnTo>
                    <a:pt x="2326" y="1090"/>
                  </a:lnTo>
                  <a:lnTo>
                    <a:pt x="2326" y="1089"/>
                  </a:lnTo>
                  <a:lnTo>
                    <a:pt x="2326" y="1089"/>
                  </a:lnTo>
                  <a:lnTo>
                    <a:pt x="2327" y="1089"/>
                  </a:lnTo>
                  <a:lnTo>
                    <a:pt x="2327" y="1089"/>
                  </a:lnTo>
                  <a:lnTo>
                    <a:pt x="2327" y="1088"/>
                  </a:lnTo>
                  <a:lnTo>
                    <a:pt x="2327" y="1088"/>
                  </a:lnTo>
                  <a:lnTo>
                    <a:pt x="2328" y="1088"/>
                  </a:lnTo>
                  <a:lnTo>
                    <a:pt x="2328" y="1088"/>
                  </a:lnTo>
                  <a:lnTo>
                    <a:pt x="2328" y="1087"/>
                  </a:lnTo>
                  <a:lnTo>
                    <a:pt x="2328" y="1087"/>
                  </a:lnTo>
                  <a:lnTo>
                    <a:pt x="2328" y="1086"/>
                  </a:lnTo>
                  <a:lnTo>
                    <a:pt x="2328" y="1086"/>
                  </a:lnTo>
                  <a:lnTo>
                    <a:pt x="2328" y="1086"/>
                  </a:lnTo>
                  <a:lnTo>
                    <a:pt x="2329" y="1085"/>
                  </a:lnTo>
                  <a:lnTo>
                    <a:pt x="2329" y="1085"/>
                  </a:lnTo>
                  <a:lnTo>
                    <a:pt x="2329" y="1085"/>
                  </a:lnTo>
                  <a:lnTo>
                    <a:pt x="2329" y="1085"/>
                  </a:lnTo>
                  <a:lnTo>
                    <a:pt x="2329" y="1084"/>
                  </a:lnTo>
                  <a:lnTo>
                    <a:pt x="2329" y="1084"/>
                  </a:lnTo>
                  <a:lnTo>
                    <a:pt x="2329" y="1083"/>
                  </a:lnTo>
                  <a:lnTo>
                    <a:pt x="2330" y="1083"/>
                  </a:lnTo>
                  <a:lnTo>
                    <a:pt x="2330" y="1083"/>
                  </a:lnTo>
                  <a:lnTo>
                    <a:pt x="2330" y="1082"/>
                  </a:lnTo>
                  <a:lnTo>
                    <a:pt x="2330" y="1082"/>
                  </a:lnTo>
                  <a:lnTo>
                    <a:pt x="2330" y="1081"/>
                  </a:lnTo>
                  <a:lnTo>
                    <a:pt x="2331" y="1081"/>
                  </a:lnTo>
                  <a:lnTo>
                    <a:pt x="2331" y="1081"/>
                  </a:lnTo>
                  <a:lnTo>
                    <a:pt x="2331" y="1080"/>
                  </a:lnTo>
                  <a:lnTo>
                    <a:pt x="2331" y="1080"/>
                  </a:lnTo>
                  <a:lnTo>
                    <a:pt x="2331" y="1079"/>
                  </a:lnTo>
                  <a:lnTo>
                    <a:pt x="2331" y="1079"/>
                  </a:lnTo>
                  <a:lnTo>
                    <a:pt x="2331" y="1078"/>
                  </a:lnTo>
                  <a:lnTo>
                    <a:pt x="2332" y="1078"/>
                  </a:lnTo>
                  <a:lnTo>
                    <a:pt x="2332" y="1078"/>
                  </a:lnTo>
                  <a:lnTo>
                    <a:pt x="2332" y="1077"/>
                  </a:lnTo>
                  <a:lnTo>
                    <a:pt x="2332" y="1076"/>
                  </a:lnTo>
                  <a:lnTo>
                    <a:pt x="2333" y="1076"/>
                  </a:lnTo>
                  <a:lnTo>
                    <a:pt x="2333" y="1076"/>
                  </a:lnTo>
                  <a:lnTo>
                    <a:pt x="2333" y="1075"/>
                  </a:lnTo>
                  <a:lnTo>
                    <a:pt x="2333" y="1075"/>
                  </a:lnTo>
                  <a:lnTo>
                    <a:pt x="2333" y="1075"/>
                  </a:lnTo>
                  <a:lnTo>
                    <a:pt x="2333" y="1074"/>
                  </a:lnTo>
                  <a:lnTo>
                    <a:pt x="2333" y="1073"/>
                  </a:lnTo>
                  <a:lnTo>
                    <a:pt x="2334" y="1073"/>
                  </a:lnTo>
                  <a:lnTo>
                    <a:pt x="2334" y="1073"/>
                  </a:lnTo>
                  <a:lnTo>
                    <a:pt x="2334" y="1072"/>
                  </a:lnTo>
                  <a:lnTo>
                    <a:pt x="2334" y="1071"/>
                  </a:lnTo>
                  <a:lnTo>
                    <a:pt x="2334" y="1071"/>
                  </a:lnTo>
                  <a:lnTo>
                    <a:pt x="2334" y="1070"/>
                  </a:lnTo>
                  <a:lnTo>
                    <a:pt x="2334" y="1070"/>
                  </a:lnTo>
                  <a:lnTo>
                    <a:pt x="2335" y="1070"/>
                  </a:lnTo>
                  <a:lnTo>
                    <a:pt x="2335" y="1069"/>
                  </a:lnTo>
                  <a:lnTo>
                    <a:pt x="2335" y="1068"/>
                  </a:lnTo>
                  <a:lnTo>
                    <a:pt x="2335" y="1068"/>
                  </a:lnTo>
                  <a:lnTo>
                    <a:pt x="2335" y="1067"/>
                  </a:lnTo>
                  <a:lnTo>
                    <a:pt x="2336" y="1067"/>
                  </a:lnTo>
                  <a:lnTo>
                    <a:pt x="2336" y="1066"/>
                  </a:lnTo>
                  <a:lnTo>
                    <a:pt x="2336" y="1066"/>
                  </a:lnTo>
                  <a:lnTo>
                    <a:pt x="2336" y="1065"/>
                  </a:lnTo>
                  <a:lnTo>
                    <a:pt x="2336" y="1065"/>
                  </a:lnTo>
                  <a:lnTo>
                    <a:pt x="2336" y="1064"/>
                  </a:lnTo>
                  <a:lnTo>
                    <a:pt x="2336" y="1064"/>
                  </a:lnTo>
                  <a:lnTo>
                    <a:pt x="2337" y="1063"/>
                  </a:lnTo>
                  <a:lnTo>
                    <a:pt x="2337" y="1063"/>
                  </a:lnTo>
                  <a:lnTo>
                    <a:pt x="2337" y="1062"/>
                  </a:lnTo>
                  <a:lnTo>
                    <a:pt x="2337" y="1062"/>
                  </a:lnTo>
                  <a:lnTo>
                    <a:pt x="2338" y="1061"/>
                  </a:lnTo>
                  <a:lnTo>
                    <a:pt x="2338" y="1060"/>
                  </a:lnTo>
                  <a:lnTo>
                    <a:pt x="2338" y="1060"/>
                  </a:lnTo>
                  <a:lnTo>
                    <a:pt x="2338" y="1059"/>
                  </a:lnTo>
                  <a:lnTo>
                    <a:pt x="2338" y="1059"/>
                  </a:lnTo>
                  <a:lnTo>
                    <a:pt x="2338" y="1058"/>
                  </a:lnTo>
                  <a:lnTo>
                    <a:pt x="2338" y="1058"/>
                  </a:lnTo>
                  <a:lnTo>
                    <a:pt x="2339" y="1057"/>
                  </a:lnTo>
                  <a:lnTo>
                    <a:pt x="2339" y="1057"/>
                  </a:lnTo>
                  <a:lnTo>
                    <a:pt x="2339" y="1056"/>
                  </a:lnTo>
                  <a:lnTo>
                    <a:pt x="2339" y="1055"/>
                  </a:lnTo>
                  <a:lnTo>
                    <a:pt x="2339" y="1055"/>
                  </a:lnTo>
                  <a:lnTo>
                    <a:pt x="2339" y="1054"/>
                  </a:lnTo>
                  <a:lnTo>
                    <a:pt x="2339" y="1053"/>
                  </a:lnTo>
                  <a:lnTo>
                    <a:pt x="2340" y="1053"/>
                  </a:lnTo>
                  <a:lnTo>
                    <a:pt x="2340" y="1052"/>
                  </a:lnTo>
                  <a:lnTo>
                    <a:pt x="2340" y="1052"/>
                  </a:lnTo>
                  <a:lnTo>
                    <a:pt x="2340" y="1051"/>
                  </a:lnTo>
                  <a:lnTo>
                    <a:pt x="2340" y="1050"/>
                  </a:lnTo>
                  <a:lnTo>
                    <a:pt x="2341" y="1050"/>
                  </a:lnTo>
                  <a:lnTo>
                    <a:pt x="2341" y="1049"/>
                  </a:lnTo>
                  <a:lnTo>
                    <a:pt x="2341" y="1048"/>
                  </a:lnTo>
                  <a:lnTo>
                    <a:pt x="2341" y="1048"/>
                  </a:lnTo>
                  <a:lnTo>
                    <a:pt x="2341" y="1047"/>
                  </a:lnTo>
                  <a:lnTo>
                    <a:pt x="2341" y="1047"/>
                  </a:lnTo>
                  <a:lnTo>
                    <a:pt x="2341" y="1046"/>
                  </a:lnTo>
                  <a:lnTo>
                    <a:pt x="2342" y="1045"/>
                  </a:lnTo>
                  <a:lnTo>
                    <a:pt x="2342" y="1045"/>
                  </a:lnTo>
                  <a:lnTo>
                    <a:pt x="2342" y="1044"/>
                  </a:lnTo>
                  <a:lnTo>
                    <a:pt x="2342" y="1043"/>
                  </a:lnTo>
                  <a:lnTo>
                    <a:pt x="2343" y="1043"/>
                  </a:lnTo>
                  <a:lnTo>
                    <a:pt x="2343" y="1042"/>
                  </a:lnTo>
                  <a:lnTo>
                    <a:pt x="2343" y="1042"/>
                  </a:lnTo>
                  <a:lnTo>
                    <a:pt x="2343" y="1041"/>
                  </a:lnTo>
                  <a:lnTo>
                    <a:pt x="2343" y="1040"/>
                  </a:lnTo>
                  <a:lnTo>
                    <a:pt x="2343" y="1040"/>
                  </a:lnTo>
                  <a:lnTo>
                    <a:pt x="2343" y="1039"/>
                  </a:lnTo>
                  <a:lnTo>
                    <a:pt x="2344" y="1038"/>
                  </a:lnTo>
                  <a:lnTo>
                    <a:pt x="2344" y="1038"/>
                  </a:lnTo>
                  <a:lnTo>
                    <a:pt x="2344" y="1037"/>
                  </a:lnTo>
                  <a:lnTo>
                    <a:pt x="2344" y="1037"/>
                  </a:lnTo>
                  <a:lnTo>
                    <a:pt x="2344" y="1036"/>
                  </a:lnTo>
                  <a:lnTo>
                    <a:pt x="2344" y="1035"/>
                  </a:lnTo>
                  <a:lnTo>
                    <a:pt x="2344" y="1035"/>
                  </a:lnTo>
                  <a:lnTo>
                    <a:pt x="2345" y="1034"/>
                  </a:lnTo>
                  <a:lnTo>
                    <a:pt x="2345" y="1034"/>
                  </a:lnTo>
                  <a:lnTo>
                    <a:pt x="2345" y="1033"/>
                  </a:lnTo>
                  <a:lnTo>
                    <a:pt x="2345" y="1032"/>
                  </a:lnTo>
                  <a:lnTo>
                    <a:pt x="2345" y="1031"/>
                  </a:lnTo>
                  <a:lnTo>
                    <a:pt x="2346" y="1031"/>
                  </a:lnTo>
                  <a:lnTo>
                    <a:pt x="2346" y="1030"/>
                  </a:lnTo>
                  <a:lnTo>
                    <a:pt x="2346" y="1029"/>
                  </a:lnTo>
                  <a:lnTo>
                    <a:pt x="2346" y="1029"/>
                  </a:lnTo>
                  <a:lnTo>
                    <a:pt x="2346" y="1028"/>
                  </a:lnTo>
                  <a:lnTo>
                    <a:pt x="2346" y="1027"/>
                  </a:lnTo>
                  <a:lnTo>
                    <a:pt x="2347" y="1027"/>
                  </a:lnTo>
                  <a:lnTo>
                    <a:pt x="2347" y="1026"/>
                  </a:lnTo>
                  <a:lnTo>
                    <a:pt x="2347" y="1025"/>
                  </a:lnTo>
                  <a:lnTo>
                    <a:pt x="2347" y="1025"/>
                  </a:lnTo>
                  <a:lnTo>
                    <a:pt x="2347" y="1024"/>
                  </a:lnTo>
                  <a:lnTo>
                    <a:pt x="2348" y="1024"/>
                  </a:lnTo>
                  <a:lnTo>
                    <a:pt x="2348" y="1023"/>
                  </a:lnTo>
                  <a:lnTo>
                    <a:pt x="2348" y="1022"/>
                  </a:lnTo>
                  <a:lnTo>
                    <a:pt x="2348" y="1022"/>
                  </a:lnTo>
                  <a:lnTo>
                    <a:pt x="2348" y="1021"/>
                  </a:lnTo>
                  <a:lnTo>
                    <a:pt x="2348" y="1020"/>
                  </a:lnTo>
                  <a:lnTo>
                    <a:pt x="2348" y="1019"/>
                  </a:lnTo>
                  <a:lnTo>
                    <a:pt x="2349" y="1019"/>
                  </a:lnTo>
                  <a:lnTo>
                    <a:pt x="2349" y="1018"/>
                  </a:lnTo>
                  <a:lnTo>
                    <a:pt x="2349" y="1017"/>
                  </a:lnTo>
                  <a:lnTo>
                    <a:pt x="2349" y="1017"/>
                  </a:lnTo>
                  <a:lnTo>
                    <a:pt x="2349" y="1016"/>
                  </a:lnTo>
                  <a:lnTo>
                    <a:pt x="2349" y="1015"/>
                  </a:lnTo>
                  <a:lnTo>
                    <a:pt x="2349" y="1015"/>
                  </a:lnTo>
                  <a:lnTo>
                    <a:pt x="2350" y="1014"/>
                  </a:lnTo>
                  <a:lnTo>
                    <a:pt x="2350" y="1014"/>
                  </a:lnTo>
                  <a:lnTo>
                    <a:pt x="2350" y="1013"/>
                  </a:lnTo>
                  <a:lnTo>
                    <a:pt x="2350" y="1012"/>
                  </a:lnTo>
                  <a:lnTo>
                    <a:pt x="2351" y="1012"/>
                  </a:lnTo>
                  <a:lnTo>
                    <a:pt x="2351" y="1011"/>
                  </a:lnTo>
                  <a:lnTo>
                    <a:pt x="2351" y="1010"/>
                  </a:lnTo>
                  <a:lnTo>
                    <a:pt x="2351" y="1009"/>
                  </a:lnTo>
                  <a:lnTo>
                    <a:pt x="2351" y="1009"/>
                  </a:lnTo>
                  <a:lnTo>
                    <a:pt x="2351" y="1008"/>
                  </a:lnTo>
                  <a:lnTo>
                    <a:pt x="2351" y="1007"/>
                  </a:lnTo>
                  <a:lnTo>
                    <a:pt x="2352" y="1007"/>
                  </a:lnTo>
                  <a:lnTo>
                    <a:pt x="2352" y="1006"/>
                  </a:lnTo>
                  <a:lnTo>
                    <a:pt x="2352" y="1006"/>
                  </a:lnTo>
                  <a:lnTo>
                    <a:pt x="2352" y="1005"/>
                  </a:lnTo>
                  <a:lnTo>
                    <a:pt x="2352" y="1004"/>
                  </a:lnTo>
                  <a:lnTo>
                    <a:pt x="2352" y="1004"/>
                  </a:lnTo>
                  <a:lnTo>
                    <a:pt x="2352" y="1003"/>
                  </a:lnTo>
                  <a:lnTo>
                    <a:pt x="2353" y="1002"/>
                  </a:lnTo>
                  <a:lnTo>
                    <a:pt x="2353" y="1002"/>
                  </a:lnTo>
                  <a:lnTo>
                    <a:pt x="2353" y="1001"/>
                  </a:lnTo>
                  <a:lnTo>
                    <a:pt x="2353" y="1000"/>
                  </a:lnTo>
                  <a:lnTo>
                    <a:pt x="2353" y="1000"/>
                  </a:lnTo>
                  <a:lnTo>
                    <a:pt x="2354" y="999"/>
                  </a:lnTo>
                  <a:lnTo>
                    <a:pt x="2354" y="998"/>
                  </a:lnTo>
                  <a:lnTo>
                    <a:pt x="2354" y="998"/>
                  </a:lnTo>
                  <a:lnTo>
                    <a:pt x="2354" y="997"/>
                  </a:lnTo>
                  <a:lnTo>
                    <a:pt x="2354" y="996"/>
                  </a:lnTo>
                  <a:lnTo>
                    <a:pt x="2354" y="996"/>
                  </a:lnTo>
                  <a:lnTo>
                    <a:pt x="2354" y="995"/>
                  </a:lnTo>
                  <a:lnTo>
                    <a:pt x="2355" y="994"/>
                  </a:lnTo>
                  <a:lnTo>
                    <a:pt x="2355" y="994"/>
                  </a:lnTo>
                  <a:lnTo>
                    <a:pt x="2355" y="993"/>
                  </a:lnTo>
                  <a:lnTo>
                    <a:pt x="2355" y="992"/>
                  </a:lnTo>
                  <a:lnTo>
                    <a:pt x="2356" y="992"/>
                  </a:lnTo>
                  <a:lnTo>
                    <a:pt x="2356" y="991"/>
                  </a:lnTo>
                  <a:lnTo>
                    <a:pt x="2356" y="991"/>
                  </a:lnTo>
                  <a:lnTo>
                    <a:pt x="2356" y="990"/>
                  </a:lnTo>
                  <a:lnTo>
                    <a:pt x="2356" y="989"/>
                  </a:lnTo>
                  <a:lnTo>
                    <a:pt x="2356" y="989"/>
                  </a:lnTo>
                  <a:lnTo>
                    <a:pt x="2356" y="988"/>
                  </a:lnTo>
                  <a:lnTo>
                    <a:pt x="2357" y="988"/>
                  </a:lnTo>
                  <a:lnTo>
                    <a:pt x="2357" y="987"/>
                  </a:lnTo>
                  <a:lnTo>
                    <a:pt x="2357" y="986"/>
                  </a:lnTo>
                  <a:lnTo>
                    <a:pt x="2357" y="986"/>
                  </a:lnTo>
                  <a:lnTo>
                    <a:pt x="2357" y="985"/>
                  </a:lnTo>
                  <a:lnTo>
                    <a:pt x="2357" y="984"/>
                  </a:lnTo>
                  <a:lnTo>
                    <a:pt x="2357" y="984"/>
                  </a:lnTo>
                  <a:lnTo>
                    <a:pt x="2358" y="983"/>
                  </a:lnTo>
                  <a:lnTo>
                    <a:pt x="2358" y="983"/>
                  </a:lnTo>
                  <a:lnTo>
                    <a:pt x="2358" y="982"/>
                  </a:lnTo>
                  <a:lnTo>
                    <a:pt x="2358" y="981"/>
                  </a:lnTo>
                  <a:lnTo>
                    <a:pt x="2358" y="981"/>
                  </a:lnTo>
                  <a:lnTo>
                    <a:pt x="2359" y="980"/>
                  </a:lnTo>
                  <a:lnTo>
                    <a:pt x="2359" y="979"/>
                  </a:lnTo>
                  <a:lnTo>
                    <a:pt x="2359" y="979"/>
                  </a:lnTo>
                  <a:lnTo>
                    <a:pt x="2359" y="978"/>
                  </a:lnTo>
                  <a:lnTo>
                    <a:pt x="2359" y="978"/>
                  </a:lnTo>
                  <a:lnTo>
                    <a:pt x="2359" y="977"/>
                  </a:lnTo>
                  <a:lnTo>
                    <a:pt x="2359" y="976"/>
                  </a:lnTo>
                  <a:lnTo>
                    <a:pt x="2360" y="976"/>
                  </a:lnTo>
                  <a:lnTo>
                    <a:pt x="2360" y="975"/>
                  </a:lnTo>
                  <a:lnTo>
                    <a:pt x="2360" y="975"/>
                  </a:lnTo>
                  <a:lnTo>
                    <a:pt x="2360" y="974"/>
                  </a:lnTo>
                  <a:lnTo>
                    <a:pt x="2361" y="974"/>
                  </a:lnTo>
                  <a:lnTo>
                    <a:pt x="2361" y="973"/>
                  </a:lnTo>
                  <a:lnTo>
                    <a:pt x="2361" y="973"/>
                  </a:lnTo>
                  <a:lnTo>
                    <a:pt x="2361" y="972"/>
                  </a:lnTo>
                  <a:lnTo>
                    <a:pt x="2361" y="971"/>
                  </a:lnTo>
                  <a:lnTo>
                    <a:pt x="2361" y="971"/>
                  </a:lnTo>
                  <a:lnTo>
                    <a:pt x="2361" y="970"/>
                  </a:lnTo>
                  <a:lnTo>
                    <a:pt x="2362" y="970"/>
                  </a:lnTo>
                  <a:lnTo>
                    <a:pt x="2362" y="969"/>
                  </a:lnTo>
                  <a:lnTo>
                    <a:pt x="2362" y="969"/>
                  </a:lnTo>
                  <a:lnTo>
                    <a:pt x="2362" y="968"/>
                  </a:lnTo>
                  <a:lnTo>
                    <a:pt x="2362" y="968"/>
                  </a:lnTo>
                  <a:lnTo>
                    <a:pt x="2362" y="967"/>
                  </a:lnTo>
                  <a:lnTo>
                    <a:pt x="2362" y="966"/>
                  </a:lnTo>
                  <a:lnTo>
                    <a:pt x="2363" y="966"/>
                  </a:lnTo>
                  <a:lnTo>
                    <a:pt x="2363" y="965"/>
                  </a:lnTo>
                  <a:lnTo>
                    <a:pt x="2363" y="965"/>
                  </a:lnTo>
                  <a:lnTo>
                    <a:pt x="2363" y="964"/>
                  </a:lnTo>
                  <a:lnTo>
                    <a:pt x="2363" y="964"/>
                  </a:lnTo>
                  <a:lnTo>
                    <a:pt x="2364" y="963"/>
                  </a:lnTo>
                  <a:lnTo>
                    <a:pt x="2364" y="963"/>
                  </a:lnTo>
                  <a:lnTo>
                    <a:pt x="2364" y="962"/>
                  </a:lnTo>
                  <a:lnTo>
                    <a:pt x="2364" y="962"/>
                  </a:lnTo>
                  <a:lnTo>
                    <a:pt x="2364" y="961"/>
                  </a:lnTo>
                  <a:lnTo>
                    <a:pt x="2364" y="961"/>
                  </a:lnTo>
                  <a:lnTo>
                    <a:pt x="2364" y="960"/>
                  </a:lnTo>
                  <a:lnTo>
                    <a:pt x="2365" y="960"/>
                  </a:lnTo>
                  <a:lnTo>
                    <a:pt x="2365" y="959"/>
                  </a:lnTo>
                  <a:lnTo>
                    <a:pt x="2365" y="959"/>
                  </a:lnTo>
                  <a:lnTo>
                    <a:pt x="2365" y="958"/>
                  </a:lnTo>
                  <a:lnTo>
                    <a:pt x="2366" y="958"/>
                  </a:lnTo>
                  <a:lnTo>
                    <a:pt x="2366" y="957"/>
                  </a:lnTo>
                  <a:lnTo>
                    <a:pt x="2366" y="957"/>
                  </a:lnTo>
                  <a:lnTo>
                    <a:pt x="2366" y="956"/>
                  </a:lnTo>
                  <a:lnTo>
                    <a:pt x="2366" y="956"/>
                  </a:lnTo>
                  <a:lnTo>
                    <a:pt x="2366" y="955"/>
                  </a:lnTo>
                  <a:lnTo>
                    <a:pt x="2366" y="955"/>
                  </a:lnTo>
                  <a:lnTo>
                    <a:pt x="2367" y="955"/>
                  </a:lnTo>
                  <a:lnTo>
                    <a:pt x="2367" y="954"/>
                  </a:lnTo>
                  <a:lnTo>
                    <a:pt x="2367" y="953"/>
                  </a:lnTo>
                  <a:lnTo>
                    <a:pt x="2367" y="953"/>
                  </a:lnTo>
                  <a:lnTo>
                    <a:pt x="2367" y="953"/>
                  </a:lnTo>
                  <a:lnTo>
                    <a:pt x="2367" y="952"/>
                  </a:lnTo>
                  <a:lnTo>
                    <a:pt x="2367" y="952"/>
                  </a:lnTo>
                  <a:lnTo>
                    <a:pt x="2368" y="951"/>
                  </a:lnTo>
                  <a:lnTo>
                    <a:pt x="2368" y="951"/>
                  </a:lnTo>
                  <a:lnTo>
                    <a:pt x="2368" y="950"/>
                  </a:lnTo>
                  <a:lnTo>
                    <a:pt x="2368" y="950"/>
                  </a:lnTo>
                  <a:lnTo>
                    <a:pt x="2368" y="950"/>
                  </a:lnTo>
                  <a:lnTo>
                    <a:pt x="2369" y="949"/>
                  </a:lnTo>
                  <a:lnTo>
                    <a:pt x="2369" y="949"/>
                  </a:lnTo>
                  <a:lnTo>
                    <a:pt x="2369" y="948"/>
                  </a:lnTo>
                  <a:lnTo>
                    <a:pt x="2369" y="948"/>
                  </a:lnTo>
                  <a:lnTo>
                    <a:pt x="2369" y="948"/>
                  </a:lnTo>
                  <a:lnTo>
                    <a:pt x="2369" y="947"/>
                  </a:lnTo>
                  <a:lnTo>
                    <a:pt x="2369" y="947"/>
                  </a:lnTo>
                  <a:lnTo>
                    <a:pt x="2370" y="946"/>
                  </a:lnTo>
                  <a:lnTo>
                    <a:pt x="2370" y="946"/>
                  </a:lnTo>
                  <a:lnTo>
                    <a:pt x="2370" y="945"/>
                  </a:lnTo>
                  <a:lnTo>
                    <a:pt x="2370" y="945"/>
                  </a:lnTo>
                  <a:lnTo>
                    <a:pt x="2371" y="945"/>
                  </a:lnTo>
                  <a:lnTo>
                    <a:pt x="2371" y="945"/>
                  </a:lnTo>
                  <a:lnTo>
                    <a:pt x="2371" y="944"/>
                  </a:lnTo>
                  <a:lnTo>
                    <a:pt x="2371" y="944"/>
                  </a:lnTo>
                  <a:lnTo>
                    <a:pt x="2371" y="943"/>
                  </a:lnTo>
                  <a:lnTo>
                    <a:pt x="2371" y="943"/>
                  </a:lnTo>
                  <a:lnTo>
                    <a:pt x="2371" y="943"/>
                  </a:lnTo>
                  <a:lnTo>
                    <a:pt x="2372" y="942"/>
                  </a:lnTo>
                  <a:lnTo>
                    <a:pt x="2372" y="942"/>
                  </a:lnTo>
                  <a:lnTo>
                    <a:pt x="2372" y="942"/>
                  </a:lnTo>
                  <a:lnTo>
                    <a:pt x="2372" y="941"/>
                  </a:lnTo>
                  <a:lnTo>
                    <a:pt x="2372" y="941"/>
                  </a:lnTo>
                  <a:lnTo>
                    <a:pt x="2372" y="941"/>
                  </a:lnTo>
                  <a:lnTo>
                    <a:pt x="2372" y="940"/>
                  </a:lnTo>
                  <a:lnTo>
                    <a:pt x="2373" y="940"/>
                  </a:lnTo>
                  <a:lnTo>
                    <a:pt x="2373" y="940"/>
                  </a:lnTo>
                  <a:lnTo>
                    <a:pt x="2373" y="939"/>
                  </a:lnTo>
                  <a:lnTo>
                    <a:pt x="2373" y="939"/>
                  </a:lnTo>
                  <a:lnTo>
                    <a:pt x="2373" y="939"/>
                  </a:lnTo>
                  <a:lnTo>
                    <a:pt x="2374" y="938"/>
                  </a:lnTo>
                  <a:lnTo>
                    <a:pt x="2374" y="938"/>
                  </a:lnTo>
                  <a:lnTo>
                    <a:pt x="2374" y="938"/>
                  </a:lnTo>
                  <a:lnTo>
                    <a:pt x="2374" y="938"/>
                  </a:lnTo>
                  <a:lnTo>
                    <a:pt x="2374" y="937"/>
                  </a:lnTo>
                  <a:lnTo>
                    <a:pt x="2374" y="937"/>
                  </a:lnTo>
                  <a:lnTo>
                    <a:pt x="2374" y="937"/>
                  </a:lnTo>
                  <a:lnTo>
                    <a:pt x="2375" y="937"/>
                  </a:lnTo>
                  <a:lnTo>
                    <a:pt x="2375" y="936"/>
                  </a:lnTo>
                  <a:lnTo>
                    <a:pt x="2375" y="936"/>
                  </a:lnTo>
                  <a:lnTo>
                    <a:pt x="2375" y="936"/>
                  </a:lnTo>
                  <a:lnTo>
                    <a:pt x="2376" y="935"/>
                  </a:lnTo>
                  <a:lnTo>
                    <a:pt x="2376" y="935"/>
                  </a:lnTo>
                  <a:lnTo>
                    <a:pt x="2376" y="935"/>
                  </a:lnTo>
                  <a:lnTo>
                    <a:pt x="2376" y="935"/>
                  </a:lnTo>
                  <a:lnTo>
                    <a:pt x="2376" y="935"/>
                  </a:lnTo>
                  <a:lnTo>
                    <a:pt x="2376" y="934"/>
                  </a:lnTo>
                  <a:lnTo>
                    <a:pt x="2376" y="934"/>
                  </a:lnTo>
                  <a:lnTo>
                    <a:pt x="2377" y="934"/>
                  </a:lnTo>
                  <a:lnTo>
                    <a:pt x="2377" y="933"/>
                  </a:lnTo>
                  <a:lnTo>
                    <a:pt x="2377" y="933"/>
                  </a:lnTo>
                  <a:lnTo>
                    <a:pt x="2377" y="933"/>
                  </a:lnTo>
                  <a:lnTo>
                    <a:pt x="2377" y="933"/>
                  </a:lnTo>
                  <a:lnTo>
                    <a:pt x="2377" y="933"/>
                  </a:lnTo>
                  <a:lnTo>
                    <a:pt x="2377" y="933"/>
                  </a:lnTo>
                  <a:lnTo>
                    <a:pt x="2378" y="932"/>
                  </a:lnTo>
                  <a:lnTo>
                    <a:pt x="2378" y="932"/>
                  </a:lnTo>
                  <a:lnTo>
                    <a:pt x="2378" y="932"/>
                  </a:lnTo>
                  <a:lnTo>
                    <a:pt x="2378" y="932"/>
                  </a:lnTo>
                  <a:lnTo>
                    <a:pt x="2378" y="932"/>
                  </a:lnTo>
                  <a:lnTo>
                    <a:pt x="2379" y="932"/>
                  </a:lnTo>
                  <a:lnTo>
                    <a:pt x="2379" y="931"/>
                  </a:lnTo>
                  <a:lnTo>
                    <a:pt x="2379" y="931"/>
                  </a:lnTo>
                  <a:lnTo>
                    <a:pt x="2379" y="931"/>
                  </a:lnTo>
                  <a:lnTo>
                    <a:pt x="2379" y="931"/>
                  </a:lnTo>
                  <a:lnTo>
                    <a:pt x="2379" y="931"/>
                  </a:lnTo>
                  <a:lnTo>
                    <a:pt x="2380" y="930"/>
                  </a:lnTo>
                  <a:lnTo>
                    <a:pt x="2380" y="930"/>
                  </a:lnTo>
                  <a:lnTo>
                    <a:pt x="2380" y="930"/>
                  </a:lnTo>
                  <a:lnTo>
                    <a:pt x="2380" y="930"/>
                  </a:lnTo>
                  <a:lnTo>
                    <a:pt x="2380" y="930"/>
                  </a:lnTo>
                  <a:lnTo>
                    <a:pt x="2380" y="930"/>
                  </a:lnTo>
                  <a:lnTo>
                    <a:pt x="2380" y="930"/>
                  </a:lnTo>
                  <a:lnTo>
                    <a:pt x="2381" y="930"/>
                  </a:lnTo>
                  <a:lnTo>
                    <a:pt x="2381" y="930"/>
                  </a:lnTo>
                  <a:lnTo>
                    <a:pt x="2381" y="930"/>
                  </a:lnTo>
                  <a:lnTo>
                    <a:pt x="2381" y="929"/>
                  </a:lnTo>
                  <a:lnTo>
                    <a:pt x="2381" y="929"/>
                  </a:lnTo>
                  <a:lnTo>
                    <a:pt x="2382" y="929"/>
                  </a:lnTo>
                  <a:lnTo>
                    <a:pt x="2382" y="929"/>
                  </a:lnTo>
                  <a:lnTo>
                    <a:pt x="2382" y="929"/>
                  </a:lnTo>
                  <a:lnTo>
                    <a:pt x="2382" y="929"/>
                  </a:lnTo>
                  <a:lnTo>
                    <a:pt x="2382" y="929"/>
                  </a:lnTo>
                  <a:lnTo>
                    <a:pt x="2382" y="929"/>
                  </a:lnTo>
                  <a:lnTo>
                    <a:pt x="2382" y="929"/>
                  </a:lnTo>
                  <a:lnTo>
                    <a:pt x="2383" y="929"/>
                  </a:lnTo>
                  <a:lnTo>
                    <a:pt x="2383" y="928"/>
                  </a:lnTo>
                  <a:lnTo>
                    <a:pt x="2383" y="928"/>
                  </a:lnTo>
                  <a:lnTo>
                    <a:pt x="2383" y="928"/>
                  </a:lnTo>
                  <a:lnTo>
                    <a:pt x="2384" y="928"/>
                  </a:lnTo>
                  <a:lnTo>
                    <a:pt x="2384" y="928"/>
                  </a:lnTo>
                  <a:lnTo>
                    <a:pt x="2384" y="928"/>
                  </a:lnTo>
                  <a:lnTo>
                    <a:pt x="2384" y="928"/>
                  </a:lnTo>
                  <a:lnTo>
                    <a:pt x="2384" y="928"/>
                  </a:lnTo>
                  <a:lnTo>
                    <a:pt x="2384" y="928"/>
                  </a:lnTo>
                  <a:lnTo>
                    <a:pt x="2384" y="928"/>
                  </a:lnTo>
                  <a:lnTo>
                    <a:pt x="2385" y="928"/>
                  </a:lnTo>
                  <a:lnTo>
                    <a:pt x="2385" y="928"/>
                  </a:lnTo>
                  <a:lnTo>
                    <a:pt x="2385" y="928"/>
                  </a:lnTo>
                  <a:lnTo>
                    <a:pt x="2385" y="928"/>
                  </a:lnTo>
                  <a:lnTo>
                    <a:pt x="2385" y="928"/>
                  </a:lnTo>
                  <a:lnTo>
                    <a:pt x="2385" y="928"/>
                  </a:lnTo>
                  <a:lnTo>
                    <a:pt x="2385" y="928"/>
                  </a:lnTo>
                  <a:lnTo>
                    <a:pt x="2386" y="928"/>
                  </a:lnTo>
                  <a:lnTo>
                    <a:pt x="2386" y="928"/>
                  </a:lnTo>
                  <a:lnTo>
                    <a:pt x="2386" y="928"/>
                  </a:lnTo>
                  <a:lnTo>
                    <a:pt x="2386" y="928"/>
                  </a:lnTo>
                  <a:lnTo>
                    <a:pt x="2386" y="928"/>
                  </a:lnTo>
                  <a:lnTo>
                    <a:pt x="2387" y="928"/>
                  </a:lnTo>
                  <a:lnTo>
                    <a:pt x="2387" y="928"/>
                  </a:lnTo>
                  <a:lnTo>
                    <a:pt x="2387" y="928"/>
                  </a:lnTo>
                  <a:lnTo>
                    <a:pt x="2387" y="928"/>
                  </a:lnTo>
                  <a:lnTo>
                    <a:pt x="2387" y="928"/>
                  </a:lnTo>
                  <a:lnTo>
                    <a:pt x="2387" y="929"/>
                  </a:lnTo>
                  <a:lnTo>
                    <a:pt x="2387" y="929"/>
                  </a:lnTo>
                  <a:lnTo>
                    <a:pt x="2388" y="929"/>
                  </a:lnTo>
                  <a:lnTo>
                    <a:pt x="2388" y="929"/>
                  </a:lnTo>
                  <a:lnTo>
                    <a:pt x="2388" y="929"/>
                  </a:lnTo>
                  <a:lnTo>
                    <a:pt x="2388" y="929"/>
                  </a:lnTo>
                  <a:lnTo>
                    <a:pt x="2389" y="929"/>
                  </a:lnTo>
                  <a:lnTo>
                    <a:pt x="2389" y="929"/>
                  </a:lnTo>
                  <a:lnTo>
                    <a:pt x="2389" y="929"/>
                  </a:lnTo>
                  <a:lnTo>
                    <a:pt x="2389" y="929"/>
                  </a:lnTo>
                  <a:lnTo>
                    <a:pt x="2389" y="930"/>
                  </a:lnTo>
                  <a:lnTo>
                    <a:pt x="2389" y="930"/>
                  </a:lnTo>
                  <a:lnTo>
                    <a:pt x="2389" y="930"/>
                  </a:lnTo>
                  <a:lnTo>
                    <a:pt x="2390" y="930"/>
                  </a:lnTo>
                  <a:lnTo>
                    <a:pt x="2390" y="930"/>
                  </a:lnTo>
                  <a:lnTo>
                    <a:pt x="2390" y="930"/>
                  </a:lnTo>
                  <a:lnTo>
                    <a:pt x="2390" y="930"/>
                  </a:lnTo>
                  <a:lnTo>
                    <a:pt x="2390" y="930"/>
                  </a:lnTo>
                  <a:lnTo>
                    <a:pt x="2390" y="930"/>
                  </a:lnTo>
                  <a:lnTo>
                    <a:pt x="2390" y="930"/>
                  </a:lnTo>
                  <a:lnTo>
                    <a:pt x="2391" y="931"/>
                  </a:lnTo>
                  <a:lnTo>
                    <a:pt x="2391" y="931"/>
                  </a:lnTo>
                  <a:lnTo>
                    <a:pt x="2391" y="931"/>
                  </a:lnTo>
                  <a:lnTo>
                    <a:pt x="2391" y="931"/>
                  </a:lnTo>
                  <a:lnTo>
                    <a:pt x="2391" y="931"/>
                  </a:lnTo>
                  <a:lnTo>
                    <a:pt x="2392" y="932"/>
                  </a:lnTo>
                  <a:lnTo>
                    <a:pt x="2392" y="932"/>
                  </a:lnTo>
                  <a:lnTo>
                    <a:pt x="2392" y="932"/>
                  </a:lnTo>
                  <a:lnTo>
                    <a:pt x="2392" y="932"/>
                  </a:lnTo>
                  <a:lnTo>
                    <a:pt x="2392" y="932"/>
                  </a:lnTo>
                  <a:lnTo>
                    <a:pt x="2392" y="932"/>
                  </a:lnTo>
                  <a:lnTo>
                    <a:pt x="2392" y="932"/>
                  </a:lnTo>
                  <a:lnTo>
                    <a:pt x="2393" y="933"/>
                  </a:lnTo>
                  <a:lnTo>
                    <a:pt x="2393" y="933"/>
                  </a:lnTo>
                  <a:lnTo>
                    <a:pt x="2393" y="933"/>
                  </a:lnTo>
                  <a:lnTo>
                    <a:pt x="2393" y="933"/>
                  </a:lnTo>
                  <a:lnTo>
                    <a:pt x="2394" y="933"/>
                  </a:lnTo>
                  <a:lnTo>
                    <a:pt x="2394" y="933"/>
                  </a:lnTo>
                  <a:lnTo>
                    <a:pt x="2394" y="933"/>
                  </a:lnTo>
                  <a:lnTo>
                    <a:pt x="2394" y="934"/>
                  </a:lnTo>
                  <a:lnTo>
                    <a:pt x="2394" y="934"/>
                  </a:lnTo>
                  <a:lnTo>
                    <a:pt x="2394" y="934"/>
                  </a:lnTo>
                  <a:lnTo>
                    <a:pt x="2394" y="935"/>
                  </a:lnTo>
                  <a:lnTo>
                    <a:pt x="2395" y="935"/>
                  </a:lnTo>
                  <a:lnTo>
                    <a:pt x="2395" y="935"/>
                  </a:lnTo>
                  <a:lnTo>
                    <a:pt x="2395" y="935"/>
                  </a:lnTo>
                  <a:lnTo>
                    <a:pt x="2395" y="935"/>
                  </a:lnTo>
                  <a:lnTo>
                    <a:pt x="2395" y="935"/>
                  </a:lnTo>
                  <a:lnTo>
                    <a:pt x="2395" y="936"/>
                  </a:lnTo>
                  <a:lnTo>
                    <a:pt x="2395" y="936"/>
                  </a:lnTo>
                  <a:lnTo>
                    <a:pt x="2396" y="936"/>
                  </a:lnTo>
                  <a:lnTo>
                    <a:pt x="2396" y="937"/>
                  </a:lnTo>
                  <a:lnTo>
                    <a:pt x="2396" y="937"/>
                  </a:lnTo>
                  <a:lnTo>
                    <a:pt x="2396" y="937"/>
                  </a:lnTo>
                  <a:lnTo>
                    <a:pt x="2396" y="937"/>
                  </a:lnTo>
                  <a:lnTo>
                    <a:pt x="2397" y="937"/>
                  </a:lnTo>
                  <a:lnTo>
                    <a:pt x="2397" y="938"/>
                  </a:lnTo>
                  <a:lnTo>
                    <a:pt x="2397" y="938"/>
                  </a:lnTo>
                  <a:lnTo>
                    <a:pt x="2397" y="938"/>
                  </a:lnTo>
                  <a:lnTo>
                    <a:pt x="2397" y="938"/>
                  </a:lnTo>
                  <a:lnTo>
                    <a:pt x="2397" y="939"/>
                  </a:lnTo>
                  <a:lnTo>
                    <a:pt x="2397" y="939"/>
                  </a:lnTo>
                  <a:lnTo>
                    <a:pt x="2398" y="939"/>
                  </a:lnTo>
                  <a:lnTo>
                    <a:pt x="2398" y="940"/>
                  </a:lnTo>
                  <a:lnTo>
                    <a:pt x="2398" y="940"/>
                  </a:lnTo>
                  <a:lnTo>
                    <a:pt x="2398" y="940"/>
                  </a:lnTo>
                  <a:lnTo>
                    <a:pt x="2399" y="940"/>
                  </a:lnTo>
                  <a:lnTo>
                    <a:pt x="2399" y="941"/>
                  </a:lnTo>
                  <a:lnTo>
                    <a:pt x="2399" y="941"/>
                  </a:lnTo>
                  <a:lnTo>
                    <a:pt x="2399" y="941"/>
                  </a:lnTo>
                  <a:lnTo>
                    <a:pt x="2399" y="942"/>
                  </a:lnTo>
                  <a:lnTo>
                    <a:pt x="2399" y="942"/>
                  </a:lnTo>
                  <a:lnTo>
                    <a:pt x="2399" y="942"/>
                  </a:lnTo>
                  <a:lnTo>
                    <a:pt x="2400" y="942"/>
                  </a:lnTo>
                  <a:lnTo>
                    <a:pt x="2400" y="943"/>
                  </a:lnTo>
                  <a:lnTo>
                    <a:pt x="2400" y="943"/>
                  </a:lnTo>
                  <a:lnTo>
                    <a:pt x="2400" y="943"/>
                  </a:lnTo>
                  <a:lnTo>
                    <a:pt x="2400" y="943"/>
                  </a:lnTo>
                  <a:lnTo>
                    <a:pt x="2400" y="944"/>
                  </a:lnTo>
                  <a:lnTo>
                    <a:pt x="2400" y="944"/>
                  </a:lnTo>
                  <a:lnTo>
                    <a:pt x="2401" y="945"/>
                  </a:lnTo>
                  <a:lnTo>
                    <a:pt x="2401" y="945"/>
                  </a:lnTo>
                  <a:lnTo>
                    <a:pt x="2401" y="945"/>
                  </a:lnTo>
                  <a:lnTo>
                    <a:pt x="2401" y="945"/>
                  </a:lnTo>
                  <a:lnTo>
                    <a:pt x="2401" y="946"/>
                  </a:lnTo>
                  <a:lnTo>
                    <a:pt x="2402" y="946"/>
                  </a:lnTo>
                  <a:lnTo>
                    <a:pt x="2402" y="946"/>
                  </a:lnTo>
                  <a:lnTo>
                    <a:pt x="2402" y="947"/>
                  </a:lnTo>
                  <a:lnTo>
                    <a:pt x="2402" y="947"/>
                  </a:lnTo>
                  <a:lnTo>
                    <a:pt x="2402" y="948"/>
                  </a:lnTo>
                  <a:lnTo>
                    <a:pt x="2402" y="948"/>
                  </a:lnTo>
                  <a:lnTo>
                    <a:pt x="2402" y="948"/>
                  </a:lnTo>
                  <a:lnTo>
                    <a:pt x="2403" y="948"/>
                  </a:lnTo>
                  <a:lnTo>
                    <a:pt x="2403" y="949"/>
                  </a:lnTo>
                  <a:lnTo>
                    <a:pt x="2403" y="949"/>
                  </a:lnTo>
                  <a:lnTo>
                    <a:pt x="2403" y="950"/>
                  </a:lnTo>
                  <a:lnTo>
                    <a:pt x="2404" y="950"/>
                  </a:lnTo>
                  <a:lnTo>
                    <a:pt x="2404" y="950"/>
                  </a:lnTo>
                  <a:lnTo>
                    <a:pt x="2404" y="951"/>
                  </a:lnTo>
                  <a:lnTo>
                    <a:pt x="2404" y="951"/>
                  </a:lnTo>
                  <a:lnTo>
                    <a:pt x="2404" y="951"/>
                  </a:lnTo>
                  <a:lnTo>
                    <a:pt x="2404" y="951"/>
                  </a:lnTo>
                  <a:lnTo>
                    <a:pt x="2404" y="952"/>
                  </a:lnTo>
                  <a:lnTo>
                    <a:pt x="2405" y="952"/>
                  </a:lnTo>
                  <a:lnTo>
                    <a:pt x="2405" y="953"/>
                  </a:lnTo>
                  <a:lnTo>
                    <a:pt x="2405" y="953"/>
                  </a:lnTo>
                  <a:lnTo>
                    <a:pt x="2405" y="953"/>
                  </a:lnTo>
                  <a:lnTo>
                    <a:pt x="2405" y="954"/>
                  </a:lnTo>
                  <a:lnTo>
                    <a:pt x="2405" y="954"/>
                  </a:lnTo>
                  <a:lnTo>
                    <a:pt x="2405" y="955"/>
                  </a:lnTo>
                  <a:lnTo>
                    <a:pt x="2406" y="955"/>
                  </a:lnTo>
                  <a:lnTo>
                    <a:pt x="2406" y="955"/>
                  </a:lnTo>
                  <a:lnTo>
                    <a:pt x="2406" y="956"/>
                  </a:lnTo>
                  <a:lnTo>
                    <a:pt x="2406" y="956"/>
                  </a:lnTo>
                  <a:lnTo>
                    <a:pt x="2406" y="956"/>
                  </a:lnTo>
                  <a:lnTo>
                    <a:pt x="2407" y="957"/>
                  </a:lnTo>
                  <a:lnTo>
                    <a:pt x="2407" y="957"/>
                  </a:lnTo>
                  <a:lnTo>
                    <a:pt x="2407" y="958"/>
                  </a:lnTo>
                  <a:lnTo>
                    <a:pt x="2407" y="958"/>
                  </a:lnTo>
                  <a:lnTo>
                    <a:pt x="2407" y="958"/>
                  </a:lnTo>
                  <a:lnTo>
                    <a:pt x="2407" y="959"/>
                  </a:lnTo>
                  <a:lnTo>
                    <a:pt x="2408" y="959"/>
                  </a:lnTo>
                  <a:lnTo>
                    <a:pt x="2408" y="960"/>
                  </a:lnTo>
                  <a:lnTo>
                    <a:pt x="2408" y="960"/>
                  </a:lnTo>
                  <a:lnTo>
                    <a:pt x="2408" y="960"/>
                  </a:lnTo>
                  <a:lnTo>
                    <a:pt x="2408" y="961"/>
                  </a:lnTo>
                  <a:lnTo>
                    <a:pt x="2408" y="961"/>
                  </a:lnTo>
                  <a:lnTo>
                    <a:pt x="2408" y="961"/>
                  </a:lnTo>
                  <a:lnTo>
                    <a:pt x="2409" y="962"/>
                  </a:lnTo>
                  <a:lnTo>
                    <a:pt x="2409" y="962"/>
                  </a:lnTo>
                  <a:lnTo>
                    <a:pt x="2409" y="963"/>
                  </a:lnTo>
                  <a:lnTo>
                    <a:pt x="2409" y="963"/>
                  </a:lnTo>
                  <a:lnTo>
                    <a:pt x="2409" y="963"/>
                  </a:lnTo>
                  <a:lnTo>
                    <a:pt x="2410" y="964"/>
                  </a:lnTo>
                  <a:lnTo>
                    <a:pt x="2410" y="964"/>
                  </a:lnTo>
                  <a:lnTo>
                    <a:pt x="2410" y="965"/>
                  </a:lnTo>
                  <a:lnTo>
                    <a:pt x="2410" y="965"/>
                  </a:lnTo>
                  <a:lnTo>
                    <a:pt x="2410" y="965"/>
                  </a:lnTo>
                  <a:lnTo>
                    <a:pt x="2410" y="966"/>
                  </a:lnTo>
                  <a:lnTo>
                    <a:pt x="2410" y="966"/>
                  </a:lnTo>
                  <a:lnTo>
                    <a:pt x="2411" y="966"/>
                  </a:lnTo>
                  <a:lnTo>
                    <a:pt x="2411" y="967"/>
                  </a:lnTo>
                  <a:lnTo>
                    <a:pt x="2411" y="967"/>
                  </a:lnTo>
                  <a:lnTo>
                    <a:pt x="2411" y="968"/>
                  </a:lnTo>
                  <a:lnTo>
                    <a:pt x="2412" y="968"/>
                  </a:lnTo>
                  <a:lnTo>
                    <a:pt x="2412" y="968"/>
                  </a:lnTo>
                  <a:lnTo>
                    <a:pt x="2412" y="969"/>
                  </a:lnTo>
                  <a:lnTo>
                    <a:pt x="2412" y="969"/>
                  </a:lnTo>
                  <a:lnTo>
                    <a:pt x="2412" y="969"/>
                  </a:lnTo>
                  <a:lnTo>
                    <a:pt x="2412" y="970"/>
                  </a:lnTo>
                  <a:lnTo>
                    <a:pt x="2412" y="970"/>
                  </a:lnTo>
                  <a:lnTo>
                    <a:pt x="2413" y="971"/>
                  </a:lnTo>
                  <a:lnTo>
                    <a:pt x="2413" y="971"/>
                  </a:lnTo>
                  <a:lnTo>
                    <a:pt x="2413" y="972"/>
                  </a:lnTo>
                  <a:lnTo>
                    <a:pt x="2413" y="972"/>
                  </a:lnTo>
                  <a:lnTo>
                    <a:pt x="2413" y="973"/>
                  </a:lnTo>
                  <a:lnTo>
                    <a:pt x="2413" y="973"/>
                  </a:lnTo>
                  <a:lnTo>
                    <a:pt x="2413" y="973"/>
                  </a:lnTo>
                  <a:lnTo>
                    <a:pt x="2414" y="974"/>
                  </a:lnTo>
                  <a:lnTo>
                    <a:pt x="2414" y="974"/>
                  </a:lnTo>
                  <a:lnTo>
                    <a:pt x="2414" y="974"/>
                  </a:lnTo>
                  <a:lnTo>
                    <a:pt x="2414" y="975"/>
                  </a:lnTo>
                  <a:lnTo>
                    <a:pt x="2414" y="975"/>
                  </a:lnTo>
                  <a:lnTo>
                    <a:pt x="2415" y="976"/>
                  </a:lnTo>
                  <a:lnTo>
                    <a:pt x="2415" y="976"/>
                  </a:lnTo>
                  <a:lnTo>
                    <a:pt x="2415" y="976"/>
                  </a:lnTo>
                  <a:lnTo>
                    <a:pt x="2415" y="977"/>
                  </a:lnTo>
                  <a:lnTo>
                    <a:pt x="2415" y="977"/>
                  </a:lnTo>
                  <a:lnTo>
                    <a:pt x="2415" y="978"/>
                  </a:lnTo>
                  <a:lnTo>
                    <a:pt x="2415" y="978"/>
                  </a:lnTo>
                  <a:lnTo>
                    <a:pt x="2416" y="978"/>
                  </a:lnTo>
                  <a:lnTo>
                    <a:pt x="2416" y="979"/>
                  </a:lnTo>
                  <a:lnTo>
                    <a:pt x="2416" y="979"/>
                  </a:lnTo>
                  <a:lnTo>
                    <a:pt x="2416" y="980"/>
                  </a:lnTo>
                  <a:lnTo>
                    <a:pt x="2417" y="980"/>
                  </a:lnTo>
                  <a:lnTo>
                    <a:pt x="2417" y="981"/>
                  </a:lnTo>
                  <a:lnTo>
                    <a:pt x="2417" y="981"/>
                  </a:lnTo>
                  <a:lnTo>
                    <a:pt x="2417" y="981"/>
                  </a:lnTo>
                  <a:lnTo>
                    <a:pt x="2417" y="982"/>
                  </a:lnTo>
                  <a:lnTo>
                    <a:pt x="2417" y="982"/>
                  </a:lnTo>
                  <a:lnTo>
                    <a:pt x="2417" y="983"/>
                  </a:lnTo>
                  <a:lnTo>
                    <a:pt x="2418" y="983"/>
                  </a:lnTo>
                  <a:lnTo>
                    <a:pt x="2418" y="983"/>
                  </a:lnTo>
                  <a:lnTo>
                    <a:pt x="2418" y="984"/>
                  </a:lnTo>
                  <a:lnTo>
                    <a:pt x="2418" y="984"/>
                  </a:lnTo>
                  <a:lnTo>
                    <a:pt x="2418" y="984"/>
                  </a:lnTo>
                  <a:lnTo>
                    <a:pt x="2418" y="985"/>
                  </a:lnTo>
                  <a:lnTo>
                    <a:pt x="2418" y="985"/>
                  </a:lnTo>
                  <a:lnTo>
                    <a:pt x="2419" y="986"/>
                  </a:lnTo>
                  <a:lnTo>
                    <a:pt x="2419" y="986"/>
                  </a:lnTo>
                  <a:lnTo>
                    <a:pt x="2419" y="986"/>
                  </a:lnTo>
                  <a:lnTo>
                    <a:pt x="2419" y="987"/>
                  </a:lnTo>
                  <a:lnTo>
                    <a:pt x="2419" y="987"/>
                  </a:lnTo>
                  <a:lnTo>
                    <a:pt x="2420" y="988"/>
                  </a:lnTo>
                  <a:lnTo>
                    <a:pt x="2420" y="988"/>
                  </a:lnTo>
                  <a:lnTo>
                    <a:pt x="2420" y="988"/>
                  </a:lnTo>
                  <a:lnTo>
                    <a:pt x="2420" y="989"/>
                  </a:lnTo>
                  <a:lnTo>
                    <a:pt x="2420" y="989"/>
                  </a:lnTo>
                  <a:lnTo>
                    <a:pt x="2420" y="989"/>
                  </a:lnTo>
                  <a:lnTo>
                    <a:pt x="2420" y="990"/>
                  </a:lnTo>
                  <a:lnTo>
                    <a:pt x="2421" y="990"/>
                  </a:lnTo>
                  <a:lnTo>
                    <a:pt x="2421" y="991"/>
                  </a:lnTo>
                  <a:lnTo>
                    <a:pt x="2421" y="991"/>
                  </a:lnTo>
                  <a:lnTo>
                    <a:pt x="2421" y="991"/>
                  </a:lnTo>
                  <a:lnTo>
                    <a:pt x="2422" y="992"/>
                  </a:lnTo>
                  <a:lnTo>
                    <a:pt x="2422" y="992"/>
                  </a:lnTo>
                  <a:lnTo>
                    <a:pt x="2422" y="992"/>
                  </a:lnTo>
                  <a:lnTo>
                    <a:pt x="2422" y="993"/>
                  </a:lnTo>
                  <a:lnTo>
                    <a:pt x="2422" y="993"/>
                  </a:lnTo>
                  <a:lnTo>
                    <a:pt x="2422" y="994"/>
                  </a:lnTo>
                  <a:lnTo>
                    <a:pt x="2422" y="994"/>
                  </a:lnTo>
                  <a:lnTo>
                    <a:pt x="2423" y="994"/>
                  </a:lnTo>
                  <a:lnTo>
                    <a:pt x="2423" y="995"/>
                  </a:lnTo>
                  <a:lnTo>
                    <a:pt x="2423" y="995"/>
                  </a:lnTo>
                  <a:lnTo>
                    <a:pt x="2423" y="996"/>
                  </a:lnTo>
                  <a:lnTo>
                    <a:pt x="2423" y="996"/>
                  </a:lnTo>
                  <a:lnTo>
                    <a:pt x="2423" y="996"/>
                  </a:lnTo>
                  <a:lnTo>
                    <a:pt x="2423" y="996"/>
                  </a:lnTo>
                  <a:lnTo>
                    <a:pt x="2424" y="997"/>
                  </a:lnTo>
                  <a:lnTo>
                    <a:pt x="2424" y="997"/>
                  </a:lnTo>
                  <a:lnTo>
                    <a:pt x="2424" y="997"/>
                  </a:lnTo>
                  <a:lnTo>
                    <a:pt x="2424" y="998"/>
                  </a:lnTo>
                  <a:lnTo>
                    <a:pt x="2424" y="998"/>
                  </a:lnTo>
                  <a:lnTo>
                    <a:pt x="2425" y="999"/>
                  </a:lnTo>
                  <a:lnTo>
                    <a:pt x="2425" y="999"/>
                  </a:lnTo>
                  <a:lnTo>
                    <a:pt x="2425" y="999"/>
                  </a:lnTo>
                  <a:lnTo>
                    <a:pt x="2425" y="1000"/>
                  </a:lnTo>
                  <a:lnTo>
                    <a:pt x="2425" y="1000"/>
                  </a:lnTo>
                  <a:lnTo>
                    <a:pt x="2425" y="1000"/>
                  </a:lnTo>
                  <a:lnTo>
                    <a:pt x="2425" y="1001"/>
                  </a:lnTo>
                  <a:lnTo>
                    <a:pt x="2426" y="1001"/>
                  </a:lnTo>
                  <a:lnTo>
                    <a:pt x="2426" y="1001"/>
                  </a:lnTo>
                  <a:lnTo>
                    <a:pt x="2426" y="1002"/>
                  </a:lnTo>
                  <a:lnTo>
                    <a:pt x="2426" y="1002"/>
                  </a:lnTo>
                  <a:lnTo>
                    <a:pt x="2427" y="1002"/>
                  </a:lnTo>
                  <a:lnTo>
                    <a:pt x="2427" y="1003"/>
                  </a:lnTo>
                  <a:lnTo>
                    <a:pt x="2427" y="1003"/>
                  </a:lnTo>
                  <a:lnTo>
                    <a:pt x="2427" y="1003"/>
                  </a:lnTo>
                  <a:lnTo>
                    <a:pt x="2427" y="1004"/>
                  </a:lnTo>
                  <a:lnTo>
                    <a:pt x="2427" y="1004"/>
                  </a:lnTo>
                  <a:lnTo>
                    <a:pt x="2427" y="1004"/>
                  </a:lnTo>
                  <a:lnTo>
                    <a:pt x="2428" y="1005"/>
                  </a:lnTo>
                  <a:lnTo>
                    <a:pt x="2428" y="1005"/>
                  </a:lnTo>
                  <a:lnTo>
                    <a:pt x="2428" y="1005"/>
                  </a:lnTo>
                  <a:lnTo>
                    <a:pt x="2428" y="1006"/>
                  </a:lnTo>
                  <a:lnTo>
                    <a:pt x="2428" y="1006"/>
                  </a:lnTo>
                  <a:lnTo>
                    <a:pt x="2428" y="1006"/>
                  </a:lnTo>
                  <a:lnTo>
                    <a:pt x="2428" y="1006"/>
                  </a:lnTo>
                  <a:lnTo>
                    <a:pt x="2429" y="1007"/>
                  </a:lnTo>
                  <a:lnTo>
                    <a:pt x="2429" y="1007"/>
                  </a:lnTo>
                  <a:lnTo>
                    <a:pt x="2429" y="1007"/>
                  </a:lnTo>
                  <a:lnTo>
                    <a:pt x="2429" y="1008"/>
                  </a:lnTo>
                  <a:lnTo>
                    <a:pt x="2429" y="1008"/>
                  </a:lnTo>
                  <a:lnTo>
                    <a:pt x="2430" y="1008"/>
                  </a:lnTo>
                  <a:lnTo>
                    <a:pt x="2430" y="1009"/>
                  </a:lnTo>
                  <a:lnTo>
                    <a:pt x="2430" y="1009"/>
                  </a:lnTo>
                  <a:lnTo>
                    <a:pt x="2430" y="1009"/>
                  </a:lnTo>
                  <a:lnTo>
                    <a:pt x="2430" y="1009"/>
                  </a:lnTo>
                  <a:lnTo>
                    <a:pt x="2430" y="1010"/>
                  </a:lnTo>
                  <a:lnTo>
                    <a:pt x="2430" y="1010"/>
                  </a:lnTo>
                  <a:lnTo>
                    <a:pt x="2431" y="1010"/>
                  </a:lnTo>
                  <a:lnTo>
                    <a:pt x="2431" y="1011"/>
                  </a:lnTo>
                  <a:lnTo>
                    <a:pt x="2431" y="1011"/>
                  </a:lnTo>
                  <a:lnTo>
                    <a:pt x="2431" y="1011"/>
                  </a:lnTo>
                  <a:lnTo>
                    <a:pt x="2432" y="1011"/>
                  </a:lnTo>
                  <a:lnTo>
                    <a:pt x="2432" y="1012"/>
                  </a:lnTo>
                  <a:lnTo>
                    <a:pt x="2432" y="1012"/>
                  </a:lnTo>
                  <a:lnTo>
                    <a:pt x="2432" y="1012"/>
                  </a:lnTo>
                  <a:lnTo>
                    <a:pt x="2432" y="1012"/>
                  </a:lnTo>
                  <a:lnTo>
                    <a:pt x="2432" y="1013"/>
                  </a:lnTo>
                  <a:lnTo>
                    <a:pt x="2432" y="1013"/>
                  </a:lnTo>
                  <a:lnTo>
                    <a:pt x="2433" y="1013"/>
                  </a:lnTo>
                  <a:lnTo>
                    <a:pt x="2433" y="1014"/>
                  </a:lnTo>
                  <a:lnTo>
                    <a:pt x="2433" y="1014"/>
                  </a:lnTo>
                  <a:lnTo>
                    <a:pt x="2433" y="1014"/>
                  </a:lnTo>
                  <a:lnTo>
                    <a:pt x="2433" y="1014"/>
                  </a:lnTo>
                  <a:lnTo>
                    <a:pt x="2433" y="1014"/>
                  </a:lnTo>
                  <a:lnTo>
                    <a:pt x="2433" y="1015"/>
                  </a:lnTo>
                  <a:lnTo>
                    <a:pt x="2434" y="1015"/>
                  </a:lnTo>
                  <a:lnTo>
                    <a:pt x="2434" y="1015"/>
                  </a:lnTo>
                  <a:lnTo>
                    <a:pt x="2434" y="1015"/>
                  </a:lnTo>
                  <a:lnTo>
                    <a:pt x="2434" y="1015"/>
                  </a:lnTo>
                  <a:lnTo>
                    <a:pt x="2434" y="1016"/>
                  </a:lnTo>
                  <a:lnTo>
                    <a:pt x="2435" y="1016"/>
                  </a:lnTo>
                  <a:lnTo>
                    <a:pt x="2435" y="1016"/>
                  </a:lnTo>
                  <a:lnTo>
                    <a:pt x="2435" y="1017"/>
                  </a:lnTo>
                  <a:lnTo>
                    <a:pt x="2435" y="1017"/>
                  </a:lnTo>
                  <a:lnTo>
                    <a:pt x="2435" y="1017"/>
                  </a:lnTo>
                  <a:lnTo>
                    <a:pt x="2435" y="1017"/>
                  </a:lnTo>
                  <a:lnTo>
                    <a:pt x="2435" y="1017"/>
                  </a:lnTo>
                  <a:lnTo>
                    <a:pt x="2436" y="1018"/>
                  </a:lnTo>
                  <a:lnTo>
                    <a:pt x="2436" y="1018"/>
                  </a:lnTo>
                  <a:lnTo>
                    <a:pt x="2436" y="1018"/>
                  </a:lnTo>
                  <a:lnTo>
                    <a:pt x="2436" y="1018"/>
                  </a:lnTo>
                  <a:lnTo>
                    <a:pt x="2436" y="1019"/>
                  </a:lnTo>
                  <a:lnTo>
                    <a:pt x="2436" y="1019"/>
                  </a:lnTo>
                  <a:lnTo>
                    <a:pt x="2437" y="1019"/>
                  </a:lnTo>
                  <a:lnTo>
                    <a:pt x="2437" y="1019"/>
                  </a:lnTo>
                  <a:lnTo>
                    <a:pt x="2437" y="1019"/>
                  </a:lnTo>
                  <a:lnTo>
                    <a:pt x="2437" y="1019"/>
                  </a:lnTo>
                  <a:lnTo>
                    <a:pt x="2437" y="1020"/>
                  </a:lnTo>
                  <a:lnTo>
                    <a:pt x="2438" y="1020"/>
                  </a:lnTo>
                  <a:lnTo>
                    <a:pt x="2438" y="1020"/>
                  </a:lnTo>
                  <a:lnTo>
                    <a:pt x="2438" y="1020"/>
                  </a:lnTo>
                  <a:lnTo>
                    <a:pt x="2438" y="1020"/>
                  </a:lnTo>
                  <a:lnTo>
                    <a:pt x="2438" y="1020"/>
                  </a:lnTo>
                  <a:lnTo>
                    <a:pt x="2438" y="1021"/>
                  </a:lnTo>
                  <a:lnTo>
                    <a:pt x="2438" y="1021"/>
                  </a:lnTo>
                  <a:lnTo>
                    <a:pt x="2439" y="1021"/>
                  </a:lnTo>
                  <a:lnTo>
                    <a:pt x="2439" y="1021"/>
                  </a:lnTo>
                  <a:lnTo>
                    <a:pt x="2439" y="1021"/>
                  </a:lnTo>
                  <a:lnTo>
                    <a:pt x="2439" y="1022"/>
                  </a:lnTo>
                  <a:lnTo>
                    <a:pt x="2439" y="1022"/>
                  </a:lnTo>
                  <a:lnTo>
                    <a:pt x="2440" y="1022"/>
                  </a:lnTo>
                  <a:lnTo>
                    <a:pt x="2440" y="1022"/>
                  </a:lnTo>
                  <a:lnTo>
                    <a:pt x="2440" y="1022"/>
                  </a:lnTo>
                  <a:lnTo>
                    <a:pt x="2440" y="1022"/>
                  </a:lnTo>
                  <a:lnTo>
                    <a:pt x="2440" y="1022"/>
                  </a:lnTo>
                  <a:lnTo>
                    <a:pt x="2440" y="1022"/>
                  </a:lnTo>
                  <a:lnTo>
                    <a:pt x="2441" y="1023"/>
                  </a:lnTo>
                  <a:lnTo>
                    <a:pt x="2441" y="1023"/>
                  </a:lnTo>
                  <a:lnTo>
                    <a:pt x="2441" y="1023"/>
                  </a:lnTo>
                  <a:lnTo>
                    <a:pt x="2441" y="1023"/>
                  </a:lnTo>
                  <a:lnTo>
                    <a:pt x="2441" y="1023"/>
                  </a:lnTo>
                  <a:lnTo>
                    <a:pt x="2441" y="1023"/>
                  </a:lnTo>
                  <a:lnTo>
                    <a:pt x="2441" y="1024"/>
                  </a:lnTo>
                  <a:lnTo>
                    <a:pt x="2442" y="1024"/>
                  </a:lnTo>
                  <a:lnTo>
                    <a:pt x="2442" y="1024"/>
                  </a:lnTo>
                  <a:lnTo>
                    <a:pt x="2442" y="1024"/>
                  </a:lnTo>
                  <a:lnTo>
                    <a:pt x="2442" y="1024"/>
                  </a:lnTo>
                  <a:lnTo>
                    <a:pt x="2442" y="1024"/>
                  </a:lnTo>
                  <a:lnTo>
                    <a:pt x="2443" y="1024"/>
                  </a:lnTo>
                  <a:lnTo>
                    <a:pt x="2443" y="1024"/>
                  </a:lnTo>
                  <a:lnTo>
                    <a:pt x="2443" y="1024"/>
                  </a:lnTo>
                  <a:lnTo>
                    <a:pt x="2443" y="1024"/>
                  </a:lnTo>
                  <a:lnTo>
                    <a:pt x="2443" y="1025"/>
                  </a:lnTo>
                  <a:lnTo>
                    <a:pt x="2443" y="1025"/>
                  </a:lnTo>
                  <a:lnTo>
                    <a:pt x="2443" y="1025"/>
                  </a:lnTo>
                  <a:lnTo>
                    <a:pt x="2444" y="1025"/>
                  </a:lnTo>
                  <a:lnTo>
                    <a:pt x="2444" y="1025"/>
                  </a:lnTo>
                  <a:lnTo>
                    <a:pt x="2444" y="1025"/>
                  </a:lnTo>
                  <a:lnTo>
                    <a:pt x="2444" y="1025"/>
                  </a:lnTo>
                  <a:lnTo>
                    <a:pt x="2445" y="1025"/>
                  </a:lnTo>
                  <a:lnTo>
                    <a:pt x="2445" y="1025"/>
                  </a:lnTo>
                  <a:lnTo>
                    <a:pt x="2445" y="1025"/>
                  </a:lnTo>
                  <a:lnTo>
                    <a:pt x="2445" y="1025"/>
                  </a:lnTo>
                  <a:lnTo>
                    <a:pt x="2445" y="1025"/>
                  </a:lnTo>
                  <a:lnTo>
                    <a:pt x="2445" y="1025"/>
                  </a:lnTo>
                  <a:lnTo>
                    <a:pt x="2445" y="1025"/>
                  </a:lnTo>
                  <a:lnTo>
                    <a:pt x="2446" y="1026"/>
                  </a:lnTo>
                  <a:lnTo>
                    <a:pt x="2446" y="1026"/>
                  </a:lnTo>
                  <a:lnTo>
                    <a:pt x="2446" y="1026"/>
                  </a:lnTo>
                  <a:lnTo>
                    <a:pt x="2446" y="1026"/>
                  </a:lnTo>
                  <a:lnTo>
                    <a:pt x="2446" y="1026"/>
                  </a:lnTo>
                  <a:lnTo>
                    <a:pt x="2446" y="1026"/>
                  </a:lnTo>
                  <a:lnTo>
                    <a:pt x="2446" y="1026"/>
                  </a:lnTo>
                  <a:lnTo>
                    <a:pt x="2447" y="1026"/>
                  </a:lnTo>
                  <a:lnTo>
                    <a:pt x="2447" y="1026"/>
                  </a:lnTo>
                  <a:lnTo>
                    <a:pt x="2447" y="1026"/>
                  </a:lnTo>
                  <a:lnTo>
                    <a:pt x="2447" y="1026"/>
                  </a:lnTo>
                  <a:lnTo>
                    <a:pt x="2447" y="1026"/>
                  </a:lnTo>
                  <a:lnTo>
                    <a:pt x="2448" y="1026"/>
                  </a:lnTo>
                  <a:lnTo>
                    <a:pt x="2448" y="1026"/>
                  </a:lnTo>
                  <a:lnTo>
                    <a:pt x="2448" y="1026"/>
                  </a:lnTo>
                  <a:lnTo>
                    <a:pt x="2448" y="1026"/>
                  </a:lnTo>
                  <a:lnTo>
                    <a:pt x="2448" y="1026"/>
                  </a:lnTo>
                  <a:lnTo>
                    <a:pt x="2448" y="1026"/>
                  </a:lnTo>
                  <a:lnTo>
                    <a:pt x="2448" y="1027"/>
                  </a:lnTo>
                  <a:lnTo>
                    <a:pt x="2449" y="1027"/>
                  </a:lnTo>
                  <a:lnTo>
                    <a:pt x="2449" y="1027"/>
                  </a:lnTo>
                  <a:lnTo>
                    <a:pt x="2449" y="1027"/>
                  </a:lnTo>
                  <a:lnTo>
                    <a:pt x="2449" y="1027"/>
                  </a:lnTo>
                  <a:lnTo>
                    <a:pt x="2450" y="1027"/>
                  </a:lnTo>
                  <a:lnTo>
                    <a:pt x="2450" y="1027"/>
                  </a:lnTo>
                  <a:lnTo>
                    <a:pt x="2450" y="1027"/>
                  </a:lnTo>
                  <a:lnTo>
                    <a:pt x="2450" y="1027"/>
                  </a:lnTo>
                  <a:lnTo>
                    <a:pt x="2450" y="1027"/>
                  </a:lnTo>
                  <a:lnTo>
                    <a:pt x="2450" y="1027"/>
                  </a:lnTo>
                  <a:lnTo>
                    <a:pt x="2450" y="1027"/>
                  </a:lnTo>
                  <a:lnTo>
                    <a:pt x="2451" y="1027"/>
                  </a:lnTo>
                  <a:lnTo>
                    <a:pt x="2451" y="1027"/>
                  </a:lnTo>
                  <a:lnTo>
                    <a:pt x="2451" y="1027"/>
                  </a:lnTo>
                  <a:lnTo>
                    <a:pt x="2451" y="1027"/>
                  </a:lnTo>
                  <a:lnTo>
                    <a:pt x="2451" y="1027"/>
                  </a:lnTo>
                  <a:lnTo>
                    <a:pt x="2451" y="1027"/>
                  </a:lnTo>
                  <a:lnTo>
                    <a:pt x="2451" y="1027"/>
                  </a:lnTo>
                  <a:lnTo>
                    <a:pt x="2452" y="1026"/>
                  </a:lnTo>
                  <a:lnTo>
                    <a:pt x="2452" y="1026"/>
                  </a:lnTo>
                  <a:lnTo>
                    <a:pt x="2452" y="1026"/>
                  </a:lnTo>
                  <a:lnTo>
                    <a:pt x="2452" y="1026"/>
                  </a:lnTo>
                  <a:lnTo>
                    <a:pt x="2452" y="1026"/>
                  </a:lnTo>
                  <a:lnTo>
                    <a:pt x="2453" y="1026"/>
                  </a:lnTo>
                  <a:lnTo>
                    <a:pt x="2453" y="1026"/>
                  </a:lnTo>
                  <a:lnTo>
                    <a:pt x="2453" y="1026"/>
                  </a:lnTo>
                  <a:lnTo>
                    <a:pt x="2453" y="1026"/>
                  </a:lnTo>
                  <a:lnTo>
                    <a:pt x="2453" y="1026"/>
                  </a:lnTo>
                  <a:lnTo>
                    <a:pt x="2453" y="1026"/>
                  </a:lnTo>
                  <a:lnTo>
                    <a:pt x="2453" y="1026"/>
                  </a:lnTo>
                  <a:lnTo>
                    <a:pt x="2454" y="1026"/>
                  </a:lnTo>
                  <a:lnTo>
                    <a:pt x="2454" y="1026"/>
                  </a:lnTo>
                  <a:lnTo>
                    <a:pt x="2454" y="1026"/>
                  </a:lnTo>
                  <a:lnTo>
                    <a:pt x="2454" y="1026"/>
                  </a:lnTo>
                  <a:lnTo>
                    <a:pt x="2455" y="1026"/>
                  </a:lnTo>
                  <a:lnTo>
                    <a:pt x="2455" y="1026"/>
                  </a:lnTo>
                  <a:lnTo>
                    <a:pt x="2455" y="1026"/>
                  </a:lnTo>
                  <a:lnTo>
                    <a:pt x="2455" y="1025"/>
                  </a:lnTo>
                  <a:lnTo>
                    <a:pt x="2455" y="1025"/>
                  </a:lnTo>
                  <a:lnTo>
                    <a:pt x="2455" y="1025"/>
                  </a:lnTo>
                  <a:lnTo>
                    <a:pt x="2455" y="1025"/>
                  </a:lnTo>
                  <a:lnTo>
                    <a:pt x="2456" y="1025"/>
                  </a:lnTo>
                  <a:lnTo>
                    <a:pt x="2456" y="1025"/>
                  </a:lnTo>
                  <a:lnTo>
                    <a:pt x="2456" y="1025"/>
                  </a:lnTo>
                  <a:lnTo>
                    <a:pt x="2456" y="1025"/>
                  </a:lnTo>
                  <a:lnTo>
                    <a:pt x="2456" y="1025"/>
                  </a:lnTo>
                  <a:lnTo>
                    <a:pt x="2456" y="1025"/>
                  </a:lnTo>
                  <a:lnTo>
                    <a:pt x="2456" y="1025"/>
                  </a:lnTo>
                  <a:lnTo>
                    <a:pt x="2457" y="1025"/>
                  </a:lnTo>
                  <a:lnTo>
                    <a:pt x="2457" y="1025"/>
                  </a:lnTo>
                  <a:lnTo>
                    <a:pt x="2457" y="1025"/>
                  </a:lnTo>
                  <a:lnTo>
                    <a:pt x="2457" y="1025"/>
                  </a:lnTo>
                  <a:lnTo>
                    <a:pt x="2457" y="1024"/>
                  </a:lnTo>
                  <a:lnTo>
                    <a:pt x="2458" y="1024"/>
                  </a:lnTo>
                  <a:lnTo>
                    <a:pt x="2458" y="1024"/>
                  </a:lnTo>
                  <a:lnTo>
                    <a:pt x="2458" y="1024"/>
                  </a:lnTo>
                  <a:lnTo>
                    <a:pt x="2458" y="1024"/>
                  </a:lnTo>
                  <a:lnTo>
                    <a:pt x="2458" y="1024"/>
                  </a:lnTo>
                  <a:lnTo>
                    <a:pt x="2458" y="1024"/>
                  </a:lnTo>
                  <a:lnTo>
                    <a:pt x="2458" y="1024"/>
                  </a:lnTo>
                  <a:lnTo>
                    <a:pt x="2459" y="1024"/>
                  </a:lnTo>
                  <a:lnTo>
                    <a:pt x="2459" y="1024"/>
                  </a:lnTo>
                  <a:lnTo>
                    <a:pt x="2459" y="1024"/>
                  </a:lnTo>
                  <a:lnTo>
                    <a:pt x="2459" y="1024"/>
                  </a:lnTo>
                  <a:lnTo>
                    <a:pt x="2460" y="1023"/>
                  </a:lnTo>
                  <a:lnTo>
                    <a:pt x="2460" y="1023"/>
                  </a:lnTo>
                  <a:lnTo>
                    <a:pt x="2460" y="1023"/>
                  </a:lnTo>
                  <a:lnTo>
                    <a:pt x="2460" y="1023"/>
                  </a:lnTo>
                  <a:lnTo>
                    <a:pt x="2460" y="1023"/>
                  </a:lnTo>
                  <a:lnTo>
                    <a:pt x="2460" y="1023"/>
                  </a:lnTo>
                  <a:lnTo>
                    <a:pt x="2460" y="1023"/>
                  </a:lnTo>
                  <a:lnTo>
                    <a:pt x="2461" y="1022"/>
                  </a:lnTo>
                  <a:lnTo>
                    <a:pt x="2461" y="1022"/>
                  </a:lnTo>
                  <a:lnTo>
                    <a:pt x="2461" y="1022"/>
                  </a:lnTo>
                  <a:lnTo>
                    <a:pt x="2461" y="1022"/>
                  </a:lnTo>
                  <a:lnTo>
                    <a:pt x="2461" y="1022"/>
                  </a:lnTo>
                  <a:lnTo>
                    <a:pt x="2461" y="1022"/>
                  </a:lnTo>
                  <a:lnTo>
                    <a:pt x="2461" y="1022"/>
                  </a:lnTo>
                  <a:lnTo>
                    <a:pt x="2462" y="1022"/>
                  </a:lnTo>
                  <a:lnTo>
                    <a:pt x="2462" y="1022"/>
                  </a:lnTo>
                  <a:lnTo>
                    <a:pt x="2462" y="1021"/>
                  </a:lnTo>
                  <a:lnTo>
                    <a:pt x="2462" y="1021"/>
                  </a:lnTo>
                  <a:lnTo>
                    <a:pt x="2462" y="1021"/>
                  </a:lnTo>
                  <a:lnTo>
                    <a:pt x="2463" y="1021"/>
                  </a:lnTo>
                  <a:lnTo>
                    <a:pt x="2463" y="1021"/>
                  </a:lnTo>
                  <a:lnTo>
                    <a:pt x="2463" y="1021"/>
                  </a:lnTo>
                  <a:lnTo>
                    <a:pt x="2463" y="1020"/>
                  </a:lnTo>
                  <a:lnTo>
                    <a:pt x="2463" y="1020"/>
                  </a:lnTo>
                  <a:lnTo>
                    <a:pt x="2463" y="1020"/>
                  </a:lnTo>
                  <a:lnTo>
                    <a:pt x="2463" y="1020"/>
                  </a:lnTo>
                  <a:lnTo>
                    <a:pt x="2464" y="1020"/>
                  </a:lnTo>
                  <a:lnTo>
                    <a:pt x="2464" y="1020"/>
                  </a:lnTo>
                  <a:lnTo>
                    <a:pt x="2464" y="1020"/>
                  </a:lnTo>
                  <a:lnTo>
                    <a:pt x="2464" y="1020"/>
                  </a:lnTo>
                  <a:lnTo>
                    <a:pt x="2464" y="1020"/>
                  </a:lnTo>
                  <a:lnTo>
                    <a:pt x="2464" y="1019"/>
                  </a:lnTo>
                  <a:lnTo>
                    <a:pt x="2465" y="1019"/>
                  </a:lnTo>
                  <a:lnTo>
                    <a:pt x="2465" y="1019"/>
                  </a:lnTo>
                  <a:lnTo>
                    <a:pt x="2465" y="1019"/>
                  </a:lnTo>
                  <a:lnTo>
                    <a:pt x="2465" y="1019"/>
                  </a:lnTo>
                  <a:lnTo>
                    <a:pt x="2465" y="1019"/>
                  </a:lnTo>
                  <a:lnTo>
                    <a:pt x="2466" y="1019"/>
                  </a:lnTo>
                  <a:lnTo>
                    <a:pt x="2466" y="1018"/>
                  </a:lnTo>
                  <a:lnTo>
                    <a:pt x="2466" y="1018"/>
                  </a:lnTo>
                  <a:lnTo>
                    <a:pt x="2466" y="1018"/>
                  </a:lnTo>
                  <a:lnTo>
                    <a:pt x="2466" y="1018"/>
                  </a:lnTo>
                  <a:lnTo>
                    <a:pt x="2466" y="1018"/>
                  </a:lnTo>
                  <a:lnTo>
                    <a:pt x="2466" y="1017"/>
                  </a:lnTo>
                  <a:lnTo>
                    <a:pt x="2467" y="1017"/>
                  </a:lnTo>
                  <a:lnTo>
                    <a:pt x="2467" y="1017"/>
                  </a:lnTo>
                  <a:lnTo>
                    <a:pt x="2467" y="1017"/>
                  </a:lnTo>
                  <a:lnTo>
                    <a:pt x="2467" y="1017"/>
                  </a:lnTo>
                  <a:lnTo>
                    <a:pt x="2467" y="1017"/>
                  </a:lnTo>
                  <a:lnTo>
                    <a:pt x="2468" y="1017"/>
                  </a:lnTo>
                  <a:lnTo>
                    <a:pt x="2468" y="1017"/>
                  </a:lnTo>
                  <a:lnTo>
                    <a:pt x="2468" y="1016"/>
                  </a:lnTo>
                  <a:lnTo>
                    <a:pt x="2468" y="1016"/>
                  </a:lnTo>
                  <a:lnTo>
                    <a:pt x="2468" y="1016"/>
                  </a:lnTo>
                  <a:lnTo>
                    <a:pt x="2468" y="1016"/>
                  </a:lnTo>
                  <a:lnTo>
                    <a:pt x="2469" y="1015"/>
                  </a:lnTo>
                  <a:lnTo>
                    <a:pt x="2469" y="1015"/>
                  </a:lnTo>
                  <a:lnTo>
                    <a:pt x="2469" y="1015"/>
                  </a:lnTo>
                  <a:lnTo>
                    <a:pt x="2469" y="1015"/>
                  </a:lnTo>
                  <a:lnTo>
                    <a:pt x="2469" y="1015"/>
                  </a:lnTo>
                  <a:lnTo>
                    <a:pt x="2469" y="1015"/>
                  </a:lnTo>
                  <a:lnTo>
                    <a:pt x="2469" y="1015"/>
                  </a:lnTo>
                  <a:lnTo>
                    <a:pt x="2470" y="1014"/>
                  </a:lnTo>
                  <a:lnTo>
                    <a:pt x="2470" y="1014"/>
                  </a:lnTo>
                  <a:lnTo>
                    <a:pt x="2470" y="1014"/>
                  </a:lnTo>
                  <a:lnTo>
                    <a:pt x="2470" y="1014"/>
                  </a:lnTo>
                  <a:lnTo>
                    <a:pt x="2470" y="1014"/>
                  </a:lnTo>
                  <a:lnTo>
                    <a:pt x="2471" y="1014"/>
                  </a:lnTo>
                  <a:lnTo>
                    <a:pt x="2471" y="1014"/>
                  </a:lnTo>
                  <a:lnTo>
                    <a:pt x="2471" y="1013"/>
                  </a:lnTo>
                  <a:lnTo>
                    <a:pt x="2471" y="1013"/>
                  </a:lnTo>
                  <a:lnTo>
                    <a:pt x="2471" y="1013"/>
                  </a:lnTo>
                  <a:lnTo>
                    <a:pt x="2471" y="1013"/>
                  </a:lnTo>
                  <a:lnTo>
                    <a:pt x="2471" y="1013"/>
                  </a:lnTo>
                  <a:lnTo>
                    <a:pt x="2472" y="1012"/>
                  </a:lnTo>
                  <a:lnTo>
                    <a:pt x="2472" y="1012"/>
                  </a:lnTo>
                  <a:lnTo>
                    <a:pt x="2472" y="1012"/>
                  </a:lnTo>
                  <a:lnTo>
                    <a:pt x="2472" y="1012"/>
                  </a:lnTo>
                  <a:lnTo>
                    <a:pt x="2472" y="1012"/>
                  </a:lnTo>
                  <a:lnTo>
                    <a:pt x="2473" y="1012"/>
                  </a:lnTo>
                  <a:lnTo>
                    <a:pt x="2473" y="1011"/>
                  </a:lnTo>
                  <a:lnTo>
                    <a:pt x="2473" y="1011"/>
                  </a:lnTo>
                  <a:lnTo>
                    <a:pt x="2473" y="1011"/>
                  </a:lnTo>
                  <a:lnTo>
                    <a:pt x="2473" y="1011"/>
                  </a:lnTo>
                  <a:lnTo>
                    <a:pt x="2473" y="1011"/>
                  </a:lnTo>
                  <a:lnTo>
                    <a:pt x="2474" y="1011"/>
                  </a:lnTo>
                  <a:lnTo>
                    <a:pt x="2474" y="1011"/>
                  </a:lnTo>
                  <a:lnTo>
                    <a:pt x="2474" y="1010"/>
                  </a:lnTo>
                  <a:lnTo>
                    <a:pt x="2474" y="1010"/>
                  </a:lnTo>
                  <a:lnTo>
                    <a:pt x="2474" y="1010"/>
                  </a:lnTo>
                  <a:lnTo>
                    <a:pt x="2474" y="1010"/>
                  </a:lnTo>
                  <a:lnTo>
                    <a:pt x="2474" y="1009"/>
                  </a:lnTo>
                  <a:lnTo>
                    <a:pt x="2475" y="1009"/>
                  </a:lnTo>
                  <a:lnTo>
                    <a:pt x="2475" y="1009"/>
                  </a:lnTo>
                  <a:lnTo>
                    <a:pt x="2475" y="1009"/>
                  </a:lnTo>
                  <a:lnTo>
                    <a:pt x="2475" y="1009"/>
                  </a:lnTo>
                  <a:lnTo>
                    <a:pt x="2475" y="1009"/>
                  </a:lnTo>
                  <a:lnTo>
                    <a:pt x="2476" y="1009"/>
                  </a:lnTo>
                  <a:lnTo>
                    <a:pt x="2476" y="1008"/>
                  </a:lnTo>
                  <a:lnTo>
                    <a:pt x="2476" y="1008"/>
                  </a:lnTo>
                  <a:lnTo>
                    <a:pt x="2476" y="1008"/>
                  </a:lnTo>
                  <a:lnTo>
                    <a:pt x="2476" y="1008"/>
                  </a:lnTo>
                  <a:lnTo>
                    <a:pt x="2476" y="1008"/>
                  </a:lnTo>
                  <a:lnTo>
                    <a:pt x="2476" y="1007"/>
                  </a:lnTo>
                  <a:lnTo>
                    <a:pt x="2477" y="1007"/>
                  </a:lnTo>
                  <a:lnTo>
                    <a:pt x="2477" y="1007"/>
                  </a:lnTo>
                  <a:lnTo>
                    <a:pt x="2477" y="1007"/>
                  </a:lnTo>
                  <a:lnTo>
                    <a:pt x="2477" y="1007"/>
                  </a:lnTo>
                  <a:lnTo>
                    <a:pt x="2478" y="1007"/>
                  </a:lnTo>
                  <a:lnTo>
                    <a:pt x="2478" y="1006"/>
                  </a:lnTo>
                  <a:lnTo>
                    <a:pt x="2478" y="1006"/>
                  </a:lnTo>
                  <a:lnTo>
                    <a:pt x="2478" y="1006"/>
                  </a:lnTo>
                  <a:lnTo>
                    <a:pt x="2478" y="1006"/>
                  </a:lnTo>
                  <a:lnTo>
                    <a:pt x="2478" y="1006"/>
                  </a:lnTo>
                  <a:lnTo>
                    <a:pt x="2478" y="1006"/>
                  </a:lnTo>
                  <a:lnTo>
                    <a:pt x="2479" y="1006"/>
                  </a:lnTo>
                  <a:lnTo>
                    <a:pt x="2479" y="1005"/>
                  </a:lnTo>
                  <a:lnTo>
                    <a:pt x="2479" y="1005"/>
                  </a:lnTo>
                  <a:lnTo>
                    <a:pt x="2479" y="1005"/>
                  </a:lnTo>
                  <a:lnTo>
                    <a:pt x="2479" y="1005"/>
                  </a:lnTo>
                  <a:lnTo>
                    <a:pt x="2479" y="1005"/>
                  </a:lnTo>
                  <a:lnTo>
                    <a:pt x="2479" y="1004"/>
                  </a:lnTo>
                  <a:lnTo>
                    <a:pt x="2480" y="1004"/>
                  </a:lnTo>
                  <a:lnTo>
                    <a:pt x="2480" y="1004"/>
                  </a:lnTo>
                  <a:lnTo>
                    <a:pt x="2480" y="1004"/>
                  </a:lnTo>
                  <a:lnTo>
                    <a:pt x="2480" y="1004"/>
                  </a:lnTo>
                  <a:lnTo>
                    <a:pt x="2480" y="1004"/>
                  </a:lnTo>
                  <a:lnTo>
                    <a:pt x="2481" y="1004"/>
                  </a:lnTo>
                  <a:lnTo>
                    <a:pt x="2481" y="1003"/>
                  </a:lnTo>
                  <a:lnTo>
                    <a:pt x="2481" y="1003"/>
                  </a:lnTo>
                  <a:lnTo>
                    <a:pt x="2481" y="1003"/>
                  </a:lnTo>
                  <a:lnTo>
                    <a:pt x="2481" y="1003"/>
                  </a:lnTo>
                  <a:lnTo>
                    <a:pt x="2481" y="1003"/>
                  </a:lnTo>
                  <a:lnTo>
                    <a:pt x="2481" y="1002"/>
                  </a:lnTo>
                  <a:lnTo>
                    <a:pt x="2482" y="1002"/>
                  </a:lnTo>
                  <a:lnTo>
                    <a:pt x="2482" y="1002"/>
                  </a:lnTo>
                  <a:lnTo>
                    <a:pt x="2482" y="1002"/>
                  </a:lnTo>
                  <a:lnTo>
                    <a:pt x="2482" y="1002"/>
                  </a:lnTo>
                  <a:lnTo>
                    <a:pt x="2483" y="1002"/>
                  </a:lnTo>
                  <a:lnTo>
                    <a:pt x="2483" y="1002"/>
                  </a:lnTo>
                  <a:lnTo>
                    <a:pt x="2483" y="1001"/>
                  </a:lnTo>
                  <a:lnTo>
                    <a:pt x="2483" y="1001"/>
                  </a:lnTo>
                  <a:lnTo>
                    <a:pt x="2483" y="1001"/>
                  </a:lnTo>
                  <a:lnTo>
                    <a:pt x="2483" y="1001"/>
                  </a:lnTo>
                  <a:lnTo>
                    <a:pt x="2483" y="1001"/>
                  </a:lnTo>
                  <a:lnTo>
                    <a:pt x="2484" y="1001"/>
                  </a:lnTo>
                  <a:lnTo>
                    <a:pt x="2484" y="1001"/>
                  </a:lnTo>
                  <a:lnTo>
                    <a:pt x="2484" y="1001"/>
                  </a:lnTo>
                  <a:lnTo>
                    <a:pt x="2484" y="1000"/>
                  </a:lnTo>
                  <a:lnTo>
                    <a:pt x="2484" y="1000"/>
                  </a:lnTo>
                  <a:lnTo>
                    <a:pt x="2484" y="1000"/>
                  </a:lnTo>
                  <a:lnTo>
                    <a:pt x="2484" y="1000"/>
                  </a:lnTo>
                  <a:lnTo>
                    <a:pt x="2485" y="1000"/>
                  </a:lnTo>
                  <a:lnTo>
                    <a:pt x="2485" y="999"/>
                  </a:lnTo>
                  <a:lnTo>
                    <a:pt x="2485" y="999"/>
                  </a:lnTo>
                  <a:lnTo>
                    <a:pt x="2485" y="999"/>
                  </a:lnTo>
                  <a:lnTo>
                    <a:pt x="2485" y="999"/>
                  </a:lnTo>
                  <a:lnTo>
                    <a:pt x="2486" y="999"/>
                  </a:lnTo>
                  <a:lnTo>
                    <a:pt x="2486" y="999"/>
                  </a:lnTo>
                  <a:lnTo>
                    <a:pt x="2486" y="999"/>
                  </a:lnTo>
                  <a:lnTo>
                    <a:pt x="2486" y="999"/>
                  </a:lnTo>
                  <a:lnTo>
                    <a:pt x="2486" y="999"/>
                  </a:lnTo>
                  <a:lnTo>
                    <a:pt x="2486" y="998"/>
                  </a:lnTo>
                  <a:lnTo>
                    <a:pt x="2486" y="998"/>
                  </a:lnTo>
                  <a:lnTo>
                    <a:pt x="2487" y="998"/>
                  </a:lnTo>
                  <a:lnTo>
                    <a:pt x="2487" y="998"/>
                  </a:lnTo>
                  <a:lnTo>
                    <a:pt x="2487" y="998"/>
                  </a:lnTo>
                  <a:lnTo>
                    <a:pt x="2487" y="998"/>
                  </a:lnTo>
                  <a:lnTo>
                    <a:pt x="2488" y="997"/>
                  </a:lnTo>
                  <a:lnTo>
                    <a:pt x="2488" y="997"/>
                  </a:lnTo>
                  <a:lnTo>
                    <a:pt x="2488" y="997"/>
                  </a:lnTo>
                  <a:lnTo>
                    <a:pt x="2488" y="997"/>
                  </a:lnTo>
                  <a:lnTo>
                    <a:pt x="2488" y="997"/>
                  </a:lnTo>
                  <a:lnTo>
                    <a:pt x="2488" y="997"/>
                  </a:lnTo>
                  <a:lnTo>
                    <a:pt x="2488" y="997"/>
                  </a:lnTo>
                  <a:lnTo>
                    <a:pt x="2489" y="997"/>
                  </a:lnTo>
                  <a:lnTo>
                    <a:pt x="2489" y="997"/>
                  </a:lnTo>
                  <a:lnTo>
                    <a:pt x="2489" y="996"/>
                  </a:lnTo>
                  <a:lnTo>
                    <a:pt x="2489" y="996"/>
                  </a:lnTo>
                  <a:lnTo>
                    <a:pt x="2489" y="996"/>
                  </a:lnTo>
                  <a:lnTo>
                    <a:pt x="2489" y="996"/>
                  </a:lnTo>
                  <a:lnTo>
                    <a:pt x="2489" y="996"/>
                  </a:lnTo>
                  <a:lnTo>
                    <a:pt x="2490" y="996"/>
                  </a:lnTo>
                  <a:lnTo>
                    <a:pt x="2490" y="996"/>
                  </a:lnTo>
                  <a:lnTo>
                    <a:pt x="2490" y="996"/>
                  </a:lnTo>
                  <a:lnTo>
                    <a:pt x="2490" y="996"/>
                  </a:lnTo>
                  <a:lnTo>
                    <a:pt x="2490" y="996"/>
                  </a:lnTo>
                  <a:lnTo>
                    <a:pt x="2491" y="995"/>
                  </a:lnTo>
                  <a:lnTo>
                    <a:pt x="2491" y="995"/>
                  </a:lnTo>
                  <a:lnTo>
                    <a:pt x="2491" y="995"/>
                  </a:lnTo>
                  <a:lnTo>
                    <a:pt x="2491" y="995"/>
                  </a:lnTo>
                  <a:lnTo>
                    <a:pt x="2491" y="995"/>
                  </a:lnTo>
                  <a:lnTo>
                    <a:pt x="2491" y="995"/>
                  </a:lnTo>
                  <a:lnTo>
                    <a:pt x="2491" y="995"/>
                  </a:lnTo>
                  <a:lnTo>
                    <a:pt x="2492" y="995"/>
                  </a:lnTo>
                  <a:lnTo>
                    <a:pt x="2492" y="994"/>
                  </a:lnTo>
                  <a:lnTo>
                    <a:pt x="2492" y="994"/>
                  </a:lnTo>
                  <a:lnTo>
                    <a:pt x="2492" y="994"/>
                  </a:lnTo>
                  <a:lnTo>
                    <a:pt x="2492" y="994"/>
                  </a:lnTo>
                  <a:lnTo>
                    <a:pt x="2492" y="994"/>
                  </a:lnTo>
                  <a:lnTo>
                    <a:pt x="2492" y="994"/>
                  </a:lnTo>
                  <a:lnTo>
                    <a:pt x="2493" y="994"/>
                  </a:lnTo>
                  <a:lnTo>
                    <a:pt x="2493" y="994"/>
                  </a:lnTo>
                  <a:lnTo>
                    <a:pt x="2493" y="994"/>
                  </a:lnTo>
                  <a:lnTo>
                    <a:pt x="2493" y="994"/>
                  </a:lnTo>
                  <a:lnTo>
                    <a:pt x="2494" y="994"/>
                  </a:lnTo>
                  <a:lnTo>
                    <a:pt x="2494" y="994"/>
                  </a:lnTo>
                  <a:lnTo>
                    <a:pt x="2494" y="993"/>
                  </a:lnTo>
                  <a:lnTo>
                    <a:pt x="2494" y="993"/>
                  </a:lnTo>
                  <a:lnTo>
                    <a:pt x="2494" y="993"/>
                  </a:lnTo>
                  <a:lnTo>
                    <a:pt x="2494" y="993"/>
                  </a:lnTo>
                  <a:lnTo>
                    <a:pt x="2494" y="993"/>
                  </a:lnTo>
                  <a:lnTo>
                    <a:pt x="2495" y="993"/>
                  </a:lnTo>
                  <a:lnTo>
                    <a:pt x="2495" y="993"/>
                  </a:lnTo>
                  <a:lnTo>
                    <a:pt x="2495" y="993"/>
                  </a:lnTo>
                  <a:lnTo>
                    <a:pt x="2495" y="993"/>
                  </a:lnTo>
                  <a:lnTo>
                    <a:pt x="2495" y="993"/>
                  </a:lnTo>
                  <a:lnTo>
                    <a:pt x="2496" y="992"/>
                  </a:lnTo>
                  <a:lnTo>
                    <a:pt x="2496" y="992"/>
                  </a:lnTo>
                  <a:lnTo>
                    <a:pt x="2496" y="992"/>
                  </a:lnTo>
                  <a:lnTo>
                    <a:pt x="2496" y="992"/>
                  </a:lnTo>
                  <a:lnTo>
                    <a:pt x="2496" y="992"/>
                  </a:lnTo>
                  <a:lnTo>
                    <a:pt x="2496" y="992"/>
                  </a:lnTo>
                  <a:lnTo>
                    <a:pt x="2496" y="992"/>
                  </a:lnTo>
                  <a:lnTo>
                    <a:pt x="2497" y="992"/>
                  </a:lnTo>
                  <a:lnTo>
                    <a:pt x="2497" y="992"/>
                  </a:lnTo>
                  <a:lnTo>
                    <a:pt x="2497" y="992"/>
                  </a:lnTo>
                  <a:lnTo>
                    <a:pt x="2497" y="992"/>
                  </a:lnTo>
                  <a:lnTo>
                    <a:pt x="2497" y="992"/>
                  </a:lnTo>
                  <a:lnTo>
                    <a:pt x="2497" y="992"/>
                  </a:lnTo>
                  <a:lnTo>
                    <a:pt x="2498" y="992"/>
                  </a:lnTo>
                  <a:lnTo>
                    <a:pt x="2498" y="992"/>
                  </a:lnTo>
                  <a:lnTo>
                    <a:pt x="2498" y="992"/>
                  </a:lnTo>
                  <a:lnTo>
                    <a:pt x="2498" y="992"/>
                  </a:lnTo>
                  <a:lnTo>
                    <a:pt x="2498" y="992"/>
                  </a:lnTo>
                  <a:lnTo>
                    <a:pt x="2499" y="992"/>
                  </a:lnTo>
                  <a:lnTo>
                    <a:pt x="2499" y="992"/>
                  </a:lnTo>
                  <a:lnTo>
                    <a:pt x="2499" y="991"/>
                  </a:lnTo>
                  <a:lnTo>
                    <a:pt x="2499" y="991"/>
                  </a:lnTo>
                  <a:lnTo>
                    <a:pt x="2499" y="991"/>
                  </a:lnTo>
                  <a:lnTo>
                    <a:pt x="2499" y="991"/>
                  </a:lnTo>
                  <a:lnTo>
                    <a:pt x="2499" y="991"/>
                  </a:lnTo>
                  <a:lnTo>
                    <a:pt x="2500" y="991"/>
                  </a:lnTo>
                  <a:lnTo>
                    <a:pt x="2500" y="991"/>
                  </a:lnTo>
                  <a:lnTo>
                    <a:pt x="2500" y="991"/>
                  </a:lnTo>
                  <a:lnTo>
                    <a:pt x="2500" y="991"/>
                  </a:lnTo>
                  <a:lnTo>
                    <a:pt x="2500" y="991"/>
                  </a:lnTo>
                  <a:lnTo>
                    <a:pt x="2501" y="991"/>
                  </a:lnTo>
                  <a:lnTo>
                    <a:pt x="2501" y="991"/>
                  </a:lnTo>
                  <a:lnTo>
                    <a:pt x="2501" y="991"/>
                  </a:lnTo>
                  <a:lnTo>
                    <a:pt x="2501" y="991"/>
                  </a:lnTo>
                  <a:lnTo>
                    <a:pt x="2501" y="991"/>
                  </a:lnTo>
                  <a:lnTo>
                    <a:pt x="2501" y="991"/>
                  </a:lnTo>
                  <a:lnTo>
                    <a:pt x="2502" y="991"/>
                  </a:lnTo>
                  <a:lnTo>
                    <a:pt x="2502" y="991"/>
                  </a:lnTo>
                  <a:lnTo>
                    <a:pt x="2502" y="991"/>
                  </a:lnTo>
                  <a:lnTo>
                    <a:pt x="2502" y="991"/>
                  </a:lnTo>
                  <a:lnTo>
                    <a:pt x="2502" y="991"/>
                  </a:lnTo>
                  <a:lnTo>
                    <a:pt x="2502" y="991"/>
                  </a:lnTo>
                  <a:lnTo>
                    <a:pt x="2502" y="991"/>
                  </a:lnTo>
                  <a:lnTo>
                    <a:pt x="2503" y="991"/>
                  </a:lnTo>
                  <a:lnTo>
                    <a:pt x="2503" y="991"/>
                  </a:lnTo>
                  <a:lnTo>
                    <a:pt x="2503" y="991"/>
                  </a:lnTo>
                  <a:lnTo>
                    <a:pt x="2503" y="991"/>
                  </a:lnTo>
                  <a:lnTo>
                    <a:pt x="2503" y="991"/>
                  </a:lnTo>
                  <a:lnTo>
                    <a:pt x="2504" y="991"/>
                  </a:lnTo>
                  <a:lnTo>
                    <a:pt x="2504" y="991"/>
                  </a:lnTo>
                  <a:lnTo>
                    <a:pt x="2504" y="991"/>
                  </a:lnTo>
                  <a:lnTo>
                    <a:pt x="2504" y="991"/>
                  </a:lnTo>
                  <a:lnTo>
                    <a:pt x="2504" y="991"/>
                  </a:lnTo>
                  <a:lnTo>
                    <a:pt x="2504" y="991"/>
                  </a:lnTo>
                  <a:lnTo>
                    <a:pt x="2504" y="991"/>
                  </a:lnTo>
                  <a:lnTo>
                    <a:pt x="2505" y="991"/>
                  </a:lnTo>
                  <a:lnTo>
                    <a:pt x="2505" y="991"/>
                  </a:lnTo>
                  <a:lnTo>
                    <a:pt x="2505" y="991"/>
                  </a:lnTo>
                  <a:lnTo>
                    <a:pt x="2505" y="991"/>
                  </a:lnTo>
                  <a:lnTo>
                    <a:pt x="2506" y="991"/>
                  </a:lnTo>
                  <a:lnTo>
                    <a:pt x="2506" y="991"/>
                  </a:lnTo>
                  <a:lnTo>
                    <a:pt x="2506" y="991"/>
                  </a:lnTo>
                  <a:lnTo>
                    <a:pt x="2506" y="991"/>
                  </a:lnTo>
                  <a:lnTo>
                    <a:pt x="2506" y="991"/>
                  </a:lnTo>
                  <a:lnTo>
                    <a:pt x="2506" y="991"/>
                  </a:lnTo>
                  <a:lnTo>
                    <a:pt x="2506" y="991"/>
                  </a:lnTo>
                  <a:lnTo>
                    <a:pt x="2507" y="991"/>
                  </a:lnTo>
                  <a:lnTo>
                    <a:pt x="2507" y="991"/>
                  </a:lnTo>
                  <a:lnTo>
                    <a:pt x="2507" y="991"/>
                  </a:lnTo>
                  <a:lnTo>
                    <a:pt x="2507" y="991"/>
                  </a:lnTo>
                  <a:lnTo>
                    <a:pt x="2507" y="991"/>
                  </a:lnTo>
                  <a:lnTo>
                    <a:pt x="2507" y="991"/>
                  </a:lnTo>
                  <a:lnTo>
                    <a:pt x="2507" y="991"/>
                  </a:lnTo>
                  <a:lnTo>
                    <a:pt x="2508" y="991"/>
                  </a:lnTo>
                  <a:lnTo>
                    <a:pt x="2508" y="991"/>
                  </a:lnTo>
                  <a:lnTo>
                    <a:pt x="2508" y="991"/>
                  </a:lnTo>
                  <a:lnTo>
                    <a:pt x="2508" y="991"/>
                  </a:lnTo>
                  <a:lnTo>
                    <a:pt x="2508" y="991"/>
                  </a:lnTo>
                  <a:lnTo>
                    <a:pt x="2509" y="991"/>
                  </a:lnTo>
                  <a:lnTo>
                    <a:pt x="2509" y="991"/>
                  </a:lnTo>
                  <a:lnTo>
                    <a:pt x="2509" y="991"/>
                  </a:lnTo>
                  <a:lnTo>
                    <a:pt x="2509" y="991"/>
                  </a:lnTo>
                  <a:lnTo>
                    <a:pt x="2509" y="991"/>
                  </a:lnTo>
                  <a:lnTo>
                    <a:pt x="2509" y="991"/>
                  </a:lnTo>
                  <a:lnTo>
                    <a:pt x="2509" y="991"/>
                  </a:lnTo>
                  <a:lnTo>
                    <a:pt x="2510" y="991"/>
                  </a:lnTo>
                  <a:lnTo>
                    <a:pt x="2510" y="991"/>
                  </a:lnTo>
                  <a:lnTo>
                    <a:pt x="2510" y="991"/>
                  </a:lnTo>
                  <a:lnTo>
                    <a:pt x="2510" y="991"/>
                  </a:lnTo>
                  <a:lnTo>
                    <a:pt x="2511" y="991"/>
                  </a:lnTo>
                  <a:lnTo>
                    <a:pt x="2511" y="991"/>
                  </a:lnTo>
                  <a:lnTo>
                    <a:pt x="2511" y="991"/>
                  </a:lnTo>
                  <a:lnTo>
                    <a:pt x="2511" y="991"/>
                  </a:lnTo>
                  <a:lnTo>
                    <a:pt x="2511" y="991"/>
                  </a:lnTo>
                  <a:lnTo>
                    <a:pt x="2511" y="991"/>
                  </a:lnTo>
                  <a:lnTo>
                    <a:pt x="2511" y="991"/>
                  </a:lnTo>
                  <a:lnTo>
                    <a:pt x="2512" y="991"/>
                  </a:lnTo>
                  <a:lnTo>
                    <a:pt x="2512" y="991"/>
                  </a:lnTo>
                  <a:lnTo>
                    <a:pt x="2512" y="991"/>
                  </a:lnTo>
                  <a:lnTo>
                    <a:pt x="2512" y="992"/>
                  </a:lnTo>
                  <a:lnTo>
                    <a:pt x="2512" y="992"/>
                  </a:lnTo>
                  <a:lnTo>
                    <a:pt x="2512" y="992"/>
                  </a:lnTo>
                  <a:lnTo>
                    <a:pt x="2512" y="992"/>
                  </a:lnTo>
                  <a:lnTo>
                    <a:pt x="2513" y="992"/>
                  </a:lnTo>
                  <a:lnTo>
                    <a:pt x="2513" y="992"/>
                  </a:lnTo>
                  <a:lnTo>
                    <a:pt x="2513" y="992"/>
                  </a:lnTo>
                  <a:lnTo>
                    <a:pt x="2513" y="992"/>
                  </a:lnTo>
                  <a:lnTo>
                    <a:pt x="2513" y="992"/>
                  </a:lnTo>
                  <a:lnTo>
                    <a:pt x="2514" y="992"/>
                  </a:lnTo>
                  <a:lnTo>
                    <a:pt x="2514" y="992"/>
                  </a:lnTo>
                  <a:lnTo>
                    <a:pt x="2514" y="992"/>
                  </a:lnTo>
                  <a:lnTo>
                    <a:pt x="2514" y="992"/>
                  </a:lnTo>
                  <a:lnTo>
                    <a:pt x="2514" y="992"/>
                  </a:lnTo>
                  <a:lnTo>
                    <a:pt x="2514" y="992"/>
                  </a:lnTo>
                  <a:lnTo>
                    <a:pt x="2514" y="992"/>
                  </a:lnTo>
                  <a:lnTo>
                    <a:pt x="2515" y="992"/>
                  </a:lnTo>
                  <a:lnTo>
                    <a:pt x="2515" y="992"/>
                  </a:lnTo>
                  <a:lnTo>
                    <a:pt x="2515" y="992"/>
                  </a:lnTo>
                  <a:lnTo>
                    <a:pt x="2515" y="992"/>
                  </a:lnTo>
                  <a:lnTo>
                    <a:pt x="2516" y="992"/>
                  </a:lnTo>
                  <a:lnTo>
                    <a:pt x="2516" y="992"/>
                  </a:lnTo>
                  <a:lnTo>
                    <a:pt x="2516" y="992"/>
                  </a:lnTo>
                  <a:lnTo>
                    <a:pt x="2516" y="992"/>
                  </a:lnTo>
                  <a:lnTo>
                    <a:pt x="2516" y="993"/>
                  </a:lnTo>
                  <a:lnTo>
                    <a:pt x="2516" y="993"/>
                  </a:lnTo>
                  <a:lnTo>
                    <a:pt x="2516" y="993"/>
                  </a:lnTo>
                  <a:lnTo>
                    <a:pt x="2517" y="993"/>
                  </a:lnTo>
                  <a:lnTo>
                    <a:pt x="2517" y="993"/>
                  </a:lnTo>
                  <a:lnTo>
                    <a:pt x="2517" y="993"/>
                  </a:lnTo>
                  <a:lnTo>
                    <a:pt x="2517" y="993"/>
                  </a:lnTo>
                  <a:lnTo>
                    <a:pt x="2517" y="993"/>
                  </a:lnTo>
                  <a:lnTo>
                    <a:pt x="2517" y="993"/>
                  </a:lnTo>
                  <a:lnTo>
                    <a:pt x="2517" y="993"/>
                  </a:lnTo>
                  <a:lnTo>
                    <a:pt x="2518" y="993"/>
                  </a:lnTo>
                  <a:lnTo>
                    <a:pt x="2518" y="993"/>
                  </a:lnTo>
                  <a:lnTo>
                    <a:pt x="2518" y="993"/>
                  </a:lnTo>
                  <a:lnTo>
                    <a:pt x="2518" y="993"/>
                  </a:lnTo>
                  <a:lnTo>
                    <a:pt x="2518" y="994"/>
                  </a:lnTo>
                  <a:lnTo>
                    <a:pt x="2519" y="994"/>
                  </a:lnTo>
                  <a:lnTo>
                    <a:pt x="2519" y="994"/>
                  </a:lnTo>
                  <a:lnTo>
                    <a:pt x="2519" y="994"/>
                  </a:lnTo>
                  <a:lnTo>
                    <a:pt x="2519" y="994"/>
                  </a:lnTo>
                  <a:lnTo>
                    <a:pt x="2519" y="994"/>
                  </a:lnTo>
                  <a:lnTo>
                    <a:pt x="2519" y="994"/>
                  </a:lnTo>
                  <a:lnTo>
                    <a:pt x="2519" y="994"/>
                  </a:lnTo>
                  <a:lnTo>
                    <a:pt x="2520" y="994"/>
                  </a:lnTo>
                  <a:lnTo>
                    <a:pt x="2520" y="994"/>
                  </a:lnTo>
                  <a:lnTo>
                    <a:pt x="2520" y="994"/>
                  </a:lnTo>
                  <a:lnTo>
                    <a:pt x="2520" y="994"/>
                  </a:lnTo>
                  <a:lnTo>
                    <a:pt x="2520" y="994"/>
                  </a:lnTo>
                  <a:lnTo>
                    <a:pt x="2520" y="994"/>
                  </a:lnTo>
                  <a:lnTo>
                    <a:pt x="2520" y="994"/>
                  </a:lnTo>
                  <a:lnTo>
                    <a:pt x="2521" y="994"/>
                  </a:lnTo>
                  <a:lnTo>
                    <a:pt x="2521" y="994"/>
                  </a:lnTo>
                  <a:lnTo>
                    <a:pt x="2521" y="994"/>
                  </a:lnTo>
                  <a:lnTo>
                    <a:pt x="2521" y="995"/>
                  </a:lnTo>
                  <a:lnTo>
                    <a:pt x="2522" y="995"/>
                  </a:lnTo>
                  <a:lnTo>
                    <a:pt x="2522" y="995"/>
                  </a:lnTo>
                  <a:lnTo>
                    <a:pt x="2522" y="995"/>
                  </a:lnTo>
                  <a:lnTo>
                    <a:pt x="2522" y="995"/>
                  </a:lnTo>
                  <a:lnTo>
                    <a:pt x="2522" y="995"/>
                  </a:lnTo>
                  <a:lnTo>
                    <a:pt x="2522" y="995"/>
                  </a:lnTo>
                  <a:lnTo>
                    <a:pt x="2522" y="995"/>
                  </a:lnTo>
                  <a:lnTo>
                    <a:pt x="2523" y="995"/>
                  </a:lnTo>
                  <a:lnTo>
                    <a:pt x="2523" y="995"/>
                  </a:lnTo>
                  <a:lnTo>
                    <a:pt x="2523" y="995"/>
                  </a:lnTo>
                  <a:lnTo>
                    <a:pt x="2523" y="996"/>
                  </a:lnTo>
                  <a:lnTo>
                    <a:pt x="2523" y="996"/>
                  </a:lnTo>
                  <a:lnTo>
                    <a:pt x="2524" y="996"/>
                  </a:lnTo>
                  <a:lnTo>
                    <a:pt x="2524" y="996"/>
                  </a:lnTo>
                  <a:lnTo>
                    <a:pt x="2524" y="996"/>
                  </a:lnTo>
                  <a:lnTo>
                    <a:pt x="2524" y="996"/>
                  </a:lnTo>
                  <a:lnTo>
                    <a:pt x="2524" y="996"/>
                  </a:lnTo>
                  <a:lnTo>
                    <a:pt x="2524" y="996"/>
                  </a:lnTo>
                  <a:lnTo>
                    <a:pt x="2524" y="996"/>
                  </a:lnTo>
                  <a:lnTo>
                    <a:pt x="2525" y="996"/>
                  </a:lnTo>
                  <a:lnTo>
                    <a:pt x="2525" y="996"/>
                  </a:lnTo>
                  <a:lnTo>
                    <a:pt x="2525" y="996"/>
                  </a:lnTo>
                  <a:lnTo>
                    <a:pt x="2525" y="996"/>
                  </a:lnTo>
                  <a:lnTo>
                    <a:pt x="2525" y="996"/>
                  </a:lnTo>
                  <a:lnTo>
                    <a:pt x="2525" y="996"/>
                  </a:lnTo>
                  <a:lnTo>
                    <a:pt x="2525" y="996"/>
                  </a:lnTo>
                  <a:lnTo>
                    <a:pt x="2526" y="996"/>
                  </a:lnTo>
                  <a:lnTo>
                    <a:pt x="2526" y="996"/>
                  </a:lnTo>
                  <a:lnTo>
                    <a:pt x="2526" y="997"/>
                  </a:lnTo>
                  <a:lnTo>
                    <a:pt x="2526" y="997"/>
                  </a:lnTo>
                  <a:lnTo>
                    <a:pt x="2527" y="997"/>
                  </a:lnTo>
                  <a:lnTo>
                    <a:pt x="2527" y="997"/>
                  </a:lnTo>
                  <a:lnTo>
                    <a:pt x="2527" y="997"/>
                  </a:lnTo>
                  <a:lnTo>
                    <a:pt x="2527" y="997"/>
                  </a:lnTo>
                  <a:lnTo>
                    <a:pt x="2527" y="997"/>
                  </a:lnTo>
                  <a:lnTo>
                    <a:pt x="2527" y="997"/>
                  </a:lnTo>
                  <a:lnTo>
                    <a:pt x="2527" y="997"/>
                  </a:lnTo>
                  <a:lnTo>
                    <a:pt x="2528" y="997"/>
                  </a:lnTo>
                  <a:lnTo>
                    <a:pt x="2528" y="997"/>
                  </a:lnTo>
                  <a:lnTo>
                    <a:pt x="2528" y="997"/>
                  </a:lnTo>
                  <a:lnTo>
                    <a:pt x="2528" y="997"/>
                  </a:lnTo>
                  <a:lnTo>
                    <a:pt x="2528" y="997"/>
                  </a:lnTo>
                  <a:lnTo>
                    <a:pt x="2529" y="997"/>
                  </a:lnTo>
                  <a:lnTo>
                    <a:pt x="2529" y="997"/>
                  </a:lnTo>
                  <a:lnTo>
                    <a:pt x="2529" y="997"/>
                  </a:lnTo>
                  <a:lnTo>
                    <a:pt x="2529" y="997"/>
                  </a:lnTo>
                  <a:lnTo>
                    <a:pt x="2529" y="998"/>
                  </a:lnTo>
                  <a:lnTo>
                    <a:pt x="2529" y="998"/>
                  </a:lnTo>
                  <a:lnTo>
                    <a:pt x="2529" y="998"/>
                  </a:lnTo>
                  <a:lnTo>
                    <a:pt x="2530" y="998"/>
                  </a:lnTo>
                  <a:lnTo>
                    <a:pt x="2530" y="998"/>
                  </a:lnTo>
                  <a:lnTo>
                    <a:pt x="2530" y="998"/>
                  </a:lnTo>
                  <a:lnTo>
                    <a:pt x="2530" y="998"/>
                  </a:lnTo>
                  <a:lnTo>
                    <a:pt x="2530" y="998"/>
                  </a:lnTo>
                  <a:lnTo>
                    <a:pt x="2530" y="998"/>
                  </a:lnTo>
                  <a:lnTo>
                    <a:pt x="2531" y="998"/>
                  </a:lnTo>
                  <a:lnTo>
                    <a:pt x="2531" y="998"/>
                  </a:lnTo>
                  <a:lnTo>
                    <a:pt x="2531" y="998"/>
                  </a:lnTo>
                  <a:lnTo>
                    <a:pt x="2531" y="998"/>
                  </a:lnTo>
                  <a:lnTo>
                    <a:pt x="2531" y="998"/>
                  </a:lnTo>
                  <a:lnTo>
                    <a:pt x="2532" y="999"/>
                  </a:lnTo>
                  <a:lnTo>
                    <a:pt x="2532" y="999"/>
                  </a:lnTo>
                  <a:lnTo>
                    <a:pt x="2532" y="999"/>
                  </a:lnTo>
                  <a:lnTo>
                    <a:pt x="2532" y="999"/>
                  </a:lnTo>
                  <a:lnTo>
                    <a:pt x="2532" y="999"/>
                  </a:lnTo>
                  <a:lnTo>
                    <a:pt x="2532" y="999"/>
                  </a:lnTo>
                  <a:lnTo>
                    <a:pt x="2532" y="999"/>
                  </a:lnTo>
                  <a:lnTo>
                    <a:pt x="2533" y="999"/>
                  </a:lnTo>
                  <a:lnTo>
                    <a:pt x="2533" y="999"/>
                  </a:lnTo>
                  <a:lnTo>
                    <a:pt x="2533" y="999"/>
                  </a:lnTo>
                  <a:lnTo>
                    <a:pt x="2533" y="999"/>
                  </a:lnTo>
                  <a:lnTo>
                    <a:pt x="2533" y="999"/>
                  </a:lnTo>
                  <a:lnTo>
                    <a:pt x="2534" y="999"/>
                  </a:lnTo>
                  <a:lnTo>
                    <a:pt x="2534" y="999"/>
                  </a:lnTo>
                  <a:lnTo>
                    <a:pt x="2534" y="999"/>
                  </a:lnTo>
                  <a:lnTo>
                    <a:pt x="2534" y="999"/>
                  </a:lnTo>
                  <a:lnTo>
                    <a:pt x="2534" y="999"/>
                  </a:lnTo>
                  <a:lnTo>
                    <a:pt x="2534" y="999"/>
                  </a:lnTo>
                  <a:lnTo>
                    <a:pt x="2535" y="999"/>
                  </a:lnTo>
                  <a:lnTo>
                    <a:pt x="2535" y="999"/>
                  </a:lnTo>
                  <a:lnTo>
                    <a:pt x="2535" y="999"/>
                  </a:lnTo>
                  <a:lnTo>
                    <a:pt x="2535" y="999"/>
                  </a:lnTo>
                  <a:lnTo>
                    <a:pt x="2535" y="999"/>
                  </a:lnTo>
                  <a:lnTo>
                    <a:pt x="2535" y="999"/>
                  </a:lnTo>
                  <a:lnTo>
                    <a:pt x="2535" y="999"/>
                  </a:lnTo>
                  <a:lnTo>
                    <a:pt x="2536" y="1000"/>
                  </a:lnTo>
                  <a:lnTo>
                    <a:pt x="2536" y="1000"/>
                  </a:lnTo>
                  <a:lnTo>
                    <a:pt x="2536" y="1000"/>
                  </a:lnTo>
                  <a:lnTo>
                    <a:pt x="2536" y="1000"/>
                  </a:lnTo>
                  <a:lnTo>
                    <a:pt x="2536" y="1000"/>
                  </a:lnTo>
                  <a:lnTo>
                    <a:pt x="2537" y="1000"/>
                  </a:lnTo>
                  <a:lnTo>
                    <a:pt x="2537" y="1000"/>
                  </a:lnTo>
                  <a:lnTo>
                    <a:pt x="2537" y="1000"/>
                  </a:lnTo>
                  <a:lnTo>
                    <a:pt x="2537" y="1000"/>
                  </a:lnTo>
                  <a:lnTo>
                    <a:pt x="2537" y="1000"/>
                  </a:lnTo>
                  <a:lnTo>
                    <a:pt x="2537" y="1000"/>
                  </a:lnTo>
                  <a:lnTo>
                    <a:pt x="2537" y="1000"/>
                  </a:lnTo>
                  <a:lnTo>
                    <a:pt x="2538" y="1000"/>
                  </a:lnTo>
                  <a:lnTo>
                    <a:pt x="2538" y="1000"/>
                  </a:lnTo>
                  <a:lnTo>
                    <a:pt x="2538" y="1000"/>
                  </a:lnTo>
                  <a:lnTo>
                    <a:pt x="2538" y="1000"/>
                  </a:lnTo>
                  <a:lnTo>
                    <a:pt x="2539" y="1000"/>
                  </a:lnTo>
                  <a:lnTo>
                    <a:pt x="2539" y="1000"/>
                  </a:lnTo>
                  <a:lnTo>
                    <a:pt x="2539" y="1000"/>
                  </a:lnTo>
                  <a:lnTo>
                    <a:pt x="2539" y="1000"/>
                  </a:lnTo>
                  <a:lnTo>
                    <a:pt x="2539" y="1000"/>
                  </a:lnTo>
                  <a:lnTo>
                    <a:pt x="2539" y="1000"/>
                  </a:lnTo>
                  <a:lnTo>
                    <a:pt x="2539" y="1000"/>
                  </a:lnTo>
                  <a:lnTo>
                    <a:pt x="2540" y="1000"/>
                  </a:lnTo>
                  <a:lnTo>
                    <a:pt x="2540" y="1000"/>
                  </a:lnTo>
                  <a:lnTo>
                    <a:pt x="2540" y="1000"/>
                  </a:lnTo>
                  <a:lnTo>
                    <a:pt x="2540" y="1000"/>
                  </a:lnTo>
                  <a:lnTo>
                    <a:pt x="2540" y="1000"/>
                  </a:lnTo>
                  <a:lnTo>
                    <a:pt x="2540" y="1000"/>
                  </a:lnTo>
                  <a:lnTo>
                    <a:pt x="2540" y="1000"/>
                  </a:lnTo>
                  <a:lnTo>
                    <a:pt x="2541" y="1000"/>
                  </a:lnTo>
                  <a:lnTo>
                    <a:pt x="2541" y="1001"/>
                  </a:lnTo>
                  <a:lnTo>
                    <a:pt x="2541" y="1001"/>
                  </a:lnTo>
                  <a:lnTo>
                    <a:pt x="2541" y="1001"/>
                  </a:lnTo>
                  <a:lnTo>
                    <a:pt x="2541" y="1001"/>
                  </a:lnTo>
                  <a:lnTo>
                    <a:pt x="2542" y="1001"/>
                  </a:lnTo>
                  <a:lnTo>
                    <a:pt x="2542" y="1001"/>
                  </a:lnTo>
                  <a:lnTo>
                    <a:pt x="2542" y="1001"/>
                  </a:lnTo>
                  <a:lnTo>
                    <a:pt x="2542" y="1001"/>
                  </a:lnTo>
                  <a:lnTo>
                    <a:pt x="2542" y="1001"/>
                  </a:lnTo>
                  <a:lnTo>
                    <a:pt x="2542" y="1001"/>
                  </a:lnTo>
                  <a:lnTo>
                    <a:pt x="2542" y="1001"/>
                  </a:lnTo>
                  <a:lnTo>
                    <a:pt x="2543" y="1001"/>
                  </a:lnTo>
                  <a:lnTo>
                    <a:pt x="2543" y="1001"/>
                  </a:lnTo>
                  <a:lnTo>
                    <a:pt x="2543" y="1001"/>
                  </a:lnTo>
                  <a:lnTo>
                    <a:pt x="2543" y="1001"/>
                  </a:lnTo>
                  <a:lnTo>
                    <a:pt x="2544" y="1001"/>
                  </a:lnTo>
                  <a:lnTo>
                    <a:pt x="2544" y="1001"/>
                  </a:lnTo>
                  <a:lnTo>
                    <a:pt x="2544" y="1001"/>
                  </a:lnTo>
                  <a:lnTo>
                    <a:pt x="2544" y="1001"/>
                  </a:lnTo>
                  <a:lnTo>
                    <a:pt x="2544" y="1001"/>
                  </a:lnTo>
                  <a:lnTo>
                    <a:pt x="2544" y="1000"/>
                  </a:lnTo>
                  <a:lnTo>
                    <a:pt x="2544" y="1000"/>
                  </a:lnTo>
                  <a:lnTo>
                    <a:pt x="2545" y="1000"/>
                  </a:lnTo>
                  <a:lnTo>
                    <a:pt x="2545" y="1000"/>
                  </a:lnTo>
                  <a:lnTo>
                    <a:pt x="2545" y="1000"/>
                  </a:lnTo>
                  <a:lnTo>
                    <a:pt x="2545" y="1000"/>
                  </a:lnTo>
                  <a:lnTo>
                    <a:pt x="2545" y="1000"/>
                  </a:lnTo>
                  <a:lnTo>
                    <a:pt x="2545" y="1000"/>
                  </a:lnTo>
                  <a:lnTo>
                    <a:pt x="2545" y="1000"/>
                  </a:lnTo>
                  <a:lnTo>
                    <a:pt x="2546" y="1000"/>
                  </a:lnTo>
                  <a:lnTo>
                    <a:pt x="2546" y="1000"/>
                  </a:lnTo>
                  <a:lnTo>
                    <a:pt x="2546" y="1000"/>
                  </a:lnTo>
                  <a:lnTo>
                    <a:pt x="2546" y="1000"/>
                  </a:lnTo>
                  <a:lnTo>
                    <a:pt x="2546" y="1000"/>
                  </a:lnTo>
                  <a:lnTo>
                    <a:pt x="2547" y="1000"/>
                  </a:lnTo>
                  <a:lnTo>
                    <a:pt x="2547" y="1000"/>
                  </a:lnTo>
                  <a:lnTo>
                    <a:pt x="2547" y="1000"/>
                  </a:lnTo>
                  <a:lnTo>
                    <a:pt x="2547" y="1000"/>
                  </a:lnTo>
                  <a:lnTo>
                    <a:pt x="2547" y="1000"/>
                  </a:lnTo>
                  <a:lnTo>
                    <a:pt x="2547" y="1000"/>
                  </a:lnTo>
                  <a:lnTo>
                    <a:pt x="2547" y="1000"/>
                  </a:lnTo>
                  <a:lnTo>
                    <a:pt x="2548" y="1000"/>
                  </a:lnTo>
                  <a:lnTo>
                    <a:pt x="2548" y="1000"/>
                  </a:lnTo>
                  <a:lnTo>
                    <a:pt x="2548" y="1000"/>
                  </a:lnTo>
                  <a:lnTo>
                    <a:pt x="2548" y="1000"/>
                  </a:lnTo>
                  <a:lnTo>
                    <a:pt x="2548" y="1000"/>
                  </a:lnTo>
                  <a:lnTo>
                    <a:pt x="2548" y="1000"/>
                  </a:lnTo>
                  <a:lnTo>
                    <a:pt x="2548" y="1000"/>
                  </a:lnTo>
                  <a:lnTo>
                    <a:pt x="2549" y="1000"/>
                  </a:lnTo>
                  <a:lnTo>
                    <a:pt x="2549" y="999"/>
                  </a:lnTo>
                  <a:lnTo>
                    <a:pt x="2549" y="999"/>
                  </a:lnTo>
                  <a:lnTo>
                    <a:pt x="2549" y="999"/>
                  </a:lnTo>
                  <a:lnTo>
                    <a:pt x="2550" y="999"/>
                  </a:lnTo>
                  <a:lnTo>
                    <a:pt x="2550" y="999"/>
                  </a:lnTo>
                  <a:lnTo>
                    <a:pt x="2550" y="999"/>
                  </a:lnTo>
                  <a:lnTo>
                    <a:pt x="2550" y="999"/>
                  </a:lnTo>
                  <a:lnTo>
                    <a:pt x="2550" y="999"/>
                  </a:lnTo>
                  <a:lnTo>
                    <a:pt x="2550" y="999"/>
                  </a:lnTo>
                  <a:lnTo>
                    <a:pt x="2550" y="999"/>
                  </a:lnTo>
                  <a:lnTo>
                    <a:pt x="2551" y="999"/>
                  </a:lnTo>
                  <a:lnTo>
                    <a:pt x="2551" y="999"/>
                  </a:lnTo>
                  <a:lnTo>
                    <a:pt x="2551" y="999"/>
                  </a:lnTo>
                  <a:lnTo>
                    <a:pt x="2551" y="999"/>
                  </a:lnTo>
                  <a:lnTo>
                    <a:pt x="2551" y="999"/>
                  </a:lnTo>
                  <a:lnTo>
                    <a:pt x="2552" y="999"/>
                  </a:lnTo>
                  <a:lnTo>
                    <a:pt x="2552" y="999"/>
                  </a:lnTo>
                  <a:lnTo>
                    <a:pt x="2552" y="999"/>
                  </a:lnTo>
                  <a:lnTo>
                    <a:pt x="2552" y="999"/>
                  </a:lnTo>
                  <a:lnTo>
                    <a:pt x="2552" y="999"/>
                  </a:lnTo>
                  <a:lnTo>
                    <a:pt x="2552" y="999"/>
                  </a:lnTo>
                  <a:lnTo>
                    <a:pt x="2552" y="999"/>
                  </a:lnTo>
                  <a:lnTo>
                    <a:pt x="2553" y="998"/>
                  </a:lnTo>
                  <a:lnTo>
                    <a:pt x="2553" y="998"/>
                  </a:lnTo>
                  <a:lnTo>
                    <a:pt x="2553" y="998"/>
                  </a:lnTo>
                  <a:lnTo>
                    <a:pt x="2553" y="998"/>
                  </a:lnTo>
                  <a:lnTo>
                    <a:pt x="2553" y="998"/>
                  </a:lnTo>
                  <a:lnTo>
                    <a:pt x="2553" y="998"/>
                  </a:lnTo>
                  <a:lnTo>
                    <a:pt x="2553" y="998"/>
                  </a:lnTo>
                  <a:lnTo>
                    <a:pt x="2554" y="998"/>
                  </a:lnTo>
                  <a:lnTo>
                    <a:pt x="2554" y="998"/>
                  </a:lnTo>
                  <a:lnTo>
                    <a:pt x="2554" y="998"/>
                  </a:lnTo>
                  <a:lnTo>
                    <a:pt x="2554" y="998"/>
                  </a:lnTo>
                  <a:lnTo>
                    <a:pt x="2555" y="997"/>
                  </a:lnTo>
                  <a:lnTo>
                    <a:pt x="2555" y="997"/>
                  </a:lnTo>
                  <a:lnTo>
                    <a:pt x="2555" y="997"/>
                  </a:lnTo>
                  <a:lnTo>
                    <a:pt x="2555" y="997"/>
                  </a:lnTo>
                  <a:lnTo>
                    <a:pt x="2555" y="997"/>
                  </a:lnTo>
                  <a:lnTo>
                    <a:pt x="2555" y="997"/>
                  </a:lnTo>
                  <a:lnTo>
                    <a:pt x="2555" y="997"/>
                  </a:lnTo>
                  <a:lnTo>
                    <a:pt x="2556" y="997"/>
                  </a:lnTo>
                  <a:lnTo>
                    <a:pt x="2556" y="997"/>
                  </a:lnTo>
                  <a:lnTo>
                    <a:pt x="2556" y="997"/>
                  </a:lnTo>
                  <a:lnTo>
                    <a:pt x="2556" y="997"/>
                  </a:lnTo>
                  <a:lnTo>
                    <a:pt x="2556" y="997"/>
                  </a:lnTo>
                  <a:lnTo>
                    <a:pt x="2557" y="997"/>
                  </a:lnTo>
                  <a:lnTo>
                    <a:pt x="2557" y="997"/>
                  </a:lnTo>
                  <a:lnTo>
                    <a:pt x="2557" y="996"/>
                  </a:lnTo>
                  <a:lnTo>
                    <a:pt x="2557" y="996"/>
                  </a:lnTo>
                  <a:lnTo>
                    <a:pt x="2557" y="996"/>
                  </a:lnTo>
                  <a:lnTo>
                    <a:pt x="2557" y="996"/>
                  </a:lnTo>
                  <a:lnTo>
                    <a:pt x="2557" y="996"/>
                  </a:lnTo>
                  <a:lnTo>
                    <a:pt x="2558" y="996"/>
                  </a:lnTo>
                  <a:lnTo>
                    <a:pt x="2558" y="996"/>
                  </a:lnTo>
                  <a:lnTo>
                    <a:pt x="2558" y="996"/>
                  </a:lnTo>
                  <a:lnTo>
                    <a:pt x="2558" y="996"/>
                  </a:lnTo>
                  <a:lnTo>
                    <a:pt x="2558" y="996"/>
                  </a:lnTo>
                  <a:lnTo>
                    <a:pt x="2558" y="996"/>
                  </a:lnTo>
                  <a:lnTo>
                    <a:pt x="2559" y="996"/>
                  </a:lnTo>
                  <a:lnTo>
                    <a:pt x="2559" y="995"/>
                  </a:lnTo>
                  <a:lnTo>
                    <a:pt x="2559" y="995"/>
                  </a:lnTo>
                  <a:lnTo>
                    <a:pt x="2559" y="995"/>
                  </a:lnTo>
                  <a:lnTo>
                    <a:pt x="2559" y="995"/>
                  </a:lnTo>
                  <a:lnTo>
                    <a:pt x="2560" y="995"/>
                  </a:lnTo>
                  <a:lnTo>
                    <a:pt x="2560" y="995"/>
                  </a:lnTo>
                  <a:lnTo>
                    <a:pt x="2560" y="995"/>
                  </a:lnTo>
                  <a:lnTo>
                    <a:pt x="2560" y="994"/>
                  </a:lnTo>
                  <a:lnTo>
                    <a:pt x="2560" y="994"/>
                  </a:lnTo>
                  <a:lnTo>
                    <a:pt x="2560" y="994"/>
                  </a:lnTo>
                  <a:lnTo>
                    <a:pt x="2560" y="994"/>
                  </a:lnTo>
                  <a:lnTo>
                    <a:pt x="2561" y="994"/>
                  </a:lnTo>
                  <a:lnTo>
                    <a:pt x="2561" y="994"/>
                  </a:lnTo>
                  <a:lnTo>
                    <a:pt x="2561" y="994"/>
                  </a:lnTo>
                  <a:lnTo>
                    <a:pt x="2561" y="994"/>
                  </a:lnTo>
                  <a:lnTo>
                    <a:pt x="2561" y="994"/>
                  </a:lnTo>
                  <a:lnTo>
                    <a:pt x="2562" y="994"/>
                  </a:lnTo>
                  <a:lnTo>
                    <a:pt x="2562" y="993"/>
                  </a:lnTo>
                  <a:lnTo>
                    <a:pt x="2562" y="993"/>
                  </a:lnTo>
                  <a:lnTo>
                    <a:pt x="2562" y="993"/>
                  </a:lnTo>
                  <a:lnTo>
                    <a:pt x="2562" y="993"/>
                  </a:lnTo>
                  <a:lnTo>
                    <a:pt x="2562" y="993"/>
                  </a:lnTo>
                  <a:lnTo>
                    <a:pt x="2563" y="993"/>
                  </a:lnTo>
                  <a:lnTo>
                    <a:pt x="2563" y="993"/>
                  </a:lnTo>
                  <a:lnTo>
                    <a:pt x="2563" y="992"/>
                  </a:lnTo>
                  <a:lnTo>
                    <a:pt x="2563" y="992"/>
                  </a:lnTo>
                  <a:lnTo>
                    <a:pt x="2563" y="992"/>
                  </a:lnTo>
                  <a:lnTo>
                    <a:pt x="2563" y="992"/>
                  </a:lnTo>
                  <a:lnTo>
                    <a:pt x="2563" y="992"/>
                  </a:lnTo>
                  <a:lnTo>
                    <a:pt x="2564" y="992"/>
                  </a:lnTo>
                  <a:lnTo>
                    <a:pt x="2564" y="992"/>
                  </a:lnTo>
                  <a:lnTo>
                    <a:pt x="2564" y="992"/>
                  </a:lnTo>
                  <a:lnTo>
                    <a:pt x="2564" y="992"/>
                  </a:lnTo>
                  <a:lnTo>
                    <a:pt x="2564" y="991"/>
                  </a:lnTo>
                  <a:lnTo>
                    <a:pt x="2565" y="991"/>
                  </a:lnTo>
                  <a:lnTo>
                    <a:pt x="2565" y="991"/>
                  </a:lnTo>
                  <a:lnTo>
                    <a:pt x="2565" y="991"/>
                  </a:lnTo>
                  <a:lnTo>
                    <a:pt x="2565" y="991"/>
                  </a:lnTo>
                  <a:lnTo>
                    <a:pt x="2565" y="991"/>
                  </a:lnTo>
                  <a:lnTo>
                    <a:pt x="2565" y="991"/>
                  </a:lnTo>
                  <a:lnTo>
                    <a:pt x="2565" y="991"/>
                  </a:lnTo>
                  <a:lnTo>
                    <a:pt x="2566" y="991"/>
                  </a:lnTo>
                  <a:lnTo>
                    <a:pt x="2566" y="990"/>
                  </a:lnTo>
                  <a:lnTo>
                    <a:pt x="2566" y="990"/>
                  </a:lnTo>
                  <a:lnTo>
                    <a:pt x="2566" y="990"/>
                  </a:lnTo>
                  <a:lnTo>
                    <a:pt x="2566" y="990"/>
                  </a:lnTo>
                  <a:lnTo>
                    <a:pt x="2567" y="990"/>
                  </a:lnTo>
                  <a:lnTo>
                    <a:pt x="2567" y="990"/>
                  </a:lnTo>
                  <a:lnTo>
                    <a:pt x="2567" y="989"/>
                  </a:lnTo>
                  <a:lnTo>
                    <a:pt x="2567" y="989"/>
                  </a:lnTo>
                  <a:lnTo>
                    <a:pt x="2567" y="989"/>
                  </a:lnTo>
                  <a:lnTo>
                    <a:pt x="2567" y="989"/>
                  </a:lnTo>
                  <a:lnTo>
                    <a:pt x="2568" y="989"/>
                  </a:lnTo>
                  <a:lnTo>
                    <a:pt x="2568" y="989"/>
                  </a:lnTo>
                  <a:lnTo>
                    <a:pt x="2568" y="989"/>
                  </a:lnTo>
                  <a:lnTo>
                    <a:pt x="2568" y="989"/>
                  </a:lnTo>
                  <a:lnTo>
                    <a:pt x="2568" y="989"/>
                  </a:lnTo>
                  <a:lnTo>
                    <a:pt x="2568" y="988"/>
                  </a:lnTo>
                  <a:lnTo>
                    <a:pt x="2568" y="988"/>
                  </a:lnTo>
                  <a:lnTo>
                    <a:pt x="2569" y="988"/>
                  </a:lnTo>
                  <a:lnTo>
                    <a:pt x="2569" y="988"/>
                  </a:lnTo>
                  <a:lnTo>
                    <a:pt x="2569" y="988"/>
                  </a:lnTo>
                  <a:lnTo>
                    <a:pt x="2569" y="988"/>
                  </a:lnTo>
                  <a:lnTo>
                    <a:pt x="2569" y="988"/>
                  </a:lnTo>
                  <a:lnTo>
                    <a:pt x="2570" y="988"/>
                  </a:lnTo>
                  <a:lnTo>
                    <a:pt x="2570" y="987"/>
                  </a:lnTo>
                  <a:lnTo>
                    <a:pt x="2570" y="987"/>
                  </a:lnTo>
                  <a:lnTo>
                    <a:pt x="2570" y="987"/>
                  </a:lnTo>
                  <a:lnTo>
                    <a:pt x="2570" y="987"/>
                  </a:lnTo>
                  <a:lnTo>
                    <a:pt x="2570" y="987"/>
                  </a:lnTo>
                  <a:lnTo>
                    <a:pt x="2570" y="987"/>
                  </a:lnTo>
                  <a:lnTo>
                    <a:pt x="2571" y="986"/>
                  </a:lnTo>
                  <a:lnTo>
                    <a:pt x="2571" y="986"/>
                  </a:lnTo>
                  <a:lnTo>
                    <a:pt x="2571" y="986"/>
                  </a:lnTo>
                  <a:lnTo>
                    <a:pt x="2571" y="986"/>
                  </a:lnTo>
                  <a:lnTo>
                    <a:pt x="2572" y="986"/>
                  </a:lnTo>
                  <a:lnTo>
                    <a:pt x="2572" y="986"/>
                  </a:lnTo>
                  <a:lnTo>
                    <a:pt x="2572" y="986"/>
                  </a:lnTo>
                  <a:lnTo>
                    <a:pt x="2572" y="986"/>
                  </a:lnTo>
                  <a:lnTo>
                    <a:pt x="2572" y="985"/>
                  </a:lnTo>
                  <a:lnTo>
                    <a:pt x="2572" y="985"/>
                  </a:lnTo>
                  <a:lnTo>
                    <a:pt x="2572" y="985"/>
                  </a:lnTo>
                  <a:lnTo>
                    <a:pt x="2573" y="985"/>
                  </a:lnTo>
                  <a:lnTo>
                    <a:pt x="2573" y="985"/>
                  </a:lnTo>
                  <a:lnTo>
                    <a:pt x="2573" y="985"/>
                  </a:lnTo>
                  <a:lnTo>
                    <a:pt x="2573" y="984"/>
                  </a:lnTo>
                  <a:lnTo>
                    <a:pt x="2573" y="984"/>
                  </a:lnTo>
                  <a:lnTo>
                    <a:pt x="2573" y="984"/>
                  </a:lnTo>
                  <a:lnTo>
                    <a:pt x="2573" y="984"/>
                  </a:lnTo>
                  <a:lnTo>
                    <a:pt x="2574" y="984"/>
                  </a:lnTo>
                  <a:lnTo>
                    <a:pt x="2574" y="984"/>
                  </a:lnTo>
                  <a:lnTo>
                    <a:pt x="2574" y="984"/>
                  </a:lnTo>
                  <a:lnTo>
                    <a:pt x="2574" y="984"/>
                  </a:lnTo>
                  <a:lnTo>
                    <a:pt x="2574" y="983"/>
                  </a:lnTo>
                  <a:lnTo>
                    <a:pt x="2575" y="983"/>
                  </a:lnTo>
                  <a:lnTo>
                    <a:pt x="2575" y="983"/>
                  </a:lnTo>
                  <a:lnTo>
                    <a:pt x="2575" y="983"/>
                  </a:lnTo>
                  <a:lnTo>
                    <a:pt x="2575" y="983"/>
                  </a:lnTo>
                  <a:lnTo>
                    <a:pt x="2575" y="983"/>
                  </a:lnTo>
                  <a:lnTo>
                    <a:pt x="2575" y="983"/>
                  </a:lnTo>
                  <a:lnTo>
                    <a:pt x="2575" y="983"/>
                  </a:lnTo>
                  <a:lnTo>
                    <a:pt x="2576" y="982"/>
                  </a:lnTo>
                  <a:lnTo>
                    <a:pt x="2576" y="982"/>
                  </a:lnTo>
                  <a:lnTo>
                    <a:pt x="2576" y="982"/>
                  </a:lnTo>
                  <a:lnTo>
                    <a:pt x="2576" y="982"/>
                  </a:lnTo>
                  <a:lnTo>
                    <a:pt x="2576" y="982"/>
                  </a:lnTo>
                  <a:lnTo>
                    <a:pt x="2576" y="982"/>
                  </a:lnTo>
                  <a:lnTo>
                    <a:pt x="2576" y="981"/>
                  </a:lnTo>
                  <a:lnTo>
                    <a:pt x="2577" y="981"/>
                  </a:lnTo>
                  <a:lnTo>
                    <a:pt x="2577" y="981"/>
                  </a:lnTo>
                  <a:lnTo>
                    <a:pt x="2577" y="981"/>
                  </a:lnTo>
                  <a:lnTo>
                    <a:pt x="2577" y="981"/>
                  </a:lnTo>
                  <a:lnTo>
                    <a:pt x="2578" y="981"/>
                  </a:lnTo>
                  <a:lnTo>
                    <a:pt x="2578" y="981"/>
                  </a:lnTo>
                  <a:lnTo>
                    <a:pt x="2578" y="981"/>
                  </a:lnTo>
                  <a:lnTo>
                    <a:pt x="2578" y="980"/>
                  </a:lnTo>
                  <a:lnTo>
                    <a:pt x="2578" y="980"/>
                  </a:lnTo>
                  <a:lnTo>
                    <a:pt x="2578" y="980"/>
                  </a:lnTo>
                  <a:lnTo>
                    <a:pt x="2578" y="980"/>
                  </a:lnTo>
                  <a:lnTo>
                    <a:pt x="2579" y="980"/>
                  </a:lnTo>
                  <a:lnTo>
                    <a:pt x="2579" y="980"/>
                  </a:lnTo>
                  <a:lnTo>
                    <a:pt x="2579" y="979"/>
                  </a:lnTo>
                  <a:lnTo>
                    <a:pt x="2579" y="979"/>
                  </a:lnTo>
                  <a:lnTo>
                    <a:pt x="2579" y="979"/>
                  </a:lnTo>
                  <a:lnTo>
                    <a:pt x="2580" y="979"/>
                  </a:lnTo>
                  <a:lnTo>
                    <a:pt x="2580" y="979"/>
                  </a:lnTo>
                  <a:lnTo>
                    <a:pt x="2580" y="979"/>
                  </a:lnTo>
                  <a:lnTo>
                    <a:pt x="2580" y="979"/>
                  </a:lnTo>
                  <a:lnTo>
                    <a:pt x="2580" y="979"/>
                  </a:lnTo>
                  <a:lnTo>
                    <a:pt x="2580" y="979"/>
                  </a:lnTo>
                  <a:lnTo>
                    <a:pt x="2580" y="978"/>
                  </a:lnTo>
                  <a:lnTo>
                    <a:pt x="2581" y="978"/>
                  </a:lnTo>
                  <a:lnTo>
                    <a:pt x="2581" y="978"/>
                  </a:lnTo>
                  <a:lnTo>
                    <a:pt x="2581" y="978"/>
                  </a:lnTo>
                  <a:lnTo>
                    <a:pt x="2581" y="978"/>
                  </a:lnTo>
                  <a:lnTo>
                    <a:pt x="2581" y="978"/>
                  </a:lnTo>
                  <a:lnTo>
                    <a:pt x="2581" y="978"/>
                  </a:lnTo>
                  <a:lnTo>
                    <a:pt x="2581" y="978"/>
                  </a:lnTo>
                  <a:lnTo>
                    <a:pt x="2582" y="978"/>
                  </a:lnTo>
                  <a:lnTo>
                    <a:pt x="2582" y="978"/>
                  </a:lnTo>
                  <a:lnTo>
                    <a:pt x="2582" y="977"/>
                  </a:lnTo>
                  <a:lnTo>
                    <a:pt x="2582" y="977"/>
                  </a:lnTo>
                  <a:lnTo>
                    <a:pt x="2583" y="977"/>
                  </a:lnTo>
                  <a:lnTo>
                    <a:pt x="2583" y="977"/>
                  </a:lnTo>
                  <a:lnTo>
                    <a:pt x="2583" y="977"/>
                  </a:lnTo>
                  <a:lnTo>
                    <a:pt x="2583" y="977"/>
                  </a:lnTo>
                  <a:lnTo>
                    <a:pt x="2583" y="976"/>
                  </a:lnTo>
                  <a:lnTo>
                    <a:pt x="2583" y="976"/>
                  </a:lnTo>
                  <a:lnTo>
                    <a:pt x="2583" y="976"/>
                  </a:lnTo>
                  <a:lnTo>
                    <a:pt x="2584" y="976"/>
                  </a:lnTo>
                  <a:lnTo>
                    <a:pt x="2584" y="976"/>
                  </a:lnTo>
                  <a:lnTo>
                    <a:pt x="2584" y="976"/>
                  </a:lnTo>
                  <a:lnTo>
                    <a:pt x="2584" y="976"/>
                  </a:lnTo>
                  <a:lnTo>
                    <a:pt x="2584" y="976"/>
                  </a:lnTo>
                  <a:lnTo>
                    <a:pt x="2585" y="976"/>
                  </a:lnTo>
                  <a:lnTo>
                    <a:pt x="2585" y="976"/>
                  </a:lnTo>
                  <a:lnTo>
                    <a:pt x="2585" y="976"/>
                  </a:lnTo>
                  <a:lnTo>
                    <a:pt x="2585" y="975"/>
                  </a:lnTo>
                  <a:lnTo>
                    <a:pt x="2585" y="975"/>
                  </a:lnTo>
                  <a:lnTo>
                    <a:pt x="2585" y="975"/>
                  </a:lnTo>
                  <a:lnTo>
                    <a:pt x="2585" y="975"/>
                  </a:lnTo>
                  <a:lnTo>
                    <a:pt x="2586" y="975"/>
                  </a:lnTo>
                  <a:lnTo>
                    <a:pt x="2586" y="975"/>
                  </a:lnTo>
                  <a:lnTo>
                    <a:pt x="2586" y="975"/>
                  </a:lnTo>
                  <a:lnTo>
                    <a:pt x="2586" y="975"/>
                  </a:lnTo>
                  <a:lnTo>
                    <a:pt x="2586" y="974"/>
                  </a:lnTo>
                  <a:lnTo>
                    <a:pt x="2586" y="974"/>
                  </a:lnTo>
                  <a:lnTo>
                    <a:pt x="2586" y="974"/>
                  </a:lnTo>
                  <a:lnTo>
                    <a:pt x="2587" y="974"/>
                  </a:lnTo>
                  <a:lnTo>
                    <a:pt x="2587" y="974"/>
                  </a:lnTo>
                  <a:lnTo>
                    <a:pt x="2587" y="974"/>
                  </a:lnTo>
                  <a:lnTo>
                    <a:pt x="2587" y="974"/>
                  </a:lnTo>
                  <a:lnTo>
                    <a:pt x="2588" y="974"/>
                  </a:lnTo>
                  <a:lnTo>
                    <a:pt x="2588" y="974"/>
                  </a:lnTo>
                  <a:lnTo>
                    <a:pt x="2588" y="974"/>
                  </a:lnTo>
                  <a:lnTo>
                    <a:pt x="2588" y="974"/>
                  </a:lnTo>
                  <a:lnTo>
                    <a:pt x="2588" y="974"/>
                  </a:lnTo>
                  <a:lnTo>
                    <a:pt x="2588" y="973"/>
                  </a:lnTo>
                  <a:lnTo>
                    <a:pt x="2588" y="973"/>
                  </a:lnTo>
                  <a:lnTo>
                    <a:pt x="2589" y="973"/>
                  </a:lnTo>
                  <a:lnTo>
                    <a:pt x="2589" y="973"/>
                  </a:lnTo>
                  <a:lnTo>
                    <a:pt x="2589" y="973"/>
                  </a:lnTo>
                  <a:lnTo>
                    <a:pt x="2589" y="973"/>
                  </a:lnTo>
                  <a:lnTo>
                    <a:pt x="2589" y="973"/>
                  </a:lnTo>
                  <a:lnTo>
                    <a:pt x="2590" y="973"/>
                  </a:lnTo>
                  <a:lnTo>
                    <a:pt x="2590" y="973"/>
                  </a:lnTo>
                  <a:lnTo>
                    <a:pt x="2590" y="973"/>
                  </a:lnTo>
                  <a:lnTo>
                    <a:pt x="2590" y="973"/>
                  </a:lnTo>
                  <a:lnTo>
                    <a:pt x="2590" y="973"/>
                  </a:lnTo>
                  <a:lnTo>
                    <a:pt x="2590" y="973"/>
                  </a:lnTo>
                  <a:lnTo>
                    <a:pt x="2590" y="973"/>
                  </a:lnTo>
                  <a:lnTo>
                    <a:pt x="2591" y="973"/>
                  </a:lnTo>
                  <a:lnTo>
                    <a:pt x="2591" y="973"/>
                  </a:lnTo>
                  <a:lnTo>
                    <a:pt x="2591" y="972"/>
                  </a:lnTo>
                  <a:lnTo>
                    <a:pt x="2591" y="972"/>
                  </a:lnTo>
                  <a:lnTo>
                    <a:pt x="2591" y="972"/>
                  </a:lnTo>
                  <a:lnTo>
                    <a:pt x="2591" y="972"/>
                  </a:lnTo>
                  <a:lnTo>
                    <a:pt x="2592" y="972"/>
                  </a:lnTo>
                  <a:lnTo>
                    <a:pt x="2592" y="972"/>
                  </a:lnTo>
                  <a:lnTo>
                    <a:pt x="2592" y="972"/>
                  </a:lnTo>
                  <a:lnTo>
                    <a:pt x="2592" y="972"/>
                  </a:lnTo>
                  <a:lnTo>
                    <a:pt x="2592" y="972"/>
                  </a:lnTo>
                  <a:lnTo>
                    <a:pt x="2593" y="972"/>
                  </a:lnTo>
                  <a:lnTo>
                    <a:pt x="2593" y="972"/>
                  </a:lnTo>
                  <a:lnTo>
                    <a:pt x="2593" y="972"/>
                  </a:lnTo>
                  <a:lnTo>
                    <a:pt x="2593" y="972"/>
                  </a:lnTo>
                  <a:lnTo>
                    <a:pt x="2593" y="972"/>
                  </a:lnTo>
                  <a:lnTo>
                    <a:pt x="2593" y="972"/>
                  </a:lnTo>
                  <a:lnTo>
                    <a:pt x="2593" y="971"/>
                  </a:lnTo>
                  <a:lnTo>
                    <a:pt x="2594" y="971"/>
                  </a:lnTo>
                  <a:lnTo>
                    <a:pt x="2594" y="971"/>
                  </a:lnTo>
                  <a:lnTo>
                    <a:pt x="2594" y="971"/>
                  </a:lnTo>
                  <a:lnTo>
                    <a:pt x="2594" y="971"/>
                  </a:lnTo>
                  <a:lnTo>
                    <a:pt x="2594" y="971"/>
                  </a:lnTo>
                  <a:lnTo>
                    <a:pt x="2595" y="971"/>
                  </a:lnTo>
                  <a:lnTo>
                    <a:pt x="2595" y="971"/>
                  </a:lnTo>
                  <a:lnTo>
                    <a:pt x="2595" y="971"/>
                  </a:lnTo>
                  <a:lnTo>
                    <a:pt x="2595" y="971"/>
                  </a:lnTo>
                  <a:lnTo>
                    <a:pt x="2595" y="971"/>
                  </a:lnTo>
                  <a:lnTo>
                    <a:pt x="2595" y="971"/>
                  </a:lnTo>
                  <a:lnTo>
                    <a:pt x="2596" y="971"/>
                  </a:lnTo>
                  <a:lnTo>
                    <a:pt x="2596" y="971"/>
                  </a:lnTo>
                  <a:lnTo>
                    <a:pt x="2596" y="971"/>
                  </a:lnTo>
                  <a:lnTo>
                    <a:pt x="2596" y="971"/>
                  </a:lnTo>
                  <a:lnTo>
                    <a:pt x="2596" y="971"/>
                  </a:lnTo>
                  <a:lnTo>
                    <a:pt x="2596" y="971"/>
                  </a:lnTo>
                  <a:lnTo>
                    <a:pt x="2596" y="971"/>
                  </a:lnTo>
                  <a:lnTo>
                    <a:pt x="2597" y="971"/>
                  </a:lnTo>
                  <a:lnTo>
                    <a:pt x="2597" y="971"/>
                  </a:lnTo>
                  <a:lnTo>
                    <a:pt x="2597" y="971"/>
                  </a:lnTo>
                  <a:lnTo>
                    <a:pt x="2597" y="971"/>
                  </a:lnTo>
                  <a:lnTo>
                    <a:pt x="2597" y="971"/>
                  </a:lnTo>
                  <a:lnTo>
                    <a:pt x="2598" y="971"/>
                  </a:lnTo>
                  <a:lnTo>
                    <a:pt x="2598" y="971"/>
                  </a:lnTo>
                  <a:lnTo>
                    <a:pt x="2598" y="971"/>
                  </a:lnTo>
                  <a:lnTo>
                    <a:pt x="2598" y="971"/>
                  </a:lnTo>
                  <a:lnTo>
                    <a:pt x="2598" y="971"/>
                  </a:lnTo>
                  <a:lnTo>
                    <a:pt x="2598" y="971"/>
                  </a:lnTo>
                  <a:lnTo>
                    <a:pt x="2598" y="971"/>
                  </a:lnTo>
                  <a:lnTo>
                    <a:pt x="2599" y="971"/>
                  </a:lnTo>
                  <a:lnTo>
                    <a:pt x="2599" y="971"/>
                  </a:lnTo>
                  <a:lnTo>
                    <a:pt x="2599" y="971"/>
                  </a:lnTo>
                  <a:lnTo>
                    <a:pt x="2599" y="971"/>
                  </a:lnTo>
                  <a:lnTo>
                    <a:pt x="2600" y="971"/>
                  </a:lnTo>
                  <a:lnTo>
                    <a:pt x="2600" y="971"/>
                  </a:lnTo>
                  <a:lnTo>
                    <a:pt x="2600" y="971"/>
                  </a:lnTo>
                  <a:lnTo>
                    <a:pt x="2600" y="971"/>
                  </a:lnTo>
                  <a:lnTo>
                    <a:pt x="2600" y="971"/>
                  </a:lnTo>
                  <a:lnTo>
                    <a:pt x="2600" y="971"/>
                  </a:lnTo>
                  <a:lnTo>
                    <a:pt x="2600" y="971"/>
                  </a:lnTo>
                  <a:lnTo>
                    <a:pt x="2601" y="971"/>
                  </a:lnTo>
                  <a:lnTo>
                    <a:pt x="2601" y="971"/>
                  </a:lnTo>
                  <a:lnTo>
                    <a:pt x="2601" y="971"/>
                  </a:lnTo>
                  <a:lnTo>
                    <a:pt x="2601" y="971"/>
                  </a:lnTo>
                  <a:lnTo>
                    <a:pt x="2601" y="971"/>
                  </a:lnTo>
                  <a:lnTo>
                    <a:pt x="2601" y="971"/>
                  </a:lnTo>
                  <a:lnTo>
                    <a:pt x="2601" y="971"/>
                  </a:lnTo>
                  <a:lnTo>
                    <a:pt x="2602" y="971"/>
                  </a:lnTo>
                  <a:lnTo>
                    <a:pt x="2602" y="971"/>
                  </a:lnTo>
                  <a:lnTo>
                    <a:pt x="2602" y="971"/>
                  </a:lnTo>
                  <a:lnTo>
                    <a:pt x="2602" y="971"/>
                  </a:lnTo>
                  <a:lnTo>
                    <a:pt x="2602" y="971"/>
                  </a:lnTo>
                  <a:lnTo>
                    <a:pt x="2603" y="971"/>
                  </a:lnTo>
                  <a:lnTo>
                    <a:pt x="2603" y="972"/>
                  </a:lnTo>
                  <a:lnTo>
                    <a:pt x="2603" y="972"/>
                  </a:lnTo>
                  <a:lnTo>
                    <a:pt x="2603" y="972"/>
                  </a:lnTo>
                  <a:lnTo>
                    <a:pt x="2603" y="972"/>
                  </a:lnTo>
                  <a:lnTo>
                    <a:pt x="2603" y="972"/>
                  </a:lnTo>
                  <a:lnTo>
                    <a:pt x="2603" y="972"/>
                  </a:lnTo>
                  <a:lnTo>
                    <a:pt x="2604" y="972"/>
                  </a:lnTo>
                  <a:lnTo>
                    <a:pt x="2604" y="972"/>
                  </a:lnTo>
                  <a:lnTo>
                    <a:pt x="2604" y="972"/>
                  </a:lnTo>
                  <a:lnTo>
                    <a:pt x="2604" y="972"/>
                  </a:lnTo>
                  <a:lnTo>
                    <a:pt x="2604" y="972"/>
                  </a:lnTo>
                  <a:lnTo>
                    <a:pt x="2604" y="972"/>
                  </a:lnTo>
                  <a:lnTo>
                    <a:pt x="2604" y="972"/>
                  </a:lnTo>
                  <a:lnTo>
                    <a:pt x="2605" y="972"/>
                  </a:lnTo>
                  <a:lnTo>
                    <a:pt x="2605" y="973"/>
                  </a:lnTo>
                  <a:lnTo>
                    <a:pt x="2605" y="973"/>
                  </a:lnTo>
                  <a:lnTo>
                    <a:pt x="2605" y="973"/>
                  </a:lnTo>
                  <a:lnTo>
                    <a:pt x="2606" y="973"/>
                  </a:lnTo>
                  <a:lnTo>
                    <a:pt x="2606" y="973"/>
                  </a:lnTo>
                  <a:lnTo>
                    <a:pt x="2606" y="973"/>
                  </a:lnTo>
                  <a:lnTo>
                    <a:pt x="2606" y="973"/>
                  </a:lnTo>
                  <a:lnTo>
                    <a:pt x="2606" y="973"/>
                  </a:lnTo>
                  <a:lnTo>
                    <a:pt x="2606" y="973"/>
                  </a:lnTo>
                  <a:lnTo>
                    <a:pt x="2606" y="973"/>
                  </a:lnTo>
                  <a:lnTo>
                    <a:pt x="2607" y="973"/>
                  </a:lnTo>
                  <a:lnTo>
                    <a:pt x="2607" y="973"/>
                  </a:lnTo>
                  <a:lnTo>
                    <a:pt x="2607" y="973"/>
                  </a:lnTo>
                  <a:lnTo>
                    <a:pt x="2607" y="973"/>
                  </a:lnTo>
                  <a:lnTo>
                    <a:pt x="2607" y="974"/>
                  </a:lnTo>
                  <a:lnTo>
                    <a:pt x="2608" y="974"/>
                  </a:lnTo>
                  <a:lnTo>
                    <a:pt x="2608" y="974"/>
                  </a:lnTo>
                  <a:lnTo>
                    <a:pt x="2608" y="974"/>
                  </a:lnTo>
                  <a:lnTo>
                    <a:pt x="2608" y="974"/>
                  </a:lnTo>
                  <a:lnTo>
                    <a:pt x="2608" y="974"/>
                  </a:lnTo>
                  <a:lnTo>
                    <a:pt x="2608" y="974"/>
                  </a:lnTo>
                  <a:lnTo>
                    <a:pt x="2608" y="974"/>
                  </a:lnTo>
                  <a:lnTo>
                    <a:pt x="2609" y="974"/>
                  </a:lnTo>
                  <a:lnTo>
                    <a:pt x="2609" y="974"/>
                  </a:lnTo>
                  <a:lnTo>
                    <a:pt x="2609" y="974"/>
                  </a:lnTo>
                  <a:lnTo>
                    <a:pt x="2609" y="975"/>
                  </a:lnTo>
                  <a:lnTo>
                    <a:pt x="2609" y="975"/>
                  </a:lnTo>
                  <a:lnTo>
                    <a:pt x="2609" y="975"/>
                  </a:lnTo>
                  <a:lnTo>
                    <a:pt x="2609" y="975"/>
                  </a:lnTo>
                  <a:lnTo>
                    <a:pt x="2610" y="975"/>
                  </a:lnTo>
                  <a:lnTo>
                    <a:pt x="2610" y="975"/>
                  </a:lnTo>
                  <a:lnTo>
                    <a:pt x="2610" y="975"/>
                  </a:lnTo>
                  <a:lnTo>
                    <a:pt x="2610" y="976"/>
                  </a:lnTo>
                  <a:lnTo>
                    <a:pt x="2611" y="976"/>
                  </a:lnTo>
                  <a:lnTo>
                    <a:pt x="2611" y="976"/>
                  </a:lnTo>
                  <a:lnTo>
                    <a:pt x="2611" y="976"/>
                  </a:lnTo>
                  <a:lnTo>
                    <a:pt x="2611" y="976"/>
                  </a:lnTo>
                  <a:lnTo>
                    <a:pt x="2611" y="976"/>
                  </a:lnTo>
                  <a:lnTo>
                    <a:pt x="2611" y="976"/>
                  </a:lnTo>
                  <a:lnTo>
                    <a:pt x="2611" y="976"/>
                  </a:lnTo>
                  <a:lnTo>
                    <a:pt x="2612" y="976"/>
                  </a:lnTo>
                  <a:lnTo>
                    <a:pt x="2612" y="977"/>
                  </a:lnTo>
                  <a:lnTo>
                    <a:pt x="2612" y="977"/>
                  </a:lnTo>
                  <a:lnTo>
                    <a:pt x="2612" y="977"/>
                  </a:lnTo>
                  <a:lnTo>
                    <a:pt x="2612" y="977"/>
                  </a:lnTo>
                  <a:lnTo>
                    <a:pt x="2613" y="977"/>
                  </a:lnTo>
                  <a:lnTo>
                    <a:pt x="2613" y="977"/>
                  </a:lnTo>
                  <a:lnTo>
                    <a:pt x="2613" y="978"/>
                  </a:lnTo>
                  <a:lnTo>
                    <a:pt x="2613" y="978"/>
                  </a:lnTo>
                  <a:lnTo>
                    <a:pt x="2613" y="978"/>
                  </a:lnTo>
                  <a:lnTo>
                    <a:pt x="2613" y="978"/>
                  </a:lnTo>
                  <a:lnTo>
                    <a:pt x="2613" y="978"/>
                  </a:lnTo>
                  <a:lnTo>
                    <a:pt x="2614" y="978"/>
                  </a:lnTo>
                  <a:lnTo>
                    <a:pt x="2614" y="978"/>
                  </a:lnTo>
                  <a:lnTo>
                    <a:pt x="2614" y="979"/>
                  </a:lnTo>
                  <a:lnTo>
                    <a:pt x="2614" y="979"/>
                  </a:lnTo>
                  <a:lnTo>
                    <a:pt x="2614" y="979"/>
                  </a:lnTo>
                  <a:lnTo>
                    <a:pt x="2614" y="979"/>
                  </a:lnTo>
                  <a:lnTo>
                    <a:pt x="2614" y="979"/>
                  </a:lnTo>
                  <a:lnTo>
                    <a:pt x="2615" y="979"/>
                  </a:lnTo>
                  <a:lnTo>
                    <a:pt x="2615" y="979"/>
                  </a:lnTo>
                  <a:lnTo>
                    <a:pt x="2615" y="979"/>
                  </a:lnTo>
                  <a:lnTo>
                    <a:pt x="2615" y="980"/>
                  </a:lnTo>
                  <a:lnTo>
                    <a:pt x="2616" y="980"/>
                  </a:lnTo>
                  <a:lnTo>
                    <a:pt x="2616" y="980"/>
                  </a:lnTo>
                  <a:lnTo>
                    <a:pt x="2616" y="980"/>
                  </a:lnTo>
                  <a:lnTo>
                    <a:pt x="2616" y="981"/>
                  </a:lnTo>
                  <a:lnTo>
                    <a:pt x="2616" y="981"/>
                  </a:lnTo>
                  <a:lnTo>
                    <a:pt x="2616" y="981"/>
                  </a:lnTo>
                  <a:lnTo>
                    <a:pt x="2616" y="981"/>
                  </a:lnTo>
                  <a:lnTo>
                    <a:pt x="2617" y="981"/>
                  </a:lnTo>
                  <a:lnTo>
                    <a:pt x="2617" y="981"/>
                  </a:lnTo>
                  <a:lnTo>
                    <a:pt x="2617" y="981"/>
                  </a:lnTo>
                  <a:lnTo>
                    <a:pt x="2617" y="982"/>
                  </a:lnTo>
                  <a:lnTo>
                    <a:pt x="2617" y="982"/>
                  </a:lnTo>
                  <a:lnTo>
                    <a:pt x="2618" y="982"/>
                  </a:lnTo>
                  <a:lnTo>
                    <a:pt x="2618" y="982"/>
                  </a:lnTo>
                  <a:lnTo>
                    <a:pt x="2618" y="983"/>
                  </a:lnTo>
                  <a:lnTo>
                    <a:pt x="2618" y="983"/>
                  </a:lnTo>
                  <a:lnTo>
                    <a:pt x="2618" y="983"/>
                  </a:lnTo>
                  <a:lnTo>
                    <a:pt x="2618" y="983"/>
                  </a:lnTo>
                  <a:lnTo>
                    <a:pt x="2618" y="983"/>
                  </a:lnTo>
                  <a:lnTo>
                    <a:pt x="2619" y="983"/>
                  </a:lnTo>
                  <a:lnTo>
                    <a:pt x="2619" y="984"/>
                  </a:lnTo>
                  <a:lnTo>
                    <a:pt x="2619" y="984"/>
                  </a:lnTo>
                  <a:lnTo>
                    <a:pt x="2619" y="984"/>
                  </a:lnTo>
                  <a:lnTo>
                    <a:pt x="2619" y="984"/>
                  </a:lnTo>
                  <a:lnTo>
                    <a:pt x="2619" y="984"/>
                  </a:lnTo>
                  <a:lnTo>
                    <a:pt x="2620" y="984"/>
                  </a:lnTo>
                  <a:lnTo>
                    <a:pt x="2620" y="985"/>
                  </a:lnTo>
                  <a:lnTo>
                    <a:pt x="2620" y="985"/>
                  </a:lnTo>
                  <a:lnTo>
                    <a:pt x="2620" y="985"/>
                  </a:lnTo>
                  <a:lnTo>
                    <a:pt x="2620" y="985"/>
                  </a:lnTo>
                  <a:lnTo>
                    <a:pt x="2621" y="986"/>
                  </a:lnTo>
                  <a:lnTo>
                    <a:pt x="2621" y="986"/>
                  </a:lnTo>
                  <a:lnTo>
                    <a:pt x="2621" y="986"/>
                  </a:lnTo>
                  <a:lnTo>
                    <a:pt x="2621" y="986"/>
                  </a:lnTo>
                  <a:lnTo>
                    <a:pt x="2621" y="986"/>
                  </a:lnTo>
                  <a:lnTo>
                    <a:pt x="2621" y="987"/>
                  </a:lnTo>
                  <a:lnTo>
                    <a:pt x="2621" y="987"/>
                  </a:lnTo>
                  <a:lnTo>
                    <a:pt x="2622" y="987"/>
                  </a:lnTo>
                  <a:lnTo>
                    <a:pt x="2622" y="987"/>
                  </a:lnTo>
                  <a:lnTo>
                    <a:pt x="2622" y="988"/>
                  </a:lnTo>
                  <a:lnTo>
                    <a:pt x="2622" y="988"/>
                  </a:lnTo>
                  <a:lnTo>
                    <a:pt x="2622" y="988"/>
                  </a:lnTo>
                  <a:lnTo>
                    <a:pt x="2623" y="988"/>
                  </a:lnTo>
                  <a:lnTo>
                    <a:pt x="2623" y="988"/>
                  </a:lnTo>
                  <a:lnTo>
                    <a:pt x="2623" y="989"/>
                  </a:lnTo>
                  <a:lnTo>
                    <a:pt x="2623" y="989"/>
                  </a:lnTo>
                  <a:lnTo>
                    <a:pt x="2623" y="989"/>
                  </a:lnTo>
                  <a:lnTo>
                    <a:pt x="2623" y="989"/>
                  </a:lnTo>
                  <a:lnTo>
                    <a:pt x="2623" y="989"/>
                  </a:lnTo>
                  <a:lnTo>
                    <a:pt x="2624" y="989"/>
                  </a:lnTo>
                  <a:lnTo>
                    <a:pt x="2624" y="990"/>
                  </a:lnTo>
                  <a:lnTo>
                    <a:pt x="2624" y="990"/>
                  </a:lnTo>
                  <a:lnTo>
                    <a:pt x="2624" y="990"/>
                  </a:lnTo>
                  <a:lnTo>
                    <a:pt x="2624" y="991"/>
                  </a:lnTo>
                  <a:lnTo>
                    <a:pt x="2624" y="991"/>
                  </a:lnTo>
                  <a:lnTo>
                    <a:pt x="2625" y="991"/>
                  </a:lnTo>
                  <a:lnTo>
                    <a:pt x="2625" y="991"/>
                  </a:lnTo>
                  <a:lnTo>
                    <a:pt x="2625" y="991"/>
                  </a:lnTo>
                  <a:lnTo>
                    <a:pt x="2625" y="992"/>
                  </a:lnTo>
                  <a:lnTo>
                    <a:pt x="2625" y="992"/>
                  </a:lnTo>
                  <a:lnTo>
                    <a:pt x="2626" y="992"/>
                  </a:lnTo>
                  <a:lnTo>
                    <a:pt x="2626" y="992"/>
                  </a:lnTo>
                  <a:lnTo>
                    <a:pt x="2626" y="992"/>
                  </a:lnTo>
                  <a:lnTo>
                    <a:pt x="2626" y="993"/>
                  </a:lnTo>
                  <a:lnTo>
                    <a:pt x="2626" y="993"/>
                  </a:lnTo>
                  <a:lnTo>
                    <a:pt x="2626" y="993"/>
                  </a:lnTo>
                  <a:lnTo>
                    <a:pt x="2626" y="993"/>
                  </a:lnTo>
                  <a:lnTo>
                    <a:pt x="2627" y="994"/>
                  </a:lnTo>
                  <a:lnTo>
                    <a:pt x="2627" y="994"/>
                  </a:lnTo>
                  <a:lnTo>
                    <a:pt x="2627" y="994"/>
                  </a:lnTo>
                  <a:lnTo>
                    <a:pt x="2627" y="994"/>
                  </a:lnTo>
                  <a:lnTo>
                    <a:pt x="2627" y="994"/>
                  </a:lnTo>
                  <a:lnTo>
                    <a:pt x="2628" y="995"/>
                  </a:lnTo>
                  <a:lnTo>
                    <a:pt x="2628" y="995"/>
                  </a:lnTo>
                  <a:lnTo>
                    <a:pt x="2628" y="995"/>
                  </a:lnTo>
                  <a:lnTo>
                    <a:pt x="2628" y="996"/>
                  </a:lnTo>
                  <a:lnTo>
                    <a:pt x="2628" y="996"/>
                  </a:lnTo>
                  <a:lnTo>
                    <a:pt x="2628" y="996"/>
                  </a:lnTo>
                  <a:lnTo>
                    <a:pt x="2629" y="996"/>
                  </a:lnTo>
                  <a:lnTo>
                    <a:pt x="2629" y="996"/>
                  </a:lnTo>
                  <a:lnTo>
                    <a:pt x="2629" y="997"/>
                  </a:lnTo>
                  <a:lnTo>
                    <a:pt x="2629" y="997"/>
                  </a:lnTo>
                  <a:lnTo>
                    <a:pt x="2629" y="997"/>
                  </a:lnTo>
                  <a:lnTo>
                    <a:pt x="2629" y="997"/>
                  </a:lnTo>
                  <a:lnTo>
                    <a:pt x="2629" y="998"/>
                  </a:lnTo>
                  <a:lnTo>
                    <a:pt x="2630" y="998"/>
                  </a:lnTo>
                  <a:lnTo>
                    <a:pt x="2630" y="998"/>
                  </a:lnTo>
                  <a:lnTo>
                    <a:pt x="2630" y="998"/>
                  </a:lnTo>
                  <a:lnTo>
                    <a:pt x="2630" y="999"/>
                  </a:lnTo>
                  <a:lnTo>
                    <a:pt x="2630" y="999"/>
                  </a:lnTo>
                  <a:lnTo>
                    <a:pt x="2631" y="999"/>
                  </a:lnTo>
                  <a:lnTo>
                    <a:pt x="2631" y="999"/>
                  </a:lnTo>
                  <a:lnTo>
                    <a:pt x="2631" y="1000"/>
                  </a:lnTo>
                  <a:lnTo>
                    <a:pt x="2631" y="1000"/>
                  </a:lnTo>
                  <a:lnTo>
                    <a:pt x="2631" y="1000"/>
                  </a:lnTo>
                  <a:lnTo>
                    <a:pt x="2631" y="1000"/>
                  </a:lnTo>
                  <a:lnTo>
                    <a:pt x="2631" y="1001"/>
                  </a:lnTo>
                  <a:lnTo>
                    <a:pt x="2632" y="1001"/>
                  </a:lnTo>
                  <a:lnTo>
                    <a:pt x="2632" y="1001"/>
                  </a:lnTo>
                  <a:lnTo>
                    <a:pt x="2632" y="1001"/>
                  </a:lnTo>
                  <a:lnTo>
                    <a:pt x="2632" y="1002"/>
                  </a:lnTo>
                  <a:lnTo>
                    <a:pt x="2633" y="1002"/>
                  </a:lnTo>
                  <a:lnTo>
                    <a:pt x="2633" y="1002"/>
                  </a:lnTo>
                  <a:lnTo>
                    <a:pt x="2633" y="1002"/>
                  </a:lnTo>
                  <a:lnTo>
                    <a:pt x="2633" y="1002"/>
                  </a:lnTo>
                  <a:lnTo>
                    <a:pt x="2633" y="1003"/>
                  </a:lnTo>
                  <a:lnTo>
                    <a:pt x="2633" y="1003"/>
                  </a:lnTo>
                  <a:lnTo>
                    <a:pt x="2633" y="1003"/>
                  </a:lnTo>
                  <a:lnTo>
                    <a:pt x="2634" y="1004"/>
                  </a:lnTo>
                  <a:lnTo>
                    <a:pt x="2634" y="1004"/>
                  </a:lnTo>
                  <a:lnTo>
                    <a:pt x="2634" y="1004"/>
                  </a:lnTo>
                  <a:lnTo>
                    <a:pt x="2634" y="1004"/>
                  </a:lnTo>
                  <a:lnTo>
                    <a:pt x="2634" y="1004"/>
                  </a:lnTo>
                  <a:lnTo>
                    <a:pt x="2634" y="1005"/>
                  </a:lnTo>
                  <a:lnTo>
                    <a:pt x="2634" y="1005"/>
                  </a:lnTo>
                  <a:lnTo>
                    <a:pt x="2635" y="1005"/>
                  </a:lnTo>
                  <a:lnTo>
                    <a:pt x="2635" y="1006"/>
                  </a:lnTo>
                  <a:lnTo>
                    <a:pt x="2635" y="1006"/>
                  </a:lnTo>
                  <a:lnTo>
                    <a:pt x="2635" y="1006"/>
                  </a:lnTo>
                  <a:lnTo>
                    <a:pt x="2635" y="1006"/>
                  </a:lnTo>
                  <a:lnTo>
                    <a:pt x="2636" y="1006"/>
                  </a:lnTo>
                  <a:lnTo>
                    <a:pt x="2636" y="1007"/>
                  </a:lnTo>
                  <a:lnTo>
                    <a:pt x="2636" y="1007"/>
                  </a:lnTo>
                  <a:lnTo>
                    <a:pt x="2636" y="1007"/>
                  </a:lnTo>
                  <a:lnTo>
                    <a:pt x="2636" y="1007"/>
                  </a:lnTo>
                  <a:lnTo>
                    <a:pt x="2636" y="1007"/>
                  </a:lnTo>
                  <a:lnTo>
                    <a:pt x="2636" y="1008"/>
                  </a:lnTo>
                  <a:lnTo>
                    <a:pt x="2637" y="1008"/>
                  </a:lnTo>
                  <a:lnTo>
                    <a:pt x="2637" y="1008"/>
                  </a:lnTo>
                  <a:lnTo>
                    <a:pt x="2637" y="1009"/>
                  </a:lnTo>
                  <a:lnTo>
                    <a:pt x="2637" y="1009"/>
                  </a:lnTo>
                  <a:lnTo>
                    <a:pt x="2637" y="1009"/>
                  </a:lnTo>
                  <a:lnTo>
                    <a:pt x="2637" y="1009"/>
                  </a:lnTo>
                  <a:lnTo>
                    <a:pt x="2637" y="1009"/>
                  </a:lnTo>
                  <a:lnTo>
                    <a:pt x="2638" y="1010"/>
                  </a:lnTo>
                  <a:lnTo>
                    <a:pt x="2638" y="1010"/>
                  </a:lnTo>
                  <a:lnTo>
                    <a:pt x="2638" y="1010"/>
                  </a:lnTo>
                  <a:lnTo>
                    <a:pt x="2638" y="1010"/>
                  </a:lnTo>
                  <a:lnTo>
                    <a:pt x="2639" y="1011"/>
                  </a:lnTo>
                  <a:lnTo>
                    <a:pt x="2639" y="1011"/>
                  </a:lnTo>
                  <a:lnTo>
                    <a:pt x="2639" y="1011"/>
                  </a:lnTo>
                  <a:lnTo>
                    <a:pt x="2639" y="1011"/>
                  </a:lnTo>
                  <a:lnTo>
                    <a:pt x="2639" y="1011"/>
                  </a:lnTo>
                  <a:lnTo>
                    <a:pt x="2639" y="1012"/>
                  </a:lnTo>
                  <a:lnTo>
                    <a:pt x="2639" y="1012"/>
                  </a:lnTo>
                  <a:lnTo>
                    <a:pt x="2640" y="1012"/>
                  </a:lnTo>
                  <a:lnTo>
                    <a:pt x="2640" y="1012"/>
                  </a:lnTo>
                  <a:lnTo>
                    <a:pt x="2640" y="1012"/>
                  </a:lnTo>
                  <a:lnTo>
                    <a:pt x="2640" y="1013"/>
                  </a:lnTo>
                  <a:lnTo>
                    <a:pt x="2640" y="1013"/>
                  </a:lnTo>
                  <a:lnTo>
                    <a:pt x="2641" y="1013"/>
                  </a:lnTo>
                  <a:lnTo>
                    <a:pt x="2641" y="1014"/>
                  </a:lnTo>
                  <a:lnTo>
                    <a:pt x="2641" y="1014"/>
                  </a:lnTo>
                  <a:lnTo>
                    <a:pt x="2641" y="1014"/>
                  </a:lnTo>
                  <a:lnTo>
                    <a:pt x="2641" y="1014"/>
                  </a:lnTo>
                  <a:lnTo>
                    <a:pt x="2641" y="1014"/>
                  </a:lnTo>
                  <a:lnTo>
                    <a:pt x="2641" y="1015"/>
                  </a:lnTo>
                  <a:lnTo>
                    <a:pt x="2642" y="1015"/>
                  </a:lnTo>
                  <a:lnTo>
                    <a:pt x="2642" y="1015"/>
                  </a:lnTo>
                  <a:lnTo>
                    <a:pt x="2642" y="1015"/>
                  </a:lnTo>
                  <a:lnTo>
                    <a:pt x="2642" y="1015"/>
                  </a:lnTo>
                  <a:lnTo>
                    <a:pt x="2642" y="1015"/>
                  </a:lnTo>
                  <a:lnTo>
                    <a:pt x="2642" y="1016"/>
                  </a:lnTo>
                  <a:lnTo>
                    <a:pt x="2642" y="1016"/>
                  </a:lnTo>
                  <a:lnTo>
                    <a:pt x="2643" y="1016"/>
                  </a:lnTo>
                  <a:lnTo>
                    <a:pt x="2643" y="1017"/>
                  </a:lnTo>
                  <a:lnTo>
                    <a:pt x="2643" y="1017"/>
                  </a:lnTo>
                  <a:lnTo>
                    <a:pt x="2643" y="1017"/>
                  </a:lnTo>
                  <a:lnTo>
                    <a:pt x="2644" y="1017"/>
                  </a:lnTo>
                  <a:lnTo>
                    <a:pt x="2644" y="1017"/>
                  </a:lnTo>
                  <a:lnTo>
                    <a:pt x="2644" y="1017"/>
                  </a:lnTo>
                  <a:lnTo>
                    <a:pt x="2644" y="1018"/>
                  </a:lnTo>
                  <a:lnTo>
                    <a:pt x="2644" y="1018"/>
                  </a:lnTo>
                  <a:lnTo>
                    <a:pt x="2644" y="1018"/>
                  </a:lnTo>
                  <a:lnTo>
                    <a:pt x="2644" y="1018"/>
                  </a:lnTo>
                  <a:lnTo>
                    <a:pt x="2645" y="1019"/>
                  </a:lnTo>
                  <a:lnTo>
                    <a:pt x="2645" y="1019"/>
                  </a:lnTo>
                  <a:lnTo>
                    <a:pt x="2645" y="1019"/>
                  </a:lnTo>
                  <a:lnTo>
                    <a:pt x="2645" y="1019"/>
                  </a:lnTo>
                  <a:lnTo>
                    <a:pt x="2645" y="1019"/>
                  </a:lnTo>
                  <a:lnTo>
                    <a:pt x="2646" y="1019"/>
                  </a:lnTo>
                  <a:lnTo>
                    <a:pt x="2646" y="1020"/>
                  </a:lnTo>
                  <a:lnTo>
                    <a:pt x="2646" y="1020"/>
                  </a:lnTo>
                  <a:lnTo>
                    <a:pt x="2646" y="1020"/>
                  </a:lnTo>
                  <a:lnTo>
                    <a:pt x="2646" y="1020"/>
                  </a:lnTo>
                  <a:lnTo>
                    <a:pt x="2646" y="1020"/>
                  </a:lnTo>
                  <a:lnTo>
                    <a:pt x="2646" y="1020"/>
                  </a:lnTo>
                  <a:lnTo>
                    <a:pt x="2647" y="1021"/>
                  </a:lnTo>
                  <a:lnTo>
                    <a:pt x="2647" y="1021"/>
                  </a:lnTo>
                  <a:lnTo>
                    <a:pt x="2647" y="1021"/>
                  </a:lnTo>
                  <a:lnTo>
                    <a:pt x="2647" y="1021"/>
                  </a:lnTo>
                  <a:lnTo>
                    <a:pt x="2647" y="1022"/>
                  </a:lnTo>
                  <a:lnTo>
                    <a:pt x="2647" y="1022"/>
                  </a:lnTo>
                  <a:lnTo>
                    <a:pt x="2647" y="1022"/>
                  </a:lnTo>
                  <a:lnTo>
                    <a:pt x="2648" y="1022"/>
                  </a:lnTo>
                  <a:lnTo>
                    <a:pt x="2648" y="1022"/>
                  </a:lnTo>
                  <a:lnTo>
                    <a:pt x="2648" y="1022"/>
                  </a:lnTo>
                  <a:lnTo>
                    <a:pt x="2648" y="1022"/>
                  </a:lnTo>
                  <a:lnTo>
                    <a:pt x="2649" y="1023"/>
                  </a:lnTo>
                  <a:lnTo>
                    <a:pt x="2649" y="1023"/>
                  </a:lnTo>
                  <a:lnTo>
                    <a:pt x="2649" y="1023"/>
                  </a:lnTo>
                  <a:lnTo>
                    <a:pt x="2649" y="1023"/>
                  </a:lnTo>
                  <a:lnTo>
                    <a:pt x="2649" y="1023"/>
                  </a:lnTo>
                  <a:lnTo>
                    <a:pt x="2649" y="1024"/>
                  </a:lnTo>
                  <a:lnTo>
                    <a:pt x="2649" y="1024"/>
                  </a:lnTo>
                  <a:lnTo>
                    <a:pt x="2650" y="1024"/>
                  </a:lnTo>
                  <a:lnTo>
                    <a:pt x="2650" y="1024"/>
                  </a:lnTo>
                  <a:lnTo>
                    <a:pt x="2650" y="1024"/>
                  </a:lnTo>
                  <a:lnTo>
                    <a:pt x="2650" y="1024"/>
                  </a:lnTo>
                  <a:lnTo>
                    <a:pt x="2650" y="1024"/>
                  </a:lnTo>
                  <a:lnTo>
                    <a:pt x="2651" y="1025"/>
                  </a:lnTo>
                  <a:lnTo>
                    <a:pt x="2651" y="1025"/>
                  </a:lnTo>
                  <a:lnTo>
                    <a:pt x="2651" y="1025"/>
                  </a:lnTo>
                  <a:lnTo>
                    <a:pt x="2651" y="1025"/>
                  </a:lnTo>
                  <a:lnTo>
                    <a:pt x="2651" y="1025"/>
                  </a:lnTo>
                  <a:lnTo>
                    <a:pt x="2651" y="1025"/>
                  </a:lnTo>
                  <a:lnTo>
                    <a:pt x="2651" y="1025"/>
                  </a:lnTo>
                  <a:lnTo>
                    <a:pt x="2652" y="1025"/>
                  </a:lnTo>
                  <a:lnTo>
                    <a:pt x="2652" y="1026"/>
                  </a:lnTo>
                  <a:lnTo>
                    <a:pt x="2652" y="1026"/>
                  </a:lnTo>
                  <a:lnTo>
                    <a:pt x="2652" y="1026"/>
                  </a:lnTo>
                  <a:lnTo>
                    <a:pt x="2652" y="1026"/>
                  </a:lnTo>
                  <a:lnTo>
                    <a:pt x="2652" y="1026"/>
                  </a:lnTo>
                  <a:lnTo>
                    <a:pt x="2653" y="1026"/>
                  </a:lnTo>
                  <a:lnTo>
                    <a:pt x="2653" y="1027"/>
                  </a:lnTo>
                  <a:lnTo>
                    <a:pt x="2653" y="1027"/>
                  </a:lnTo>
                  <a:lnTo>
                    <a:pt x="2653" y="1027"/>
                  </a:lnTo>
                  <a:lnTo>
                    <a:pt x="2653" y="1027"/>
                  </a:lnTo>
                  <a:lnTo>
                    <a:pt x="2654" y="1027"/>
                  </a:lnTo>
                  <a:lnTo>
                    <a:pt x="2654" y="1027"/>
                  </a:lnTo>
                  <a:lnTo>
                    <a:pt x="2654" y="1027"/>
                  </a:lnTo>
                  <a:lnTo>
                    <a:pt x="2654" y="1027"/>
                  </a:lnTo>
                  <a:lnTo>
                    <a:pt x="2654" y="1027"/>
                  </a:lnTo>
                  <a:lnTo>
                    <a:pt x="2654" y="1027"/>
                  </a:lnTo>
                  <a:lnTo>
                    <a:pt x="2654" y="1027"/>
                  </a:lnTo>
                  <a:lnTo>
                    <a:pt x="2655" y="1028"/>
                  </a:lnTo>
                  <a:lnTo>
                    <a:pt x="2655" y="1028"/>
                  </a:lnTo>
                  <a:lnTo>
                    <a:pt x="2655" y="1028"/>
                  </a:lnTo>
                  <a:lnTo>
                    <a:pt x="2655" y="1028"/>
                  </a:lnTo>
                  <a:lnTo>
                    <a:pt x="2655" y="1028"/>
                  </a:lnTo>
                  <a:lnTo>
                    <a:pt x="2656" y="1028"/>
                  </a:lnTo>
                  <a:lnTo>
                    <a:pt x="2656" y="1028"/>
                  </a:lnTo>
                  <a:lnTo>
                    <a:pt x="2656" y="1028"/>
                  </a:lnTo>
                  <a:lnTo>
                    <a:pt x="2656" y="1029"/>
                  </a:lnTo>
                  <a:lnTo>
                    <a:pt x="2656" y="1029"/>
                  </a:lnTo>
                  <a:lnTo>
                    <a:pt x="2656" y="1029"/>
                  </a:lnTo>
                  <a:lnTo>
                    <a:pt x="2657" y="1029"/>
                  </a:lnTo>
                  <a:lnTo>
                    <a:pt x="2657" y="1029"/>
                  </a:lnTo>
                  <a:lnTo>
                    <a:pt x="2657" y="1029"/>
                  </a:lnTo>
                  <a:lnTo>
                    <a:pt x="2657" y="1029"/>
                  </a:lnTo>
                  <a:lnTo>
                    <a:pt x="2657" y="1029"/>
                  </a:lnTo>
                  <a:lnTo>
                    <a:pt x="2657" y="1029"/>
                  </a:lnTo>
                  <a:lnTo>
                    <a:pt x="2657" y="1029"/>
                  </a:lnTo>
                  <a:lnTo>
                    <a:pt x="2658" y="1029"/>
                  </a:lnTo>
                  <a:lnTo>
                    <a:pt x="2658" y="1029"/>
                  </a:lnTo>
                  <a:lnTo>
                    <a:pt x="2658" y="1029"/>
                  </a:lnTo>
                  <a:lnTo>
                    <a:pt x="2658" y="1029"/>
                  </a:lnTo>
                  <a:lnTo>
                    <a:pt x="2658" y="1029"/>
                  </a:lnTo>
                  <a:lnTo>
                    <a:pt x="2659" y="1030"/>
                  </a:lnTo>
                  <a:lnTo>
                    <a:pt x="2659" y="1030"/>
                  </a:lnTo>
                  <a:lnTo>
                    <a:pt x="2659" y="1030"/>
                  </a:lnTo>
                  <a:lnTo>
                    <a:pt x="2659" y="1030"/>
                  </a:lnTo>
                  <a:lnTo>
                    <a:pt x="2659" y="1030"/>
                  </a:lnTo>
                  <a:lnTo>
                    <a:pt x="2659" y="1030"/>
                  </a:lnTo>
                  <a:lnTo>
                    <a:pt x="2659" y="1030"/>
                  </a:lnTo>
                  <a:lnTo>
                    <a:pt x="2660" y="1030"/>
                  </a:lnTo>
                  <a:lnTo>
                    <a:pt x="2660" y="1030"/>
                  </a:lnTo>
                  <a:lnTo>
                    <a:pt x="2660" y="1030"/>
                  </a:lnTo>
                  <a:lnTo>
                    <a:pt x="2660" y="1030"/>
                  </a:lnTo>
                  <a:lnTo>
                    <a:pt x="2660" y="1030"/>
                  </a:lnTo>
                  <a:lnTo>
                    <a:pt x="2661" y="1030"/>
                  </a:lnTo>
                  <a:lnTo>
                    <a:pt x="2661" y="1030"/>
                  </a:lnTo>
                  <a:lnTo>
                    <a:pt x="2661" y="1030"/>
                  </a:lnTo>
                  <a:lnTo>
                    <a:pt x="2661" y="1030"/>
                  </a:lnTo>
                  <a:lnTo>
                    <a:pt x="2661" y="1030"/>
                  </a:lnTo>
                  <a:lnTo>
                    <a:pt x="2661" y="1030"/>
                  </a:lnTo>
                  <a:lnTo>
                    <a:pt x="2662" y="1030"/>
                  </a:lnTo>
                  <a:lnTo>
                    <a:pt x="2662" y="1030"/>
                  </a:lnTo>
                  <a:lnTo>
                    <a:pt x="2662" y="1030"/>
                  </a:lnTo>
                  <a:lnTo>
                    <a:pt x="2662" y="1030"/>
                  </a:lnTo>
                  <a:lnTo>
                    <a:pt x="2662" y="1030"/>
                  </a:lnTo>
                  <a:lnTo>
                    <a:pt x="2662" y="1030"/>
                  </a:lnTo>
                  <a:lnTo>
                    <a:pt x="2662" y="1030"/>
                  </a:lnTo>
                  <a:lnTo>
                    <a:pt x="2663" y="1030"/>
                  </a:lnTo>
                  <a:lnTo>
                    <a:pt x="2663" y="1030"/>
                  </a:lnTo>
                  <a:lnTo>
                    <a:pt x="2663" y="1030"/>
                  </a:lnTo>
                  <a:lnTo>
                    <a:pt x="2663" y="1030"/>
                  </a:lnTo>
                  <a:lnTo>
                    <a:pt x="2663" y="1030"/>
                  </a:lnTo>
                  <a:lnTo>
                    <a:pt x="2664" y="1030"/>
                  </a:lnTo>
                  <a:lnTo>
                    <a:pt x="2664" y="1030"/>
                  </a:lnTo>
                  <a:lnTo>
                    <a:pt x="2664" y="1030"/>
                  </a:lnTo>
                  <a:lnTo>
                    <a:pt x="2664" y="1030"/>
                  </a:lnTo>
                  <a:lnTo>
                    <a:pt x="2664" y="1030"/>
                  </a:lnTo>
                  <a:lnTo>
                    <a:pt x="2664" y="1030"/>
                  </a:lnTo>
                  <a:lnTo>
                    <a:pt x="2664" y="1030"/>
                  </a:lnTo>
                  <a:lnTo>
                    <a:pt x="2665" y="1030"/>
                  </a:lnTo>
                  <a:lnTo>
                    <a:pt x="2665" y="1030"/>
                  </a:lnTo>
                  <a:lnTo>
                    <a:pt x="2665" y="1030"/>
                  </a:lnTo>
                  <a:lnTo>
                    <a:pt x="2665" y="1030"/>
                  </a:lnTo>
                  <a:lnTo>
                    <a:pt x="2665" y="1030"/>
                  </a:lnTo>
                  <a:lnTo>
                    <a:pt x="2665" y="1030"/>
                  </a:lnTo>
                  <a:lnTo>
                    <a:pt x="2665" y="1030"/>
                  </a:lnTo>
                  <a:lnTo>
                    <a:pt x="2666" y="1030"/>
                  </a:lnTo>
                  <a:lnTo>
                    <a:pt x="2666" y="1030"/>
                  </a:lnTo>
                  <a:lnTo>
                    <a:pt x="2666" y="1030"/>
                  </a:lnTo>
                  <a:lnTo>
                    <a:pt x="2666" y="1030"/>
                  </a:lnTo>
                  <a:lnTo>
                    <a:pt x="2667" y="1030"/>
                  </a:lnTo>
                  <a:lnTo>
                    <a:pt x="2667" y="1030"/>
                  </a:lnTo>
                  <a:lnTo>
                    <a:pt x="2667" y="1030"/>
                  </a:lnTo>
                  <a:lnTo>
                    <a:pt x="2667" y="1030"/>
                  </a:lnTo>
                  <a:lnTo>
                    <a:pt x="2667" y="1030"/>
                  </a:lnTo>
                  <a:lnTo>
                    <a:pt x="2667" y="1030"/>
                  </a:lnTo>
                  <a:lnTo>
                    <a:pt x="2667" y="1030"/>
                  </a:lnTo>
                  <a:lnTo>
                    <a:pt x="2668" y="1029"/>
                  </a:lnTo>
                  <a:lnTo>
                    <a:pt x="2668" y="1029"/>
                  </a:lnTo>
                  <a:lnTo>
                    <a:pt x="2668" y="1029"/>
                  </a:lnTo>
                  <a:lnTo>
                    <a:pt x="2668" y="1029"/>
                  </a:lnTo>
                  <a:lnTo>
                    <a:pt x="2668" y="1029"/>
                  </a:lnTo>
                  <a:lnTo>
                    <a:pt x="2669" y="1029"/>
                  </a:lnTo>
                  <a:lnTo>
                    <a:pt x="2669" y="1029"/>
                  </a:lnTo>
                  <a:lnTo>
                    <a:pt x="2669" y="1029"/>
                  </a:lnTo>
                  <a:lnTo>
                    <a:pt x="2669" y="1029"/>
                  </a:lnTo>
                  <a:lnTo>
                    <a:pt x="2669" y="1029"/>
                  </a:lnTo>
                  <a:lnTo>
                    <a:pt x="2669" y="1029"/>
                  </a:lnTo>
                  <a:lnTo>
                    <a:pt x="2669" y="1029"/>
                  </a:lnTo>
                  <a:lnTo>
                    <a:pt x="2670" y="1029"/>
                  </a:lnTo>
                  <a:lnTo>
                    <a:pt x="2670" y="1029"/>
                  </a:lnTo>
                  <a:lnTo>
                    <a:pt x="2670" y="1029"/>
                  </a:lnTo>
                  <a:lnTo>
                    <a:pt x="2670" y="1028"/>
                  </a:lnTo>
                  <a:lnTo>
                    <a:pt x="2670" y="1028"/>
                  </a:lnTo>
                  <a:lnTo>
                    <a:pt x="2670" y="1028"/>
                  </a:lnTo>
                  <a:lnTo>
                    <a:pt x="2670" y="1028"/>
                  </a:lnTo>
                  <a:lnTo>
                    <a:pt x="2671" y="1028"/>
                  </a:lnTo>
                  <a:lnTo>
                    <a:pt x="2671" y="1028"/>
                  </a:lnTo>
                  <a:lnTo>
                    <a:pt x="2671" y="1028"/>
                  </a:lnTo>
                  <a:lnTo>
                    <a:pt x="2671" y="1028"/>
                  </a:lnTo>
                  <a:lnTo>
                    <a:pt x="2672" y="1027"/>
                  </a:lnTo>
                  <a:lnTo>
                    <a:pt x="2672" y="1027"/>
                  </a:lnTo>
                  <a:lnTo>
                    <a:pt x="2672" y="1027"/>
                  </a:lnTo>
                  <a:lnTo>
                    <a:pt x="2672" y="1027"/>
                  </a:lnTo>
                  <a:lnTo>
                    <a:pt x="2672" y="1027"/>
                  </a:lnTo>
                  <a:lnTo>
                    <a:pt x="2672" y="1027"/>
                  </a:lnTo>
                  <a:lnTo>
                    <a:pt x="2672" y="1027"/>
                  </a:lnTo>
                  <a:lnTo>
                    <a:pt x="2673" y="1027"/>
                  </a:lnTo>
                  <a:lnTo>
                    <a:pt x="2673" y="1027"/>
                  </a:lnTo>
                  <a:lnTo>
                    <a:pt x="2673" y="1027"/>
                  </a:lnTo>
                  <a:lnTo>
                    <a:pt x="2673" y="1026"/>
                  </a:lnTo>
                  <a:lnTo>
                    <a:pt x="2673" y="1026"/>
                  </a:lnTo>
                  <a:lnTo>
                    <a:pt x="2674" y="1026"/>
                  </a:lnTo>
                  <a:lnTo>
                    <a:pt x="2674" y="1026"/>
                  </a:lnTo>
                  <a:lnTo>
                    <a:pt x="2674" y="1026"/>
                  </a:lnTo>
                  <a:lnTo>
                    <a:pt x="2674" y="1025"/>
                  </a:lnTo>
                  <a:lnTo>
                    <a:pt x="2674" y="1025"/>
                  </a:lnTo>
                  <a:lnTo>
                    <a:pt x="2674" y="1025"/>
                  </a:lnTo>
                  <a:lnTo>
                    <a:pt x="2674" y="1025"/>
                  </a:lnTo>
                  <a:lnTo>
                    <a:pt x="2675" y="1025"/>
                  </a:lnTo>
                  <a:lnTo>
                    <a:pt x="2675" y="1025"/>
                  </a:lnTo>
                  <a:lnTo>
                    <a:pt x="2675" y="1025"/>
                  </a:lnTo>
                  <a:lnTo>
                    <a:pt x="2675" y="1025"/>
                  </a:lnTo>
                  <a:lnTo>
                    <a:pt x="2675" y="1024"/>
                  </a:lnTo>
                  <a:lnTo>
                    <a:pt x="2675" y="1024"/>
                  </a:lnTo>
                  <a:lnTo>
                    <a:pt x="2675" y="1024"/>
                  </a:lnTo>
                  <a:lnTo>
                    <a:pt x="2676" y="1024"/>
                  </a:lnTo>
                  <a:lnTo>
                    <a:pt x="2676" y="1024"/>
                  </a:lnTo>
                  <a:lnTo>
                    <a:pt x="2676" y="1024"/>
                  </a:lnTo>
                  <a:lnTo>
                    <a:pt x="2676" y="1024"/>
                  </a:lnTo>
                  <a:lnTo>
                    <a:pt x="2677" y="1023"/>
                  </a:lnTo>
                  <a:lnTo>
                    <a:pt x="2677" y="1023"/>
                  </a:lnTo>
                  <a:lnTo>
                    <a:pt x="2677" y="1023"/>
                  </a:lnTo>
                  <a:lnTo>
                    <a:pt x="2677" y="1023"/>
                  </a:lnTo>
                  <a:lnTo>
                    <a:pt x="2677" y="1023"/>
                  </a:lnTo>
                  <a:lnTo>
                    <a:pt x="2677" y="1022"/>
                  </a:lnTo>
                  <a:lnTo>
                    <a:pt x="2677" y="1022"/>
                  </a:lnTo>
                  <a:lnTo>
                    <a:pt x="2678" y="1022"/>
                  </a:lnTo>
                  <a:lnTo>
                    <a:pt x="2678" y="1022"/>
                  </a:lnTo>
                  <a:lnTo>
                    <a:pt x="2678" y="1022"/>
                  </a:lnTo>
                  <a:lnTo>
                    <a:pt x="2678" y="1022"/>
                  </a:lnTo>
                  <a:lnTo>
                    <a:pt x="2678" y="1021"/>
                  </a:lnTo>
                  <a:lnTo>
                    <a:pt x="2679" y="1021"/>
                  </a:lnTo>
                  <a:lnTo>
                    <a:pt x="2679" y="1021"/>
                  </a:lnTo>
                  <a:lnTo>
                    <a:pt x="2679" y="1021"/>
                  </a:lnTo>
                  <a:lnTo>
                    <a:pt x="2679" y="1020"/>
                  </a:lnTo>
                  <a:lnTo>
                    <a:pt x="2679" y="1020"/>
                  </a:lnTo>
                  <a:lnTo>
                    <a:pt x="2679" y="1020"/>
                  </a:lnTo>
                  <a:lnTo>
                    <a:pt x="2679" y="1020"/>
                  </a:lnTo>
                  <a:lnTo>
                    <a:pt x="2680" y="1020"/>
                  </a:lnTo>
                  <a:lnTo>
                    <a:pt x="2680" y="1020"/>
                  </a:lnTo>
                  <a:lnTo>
                    <a:pt x="2680" y="1019"/>
                  </a:lnTo>
                  <a:lnTo>
                    <a:pt x="2680" y="1019"/>
                  </a:lnTo>
                  <a:lnTo>
                    <a:pt x="2680" y="1019"/>
                  </a:lnTo>
                  <a:lnTo>
                    <a:pt x="2680" y="1019"/>
                  </a:lnTo>
                  <a:lnTo>
                    <a:pt x="2680" y="1019"/>
                  </a:lnTo>
                  <a:lnTo>
                    <a:pt x="2681" y="1019"/>
                  </a:lnTo>
                  <a:lnTo>
                    <a:pt x="2681" y="1018"/>
                  </a:lnTo>
                  <a:lnTo>
                    <a:pt x="2681" y="1018"/>
                  </a:lnTo>
                  <a:lnTo>
                    <a:pt x="2681" y="1018"/>
                  </a:lnTo>
                  <a:lnTo>
                    <a:pt x="2682" y="1017"/>
                  </a:lnTo>
                  <a:lnTo>
                    <a:pt x="2682" y="1017"/>
                  </a:lnTo>
                  <a:lnTo>
                    <a:pt x="2682" y="1017"/>
                  </a:lnTo>
                  <a:lnTo>
                    <a:pt x="2682" y="1017"/>
                  </a:lnTo>
                  <a:lnTo>
                    <a:pt x="2682" y="1017"/>
                  </a:lnTo>
                  <a:lnTo>
                    <a:pt x="2682" y="1016"/>
                  </a:lnTo>
                  <a:lnTo>
                    <a:pt x="2682" y="1016"/>
                  </a:lnTo>
                  <a:lnTo>
                    <a:pt x="2683" y="1016"/>
                  </a:lnTo>
                  <a:lnTo>
                    <a:pt x="2683" y="1016"/>
                  </a:lnTo>
                  <a:lnTo>
                    <a:pt x="2683" y="1015"/>
                  </a:lnTo>
                  <a:lnTo>
                    <a:pt x="2683" y="1015"/>
                  </a:lnTo>
                  <a:lnTo>
                    <a:pt x="2683" y="1015"/>
                  </a:lnTo>
                  <a:lnTo>
                    <a:pt x="2684" y="1015"/>
                  </a:lnTo>
                  <a:lnTo>
                    <a:pt x="2684" y="1015"/>
                  </a:lnTo>
                  <a:lnTo>
                    <a:pt x="2684" y="1014"/>
                  </a:lnTo>
                  <a:lnTo>
                    <a:pt x="2684" y="1014"/>
                  </a:lnTo>
                  <a:lnTo>
                    <a:pt x="2684" y="1014"/>
                  </a:lnTo>
                  <a:lnTo>
                    <a:pt x="2684" y="1014"/>
                  </a:lnTo>
                  <a:lnTo>
                    <a:pt x="2684" y="1014"/>
                  </a:lnTo>
                  <a:lnTo>
                    <a:pt x="2685" y="1013"/>
                  </a:lnTo>
                  <a:lnTo>
                    <a:pt x="2685" y="1013"/>
                  </a:lnTo>
                  <a:lnTo>
                    <a:pt x="2685" y="1013"/>
                  </a:lnTo>
                  <a:lnTo>
                    <a:pt x="2685" y="1012"/>
                  </a:lnTo>
                  <a:lnTo>
                    <a:pt x="2685" y="1012"/>
                  </a:lnTo>
                  <a:lnTo>
                    <a:pt x="2685" y="1012"/>
                  </a:lnTo>
                  <a:lnTo>
                    <a:pt x="2686" y="1012"/>
                  </a:lnTo>
                  <a:lnTo>
                    <a:pt x="2686" y="1011"/>
                  </a:lnTo>
                  <a:lnTo>
                    <a:pt x="2686" y="1011"/>
                  </a:lnTo>
                  <a:lnTo>
                    <a:pt x="2686" y="1011"/>
                  </a:lnTo>
                  <a:lnTo>
                    <a:pt x="2686" y="1011"/>
                  </a:lnTo>
                  <a:lnTo>
                    <a:pt x="2687" y="1011"/>
                  </a:lnTo>
                  <a:lnTo>
                    <a:pt x="2687" y="1010"/>
                  </a:lnTo>
                  <a:lnTo>
                    <a:pt x="2687" y="1010"/>
                  </a:lnTo>
                  <a:lnTo>
                    <a:pt x="2687" y="1010"/>
                  </a:lnTo>
                  <a:lnTo>
                    <a:pt x="2687" y="1009"/>
                  </a:lnTo>
                  <a:lnTo>
                    <a:pt x="2687" y="1009"/>
                  </a:lnTo>
                  <a:lnTo>
                    <a:pt x="2687" y="1009"/>
                  </a:lnTo>
                  <a:lnTo>
                    <a:pt x="2688" y="1009"/>
                  </a:lnTo>
                  <a:lnTo>
                    <a:pt x="2688" y="1008"/>
                  </a:lnTo>
                  <a:lnTo>
                    <a:pt x="2688" y="1008"/>
                  </a:lnTo>
                  <a:lnTo>
                    <a:pt x="2688" y="1008"/>
                  </a:lnTo>
                  <a:lnTo>
                    <a:pt x="2688" y="1007"/>
                  </a:lnTo>
                  <a:lnTo>
                    <a:pt x="2689" y="1007"/>
                  </a:lnTo>
                  <a:lnTo>
                    <a:pt x="2689" y="1007"/>
                  </a:lnTo>
                  <a:lnTo>
                    <a:pt x="2689" y="1007"/>
                  </a:lnTo>
                  <a:lnTo>
                    <a:pt x="2689" y="1007"/>
                  </a:lnTo>
                  <a:lnTo>
                    <a:pt x="2689" y="1006"/>
                  </a:lnTo>
                  <a:lnTo>
                    <a:pt x="2689" y="1006"/>
                  </a:lnTo>
                  <a:lnTo>
                    <a:pt x="2690" y="1006"/>
                  </a:lnTo>
                  <a:lnTo>
                    <a:pt x="2690" y="1006"/>
                  </a:lnTo>
                  <a:lnTo>
                    <a:pt x="2690" y="1005"/>
                  </a:lnTo>
                  <a:lnTo>
                    <a:pt x="2690" y="1005"/>
                  </a:lnTo>
                  <a:lnTo>
                    <a:pt x="2690" y="1005"/>
                  </a:lnTo>
                  <a:lnTo>
                    <a:pt x="2690" y="1004"/>
                  </a:lnTo>
                  <a:lnTo>
                    <a:pt x="2690" y="1004"/>
                  </a:lnTo>
                  <a:lnTo>
                    <a:pt x="2691" y="1004"/>
                  </a:lnTo>
                  <a:lnTo>
                    <a:pt x="2691" y="1004"/>
                  </a:lnTo>
                  <a:lnTo>
                    <a:pt x="2691" y="1003"/>
                  </a:lnTo>
                  <a:lnTo>
                    <a:pt x="2691" y="1003"/>
                  </a:lnTo>
                  <a:lnTo>
                    <a:pt x="2691" y="1003"/>
                  </a:lnTo>
                  <a:lnTo>
                    <a:pt x="2692" y="1002"/>
                  </a:lnTo>
                  <a:lnTo>
                    <a:pt x="2692" y="1002"/>
                  </a:lnTo>
                  <a:lnTo>
                    <a:pt x="2692" y="1002"/>
                  </a:lnTo>
                  <a:lnTo>
                    <a:pt x="2692" y="1002"/>
                  </a:lnTo>
                  <a:lnTo>
                    <a:pt x="2692" y="1001"/>
                  </a:lnTo>
                  <a:lnTo>
                    <a:pt x="2692" y="1001"/>
                  </a:lnTo>
                  <a:lnTo>
                    <a:pt x="2692" y="1001"/>
                  </a:lnTo>
                  <a:lnTo>
                    <a:pt x="2693" y="1001"/>
                  </a:lnTo>
                  <a:lnTo>
                    <a:pt x="2693" y="1000"/>
                  </a:lnTo>
                  <a:lnTo>
                    <a:pt x="2693" y="1000"/>
                  </a:lnTo>
                  <a:lnTo>
                    <a:pt x="2693" y="1000"/>
                  </a:lnTo>
                  <a:lnTo>
                    <a:pt x="2693" y="999"/>
                  </a:lnTo>
                  <a:lnTo>
                    <a:pt x="2693" y="999"/>
                  </a:lnTo>
                  <a:lnTo>
                    <a:pt x="2693" y="999"/>
                  </a:lnTo>
                  <a:lnTo>
                    <a:pt x="2694" y="999"/>
                  </a:lnTo>
                  <a:lnTo>
                    <a:pt x="2694" y="998"/>
                  </a:lnTo>
                  <a:lnTo>
                    <a:pt x="2694" y="998"/>
                  </a:lnTo>
                  <a:lnTo>
                    <a:pt x="2694" y="997"/>
                  </a:lnTo>
                  <a:lnTo>
                    <a:pt x="2695" y="997"/>
                  </a:lnTo>
                  <a:lnTo>
                    <a:pt x="2695" y="997"/>
                  </a:lnTo>
                  <a:lnTo>
                    <a:pt x="2695" y="997"/>
                  </a:lnTo>
                  <a:lnTo>
                    <a:pt x="2695" y="996"/>
                  </a:lnTo>
                  <a:lnTo>
                    <a:pt x="2695" y="996"/>
                  </a:lnTo>
                  <a:lnTo>
                    <a:pt x="2695" y="996"/>
                  </a:lnTo>
                  <a:lnTo>
                    <a:pt x="2695" y="996"/>
                  </a:lnTo>
                  <a:lnTo>
                    <a:pt x="2696" y="995"/>
                  </a:lnTo>
                  <a:lnTo>
                    <a:pt x="2696" y="995"/>
                  </a:lnTo>
                  <a:lnTo>
                    <a:pt x="2696" y="995"/>
                  </a:lnTo>
                  <a:lnTo>
                    <a:pt x="2696" y="994"/>
                  </a:lnTo>
                  <a:lnTo>
                    <a:pt x="2696" y="994"/>
                  </a:lnTo>
                  <a:lnTo>
                    <a:pt x="2697" y="994"/>
                  </a:lnTo>
                  <a:lnTo>
                    <a:pt x="2697" y="994"/>
                  </a:lnTo>
                  <a:lnTo>
                    <a:pt x="2697" y="993"/>
                  </a:lnTo>
                  <a:lnTo>
                    <a:pt x="2697" y="993"/>
                  </a:lnTo>
                  <a:lnTo>
                    <a:pt x="2697" y="993"/>
                  </a:lnTo>
                  <a:lnTo>
                    <a:pt x="2697" y="992"/>
                  </a:lnTo>
                  <a:lnTo>
                    <a:pt x="2697" y="992"/>
                  </a:lnTo>
                  <a:lnTo>
                    <a:pt x="2698" y="992"/>
                  </a:lnTo>
                  <a:lnTo>
                    <a:pt x="2698" y="992"/>
                  </a:lnTo>
                  <a:lnTo>
                    <a:pt x="2698" y="991"/>
                  </a:lnTo>
                  <a:lnTo>
                    <a:pt x="2698" y="991"/>
                  </a:lnTo>
                  <a:lnTo>
                    <a:pt x="2698" y="991"/>
                  </a:lnTo>
                  <a:lnTo>
                    <a:pt x="2698" y="991"/>
                  </a:lnTo>
                  <a:lnTo>
                    <a:pt x="2698" y="990"/>
                  </a:lnTo>
                  <a:lnTo>
                    <a:pt x="2699" y="990"/>
                  </a:lnTo>
                  <a:lnTo>
                    <a:pt x="2699" y="989"/>
                  </a:lnTo>
                  <a:lnTo>
                    <a:pt x="2699" y="989"/>
                  </a:lnTo>
                  <a:lnTo>
                    <a:pt x="2699" y="989"/>
                  </a:lnTo>
                  <a:lnTo>
                    <a:pt x="2700" y="989"/>
                  </a:lnTo>
                  <a:lnTo>
                    <a:pt x="2700" y="988"/>
                  </a:lnTo>
                  <a:lnTo>
                    <a:pt x="2700" y="988"/>
                  </a:lnTo>
                  <a:lnTo>
                    <a:pt x="2700" y="988"/>
                  </a:lnTo>
                  <a:lnTo>
                    <a:pt x="2700" y="988"/>
                  </a:lnTo>
                  <a:lnTo>
                    <a:pt x="2700" y="988"/>
                  </a:lnTo>
                  <a:lnTo>
                    <a:pt x="2700" y="987"/>
                  </a:lnTo>
                  <a:lnTo>
                    <a:pt x="2701" y="987"/>
                  </a:lnTo>
                  <a:lnTo>
                    <a:pt x="2701" y="986"/>
                  </a:lnTo>
                  <a:lnTo>
                    <a:pt x="2701" y="986"/>
                  </a:lnTo>
                  <a:lnTo>
                    <a:pt x="2701" y="986"/>
                  </a:lnTo>
                  <a:lnTo>
                    <a:pt x="2701" y="986"/>
                  </a:lnTo>
                  <a:lnTo>
                    <a:pt x="2702" y="985"/>
                  </a:lnTo>
                  <a:lnTo>
                    <a:pt x="2702" y="985"/>
                  </a:lnTo>
                  <a:lnTo>
                    <a:pt x="2702" y="985"/>
                  </a:lnTo>
                  <a:lnTo>
                    <a:pt x="2702" y="984"/>
                  </a:lnTo>
                  <a:lnTo>
                    <a:pt x="2702" y="984"/>
                  </a:lnTo>
                  <a:lnTo>
                    <a:pt x="2702" y="984"/>
                  </a:lnTo>
                  <a:lnTo>
                    <a:pt x="2702" y="984"/>
                  </a:lnTo>
                  <a:lnTo>
                    <a:pt x="2703" y="983"/>
                  </a:lnTo>
                  <a:lnTo>
                    <a:pt x="2703" y="983"/>
                  </a:lnTo>
                  <a:lnTo>
                    <a:pt x="2703" y="983"/>
                  </a:lnTo>
                  <a:lnTo>
                    <a:pt x="2703" y="983"/>
                  </a:lnTo>
                  <a:lnTo>
                    <a:pt x="2703" y="983"/>
                  </a:lnTo>
                  <a:lnTo>
                    <a:pt x="2703" y="982"/>
                  </a:lnTo>
                  <a:lnTo>
                    <a:pt x="2703" y="982"/>
                  </a:lnTo>
                  <a:lnTo>
                    <a:pt x="2704" y="981"/>
                  </a:lnTo>
                  <a:lnTo>
                    <a:pt x="2704" y="981"/>
                  </a:lnTo>
                  <a:lnTo>
                    <a:pt x="2704" y="981"/>
                  </a:lnTo>
                  <a:lnTo>
                    <a:pt x="2704" y="981"/>
                  </a:lnTo>
                  <a:lnTo>
                    <a:pt x="2705" y="981"/>
                  </a:lnTo>
                  <a:lnTo>
                    <a:pt x="2705" y="980"/>
                  </a:lnTo>
                  <a:lnTo>
                    <a:pt x="2705" y="980"/>
                  </a:lnTo>
                  <a:lnTo>
                    <a:pt x="2705" y="980"/>
                  </a:lnTo>
                  <a:lnTo>
                    <a:pt x="2705" y="979"/>
                  </a:lnTo>
                  <a:lnTo>
                    <a:pt x="2705" y="979"/>
                  </a:lnTo>
                  <a:lnTo>
                    <a:pt x="2705" y="979"/>
                  </a:lnTo>
                  <a:lnTo>
                    <a:pt x="2706" y="979"/>
                  </a:lnTo>
                  <a:lnTo>
                    <a:pt x="2706" y="978"/>
                  </a:lnTo>
                  <a:lnTo>
                    <a:pt x="2706" y="978"/>
                  </a:lnTo>
                  <a:lnTo>
                    <a:pt x="2706" y="978"/>
                  </a:lnTo>
                  <a:lnTo>
                    <a:pt x="2706" y="978"/>
                  </a:lnTo>
                  <a:lnTo>
                    <a:pt x="2707" y="977"/>
                  </a:lnTo>
                  <a:lnTo>
                    <a:pt x="2707" y="977"/>
                  </a:lnTo>
                  <a:lnTo>
                    <a:pt x="2707" y="977"/>
                  </a:lnTo>
                  <a:lnTo>
                    <a:pt x="2707" y="976"/>
                  </a:lnTo>
                  <a:lnTo>
                    <a:pt x="2707" y="976"/>
                  </a:lnTo>
                  <a:lnTo>
                    <a:pt x="2707" y="976"/>
                  </a:lnTo>
                  <a:lnTo>
                    <a:pt x="2707" y="976"/>
                  </a:lnTo>
                  <a:lnTo>
                    <a:pt x="2708" y="976"/>
                  </a:lnTo>
                  <a:lnTo>
                    <a:pt x="2708" y="975"/>
                  </a:lnTo>
                  <a:lnTo>
                    <a:pt x="2708" y="975"/>
                  </a:lnTo>
                  <a:lnTo>
                    <a:pt x="2708" y="975"/>
                  </a:lnTo>
                  <a:lnTo>
                    <a:pt x="2708" y="974"/>
                  </a:lnTo>
                  <a:lnTo>
                    <a:pt x="2708" y="974"/>
                  </a:lnTo>
                  <a:lnTo>
                    <a:pt x="2708" y="974"/>
                  </a:lnTo>
                  <a:lnTo>
                    <a:pt x="2709" y="974"/>
                  </a:lnTo>
                  <a:lnTo>
                    <a:pt x="2709" y="974"/>
                  </a:lnTo>
                  <a:lnTo>
                    <a:pt x="2709" y="973"/>
                  </a:lnTo>
                  <a:lnTo>
                    <a:pt x="2709" y="973"/>
                  </a:lnTo>
                  <a:lnTo>
                    <a:pt x="2710" y="973"/>
                  </a:lnTo>
                  <a:lnTo>
                    <a:pt x="2710" y="973"/>
                  </a:lnTo>
                  <a:lnTo>
                    <a:pt x="2710" y="973"/>
                  </a:lnTo>
                  <a:lnTo>
                    <a:pt x="2710" y="972"/>
                  </a:lnTo>
                  <a:lnTo>
                    <a:pt x="2710" y="972"/>
                  </a:lnTo>
                  <a:lnTo>
                    <a:pt x="2710" y="972"/>
                  </a:lnTo>
                  <a:lnTo>
                    <a:pt x="2710" y="971"/>
                  </a:lnTo>
                  <a:lnTo>
                    <a:pt x="2711" y="971"/>
                  </a:lnTo>
                  <a:lnTo>
                    <a:pt x="2711" y="971"/>
                  </a:lnTo>
                  <a:lnTo>
                    <a:pt x="2711" y="971"/>
                  </a:lnTo>
                  <a:lnTo>
                    <a:pt x="2711" y="971"/>
                  </a:lnTo>
                  <a:lnTo>
                    <a:pt x="2711" y="971"/>
                  </a:lnTo>
                  <a:lnTo>
                    <a:pt x="2712" y="970"/>
                  </a:lnTo>
                  <a:lnTo>
                    <a:pt x="2712" y="970"/>
                  </a:lnTo>
                  <a:lnTo>
                    <a:pt x="2712" y="970"/>
                  </a:lnTo>
                  <a:lnTo>
                    <a:pt x="2712" y="969"/>
                  </a:lnTo>
                  <a:lnTo>
                    <a:pt x="2712" y="969"/>
                  </a:lnTo>
                  <a:lnTo>
                    <a:pt x="2712" y="969"/>
                  </a:lnTo>
                  <a:lnTo>
                    <a:pt x="2712" y="969"/>
                  </a:lnTo>
                  <a:lnTo>
                    <a:pt x="2713" y="969"/>
                  </a:lnTo>
                  <a:lnTo>
                    <a:pt x="2713" y="969"/>
                  </a:lnTo>
                  <a:lnTo>
                    <a:pt x="2713" y="968"/>
                  </a:lnTo>
                  <a:lnTo>
                    <a:pt x="2713" y="968"/>
                  </a:lnTo>
                  <a:lnTo>
                    <a:pt x="2713" y="968"/>
                  </a:lnTo>
                  <a:lnTo>
                    <a:pt x="2713" y="968"/>
                  </a:lnTo>
                  <a:lnTo>
                    <a:pt x="2714" y="968"/>
                  </a:lnTo>
                  <a:lnTo>
                    <a:pt x="2714" y="967"/>
                  </a:lnTo>
                  <a:lnTo>
                    <a:pt x="2714" y="967"/>
                  </a:lnTo>
                  <a:lnTo>
                    <a:pt x="2714" y="967"/>
                  </a:lnTo>
                  <a:lnTo>
                    <a:pt x="2714" y="967"/>
                  </a:lnTo>
                  <a:lnTo>
                    <a:pt x="2715" y="966"/>
                  </a:lnTo>
                  <a:lnTo>
                    <a:pt x="2715" y="966"/>
                  </a:lnTo>
                  <a:lnTo>
                    <a:pt x="2715" y="966"/>
                  </a:lnTo>
                  <a:lnTo>
                    <a:pt x="2715" y="966"/>
                  </a:lnTo>
                  <a:lnTo>
                    <a:pt x="2715" y="966"/>
                  </a:lnTo>
                  <a:lnTo>
                    <a:pt x="2715" y="966"/>
                  </a:lnTo>
                  <a:lnTo>
                    <a:pt x="2715" y="966"/>
                  </a:lnTo>
                  <a:lnTo>
                    <a:pt x="2716" y="965"/>
                  </a:lnTo>
                  <a:lnTo>
                    <a:pt x="2716" y="965"/>
                  </a:lnTo>
                  <a:lnTo>
                    <a:pt x="2716" y="965"/>
                  </a:lnTo>
                  <a:lnTo>
                    <a:pt x="2716" y="965"/>
                  </a:lnTo>
                  <a:lnTo>
                    <a:pt x="2716" y="965"/>
                  </a:lnTo>
                  <a:lnTo>
                    <a:pt x="2717" y="965"/>
                  </a:lnTo>
                  <a:lnTo>
                    <a:pt x="2717" y="965"/>
                  </a:lnTo>
                  <a:lnTo>
                    <a:pt x="2717" y="964"/>
                  </a:lnTo>
                  <a:lnTo>
                    <a:pt x="2717" y="964"/>
                  </a:lnTo>
                  <a:lnTo>
                    <a:pt x="2717" y="964"/>
                  </a:lnTo>
                  <a:lnTo>
                    <a:pt x="2717" y="964"/>
                  </a:lnTo>
                  <a:lnTo>
                    <a:pt x="2717" y="963"/>
                  </a:lnTo>
                  <a:lnTo>
                    <a:pt x="2718" y="963"/>
                  </a:lnTo>
                  <a:lnTo>
                    <a:pt x="2718" y="963"/>
                  </a:lnTo>
                  <a:lnTo>
                    <a:pt x="2718" y="963"/>
                  </a:lnTo>
                  <a:lnTo>
                    <a:pt x="2718" y="963"/>
                  </a:lnTo>
                  <a:lnTo>
                    <a:pt x="2718" y="963"/>
                  </a:lnTo>
                  <a:lnTo>
                    <a:pt x="2718" y="963"/>
                  </a:lnTo>
                  <a:lnTo>
                    <a:pt x="2719" y="963"/>
                  </a:lnTo>
                  <a:lnTo>
                    <a:pt x="2719" y="962"/>
                  </a:lnTo>
                  <a:lnTo>
                    <a:pt x="2719" y="962"/>
                  </a:lnTo>
                  <a:lnTo>
                    <a:pt x="2719" y="962"/>
                  </a:lnTo>
                  <a:lnTo>
                    <a:pt x="2719" y="962"/>
                  </a:lnTo>
                  <a:lnTo>
                    <a:pt x="2720" y="962"/>
                  </a:lnTo>
                  <a:lnTo>
                    <a:pt x="2720" y="962"/>
                  </a:lnTo>
                  <a:lnTo>
                    <a:pt x="2720" y="961"/>
                  </a:lnTo>
                  <a:lnTo>
                    <a:pt x="2720" y="961"/>
                  </a:lnTo>
                  <a:lnTo>
                    <a:pt x="2720" y="961"/>
                  </a:lnTo>
                  <a:lnTo>
                    <a:pt x="2720" y="961"/>
                  </a:lnTo>
                  <a:lnTo>
                    <a:pt x="2720" y="961"/>
                  </a:lnTo>
                  <a:lnTo>
                    <a:pt x="2721" y="961"/>
                  </a:lnTo>
                  <a:lnTo>
                    <a:pt x="2721" y="961"/>
                  </a:lnTo>
                  <a:lnTo>
                    <a:pt x="2721" y="961"/>
                  </a:lnTo>
                  <a:lnTo>
                    <a:pt x="2721" y="961"/>
                  </a:lnTo>
                  <a:lnTo>
                    <a:pt x="2721" y="961"/>
                  </a:lnTo>
                  <a:lnTo>
                    <a:pt x="2721" y="960"/>
                  </a:lnTo>
                  <a:lnTo>
                    <a:pt x="2721" y="960"/>
                  </a:lnTo>
                  <a:lnTo>
                    <a:pt x="2722" y="960"/>
                  </a:lnTo>
                  <a:lnTo>
                    <a:pt x="2722" y="960"/>
                  </a:lnTo>
                  <a:lnTo>
                    <a:pt x="2722" y="960"/>
                  </a:lnTo>
                  <a:lnTo>
                    <a:pt x="2722" y="960"/>
                  </a:lnTo>
                  <a:lnTo>
                    <a:pt x="2723" y="960"/>
                  </a:lnTo>
                  <a:lnTo>
                    <a:pt x="2723" y="960"/>
                  </a:lnTo>
                  <a:lnTo>
                    <a:pt x="2723" y="960"/>
                  </a:lnTo>
                  <a:lnTo>
                    <a:pt x="2723" y="960"/>
                  </a:lnTo>
                  <a:lnTo>
                    <a:pt x="2723" y="960"/>
                  </a:lnTo>
                  <a:lnTo>
                    <a:pt x="2723" y="960"/>
                  </a:lnTo>
                  <a:lnTo>
                    <a:pt x="2723" y="959"/>
                  </a:lnTo>
                  <a:lnTo>
                    <a:pt x="2724" y="959"/>
                  </a:lnTo>
                  <a:lnTo>
                    <a:pt x="2724" y="959"/>
                  </a:lnTo>
                  <a:lnTo>
                    <a:pt x="2724" y="959"/>
                  </a:lnTo>
                  <a:lnTo>
                    <a:pt x="2724" y="959"/>
                  </a:lnTo>
                  <a:lnTo>
                    <a:pt x="2724" y="959"/>
                  </a:lnTo>
                  <a:lnTo>
                    <a:pt x="2725" y="959"/>
                  </a:lnTo>
                  <a:lnTo>
                    <a:pt x="2725" y="959"/>
                  </a:lnTo>
                  <a:lnTo>
                    <a:pt x="2725" y="959"/>
                  </a:lnTo>
                  <a:lnTo>
                    <a:pt x="2725" y="959"/>
                  </a:lnTo>
                  <a:lnTo>
                    <a:pt x="2725" y="959"/>
                  </a:lnTo>
                  <a:lnTo>
                    <a:pt x="2725" y="958"/>
                  </a:lnTo>
                  <a:lnTo>
                    <a:pt x="2725" y="958"/>
                  </a:lnTo>
                  <a:lnTo>
                    <a:pt x="2726" y="958"/>
                  </a:lnTo>
                  <a:lnTo>
                    <a:pt x="2726" y="958"/>
                  </a:lnTo>
                  <a:lnTo>
                    <a:pt x="2726" y="958"/>
                  </a:lnTo>
                  <a:lnTo>
                    <a:pt x="2726" y="958"/>
                  </a:lnTo>
                  <a:lnTo>
                    <a:pt x="2726" y="958"/>
                  </a:lnTo>
                  <a:lnTo>
                    <a:pt x="2726" y="958"/>
                  </a:lnTo>
                  <a:lnTo>
                    <a:pt x="2726" y="958"/>
                  </a:lnTo>
                  <a:lnTo>
                    <a:pt x="2727" y="958"/>
                  </a:lnTo>
                  <a:lnTo>
                    <a:pt x="2727" y="958"/>
                  </a:lnTo>
                  <a:lnTo>
                    <a:pt x="2727" y="958"/>
                  </a:lnTo>
                  <a:lnTo>
                    <a:pt x="2727" y="958"/>
                  </a:lnTo>
                  <a:lnTo>
                    <a:pt x="2728" y="958"/>
                  </a:lnTo>
                  <a:lnTo>
                    <a:pt x="2728" y="958"/>
                  </a:lnTo>
                  <a:lnTo>
                    <a:pt x="2728" y="958"/>
                  </a:lnTo>
                  <a:lnTo>
                    <a:pt x="2728" y="958"/>
                  </a:lnTo>
                  <a:lnTo>
                    <a:pt x="2728" y="958"/>
                  </a:lnTo>
                  <a:lnTo>
                    <a:pt x="2728" y="958"/>
                  </a:lnTo>
                  <a:lnTo>
                    <a:pt x="2728" y="958"/>
                  </a:lnTo>
                  <a:lnTo>
                    <a:pt x="2729" y="958"/>
                  </a:lnTo>
                  <a:lnTo>
                    <a:pt x="2729" y="958"/>
                  </a:lnTo>
                  <a:lnTo>
                    <a:pt x="2729" y="958"/>
                  </a:lnTo>
                  <a:lnTo>
                    <a:pt x="2729" y="958"/>
                  </a:lnTo>
                  <a:lnTo>
                    <a:pt x="2729" y="958"/>
                  </a:lnTo>
                  <a:lnTo>
                    <a:pt x="2730" y="958"/>
                  </a:lnTo>
                  <a:lnTo>
                    <a:pt x="2730" y="958"/>
                  </a:lnTo>
                  <a:lnTo>
                    <a:pt x="2730" y="958"/>
                  </a:lnTo>
                  <a:lnTo>
                    <a:pt x="2730" y="958"/>
                  </a:lnTo>
                </a:path>
              </a:pathLst>
            </a:custGeom>
            <a:noFill/>
            <a:ln w="15875" cap="flat">
              <a:solidFill>
                <a:schemeClr val="accent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 name="Freeform 356">
              <a:extLst>
                <a:ext uri="{FF2B5EF4-FFF2-40B4-BE49-F238E27FC236}">
                  <a16:creationId xmlns:a16="http://schemas.microsoft.com/office/drawing/2014/main" id="{43F470D8-FAB2-41D9-A340-E385E1B52FBF}"/>
                </a:ext>
              </a:extLst>
            </p:cNvPr>
            <p:cNvSpPr>
              <a:spLocks/>
            </p:cNvSpPr>
            <p:nvPr/>
          </p:nvSpPr>
          <p:spPr bwMode="auto">
            <a:xfrm>
              <a:off x="4209894" y="5816672"/>
              <a:ext cx="288533" cy="781587"/>
            </a:xfrm>
            <a:custGeom>
              <a:avLst/>
              <a:gdLst>
                <a:gd name="T0" fmla="*/ 43 w 2730"/>
                <a:gd name="T1" fmla="*/ 1009 h 1967"/>
                <a:gd name="T2" fmla="*/ 86 w 2730"/>
                <a:gd name="T3" fmla="*/ 1018 h 1967"/>
                <a:gd name="T4" fmla="*/ 128 w 2730"/>
                <a:gd name="T5" fmla="*/ 971 h 1967"/>
                <a:gd name="T6" fmla="*/ 171 w 2730"/>
                <a:gd name="T7" fmla="*/ 995 h 1967"/>
                <a:gd name="T8" fmla="*/ 214 w 2730"/>
                <a:gd name="T9" fmla="*/ 993 h 1967"/>
                <a:gd name="T10" fmla="*/ 257 w 2730"/>
                <a:gd name="T11" fmla="*/ 1011 h 1967"/>
                <a:gd name="T12" fmla="*/ 300 w 2730"/>
                <a:gd name="T13" fmla="*/ 1010 h 1967"/>
                <a:gd name="T14" fmla="*/ 343 w 2730"/>
                <a:gd name="T15" fmla="*/ 929 h 1967"/>
                <a:gd name="T16" fmla="*/ 385 w 2730"/>
                <a:gd name="T17" fmla="*/ 1034 h 1967"/>
                <a:gd name="T18" fmla="*/ 428 w 2730"/>
                <a:gd name="T19" fmla="*/ 1067 h 1967"/>
                <a:gd name="T20" fmla="*/ 471 w 2730"/>
                <a:gd name="T21" fmla="*/ 875 h 1967"/>
                <a:gd name="T22" fmla="*/ 514 w 2730"/>
                <a:gd name="T23" fmla="*/ 1007 h 1967"/>
                <a:gd name="T24" fmla="*/ 557 w 2730"/>
                <a:gd name="T25" fmla="*/ 1120 h 1967"/>
                <a:gd name="T26" fmla="*/ 599 w 2730"/>
                <a:gd name="T27" fmla="*/ 890 h 1967"/>
                <a:gd name="T28" fmla="*/ 642 w 2730"/>
                <a:gd name="T29" fmla="*/ 961 h 1967"/>
                <a:gd name="T30" fmla="*/ 685 w 2730"/>
                <a:gd name="T31" fmla="*/ 1085 h 1967"/>
                <a:gd name="T32" fmla="*/ 728 w 2730"/>
                <a:gd name="T33" fmla="*/ 970 h 1967"/>
                <a:gd name="T34" fmla="*/ 771 w 2730"/>
                <a:gd name="T35" fmla="*/ 997 h 1967"/>
                <a:gd name="T36" fmla="*/ 814 w 2730"/>
                <a:gd name="T37" fmla="*/ 930 h 1967"/>
                <a:gd name="T38" fmla="*/ 856 w 2730"/>
                <a:gd name="T39" fmla="*/ 1016 h 1967"/>
                <a:gd name="T40" fmla="*/ 899 w 2730"/>
                <a:gd name="T41" fmla="*/ 1190 h 1967"/>
                <a:gd name="T42" fmla="*/ 942 w 2730"/>
                <a:gd name="T43" fmla="*/ 735 h 1967"/>
                <a:gd name="T44" fmla="*/ 985 w 2730"/>
                <a:gd name="T45" fmla="*/ 902 h 1967"/>
                <a:gd name="T46" fmla="*/ 1028 w 2730"/>
                <a:gd name="T47" fmla="*/ 1502 h 1967"/>
                <a:gd name="T48" fmla="*/ 1070 w 2730"/>
                <a:gd name="T49" fmla="*/ 661 h 1967"/>
                <a:gd name="T50" fmla="*/ 1113 w 2730"/>
                <a:gd name="T51" fmla="*/ 601 h 1967"/>
                <a:gd name="T52" fmla="*/ 1156 w 2730"/>
                <a:gd name="T53" fmla="*/ 1768 h 1967"/>
                <a:gd name="T54" fmla="*/ 1199 w 2730"/>
                <a:gd name="T55" fmla="*/ 818 h 1967"/>
                <a:gd name="T56" fmla="*/ 1242 w 2730"/>
                <a:gd name="T57" fmla="*/ 240 h 1967"/>
                <a:gd name="T58" fmla="*/ 1285 w 2730"/>
                <a:gd name="T59" fmla="*/ 1809 h 1967"/>
                <a:gd name="T60" fmla="*/ 1327 w 2730"/>
                <a:gd name="T61" fmla="*/ 1155 h 1967"/>
                <a:gd name="T62" fmla="*/ 1370 w 2730"/>
                <a:gd name="T63" fmla="*/ 28 h 1967"/>
                <a:gd name="T64" fmla="*/ 1413 w 2730"/>
                <a:gd name="T65" fmla="*/ 1581 h 1967"/>
                <a:gd name="T66" fmla="*/ 1456 w 2730"/>
                <a:gd name="T67" fmla="*/ 1479 h 1967"/>
                <a:gd name="T68" fmla="*/ 1499 w 2730"/>
                <a:gd name="T69" fmla="*/ 97 h 1967"/>
                <a:gd name="T70" fmla="*/ 1541 w 2730"/>
                <a:gd name="T71" fmla="*/ 1219 h 1967"/>
                <a:gd name="T72" fmla="*/ 1584 w 2730"/>
                <a:gd name="T73" fmla="*/ 1598 h 1967"/>
                <a:gd name="T74" fmla="*/ 1627 w 2730"/>
                <a:gd name="T75" fmla="*/ 397 h 1967"/>
                <a:gd name="T76" fmla="*/ 1670 w 2730"/>
                <a:gd name="T77" fmla="*/ 935 h 1967"/>
                <a:gd name="T78" fmla="*/ 1713 w 2730"/>
                <a:gd name="T79" fmla="*/ 1465 h 1967"/>
                <a:gd name="T80" fmla="*/ 1756 w 2730"/>
                <a:gd name="T81" fmla="*/ 741 h 1967"/>
                <a:gd name="T82" fmla="*/ 1798 w 2730"/>
                <a:gd name="T83" fmla="*/ 860 h 1967"/>
                <a:gd name="T84" fmla="*/ 1841 w 2730"/>
                <a:gd name="T85" fmla="*/ 1201 h 1967"/>
                <a:gd name="T86" fmla="*/ 1884 w 2730"/>
                <a:gd name="T87" fmla="*/ 955 h 1967"/>
                <a:gd name="T88" fmla="*/ 1927 w 2730"/>
                <a:gd name="T89" fmla="*/ 957 h 1967"/>
                <a:gd name="T90" fmla="*/ 1970 w 2730"/>
                <a:gd name="T91" fmla="*/ 985 h 1967"/>
                <a:gd name="T92" fmla="*/ 2013 w 2730"/>
                <a:gd name="T93" fmla="*/ 992 h 1967"/>
                <a:gd name="T94" fmla="*/ 2055 w 2730"/>
                <a:gd name="T95" fmla="*/ 1088 h 1967"/>
                <a:gd name="T96" fmla="*/ 2098 w 2730"/>
                <a:gd name="T97" fmla="*/ 909 h 1967"/>
                <a:gd name="T98" fmla="*/ 2141 w 2730"/>
                <a:gd name="T99" fmla="*/ 940 h 1967"/>
                <a:gd name="T100" fmla="*/ 2184 w 2730"/>
                <a:gd name="T101" fmla="*/ 1136 h 1967"/>
                <a:gd name="T102" fmla="*/ 2227 w 2730"/>
                <a:gd name="T103" fmla="*/ 943 h 1967"/>
                <a:gd name="T104" fmla="*/ 2269 w 2730"/>
                <a:gd name="T105" fmla="*/ 909 h 1967"/>
                <a:gd name="T106" fmla="*/ 2312 w 2730"/>
                <a:gd name="T107" fmla="*/ 1093 h 1967"/>
                <a:gd name="T108" fmla="*/ 2355 w 2730"/>
                <a:gd name="T109" fmla="*/ 993 h 1967"/>
                <a:gd name="T110" fmla="*/ 2398 w 2730"/>
                <a:gd name="T111" fmla="*/ 940 h 1967"/>
                <a:gd name="T112" fmla="*/ 2441 w 2730"/>
                <a:gd name="T113" fmla="*/ 1023 h 1967"/>
                <a:gd name="T114" fmla="*/ 2484 w 2730"/>
                <a:gd name="T115" fmla="*/ 1001 h 1967"/>
                <a:gd name="T116" fmla="*/ 2526 w 2730"/>
                <a:gd name="T117" fmla="*/ 997 h 1967"/>
                <a:gd name="T118" fmla="*/ 2569 w 2730"/>
                <a:gd name="T119" fmla="*/ 988 h 1967"/>
                <a:gd name="T120" fmla="*/ 2612 w 2730"/>
                <a:gd name="T121" fmla="*/ 977 h 1967"/>
                <a:gd name="T122" fmla="*/ 2655 w 2730"/>
                <a:gd name="T123" fmla="*/ 1028 h 1967"/>
                <a:gd name="T124" fmla="*/ 2698 w 2730"/>
                <a:gd name="T125" fmla="*/ 992 h 19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30" h="1967">
                  <a:moveTo>
                    <a:pt x="0" y="958"/>
                  </a:moveTo>
                  <a:lnTo>
                    <a:pt x="0" y="958"/>
                  </a:lnTo>
                  <a:lnTo>
                    <a:pt x="0" y="958"/>
                  </a:lnTo>
                  <a:lnTo>
                    <a:pt x="0" y="958"/>
                  </a:lnTo>
                  <a:lnTo>
                    <a:pt x="1" y="958"/>
                  </a:lnTo>
                  <a:lnTo>
                    <a:pt x="1" y="958"/>
                  </a:lnTo>
                  <a:lnTo>
                    <a:pt x="1" y="958"/>
                  </a:lnTo>
                  <a:lnTo>
                    <a:pt x="1" y="958"/>
                  </a:lnTo>
                  <a:lnTo>
                    <a:pt x="1" y="958"/>
                  </a:lnTo>
                  <a:lnTo>
                    <a:pt x="2" y="958"/>
                  </a:lnTo>
                  <a:lnTo>
                    <a:pt x="2" y="958"/>
                  </a:lnTo>
                  <a:lnTo>
                    <a:pt x="2" y="958"/>
                  </a:lnTo>
                  <a:lnTo>
                    <a:pt x="2" y="958"/>
                  </a:lnTo>
                  <a:lnTo>
                    <a:pt x="2" y="958"/>
                  </a:lnTo>
                  <a:lnTo>
                    <a:pt x="2" y="958"/>
                  </a:lnTo>
                  <a:lnTo>
                    <a:pt x="2" y="958"/>
                  </a:lnTo>
                  <a:lnTo>
                    <a:pt x="3" y="958"/>
                  </a:lnTo>
                  <a:lnTo>
                    <a:pt x="3" y="958"/>
                  </a:lnTo>
                  <a:lnTo>
                    <a:pt x="3" y="958"/>
                  </a:lnTo>
                  <a:lnTo>
                    <a:pt x="3" y="958"/>
                  </a:lnTo>
                  <a:lnTo>
                    <a:pt x="3" y="958"/>
                  </a:lnTo>
                  <a:lnTo>
                    <a:pt x="3" y="958"/>
                  </a:lnTo>
                  <a:lnTo>
                    <a:pt x="3" y="958"/>
                  </a:lnTo>
                  <a:lnTo>
                    <a:pt x="4" y="958"/>
                  </a:lnTo>
                  <a:lnTo>
                    <a:pt x="4" y="958"/>
                  </a:lnTo>
                  <a:lnTo>
                    <a:pt x="4" y="958"/>
                  </a:lnTo>
                  <a:lnTo>
                    <a:pt x="4" y="958"/>
                  </a:lnTo>
                  <a:lnTo>
                    <a:pt x="5" y="958"/>
                  </a:lnTo>
                  <a:lnTo>
                    <a:pt x="5" y="958"/>
                  </a:lnTo>
                  <a:lnTo>
                    <a:pt x="5" y="959"/>
                  </a:lnTo>
                  <a:lnTo>
                    <a:pt x="5" y="959"/>
                  </a:lnTo>
                  <a:lnTo>
                    <a:pt x="5" y="959"/>
                  </a:lnTo>
                  <a:lnTo>
                    <a:pt x="5" y="959"/>
                  </a:lnTo>
                  <a:lnTo>
                    <a:pt x="5" y="959"/>
                  </a:lnTo>
                  <a:lnTo>
                    <a:pt x="6" y="959"/>
                  </a:lnTo>
                  <a:lnTo>
                    <a:pt x="6" y="959"/>
                  </a:lnTo>
                  <a:lnTo>
                    <a:pt x="6" y="959"/>
                  </a:lnTo>
                  <a:lnTo>
                    <a:pt x="6" y="959"/>
                  </a:lnTo>
                  <a:lnTo>
                    <a:pt x="6" y="959"/>
                  </a:lnTo>
                  <a:lnTo>
                    <a:pt x="7" y="959"/>
                  </a:lnTo>
                  <a:lnTo>
                    <a:pt x="7" y="960"/>
                  </a:lnTo>
                  <a:lnTo>
                    <a:pt x="7" y="960"/>
                  </a:lnTo>
                  <a:lnTo>
                    <a:pt x="7" y="960"/>
                  </a:lnTo>
                  <a:lnTo>
                    <a:pt x="7" y="960"/>
                  </a:lnTo>
                  <a:lnTo>
                    <a:pt x="7" y="960"/>
                  </a:lnTo>
                  <a:lnTo>
                    <a:pt x="7" y="960"/>
                  </a:lnTo>
                  <a:lnTo>
                    <a:pt x="8" y="960"/>
                  </a:lnTo>
                  <a:lnTo>
                    <a:pt x="8" y="960"/>
                  </a:lnTo>
                  <a:lnTo>
                    <a:pt x="8" y="960"/>
                  </a:lnTo>
                  <a:lnTo>
                    <a:pt x="8" y="960"/>
                  </a:lnTo>
                  <a:lnTo>
                    <a:pt x="8" y="960"/>
                  </a:lnTo>
                  <a:lnTo>
                    <a:pt x="8" y="960"/>
                  </a:lnTo>
                  <a:lnTo>
                    <a:pt x="8" y="961"/>
                  </a:lnTo>
                  <a:lnTo>
                    <a:pt x="9" y="961"/>
                  </a:lnTo>
                  <a:lnTo>
                    <a:pt x="9" y="961"/>
                  </a:lnTo>
                  <a:lnTo>
                    <a:pt x="9" y="961"/>
                  </a:lnTo>
                  <a:lnTo>
                    <a:pt x="9" y="961"/>
                  </a:lnTo>
                  <a:lnTo>
                    <a:pt x="10" y="961"/>
                  </a:lnTo>
                  <a:lnTo>
                    <a:pt x="10" y="961"/>
                  </a:lnTo>
                  <a:lnTo>
                    <a:pt x="10" y="961"/>
                  </a:lnTo>
                  <a:lnTo>
                    <a:pt x="10" y="961"/>
                  </a:lnTo>
                  <a:lnTo>
                    <a:pt x="10" y="961"/>
                  </a:lnTo>
                  <a:lnTo>
                    <a:pt x="10" y="962"/>
                  </a:lnTo>
                  <a:lnTo>
                    <a:pt x="10" y="962"/>
                  </a:lnTo>
                  <a:lnTo>
                    <a:pt x="11" y="962"/>
                  </a:lnTo>
                  <a:lnTo>
                    <a:pt x="11" y="962"/>
                  </a:lnTo>
                  <a:lnTo>
                    <a:pt x="11" y="962"/>
                  </a:lnTo>
                  <a:lnTo>
                    <a:pt x="11" y="962"/>
                  </a:lnTo>
                  <a:lnTo>
                    <a:pt x="11" y="963"/>
                  </a:lnTo>
                  <a:lnTo>
                    <a:pt x="11" y="963"/>
                  </a:lnTo>
                  <a:lnTo>
                    <a:pt x="11" y="963"/>
                  </a:lnTo>
                  <a:lnTo>
                    <a:pt x="12" y="963"/>
                  </a:lnTo>
                  <a:lnTo>
                    <a:pt x="12" y="963"/>
                  </a:lnTo>
                  <a:lnTo>
                    <a:pt x="12" y="963"/>
                  </a:lnTo>
                  <a:lnTo>
                    <a:pt x="12" y="963"/>
                  </a:lnTo>
                  <a:lnTo>
                    <a:pt x="12" y="963"/>
                  </a:lnTo>
                  <a:lnTo>
                    <a:pt x="13" y="964"/>
                  </a:lnTo>
                  <a:lnTo>
                    <a:pt x="13" y="964"/>
                  </a:lnTo>
                  <a:lnTo>
                    <a:pt x="13" y="964"/>
                  </a:lnTo>
                  <a:lnTo>
                    <a:pt x="13" y="964"/>
                  </a:lnTo>
                  <a:lnTo>
                    <a:pt x="13" y="965"/>
                  </a:lnTo>
                  <a:lnTo>
                    <a:pt x="13" y="965"/>
                  </a:lnTo>
                  <a:lnTo>
                    <a:pt x="13" y="965"/>
                  </a:lnTo>
                  <a:lnTo>
                    <a:pt x="14" y="965"/>
                  </a:lnTo>
                  <a:lnTo>
                    <a:pt x="14" y="965"/>
                  </a:lnTo>
                  <a:lnTo>
                    <a:pt x="14" y="965"/>
                  </a:lnTo>
                  <a:lnTo>
                    <a:pt x="14" y="965"/>
                  </a:lnTo>
                  <a:lnTo>
                    <a:pt x="15" y="966"/>
                  </a:lnTo>
                  <a:lnTo>
                    <a:pt x="15" y="966"/>
                  </a:lnTo>
                  <a:lnTo>
                    <a:pt x="15" y="966"/>
                  </a:lnTo>
                  <a:lnTo>
                    <a:pt x="15" y="966"/>
                  </a:lnTo>
                  <a:lnTo>
                    <a:pt x="15" y="966"/>
                  </a:lnTo>
                  <a:lnTo>
                    <a:pt x="15" y="966"/>
                  </a:lnTo>
                  <a:lnTo>
                    <a:pt x="15" y="966"/>
                  </a:lnTo>
                  <a:lnTo>
                    <a:pt x="16" y="967"/>
                  </a:lnTo>
                  <a:lnTo>
                    <a:pt x="16" y="967"/>
                  </a:lnTo>
                  <a:lnTo>
                    <a:pt x="16" y="967"/>
                  </a:lnTo>
                  <a:lnTo>
                    <a:pt x="16" y="967"/>
                  </a:lnTo>
                  <a:lnTo>
                    <a:pt x="16" y="968"/>
                  </a:lnTo>
                  <a:lnTo>
                    <a:pt x="16" y="968"/>
                  </a:lnTo>
                  <a:lnTo>
                    <a:pt x="16" y="968"/>
                  </a:lnTo>
                  <a:lnTo>
                    <a:pt x="17" y="968"/>
                  </a:lnTo>
                  <a:lnTo>
                    <a:pt x="17" y="968"/>
                  </a:lnTo>
                  <a:lnTo>
                    <a:pt x="17" y="969"/>
                  </a:lnTo>
                  <a:lnTo>
                    <a:pt x="17" y="969"/>
                  </a:lnTo>
                  <a:lnTo>
                    <a:pt x="17" y="969"/>
                  </a:lnTo>
                  <a:lnTo>
                    <a:pt x="18" y="969"/>
                  </a:lnTo>
                  <a:lnTo>
                    <a:pt x="18" y="969"/>
                  </a:lnTo>
                  <a:lnTo>
                    <a:pt x="18" y="969"/>
                  </a:lnTo>
                  <a:lnTo>
                    <a:pt x="18" y="970"/>
                  </a:lnTo>
                  <a:lnTo>
                    <a:pt x="18" y="970"/>
                  </a:lnTo>
                  <a:lnTo>
                    <a:pt x="18" y="970"/>
                  </a:lnTo>
                  <a:lnTo>
                    <a:pt x="19" y="971"/>
                  </a:lnTo>
                  <a:lnTo>
                    <a:pt x="19" y="971"/>
                  </a:lnTo>
                  <a:lnTo>
                    <a:pt x="19" y="971"/>
                  </a:lnTo>
                  <a:lnTo>
                    <a:pt x="19" y="971"/>
                  </a:lnTo>
                  <a:lnTo>
                    <a:pt x="19" y="971"/>
                  </a:lnTo>
                  <a:lnTo>
                    <a:pt x="20" y="971"/>
                  </a:lnTo>
                  <a:lnTo>
                    <a:pt x="20" y="972"/>
                  </a:lnTo>
                  <a:lnTo>
                    <a:pt x="20" y="972"/>
                  </a:lnTo>
                  <a:lnTo>
                    <a:pt x="20" y="972"/>
                  </a:lnTo>
                  <a:lnTo>
                    <a:pt x="20" y="973"/>
                  </a:lnTo>
                  <a:lnTo>
                    <a:pt x="20" y="973"/>
                  </a:lnTo>
                  <a:lnTo>
                    <a:pt x="20" y="973"/>
                  </a:lnTo>
                  <a:lnTo>
                    <a:pt x="21" y="973"/>
                  </a:lnTo>
                  <a:lnTo>
                    <a:pt x="21" y="973"/>
                  </a:lnTo>
                  <a:lnTo>
                    <a:pt x="21" y="974"/>
                  </a:lnTo>
                  <a:lnTo>
                    <a:pt x="21" y="974"/>
                  </a:lnTo>
                  <a:lnTo>
                    <a:pt x="21" y="974"/>
                  </a:lnTo>
                  <a:lnTo>
                    <a:pt x="21" y="974"/>
                  </a:lnTo>
                  <a:lnTo>
                    <a:pt x="21" y="974"/>
                  </a:lnTo>
                  <a:lnTo>
                    <a:pt x="22" y="975"/>
                  </a:lnTo>
                  <a:lnTo>
                    <a:pt x="22" y="975"/>
                  </a:lnTo>
                  <a:lnTo>
                    <a:pt x="22" y="975"/>
                  </a:lnTo>
                  <a:lnTo>
                    <a:pt x="22" y="976"/>
                  </a:lnTo>
                  <a:lnTo>
                    <a:pt x="23" y="976"/>
                  </a:lnTo>
                  <a:lnTo>
                    <a:pt x="23" y="976"/>
                  </a:lnTo>
                  <a:lnTo>
                    <a:pt x="23" y="976"/>
                  </a:lnTo>
                  <a:lnTo>
                    <a:pt x="23" y="976"/>
                  </a:lnTo>
                  <a:lnTo>
                    <a:pt x="23" y="977"/>
                  </a:lnTo>
                  <a:lnTo>
                    <a:pt x="23" y="977"/>
                  </a:lnTo>
                  <a:lnTo>
                    <a:pt x="23" y="977"/>
                  </a:lnTo>
                  <a:lnTo>
                    <a:pt x="24" y="978"/>
                  </a:lnTo>
                  <a:lnTo>
                    <a:pt x="24" y="978"/>
                  </a:lnTo>
                  <a:lnTo>
                    <a:pt x="24" y="978"/>
                  </a:lnTo>
                  <a:lnTo>
                    <a:pt x="24" y="978"/>
                  </a:lnTo>
                  <a:lnTo>
                    <a:pt x="24" y="979"/>
                  </a:lnTo>
                  <a:lnTo>
                    <a:pt x="25" y="979"/>
                  </a:lnTo>
                  <a:lnTo>
                    <a:pt x="25" y="979"/>
                  </a:lnTo>
                  <a:lnTo>
                    <a:pt x="25" y="979"/>
                  </a:lnTo>
                  <a:lnTo>
                    <a:pt x="25" y="980"/>
                  </a:lnTo>
                  <a:lnTo>
                    <a:pt x="25" y="980"/>
                  </a:lnTo>
                  <a:lnTo>
                    <a:pt x="25" y="980"/>
                  </a:lnTo>
                  <a:lnTo>
                    <a:pt x="25" y="981"/>
                  </a:lnTo>
                  <a:lnTo>
                    <a:pt x="26" y="981"/>
                  </a:lnTo>
                  <a:lnTo>
                    <a:pt x="26" y="981"/>
                  </a:lnTo>
                  <a:lnTo>
                    <a:pt x="26" y="981"/>
                  </a:lnTo>
                  <a:lnTo>
                    <a:pt x="26" y="981"/>
                  </a:lnTo>
                  <a:lnTo>
                    <a:pt x="26" y="982"/>
                  </a:lnTo>
                  <a:lnTo>
                    <a:pt x="26" y="982"/>
                  </a:lnTo>
                  <a:lnTo>
                    <a:pt x="26" y="983"/>
                  </a:lnTo>
                  <a:lnTo>
                    <a:pt x="27" y="983"/>
                  </a:lnTo>
                  <a:lnTo>
                    <a:pt x="27" y="983"/>
                  </a:lnTo>
                  <a:lnTo>
                    <a:pt x="27" y="983"/>
                  </a:lnTo>
                  <a:lnTo>
                    <a:pt x="27" y="983"/>
                  </a:lnTo>
                  <a:lnTo>
                    <a:pt x="28" y="984"/>
                  </a:lnTo>
                  <a:lnTo>
                    <a:pt x="28" y="984"/>
                  </a:lnTo>
                  <a:lnTo>
                    <a:pt x="28" y="984"/>
                  </a:lnTo>
                  <a:lnTo>
                    <a:pt x="28" y="984"/>
                  </a:lnTo>
                  <a:lnTo>
                    <a:pt x="28" y="985"/>
                  </a:lnTo>
                  <a:lnTo>
                    <a:pt x="28" y="985"/>
                  </a:lnTo>
                  <a:lnTo>
                    <a:pt x="28" y="985"/>
                  </a:lnTo>
                  <a:lnTo>
                    <a:pt x="29" y="986"/>
                  </a:lnTo>
                  <a:lnTo>
                    <a:pt x="29" y="986"/>
                  </a:lnTo>
                  <a:lnTo>
                    <a:pt x="29" y="986"/>
                  </a:lnTo>
                  <a:lnTo>
                    <a:pt x="29" y="986"/>
                  </a:lnTo>
                  <a:lnTo>
                    <a:pt x="29" y="987"/>
                  </a:lnTo>
                  <a:lnTo>
                    <a:pt x="30" y="987"/>
                  </a:lnTo>
                  <a:lnTo>
                    <a:pt x="30" y="988"/>
                  </a:lnTo>
                  <a:lnTo>
                    <a:pt x="30" y="988"/>
                  </a:lnTo>
                  <a:lnTo>
                    <a:pt x="30" y="988"/>
                  </a:lnTo>
                  <a:lnTo>
                    <a:pt x="30" y="988"/>
                  </a:lnTo>
                  <a:lnTo>
                    <a:pt x="30" y="988"/>
                  </a:lnTo>
                  <a:lnTo>
                    <a:pt x="30" y="989"/>
                  </a:lnTo>
                  <a:lnTo>
                    <a:pt x="31" y="989"/>
                  </a:lnTo>
                  <a:lnTo>
                    <a:pt x="31" y="989"/>
                  </a:lnTo>
                  <a:lnTo>
                    <a:pt x="31" y="989"/>
                  </a:lnTo>
                  <a:lnTo>
                    <a:pt x="31" y="990"/>
                  </a:lnTo>
                  <a:lnTo>
                    <a:pt x="31" y="990"/>
                  </a:lnTo>
                  <a:lnTo>
                    <a:pt x="31" y="991"/>
                  </a:lnTo>
                  <a:lnTo>
                    <a:pt x="31" y="991"/>
                  </a:lnTo>
                  <a:lnTo>
                    <a:pt x="32" y="991"/>
                  </a:lnTo>
                  <a:lnTo>
                    <a:pt x="32" y="991"/>
                  </a:lnTo>
                  <a:lnTo>
                    <a:pt x="32" y="992"/>
                  </a:lnTo>
                  <a:lnTo>
                    <a:pt x="32" y="992"/>
                  </a:lnTo>
                  <a:lnTo>
                    <a:pt x="33" y="992"/>
                  </a:lnTo>
                  <a:lnTo>
                    <a:pt x="33" y="992"/>
                  </a:lnTo>
                  <a:lnTo>
                    <a:pt x="33" y="993"/>
                  </a:lnTo>
                  <a:lnTo>
                    <a:pt x="33" y="993"/>
                  </a:lnTo>
                  <a:lnTo>
                    <a:pt x="33" y="993"/>
                  </a:lnTo>
                  <a:lnTo>
                    <a:pt x="33" y="994"/>
                  </a:lnTo>
                  <a:lnTo>
                    <a:pt x="33" y="994"/>
                  </a:lnTo>
                  <a:lnTo>
                    <a:pt x="34" y="994"/>
                  </a:lnTo>
                  <a:lnTo>
                    <a:pt x="34" y="994"/>
                  </a:lnTo>
                  <a:lnTo>
                    <a:pt x="34" y="995"/>
                  </a:lnTo>
                  <a:lnTo>
                    <a:pt x="34" y="995"/>
                  </a:lnTo>
                  <a:lnTo>
                    <a:pt x="34" y="995"/>
                  </a:lnTo>
                  <a:lnTo>
                    <a:pt x="35" y="996"/>
                  </a:lnTo>
                  <a:lnTo>
                    <a:pt x="35" y="996"/>
                  </a:lnTo>
                  <a:lnTo>
                    <a:pt x="35" y="996"/>
                  </a:lnTo>
                  <a:lnTo>
                    <a:pt x="35" y="996"/>
                  </a:lnTo>
                  <a:lnTo>
                    <a:pt x="35" y="997"/>
                  </a:lnTo>
                  <a:lnTo>
                    <a:pt x="35" y="997"/>
                  </a:lnTo>
                  <a:lnTo>
                    <a:pt x="35" y="997"/>
                  </a:lnTo>
                  <a:lnTo>
                    <a:pt x="36" y="997"/>
                  </a:lnTo>
                  <a:lnTo>
                    <a:pt x="36" y="998"/>
                  </a:lnTo>
                  <a:lnTo>
                    <a:pt x="36" y="998"/>
                  </a:lnTo>
                  <a:lnTo>
                    <a:pt x="36" y="999"/>
                  </a:lnTo>
                  <a:lnTo>
                    <a:pt x="36" y="999"/>
                  </a:lnTo>
                  <a:lnTo>
                    <a:pt x="36" y="999"/>
                  </a:lnTo>
                  <a:lnTo>
                    <a:pt x="36" y="999"/>
                  </a:lnTo>
                  <a:lnTo>
                    <a:pt x="37" y="1000"/>
                  </a:lnTo>
                  <a:lnTo>
                    <a:pt x="37" y="1000"/>
                  </a:lnTo>
                  <a:lnTo>
                    <a:pt x="37" y="1000"/>
                  </a:lnTo>
                  <a:lnTo>
                    <a:pt x="37" y="1001"/>
                  </a:lnTo>
                  <a:lnTo>
                    <a:pt x="38" y="1001"/>
                  </a:lnTo>
                  <a:lnTo>
                    <a:pt x="38" y="1001"/>
                  </a:lnTo>
                  <a:lnTo>
                    <a:pt x="38" y="1001"/>
                  </a:lnTo>
                  <a:lnTo>
                    <a:pt x="38" y="1002"/>
                  </a:lnTo>
                  <a:lnTo>
                    <a:pt x="38" y="1002"/>
                  </a:lnTo>
                  <a:lnTo>
                    <a:pt x="38" y="1002"/>
                  </a:lnTo>
                  <a:lnTo>
                    <a:pt x="38" y="1002"/>
                  </a:lnTo>
                  <a:lnTo>
                    <a:pt x="39" y="1003"/>
                  </a:lnTo>
                  <a:lnTo>
                    <a:pt x="39" y="1003"/>
                  </a:lnTo>
                  <a:lnTo>
                    <a:pt x="39" y="1003"/>
                  </a:lnTo>
                  <a:lnTo>
                    <a:pt x="39" y="1004"/>
                  </a:lnTo>
                  <a:lnTo>
                    <a:pt x="39" y="1004"/>
                  </a:lnTo>
                  <a:lnTo>
                    <a:pt x="39" y="1004"/>
                  </a:lnTo>
                  <a:lnTo>
                    <a:pt x="39" y="1004"/>
                  </a:lnTo>
                  <a:lnTo>
                    <a:pt x="40" y="1005"/>
                  </a:lnTo>
                  <a:lnTo>
                    <a:pt x="40" y="1005"/>
                  </a:lnTo>
                  <a:lnTo>
                    <a:pt x="40" y="1005"/>
                  </a:lnTo>
                  <a:lnTo>
                    <a:pt x="40" y="1006"/>
                  </a:lnTo>
                  <a:lnTo>
                    <a:pt x="40" y="1006"/>
                  </a:lnTo>
                  <a:lnTo>
                    <a:pt x="41" y="1006"/>
                  </a:lnTo>
                  <a:lnTo>
                    <a:pt x="41" y="1006"/>
                  </a:lnTo>
                  <a:lnTo>
                    <a:pt x="41" y="1007"/>
                  </a:lnTo>
                  <a:lnTo>
                    <a:pt x="41" y="1007"/>
                  </a:lnTo>
                  <a:lnTo>
                    <a:pt x="41" y="1007"/>
                  </a:lnTo>
                  <a:lnTo>
                    <a:pt x="41" y="1007"/>
                  </a:lnTo>
                  <a:lnTo>
                    <a:pt x="41" y="1007"/>
                  </a:lnTo>
                  <a:lnTo>
                    <a:pt x="42" y="1008"/>
                  </a:lnTo>
                  <a:lnTo>
                    <a:pt x="42" y="1008"/>
                  </a:lnTo>
                  <a:lnTo>
                    <a:pt x="42" y="1008"/>
                  </a:lnTo>
                  <a:lnTo>
                    <a:pt x="42" y="1009"/>
                  </a:lnTo>
                  <a:lnTo>
                    <a:pt x="43" y="1009"/>
                  </a:lnTo>
                  <a:lnTo>
                    <a:pt x="43" y="1009"/>
                  </a:lnTo>
                  <a:lnTo>
                    <a:pt x="43" y="1009"/>
                  </a:lnTo>
                  <a:lnTo>
                    <a:pt x="43" y="1010"/>
                  </a:lnTo>
                  <a:lnTo>
                    <a:pt x="43" y="1010"/>
                  </a:lnTo>
                  <a:lnTo>
                    <a:pt x="43" y="1010"/>
                  </a:lnTo>
                  <a:lnTo>
                    <a:pt x="43" y="1011"/>
                  </a:lnTo>
                  <a:lnTo>
                    <a:pt x="44" y="1011"/>
                  </a:lnTo>
                  <a:lnTo>
                    <a:pt x="44" y="1011"/>
                  </a:lnTo>
                  <a:lnTo>
                    <a:pt x="44" y="1011"/>
                  </a:lnTo>
                  <a:lnTo>
                    <a:pt x="44" y="1011"/>
                  </a:lnTo>
                  <a:lnTo>
                    <a:pt x="44" y="1012"/>
                  </a:lnTo>
                  <a:lnTo>
                    <a:pt x="44" y="1012"/>
                  </a:lnTo>
                  <a:lnTo>
                    <a:pt x="44" y="1012"/>
                  </a:lnTo>
                  <a:lnTo>
                    <a:pt x="45" y="1012"/>
                  </a:lnTo>
                  <a:lnTo>
                    <a:pt x="45" y="1013"/>
                  </a:lnTo>
                  <a:lnTo>
                    <a:pt x="45" y="1013"/>
                  </a:lnTo>
                  <a:lnTo>
                    <a:pt x="45" y="1013"/>
                  </a:lnTo>
                  <a:lnTo>
                    <a:pt x="45" y="1014"/>
                  </a:lnTo>
                  <a:lnTo>
                    <a:pt x="46" y="1014"/>
                  </a:lnTo>
                  <a:lnTo>
                    <a:pt x="46" y="1014"/>
                  </a:lnTo>
                  <a:lnTo>
                    <a:pt x="46" y="1014"/>
                  </a:lnTo>
                  <a:lnTo>
                    <a:pt x="46" y="1014"/>
                  </a:lnTo>
                  <a:lnTo>
                    <a:pt x="46" y="1015"/>
                  </a:lnTo>
                  <a:lnTo>
                    <a:pt x="46" y="1015"/>
                  </a:lnTo>
                  <a:lnTo>
                    <a:pt x="46" y="1015"/>
                  </a:lnTo>
                  <a:lnTo>
                    <a:pt x="47" y="1015"/>
                  </a:lnTo>
                  <a:lnTo>
                    <a:pt x="47" y="1015"/>
                  </a:lnTo>
                  <a:lnTo>
                    <a:pt x="47" y="1016"/>
                  </a:lnTo>
                  <a:lnTo>
                    <a:pt x="47" y="1016"/>
                  </a:lnTo>
                  <a:lnTo>
                    <a:pt x="48" y="1016"/>
                  </a:lnTo>
                  <a:lnTo>
                    <a:pt x="48" y="1016"/>
                  </a:lnTo>
                  <a:lnTo>
                    <a:pt x="48" y="1017"/>
                  </a:lnTo>
                  <a:lnTo>
                    <a:pt x="48" y="1017"/>
                  </a:lnTo>
                  <a:lnTo>
                    <a:pt x="48" y="1017"/>
                  </a:lnTo>
                  <a:lnTo>
                    <a:pt x="48" y="1017"/>
                  </a:lnTo>
                  <a:lnTo>
                    <a:pt x="48" y="1017"/>
                  </a:lnTo>
                  <a:lnTo>
                    <a:pt x="49" y="1018"/>
                  </a:lnTo>
                  <a:lnTo>
                    <a:pt x="49" y="1018"/>
                  </a:lnTo>
                  <a:lnTo>
                    <a:pt x="49" y="1018"/>
                  </a:lnTo>
                  <a:lnTo>
                    <a:pt x="49" y="1019"/>
                  </a:lnTo>
                  <a:lnTo>
                    <a:pt x="49" y="1019"/>
                  </a:lnTo>
                  <a:lnTo>
                    <a:pt x="49" y="1019"/>
                  </a:lnTo>
                  <a:lnTo>
                    <a:pt x="49" y="1019"/>
                  </a:lnTo>
                  <a:lnTo>
                    <a:pt x="50" y="1019"/>
                  </a:lnTo>
                  <a:lnTo>
                    <a:pt x="50" y="1019"/>
                  </a:lnTo>
                  <a:lnTo>
                    <a:pt x="50" y="1020"/>
                  </a:lnTo>
                  <a:lnTo>
                    <a:pt x="50" y="1020"/>
                  </a:lnTo>
                  <a:lnTo>
                    <a:pt x="50" y="1020"/>
                  </a:lnTo>
                  <a:lnTo>
                    <a:pt x="51" y="1020"/>
                  </a:lnTo>
                  <a:lnTo>
                    <a:pt x="51" y="1020"/>
                  </a:lnTo>
                  <a:lnTo>
                    <a:pt x="51" y="1020"/>
                  </a:lnTo>
                  <a:lnTo>
                    <a:pt x="51" y="1021"/>
                  </a:lnTo>
                  <a:lnTo>
                    <a:pt x="51" y="1021"/>
                  </a:lnTo>
                  <a:lnTo>
                    <a:pt x="51" y="1021"/>
                  </a:lnTo>
                  <a:lnTo>
                    <a:pt x="52" y="1021"/>
                  </a:lnTo>
                  <a:lnTo>
                    <a:pt x="52" y="1022"/>
                  </a:lnTo>
                  <a:lnTo>
                    <a:pt x="52" y="1022"/>
                  </a:lnTo>
                  <a:lnTo>
                    <a:pt x="52" y="1022"/>
                  </a:lnTo>
                  <a:lnTo>
                    <a:pt x="52" y="1022"/>
                  </a:lnTo>
                  <a:lnTo>
                    <a:pt x="53" y="1022"/>
                  </a:lnTo>
                  <a:lnTo>
                    <a:pt x="53" y="1022"/>
                  </a:lnTo>
                  <a:lnTo>
                    <a:pt x="53" y="1023"/>
                  </a:lnTo>
                  <a:lnTo>
                    <a:pt x="53" y="1023"/>
                  </a:lnTo>
                  <a:lnTo>
                    <a:pt x="53" y="1023"/>
                  </a:lnTo>
                  <a:lnTo>
                    <a:pt x="53" y="1023"/>
                  </a:lnTo>
                  <a:lnTo>
                    <a:pt x="53" y="1023"/>
                  </a:lnTo>
                  <a:lnTo>
                    <a:pt x="54" y="1024"/>
                  </a:lnTo>
                  <a:lnTo>
                    <a:pt x="54" y="1024"/>
                  </a:lnTo>
                  <a:lnTo>
                    <a:pt x="54" y="1024"/>
                  </a:lnTo>
                  <a:lnTo>
                    <a:pt x="54" y="1024"/>
                  </a:lnTo>
                  <a:lnTo>
                    <a:pt x="54" y="1024"/>
                  </a:lnTo>
                  <a:lnTo>
                    <a:pt x="54" y="1024"/>
                  </a:lnTo>
                  <a:lnTo>
                    <a:pt x="54" y="1024"/>
                  </a:lnTo>
                  <a:lnTo>
                    <a:pt x="55" y="1025"/>
                  </a:lnTo>
                  <a:lnTo>
                    <a:pt x="55" y="1025"/>
                  </a:lnTo>
                  <a:lnTo>
                    <a:pt x="55" y="1025"/>
                  </a:lnTo>
                  <a:lnTo>
                    <a:pt x="55" y="1025"/>
                  </a:lnTo>
                  <a:lnTo>
                    <a:pt x="56" y="1025"/>
                  </a:lnTo>
                  <a:lnTo>
                    <a:pt x="56" y="1025"/>
                  </a:lnTo>
                  <a:lnTo>
                    <a:pt x="56" y="1025"/>
                  </a:lnTo>
                  <a:lnTo>
                    <a:pt x="56" y="1025"/>
                  </a:lnTo>
                  <a:lnTo>
                    <a:pt x="56" y="1026"/>
                  </a:lnTo>
                  <a:lnTo>
                    <a:pt x="56" y="1026"/>
                  </a:lnTo>
                  <a:lnTo>
                    <a:pt x="56" y="1026"/>
                  </a:lnTo>
                  <a:lnTo>
                    <a:pt x="57" y="1026"/>
                  </a:lnTo>
                  <a:lnTo>
                    <a:pt x="57" y="1026"/>
                  </a:lnTo>
                  <a:lnTo>
                    <a:pt x="57" y="1027"/>
                  </a:lnTo>
                  <a:lnTo>
                    <a:pt x="57" y="1027"/>
                  </a:lnTo>
                  <a:lnTo>
                    <a:pt x="57" y="1027"/>
                  </a:lnTo>
                  <a:lnTo>
                    <a:pt x="58" y="1027"/>
                  </a:lnTo>
                  <a:lnTo>
                    <a:pt x="58" y="1027"/>
                  </a:lnTo>
                  <a:lnTo>
                    <a:pt x="58" y="1027"/>
                  </a:lnTo>
                  <a:lnTo>
                    <a:pt x="58" y="1027"/>
                  </a:lnTo>
                  <a:lnTo>
                    <a:pt x="58" y="1027"/>
                  </a:lnTo>
                  <a:lnTo>
                    <a:pt x="58" y="1027"/>
                  </a:lnTo>
                  <a:lnTo>
                    <a:pt x="58" y="1027"/>
                  </a:lnTo>
                  <a:lnTo>
                    <a:pt x="59" y="1028"/>
                  </a:lnTo>
                  <a:lnTo>
                    <a:pt x="59" y="1028"/>
                  </a:lnTo>
                  <a:lnTo>
                    <a:pt x="59" y="1028"/>
                  </a:lnTo>
                  <a:lnTo>
                    <a:pt x="59" y="1028"/>
                  </a:lnTo>
                  <a:lnTo>
                    <a:pt x="59" y="1028"/>
                  </a:lnTo>
                  <a:lnTo>
                    <a:pt x="59" y="1028"/>
                  </a:lnTo>
                  <a:lnTo>
                    <a:pt x="59" y="1028"/>
                  </a:lnTo>
                  <a:lnTo>
                    <a:pt x="60" y="1028"/>
                  </a:lnTo>
                  <a:lnTo>
                    <a:pt x="60" y="1029"/>
                  </a:lnTo>
                  <a:lnTo>
                    <a:pt x="60" y="1029"/>
                  </a:lnTo>
                  <a:lnTo>
                    <a:pt x="60" y="1029"/>
                  </a:lnTo>
                  <a:lnTo>
                    <a:pt x="61" y="1029"/>
                  </a:lnTo>
                  <a:lnTo>
                    <a:pt x="61" y="1029"/>
                  </a:lnTo>
                  <a:lnTo>
                    <a:pt x="61" y="1029"/>
                  </a:lnTo>
                  <a:lnTo>
                    <a:pt x="61" y="1029"/>
                  </a:lnTo>
                  <a:lnTo>
                    <a:pt x="61" y="1029"/>
                  </a:lnTo>
                  <a:lnTo>
                    <a:pt x="61" y="1029"/>
                  </a:lnTo>
                  <a:lnTo>
                    <a:pt x="61" y="1029"/>
                  </a:lnTo>
                  <a:lnTo>
                    <a:pt x="62" y="1029"/>
                  </a:lnTo>
                  <a:lnTo>
                    <a:pt x="62" y="1029"/>
                  </a:lnTo>
                  <a:lnTo>
                    <a:pt x="62" y="1029"/>
                  </a:lnTo>
                  <a:lnTo>
                    <a:pt x="62" y="1029"/>
                  </a:lnTo>
                  <a:lnTo>
                    <a:pt x="62" y="1029"/>
                  </a:lnTo>
                  <a:lnTo>
                    <a:pt x="63" y="1030"/>
                  </a:lnTo>
                  <a:lnTo>
                    <a:pt x="63" y="1030"/>
                  </a:lnTo>
                  <a:lnTo>
                    <a:pt x="63" y="1030"/>
                  </a:lnTo>
                  <a:lnTo>
                    <a:pt x="63" y="1030"/>
                  </a:lnTo>
                  <a:lnTo>
                    <a:pt x="63" y="1030"/>
                  </a:lnTo>
                  <a:lnTo>
                    <a:pt x="63" y="1030"/>
                  </a:lnTo>
                  <a:lnTo>
                    <a:pt x="63" y="1030"/>
                  </a:lnTo>
                  <a:lnTo>
                    <a:pt x="64" y="1030"/>
                  </a:lnTo>
                  <a:lnTo>
                    <a:pt x="64" y="1030"/>
                  </a:lnTo>
                  <a:lnTo>
                    <a:pt x="64" y="1030"/>
                  </a:lnTo>
                  <a:lnTo>
                    <a:pt x="64" y="1030"/>
                  </a:lnTo>
                  <a:lnTo>
                    <a:pt x="64" y="1030"/>
                  </a:lnTo>
                  <a:lnTo>
                    <a:pt x="64" y="1030"/>
                  </a:lnTo>
                  <a:lnTo>
                    <a:pt x="64" y="1030"/>
                  </a:lnTo>
                  <a:lnTo>
                    <a:pt x="65" y="1030"/>
                  </a:lnTo>
                  <a:lnTo>
                    <a:pt x="65" y="1030"/>
                  </a:lnTo>
                  <a:lnTo>
                    <a:pt x="65" y="1030"/>
                  </a:lnTo>
                  <a:lnTo>
                    <a:pt x="65" y="1030"/>
                  </a:lnTo>
                  <a:lnTo>
                    <a:pt x="66" y="1030"/>
                  </a:lnTo>
                  <a:lnTo>
                    <a:pt x="66" y="1030"/>
                  </a:lnTo>
                  <a:lnTo>
                    <a:pt x="66" y="1030"/>
                  </a:lnTo>
                  <a:lnTo>
                    <a:pt x="66" y="1030"/>
                  </a:lnTo>
                  <a:lnTo>
                    <a:pt x="66" y="1030"/>
                  </a:lnTo>
                  <a:lnTo>
                    <a:pt x="66" y="1030"/>
                  </a:lnTo>
                  <a:lnTo>
                    <a:pt x="66" y="1030"/>
                  </a:lnTo>
                  <a:lnTo>
                    <a:pt x="67" y="1030"/>
                  </a:lnTo>
                  <a:lnTo>
                    <a:pt x="67" y="1030"/>
                  </a:lnTo>
                  <a:lnTo>
                    <a:pt x="67" y="1030"/>
                  </a:lnTo>
                  <a:lnTo>
                    <a:pt x="67" y="1030"/>
                  </a:lnTo>
                  <a:lnTo>
                    <a:pt x="67" y="1030"/>
                  </a:lnTo>
                  <a:lnTo>
                    <a:pt x="67" y="1030"/>
                  </a:lnTo>
                  <a:lnTo>
                    <a:pt x="67" y="1030"/>
                  </a:lnTo>
                  <a:lnTo>
                    <a:pt x="68" y="1030"/>
                  </a:lnTo>
                  <a:lnTo>
                    <a:pt x="68" y="1030"/>
                  </a:lnTo>
                  <a:lnTo>
                    <a:pt x="68" y="1030"/>
                  </a:lnTo>
                  <a:lnTo>
                    <a:pt x="68" y="1030"/>
                  </a:lnTo>
                  <a:lnTo>
                    <a:pt x="68" y="1030"/>
                  </a:lnTo>
                  <a:lnTo>
                    <a:pt x="69" y="1030"/>
                  </a:lnTo>
                  <a:lnTo>
                    <a:pt x="69" y="1030"/>
                  </a:lnTo>
                  <a:lnTo>
                    <a:pt x="69" y="1030"/>
                  </a:lnTo>
                  <a:lnTo>
                    <a:pt x="69" y="1030"/>
                  </a:lnTo>
                  <a:lnTo>
                    <a:pt x="69" y="1030"/>
                  </a:lnTo>
                  <a:lnTo>
                    <a:pt x="69" y="1030"/>
                  </a:lnTo>
                  <a:lnTo>
                    <a:pt x="69" y="1030"/>
                  </a:lnTo>
                  <a:lnTo>
                    <a:pt x="70" y="1030"/>
                  </a:lnTo>
                  <a:lnTo>
                    <a:pt x="70" y="1030"/>
                  </a:lnTo>
                  <a:lnTo>
                    <a:pt x="70" y="1030"/>
                  </a:lnTo>
                  <a:lnTo>
                    <a:pt x="70" y="1030"/>
                  </a:lnTo>
                  <a:lnTo>
                    <a:pt x="71" y="1030"/>
                  </a:lnTo>
                  <a:lnTo>
                    <a:pt x="71" y="1030"/>
                  </a:lnTo>
                  <a:lnTo>
                    <a:pt x="71" y="1030"/>
                  </a:lnTo>
                  <a:lnTo>
                    <a:pt x="71" y="1030"/>
                  </a:lnTo>
                  <a:lnTo>
                    <a:pt x="71" y="1030"/>
                  </a:lnTo>
                  <a:lnTo>
                    <a:pt x="71" y="1030"/>
                  </a:lnTo>
                  <a:lnTo>
                    <a:pt x="71" y="1030"/>
                  </a:lnTo>
                  <a:lnTo>
                    <a:pt x="72" y="1029"/>
                  </a:lnTo>
                  <a:lnTo>
                    <a:pt x="72" y="1029"/>
                  </a:lnTo>
                  <a:lnTo>
                    <a:pt x="72" y="1029"/>
                  </a:lnTo>
                  <a:lnTo>
                    <a:pt x="72" y="1029"/>
                  </a:lnTo>
                  <a:lnTo>
                    <a:pt x="72" y="1029"/>
                  </a:lnTo>
                  <a:lnTo>
                    <a:pt x="72" y="1029"/>
                  </a:lnTo>
                  <a:lnTo>
                    <a:pt x="72" y="1029"/>
                  </a:lnTo>
                  <a:lnTo>
                    <a:pt x="73" y="1029"/>
                  </a:lnTo>
                  <a:lnTo>
                    <a:pt x="73" y="1029"/>
                  </a:lnTo>
                  <a:lnTo>
                    <a:pt x="73" y="1029"/>
                  </a:lnTo>
                  <a:lnTo>
                    <a:pt x="73" y="1029"/>
                  </a:lnTo>
                  <a:lnTo>
                    <a:pt x="73" y="1029"/>
                  </a:lnTo>
                  <a:lnTo>
                    <a:pt x="74" y="1029"/>
                  </a:lnTo>
                  <a:lnTo>
                    <a:pt x="74" y="1029"/>
                  </a:lnTo>
                  <a:lnTo>
                    <a:pt x="74" y="1029"/>
                  </a:lnTo>
                  <a:lnTo>
                    <a:pt x="74" y="1028"/>
                  </a:lnTo>
                  <a:lnTo>
                    <a:pt x="74" y="1028"/>
                  </a:lnTo>
                  <a:lnTo>
                    <a:pt x="74" y="1028"/>
                  </a:lnTo>
                  <a:lnTo>
                    <a:pt x="74" y="1028"/>
                  </a:lnTo>
                  <a:lnTo>
                    <a:pt x="75" y="1028"/>
                  </a:lnTo>
                  <a:lnTo>
                    <a:pt x="75" y="1028"/>
                  </a:lnTo>
                  <a:lnTo>
                    <a:pt x="75" y="1028"/>
                  </a:lnTo>
                  <a:lnTo>
                    <a:pt x="75" y="1028"/>
                  </a:lnTo>
                  <a:lnTo>
                    <a:pt x="76" y="1027"/>
                  </a:lnTo>
                  <a:lnTo>
                    <a:pt x="76" y="1027"/>
                  </a:lnTo>
                  <a:lnTo>
                    <a:pt x="76" y="1027"/>
                  </a:lnTo>
                  <a:lnTo>
                    <a:pt x="76" y="1027"/>
                  </a:lnTo>
                  <a:lnTo>
                    <a:pt x="76" y="1027"/>
                  </a:lnTo>
                  <a:lnTo>
                    <a:pt x="76" y="1027"/>
                  </a:lnTo>
                  <a:lnTo>
                    <a:pt x="76" y="1027"/>
                  </a:lnTo>
                  <a:lnTo>
                    <a:pt x="77" y="1027"/>
                  </a:lnTo>
                  <a:lnTo>
                    <a:pt x="77" y="1027"/>
                  </a:lnTo>
                  <a:lnTo>
                    <a:pt x="77" y="1027"/>
                  </a:lnTo>
                  <a:lnTo>
                    <a:pt x="77" y="1027"/>
                  </a:lnTo>
                  <a:lnTo>
                    <a:pt x="77" y="1026"/>
                  </a:lnTo>
                  <a:lnTo>
                    <a:pt x="77" y="1026"/>
                  </a:lnTo>
                  <a:lnTo>
                    <a:pt x="77" y="1026"/>
                  </a:lnTo>
                  <a:lnTo>
                    <a:pt x="78" y="1026"/>
                  </a:lnTo>
                  <a:lnTo>
                    <a:pt x="78" y="1026"/>
                  </a:lnTo>
                  <a:lnTo>
                    <a:pt x="78" y="1026"/>
                  </a:lnTo>
                  <a:lnTo>
                    <a:pt x="78" y="1025"/>
                  </a:lnTo>
                  <a:lnTo>
                    <a:pt x="78" y="1025"/>
                  </a:lnTo>
                  <a:lnTo>
                    <a:pt x="79" y="1025"/>
                  </a:lnTo>
                  <a:lnTo>
                    <a:pt x="79" y="1025"/>
                  </a:lnTo>
                  <a:lnTo>
                    <a:pt x="79" y="1025"/>
                  </a:lnTo>
                  <a:lnTo>
                    <a:pt x="79" y="1025"/>
                  </a:lnTo>
                  <a:lnTo>
                    <a:pt x="79" y="1025"/>
                  </a:lnTo>
                  <a:lnTo>
                    <a:pt x="79" y="1025"/>
                  </a:lnTo>
                  <a:lnTo>
                    <a:pt x="80" y="1024"/>
                  </a:lnTo>
                  <a:lnTo>
                    <a:pt x="80" y="1024"/>
                  </a:lnTo>
                  <a:lnTo>
                    <a:pt x="80" y="1024"/>
                  </a:lnTo>
                  <a:lnTo>
                    <a:pt x="80" y="1024"/>
                  </a:lnTo>
                  <a:lnTo>
                    <a:pt x="80" y="1024"/>
                  </a:lnTo>
                  <a:lnTo>
                    <a:pt x="81" y="1024"/>
                  </a:lnTo>
                  <a:lnTo>
                    <a:pt x="81" y="1024"/>
                  </a:lnTo>
                  <a:lnTo>
                    <a:pt x="81" y="1023"/>
                  </a:lnTo>
                  <a:lnTo>
                    <a:pt x="81" y="1023"/>
                  </a:lnTo>
                  <a:lnTo>
                    <a:pt x="81" y="1023"/>
                  </a:lnTo>
                  <a:lnTo>
                    <a:pt x="81" y="1023"/>
                  </a:lnTo>
                  <a:lnTo>
                    <a:pt x="81" y="1023"/>
                  </a:lnTo>
                  <a:lnTo>
                    <a:pt x="82" y="1022"/>
                  </a:lnTo>
                  <a:lnTo>
                    <a:pt x="82" y="1022"/>
                  </a:lnTo>
                  <a:lnTo>
                    <a:pt x="82" y="1022"/>
                  </a:lnTo>
                  <a:lnTo>
                    <a:pt x="82" y="1022"/>
                  </a:lnTo>
                  <a:lnTo>
                    <a:pt x="82" y="1022"/>
                  </a:lnTo>
                  <a:lnTo>
                    <a:pt x="82" y="1022"/>
                  </a:lnTo>
                  <a:lnTo>
                    <a:pt x="82" y="1022"/>
                  </a:lnTo>
                  <a:lnTo>
                    <a:pt x="83" y="1021"/>
                  </a:lnTo>
                  <a:lnTo>
                    <a:pt x="83" y="1021"/>
                  </a:lnTo>
                  <a:lnTo>
                    <a:pt x="83" y="1021"/>
                  </a:lnTo>
                  <a:lnTo>
                    <a:pt x="83" y="1021"/>
                  </a:lnTo>
                  <a:lnTo>
                    <a:pt x="83" y="1020"/>
                  </a:lnTo>
                  <a:lnTo>
                    <a:pt x="84" y="1020"/>
                  </a:lnTo>
                  <a:lnTo>
                    <a:pt x="84" y="1020"/>
                  </a:lnTo>
                  <a:lnTo>
                    <a:pt x="84" y="1020"/>
                  </a:lnTo>
                  <a:lnTo>
                    <a:pt x="84" y="1020"/>
                  </a:lnTo>
                  <a:lnTo>
                    <a:pt x="84" y="1020"/>
                  </a:lnTo>
                  <a:lnTo>
                    <a:pt x="84" y="1019"/>
                  </a:lnTo>
                  <a:lnTo>
                    <a:pt x="85" y="1019"/>
                  </a:lnTo>
                  <a:lnTo>
                    <a:pt x="85" y="1019"/>
                  </a:lnTo>
                  <a:lnTo>
                    <a:pt x="85" y="1019"/>
                  </a:lnTo>
                  <a:lnTo>
                    <a:pt x="85" y="1019"/>
                  </a:lnTo>
                  <a:lnTo>
                    <a:pt x="85" y="1019"/>
                  </a:lnTo>
                  <a:lnTo>
                    <a:pt x="86" y="1018"/>
                  </a:lnTo>
                  <a:lnTo>
                    <a:pt x="86" y="1018"/>
                  </a:lnTo>
                  <a:lnTo>
                    <a:pt x="86" y="1018"/>
                  </a:lnTo>
                  <a:lnTo>
                    <a:pt x="86" y="1018"/>
                  </a:lnTo>
                  <a:lnTo>
                    <a:pt x="86" y="1017"/>
                  </a:lnTo>
                  <a:lnTo>
                    <a:pt x="86" y="1017"/>
                  </a:lnTo>
                  <a:lnTo>
                    <a:pt x="86" y="1017"/>
                  </a:lnTo>
                  <a:lnTo>
                    <a:pt x="87" y="1017"/>
                  </a:lnTo>
                  <a:lnTo>
                    <a:pt x="87" y="1017"/>
                  </a:lnTo>
                  <a:lnTo>
                    <a:pt x="87" y="1017"/>
                  </a:lnTo>
                  <a:lnTo>
                    <a:pt x="87" y="1016"/>
                  </a:lnTo>
                  <a:lnTo>
                    <a:pt x="87" y="1016"/>
                  </a:lnTo>
                  <a:lnTo>
                    <a:pt x="87" y="1016"/>
                  </a:lnTo>
                  <a:lnTo>
                    <a:pt x="87" y="1015"/>
                  </a:lnTo>
                  <a:lnTo>
                    <a:pt x="88" y="1015"/>
                  </a:lnTo>
                  <a:lnTo>
                    <a:pt x="88" y="1015"/>
                  </a:lnTo>
                  <a:lnTo>
                    <a:pt x="88" y="1015"/>
                  </a:lnTo>
                  <a:lnTo>
                    <a:pt x="88" y="1015"/>
                  </a:lnTo>
                  <a:lnTo>
                    <a:pt x="89" y="1015"/>
                  </a:lnTo>
                  <a:lnTo>
                    <a:pt x="89" y="1014"/>
                  </a:lnTo>
                  <a:lnTo>
                    <a:pt x="89" y="1014"/>
                  </a:lnTo>
                  <a:lnTo>
                    <a:pt x="89" y="1014"/>
                  </a:lnTo>
                  <a:lnTo>
                    <a:pt x="89" y="1014"/>
                  </a:lnTo>
                  <a:lnTo>
                    <a:pt x="89" y="1014"/>
                  </a:lnTo>
                  <a:lnTo>
                    <a:pt x="89" y="1013"/>
                  </a:lnTo>
                  <a:lnTo>
                    <a:pt x="90" y="1013"/>
                  </a:lnTo>
                  <a:lnTo>
                    <a:pt x="90" y="1013"/>
                  </a:lnTo>
                  <a:lnTo>
                    <a:pt x="90" y="1012"/>
                  </a:lnTo>
                  <a:lnTo>
                    <a:pt x="90" y="1012"/>
                  </a:lnTo>
                  <a:lnTo>
                    <a:pt x="90" y="1012"/>
                  </a:lnTo>
                  <a:lnTo>
                    <a:pt x="91" y="1012"/>
                  </a:lnTo>
                  <a:lnTo>
                    <a:pt x="91" y="1012"/>
                  </a:lnTo>
                  <a:lnTo>
                    <a:pt x="91" y="1011"/>
                  </a:lnTo>
                  <a:lnTo>
                    <a:pt x="91" y="1011"/>
                  </a:lnTo>
                  <a:lnTo>
                    <a:pt x="91" y="1011"/>
                  </a:lnTo>
                  <a:lnTo>
                    <a:pt x="91" y="1011"/>
                  </a:lnTo>
                  <a:lnTo>
                    <a:pt x="91" y="1011"/>
                  </a:lnTo>
                  <a:lnTo>
                    <a:pt x="92" y="1010"/>
                  </a:lnTo>
                  <a:lnTo>
                    <a:pt x="92" y="1010"/>
                  </a:lnTo>
                  <a:lnTo>
                    <a:pt x="92" y="1010"/>
                  </a:lnTo>
                  <a:lnTo>
                    <a:pt x="92" y="1010"/>
                  </a:lnTo>
                  <a:lnTo>
                    <a:pt x="92" y="1009"/>
                  </a:lnTo>
                  <a:lnTo>
                    <a:pt x="92" y="1009"/>
                  </a:lnTo>
                  <a:lnTo>
                    <a:pt x="92" y="1009"/>
                  </a:lnTo>
                  <a:lnTo>
                    <a:pt x="93" y="1009"/>
                  </a:lnTo>
                  <a:lnTo>
                    <a:pt x="93" y="1009"/>
                  </a:lnTo>
                  <a:lnTo>
                    <a:pt x="93" y="1008"/>
                  </a:lnTo>
                  <a:lnTo>
                    <a:pt x="93" y="1008"/>
                  </a:lnTo>
                  <a:lnTo>
                    <a:pt x="94" y="1008"/>
                  </a:lnTo>
                  <a:lnTo>
                    <a:pt x="94" y="1007"/>
                  </a:lnTo>
                  <a:lnTo>
                    <a:pt x="94" y="1007"/>
                  </a:lnTo>
                  <a:lnTo>
                    <a:pt x="94" y="1007"/>
                  </a:lnTo>
                  <a:lnTo>
                    <a:pt x="94" y="1007"/>
                  </a:lnTo>
                  <a:lnTo>
                    <a:pt x="94" y="1007"/>
                  </a:lnTo>
                  <a:lnTo>
                    <a:pt x="94" y="1006"/>
                  </a:lnTo>
                  <a:lnTo>
                    <a:pt x="95" y="1006"/>
                  </a:lnTo>
                  <a:lnTo>
                    <a:pt x="95" y="1006"/>
                  </a:lnTo>
                  <a:lnTo>
                    <a:pt x="95" y="1006"/>
                  </a:lnTo>
                  <a:lnTo>
                    <a:pt x="95" y="1006"/>
                  </a:lnTo>
                  <a:lnTo>
                    <a:pt x="95" y="1005"/>
                  </a:lnTo>
                  <a:lnTo>
                    <a:pt x="95" y="1005"/>
                  </a:lnTo>
                  <a:lnTo>
                    <a:pt x="95" y="1005"/>
                  </a:lnTo>
                  <a:lnTo>
                    <a:pt x="96" y="1004"/>
                  </a:lnTo>
                  <a:lnTo>
                    <a:pt x="96" y="1004"/>
                  </a:lnTo>
                  <a:lnTo>
                    <a:pt x="96" y="1004"/>
                  </a:lnTo>
                  <a:lnTo>
                    <a:pt x="96" y="1004"/>
                  </a:lnTo>
                  <a:lnTo>
                    <a:pt x="96" y="1004"/>
                  </a:lnTo>
                  <a:lnTo>
                    <a:pt x="97" y="1003"/>
                  </a:lnTo>
                  <a:lnTo>
                    <a:pt x="97" y="1003"/>
                  </a:lnTo>
                  <a:lnTo>
                    <a:pt x="97" y="1003"/>
                  </a:lnTo>
                  <a:lnTo>
                    <a:pt x="97" y="1002"/>
                  </a:lnTo>
                  <a:lnTo>
                    <a:pt x="97" y="1002"/>
                  </a:lnTo>
                  <a:lnTo>
                    <a:pt x="97" y="1002"/>
                  </a:lnTo>
                  <a:lnTo>
                    <a:pt x="97" y="1002"/>
                  </a:lnTo>
                  <a:lnTo>
                    <a:pt x="98" y="1002"/>
                  </a:lnTo>
                  <a:lnTo>
                    <a:pt x="98" y="1001"/>
                  </a:lnTo>
                  <a:lnTo>
                    <a:pt x="98" y="1001"/>
                  </a:lnTo>
                  <a:lnTo>
                    <a:pt x="98" y="1001"/>
                  </a:lnTo>
                  <a:lnTo>
                    <a:pt x="99" y="1001"/>
                  </a:lnTo>
                  <a:lnTo>
                    <a:pt x="99" y="1000"/>
                  </a:lnTo>
                  <a:lnTo>
                    <a:pt x="99" y="1000"/>
                  </a:lnTo>
                  <a:lnTo>
                    <a:pt x="99" y="1000"/>
                  </a:lnTo>
                  <a:lnTo>
                    <a:pt x="99" y="1000"/>
                  </a:lnTo>
                  <a:lnTo>
                    <a:pt x="99" y="999"/>
                  </a:lnTo>
                  <a:lnTo>
                    <a:pt x="99" y="999"/>
                  </a:lnTo>
                  <a:lnTo>
                    <a:pt x="100" y="999"/>
                  </a:lnTo>
                  <a:lnTo>
                    <a:pt x="100" y="999"/>
                  </a:lnTo>
                  <a:lnTo>
                    <a:pt x="100" y="998"/>
                  </a:lnTo>
                  <a:lnTo>
                    <a:pt x="100" y="998"/>
                  </a:lnTo>
                  <a:lnTo>
                    <a:pt x="100" y="998"/>
                  </a:lnTo>
                  <a:lnTo>
                    <a:pt x="100" y="998"/>
                  </a:lnTo>
                  <a:lnTo>
                    <a:pt x="100" y="997"/>
                  </a:lnTo>
                  <a:lnTo>
                    <a:pt x="101" y="997"/>
                  </a:lnTo>
                  <a:lnTo>
                    <a:pt x="101" y="997"/>
                  </a:lnTo>
                  <a:lnTo>
                    <a:pt x="101" y="997"/>
                  </a:lnTo>
                  <a:lnTo>
                    <a:pt x="101" y="996"/>
                  </a:lnTo>
                  <a:lnTo>
                    <a:pt x="101" y="996"/>
                  </a:lnTo>
                  <a:lnTo>
                    <a:pt x="102" y="996"/>
                  </a:lnTo>
                  <a:lnTo>
                    <a:pt x="102" y="996"/>
                  </a:lnTo>
                  <a:lnTo>
                    <a:pt x="102" y="996"/>
                  </a:lnTo>
                  <a:lnTo>
                    <a:pt x="102" y="995"/>
                  </a:lnTo>
                  <a:lnTo>
                    <a:pt x="102" y="995"/>
                  </a:lnTo>
                  <a:lnTo>
                    <a:pt x="102" y="995"/>
                  </a:lnTo>
                  <a:lnTo>
                    <a:pt x="102" y="994"/>
                  </a:lnTo>
                  <a:lnTo>
                    <a:pt x="103" y="994"/>
                  </a:lnTo>
                  <a:lnTo>
                    <a:pt x="103" y="994"/>
                  </a:lnTo>
                  <a:lnTo>
                    <a:pt x="103" y="994"/>
                  </a:lnTo>
                  <a:lnTo>
                    <a:pt x="103" y="994"/>
                  </a:lnTo>
                  <a:lnTo>
                    <a:pt x="104" y="993"/>
                  </a:lnTo>
                  <a:lnTo>
                    <a:pt x="104" y="993"/>
                  </a:lnTo>
                  <a:lnTo>
                    <a:pt x="104" y="993"/>
                  </a:lnTo>
                  <a:lnTo>
                    <a:pt x="104" y="993"/>
                  </a:lnTo>
                  <a:lnTo>
                    <a:pt x="104" y="992"/>
                  </a:lnTo>
                  <a:lnTo>
                    <a:pt x="104" y="992"/>
                  </a:lnTo>
                  <a:lnTo>
                    <a:pt x="104" y="992"/>
                  </a:lnTo>
                  <a:lnTo>
                    <a:pt x="105" y="992"/>
                  </a:lnTo>
                  <a:lnTo>
                    <a:pt x="105" y="992"/>
                  </a:lnTo>
                  <a:lnTo>
                    <a:pt x="105" y="991"/>
                  </a:lnTo>
                  <a:lnTo>
                    <a:pt x="105" y="991"/>
                  </a:lnTo>
                  <a:lnTo>
                    <a:pt x="105" y="991"/>
                  </a:lnTo>
                  <a:lnTo>
                    <a:pt x="105" y="991"/>
                  </a:lnTo>
                  <a:lnTo>
                    <a:pt x="105" y="991"/>
                  </a:lnTo>
                  <a:lnTo>
                    <a:pt x="106" y="990"/>
                  </a:lnTo>
                  <a:lnTo>
                    <a:pt x="106" y="990"/>
                  </a:lnTo>
                  <a:lnTo>
                    <a:pt x="106" y="990"/>
                  </a:lnTo>
                  <a:lnTo>
                    <a:pt x="106" y="989"/>
                  </a:lnTo>
                  <a:lnTo>
                    <a:pt x="106" y="989"/>
                  </a:lnTo>
                  <a:lnTo>
                    <a:pt x="107" y="989"/>
                  </a:lnTo>
                  <a:lnTo>
                    <a:pt x="107" y="989"/>
                  </a:lnTo>
                  <a:lnTo>
                    <a:pt x="107" y="989"/>
                  </a:lnTo>
                  <a:lnTo>
                    <a:pt x="107" y="989"/>
                  </a:lnTo>
                  <a:lnTo>
                    <a:pt x="107" y="988"/>
                  </a:lnTo>
                  <a:lnTo>
                    <a:pt x="107" y="988"/>
                  </a:lnTo>
                  <a:lnTo>
                    <a:pt x="107" y="988"/>
                  </a:lnTo>
                  <a:lnTo>
                    <a:pt x="108" y="988"/>
                  </a:lnTo>
                  <a:lnTo>
                    <a:pt x="108" y="988"/>
                  </a:lnTo>
                  <a:lnTo>
                    <a:pt x="108" y="987"/>
                  </a:lnTo>
                  <a:lnTo>
                    <a:pt x="108" y="987"/>
                  </a:lnTo>
                  <a:lnTo>
                    <a:pt x="109" y="987"/>
                  </a:lnTo>
                  <a:lnTo>
                    <a:pt x="109" y="987"/>
                  </a:lnTo>
                  <a:lnTo>
                    <a:pt x="109" y="986"/>
                  </a:lnTo>
                  <a:lnTo>
                    <a:pt x="109" y="986"/>
                  </a:lnTo>
                  <a:lnTo>
                    <a:pt x="109" y="986"/>
                  </a:lnTo>
                  <a:lnTo>
                    <a:pt x="109" y="986"/>
                  </a:lnTo>
                  <a:lnTo>
                    <a:pt x="109" y="986"/>
                  </a:lnTo>
                  <a:lnTo>
                    <a:pt x="110" y="985"/>
                  </a:lnTo>
                  <a:lnTo>
                    <a:pt x="110" y="985"/>
                  </a:lnTo>
                  <a:lnTo>
                    <a:pt x="110" y="985"/>
                  </a:lnTo>
                  <a:lnTo>
                    <a:pt x="110" y="985"/>
                  </a:lnTo>
                  <a:lnTo>
                    <a:pt x="110" y="984"/>
                  </a:lnTo>
                  <a:lnTo>
                    <a:pt x="110" y="984"/>
                  </a:lnTo>
                  <a:lnTo>
                    <a:pt x="110" y="984"/>
                  </a:lnTo>
                  <a:lnTo>
                    <a:pt x="111" y="984"/>
                  </a:lnTo>
                  <a:lnTo>
                    <a:pt x="111" y="984"/>
                  </a:lnTo>
                  <a:lnTo>
                    <a:pt x="111" y="984"/>
                  </a:lnTo>
                  <a:lnTo>
                    <a:pt x="111" y="983"/>
                  </a:lnTo>
                  <a:lnTo>
                    <a:pt x="111" y="983"/>
                  </a:lnTo>
                  <a:lnTo>
                    <a:pt x="112" y="983"/>
                  </a:lnTo>
                  <a:lnTo>
                    <a:pt x="112" y="983"/>
                  </a:lnTo>
                  <a:lnTo>
                    <a:pt x="112" y="983"/>
                  </a:lnTo>
                  <a:lnTo>
                    <a:pt x="112" y="983"/>
                  </a:lnTo>
                  <a:lnTo>
                    <a:pt x="112" y="982"/>
                  </a:lnTo>
                  <a:lnTo>
                    <a:pt x="112" y="982"/>
                  </a:lnTo>
                  <a:lnTo>
                    <a:pt x="113" y="982"/>
                  </a:lnTo>
                  <a:lnTo>
                    <a:pt x="113" y="982"/>
                  </a:lnTo>
                  <a:lnTo>
                    <a:pt x="113" y="981"/>
                  </a:lnTo>
                  <a:lnTo>
                    <a:pt x="113" y="981"/>
                  </a:lnTo>
                  <a:lnTo>
                    <a:pt x="113" y="981"/>
                  </a:lnTo>
                  <a:lnTo>
                    <a:pt x="114" y="981"/>
                  </a:lnTo>
                  <a:lnTo>
                    <a:pt x="114" y="981"/>
                  </a:lnTo>
                  <a:lnTo>
                    <a:pt x="114" y="981"/>
                  </a:lnTo>
                  <a:lnTo>
                    <a:pt x="114" y="981"/>
                  </a:lnTo>
                  <a:lnTo>
                    <a:pt x="114" y="980"/>
                  </a:lnTo>
                  <a:lnTo>
                    <a:pt x="114" y="980"/>
                  </a:lnTo>
                  <a:lnTo>
                    <a:pt x="114" y="980"/>
                  </a:lnTo>
                  <a:lnTo>
                    <a:pt x="115" y="980"/>
                  </a:lnTo>
                  <a:lnTo>
                    <a:pt x="115" y="979"/>
                  </a:lnTo>
                  <a:lnTo>
                    <a:pt x="115" y="979"/>
                  </a:lnTo>
                  <a:lnTo>
                    <a:pt x="115" y="979"/>
                  </a:lnTo>
                  <a:lnTo>
                    <a:pt x="115" y="979"/>
                  </a:lnTo>
                  <a:lnTo>
                    <a:pt x="115" y="979"/>
                  </a:lnTo>
                  <a:lnTo>
                    <a:pt x="115" y="979"/>
                  </a:lnTo>
                  <a:lnTo>
                    <a:pt x="116" y="979"/>
                  </a:lnTo>
                  <a:lnTo>
                    <a:pt x="116" y="979"/>
                  </a:lnTo>
                  <a:lnTo>
                    <a:pt x="116" y="978"/>
                  </a:lnTo>
                  <a:lnTo>
                    <a:pt x="116" y="978"/>
                  </a:lnTo>
                  <a:lnTo>
                    <a:pt x="117" y="978"/>
                  </a:lnTo>
                  <a:lnTo>
                    <a:pt x="117" y="978"/>
                  </a:lnTo>
                  <a:lnTo>
                    <a:pt x="117" y="978"/>
                  </a:lnTo>
                  <a:lnTo>
                    <a:pt x="117" y="978"/>
                  </a:lnTo>
                  <a:lnTo>
                    <a:pt x="117" y="978"/>
                  </a:lnTo>
                  <a:lnTo>
                    <a:pt x="117" y="977"/>
                  </a:lnTo>
                  <a:lnTo>
                    <a:pt x="117" y="977"/>
                  </a:lnTo>
                  <a:lnTo>
                    <a:pt x="118" y="977"/>
                  </a:lnTo>
                  <a:lnTo>
                    <a:pt x="118" y="977"/>
                  </a:lnTo>
                  <a:lnTo>
                    <a:pt x="118" y="977"/>
                  </a:lnTo>
                  <a:lnTo>
                    <a:pt x="118" y="977"/>
                  </a:lnTo>
                  <a:lnTo>
                    <a:pt x="118" y="976"/>
                  </a:lnTo>
                  <a:lnTo>
                    <a:pt x="119" y="976"/>
                  </a:lnTo>
                  <a:lnTo>
                    <a:pt x="119" y="976"/>
                  </a:lnTo>
                  <a:lnTo>
                    <a:pt x="119" y="976"/>
                  </a:lnTo>
                  <a:lnTo>
                    <a:pt x="119" y="976"/>
                  </a:lnTo>
                  <a:lnTo>
                    <a:pt x="119" y="976"/>
                  </a:lnTo>
                  <a:lnTo>
                    <a:pt x="119" y="976"/>
                  </a:lnTo>
                  <a:lnTo>
                    <a:pt x="119" y="976"/>
                  </a:lnTo>
                  <a:lnTo>
                    <a:pt x="120" y="976"/>
                  </a:lnTo>
                  <a:lnTo>
                    <a:pt x="120" y="975"/>
                  </a:lnTo>
                  <a:lnTo>
                    <a:pt x="120" y="975"/>
                  </a:lnTo>
                  <a:lnTo>
                    <a:pt x="120" y="975"/>
                  </a:lnTo>
                  <a:lnTo>
                    <a:pt x="120" y="975"/>
                  </a:lnTo>
                  <a:lnTo>
                    <a:pt x="120" y="975"/>
                  </a:lnTo>
                  <a:lnTo>
                    <a:pt x="120" y="975"/>
                  </a:lnTo>
                  <a:lnTo>
                    <a:pt x="121" y="975"/>
                  </a:lnTo>
                  <a:lnTo>
                    <a:pt x="121" y="974"/>
                  </a:lnTo>
                  <a:lnTo>
                    <a:pt x="121" y="974"/>
                  </a:lnTo>
                  <a:lnTo>
                    <a:pt x="121" y="974"/>
                  </a:lnTo>
                  <a:lnTo>
                    <a:pt x="122" y="974"/>
                  </a:lnTo>
                  <a:lnTo>
                    <a:pt x="122" y="974"/>
                  </a:lnTo>
                  <a:lnTo>
                    <a:pt x="122" y="974"/>
                  </a:lnTo>
                  <a:lnTo>
                    <a:pt x="122" y="974"/>
                  </a:lnTo>
                  <a:lnTo>
                    <a:pt x="122" y="974"/>
                  </a:lnTo>
                  <a:lnTo>
                    <a:pt x="122" y="974"/>
                  </a:lnTo>
                  <a:lnTo>
                    <a:pt x="122" y="974"/>
                  </a:lnTo>
                  <a:lnTo>
                    <a:pt x="123" y="974"/>
                  </a:lnTo>
                  <a:lnTo>
                    <a:pt x="123" y="973"/>
                  </a:lnTo>
                  <a:lnTo>
                    <a:pt x="123" y="973"/>
                  </a:lnTo>
                  <a:lnTo>
                    <a:pt x="123" y="973"/>
                  </a:lnTo>
                  <a:lnTo>
                    <a:pt x="123" y="973"/>
                  </a:lnTo>
                  <a:lnTo>
                    <a:pt x="124" y="973"/>
                  </a:lnTo>
                  <a:lnTo>
                    <a:pt x="124" y="973"/>
                  </a:lnTo>
                  <a:lnTo>
                    <a:pt x="124" y="973"/>
                  </a:lnTo>
                  <a:lnTo>
                    <a:pt x="124" y="973"/>
                  </a:lnTo>
                  <a:lnTo>
                    <a:pt x="124" y="973"/>
                  </a:lnTo>
                  <a:lnTo>
                    <a:pt x="124" y="973"/>
                  </a:lnTo>
                  <a:lnTo>
                    <a:pt x="124" y="973"/>
                  </a:lnTo>
                  <a:lnTo>
                    <a:pt x="125" y="973"/>
                  </a:lnTo>
                  <a:lnTo>
                    <a:pt x="125" y="973"/>
                  </a:lnTo>
                  <a:lnTo>
                    <a:pt x="125" y="973"/>
                  </a:lnTo>
                  <a:lnTo>
                    <a:pt x="125" y="972"/>
                  </a:lnTo>
                  <a:lnTo>
                    <a:pt x="125" y="972"/>
                  </a:lnTo>
                  <a:lnTo>
                    <a:pt x="125" y="972"/>
                  </a:lnTo>
                  <a:lnTo>
                    <a:pt x="125" y="972"/>
                  </a:lnTo>
                  <a:lnTo>
                    <a:pt x="126" y="972"/>
                  </a:lnTo>
                  <a:lnTo>
                    <a:pt x="126" y="972"/>
                  </a:lnTo>
                  <a:lnTo>
                    <a:pt x="126" y="972"/>
                  </a:lnTo>
                  <a:lnTo>
                    <a:pt x="126" y="972"/>
                  </a:lnTo>
                  <a:lnTo>
                    <a:pt x="127" y="972"/>
                  </a:lnTo>
                  <a:lnTo>
                    <a:pt x="127" y="972"/>
                  </a:lnTo>
                  <a:lnTo>
                    <a:pt x="127" y="972"/>
                  </a:lnTo>
                  <a:lnTo>
                    <a:pt x="127" y="972"/>
                  </a:lnTo>
                  <a:lnTo>
                    <a:pt x="127" y="972"/>
                  </a:lnTo>
                  <a:lnTo>
                    <a:pt x="127" y="972"/>
                  </a:lnTo>
                  <a:lnTo>
                    <a:pt x="127" y="971"/>
                  </a:lnTo>
                  <a:lnTo>
                    <a:pt x="128" y="971"/>
                  </a:lnTo>
                  <a:lnTo>
                    <a:pt x="128" y="971"/>
                  </a:lnTo>
                  <a:lnTo>
                    <a:pt x="128" y="971"/>
                  </a:lnTo>
                  <a:lnTo>
                    <a:pt x="128" y="971"/>
                  </a:lnTo>
                  <a:lnTo>
                    <a:pt x="128" y="971"/>
                  </a:lnTo>
                  <a:lnTo>
                    <a:pt x="128" y="971"/>
                  </a:lnTo>
                  <a:lnTo>
                    <a:pt x="128" y="971"/>
                  </a:lnTo>
                  <a:lnTo>
                    <a:pt x="129" y="971"/>
                  </a:lnTo>
                  <a:lnTo>
                    <a:pt x="129" y="971"/>
                  </a:lnTo>
                  <a:lnTo>
                    <a:pt x="129" y="971"/>
                  </a:lnTo>
                  <a:lnTo>
                    <a:pt x="129" y="971"/>
                  </a:lnTo>
                  <a:lnTo>
                    <a:pt x="129" y="971"/>
                  </a:lnTo>
                  <a:lnTo>
                    <a:pt x="130" y="971"/>
                  </a:lnTo>
                  <a:lnTo>
                    <a:pt x="130" y="971"/>
                  </a:lnTo>
                  <a:lnTo>
                    <a:pt x="130" y="971"/>
                  </a:lnTo>
                  <a:lnTo>
                    <a:pt x="130" y="971"/>
                  </a:lnTo>
                  <a:lnTo>
                    <a:pt x="130" y="971"/>
                  </a:lnTo>
                  <a:lnTo>
                    <a:pt x="130" y="971"/>
                  </a:lnTo>
                  <a:lnTo>
                    <a:pt x="130" y="971"/>
                  </a:lnTo>
                  <a:lnTo>
                    <a:pt x="131" y="971"/>
                  </a:lnTo>
                  <a:lnTo>
                    <a:pt x="131" y="971"/>
                  </a:lnTo>
                  <a:lnTo>
                    <a:pt x="131" y="971"/>
                  </a:lnTo>
                  <a:lnTo>
                    <a:pt x="131" y="971"/>
                  </a:lnTo>
                  <a:lnTo>
                    <a:pt x="132" y="971"/>
                  </a:lnTo>
                  <a:lnTo>
                    <a:pt x="132" y="971"/>
                  </a:lnTo>
                  <a:lnTo>
                    <a:pt x="132" y="971"/>
                  </a:lnTo>
                  <a:lnTo>
                    <a:pt x="132" y="971"/>
                  </a:lnTo>
                  <a:lnTo>
                    <a:pt x="132" y="971"/>
                  </a:lnTo>
                  <a:lnTo>
                    <a:pt x="132" y="971"/>
                  </a:lnTo>
                  <a:lnTo>
                    <a:pt x="132" y="971"/>
                  </a:lnTo>
                  <a:lnTo>
                    <a:pt x="133" y="971"/>
                  </a:lnTo>
                  <a:lnTo>
                    <a:pt x="133" y="971"/>
                  </a:lnTo>
                  <a:lnTo>
                    <a:pt x="133" y="971"/>
                  </a:lnTo>
                  <a:lnTo>
                    <a:pt x="133" y="971"/>
                  </a:lnTo>
                  <a:lnTo>
                    <a:pt x="133" y="971"/>
                  </a:lnTo>
                  <a:lnTo>
                    <a:pt x="133" y="971"/>
                  </a:lnTo>
                  <a:lnTo>
                    <a:pt x="133" y="971"/>
                  </a:lnTo>
                  <a:lnTo>
                    <a:pt x="134" y="971"/>
                  </a:lnTo>
                  <a:lnTo>
                    <a:pt x="134" y="971"/>
                  </a:lnTo>
                  <a:lnTo>
                    <a:pt x="134" y="971"/>
                  </a:lnTo>
                  <a:lnTo>
                    <a:pt x="134" y="971"/>
                  </a:lnTo>
                  <a:lnTo>
                    <a:pt x="134" y="971"/>
                  </a:lnTo>
                  <a:lnTo>
                    <a:pt x="135" y="971"/>
                  </a:lnTo>
                  <a:lnTo>
                    <a:pt x="135" y="971"/>
                  </a:lnTo>
                  <a:lnTo>
                    <a:pt x="135" y="971"/>
                  </a:lnTo>
                  <a:lnTo>
                    <a:pt x="135" y="971"/>
                  </a:lnTo>
                  <a:lnTo>
                    <a:pt x="135" y="971"/>
                  </a:lnTo>
                  <a:lnTo>
                    <a:pt x="135" y="971"/>
                  </a:lnTo>
                  <a:lnTo>
                    <a:pt x="135" y="971"/>
                  </a:lnTo>
                  <a:lnTo>
                    <a:pt x="136" y="971"/>
                  </a:lnTo>
                  <a:lnTo>
                    <a:pt x="136" y="971"/>
                  </a:lnTo>
                  <a:lnTo>
                    <a:pt x="136" y="971"/>
                  </a:lnTo>
                  <a:lnTo>
                    <a:pt x="136" y="971"/>
                  </a:lnTo>
                  <a:lnTo>
                    <a:pt x="137" y="971"/>
                  </a:lnTo>
                  <a:lnTo>
                    <a:pt x="137" y="972"/>
                  </a:lnTo>
                  <a:lnTo>
                    <a:pt x="137" y="972"/>
                  </a:lnTo>
                  <a:lnTo>
                    <a:pt x="137" y="972"/>
                  </a:lnTo>
                  <a:lnTo>
                    <a:pt x="137" y="972"/>
                  </a:lnTo>
                  <a:lnTo>
                    <a:pt x="137" y="972"/>
                  </a:lnTo>
                  <a:lnTo>
                    <a:pt x="137" y="972"/>
                  </a:lnTo>
                  <a:lnTo>
                    <a:pt x="138" y="972"/>
                  </a:lnTo>
                  <a:lnTo>
                    <a:pt x="138" y="972"/>
                  </a:lnTo>
                  <a:lnTo>
                    <a:pt x="138" y="972"/>
                  </a:lnTo>
                  <a:lnTo>
                    <a:pt x="138" y="972"/>
                  </a:lnTo>
                  <a:lnTo>
                    <a:pt x="138" y="972"/>
                  </a:lnTo>
                  <a:lnTo>
                    <a:pt x="138" y="972"/>
                  </a:lnTo>
                  <a:lnTo>
                    <a:pt x="138" y="972"/>
                  </a:lnTo>
                  <a:lnTo>
                    <a:pt x="139" y="972"/>
                  </a:lnTo>
                  <a:lnTo>
                    <a:pt x="139" y="972"/>
                  </a:lnTo>
                  <a:lnTo>
                    <a:pt x="139" y="973"/>
                  </a:lnTo>
                  <a:lnTo>
                    <a:pt x="139" y="973"/>
                  </a:lnTo>
                  <a:lnTo>
                    <a:pt x="139" y="973"/>
                  </a:lnTo>
                  <a:lnTo>
                    <a:pt x="140" y="973"/>
                  </a:lnTo>
                  <a:lnTo>
                    <a:pt x="140" y="973"/>
                  </a:lnTo>
                  <a:lnTo>
                    <a:pt x="140" y="973"/>
                  </a:lnTo>
                  <a:lnTo>
                    <a:pt x="140" y="973"/>
                  </a:lnTo>
                  <a:lnTo>
                    <a:pt x="140" y="973"/>
                  </a:lnTo>
                  <a:lnTo>
                    <a:pt x="140" y="973"/>
                  </a:lnTo>
                  <a:lnTo>
                    <a:pt x="140" y="973"/>
                  </a:lnTo>
                  <a:lnTo>
                    <a:pt x="141" y="973"/>
                  </a:lnTo>
                  <a:lnTo>
                    <a:pt x="141" y="973"/>
                  </a:lnTo>
                  <a:lnTo>
                    <a:pt x="141" y="973"/>
                  </a:lnTo>
                  <a:lnTo>
                    <a:pt x="141" y="973"/>
                  </a:lnTo>
                  <a:lnTo>
                    <a:pt x="142" y="973"/>
                  </a:lnTo>
                  <a:lnTo>
                    <a:pt x="142" y="973"/>
                  </a:lnTo>
                  <a:lnTo>
                    <a:pt x="142" y="974"/>
                  </a:lnTo>
                  <a:lnTo>
                    <a:pt x="142" y="974"/>
                  </a:lnTo>
                  <a:lnTo>
                    <a:pt x="142" y="974"/>
                  </a:lnTo>
                  <a:lnTo>
                    <a:pt x="142" y="974"/>
                  </a:lnTo>
                  <a:lnTo>
                    <a:pt x="142" y="974"/>
                  </a:lnTo>
                  <a:lnTo>
                    <a:pt x="143" y="974"/>
                  </a:lnTo>
                  <a:lnTo>
                    <a:pt x="143" y="974"/>
                  </a:lnTo>
                  <a:lnTo>
                    <a:pt x="143" y="974"/>
                  </a:lnTo>
                  <a:lnTo>
                    <a:pt x="143" y="974"/>
                  </a:lnTo>
                  <a:lnTo>
                    <a:pt x="143" y="974"/>
                  </a:lnTo>
                  <a:lnTo>
                    <a:pt x="143" y="974"/>
                  </a:lnTo>
                  <a:lnTo>
                    <a:pt x="143" y="974"/>
                  </a:lnTo>
                  <a:lnTo>
                    <a:pt x="144" y="975"/>
                  </a:lnTo>
                  <a:lnTo>
                    <a:pt x="144" y="975"/>
                  </a:lnTo>
                  <a:lnTo>
                    <a:pt x="144" y="975"/>
                  </a:lnTo>
                  <a:lnTo>
                    <a:pt x="144" y="975"/>
                  </a:lnTo>
                  <a:lnTo>
                    <a:pt x="144" y="975"/>
                  </a:lnTo>
                  <a:lnTo>
                    <a:pt x="145" y="975"/>
                  </a:lnTo>
                  <a:lnTo>
                    <a:pt x="145" y="975"/>
                  </a:lnTo>
                  <a:lnTo>
                    <a:pt x="145" y="975"/>
                  </a:lnTo>
                  <a:lnTo>
                    <a:pt x="145" y="976"/>
                  </a:lnTo>
                  <a:lnTo>
                    <a:pt x="145" y="976"/>
                  </a:lnTo>
                  <a:lnTo>
                    <a:pt x="145" y="976"/>
                  </a:lnTo>
                  <a:lnTo>
                    <a:pt x="146" y="976"/>
                  </a:lnTo>
                  <a:lnTo>
                    <a:pt x="146" y="976"/>
                  </a:lnTo>
                  <a:lnTo>
                    <a:pt x="146" y="976"/>
                  </a:lnTo>
                  <a:lnTo>
                    <a:pt x="146" y="976"/>
                  </a:lnTo>
                  <a:lnTo>
                    <a:pt x="146" y="976"/>
                  </a:lnTo>
                  <a:lnTo>
                    <a:pt x="147" y="976"/>
                  </a:lnTo>
                  <a:lnTo>
                    <a:pt x="147" y="976"/>
                  </a:lnTo>
                  <a:lnTo>
                    <a:pt x="147" y="976"/>
                  </a:lnTo>
                  <a:lnTo>
                    <a:pt x="147" y="977"/>
                  </a:lnTo>
                  <a:lnTo>
                    <a:pt x="147" y="977"/>
                  </a:lnTo>
                  <a:lnTo>
                    <a:pt x="147" y="977"/>
                  </a:lnTo>
                  <a:lnTo>
                    <a:pt x="147" y="977"/>
                  </a:lnTo>
                  <a:lnTo>
                    <a:pt x="148" y="977"/>
                  </a:lnTo>
                  <a:lnTo>
                    <a:pt x="148" y="977"/>
                  </a:lnTo>
                  <a:lnTo>
                    <a:pt x="148" y="978"/>
                  </a:lnTo>
                  <a:lnTo>
                    <a:pt x="148" y="978"/>
                  </a:lnTo>
                  <a:lnTo>
                    <a:pt x="148" y="978"/>
                  </a:lnTo>
                  <a:lnTo>
                    <a:pt x="148" y="978"/>
                  </a:lnTo>
                  <a:lnTo>
                    <a:pt x="148" y="978"/>
                  </a:lnTo>
                  <a:lnTo>
                    <a:pt x="149" y="978"/>
                  </a:lnTo>
                  <a:lnTo>
                    <a:pt x="149" y="978"/>
                  </a:lnTo>
                  <a:lnTo>
                    <a:pt x="149" y="978"/>
                  </a:lnTo>
                  <a:lnTo>
                    <a:pt x="149" y="978"/>
                  </a:lnTo>
                  <a:lnTo>
                    <a:pt x="150" y="978"/>
                  </a:lnTo>
                  <a:lnTo>
                    <a:pt x="150" y="979"/>
                  </a:lnTo>
                  <a:lnTo>
                    <a:pt x="150" y="979"/>
                  </a:lnTo>
                  <a:lnTo>
                    <a:pt x="150" y="979"/>
                  </a:lnTo>
                  <a:lnTo>
                    <a:pt x="150" y="979"/>
                  </a:lnTo>
                  <a:lnTo>
                    <a:pt x="150" y="979"/>
                  </a:lnTo>
                  <a:lnTo>
                    <a:pt x="150" y="979"/>
                  </a:lnTo>
                  <a:lnTo>
                    <a:pt x="151" y="979"/>
                  </a:lnTo>
                  <a:lnTo>
                    <a:pt x="151" y="979"/>
                  </a:lnTo>
                  <a:lnTo>
                    <a:pt x="151" y="979"/>
                  </a:lnTo>
                  <a:lnTo>
                    <a:pt x="151" y="980"/>
                  </a:lnTo>
                  <a:lnTo>
                    <a:pt x="151" y="980"/>
                  </a:lnTo>
                  <a:lnTo>
                    <a:pt x="152" y="980"/>
                  </a:lnTo>
                  <a:lnTo>
                    <a:pt x="152" y="980"/>
                  </a:lnTo>
                  <a:lnTo>
                    <a:pt x="152" y="980"/>
                  </a:lnTo>
                  <a:lnTo>
                    <a:pt x="152" y="980"/>
                  </a:lnTo>
                  <a:lnTo>
                    <a:pt x="152" y="981"/>
                  </a:lnTo>
                  <a:lnTo>
                    <a:pt x="152" y="981"/>
                  </a:lnTo>
                  <a:lnTo>
                    <a:pt x="152" y="981"/>
                  </a:lnTo>
                  <a:lnTo>
                    <a:pt x="153" y="981"/>
                  </a:lnTo>
                  <a:lnTo>
                    <a:pt x="153" y="981"/>
                  </a:lnTo>
                  <a:lnTo>
                    <a:pt x="153" y="981"/>
                  </a:lnTo>
                  <a:lnTo>
                    <a:pt x="153" y="981"/>
                  </a:lnTo>
                  <a:lnTo>
                    <a:pt x="153" y="981"/>
                  </a:lnTo>
                  <a:lnTo>
                    <a:pt x="153" y="982"/>
                  </a:lnTo>
                  <a:lnTo>
                    <a:pt x="153" y="982"/>
                  </a:lnTo>
                  <a:lnTo>
                    <a:pt x="154" y="982"/>
                  </a:lnTo>
                  <a:lnTo>
                    <a:pt x="154" y="982"/>
                  </a:lnTo>
                  <a:lnTo>
                    <a:pt x="154" y="982"/>
                  </a:lnTo>
                  <a:lnTo>
                    <a:pt x="154" y="982"/>
                  </a:lnTo>
                  <a:lnTo>
                    <a:pt x="155" y="983"/>
                  </a:lnTo>
                  <a:lnTo>
                    <a:pt x="155" y="983"/>
                  </a:lnTo>
                  <a:lnTo>
                    <a:pt x="155" y="983"/>
                  </a:lnTo>
                  <a:lnTo>
                    <a:pt x="155" y="983"/>
                  </a:lnTo>
                  <a:lnTo>
                    <a:pt x="155" y="983"/>
                  </a:lnTo>
                  <a:lnTo>
                    <a:pt x="155" y="983"/>
                  </a:lnTo>
                  <a:lnTo>
                    <a:pt x="155" y="983"/>
                  </a:lnTo>
                  <a:lnTo>
                    <a:pt x="156" y="983"/>
                  </a:lnTo>
                  <a:lnTo>
                    <a:pt x="156" y="984"/>
                  </a:lnTo>
                  <a:lnTo>
                    <a:pt x="156" y="984"/>
                  </a:lnTo>
                  <a:lnTo>
                    <a:pt x="156" y="984"/>
                  </a:lnTo>
                  <a:lnTo>
                    <a:pt x="156" y="984"/>
                  </a:lnTo>
                  <a:lnTo>
                    <a:pt x="156" y="984"/>
                  </a:lnTo>
                  <a:lnTo>
                    <a:pt x="156" y="984"/>
                  </a:lnTo>
                  <a:lnTo>
                    <a:pt x="157" y="984"/>
                  </a:lnTo>
                  <a:lnTo>
                    <a:pt x="157" y="984"/>
                  </a:lnTo>
                  <a:lnTo>
                    <a:pt x="157" y="985"/>
                  </a:lnTo>
                  <a:lnTo>
                    <a:pt x="157" y="985"/>
                  </a:lnTo>
                  <a:lnTo>
                    <a:pt x="157" y="985"/>
                  </a:lnTo>
                  <a:lnTo>
                    <a:pt x="158" y="985"/>
                  </a:lnTo>
                  <a:lnTo>
                    <a:pt x="158" y="985"/>
                  </a:lnTo>
                  <a:lnTo>
                    <a:pt x="158" y="985"/>
                  </a:lnTo>
                  <a:lnTo>
                    <a:pt x="158" y="986"/>
                  </a:lnTo>
                  <a:lnTo>
                    <a:pt x="158" y="986"/>
                  </a:lnTo>
                  <a:lnTo>
                    <a:pt x="158" y="986"/>
                  </a:lnTo>
                  <a:lnTo>
                    <a:pt x="158" y="986"/>
                  </a:lnTo>
                  <a:lnTo>
                    <a:pt x="159" y="986"/>
                  </a:lnTo>
                  <a:lnTo>
                    <a:pt x="159" y="986"/>
                  </a:lnTo>
                  <a:lnTo>
                    <a:pt x="159" y="986"/>
                  </a:lnTo>
                  <a:lnTo>
                    <a:pt x="159" y="986"/>
                  </a:lnTo>
                  <a:lnTo>
                    <a:pt x="160" y="987"/>
                  </a:lnTo>
                  <a:lnTo>
                    <a:pt x="160" y="987"/>
                  </a:lnTo>
                  <a:lnTo>
                    <a:pt x="160" y="987"/>
                  </a:lnTo>
                  <a:lnTo>
                    <a:pt x="160" y="987"/>
                  </a:lnTo>
                  <a:lnTo>
                    <a:pt x="160" y="987"/>
                  </a:lnTo>
                  <a:lnTo>
                    <a:pt x="160" y="987"/>
                  </a:lnTo>
                  <a:lnTo>
                    <a:pt x="160" y="988"/>
                  </a:lnTo>
                  <a:lnTo>
                    <a:pt x="161" y="988"/>
                  </a:lnTo>
                  <a:lnTo>
                    <a:pt x="161" y="988"/>
                  </a:lnTo>
                  <a:lnTo>
                    <a:pt x="161" y="988"/>
                  </a:lnTo>
                  <a:lnTo>
                    <a:pt x="161" y="988"/>
                  </a:lnTo>
                  <a:lnTo>
                    <a:pt x="161" y="988"/>
                  </a:lnTo>
                  <a:lnTo>
                    <a:pt x="161" y="988"/>
                  </a:lnTo>
                  <a:lnTo>
                    <a:pt x="161" y="988"/>
                  </a:lnTo>
                  <a:lnTo>
                    <a:pt x="162" y="989"/>
                  </a:lnTo>
                  <a:lnTo>
                    <a:pt x="162" y="989"/>
                  </a:lnTo>
                  <a:lnTo>
                    <a:pt x="162" y="989"/>
                  </a:lnTo>
                  <a:lnTo>
                    <a:pt x="162" y="989"/>
                  </a:lnTo>
                  <a:lnTo>
                    <a:pt x="162" y="989"/>
                  </a:lnTo>
                  <a:lnTo>
                    <a:pt x="163" y="989"/>
                  </a:lnTo>
                  <a:lnTo>
                    <a:pt x="163" y="989"/>
                  </a:lnTo>
                  <a:lnTo>
                    <a:pt x="163" y="989"/>
                  </a:lnTo>
                  <a:lnTo>
                    <a:pt x="163" y="989"/>
                  </a:lnTo>
                  <a:lnTo>
                    <a:pt x="163" y="990"/>
                  </a:lnTo>
                  <a:lnTo>
                    <a:pt x="163" y="990"/>
                  </a:lnTo>
                  <a:lnTo>
                    <a:pt x="163" y="990"/>
                  </a:lnTo>
                  <a:lnTo>
                    <a:pt x="164" y="990"/>
                  </a:lnTo>
                  <a:lnTo>
                    <a:pt x="164" y="990"/>
                  </a:lnTo>
                  <a:lnTo>
                    <a:pt x="164" y="990"/>
                  </a:lnTo>
                  <a:lnTo>
                    <a:pt x="164" y="991"/>
                  </a:lnTo>
                  <a:lnTo>
                    <a:pt x="165" y="991"/>
                  </a:lnTo>
                  <a:lnTo>
                    <a:pt x="165" y="991"/>
                  </a:lnTo>
                  <a:lnTo>
                    <a:pt x="165" y="991"/>
                  </a:lnTo>
                  <a:lnTo>
                    <a:pt x="165" y="991"/>
                  </a:lnTo>
                  <a:lnTo>
                    <a:pt x="165" y="991"/>
                  </a:lnTo>
                  <a:lnTo>
                    <a:pt x="165" y="991"/>
                  </a:lnTo>
                  <a:lnTo>
                    <a:pt x="165" y="991"/>
                  </a:lnTo>
                  <a:lnTo>
                    <a:pt x="166" y="991"/>
                  </a:lnTo>
                  <a:lnTo>
                    <a:pt x="166" y="992"/>
                  </a:lnTo>
                  <a:lnTo>
                    <a:pt x="166" y="992"/>
                  </a:lnTo>
                  <a:lnTo>
                    <a:pt x="166" y="992"/>
                  </a:lnTo>
                  <a:lnTo>
                    <a:pt x="166" y="992"/>
                  </a:lnTo>
                  <a:lnTo>
                    <a:pt x="166" y="992"/>
                  </a:lnTo>
                  <a:lnTo>
                    <a:pt x="166" y="992"/>
                  </a:lnTo>
                  <a:lnTo>
                    <a:pt x="167" y="992"/>
                  </a:lnTo>
                  <a:lnTo>
                    <a:pt x="167" y="992"/>
                  </a:lnTo>
                  <a:lnTo>
                    <a:pt x="167" y="992"/>
                  </a:lnTo>
                  <a:lnTo>
                    <a:pt x="167" y="993"/>
                  </a:lnTo>
                  <a:lnTo>
                    <a:pt x="167" y="993"/>
                  </a:lnTo>
                  <a:lnTo>
                    <a:pt x="168" y="993"/>
                  </a:lnTo>
                  <a:lnTo>
                    <a:pt x="168" y="993"/>
                  </a:lnTo>
                  <a:lnTo>
                    <a:pt x="168" y="993"/>
                  </a:lnTo>
                  <a:lnTo>
                    <a:pt x="168" y="993"/>
                  </a:lnTo>
                  <a:lnTo>
                    <a:pt x="168" y="993"/>
                  </a:lnTo>
                  <a:lnTo>
                    <a:pt x="168" y="994"/>
                  </a:lnTo>
                  <a:lnTo>
                    <a:pt x="168" y="994"/>
                  </a:lnTo>
                  <a:lnTo>
                    <a:pt x="169" y="994"/>
                  </a:lnTo>
                  <a:lnTo>
                    <a:pt x="169" y="994"/>
                  </a:lnTo>
                  <a:lnTo>
                    <a:pt x="169" y="994"/>
                  </a:lnTo>
                  <a:lnTo>
                    <a:pt x="169" y="994"/>
                  </a:lnTo>
                  <a:lnTo>
                    <a:pt x="170" y="994"/>
                  </a:lnTo>
                  <a:lnTo>
                    <a:pt x="170" y="994"/>
                  </a:lnTo>
                  <a:lnTo>
                    <a:pt x="170" y="994"/>
                  </a:lnTo>
                  <a:lnTo>
                    <a:pt x="170" y="994"/>
                  </a:lnTo>
                  <a:lnTo>
                    <a:pt x="170" y="995"/>
                  </a:lnTo>
                  <a:lnTo>
                    <a:pt x="170" y="995"/>
                  </a:lnTo>
                  <a:lnTo>
                    <a:pt x="170" y="995"/>
                  </a:lnTo>
                  <a:lnTo>
                    <a:pt x="171" y="995"/>
                  </a:lnTo>
                  <a:lnTo>
                    <a:pt x="171" y="995"/>
                  </a:lnTo>
                  <a:lnTo>
                    <a:pt x="171" y="995"/>
                  </a:lnTo>
                  <a:lnTo>
                    <a:pt x="171" y="995"/>
                  </a:lnTo>
                  <a:lnTo>
                    <a:pt x="171" y="996"/>
                  </a:lnTo>
                  <a:lnTo>
                    <a:pt x="171" y="996"/>
                  </a:lnTo>
                  <a:lnTo>
                    <a:pt x="171" y="996"/>
                  </a:lnTo>
                  <a:lnTo>
                    <a:pt x="172" y="996"/>
                  </a:lnTo>
                  <a:lnTo>
                    <a:pt x="172" y="996"/>
                  </a:lnTo>
                  <a:lnTo>
                    <a:pt x="172" y="996"/>
                  </a:lnTo>
                  <a:lnTo>
                    <a:pt x="172" y="996"/>
                  </a:lnTo>
                  <a:lnTo>
                    <a:pt x="172" y="996"/>
                  </a:lnTo>
                  <a:lnTo>
                    <a:pt x="173" y="996"/>
                  </a:lnTo>
                  <a:lnTo>
                    <a:pt x="173" y="996"/>
                  </a:lnTo>
                  <a:lnTo>
                    <a:pt x="173" y="996"/>
                  </a:lnTo>
                  <a:lnTo>
                    <a:pt x="173" y="996"/>
                  </a:lnTo>
                  <a:lnTo>
                    <a:pt x="173" y="997"/>
                  </a:lnTo>
                  <a:lnTo>
                    <a:pt x="173" y="997"/>
                  </a:lnTo>
                  <a:lnTo>
                    <a:pt x="174" y="997"/>
                  </a:lnTo>
                  <a:lnTo>
                    <a:pt x="174" y="997"/>
                  </a:lnTo>
                  <a:lnTo>
                    <a:pt x="174" y="997"/>
                  </a:lnTo>
                  <a:lnTo>
                    <a:pt x="174" y="997"/>
                  </a:lnTo>
                  <a:lnTo>
                    <a:pt x="174" y="997"/>
                  </a:lnTo>
                  <a:lnTo>
                    <a:pt x="175" y="997"/>
                  </a:lnTo>
                  <a:lnTo>
                    <a:pt x="175" y="997"/>
                  </a:lnTo>
                  <a:lnTo>
                    <a:pt x="175" y="997"/>
                  </a:lnTo>
                  <a:lnTo>
                    <a:pt x="175" y="997"/>
                  </a:lnTo>
                  <a:lnTo>
                    <a:pt x="175" y="997"/>
                  </a:lnTo>
                  <a:lnTo>
                    <a:pt x="175" y="997"/>
                  </a:lnTo>
                  <a:lnTo>
                    <a:pt x="175" y="997"/>
                  </a:lnTo>
                  <a:lnTo>
                    <a:pt x="176" y="998"/>
                  </a:lnTo>
                  <a:lnTo>
                    <a:pt x="176" y="998"/>
                  </a:lnTo>
                  <a:lnTo>
                    <a:pt x="176" y="998"/>
                  </a:lnTo>
                  <a:lnTo>
                    <a:pt x="176" y="998"/>
                  </a:lnTo>
                  <a:lnTo>
                    <a:pt x="176" y="998"/>
                  </a:lnTo>
                  <a:lnTo>
                    <a:pt x="176" y="998"/>
                  </a:lnTo>
                  <a:lnTo>
                    <a:pt x="176" y="998"/>
                  </a:lnTo>
                  <a:lnTo>
                    <a:pt x="177" y="998"/>
                  </a:lnTo>
                  <a:lnTo>
                    <a:pt x="177" y="998"/>
                  </a:lnTo>
                  <a:lnTo>
                    <a:pt x="177" y="998"/>
                  </a:lnTo>
                  <a:lnTo>
                    <a:pt x="177" y="998"/>
                  </a:lnTo>
                  <a:lnTo>
                    <a:pt x="178" y="999"/>
                  </a:lnTo>
                  <a:lnTo>
                    <a:pt x="178" y="999"/>
                  </a:lnTo>
                  <a:lnTo>
                    <a:pt x="178" y="999"/>
                  </a:lnTo>
                  <a:lnTo>
                    <a:pt x="178" y="999"/>
                  </a:lnTo>
                  <a:lnTo>
                    <a:pt x="178" y="999"/>
                  </a:lnTo>
                  <a:lnTo>
                    <a:pt x="178" y="999"/>
                  </a:lnTo>
                  <a:lnTo>
                    <a:pt x="178" y="999"/>
                  </a:lnTo>
                  <a:lnTo>
                    <a:pt x="179" y="999"/>
                  </a:lnTo>
                  <a:lnTo>
                    <a:pt x="179" y="999"/>
                  </a:lnTo>
                  <a:lnTo>
                    <a:pt x="179" y="999"/>
                  </a:lnTo>
                  <a:lnTo>
                    <a:pt x="179" y="999"/>
                  </a:lnTo>
                  <a:lnTo>
                    <a:pt x="179" y="999"/>
                  </a:lnTo>
                  <a:lnTo>
                    <a:pt x="180" y="999"/>
                  </a:lnTo>
                  <a:lnTo>
                    <a:pt x="180" y="999"/>
                  </a:lnTo>
                  <a:lnTo>
                    <a:pt x="180" y="999"/>
                  </a:lnTo>
                  <a:lnTo>
                    <a:pt x="180" y="999"/>
                  </a:lnTo>
                  <a:lnTo>
                    <a:pt x="180" y="999"/>
                  </a:lnTo>
                  <a:lnTo>
                    <a:pt x="180" y="999"/>
                  </a:lnTo>
                  <a:lnTo>
                    <a:pt x="180" y="999"/>
                  </a:lnTo>
                  <a:lnTo>
                    <a:pt x="181" y="999"/>
                  </a:lnTo>
                  <a:lnTo>
                    <a:pt x="181" y="999"/>
                  </a:lnTo>
                  <a:lnTo>
                    <a:pt x="181" y="999"/>
                  </a:lnTo>
                  <a:lnTo>
                    <a:pt x="181" y="1000"/>
                  </a:lnTo>
                  <a:lnTo>
                    <a:pt x="181" y="1000"/>
                  </a:lnTo>
                  <a:lnTo>
                    <a:pt x="181" y="1000"/>
                  </a:lnTo>
                  <a:lnTo>
                    <a:pt x="181" y="1000"/>
                  </a:lnTo>
                  <a:lnTo>
                    <a:pt x="182" y="1000"/>
                  </a:lnTo>
                  <a:lnTo>
                    <a:pt x="182" y="1000"/>
                  </a:lnTo>
                  <a:lnTo>
                    <a:pt x="182" y="1000"/>
                  </a:lnTo>
                  <a:lnTo>
                    <a:pt x="182" y="1000"/>
                  </a:lnTo>
                  <a:lnTo>
                    <a:pt x="183" y="1000"/>
                  </a:lnTo>
                  <a:lnTo>
                    <a:pt x="183" y="1000"/>
                  </a:lnTo>
                  <a:lnTo>
                    <a:pt x="183" y="1000"/>
                  </a:lnTo>
                  <a:lnTo>
                    <a:pt x="183" y="1000"/>
                  </a:lnTo>
                  <a:lnTo>
                    <a:pt x="183" y="1000"/>
                  </a:lnTo>
                  <a:lnTo>
                    <a:pt x="183" y="1000"/>
                  </a:lnTo>
                  <a:lnTo>
                    <a:pt x="183" y="1000"/>
                  </a:lnTo>
                  <a:lnTo>
                    <a:pt x="184" y="1000"/>
                  </a:lnTo>
                  <a:lnTo>
                    <a:pt x="184" y="1000"/>
                  </a:lnTo>
                  <a:lnTo>
                    <a:pt x="184" y="1000"/>
                  </a:lnTo>
                  <a:lnTo>
                    <a:pt x="184" y="1000"/>
                  </a:lnTo>
                  <a:lnTo>
                    <a:pt x="184" y="1000"/>
                  </a:lnTo>
                  <a:lnTo>
                    <a:pt x="184" y="1000"/>
                  </a:lnTo>
                  <a:lnTo>
                    <a:pt x="184" y="1000"/>
                  </a:lnTo>
                  <a:lnTo>
                    <a:pt x="185" y="1000"/>
                  </a:lnTo>
                  <a:lnTo>
                    <a:pt x="185" y="1000"/>
                  </a:lnTo>
                  <a:lnTo>
                    <a:pt x="185" y="1000"/>
                  </a:lnTo>
                  <a:lnTo>
                    <a:pt x="185" y="1000"/>
                  </a:lnTo>
                  <a:lnTo>
                    <a:pt x="185" y="1000"/>
                  </a:lnTo>
                  <a:lnTo>
                    <a:pt x="186" y="1000"/>
                  </a:lnTo>
                  <a:lnTo>
                    <a:pt x="186" y="1000"/>
                  </a:lnTo>
                  <a:lnTo>
                    <a:pt x="186" y="1001"/>
                  </a:lnTo>
                  <a:lnTo>
                    <a:pt x="186" y="1001"/>
                  </a:lnTo>
                  <a:lnTo>
                    <a:pt x="186" y="1001"/>
                  </a:lnTo>
                  <a:lnTo>
                    <a:pt x="186" y="1001"/>
                  </a:lnTo>
                  <a:lnTo>
                    <a:pt x="186" y="1001"/>
                  </a:lnTo>
                  <a:lnTo>
                    <a:pt x="187" y="1001"/>
                  </a:lnTo>
                  <a:lnTo>
                    <a:pt x="187" y="1001"/>
                  </a:lnTo>
                  <a:lnTo>
                    <a:pt x="187" y="1001"/>
                  </a:lnTo>
                  <a:lnTo>
                    <a:pt x="187" y="1001"/>
                  </a:lnTo>
                  <a:lnTo>
                    <a:pt x="188" y="1001"/>
                  </a:lnTo>
                  <a:lnTo>
                    <a:pt x="188" y="1001"/>
                  </a:lnTo>
                  <a:lnTo>
                    <a:pt x="188" y="1001"/>
                  </a:lnTo>
                  <a:lnTo>
                    <a:pt x="188" y="1001"/>
                  </a:lnTo>
                  <a:lnTo>
                    <a:pt x="188" y="1001"/>
                  </a:lnTo>
                  <a:lnTo>
                    <a:pt x="188" y="1001"/>
                  </a:lnTo>
                  <a:lnTo>
                    <a:pt x="188" y="1001"/>
                  </a:lnTo>
                  <a:lnTo>
                    <a:pt x="189" y="1001"/>
                  </a:lnTo>
                  <a:lnTo>
                    <a:pt x="189" y="1001"/>
                  </a:lnTo>
                  <a:lnTo>
                    <a:pt x="189" y="1001"/>
                  </a:lnTo>
                  <a:lnTo>
                    <a:pt x="189" y="1001"/>
                  </a:lnTo>
                  <a:lnTo>
                    <a:pt x="189" y="1000"/>
                  </a:lnTo>
                  <a:lnTo>
                    <a:pt x="189" y="1000"/>
                  </a:lnTo>
                  <a:lnTo>
                    <a:pt x="189" y="1000"/>
                  </a:lnTo>
                  <a:lnTo>
                    <a:pt x="190" y="1000"/>
                  </a:lnTo>
                  <a:lnTo>
                    <a:pt x="190" y="1000"/>
                  </a:lnTo>
                  <a:lnTo>
                    <a:pt x="190" y="1000"/>
                  </a:lnTo>
                  <a:lnTo>
                    <a:pt x="190" y="1000"/>
                  </a:lnTo>
                  <a:lnTo>
                    <a:pt x="190" y="1000"/>
                  </a:lnTo>
                  <a:lnTo>
                    <a:pt x="191" y="1000"/>
                  </a:lnTo>
                  <a:lnTo>
                    <a:pt x="191" y="1000"/>
                  </a:lnTo>
                  <a:lnTo>
                    <a:pt x="191" y="1000"/>
                  </a:lnTo>
                  <a:lnTo>
                    <a:pt x="191" y="1000"/>
                  </a:lnTo>
                  <a:lnTo>
                    <a:pt x="191" y="1000"/>
                  </a:lnTo>
                  <a:lnTo>
                    <a:pt x="191" y="1000"/>
                  </a:lnTo>
                  <a:lnTo>
                    <a:pt x="191" y="1000"/>
                  </a:lnTo>
                  <a:lnTo>
                    <a:pt x="192" y="1000"/>
                  </a:lnTo>
                  <a:lnTo>
                    <a:pt x="192" y="1000"/>
                  </a:lnTo>
                  <a:lnTo>
                    <a:pt x="192" y="1000"/>
                  </a:lnTo>
                  <a:lnTo>
                    <a:pt x="192" y="1000"/>
                  </a:lnTo>
                  <a:lnTo>
                    <a:pt x="193" y="1000"/>
                  </a:lnTo>
                  <a:lnTo>
                    <a:pt x="193" y="1000"/>
                  </a:lnTo>
                  <a:lnTo>
                    <a:pt x="193" y="1000"/>
                  </a:lnTo>
                  <a:lnTo>
                    <a:pt x="193" y="1000"/>
                  </a:lnTo>
                  <a:lnTo>
                    <a:pt x="193" y="1000"/>
                  </a:lnTo>
                  <a:lnTo>
                    <a:pt x="193" y="1000"/>
                  </a:lnTo>
                  <a:lnTo>
                    <a:pt x="193" y="1000"/>
                  </a:lnTo>
                  <a:lnTo>
                    <a:pt x="194" y="1000"/>
                  </a:lnTo>
                  <a:lnTo>
                    <a:pt x="194" y="1000"/>
                  </a:lnTo>
                  <a:lnTo>
                    <a:pt x="194" y="1000"/>
                  </a:lnTo>
                  <a:lnTo>
                    <a:pt x="194" y="1000"/>
                  </a:lnTo>
                  <a:lnTo>
                    <a:pt x="194" y="1000"/>
                  </a:lnTo>
                  <a:lnTo>
                    <a:pt x="194" y="999"/>
                  </a:lnTo>
                  <a:lnTo>
                    <a:pt x="194" y="999"/>
                  </a:lnTo>
                  <a:lnTo>
                    <a:pt x="195" y="999"/>
                  </a:lnTo>
                  <a:lnTo>
                    <a:pt x="195" y="999"/>
                  </a:lnTo>
                  <a:lnTo>
                    <a:pt x="195" y="999"/>
                  </a:lnTo>
                  <a:lnTo>
                    <a:pt x="195" y="999"/>
                  </a:lnTo>
                  <a:lnTo>
                    <a:pt x="195" y="999"/>
                  </a:lnTo>
                  <a:lnTo>
                    <a:pt x="196" y="999"/>
                  </a:lnTo>
                  <a:lnTo>
                    <a:pt x="196" y="999"/>
                  </a:lnTo>
                  <a:lnTo>
                    <a:pt x="196" y="999"/>
                  </a:lnTo>
                  <a:lnTo>
                    <a:pt x="196" y="999"/>
                  </a:lnTo>
                  <a:lnTo>
                    <a:pt x="196" y="999"/>
                  </a:lnTo>
                  <a:lnTo>
                    <a:pt x="196" y="999"/>
                  </a:lnTo>
                  <a:lnTo>
                    <a:pt x="196" y="999"/>
                  </a:lnTo>
                  <a:lnTo>
                    <a:pt x="197" y="999"/>
                  </a:lnTo>
                  <a:lnTo>
                    <a:pt x="197" y="999"/>
                  </a:lnTo>
                  <a:lnTo>
                    <a:pt x="197" y="999"/>
                  </a:lnTo>
                  <a:lnTo>
                    <a:pt x="197" y="999"/>
                  </a:lnTo>
                  <a:lnTo>
                    <a:pt x="198" y="999"/>
                  </a:lnTo>
                  <a:lnTo>
                    <a:pt x="198" y="999"/>
                  </a:lnTo>
                  <a:lnTo>
                    <a:pt x="198" y="999"/>
                  </a:lnTo>
                  <a:lnTo>
                    <a:pt x="198" y="999"/>
                  </a:lnTo>
                  <a:lnTo>
                    <a:pt x="198" y="999"/>
                  </a:lnTo>
                  <a:lnTo>
                    <a:pt x="198" y="999"/>
                  </a:lnTo>
                  <a:lnTo>
                    <a:pt x="198" y="999"/>
                  </a:lnTo>
                  <a:lnTo>
                    <a:pt x="199" y="998"/>
                  </a:lnTo>
                  <a:lnTo>
                    <a:pt x="199" y="998"/>
                  </a:lnTo>
                  <a:lnTo>
                    <a:pt x="199" y="998"/>
                  </a:lnTo>
                  <a:lnTo>
                    <a:pt x="199" y="998"/>
                  </a:lnTo>
                  <a:lnTo>
                    <a:pt x="199" y="998"/>
                  </a:lnTo>
                  <a:lnTo>
                    <a:pt x="199" y="998"/>
                  </a:lnTo>
                  <a:lnTo>
                    <a:pt x="199" y="998"/>
                  </a:lnTo>
                  <a:lnTo>
                    <a:pt x="200" y="998"/>
                  </a:lnTo>
                  <a:lnTo>
                    <a:pt x="200" y="998"/>
                  </a:lnTo>
                  <a:lnTo>
                    <a:pt x="200" y="998"/>
                  </a:lnTo>
                  <a:lnTo>
                    <a:pt x="200" y="998"/>
                  </a:lnTo>
                  <a:lnTo>
                    <a:pt x="200" y="998"/>
                  </a:lnTo>
                  <a:lnTo>
                    <a:pt x="201" y="998"/>
                  </a:lnTo>
                  <a:lnTo>
                    <a:pt x="201" y="998"/>
                  </a:lnTo>
                  <a:lnTo>
                    <a:pt x="201" y="997"/>
                  </a:lnTo>
                  <a:lnTo>
                    <a:pt x="201" y="997"/>
                  </a:lnTo>
                  <a:lnTo>
                    <a:pt x="201" y="997"/>
                  </a:lnTo>
                  <a:lnTo>
                    <a:pt x="201" y="997"/>
                  </a:lnTo>
                  <a:lnTo>
                    <a:pt x="201" y="997"/>
                  </a:lnTo>
                  <a:lnTo>
                    <a:pt x="202" y="997"/>
                  </a:lnTo>
                  <a:lnTo>
                    <a:pt x="202" y="997"/>
                  </a:lnTo>
                  <a:lnTo>
                    <a:pt x="202" y="997"/>
                  </a:lnTo>
                  <a:lnTo>
                    <a:pt x="202" y="997"/>
                  </a:lnTo>
                  <a:lnTo>
                    <a:pt x="203" y="997"/>
                  </a:lnTo>
                  <a:lnTo>
                    <a:pt x="203" y="997"/>
                  </a:lnTo>
                  <a:lnTo>
                    <a:pt x="203" y="997"/>
                  </a:lnTo>
                  <a:lnTo>
                    <a:pt x="203" y="997"/>
                  </a:lnTo>
                  <a:lnTo>
                    <a:pt x="203" y="997"/>
                  </a:lnTo>
                  <a:lnTo>
                    <a:pt x="203" y="997"/>
                  </a:lnTo>
                  <a:lnTo>
                    <a:pt x="203" y="997"/>
                  </a:lnTo>
                  <a:lnTo>
                    <a:pt x="204" y="997"/>
                  </a:lnTo>
                  <a:lnTo>
                    <a:pt x="204" y="997"/>
                  </a:lnTo>
                  <a:lnTo>
                    <a:pt x="204" y="996"/>
                  </a:lnTo>
                  <a:lnTo>
                    <a:pt x="204" y="996"/>
                  </a:lnTo>
                  <a:lnTo>
                    <a:pt x="204" y="996"/>
                  </a:lnTo>
                  <a:lnTo>
                    <a:pt x="204" y="996"/>
                  </a:lnTo>
                  <a:lnTo>
                    <a:pt x="204" y="996"/>
                  </a:lnTo>
                  <a:lnTo>
                    <a:pt x="205" y="996"/>
                  </a:lnTo>
                  <a:lnTo>
                    <a:pt x="205" y="996"/>
                  </a:lnTo>
                  <a:lnTo>
                    <a:pt x="205" y="996"/>
                  </a:lnTo>
                  <a:lnTo>
                    <a:pt x="205" y="996"/>
                  </a:lnTo>
                  <a:lnTo>
                    <a:pt x="205" y="996"/>
                  </a:lnTo>
                  <a:lnTo>
                    <a:pt x="206" y="996"/>
                  </a:lnTo>
                  <a:lnTo>
                    <a:pt x="206" y="996"/>
                  </a:lnTo>
                  <a:lnTo>
                    <a:pt x="206" y="996"/>
                  </a:lnTo>
                  <a:lnTo>
                    <a:pt x="206" y="996"/>
                  </a:lnTo>
                  <a:lnTo>
                    <a:pt x="206" y="996"/>
                  </a:lnTo>
                  <a:lnTo>
                    <a:pt x="206" y="996"/>
                  </a:lnTo>
                  <a:lnTo>
                    <a:pt x="207" y="996"/>
                  </a:lnTo>
                  <a:lnTo>
                    <a:pt x="207" y="996"/>
                  </a:lnTo>
                  <a:lnTo>
                    <a:pt x="207" y="995"/>
                  </a:lnTo>
                  <a:lnTo>
                    <a:pt x="207" y="995"/>
                  </a:lnTo>
                  <a:lnTo>
                    <a:pt x="207" y="995"/>
                  </a:lnTo>
                  <a:lnTo>
                    <a:pt x="208" y="995"/>
                  </a:lnTo>
                  <a:lnTo>
                    <a:pt x="208" y="995"/>
                  </a:lnTo>
                  <a:lnTo>
                    <a:pt x="208" y="995"/>
                  </a:lnTo>
                  <a:lnTo>
                    <a:pt x="208" y="995"/>
                  </a:lnTo>
                  <a:lnTo>
                    <a:pt x="208" y="995"/>
                  </a:lnTo>
                  <a:lnTo>
                    <a:pt x="208" y="995"/>
                  </a:lnTo>
                  <a:lnTo>
                    <a:pt x="208" y="995"/>
                  </a:lnTo>
                  <a:lnTo>
                    <a:pt x="209" y="995"/>
                  </a:lnTo>
                  <a:lnTo>
                    <a:pt x="209" y="994"/>
                  </a:lnTo>
                  <a:lnTo>
                    <a:pt x="209" y="994"/>
                  </a:lnTo>
                  <a:lnTo>
                    <a:pt x="209" y="994"/>
                  </a:lnTo>
                  <a:lnTo>
                    <a:pt x="209" y="994"/>
                  </a:lnTo>
                  <a:lnTo>
                    <a:pt x="209" y="994"/>
                  </a:lnTo>
                  <a:lnTo>
                    <a:pt x="209" y="994"/>
                  </a:lnTo>
                  <a:lnTo>
                    <a:pt x="210" y="994"/>
                  </a:lnTo>
                  <a:lnTo>
                    <a:pt x="210" y="994"/>
                  </a:lnTo>
                  <a:lnTo>
                    <a:pt x="210" y="994"/>
                  </a:lnTo>
                  <a:lnTo>
                    <a:pt x="210" y="994"/>
                  </a:lnTo>
                  <a:lnTo>
                    <a:pt x="211" y="994"/>
                  </a:lnTo>
                  <a:lnTo>
                    <a:pt x="211" y="994"/>
                  </a:lnTo>
                  <a:lnTo>
                    <a:pt x="211" y="994"/>
                  </a:lnTo>
                  <a:lnTo>
                    <a:pt x="211" y="994"/>
                  </a:lnTo>
                  <a:lnTo>
                    <a:pt x="211" y="994"/>
                  </a:lnTo>
                  <a:lnTo>
                    <a:pt x="211" y="994"/>
                  </a:lnTo>
                  <a:lnTo>
                    <a:pt x="211" y="994"/>
                  </a:lnTo>
                  <a:lnTo>
                    <a:pt x="212" y="994"/>
                  </a:lnTo>
                  <a:lnTo>
                    <a:pt x="212" y="993"/>
                  </a:lnTo>
                  <a:lnTo>
                    <a:pt x="212" y="993"/>
                  </a:lnTo>
                  <a:lnTo>
                    <a:pt x="212" y="993"/>
                  </a:lnTo>
                  <a:lnTo>
                    <a:pt x="212" y="993"/>
                  </a:lnTo>
                  <a:lnTo>
                    <a:pt x="212" y="993"/>
                  </a:lnTo>
                  <a:lnTo>
                    <a:pt x="212" y="993"/>
                  </a:lnTo>
                  <a:lnTo>
                    <a:pt x="213" y="993"/>
                  </a:lnTo>
                  <a:lnTo>
                    <a:pt x="213" y="993"/>
                  </a:lnTo>
                  <a:lnTo>
                    <a:pt x="213" y="993"/>
                  </a:lnTo>
                  <a:lnTo>
                    <a:pt x="213" y="993"/>
                  </a:lnTo>
                  <a:lnTo>
                    <a:pt x="213" y="993"/>
                  </a:lnTo>
                  <a:lnTo>
                    <a:pt x="214" y="993"/>
                  </a:lnTo>
                  <a:lnTo>
                    <a:pt x="214" y="993"/>
                  </a:lnTo>
                  <a:lnTo>
                    <a:pt x="214" y="993"/>
                  </a:lnTo>
                  <a:lnTo>
                    <a:pt x="214" y="992"/>
                  </a:lnTo>
                  <a:lnTo>
                    <a:pt x="214" y="992"/>
                  </a:lnTo>
                  <a:lnTo>
                    <a:pt x="214" y="992"/>
                  </a:lnTo>
                  <a:lnTo>
                    <a:pt x="214" y="992"/>
                  </a:lnTo>
                  <a:lnTo>
                    <a:pt x="215" y="992"/>
                  </a:lnTo>
                  <a:lnTo>
                    <a:pt x="215" y="992"/>
                  </a:lnTo>
                  <a:lnTo>
                    <a:pt x="215" y="992"/>
                  </a:lnTo>
                  <a:lnTo>
                    <a:pt x="215" y="992"/>
                  </a:lnTo>
                  <a:lnTo>
                    <a:pt x="216" y="992"/>
                  </a:lnTo>
                  <a:lnTo>
                    <a:pt x="216" y="992"/>
                  </a:lnTo>
                  <a:lnTo>
                    <a:pt x="216" y="992"/>
                  </a:lnTo>
                  <a:lnTo>
                    <a:pt x="216" y="992"/>
                  </a:lnTo>
                  <a:lnTo>
                    <a:pt x="216" y="992"/>
                  </a:lnTo>
                  <a:lnTo>
                    <a:pt x="216" y="992"/>
                  </a:lnTo>
                  <a:lnTo>
                    <a:pt x="216" y="992"/>
                  </a:lnTo>
                  <a:lnTo>
                    <a:pt x="217" y="992"/>
                  </a:lnTo>
                  <a:lnTo>
                    <a:pt x="217" y="992"/>
                  </a:lnTo>
                  <a:lnTo>
                    <a:pt x="217" y="992"/>
                  </a:lnTo>
                  <a:lnTo>
                    <a:pt x="217" y="992"/>
                  </a:lnTo>
                  <a:lnTo>
                    <a:pt x="217" y="992"/>
                  </a:lnTo>
                  <a:lnTo>
                    <a:pt x="217" y="992"/>
                  </a:lnTo>
                  <a:lnTo>
                    <a:pt x="217" y="992"/>
                  </a:lnTo>
                  <a:lnTo>
                    <a:pt x="218" y="992"/>
                  </a:lnTo>
                  <a:lnTo>
                    <a:pt x="218" y="992"/>
                  </a:lnTo>
                  <a:lnTo>
                    <a:pt x="218" y="991"/>
                  </a:lnTo>
                  <a:lnTo>
                    <a:pt x="218" y="991"/>
                  </a:lnTo>
                  <a:lnTo>
                    <a:pt x="218" y="991"/>
                  </a:lnTo>
                  <a:lnTo>
                    <a:pt x="219" y="991"/>
                  </a:lnTo>
                  <a:lnTo>
                    <a:pt x="219" y="991"/>
                  </a:lnTo>
                  <a:lnTo>
                    <a:pt x="219" y="991"/>
                  </a:lnTo>
                  <a:lnTo>
                    <a:pt x="219" y="991"/>
                  </a:lnTo>
                  <a:lnTo>
                    <a:pt x="219" y="991"/>
                  </a:lnTo>
                  <a:lnTo>
                    <a:pt x="219" y="991"/>
                  </a:lnTo>
                  <a:lnTo>
                    <a:pt x="219" y="991"/>
                  </a:lnTo>
                  <a:lnTo>
                    <a:pt x="220" y="991"/>
                  </a:lnTo>
                  <a:lnTo>
                    <a:pt x="220" y="991"/>
                  </a:lnTo>
                  <a:lnTo>
                    <a:pt x="220" y="991"/>
                  </a:lnTo>
                  <a:lnTo>
                    <a:pt x="220" y="991"/>
                  </a:lnTo>
                  <a:lnTo>
                    <a:pt x="221" y="991"/>
                  </a:lnTo>
                  <a:lnTo>
                    <a:pt x="221" y="991"/>
                  </a:lnTo>
                  <a:lnTo>
                    <a:pt x="221" y="991"/>
                  </a:lnTo>
                  <a:lnTo>
                    <a:pt x="221" y="991"/>
                  </a:lnTo>
                  <a:lnTo>
                    <a:pt x="221" y="991"/>
                  </a:lnTo>
                  <a:lnTo>
                    <a:pt x="221" y="991"/>
                  </a:lnTo>
                  <a:lnTo>
                    <a:pt x="221" y="991"/>
                  </a:lnTo>
                  <a:lnTo>
                    <a:pt x="222" y="991"/>
                  </a:lnTo>
                  <a:lnTo>
                    <a:pt x="222" y="991"/>
                  </a:lnTo>
                  <a:lnTo>
                    <a:pt x="222" y="991"/>
                  </a:lnTo>
                  <a:lnTo>
                    <a:pt x="222" y="991"/>
                  </a:lnTo>
                  <a:lnTo>
                    <a:pt x="222" y="991"/>
                  </a:lnTo>
                  <a:lnTo>
                    <a:pt x="222" y="991"/>
                  </a:lnTo>
                  <a:lnTo>
                    <a:pt x="222" y="991"/>
                  </a:lnTo>
                  <a:lnTo>
                    <a:pt x="223" y="991"/>
                  </a:lnTo>
                  <a:lnTo>
                    <a:pt x="223" y="991"/>
                  </a:lnTo>
                  <a:lnTo>
                    <a:pt x="223" y="991"/>
                  </a:lnTo>
                  <a:lnTo>
                    <a:pt x="223" y="991"/>
                  </a:lnTo>
                  <a:lnTo>
                    <a:pt x="223" y="991"/>
                  </a:lnTo>
                  <a:lnTo>
                    <a:pt x="224" y="991"/>
                  </a:lnTo>
                  <a:lnTo>
                    <a:pt x="224" y="991"/>
                  </a:lnTo>
                  <a:lnTo>
                    <a:pt x="224" y="991"/>
                  </a:lnTo>
                  <a:lnTo>
                    <a:pt x="224" y="991"/>
                  </a:lnTo>
                  <a:lnTo>
                    <a:pt x="224" y="991"/>
                  </a:lnTo>
                  <a:lnTo>
                    <a:pt x="224" y="991"/>
                  </a:lnTo>
                  <a:lnTo>
                    <a:pt x="224" y="991"/>
                  </a:lnTo>
                  <a:lnTo>
                    <a:pt x="225" y="991"/>
                  </a:lnTo>
                  <a:lnTo>
                    <a:pt x="225" y="991"/>
                  </a:lnTo>
                  <a:lnTo>
                    <a:pt x="225" y="991"/>
                  </a:lnTo>
                  <a:lnTo>
                    <a:pt x="225" y="991"/>
                  </a:lnTo>
                  <a:lnTo>
                    <a:pt x="226" y="991"/>
                  </a:lnTo>
                  <a:lnTo>
                    <a:pt x="226" y="991"/>
                  </a:lnTo>
                  <a:lnTo>
                    <a:pt x="226" y="991"/>
                  </a:lnTo>
                  <a:lnTo>
                    <a:pt x="226" y="991"/>
                  </a:lnTo>
                  <a:lnTo>
                    <a:pt x="226" y="991"/>
                  </a:lnTo>
                  <a:lnTo>
                    <a:pt x="226" y="991"/>
                  </a:lnTo>
                  <a:lnTo>
                    <a:pt x="226" y="991"/>
                  </a:lnTo>
                  <a:lnTo>
                    <a:pt x="227" y="991"/>
                  </a:lnTo>
                  <a:lnTo>
                    <a:pt x="227" y="991"/>
                  </a:lnTo>
                  <a:lnTo>
                    <a:pt x="227" y="991"/>
                  </a:lnTo>
                  <a:lnTo>
                    <a:pt x="227" y="991"/>
                  </a:lnTo>
                  <a:lnTo>
                    <a:pt x="227" y="991"/>
                  </a:lnTo>
                  <a:lnTo>
                    <a:pt x="227" y="991"/>
                  </a:lnTo>
                  <a:lnTo>
                    <a:pt x="227" y="991"/>
                  </a:lnTo>
                  <a:lnTo>
                    <a:pt x="228" y="991"/>
                  </a:lnTo>
                  <a:lnTo>
                    <a:pt x="228" y="991"/>
                  </a:lnTo>
                  <a:lnTo>
                    <a:pt x="228" y="991"/>
                  </a:lnTo>
                  <a:lnTo>
                    <a:pt x="228" y="991"/>
                  </a:lnTo>
                  <a:lnTo>
                    <a:pt x="228" y="991"/>
                  </a:lnTo>
                  <a:lnTo>
                    <a:pt x="229" y="991"/>
                  </a:lnTo>
                  <a:lnTo>
                    <a:pt x="229" y="991"/>
                  </a:lnTo>
                  <a:lnTo>
                    <a:pt x="229" y="991"/>
                  </a:lnTo>
                  <a:lnTo>
                    <a:pt x="229" y="991"/>
                  </a:lnTo>
                  <a:lnTo>
                    <a:pt x="229" y="991"/>
                  </a:lnTo>
                  <a:lnTo>
                    <a:pt x="229" y="991"/>
                  </a:lnTo>
                  <a:lnTo>
                    <a:pt x="229" y="991"/>
                  </a:lnTo>
                  <a:lnTo>
                    <a:pt x="230" y="991"/>
                  </a:lnTo>
                  <a:lnTo>
                    <a:pt x="230" y="991"/>
                  </a:lnTo>
                  <a:lnTo>
                    <a:pt x="230" y="991"/>
                  </a:lnTo>
                  <a:lnTo>
                    <a:pt x="230" y="991"/>
                  </a:lnTo>
                  <a:lnTo>
                    <a:pt x="231" y="991"/>
                  </a:lnTo>
                  <a:lnTo>
                    <a:pt x="231" y="991"/>
                  </a:lnTo>
                  <a:lnTo>
                    <a:pt x="231" y="991"/>
                  </a:lnTo>
                  <a:lnTo>
                    <a:pt x="231" y="991"/>
                  </a:lnTo>
                  <a:lnTo>
                    <a:pt x="231" y="991"/>
                  </a:lnTo>
                  <a:lnTo>
                    <a:pt x="231" y="992"/>
                  </a:lnTo>
                  <a:lnTo>
                    <a:pt x="231" y="992"/>
                  </a:lnTo>
                  <a:lnTo>
                    <a:pt x="232" y="992"/>
                  </a:lnTo>
                  <a:lnTo>
                    <a:pt x="232" y="992"/>
                  </a:lnTo>
                  <a:lnTo>
                    <a:pt x="232" y="992"/>
                  </a:lnTo>
                  <a:lnTo>
                    <a:pt x="232" y="992"/>
                  </a:lnTo>
                  <a:lnTo>
                    <a:pt x="232" y="992"/>
                  </a:lnTo>
                  <a:lnTo>
                    <a:pt x="232" y="992"/>
                  </a:lnTo>
                  <a:lnTo>
                    <a:pt x="232" y="992"/>
                  </a:lnTo>
                  <a:lnTo>
                    <a:pt x="233" y="992"/>
                  </a:lnTo>
                  <a:lnTo>
                    <a:pt x="233" y="992"/>
                  </a:lnTo>
                  <a:lnTo>
                    <a:pt x="233" y="992"/>
                  </a:lnTo>
                  <a:lnTo>
                    <a:pt x="233" y="992"/>
                  </a:lnTo>
                  <a:lnTo>
                    <a:pt x="233" y="992"/>
                  </a:lnTo>
                  <a:lnTo>
                    <a:pt x="234" y="992"/>
                  </a:lnTo>
                  <a:lnTo>
                    <a:pt x="234" y="992"/>
                  </a:lnTo>
                  <a:lnTo>
                    <a:pt x="234" y="992"/>
                  </a:lnTo>
                  <a:lnTo>
                    <a:pt x="234" y="992"/>
                  </a:lnTo>
                  <a:lnTo>
                    <a:pt x="234" y="992"/>
                  </a:lnTo>
                  <a:lnTo>
                    <a:pt x="234" y="992"/>
                  </a:lnTo>
                  <a:lnTo>
                    <a:pt x="234" y="993"/>
                  </a:lnTo>
                  <a:lnTo>
                    <a:pt x="235" y="993"/>
                  </a:lnTo>
                  <a:lnTo>
                    <a:pt x="235" y="993"/>
                  </a:lnTo>
                  <a:lnTo>
                    <a:pt x="235" y="993"/>
                  </a:lnTo>
                  <a:lnTo>
                    <a:pt x="235" y="993"/>
                  </a:lnTo>
                  <a:lnTo>
                    <a:pt x="236" y="993"/>
                  </a:lnTo>
                  <a:lnTo>
                    <a:pt x="236" y="993"/>
                  </a:lnTo>
                  <a:lnTo>
                    <a:pt x="236" y="993"/>
                  </a:lnTo>
                  <a:lnTo>
                    <a:pt x="236" y="993"/>
                  </a:lnTo>
                  <a:lnTo>
                    <a:pt x="236" y="993"/>
                  </a:lnTo>
                  <a:lnTo>
                    <a:pt x="236" y="994"/>
                  </a:lnTo>
                  <a:lnTo>
                    <a:pt x="236" y="994"/>
                  </a:lnTo>
                  <a:lnTo>
                    <a:pt x="237" y="994"/>
                  </a:lnTo>
                  <a:lnTo>
                    <a:pt x="237" y="994"/>
                  </a:lnTo>
                  <a:lnTo>
                    <a:pt x="237" y="994"/>
                  </a:lnTo>
                  <a:lnTo>
                    <a:pt x="237" y="994"/>
                  </a:lnTo>
                  <a:lnTo>
                    <a:pt x="237" y="994"/>
                  </a:lnTo>
                  <a:lnTo>
                    <a:pt x="237" y="994"/>
                  </a:lnTo>
                  <a:lnTo>
                    <a:pt x="237" y="994"/>
                  </a:lnTo>
                  <a:lnTo>
                    <a:pt x="238" y="994"/>
                  </a:lnTo>
                  <a:lnTo>
                    <a:pt x="238" y="994"/>
                  </a:lnTo>
                  <a:lnTo>
                    <a:pt x="238" y="994"/>
                  </a:lnTo>
                  <a:lnTo>
                    <a:pt x="238" y="995"/>
                  </a:lnTo>
                  <a:lnTo>
                    <a:pt x="238" y="995"/>
                  </a:lnTo>
                  <a:lnTo>
                    <a:pt x="239" y="995"/>
                  </a:lnTo>
                  <a:lnTo>
                    <a:pt x="239" y="995"/>
                  </a:lnTo>
                  <a:lnTo>
                    <a:pt x="239" y="995"/>
                  </a:lnTo>
                  <a:lnTo>
                    <a:pt x="239" y="995"/>
                  </a:lnTo>
                  <a:lnTo>
                    <a:pt x="239" y="995"/>
                  </a:lnTo>
                  <a:lnTo>
                    <a:pt x="239" y="995"/>
                  </a:lnTo>
                  <a:lnTo>
                    <a:pt x="240" y="996"/>
                  </a:lnTo>
                  <a:lnTo>
                    <a:pt x="240" y="996"/>
                  </a:lnTo>
                  <a:lnTo>
                    <a:pt x="240" y="996"/>
                  </a:lnTo>
                  <a:lnTo>
                    <a:pt x="240" y="996"/>
                  </a:lnTo>
                  <a:lnTo>
                    <a:pt x="240" y="996"/>
                  </a:lnTo>
                  <a:lnTo>
                    <a:pt x="240" y="996"/>
                  </a:lnTo>
                  <a:lnTo>
                    <a:pt x="240" y="996"/>
                  </a:lnTo>
                  <a:lnTo>
                    <a:pt x="241" y="996"/>
                  </a:lnTo>
                  <a:lnTo>
                    <a:pt x="241" y="996"/>
                  </a:lnTo>
                  <a:lnTo>
                    <a:pt x="241" y="996"/>
                  </a:lnTo>
                  <a:lnTo>
                    <a:pt x="241" y="997"/>
                  </a:lnTo>
                  <a:lnTo>
                    <a:pt x="241" y="997"/>
                  </a:lnTo>
                  <a:lnTo>
                    <a:pt x="242" y="997"/>
                  </a:lnTo>
                  <a:lnTo>
                    <a:pt x="242" y="997"/>
                  </a:lnTo>
                  <a:lnTo>
                    <a:pt x="242" y="997"/>
                  </a:lnTo>
                  <a:lnTo>
                    <a:pt x="242" y="997"/>
                  </a:lnTo>
                  <a:lnTo>
                    <a:pt x="242" y="997"/>
                  </a:lnTo>
                  <a:lnTo>
                    <a:pt x="242" y="997"/>
                  </a:lnTo>
                  <a:lnTo>
                    <a:pt x="242" y="997"/>
                  </a:lnTo>
                  <a:lnTo>
                    <a:pt x="243" y="998"/>
                  </a:lnTo>
                  <a:lnTo>
                    <a:pt x="243" y="998"/>
                  </a:lnTo>
                  <a:lnTo>
                    <a:pt x="243" y="998"/>
                  </a:lnTo>
                  <a:lnTo>
                    <a:pt x="243" y="998"/>
                  </a:lnTo>
                  <a:lnTo>
                    <a:pt x="244" y="998"/>
                  </a:lnTo>
                  <a:lnTo>
                    <a:pt x="244" y="998"/>
                  </a:lnTo>
                  <a:lnTo>
                    <a:pt x="244" y="999"/>
                  </a:lnTo>
                  <a:lnTo>
                    <a:pt x="244" y="999"/>
                  </a:lnTo>
                  <a:lnTo>
                    <a:pt x="244" y="999"/>
                  </a:lnTo>
                  <a:lnTo>
                    <a:pt x="244" y="999"/>
                  </a:lnTo>
                  <a:lnTo>
                    <a:pt x="244" y="999"/>
                  </a:lnTo>
                  <a:lnTo>
                    <a:pt x="245" y="999"/>
                  </a:lnTo>
                  <a:lnTo>
                    <a:pt x="245" y="999"/>
                  </a:lnTo>
                  <a:lnTo>
                    <a:pt x="245" y="999"/>
                  </a:lnTo>
                  <a:lnTo>
                    <a:pt x="245" y="999"/>
                  </a:lnTo>
                  <a:lnTo>
                    <a:pt x="245" y="1000"/>
                  </a:lnTo>
                  <a:lnTo>
                    <a:pt x="245" y="1000"/>
                  </a:lnTo>
                  <a:lnTo>
                    <a:pt x="245" y="1000"/>
                  </a:lnTo>
                  <a:lnTo>
                    <a:pt x="246" y="1000"/>
                  </a:lnTo>
                  <a:lnTo>
                    <a:pt x="246" y="1000"/>
                  </a:lnTo>
                  <a:lnTo>
                    <a:pt x="246" y="1001"/>
                  </a:lnTo>
                  <a:lnTo>
                    <a:pt x="246" y="1001"/>
                  </a:lnTo>
                  <a:lnTo>
                    <a:pt x="246" y="1001"/>
                  </a:lnTo>
                  <a:lnTo>
                    <a:pt x="247" y="1001"/>
                  </a:lnTo>
                  <a:lnTo>
                    <a:pt x="247" y="1001"/>
                  </a:lnTo>
                  <a:lnTo>
                    <a:pt x="247" y="1001"/>
                  </a:lnTo>
                  <a:lnTo>
                    <a:pt x="247" y="1001"/>
                  </a:lnTo>
                  <a:lnTo>
                    <a:pt x="247" y="1001"/>
                  </a:lnTo>
                  <a:lnTo>
                    <a:pt x="247" y="1002"/>
                  </a:lnTo>
                  <a:lnTo>
                    <a:pt x="247" y="1002"/>
                  </a:lnTo>
                  <a:lnTo>
                    <a:pt x="248" y="1002"/>
                  </a:lnTo>
                  <a:lnTo>
                    <a:pt x="248" y="1002"/>
                  </a:lnTo>
                  <a:lnTo>
                    <a:pt x="248" y="1002"/>
                  </a:lnTo>
                  <a:lnTo>
                    <a:pt x="248" y="1002"/>
                  </a:lnTo>
                  <a:lnTo>
                    <a:pt x="249" y="1002"/>
                  </a:lnTo>
                  <a:lnTo>
                    <a:pt x="249" y="1003"/>
                  </a:lnTo>
                  <a:lnTo>
                    <a:pt x="249" y="1003"/>
                  </a:lnTo>
                  <a:lnTo>
                    <a:pt x="249" y="1003"/>
                  </a:lnTo>
                  <a:lnTo>
                    <a:pt x="249" y="1003"/>
                  </a:lnTo>
                  <a:lnTo>
                    <a:pt x="249" y="1003"/>
                  </a:lnTo>
                  <a:lnTo>
                    <a:pt x="249" y="1004"/>
                  </a:lnTo>
                  <a:lnTo>
                    <a:pt x="250" y="1004"/>
                  </a:lnTo>
                  <a:lnTo>
                    <a:pt x="250" y="1004"/>
                  </a:lnTo>
                  <a:lnTo>
                    <a:pt x="250" y="1004"/>
                  </a:lnTo>
                  <a:lnTo>
                    <a:pt x="250" y="1004"/>
                  </a:lnTo>
                  <a:lnTo>
                    <a:pt x="250" y="1004"/>
                  </a:lnTo>
                  <a:lnTo>
                    <a:pt x="250" y="1004"/>
                  </a:lnTo>
                  <a:lnTo>
                    <a:pt x="250" y="1005"/>
                  </a:lnTo>
                  <a:lnTo>
                    <a:pt x="251" y="1005"/>
                  </a:lnTo>
                  <a:lnTo>
                    <a:pt x="251" y="1005"/>
                  </a:lnTo>
                  <a:lnTo>
                    <a:pt x="251" y="1005"/>
                  </a:lnTo>
                  <a:lnTo>
                    <a:pt x="251" y="1005"/>
                  </a:lnTo>
                  <a:lnTo>
                    <a:pt x="251" y="1006"/>
                  </a:lnTo>
                  <a:lnTo>
                    <a:pt x="252" y="1006"/>
                  </a:lnTo>
                  <a:lnTo>
                    <a:pt x="252" y="1006"/>
                  </a:lnTo>
                  <a:lnTo>
                    <a:pt x="252" y="1006"/>
                  </a:lnTo>
                  <a:lnTo>
                    <a:pt x="252" y="1006"/>
                  </a:lnTo>
                  <a:lnTo>
                    <a:pt x="252" y="1006"/>
                  </a:lnTo>
                  <a:lnTo>
                    <a:pt x="252" y="1006"/>
                  </a:lnTo>
                  <a:lnTo>
                    <a:pt x="252" y="1007"/>
                  </a:lnTo>
                  <a:lnTo>
                    <a:pt x="253" y="1007"/>
                  </a:lnTo>
                  <a:lnTo>
                    <a:pt x="253" y="1007"/>
                  </a:lnTo>
                  <a:lnTo>
                    <a:pt x="253" y="1007"/>
                  </a:lnTo>
                  <a:lnTo>
                    <a:pt x="253" y="1007"/>
                  </a:lnTo>
                  <a:lnTo>
                    <a:pt x="254" y="1007"/>
                  </a:lnTo>
                  <a:lnTo>
                    <a:pt x="254" y="1008"/>
                  </a:lnTo>
                  <a:lnTo>
                    <a:pt x="254" y="1008"/>
                  </a:lnTo>
                  <a:lnTo>
                    <a:pt x="254" y="1008"/>
                  </a:lnTo>
                  <a:lnTo>
                    <a:pt x="254" y="1008"/>
                  </a:lnTo>
                  <a:lnTo>
                    <a:pt x="254" y="1008"/>
                  </a:lnTo>
                  <a:lnTo>
                    <a:pt x="254" y="1009"/>
                  </a:lnTo>
                  <a:lnTo>
                    <a:pt x="255" y="1009"/>
                  </a:lnTo>
                  <a:lnTo>
                    <a:pt x="255" y="1009"/>
                  </a:lnTo>
                  <a:lnTo>
                    <a:pt x="255" y="1009"/>
                  </a:lnTo>
                  <a:lnTo>
                    <a:pt x="255" y="1009"/>
                  </a:lnTo>
                  <a:lnTo>
                    <a:pt x="255" y="1009"/>
                  </a:lnTo>
                  <a:lnTo>
                    <a:pt x="255" y="1009"/>
                  </a:lnTo>
                  <a:lnTo>
                    <a:pt x="255" y="1010"/>
                  </a:lnTo>
                  <a:lnTo>
                    <a:pt x="256" y="1010"/>
                  </a:lnTo>
                  <a:lnTo>
                    <a:pt x="256" y="1010"/>
                  </a:lnTo>
                  <a:lnTo>
                    <a:pt x="256" y="1010"/>
                  </a:lnTo>
                  <a:lnTo>
                    <a:pt x="256" y="1011"/>
                  </a:lnTo>
                  <a:lnTo>
                    <a:pt x="256" y="1011"/>
                  </a:lnTo>
                  <a:lnTo>
                    <a:pt x="257" y="1011"/>
                  </a:lnTo>
                  <a:lnTo>
                    <a:pt x="257" y="1011"/>
                  </a:lnTo>
                  <a:lnTo>
                    <a:pt x="257" y="1011"/>
                  </a:lnTo>
                  <a:lnTo>
                    <a:pt x="257" y="1011"/>
                  </a:lnTo>
                  <a:lnTo>
                    <a:pt x="257" y="1011"/>
                  </a:lnTo>
                  <a:lnTo>
                    <a:pt x="257" y="1012"/>
                  </a:lnTo>
                  <a:lnTo>
                    <a:pt x="257" y="1012"/>
                  </a:lnTo>
                  <a:lnTo>
                    <a:pt x="258" y="1012"/>
                  </a:lnTo>
                  <a:lnTo>
                    <a:pt x="258" y="1012"/>
                  </a:lnTo>
                  <a:lnTo>
                    <a:pt x="258" y="1012"/>
                  </a:lnTo>
                  <a:lnTo>
                    <a:pt x="258" y="1012"/>
                  </a:lnTo>
                  <a:lnTo>
                    <a:pt x="259" y="1013"/>
                  </a:lnTo>
                  <a:lnTo>
                    <a:pt x="259" y="1013"/>
                  </a:lnTo>
                  <a:lnTo>
                    <a:pt x="259" y="1013"/>
                  </a:lnTo>
                  <a:lnTo>
                    <a:pt x="259" y="1013"/>
                  </a:lnTo>
                  <a:lnTo>
                    <a:pt x="259" y="1013"/>
                  </a:lnTo>
                  <a:lnTo>
                    <a:pt x="259" y="1014"/>
                  </a:lnTo>
                  <a:lnTo>
                    <a:pt x="259" y="1014"/>
                  </a:lnTo>
                  <a:lnTo>
                    <a:pt x="260" y="1014"/>
                  </a:lnTo>
                  <a:lnTo>
                    <a:pt x="260" y="1014"/>
                  </a:lnTo>
                  <a:lnTo>
                    <a:pt x="260" y="1014"/>
                  </a:lnTo>
                  <a:lnTo>
                    <a:pt x="260" y="1014"/>
                  </a:lnTo>
                  <a:lnTo>
                    <a:pt x="260" y="1014"/>
                  </a:lnTo>
                  <a:lnTo>
                    <a:pt x="260" y="1015"/>
                  </a:lnTo>
                  <a:lnTo>
                    <a:pt x="260" y="1015"/>
                  </a:lnTo>
                  <a:lnTo>
                    <a:pt x="261" y="1015"/>
                  </a:lnTo>
                  <a:lnTo>
                    <a:pt x="261" y="1015"/>
                  </a:lnTo>
                  <a:lnTo>
                    <a:pt x="261" y="1015"/>
                  </a:lnTo>
                  <a:lnTo>
                    <a:pt x="261" y="1015"/>
                  </a:lnTo>
                  <a:lnTo>
                    <a:pt x="261" y="1015"/>
                  </a:lnTo>
                  <a:lnTo>
                    <a:pt x="262" y="1016"/>
                  </a:lnTo>
                  <a:lnTo>
                    <a:pt x="262" y="1016"/>
                  </a:lnTo>
                  <a:lnTo>
                    <a:pt x="262" y="1016"/>
                  </a:lnTo>
                  <a:lnTo>
                    <a:pt x="262" y="1016"/>
                  </a:lnTo>
                  <a:lnTo>
                    <a:pt x="262" y="1017"/>
                  </a:lnTo>
                  <a:lnTo>
                    <a:pt x="262" y="1017"/>
                  </a:lnTo>
                  <a:lnTo>
                    <a:pt x="262" y="1017"/>
                  </a:lnTo>
                  <a:lnTo>
                    <a:pt x="263" y="1017"/>
                  </a:lnTo>
                  <a:lnTo>
                    <a:pt x="263" y="1017"/>
                  </a:lnTo>
                  <a:lnTo>
                    <a:pt x="263" y="1017"/>
                  </a:lnTo>
                  <a:lnTo>
                    <a:pt x="263" y="1017"/>
                  </a:lnTo>
                  <a:lnTo>
                    <a:pt x="264" y="1017"/>
                  </a:lnTo>
                  <a:lnTo>
                    <a:pt x="264" y="1018"/>
                  </a:lnTo>
                  <a:lnTo>
                    <a:pt x="264" y="1018"/>
                  </a:lnTo>
                  <a:lnTo>
                    <a:pt x="264" y="1018"/>
                  </a:lnTo>
                  <a:lnTo>
                    <a:pt x="264" y="1018"/>
                  </a:lnTo>
                  <a:lnTo>
                    <a:pt x="264" y="1018"/>
                  </a:lnTo>
                  <a:lnTo>
                    <a:pt x="264" y="1019"/>
                  </a:lnTo>
                  <a:lnTo>
                    <a:pt x="265" y="1019"/>
                  </a:lnTo>
                  <a:lnTo>
                    <a:pt x="265" y="1019"/>
                  </a:lnTo>
                  <a:lnTo>
                    <a:pt x="265" y="1019"/>
                  </a:lnTo>
                  <a:lnTo>
                    <a:pt x="265" y="1019"/>
                  </a:lnTo>
                  <a:lnTo>
                    <a:pt x="265" y="1019"/>
                  </a:lnTo>
                  <a:lnTo>
                    <a:pt x="265" y="1019"/>
                  </a:lnTo>
                  <a:lnTo>
                    <a:pt x="265" y="1020"/>
                  </a:lnTo>
                  <a:lnTo>
                    <a:pt x="266" y="1020"/>
                  </a:lnTo>
                  <a:lnTo>
                    <a:pt x="266" y="1020"/>
                  </a:lnTo>
                  <a:lnTo>
                    <a:pt x="266" y="1020"/>
                  </a:lnTo>
                  <a:lnTo>
                    <a:pt x="266" y="1020"/>
                  </a:lnTo>
                  <a:lnTo>
                    <a:pt x="266" y="1020"/>
                  </a:lnTo>
                  <a:lnTo>
                    <a:pt x="267" y="1020"/>
                  </a:lnTo>
                  <a:lnTo>
                    <a:pt x="267" y="1020"/>
                  </a:lnTo>
                  <a:lnTo>
                    <a:pt x="267" y="1020"/>
                  </a:lnTo>
                  <a:lnTo>
                    <a:pt x="267" y="1021"/>
                  </a:lnTo>
                  <a:lnTo>
                    <a:pt x="267" y="1021"/>
                  </a:lnTo>
                  <a:lnTo>
                    <a:pt x="267" y="1021"/>
                  </a:lnTo>
                  <a:lnTo>
                    <a:pt x="268" y="1021"/>
                  </a:lnTo>
                  <a:lnTo>
                    <a:pt x="268" y="1021"/>
                  </a:lnTo>
                  <a:lnTo>
                    <a:pt x="268" y="1021"/>
                  </a:lnTo>
                  <a:lnTo>
                    <a:pt x="268" y="1022"/>
                  </a:lnTo>
                  <a:lnTo>
                    <a:pt x="268" y="1022"/>
                  </a:lnTo>
                  <a:lnTo>
                    <a:pt x="268" y="1022"/>
                  </a:lnTo>
                  <a:lnTo>
                    <a:pt x="268" y="1022"/>
                  </a:lnTo>
                  <a:lnTo>
                    <a:pt x="269" y="1022"/>
                  </a:lnTo>
                  <a:lnTo>
                    <a:pt x="269" y="1022"/>
                  </a:lnTo>
                  <a:lnTo>
                    <a:pt x="269" y="1022"/>
                  </a:lnTo>
                  <a:lnTo>
                    <a:pt x="269" y="1022"/>
                  </a:lnTo>
                  <a:lnTo>
                    <a:pt x="269" y="1022"/>
                  </a:lnTo>
                  <a:lnTo>
                    <a:pt x="270" y="1023"/>
                  </a:lnTo>
                  <a:lnTo>
                    <a:pt x="270" y="1023"/>
                  </a:lnTo>
                  <a:lnTo>
                    <a:pt x="270" y="1023"/>
                  </a:lnTo>
                  <a:lnTo>
                    <a:pt x="270" y="1023"/>
                  </a:lnTo>
                  <a:lnTo>
                    <a:pt x="270" y="1023"/>
                  </a:lnTo>
                  <a:lnTo>
                    <a:pt x="270" y="1023"/>
                  </a:lnTo>
                  <a:lnTo>
                    <a:pt x="270" y="1023"/>
                  </a:lnTo>
                  <a:lnTo>
                    <a:pt x="271" y="1024"/>
                  </a:lnTo>
                  <a:lnTo>
                    <a:pt x="271" y="1024"/>
                  </a:lnTo>
                  <a:lnTo>
                    <a:pt x="271" y="1024"/>
                  </a:lnTo>
                  <a:lnTo>
                    <a:pt x="271" y="1024"/>
                  </a:lnTo>
                  <a:lnTo>
                    <a:pt x="272" y="1024"/>
                  </a:lnTo>
                  <a:lnTo>
                    <a:pt x="272" y="1024"/>
                  </a:lnTo>
                  <a:lnTo>
                    <a:pt x="272" y="1024"/>
                  </a:lnTo>
                  <a:lnTo>
                    <a:pt x="272" y="1024"/>
                  </a:lnTo>
                  <a:lnTo>
                    <a:pt x="272" y="1024"/>
                  </a:lnTo>
                  <a:lnTo>
                    <a:pt x="272" y="1024"/>
                  </a:lnTo>
                  <a:lnTo>
                    <a:pt x="272" y="1024"/>
                  </a:lnTo>
                  <a:lnTo>
                    <a:pt x="273" y="1024"/>
                  </a:lnTo>
                  <a:lnTo>
                    <a:pt x="273" y="1025"/>
                  </a:lnTo>
                  <a:lnTo>
                    <a:pt x="273" y="1025"/>
                  </a:lnTo>
                  <a:lnTo>
                    <a:pt x="273" y="1025"/>
                  </a:lnTo>
                  <a:lnTo>
                    <a:pt x="273" y="1025"/>
                  </a:lnTo>
                  <a:lnTo>
                    <a:pt x="273" y="1025"/>
                  </a:lnTo>
                  <a:lnTo>
                    <a:pt x="273" y="1025"/>
                  </a:lnTo>
                  <a:lnTo>
                    <a:pt x="274" y="1025"/>
                  </a:lnTo>
                  <a:lnTo>
                    <a:pt x="274" y="1025"/>
                  </a:lnTo>
                  <a:lnTo>
                    <a:pt x="274" y="1025"/>
                  </a:lnTo>
                  <a:lnTo>
                    <a:pt x="274" y="1025"/>
                  </a:lnTo>
                  <a:lnTo>
                    <a:pt x="274" y="1025"/>
                  </a:lnTo>
                  <a:lnTo>
                    <a:pt x="275" y="1025"/>
                  </a:lnTo>
                  <a:lnTo>
                    <a:pt x="275" y="1025"/>
                  </a:lnTo>
                  <a:lnTo>
                    <a:pt x="275" y="1025"/>
                  </a:lnTo>
                  <a:lnTo>
                    <a:pt x="275" y="1025"/>
                  </a:lnTo>
                  <a:lnTo>
                    <a:pt x="275" y="1026"/>
                  </a:lnTo>
                  <a:lnTo>
                    <a:pt x="275" y="1026"/>
                  </a:lnTo>
                  <a:lnTo>
                    <a:pt x="275" y="1026"/>
                  </a:lnTo>
                  <a:lnTo>
                    <a:pt x="276" y="1026"/>
                  </a:lnTo>
                  <a:lnTo>
                    <a:pt x="276" y="1026"/>
                  </a:lnTo>
                  <a:lnTo>
                    <a:pt x="276" y="1026"/>
                  </a:lnTo>
                  <a:lnTo>
                    <a:pt x="276" y="1026"/>
                  </a:lnTo>
                  <a:lnTo>
                    <a:pt x="277" y="1026"/>
                  </a:lnTo>
                  <a:lnTo>
                    <a:pt x="277" y="1026"/>
                  </a:lnTo>
                  <a:lnTo>
                    <a:pt x="277" y="1026"/>
                  </a:lnTo>
                  <a:lnTo>
                    <a:pt x="277" y="1026"/>
                  </a:lnTo>
                  <a:lnTo>
                    <a:pt x="277" y="1026"/>
                  </a:lnTo>
                  <a:lnTo>
                    <a:pt x="277" y="1026"/>
                  </a:lnTo>
                  <a:lnTo>
                    <a:pt x="277" y="1026"/>
                  </a:lnTo>
                  <a:lnTo>
                    <a:pt x="278" y="1026"/>
                  </a:lnTo>
                  <a:lnTo>
                    <a:pt x="278" y="1026"/>
                  </a:lnTo>
                  <a:lnTo>
                    <a:pt x="278" y="1026"/>
                  </a:lnTo>
                  <a:lnTo>
                    <a:pt x="278" y="1026"/>
                  </a:lnTo>
                  <a:lnTo>
                    <a:pt x="278" y="1026"/>
                  </a:lnTo>
                  <a:lnTo>
                    <a:pt x="278" y="1027"/>
                  </a:lnTo>
                  <a:lnTo>
                    <a:pt x="278" y="1027"/>
                  </a:lnTo>
                  <a:lnTo>
                    <a:pt x="279" y="1027"/>
                  </a:lnTo>
                  <a:lnTo>
                    <a:pt x="279" y="1027"/>
                  </a:lnTo>
                  <a:lnTo>
                    <a:pt x="279" y="1027"/>
                  </a:lnTo>
                  <a:lnTo>
                    <a:pt x="279" y="1027"/>
                  </a:lnTo>
                  <a:lnTo>
                    <a:pt x="279" y="1027"/>
                  </a:lnTo>
                  <a:lnTo>
                    <a:pt x="280" y="1027"/>
                  </a:lnTo>
                  <a:lnTo>
                    <a:pt x="280" y="1027"/>
                  </a:lnTo>
                  <a:lnTo>
                    <a:pt x="280" y="1027"/>
                  </a:lnTo>
                  <a:lnTo>
                    <a:pt x="280" y="1027"/>
                  </a:lnTo>
                  <a:lnTo>
                    <a:pt x="280" y="1027"/>
                  </a:lnTo>
                  <a:lnTo>
                    <a:pt x="280" y="1027"/>
                  </a:lnTo>
                  <a:lnTo>
                    <a:pt x="280" y="1027"/>
                  </a:lnTo>
                  <a:lnTo>
                    <a:pt x="281" y="1027"/>
                  </a:lnTo>
                  <a:lnTo>
                    <a:pt x="281" y="1027"/>
                  </a:lnTo>
                  <a:lnTo>
                    <a:pt x="281" y="1027"/>
                  </a:lnTo>
                  <a:lnTo>
                    <a:pt x="281" y="1027"/>
                  </a:lnTo>
                  <a:lnTo>
                    <a:pt x="282" y="1027"/>
                  </a:lnTo>
                  <a:lnTo>
                    <a:pt x="282" y="1026"/>
                  </a:lnTo>
                  <a:lnTo>
                    <a:pt x="282" y="1026"/>
                  </a:lnTo>
                  <a:lnTo>
                    <a:pt x="282" y="1026"/>
                  </a:lnTo>
                  <a:lnTo>
                    <a:pt x="282" y="1026"/>
                  </a:lnTo>
                  <a:lnTo>
                    <a:pt x="282" y="1026"/>
                  </a:lnTo>
                  <a:lnTo>
                    <a:pt x="282" y="1026"/>
                  </a:lnTo>
                  <a:lnTo>
                    <a:pt x="283" y="1026"/>
                  </a:lnTo>
                  <a:lnTo>
                    <a:pt x="283" y="1026"/>
                  </a:lnTo>
                  <a:lnTo>
                    <a:pt x="283" y="1026"/>
                  </a:lnTo>
                  <a:lnTo>
                    <a:pt x="283" y="1026"/>
                  </a:lnTo>
                  <a:lnTo>
                    <a:pt x="283" y="1026"/>
                  </a:lnTo>
                  <a:lnTo>
                    <a:pt x="283" y="1026"/>
                  </a:lnTo>
                  <a:lnTo>
                    <a:pt x="283" y="1026"/>
                  </a:lnTo>
                  <a:lnTo>
                    <a:pt x="284" y="1026"/>
                  </a:lnTo>
                  <a:lnTo>
                    <a:pt x="284" y="1026"/>
                  </a:lnTo>
                  <a:lnTo>
                    <a:pt x="284" y="1026"/>
                  </a:lnTo>
                  <a:lnTo>
                    <a:pt x="284" y="1026"/>
                  </a:lnTo>
                  <a:lnTo>
                    <a:pt x="284" y="1026"/>
                  </a:lnTo>
                  <a:lnTo>
                    <a:pt x="285" y="1025"/>
                  </a:lnTo>
                  <a:lnTo>
                    <a:pt x="285" y="1025"/>
                  </a:lnTo>
                  <a:lnTo>
                    <a:pt x="285" y="1025"/>
                  </a:lnTo>
                  <a:lnTo>
                    <a:pt x="285" y="1025"/>
                  </a:lnTo>
                  <a:lnTo>
                    <a:pt x="285" y="1025"/>
                  </a:lnTo>
                  <a:lnTo>
                    <a:pt x="285" y="1025"/>
                  </a:lnTo>
                  <a:lnTo>
                    <a:pt x="285" y="1025"/>
                  </a:lnTo>
                  <a:lnTo>
                    <a:pt x="286" y="1025"/>
                  </a:lnTo>
                  <a:lnTo>
                    <a:pt x="286" y="1025"/>
                  </a:lnTo>
                  <a:lnTo>
                    <a:pt x="286" y="1025"/>
                  </a:lnTo>
                  <a:lnTo>
                    <a:pt x="286" y="1025"/>
                  </a:lnTo>
                  <a:lnTo>
                    <a:pt x="287" y="1025"/>
                  </a:lnTo>
                  <a:lnTo>
                    <a:pt x="287" y="1025"/>
                  </a:lnTo>
                  <a:lnTo>
                    <a:pt x="287" y="1025"/>
                  </a:lnTo>
                  <a:lnTo>
                    <a:pt x="287" y="1024"/>
                  </a:lnTo>
                  <a:lnTo>
                    <a:pt x="287" y="1024"/>
                  </a:lnTo>
                  <a:lnTo>
                    <a:pt x="287" y="1024"/>
                  </a:lnTo>
                  <a:lnTo>
                    <a:pt x="287" y="1024"/>
                  </a:lnTo>
                  <a:lnTo>
                    <a:pt x="288" y="1024"/>
                  </a:lnTo>
                  <a:lnTo>
                    <a:pt x="288" y="1024"/>
                  </a:lnTo>
                  <a:lnTo>
                    <a:pt x="288" y="1024"/>
                  </a:lnTo>
                  <a:lnTo>
                    <a:pt x="288" y="1024"/>
                  </a:lnTo>
                  <a:lnTo>
                    <a:pt x="288" y="1024"/>
                  </a:lnTo>
                  <a:lnTo>
                    <a:pt x="288" y="1024"/>
                  </a:lnTo>
                  <a:lnTo>
                    <a:pt x="288" y="1023"/>
                  </a:lnTo>
                  <a:lnTo>
                    <a:pt x="289" y="1023"/>
                  </a:lnTo>
                  <a:lnTo>
                    <a:pt x="289" y="1023"/>
                  </a:lnTo>
                  <a:lnTo>
                    <a:pt x="289" y="1023"/>
                  </a:lnTo>
                  <a:lnTo>
                    <a:pt x="289" y="1023"/>
                  </a:lnTo>
                  <a:lnTo>
                    <a:pt x="289" y="1023"/>
                  </a:lnTo>
                  <a:lnTo>
                    <a:pt x="290" y="1022"/>
                  </a:lnTo>
                  <a:lnTo>
                    <a:pt x="290" y="1022"/>
                  </a:lnTo>
                  <a:lnTo>
                    <a:pt x="290" y="1022"/>
                  </a:lnTo>
                  <a:lnTo>
                    <a:pt x="290" y="1022"/>
                  </a:lnTo>
                  <a:lnTo>
                    <a:pt x="290" y="1022"/>
                  </a:lnTo>
                  <a:lnTo>
                    <a:pt x="290" y="1022"/>
                  </a:lnTo>
                  <a:lnTo>
                    <a:pt x="290" y="1022"/>
                  </a:lnTo>
                  <a:lnTo>
                    <a:pt x="291" y="1022"/>
                  </a:lnTo>
                  <a:lnTo>
                    <a:pt x="291" y="1021"/>
                  </a:lnTo>
                  <a:lnTo>
                    <a:pt x="291" y="1021"/>
                  </a:lnTo>
                  <a:lnTo>
                    <a:pt x="291" y="1021"/>
                  </a:lnTo>
                  <a:lnTo>
                    <a:pt x="292" y="1021"/>
                  </a:lnTo>
                  <a:lnTo>
                    <a:pt x="292" y="1021"/>
                  </a:lnTo>
                  <a:lnTo>
                    <a:pt x="292" y="1020"/>
                  </a:lnTo>
                  <a:lnTo>
                    <a:pt x="292" y="1020"/>
                  </a:lnTo>
                  <a:lnTo>
                    <a:pt x="292" y="1020"/>
                  </a:lnTo>
                  <a:lnTo>
                    <a:pt x="292" y="1020"/>
                  </a:lnTo>
                  <a:lnTo>
                    <a:pt x="292" y="1020"/>
                  </a:lnTo>
                  <a:lnTo>
                    <a:pt x="293" y="1020"/>
                  </a:lnTo>
                  <a:lnTo>
                    <a:pt x="293" y="1019"/>
                  </a:lnTo>
                  <a:lnTo>
                    <a:pt x="293" y="1019"/>
                  </a:lnTo>
                  <a:lnTo>
                    <a:pt x="293" y="1019"/>
                  </a:lnTo>
                  <a:lnTo>
                    <a:pt x="293" y="1019"/>
                  </a:lnTo>
                  <a:lnTo>
                    <a:pt x="293" y="1019"/>
                  </a:lnTo>
                  <a:lnTo>
                    <a:pt x="293" y="1019"/>
                  </a:lnTo>
                  <a:lnTo>
                    <a:pt x="294" y="1018"/>
                  </a:lnTo>
                  <a:lnTo>
                    <a:pt x="294" y="1018"/>
                  </a:lnTo>
                  <a:lnTo>
                    <a:pt x="294" y="1018"/>
                  </a:lnTo>
                  <a:lnTo>
                    <a:pt x="294" y="1018"/>
                  </a:lnTo>
                  <a:lnTo>
                    <a:pt x="294" y="1017"/>
                  </a:lnTo>
                  <a:lnTo>
                    <a:pt x="295" y="1017"/>
                  </a:lnTo>
                  <a:lnTo>
                    <a:pt x="295" y="1017"/>
                  </a:lnTo>
                  <a:lnTo>
                    <a:pt x="295" y="1017"/>
                  </a:lnTo>
                  <a:lnTo>
                    <a:pt x="295" y="1017"/>
                  </a:lnTo>
                  <a:lnTo>
                    <a:pt x="295" y="1016"/>
                  </a:lnTo>
                  <a:lnTo>
                    <a:pt x="295" y="1016"/>
                  </a:lnTo>
                  <a:lnTo>
                    <a:pt x="295" y="1016"/>
                  </a:lnTo>
                  <a:lnTo>
                    <a:pt x="296" y="1015"/>
                  </a:lnTo>
                  <a:lnTo>
                    <a:pt x="296" y="1015"/>
                  </a:lnTo>
                  <a:lnTo>
                    <a:pt x="296" y="1015"/>
                  </a:lnTo>
                  <a:lnTo>
                    <a:pt x="296" y="1015"/>
                  </a:lnTo>
                  <a:lnTo>
                    <a:pt x="296" y="1015"/>
                  </a:lnTo>
                  <a:lnTo>
                    <a:pt x="296" y="1014"/>
                  </a:lnTo>
                  <a:lnTo>
                    <a:pt x="297" y="1014"/>
                  </a:lnTo>
                  <a:lnTo>
                    <a:pt x="297" y="1014"/>
                  </a:lnTo>
                  <a:lnTo>
                    <a:pt x="297" y="1014"/>
                  </a:lnTo>
                  <a:lnTo>
                    <a:pt x="297" y="1014"/>
                  </a:lnTo>
                  <a:lnTo>
                    <a:pt x="297" y="1013"/>
                  </a:lnTo>
                  <a:lnTo>
                    <a:pt x="298" y="1013"/>
                  </a:lnTo>
                  <a:lnTo>
                    <a:pt x="298" y="1013"/>
                  </a:lnTo>
                  <a:lnTo>
                    <a:pt x="298" y="1012"/>
                  </a:lnTo>
                  <a:lnTo>
                    <a:pt x="298" y="1012"/>
                  </a:lnTo>
                  <a:lnTo>
                    <a:pt x="298" y="1012"/>
                  </a:lnTo>
                  <a:lnTo>
                    <a:pt x="298" y="1012"/>
                  </a:lnTo>
                  <a:lnTo>
                    <a:pt x="298" y="1011"/>
                  </a:lnTo>
                  <a:lnTo>
                    <a:pt x="299" y="1011"/>
                  </a:lnTo>
                  <a:lnTo>
                    <a:pt x="299" y="1011"/>
                  </a:lnTo>
                  <a:lnTo>
                    <a:pt x="299" y="1011"/>
                  </a:lnTo>
                  <a:lnTo>
                    <a:pt x="299" y="1010"/>
                  </a:lnTo>
                  <a:lnTo>
                    <a:pt x="299" y="1010"/>
                  </a:lnTo>
                  <a:lnTo>
                    <a:pt x="300" y="1010"/>
                  </a:lnTo>
                  <a:lnTo>
                    <a:pt x="300" y="1009"/>
                  </a:lnTo>
                  <a:lnTo>
                    <a:pt x="300" y="1009"/>
                  </a:lnTo>
                  <a:lnTo>
                    <a:pt x="300" y="1009"/>
                  </a:lnTo>
                  <a:lnTo>
                    <a:pt x="300" y="1009"/>
                  </a:lnTo>
                  <a:lnTo>
                    <a:pt x="300" y="1008"/>
                  </a:lnTo>
                  <a:lnTo>
                    <a:pt x="301" y="1008"/>
                  </a:lnTo>
                  <a:lnTo>
                    <a:pt x="301" y="1008"/>
                  </a:lnTo>
                  <a:lnTo>
                    <a:pt x="301" y="1007"/>
                  </a:lnTo>
                  <a:lnTo>
                    <a:pt x="301" y="1007"/>
                  </a:lnTo>
                  <a:lnTo>
                    <a:pt x="301" y="1007"/>
                  </a:lnTo>
                  <a:lnTo>
                    <a:pt x="301" y="1006"/>
                  </a:lnTo>
                  <a:lnTo>
                    <a:pt x="301" y="1006"/>
                  </a:lnTo>
                  <a:lnTo>
                    <a:pt x="302" y="1006"/>
                  </a:lnTo>
                  <a:lnTo>
                    <a:pt x="302" y="1006"/>
                  </a:lnTo>
                  <a:lnTo>
                    <a:pt x="302" y="1005"/>
                  </a:lnTo>
                  <a:lnTo>
                    <a:pt x="302" y="1005"/>
                  </a:lnTo>
                  <a:lnTo>
                    <a:pt x="302" y="1005"/>
                  </a:lnTo>
                  <a:lnTo>
                    <a:pt x="303" y="1004"/>
                  </a:lnTo>
                  <a:lnTo>
                    <a:pt x="303" y="1004"/>
                  </a:lnTo>
                  <a:lnTo>
                    <a:pt x="303" y="1004"/>
                  </a:lnTo>
                  <a:lnTo>
                    <a:pt x="303" y="1003"/>
                  </a:lnTo>
                  <a:lnTo>
                    <a:pt x="303" y="1003"/>
                  </a:lnTo>
                  <a:lnTo>
                    <a:pt x="303" y="1003"/>
                  </a:lnTo>
                  <a:lnTo>
                    <a:pt x="303" y="1002"/>
                  </a:lnTo>
                  <a:lnTo>
                    <a:pt x="304" y="1002"/>
                  </a:lnTo>
                  <a:lnTo>
                    <a:pt x="304" y="1002"/>
                  </a:lnTo>
                  <a:lnTo>
                    <a:pt x="304" y="1001"/>
                  </a:lnTo>
                  <a:lnTo>
                    <a:pt x="304" y="1001"/>
                  </a:lnTo>
                  <a:lnTo>
                    <a:pt x="305" y="1001"/>
                  </a:lnTo>
                  <a:lnTo>
                    <a:pt x="305" y="1000"/>
                  </a:lnTo>
                  <a:lnTo>
                    <a:pt x="305" y="1000"/>
                  </a:lnTo>
                  <a:lnTo>
                    <a:pt x="305" y="1000"/>
                  </a:lnTo>
                  <a:lnTo>
                    <a:pt x="305" y="999"/>
                  </a:lnTo>
                  <a:lnTo>
                    <a:pt x="305" y="999"/>
                  </a:lnTo>
                  <a:lnTo>
                    <a:pt x="305" y="999"/>
                  </a:lnTo>
                  <a:lnTo>
                    <a:pt x="306" y="998"/>
                  </a:lnTo>
                  <a:lnTo>
                    <a:pt x="306" y="998"/>
                  </a:lnTo>
                  <a:lnTo>
                    <a:pt x="306" y="997"/>
                  </a:lnTo>
                  <a:lnTo>
                    <a:pt x="306" y="997"/>
                  </a:lnTo>
                  <a:lnTo>
                    <a:pt x="306" y="997"/>
                  </a:lnTo>
                  <a:lnTo>
                    <a:pt x="306" y="996"/>
                  </a:lnTo>
                  <a:lnTo>
                    <a:pt x="306" y="996"/>
                  </a:lnTo>
                  <a:lnTo>
                    <a:pt x="307" y="996"/>
                  </a:lnTo>
                  <a:lnTo>
                    <a:pt x="307" y="996"/>
                  </a:lnTo>
                  <a:lnTo>
                    <a:pt x="307" y="995"/>
                  </a:lnTo>
                  <a:lnTo>
                    <a:pt x="307" y="995"/>
                  </a:lnTo>
                  <a:lnTo>
                    <a:pt x="307" y="994"/>
                  </a:lnTo>
                  <a:lnTo>
                    <a:pt x="308" y="994"/>
                  </a:lnTo>
                  <a:lnTo>
                    <a:pt x="308" y="994"/>
                  </a:lnTo>
                  <a:lnTo>
                    <a:pt x="308" y="993"/>
                  </a:lnTo>
                  <a:lnTo>
                    <a:pt x="308" y="993"/>
                  </a:lnTo>
                  <a:lnTo>
                    <a:pt x="308" y="992"/>
                  </a:lnTo>
                  <a:lnTo>
                    <a:pt x="308" y="992"/>
                  </a:lnTo>
                  <a:lnTo>
                    <a:pt x="308" y="992"/>
                  </a:lnTo>
                  <a:lnTo>
                    <a:pt x="309" y="991"/>
                  </a:lnTo>
                  <a:lnTo>
                    <a:pt x="309" y="991"/>
                  </a:lnTo>
                  <a:lnTo>
                    <a:pt x="309" y="991"/>
                  </a:lnTo>
                  <a:lnTo>
                    <a:pt x="309" y="990"/>
                  </a:lnTo>
                  <a:lnTo>
                    <a:pt x="310" y="990"/>
                  </a:lnTo>
                  <a:lnTo>
                    <a:pt x="310" y="989"/>
                  </a:lnTo>
                  <a:lnTo>
                    <a:pt x="310" y="989"/>
                  </a:lnTo>
                  <a:lnTo>
                    <a:pt x="310" y="989"/>
                  </a:lnTo>
                  <a:lnTo>
                    <a:pt x="310" y="988"/>
                  </a:lnTo>
                  <a:lnTo>
                    <a:pt x="310" y="988"/>
                  </a:lnTo>
                  <a:lnTo>
                    <a:pt x="310" y="988"/>
                  </a:lnTo>
                  <a:lnTo>
                    <a:pt x="311" y="987"/>
                  </a:lnTo>
                  <a:lnTo>
                    <a:pt x="311" y="987"/>
                  </a:lnTo>
                  <a:lnTo>
                    <a:pt x="311" y="986"/>
                  </a:lnTo>
                  <a:lnTo>
                    <a:pt x="311" y="986"/>
                  </a:lnTo>
                  <a:lnTo>
                    <a:pt x="311" y="986"/>
                  </a:lnTo>
                  <a:lnTo>
                    <a:pt x="311" y="985"/>
                  </a:lnTo>
                  <a:lnTo>
                    <a:pt x="311" y="985"/>
                  </a:lnTo>
                  <a:lnTo>
                    <a:pt x="312" y="984"/>
                  </a:lnTo>
                  <a:lnTo>
                    <a:pt x="312" y="984"/>
                  </a:lnTo>
                  <a:lnTo>
                    <a:pt x="312" y="984"/>
                  </a:lnTo>
                  <a:lnTo>
                    <a:pt x="312" y="983"/>
                  </a:lnTo>
                  <a:lnTo>
                    <a:pt x="312" y="983"/>
                  </a:lnTo>
                  <a:lnTo>
                    <a:pt x="313" y="983"/>
                  </a:lnTo>
                  <a:lnTo>
                    <a:pt x="313" y="982"/>
                  </a:lnTo>
                  <a:lnTo>
                    <a:pt x="313" y="982"/>
                  </a:lnTo>
                  <a:lnTo>
                    <a:pt x="313" y="981"/>
                  </a:lnTo>
                  <a:lnTo>
                    <a:pt x="313" y="981"/>
                  </a:lnTo>
                  <a:lnTo>
                    <a:pt x="313" y="981"/>
                  </a:lnTo>
                  <a:lnTo>
                    <a:pt x="313" y="980"/>
                  </a:lnTo>
                  <a:lnTo>
                    <a:pt x="314" y="980"/>
                  </a:lnTo>
                  <a:lnTo>
                    <a:pt x="314" y="979"/>
                  </a:lnTo>
                  <a:lnTo>
                    <a:pt x="314" y="979"/>
                  </a:lnTo>
                  <a:lnTo>
                    <a:pt x="314" y="978"/>
                  </a:lnTo>
                  <a:lnTo>
                    <a:pt x="315" y="978"/>
                  </a:lnTo>
                  <a:lnTo>
                    <a:pt x="315" y="978"/>
                  </a:lnTo>
                  <a:lnTo>
                    <a:pt x="315" y="977"/>
                  </a:lnTo>
                  <a:lnTo>
                    <a:pt x="315" y="977"/>
                  </a:lnTo>
                  <a:lnTo>
                    <a:pt x="315" y="976"/>
                  </a:lnTo>
                  <a:lnTo>
                    <a:pt x="315" y="976"/>
                  </a:lnTo>
                  <a:lnTo>
                    <a:pt x="315" y="976"/>
                  </a:lnTo>
                  <a:lnTo>
                    <a:pt x="316" y="975"/>
                  </a:lnTo>
                  <a:lnTo>
                    <a:pt x="316" y="975"/>
                  </a:lnTo>
                  <a:lnTo>
                    <a:pt x="316" y="974"/>
                  </a:lnTo>
                  <a:lnTo>
                    <a:pt x="316" y="974"/>
                  </a:lnTo>
                  <a:lnTo>
                    <a:pt x="316" y="974"/>
                  </a:lnTo>
                  <a:lnTo>
                    <a:pt x="316" y="973"/>
                  </a:lnTo>
                  <a:lnTo>
                    <a:pt x="316" y="973"/>
                  </a:lnTo>
                  <a:lnTo>
                    <a:pt x="317" y="973"/>
                  </a:lnTo>
                  <a:lnTo>
                    <a:pt x="317" y="972"/>
                  </a:lnTo>
                  <a:lnTo>
                    <a:pt x="317" y="972"/>
                  </a:lnTo>
                  <a:lnTo>
                    <a:pt x="317" y="971"/>
                  </a:lnTo>
                  <a:lnTo>
                    <a:pt x="317" y="971"/>
                  </a:lnTo>
                  <a:lnTo>
                    <a:pt x="318" y="970"/>
                  </a:lnTo>
                  <a:lnTo>
                    <a:pt x="318" y="970"/>
                  </a:lnTo>
                  <a:lnTo>
                    <a:pt x="318" y="969"/>
                  </a:lnTo>
                  <a:lnTo>
                    <a:pt x="318" y="969"/>
                  </a:lnTo>
                  <a:lnTo>
                    <a:pt x="318" y="969"/>
                  </a:lnTo>
                  <a:lnTo>
                    <a:pt x="318" y="968"/>
                  </a:lnTo>
                  <a:lnTo>
                    <a:pt x="318" y="968"/>
                  </a:lnTo>
                  <a:lnTo>
                    <a:pt x="319" y="968"/>
                  </a:lnTo>
                  <a:lnTo>
                    <a:pt x="319" y="967"/>
                  </a:lnTo>
                  <a:lnTo>
                    <a:pt x="319" y="967"/>
                  </a:lnTo>
                  <a:lnTo>
                    <a:pt x="319" y="966"/>
                  </a:lnTo>
                  <a:lnTo>
                    <a:pt x="320" y="966"/>
                  </a:lnTo>
                  <a:lnTo>
                    <a:pt x="320" y="966"/>
                  </a:lnTo>
                  <a:lnTo>
                    <a:pt x="320" y="965"/>
                  </a:lnTo>
                  <a:lnTo>
                    <a:pt x="320" y="965"/>
                  </a:lnTo>
                  <a:lnTo>
                    <a:pt x="320" y="965"/>
                  </a:lnTo>
                  <a:lnTo>
                    <a:pt x="320" y="964"/>
                  </a:lnTo>
                  <a:lnTo>
                    <a:pt x="320" y="964"/>
                  </a:lnTo>
                  <a:lnTo>
                    <a:pt x="321" y="963"/>
                  </a:lnTo>
                  <a:lnTo>
                    <a:pt x="321" y="963"/>
                  </a:lnTo>
                  <a:lnTo>
                    <a:pt x="321" y="963"/>
                  </a:lnTo>
                  <a:lnTo>
                    <a:pt x="321" y="962"/>
                  </a:lnTo>
                  <a:lnTo>
                    <a:pt x="321" y="962"/>
                  </a:lnTo>
                  <a:lnTo>
                    <a:pt x="321" y="961"/>
                  </a:lnTo>
                  <a:lnTo>
                    <a:pt x="321" y="961"/>
                  </a:lnTo>
                  <a:lnTo>
                    <a:pt x="322" y="961"/>
                  </a:lnTo>
                  <a:lnTo>
                    <a:pt x="322" y="960"/>
                  </a:lnTo>
                  <a:lnTo>
                    <a:pt x="322" y="960"/>
                  </a:lnTo>
                  <a:lnTo>
                    <a:pt x="322" y="960"/>
                  </a:lnTo>
                  <a:lnTo>
                    <a:pt x="322" y="959"/>
                  </a:lnTo>
                  <a:lnTo>
                    <a:pt x="323" y="959"/>
                  </a:lnTo>
                  <a:lnTo>
                    <a:pt x="323" y="958"/>
                  </a:lnTo>
                  <a:lnTo>
                    <a:pt x="323" y="958"/>
                  </a:lnTo>
                  <a:lnTo>
                    <a:pt x="323" y="958"/>
                  </a:lnTo>
                  <a:lnTo>
                    <a:pt x="323" y="957"/>
                  </a:lnTo>
                  <a:lnTo>
                    <a:pt x="323" y="957"/>
                  </a:lnTo>
                  <a:lnTo>
                    <a:pt x="323" y="956"/>
                  </a:lnTo>
                  <a:lnTo>
                    <a:pt x="324" y="956"/>
                  </a:lnTo>
                  <a:lnTo>
                    <a:pt x="324" y="956"/>
                  </a:lnTo>
                  <a:lnTo>
                    <a:pt x="324" y="955"/>
                  </a:lnTo>
                  <a:lnTo>
                    <a:pt x="324" y="955"/>
                  </a:lnTo>
                  <a:lnTo>
                    <a:pt x="324" y="955"/>
                  </a:lnTo>
                  <a:lnTo>
                    <a:pt x="324" y="954"/>
                  </a:lnTo>
                  <a:lnTo>
                    <a:pt x="325" y="954"/>
                  </a:lnTo>
                  <a:lnTo>
                    <a:pt x="325" y="953"/>
                  </a:lnTo>
                  <a:lnTo>
                    <a:pt x="325" y="953"/>
                  </a:lnTo>
                  <a:lnTo>
                    <a:pt x="325" y="953"/>
                  </a:lnTo>
                  <a:lnTo>
                    <a:pt x="325" y="952"/>
                  </a:lnTo>
                  <a:lnTo>
                    <a:pt x="326" y="952"/>
                  </a:lnTo>
                  <a:lnTo>
                    <a:pt x="326" y="951"/>
                  </a:lnTo>
                  <a:lnTo>
                    <a:pt x="326" y="951"/>
                  </a:lnTo>
                  <a:lnTo>
                    <a:pt x="326" y="951"/>
                  </a:lnTo>
                  <a:lnTo>
                    <a:pt x="326" y="951"/>
                  </a:lnTo>
                  <a:lnTo>
                    <a:pt x="326" y="950"/>
                  </a:lnTo>
                  <a:lnTo>
                    <a:pt x="326" y="950"/>
                  </a:lnTo>
                  <a:lnTo>
                    <a:pt x="327" y="950"/>
                  </a:lnTo>
                  <a:lnTo>
                    <a:pt x="327" y="949"/>
                  </a:lnTo>
                  <a:lnTo>
                    <a:pt x="327" y="949"/>
                  </a:lnTo>
                  <a:lnTo>
                    <a:pt x="327" y="948"/>
                  </a:lnTo>
                  <a:lnTo>
                    <a:pt x="327" y="948"/>
                  </a:lnTo>
                  <a:lnTo>
                    <a:pt x="328" y="948"/>
                  </a:lnTo>
                  <a:lnTo>
                    <a:pt x="328" y="948"/>
                  </a:lnTo>
                  <a:lnTo>
                    <a:pt x="328" y="947"/>
                  </a:lnTo>
                  <a:lnTo>
                    <a:pt x="328" y="947"/>
                  </a:lnTo>
                  <a:lnTo>
                    <a:pt x="328" y="946"/>
                  </a:lnTo>
                  <a:lnTo>
                    <a:pt x="328" y="946"/>
                  </a:lnTo>
                  <a:lnTo>
                    <a:pt x="329" y="946"/>
                  </a:lnTo>
                  <a:lnTo>
                    <a:pt x="329" y="945"/>
                  </a:lnTo>
                  <a:lnTo>
                    <a:pt x="329" y="945"/>
                  </a:lnTo>
                  <a:lnTo>
                    <a:pt x="329" y="945"/>
                  </a:lnTo>
                  <a:lnTo>
                    <a:pt x="329" y="945"/>
                  </a:lnTo>
                  <a:lnTo>
                    <a:pt x="329" y="944"/>
                  </a:lnTo>
                  <a:lnTo>
                    <a:pt x="329" y="944"/>
                  </a:lnTo>
                  <a:lnTo>
                    <a:pt x="330" y="943"/>
                  </a:lnTo>
                  <a:lnTo>
                    <a:pt x="330" y="943"/>
                  </a:lnTo>
                  <a:lnTo>
                    <a:pt x="330" y="943"/>
                  </a:lnTo>
                  <a:lnTo>
                    <a:pt x="330" y="943"/>
                  </a:lnTo>
                  <a:lnTo>
                    <a:pt x="330" y="942"/>
                  </a:lnTo>
                  <a:lnTo>
                    <a:pt x="331" y="942"/>
                  </a:lnTo>
                  <a:lnTo>
                    <a:pt x="331" y="942"/>
                  </a:lnTo>
                  <a:lnTo>
                    <a:pt x="331" y="942"/>
                  </a:lnTo>
                  <a:lnTo>
                    <a:pt x="331" y="941"/>
                  </a:lnTo>
                  <a:lnTo>
                    <a:pt x="331" y="941"/>
                  </a:lnTo>
                  <a:lnTo>
                    <a:pt x="331" y="941"/>
                  </a:lnTo>
                  <a:lnTo>
                    <a:pt x="331" y="940"/>
                  </a:lnTo>
                  <a:lnTo>
                    <a:pt x="332" y="940"/>
                  </a:lnTo>
                  <a:lnTo>
                    <a:pt x="332" y="940"/>
                  </a:lnTo>
                  <a:lnTo>
                    <a:pt x="332" y="940"/>
                  </a:lnTo>
                  <a:lnTo>
                    <a:pt x="332" y="939"/>
                  </a:lnTo>
                  <a:lnTo>
                    <a:pt x="332" y="939"/>
                  </a:lnTo>
                  <a:lnTo>
                    <a:pt x="333" y="939"/>
                  </a:lnTo>
                  <a:lnTo>
                    <a:pt x="333" y="938"/>
                  </a:lnTo>
                  <a:lnTo>
                    <a:pt x="333" y="938"/>
                  </a:lnTo>
                  <a:lnTo>
                    <a:pt x="333" y="938"/>
                  </a:lnTo>
                  <a:lnTo>
                    <a:pt x="333" y="938"/>
                  </a:lnTo>
                  <a:lnTo>
                    <a:pt x="333" y="937"/>
                  </a:lnTo>
                  <a:lnTo>
                    <a:pt x="334" y="937"/>
                  </a:lnTo>
                  <a:lnTo>
                    <a:pt x="334" y="937"/>
                  </a:lnTo>
                  <a:lnTo>
                    <a:pt x="334" y="937"/>
                  </a:lnTo>
                  <a:lnTo>
                    <a:pt x="334" y="937"/>
                  </a:lnTo>
                  <a:lnTo>
                    <a:pt x="334" y="936"/>
                  </a:lnTo>
                  <a:lnTo>
                    <a:pt x="334" y="936"/>
                  </a:lnTo>
                  <a:lnTo>
                    <a:pt x="334" y="936"/>
                  </a:lnTo>
                  <a:lnTo>
                    <a:pt x="335" y="935"/>
                  </a:lnTo>
                  <a:lnTo>
                    <a:pt x="335" y="935"/>
                  </a:lnTo>
                  <a:lnTo>
                    <a:pt x="335" y="935"/>
                  </a:lnTo>
                  <a:lnTo>
                    <a:pt x="335" y="935"/>
                  </a:lnTo>
                  <a:lnTo>
                    <a:pt x="335" y="935"/>
                  </a:lnTo>
                  <a:lnTo>
                    <a:pt x="336" y="935"/>
                  </a:lnTo>
                  <a:lnTo>
                    <a:pt x="336" y="934"/>
                  </a:lnTo>
                  <a:lnTo>
                    <a:pt x="336" y="934"/>
                  </a:lnTo>
                  <a:lnTo>
                    <a:pt x="336" y="934"/>
                  </a:lnTo>
                  <a:lnTo>
                    <a:pt x="336" y="933"/>
                  </a:lnTo>
                  <a:lnTo>
                    <a:pt x="336" y="933"/>
                  </a:lnTo>
                  <a:lnTo>
                    <a:pt x="336" y="933"/>
                  </a:lnTo>
                  <a:lnTo>
                    <a:pt x="337" y="933"/>
                  </a:lnTo>
                  <a:lnTo>
                    <a:pt x="337" y="933"/>
                  </a:lnTo>
                  <a:lnTo>
                    <a:pt x="337" y="933"/>
                  </a:lnTo>
                  <a:lnTo>
                    <a:pt x="337" y="933"/>
                  </a:lnTo>
                  <a:lnTo>
                    <a:pt x="338" y="932"/>
                  </a:lnTo>
                  <a:lnTo>
                    <a:pt x="338" y="932"/>
                  </a:lnTo>
                  <a:lnTo>
                    <a:pt x="338" y="932"/>
                  </a:lnTo>
                  <a:lnTo>
                    <a:pt x="338" y="932"/>
                  </a:lnTo>
                  <a:lnTo>
                    <a:pt x="338" y="932"/>
                  </a:lnTo>
                  <a:lnTo>
                    <a:pt x="338" y="932"/>
                  </a:lnTo>
                  <a:lnTo>
                    <a:pt x="338" y="932"/>
                  </a:lnTo>
                  <a:lnTo>
                    <a:pt x="339" y="931"/>
                  </a:lnTo>
                  <a:lnTo>
                    <a:pt x="339" y="931"/>
                  </a:lnTo>
                  <a:lnTo>
                    <a:pt x="339" y="931"/>
                  </a:lnTo>
                  <a:lnTo>
                    <a:pt x="339" y="931"/>
                  </a:lnTo>
                  <a:lnTo>
                    <a:pt x="339" y="931"/>
                  </a:lnTo>
                  <a:lnTo>
                    <a:pt x="339" y="930"/>
                  </a:lnTo>
                  <a:lnTo>
                    <a:pt x="339" y="930"/>
                  </a:lnTo>
                  <a:lnTo>
                    <a:pt x="340" y="930"/>
                  </a:lnTo>
                  <a:lnTo>
                    <a:pt x="340" y="930"/>
                  </a:lnTo>
                  <a:lnTo>
                    <a:pt x="340" y="930"/>
                  </a:lnTo>
                  <a:lnTo>
                    <a:pt x="340" y="930"/>
                  </a:lnTo>
                  <a:lnTo>
                    <a:pt x="340" y="930"/>
                  </a:lnTo>
                  <a:lnTo>
                    <a:pt x="341" y="930"/>
                  </a:lnTo>
                  <a:lnTo>
                    <a:pt x="341" y="930"/>
                  </a:lnTo>
                  <a:lnTo>
                    <a:pt x="341" y="930"/>
                  </a:lnTo>
                  <a:lnTo>
                    <a:pt x="341" y="929"/>
                  </a:lnTo>
                  <a:lnTo>
                    <a:pt x="341" y="929"/>
                  </a:lnTo>
                  <a:lnTo>
                    <a:pt x="341" y="929"/>
                  </a:lnTo>
                  <a:lnTo>
                    <a:pt x="341" y="929"/>
                  </a:lnTo>
                  <a:lnTo>
                    <a:pt x="342" y="929"/>
                  </a:lnTo>
                  <a:lnTo>
                    <a:pt x="342" y="929"/>
                  </a:lnTo>
                  <a:lnTo>
                    <a:pt x="342" y="929"/>
                  </a:lnTo>
                  <a:lnTo>
                    <a:pt x="342" y="929"/>
                  </a:lnTo>
                  <a:lnTo>
                    <a:pt x="343" y="929"/>
                  </a:lnTo>
                  <a:lnTo>
                    <a:pt x="343" y="929"/>
                  </a:lnTo>
                  <a:lnTo>
                    <a:pt x="343" y="928"/>
                  </a:lnTo>
                  <a:lnTo>
                    <a:pt x="343" y="928"/>
                  </a:lnTo>
                  <a:lnTo>
                    <a:pt x="343" y="928"/>
                  </a:lnTo>
                  <a:lnTo>
                    <a:pt x="343" y="928"/>
                  </a:lnTo>
                  <a:lnTo>
                    <a:pt x="343" y="928"/>
                  </a:lnTo>
                  <a:lnTo>
                    <a:pt x="344" y="928"/>
                  </a:lnTo>
                  <a:lnTo>
                    <a:pt x="344" y="928"/>
                  </a:lnTo>
                  <a:lnTo>
                    <a:pt x="344" y="928"/>
                  </a:lnTo>
                  <a:lnTo>
                    <a:pt x="344" y="928"/>
                  </a:lnTo>
                  <a:lnTo>
                    <a:pt x="344" y="928"/>
                  </a:lnTo>
                  <a:lnTo>
                    <a:pt x="344" y="928"/>
                  </a:lnTo>
                  <a:lnTo>
                    <a:pt x="344" y="928"/>
                  </a:lnTo>
                  <a:lnTo>
                    <a:pt x="345" y="928"/>
                  </a:lnTo>
                  <a:lnTo>
                    <a:pt x="345" y="928"/>
                  </a:lnTo>
                  <a:lnTo>
                    <a:pt x="345" y="928"/>
                  </a:lnTo>
                  <a:lnTo>
                    <a:pt x="345" y="928"/>
                  </a:lnTo>
                  <a:lnTo>
                    <a:pt x="345" y="928"/>
                  </a:lnTo>
                  <a:lnTo>
                    <a:pt x="346" y="928"/>
                  </a:lnTo>
                  <a:lnTo>
                    <a:pt x="346" y="928"/>
                  </a:lnTo>
                  <a:lnTo>
                    <a:pt x="346" y="928"/>
                  </a:lnTo>
                  <a:lnTo>
                    <a:pt x="346" y="928"/>
                  </a:lnTo>
                  <a:lnTo>
                    <a:pt x="346" y="928"/>
                  </a:lnTo>
                  <a:lnTo>
                    <a:pt x="346" y="928"/>
                  </a:lnTo>
                  <a:lnTo>
                    <a:pt x="346" y="928"/>
                  </a:lnTo>
                  <a:lnTo>
                    <a:pt x="347" y="928"/>
                  </a:lnTo>
                  <a:lnTo>
                    <a:pt x="347" y="928"/>
                  </a:lnTo>
                  <a:lnTo>
                    <a:pt x="347" y="928"/>
                  </a:lnTo>
                  <a:lnTo>
                    <a:pt x="347" y="929"/>
                  </a:lnTo>
                  <a:lnTo>
                    <a:pt x="348" y="929"/>
                  </a:lnTo>
                  <a:lnTo>
                    <a:pt x="348" y="929"/>
                  </a:lnTo>
                  <a:lnTo>
                    <a:pt x="348" y="929"/>
                  </a:lnTo>
                  <a:lnTo>
                    <a:pt x="348" y="929"/>
                  </a:lnTo>
                  <a:lnTo>
                    <a:pt x="348" y="929"/>
                  </a:lnTo>
                  <a:lnTo>
                    <a:pt x="348" y="929"/>
                  </a:lnTo>
                  <a:lnTo>
                    <a:pt x="348" y="929"/>
                  </a:lnTo>
                  <a:lnTo>
                    <a:pt x="349" y="929"/>
                  </a:lnTo>
                  <a:lnTo>
                    <a:pt x="349" y="929"/>
                  </a:lnTo>
                  <a:lnTo>
                    <a:pt x="349" y="930"/>
                  </a:lnTo>
                  <a:lnTo>
                    <a:pt x="349" y="930"/>
                  </a:lnTo>
                  <a:lnTo>
                    <a:pt x="349" y="930"/>
                  </a:lnTo>
                  <a:lnTo>
                    <a:pt x="349" y="930"/>
                  </a:lnTo>
                  <a:lnTo>
                    <a:pt x="349" y="930"/>
                  </a:lnTo>
                  <a:lnTo>
                    <a:pt x="350" y="930"/>
                  </a:lnTo>
                  <a:lnTo>
                    <a:pt x="350" y="930"/>
                  </a:lnTo>
                  <a:lnTo>
                    <a:pt x="350" y="930"/>
                  </a:lnTo>
                  <a:lnTo>
                    <a:pt x="350" y="930"/>
                  </a:lnTo>
                  <a:lnTo>
                    <a:pt x="350" y="930"/>
                  </a:lnTo>
                  <a:lnTo>
                    <a:pt x="351" y="931"/>
                  </a:lnTo>
                  <a:lnTo>
                    <a:pt x="351" y="931"/>
                  </a:lnTo>
                  <a:lnTo>
                    <a:pt x="351" y="931"/>
                  </a:lnTo>
                  <a:lnTo>
                    <a:pt x="351" y="931"/>
                  </a:lnTo>
                  <a:lnTo>
                    <a:pt x="351" y="931"/>
                  </a:lnTo>
                  <a:lnTo>
                    <a:pt x="351" y="932"/>
                  </a:lnTo>
                  <a:lnTo>
                    <a:pt x="351" y="932"/>
                  </a:lnTo>
                  <a:lnTo>
                    <a:pt x="352" y="932"/>
                  </a:lnTo>
                  <a:lnTo>
                    <a:pt x="352" y="932"/>
                  </a:lnTo>
                  <a:lnTo>
                    <a:pt x="352" y="932"/>
                  </a:lnTo>
                  <a:lnTo>
                    <a:pt x="352" y="932"/>
                  </a:lnTo>
                  <a:lnTo>
                    <a:pt x="352" y="933"/>
                  </a:lnTo>
                  <a:lnTo>
                    <a:pt x="352" y="933"/>
                  </a:lnTo>
                  <a:lnTo>
                    <a:pt x="352" y="933"/>
                  </a:lnTo>
                  <a:lnTo>
                    <a:pt x="353" y="933"/>
                  </a:lnTo>
                  <a:lnTo>
                    <a:pt x="353" y="933"/>
                  </a:lnTo>
                  <a:lnTo>
                    <a:pt x="353" y="933"/>
                  </a:lnTo>
                  <a:lnTo>
                    <a:pt x="353" y="934"/>
                  </a:lnTo>
                  <a:lnTo>
                    <a:pt x="354" y="934"/>
                  </a:lnTo>
                  <a:lnTo>
                    <a:pt x="354" y="934"/>
                  </a:lnTo>
                  <a:lnTo>
                    <a:pt x="354" y="935"/>
                  </a:lnTo>
                  <a:lnTo>
                    <a:pt x="354" y="935"/>
                  </a:lnTo>
                  <a:lnTo>
                    <a:pt x="354" y="935"/>
                  </a:lnTo>
                  <a:lnTo>
                    <a:pt x="354" y="935"/>
                  </a:lnTo>
                  <a:lnTo>
                    <a:pt x="354" y="935"/>
                  </a:lnTo>
                  <a:lnTo>
                    <a:pt x="355" y="936"/>
                  </a:lnTo>
                  <a:lnTo>
                    <a:pt x="355" y="936"/>
                  </a:lnTo>
                  <a:lnTo>
                    <a:pt x="355" y="936"/>
                  </a:lnTo>
                  <a:lnTo>
                    <a:pt x="355" y="937"/>
                  </a:lnTo>
                  <a:lnTo>
                    <a:pt x="355" y="937"/>
                  </a:lnTo>
                  <a:lnTo>
                    <a:pt x="356" y="937"/>
                  </a:lnTo>
                  <a:lnTo>
                    <a:pt x="356" y="937"/>
                  </a:lnTo>
                  <a:lnTo>
                    <a:pt x="356" y="938"/>
                  </a:lnTo>
                  <a:lnTo>
                    <a:pt x="356" y="938"/>
                  </a:lnTo>
                  <a:lnTo>
                    <a:pt x="356" y="938"/>
                  </a:lnTo>
                  <a:lnTo>
                    <a:pt x="356" y="938"/>
                  </a:lnTo>
                  <a:lnTo>
                    <a:pt x="356" y="939"/>
                  </a:lnTo>
                  <a:lnTo>
                    <a:pt x="357" y="939"/>
                  </a:lnTo>
                  <a:lnTo>
                    <a:pt x="357" y="939"/>
                  </a:lnTo>
                  <a:lnTo>
                    <a:pt x="357" y="940"/>
                  </a:lnTo>
                  <a:lnTo>
                    <a:pt x="357" y="940"/>
                  </a:lnTo>
                  <a:lnTo>
                    <a:pt x="357" y="940"/>
                  </a:lnTo>
                  <a:lnTo>
                    <a:pt x="357" y="941"/>
                  </a:lnTo>
                  <a:lnTo>
                    <a:pt x="358" y="941"/>
                  </a:lnTo>
                  <a:lnTo>
                    <a:pt x="358" y="941"/>
                  </a:lnTo>
                  <a:lnTo>
                    <a:pt x="358" y="942"/>
                  </a:lnTo>
                  <a:lnTo>
                    <a:pt x="358" y="942"/>
                  </a:lnTo>
                  <a:lnTo>
                    <a:pt x="358" y="942"/>
                  </a:lnTo>
                  <a:lnTo>
                    <a:pt x="359" y="943"/>
                  </a:lnTo>
                  <a:lnTo>
                    <a:pt x="359" y="943"/>
                  </a:lnTo>
                  <a:lnTo>
                    <a:pt x="359" y="943"/>
                  </a:lnTo>
                  <a:lnTo>
                    <a:pt x="359" y="944"/>
                  </a:lnTo>
                  <a:lnTo>
                    <a:pt x="359" y="944"/>
                  </a:lnTo>
                  <a:lnTo>
                    <a:pt x="359" y="945"/>
                  </a:lnTo>
                  <a:lnTo>
                    <a:pt x="359" y="945"/>
                  </a:lnTo>
                  <a:lnTo>
                    <a:pt x="360" y="945"/>
                  </a:lnTo>
                  <a:lnTo>
                    <a:pt x="360" y="945"/>
                  </a:lnTo>
                  <a:lnTo>
                    <a:pt x="360" y="946"/>
                  </a:lnTo>
                  <a:lnTo>
                    <a:pt x="360" y="946"/>
                  </a:lnTo>
                  <a:lnTo>
                    <a:pt x="360" y="947"/>
                  </a:lnTo>
                  <a:lnTo>
                    <a:pt x="361" y="947"/>
                  </a:lnTo>
                  <a:lnTo>
                    <a:pt x="361" y="948"/>
                  </a:lnTo>
                  <a:lnTo>
                    <a:pt x="361" y="948"/>
                  </a:lnTo>
                  <a:lnTo>
                    <a:pt x="361" y="948"/>
                  </a:lnTo>
                  <a:lnTo>
                    <a:pt x="361" y="949"/>
                  </a:lnTo>
                  <a:lnTo>
                    <a:pt x="361" y="949"/>
                  </a:lnTo>
                  <a:lnTo>
                    <a:pt x="362" y="950"/>
                  </a:lnTo>
                  <a:lnTo>
                    <a:pt x="362" y="950"/>
                  </a:lnTo>
                  <a:lnTo>
                    <a:pt x="362" y="950"/>
                  </a:lnTo>
                  <a:lnTo>
                    <a:pt x="362" y="951"/>
                  </a:lnTo>
                  <a:lnTo>
                    <a:pt x="362" y="951"/>
                  </a:lnTo>
                  <a:lnTo>
                    <a:pt x="362" y="952"/>
                  </a:lnTo>
                  <a:lnTo>
                    <a:pt x="362" y="952"/>
                  </a:lnTo>
                  <a:lnTo>
                    <a:pt x="363" y="953"/>
                  </a:lnTo>
                  <a:lnTo>
                    <a:pt x="363" y="953"/>
                  </a:lnTo>
                  <a:lnTo>
                    <a:pt x="363" y="953"/>
                  </a:lnTo>
                  <a:lnTo>
                    <a:pt x="363" y="954"/>
                  </a:lnTo>
                  <a:lnTo>
                    <a:pt x="363" y="955"/>
                  </a:lnTo>
                  <a:lnTo>
                    <a:pt x="364" y="955"/>
                  </a:lnTo>
                  <a:lnTo>
                    <a:pt x="364" y="955"/>
                  </a:lnTo>
                  <a:lnTo>
                    <a:pt x="364" y="956"/>
                  </a:lnTo>
                  <a:lnTo>
                    <a:pt x="364" y="956"/>
                  </a:lnTo>
                  <a:lnTo>
                    <a:pt x="364" y="957"/>
                  </a:lnTo>
                  <a:lnTo>
                    <a:pt x="364" y="957"/>
                  </a:lnTo>
                  <a:lnTo>
                    <a:pt x="364" y="958"/>
                  </a:lnTo>
                  <a:lnTo>
                    <a:pt x="365" y="958"/>
                  </a:lnTo>
                  <a:lnTo>
                    <a:pt x="365" y="959"/>
                  </a:lnTo>
                  <a:lnTo>
                    <a:pt x="365" y="959"/>
                  </a:lnTo>
                  <a:lnTo>
                    <a:pt x="365" y="960"/>
                  </a:lnTo>
                  <a:lnTo>
                    <a:pt x="366" y="960"/>
                  </a:lnTo>
                  <a:lnTo>
                    <a:pt x="366" y="961"/>
                  </a:lnTo>
                  <a:lnTo>
                    <a:pt x="366" y="961"/>
                  </a:lnTo>
                  <a:lnTo>
                    <a:pt x="366" y="962"/>
                  </a:lnTo>
                  <a:lnTo>
                    <a:pt x="366" y="962"/>
                  </a:lnTo>
                  <a:lnTo>
                    <a:pt x="366" y="963"/>
                  </a:lnTo>
                  <a:lnTo>
                    <a:pt x="366" y="963"/>
                  </a:lnTo>
                  <a:lnTo>
                    <a:pt x="367" y="964"/>
                  </a:lnTo>
                  <a:lnTo>
                    <a:pt x="367" y="964"/>
                  </a:lnTo>
                  <a:lnTo>
                    <a:pt x="367" y="965"/>
                  </a:lnTo>
                  <a:lnTo>
                    <a:pt x="367" y="965"/>
                  </a:lnTo>
                  <a:lnTo>
                    <a:pt x="367" y="966"/>
                  </a:lnTo>
                  <a:lnTo>
                    <a:pt x="367" y="966"/>
                  </a:lnTo>
                  <a:lnTo>
                    <a:pt x="367" y="967"/>
                  </a:lnTo>
                  <a:lnTo>
                    <a:pt x="368" y="968"/>
                  </a:lnTo>
                  <a:lnTo>
                    <a:pt x="368" y="968"/>
                  </a:lnTo>
                  <a:lnTo>
                    <a:pt x="368" y="969"/>
                  </a:lnTo>
                  <a:lnTo>
                    <a:pt x="368" y="969"/>
                  </a:lnTo>
                  <a:lnTo>
                    <a:pt x="368" y="970"/>
                  </a:lnTo>
                  <a:lnTo>
                    <a:pt x="369" y="970"/>
                  </a:lnTo>
                  <a:lnTo>
                    <a:pt x="369" y="971"/>
                  </a:lnTo>
                  <a:lnTo>
                    <a:pt x="369" y="971"/>
                  </a:lnTo>
                  <a:lnTo>
                    <a:pt x="369" y="972"/>
                  </a:lnTo>
                  <a:lnTo>
                    <a:pt x="369" y="973"/>
                  </a:lnTo>
                  <a:lnTo>
                    <a:pt x="369" y="973"/>
                  </a:lnTo>
                  <a:lnTo>
                    <a:pt x="369" y="974"/>
                  </a:lnTo>
                  <a:lnTo>
                    <a:pt x="370" y="974"/>
                  </a:lnTo>
                  <a:lnTo>
                    <a:pt x="370" y="975"/>
                  </a:lnTo>
                  <a:lnTo>
                    <a:pt x="370" y="975"/>
                  </a:lnTo>
                  <a:lnTo>
                    <a:pt x="370" y="976"/>
                  </a:lnTo>
                  <a:lnTo>
                    <a:pt x="371" y="976"/>
                  </a:lnTo>
                  <a:lnTo>
                    <a:pt x="371" y="977"/>
                  </a:lnTo>
                  <a:lnTo>
                    <a:pt x="371" y="978"/>
                  </a:lnTo>
                  <a:lnTo>
                    <a:pt x="371" y="978"/>
                  </a:lnTo>
                  <a:lnTo>
                    <a:pt x="371" y="979"/>
                  </a:lnTo>
                  <a:lnTo>
                    <a:pt x="371" y="979"/>
                  </a:lnTo>
                  <a:lnTo>
                    <a:pt x="371" y="980"/>
                  </a:lnTo>
                  <a:lnTo>
                    <a:pt x="372" y="981"/>
                  </a:lnTo>
                  <a:lnTo>
                    <a:pt x="372" y="981"/>
                  </a:lnTo>
                  <a:lnTo>
                    <a:pt x="372" y="982"/>
                  </a:lnTo>
                  <a:lnTo>
                    <a:pt x="372" y="983"/>
                  </a:lnTo>
                  <a:lnTo>
                    <a:pt x="372" y="983"/>
                  </a:lnTo>
                  <a:lnTo>
                    <a:pt x="372" y="984"/>
                  </a:lnTo>
                  <a:lnTo>
                    <a:pt x="372" y="984"/>
                  </a:lnTo>
                  <a:lnTo>
                    <a:pt x="373" y="985"/>
                  </a:lnTo>
                  <a:lnTo>
                    <a:pt x="373" y="986"/>
                  </a:lnTo>
                  <a:lnTo>
                    <a:pt x="373" y="986"/>
                  </a:lnTo>
                  <a:lnTo>
                    <a:pt x="373" y="987"/>
                  </a:lnTo>
                  <a:lnTo>
                    <a:pt x="373" y="988"/>
                  </a:lnTo>
                  <a:lnTo>
                    <a:pt x="374" y="988"/>
                  </a:lnTo>
                  <a:lnTo>
                    <a:pt x="374" y="989"/>
                  </a:lnTo>
                  <a:lnTo>
                    <a:pt x="374" y="989"/>
                  </a:lnTo>
                  <a:lnTo>
                    <a:pt x="374" y="990"/>
                  </a:lnTo>
                  <a:lnTo>
                    <a:pt x="374" y="991"/>
                  </a:lnTo>
                  <a:lnTo>
                    <a:pt x="374" y="991"/>
                  </a:lnTo>
                  <a:lnTo>
                    <a:pt x="374" y="992"/>
                  </a:lnTo>
                  <a:lnTo>
                    <a:pt x="375" y="992"/>
                  </a:lnTo>
                  <a:lnTo>
                    <a:pt x="375" y="993"/>
                  </a:lnTo>
                  <a:lnTo>
                    <a:pt x="375" y="994"/>
                  </a:lnTo>
                  <a:lnTo>
                    <a:pt x="375" y="994"/>
                  </a:lnTo>
                  <a:lnTo>
                    <a:pt x="376" y="995"/>
                  </a:lnTo>
                  <a:lnTo>
                    <a:pt x="376" y="996"/>
                  </a:lnTo>
                  <a:lnTo>
                    <a:pt x="376" y="996"/>
                  </a:lnTo>
                  <a:lnTo>
                    <a:pt x="376" y="997"/>
                  </a:lnTo>
                  <a:lnTo>
                    <a:pt x="376" y="998"/>
                  </a:lnTo>
                  <a:lnTo>
                    <a:pt x="376" y="998"/>
                  </a:lnTo>
                  <a:lnTo>
                    <a:pt x="376" y="999"/>
                  </a:lnTo>
                  <a:lnTo>
                    <a:pt x="377" y="1000"/>
                  </a:lnTo>
                  <a:lnTo>
                    <a:pt x="377" y="1000"/>
                  </a:lnTo>
                  <a:lnTo>
                    <a:pt x="377" y="1001"/>
                  </a:lnTo>
                  <a:lnTo>
                    <a:pt x="377" y="1002"/>
                  </a:lnTo>
                  <a:lnTo>
                    <a:pt x="377" y="1002"/>
                  </a:lnTo>
                  <a:lnTo>
                    <a:pt x="377" y="1003"/>
                  </a:lnTo>
                  <a:lnTo>
                    <a:pt x="377" y="1004"/>
                  </a:lnTo>
                  <a:lnTo>
                    <a:pt x="378" y="1004"/>
                  </a:lnTo>
                  <a:lnTo>
                    <a:pt x="378" y="1005"/>
                  </a:lnTo>
                  <a:lnTo>
                    <a:pt x="378" y="1006"/>
                  </a:lnTo>
                  <a:lnTo>
                    <a:pt x="378" y="1006"/>
                  </a:lnTo>
                  <a:lnTo>
                    <a:pt x="378" y="1007"/>
                  </a:lnTo>
                  <a:lnTo>
                    <a:pt x="379" y="1007"/>
                  </a:lnTo>
                  <a:lnTo>
                    <a:pt x="379" y="1008"/>
                  </a:lnTo>
                  <a:lnTo>
                    <a:pt x="379" y="1009"/>
                  </a:lnTo>
                  <a:lnTo>
                    <a:pt x="379" y="1009"/>
                  </a:lnTo>
                  <a:lnTo>
                    <a:pt x="379" y="1010"/>
                  </a:lnTo>
                  <a:lnTo>
                    <a:pt x="379" y="1011"/>
                  </a:lnTo>
                  <a:lnTo>
                    <a:pt x="379" y="1012"/>
                  </a:lnTo>
                  <a:lnTo>
                    <a:pt x="380" y="1012"/>
                  </a:lnTo>
                  <a:lnTo>
                    <a:pt x="380" y="1013"/>
                  </a:lnTo>
                  <a:lnTo>
                    <a:pt x="380" y="1014"/>
                  </a:lnTo>
                  <a:lnTo>
                    <a:pt x="380" y="1014"/>
                  </a:lnTo>
                  <a:lnTo>
                    <a:pt x="380" y="1015"/>
                  </a:lnTo>
                  <a:lnTo>
                    <a:pt x="380" y="1015"/>
                  </a:lnTo>
                  <a:lnTo>
                    <a:pt x="380" y="1016"/>
                  </a:lnTo>
                  <a:lnTo>
                    <a:pt x="381" y="1017"/>
                  </a:lnTo>
                  <a:lnTo>
                    <a:pt x="381" y="1017"/>
                  </a:lnTo>
                  <a:lnTo>
                    <a:pt x="381" y="1018"/>
                  </a:lnTo>
                  <a:lnTo>
                    <a:pt x="381" y="1019"/>
                  </a:lnTo>
                  <a:lnTo>
                    <a:pt x="382" y="1019"/>
                  </a:lnTo>
                  <a:lnTo>
                    <a:pt x="382" y="1020"/>
                  </a:lnTo>
                  <a:lnTo>
                    <a:pt x="382" y="1021"/>
                  </a:lnTo>
                  <a:lnTo>
                    <a:pt x="382" y="1022"/>
                  </a:lnTo>
                  <a:lnTo>
                    <a:pt x="382" y="1022"/>
                  </a:lnTo>
                  <a:lnTo>
                    <a:pt x="382" y="1023"/>
                  </a:lnTo>
                  <a:lnTo>
                    <a:pt x="382" y="1024"/>
                  </a:lnTo>
                  <a:lnTo>
                    <a:pt x="383" y="1024"/>
                  </a:lnTo>
                  <a:lnTo>
                    <a:pt x="383" y="1025"/>
                  </a:lnTo>
                  <a:lnTo>
                    <a:pt x="383" y="1025"/>
                  </a:lnTo>
                  <a:lnTo>
                    <a:pt x="383" y="1026"/>
                  </a:lnTo>
                  <a:lnTo>
                    <a:pt x="383" y="1027"/>
                  </a:lnTo>
                  <a:lnTo>
                    <a:pt x="384" y="1027"/>
                  </a:lnTo>
                  <a:lnTo>
                    <a:pt x="384" y="1028"/>
                  </a:lnTo>
                  <a:lnTo>
                    <a:pt x="384" y="1029"/>
                  </a:lnTo>
                  <a:lnTo>
                    <a:pt x="384" y="1029"/>
                  </a:lnTo>
                  <a:lnTo>
                    <a:pt x="384" y="1030"/>
                  </a:lnTo>
                  <a:lnTo>
                    <a:pt x="384" y="1031"/>
                  </a:lnTo>
                  <a:lnTo>
                    <a:pt x="384" y="1031"/>
                  </a:lnTo>
                  <a:lnTo>
                    <a:pt x="385" y="1032"/>
                  </a:lnTo>
                  <a:lnTo>
                    <a:pt x="385" y="1033"/>
                  </a:lnTo>
                  <a:lnTo>
                    <a:pt x="385" y="1034"/>
                  </a:lnTo>
                  <a:lnTo>
                    <a:pt x="385" y="1034"/>
                  </a:lnTo>
                  <a:lnTo>
                    <a:pt x="385" y="1035"/>
                  </a:lnTo>
                  <a:lnTo>
                    <a:pt x="385" y="1035"/>
                  </a:lnTo>
                  <a:lnTo>
                    <a:pt x="386" y="1036"/>
                  </a:lnTo>
                  <a:lnTo>
                    <a:pt x="386" y="1037"/>
                  </a:lnTo>
                  <a:lnTo>
                    <a:pt x="386" y="1037"/>
                  </a:lnTo>
                  <a:lnTo>
                    <a:pt x="386" y="1038"/>
                  </a:lnTo>
                  <a:lnTo>
                    <a:pt x="386" y="1038"/>
                  </a:lnTo>
                  <a:lnTo>
                    <a:pt x="387" y="1039"/>
                  </a:lnTo>
                  <a:lnTo>
                    <a:pt x="387" y="1040"/>
                  </a:lnTo>
                  <a:lnTo>
                    <a:pt x="387" y="1040"/>
                  </a:lnTo>
                  <a:lnTo>
                    <a:pt x="387" y="1041"/>
                  </a:lnTo>
                  <a:lnTo>
                    <a:pt x="387" y="1042"/>
                  </a:lnTo>
                  <a:lnTo>
                    <a:pt x="387" y="1042"/>
                  </a:lnTo>
                  <a:lnTo>
                    <a:pt x="387" y="1043"/>
                  </a:lnTo>
                  <a:lnTo>
                    <a:pt x="388" y="1043"/>
                  </a:lnTo>
                  <a:lnTo>
                    <a:pt x="388" y="1044"/>
                  </a:lnTo>
                  <a:lnTo>
                    <a:pt x="388" y="1045"/>
                  </a:lnTo>
                  <a:lnTo>
                    <a:pt x="388" y="1045"/>
                  </a:lnTo>
                  <a:lnTo>
                    <a:pt x="388" y="1046"/>
                  </a:lnTo>
                  <a:lnTo>
                    <a:pt x="389" y="1047"/>
                  </a:lnTo>
                  <a:lnTo>
                    <a:pt x="389" y="1047"/>
                  </a:lnTo>
                  <a:lnTo>
                    <a:pt x="389" y="1048"/>
                  </a:lnTo>
                  <a:lnTo>
                    <a:pt x="389" y="1048"/>
                  </a:lnTo>
                  <a:lnTo>
                    <a:pt x="389" y="1049"/>
                  </a:lnTo>
                  <a:lnTo>
                    <a:pt x="389" y="1050"/>
                  </a:lnTo>
                  <a:lnTo>
                    <a:pt x="389" y="1050"/>
                  </a:lnTo>
                  <a:lnTo>
                    <a:pt x="390" y="1051"/>
                  </a:lnTo>
                  <a:lnTo>
                    <a:pt x="390" y="1052"/>
                  </a:lnTo>
                  <a:lnTo>
                    <a:pt x="390" y="1052"/>
                  </a:lnTo>
                  <a:lnTo>
                    <a:pt x="390" y="1053"/>
                  </a:lnTo>
                  <a:lnTo>
                    <a:pt x="390" y="1053"/>
                  </a:lnTo>
                  <a:lnTo>
                    <a:pt x="390" y="1054"/>
                  </a:lnTo>
                  <a:lnTo>
                    <a:pt x="391" y="1055"/>
                  </a:lnTo>
                  <a:lnTo>
                    <a:pt x="391" y="1055"/>
                  </a:lnTo>
                  <a:lnTo>
                    <a:pt x="391" y="1056"/>
                  </a:lnTo>
                  <a:lnTo>
                    <a:pt x="391" y="1057"/>
                  </a:lnTo>
                  <a:lnTo>
                    <a:pt x="391" y="1057"/>
                  </a:lnTo>
                  <a:lnTo>
                    <a:pt x="392" y="1058"/>
                  </a:lnTo>
                  <a:lnTo>
                    <a:pt x="392" y="1058"/>
                  </a:lnTo>
                  <a:lnTo>
                    <a:pt x="392" y="1059"/>
                  </a:lnTo>
                  <a:lnTo>
                    <a:pt x="392" y="1059"/>
                  </a:lnTo>
                  <a:lnTo>
                    <a:pt x="392" y="1060"/>
                  </a:lnTo>
                  <a:lnTo>
                    <a:pt x="392" y="1060"/>
                  </a:lnTo>
                  <a:lnTo>
                    <a:pt x="392" y="1061"/>
                  </a:lnTo>
                  <a:lnTo>
                    <a:pt x="393" y="1062"/>
                  </a:lnTo>
                  <a:lnTo>
                    <a:pt x="393" y="1062"/>
                  </a:lnTo>
                  <a:lnTo>
                    <a:pt x="393" y="1063"/>
                  </a:lnTo>
                  <a:lnTo>
                    <a:pt x="393" y="1063"/>
                  </a:lnTo>
                  <a:lnTo>
                    <a:pt x="393" y="1064"/>
                  </a:lnTo>
                  <a:lnTo>
                    <a:pt x="394" y="1064"/>
                  </a:lnTo>
                  <a:lnTo>
                    <a:pt x="394" y="1065"/>
                  </a:lnTo>
                  <a:lnTo>
                    <a:pt x="394" y="1065"/>
                  </a:lnTo>
                  <a:lnTo>
                    <a:pt x="394" y="1066"/>
                  </a:lnTo>
                  <a:lnTo>
                    <a:pt x="394" y="1066"/>
                  </a:lnTo>
                  <a:lnTo>
                    <a:pt x="394" y="1067"/>
                  </a:lnTo>
                  <a:lnTo>
                    <a:pt x="395" y="1067"/>
                  </a:lnTo>
                  <a:lnTo>
                    <a:pt x="395" y="1068"/>
                  </a:lnTo>
                  <a:lnTo>
                    <a:pt x="395" y="1068"/>
                  </a:lnTo>
                  <a:lnTo>
                    <a:pt x="395" y="1069"/>
                  </a:lnTo>
                  <a:lnTo>
                    <a:pt x="395" y="1070"/>
                  </a:lnTo>
                  <a:lnTo>
                    <a:pt x="395" y="1070"/>
                  </a:lnTo>
                  <a:lnTo>
                    <a:pt x="395" y="1070"/>
                  </a:lnTo>
                  <a:lnTo>
                    <a:pt x="396" y="1071"/>
                  </a:lnTo>
                  <a:lnTo>
                    <a:pt x="396" y="1071"/>
                  </a:lnTo>
                  <a:lnTo>
                    <a:pt x="396" y="1072"/>
                  </a:lnTo>
                  <a:lnTo>
                    <a:pt x="396" y="1073"/>
                  </a:lnTo>
                  <a:lnTo>
                    <a:pt x="396" y="1073"/>
                  </a:lnTo>
                  <a:lnTo>
                    <a:pt x="397" y="1073"/>
                  </a:lnTo>
                  <a:lnTo>
                    <a:pt x="397" y="1074"/>
                  </a:lnTo>
                  <a:lnTo>
                    <a:pt x="397" y="1075"/>
                  </a:lnTo>
                  <a:lnTo>
                    <a:pt x="397" y="1075"/>
                  </a:lnTo>
                  <a:lnTo>
                    <a:pt x="397" y="1075"/>
                  </a:lnTo>
                  <a:lnTo>
                    <a:pt x="397" y="1076"/>
                  </a:lnTo>
                  <a:lnTo>
                    <a:pt x="397" y="1076"/>
                  </a:lnTo>
                  <a:lnTo>
                    <a:pt x="398" y="1076"/>
                  </a:lnTo>
                  <a:lnTo>
                    <a:pt x="398" y="1077"/>
                  </a:lnTo>
                  <a:lnTo>
                    <a:pt x="398" y="1078"/>
                  </a:lnTo>
                  <a:lnTo>
                    <a:pt x="398" y="1078"/>
                  </a:lnTo>
                  <a:lnTo>
                    <a:pt x="399" y="1078"/>
                  </a:lnTo>
                  <a:lnTo>
                    <a:pt x="399" y="1079"/>
                  </a:lnTo>
                  <a:lnTo>
                    <a:pt x="399" y="1079"/>
                  </a:lnTo>
                  <a:lnTo>
                    <a:pt x="399" y="1080"/>
                  </a:lnTo>
                  <a:lnTo>
                    <a:pt x="399" y="1080"/>
                  </a:lnTo>
                  <a:lnTo>
                    <a:pt x="399" y="1081"/>
                  </a:lnTo>
                  <a:lnTo>
                    <a:pt x="399" y="1081"/>
                  </a:lnTo>
                  <a:lnTo>
                    <a:pt x="400" y="1081"/>
                  </a:lnTo>
                  <a:lnTo>
                    <a:pt x="400" y="1082"/>
                  </a:lnTo>
                  <a:lnTo>
                    <a:pt x="400" y="1082"/>
                  </a:lnTo>
                  <a:lnTo>
                    <a:pt x="400" y="1083"/>
                  </a:lnTo>
                  <a:lnTo>
                    <a:pt x="400" y="1083"/>
                  </a:lnTo>
                  <a:lnTo>
                    <a:pt x="400" y="1083"/>
                  </a:lnTo>
                  <a:lnTo>
                    <a:pt x="400" y="1084"/>
                  </a:lnTo>
                  <a:lnTo>
                    <a:pt x="401" y="1084"/>
                  </a:lnTo>
                  <a:lnTo>
                    <a:pt x="401" y="1085"/>
                  </a:lnTo>
                  <a:lnTo>
                    <a:pt x="401" y="1085"/>
                  </a:lnTo>
                  <a:lnTo>
                    <a:pt x="401" y="1085"/>
                  </a:lnTo>
                  <a:lnTo>
                    <a:pt x="401" y="1085"/>
                  </a:lnTo>
                  <a:lnTo>
                    <a:pt x="402" y="1086"/>
                  </a:lnTo>
                  <a:lnTo>
                    <a:pt x="402" y="1086"/>
                  </a:lnTo>
                  <a:lnTo>
                    <a:pt x="402" y="1086"/>
                  </a:lnTo>
                  <a:lnTo>
                    <a:pt x="402" y="1087"/>
                  </a:lnTo>
                  <a:lnTo>
                    <a:pt x="402" y="1087"/>
                  </a:lnTo>
                  <a:lnTo>
                    <a:pt x="402" y="1088"/>
                  </a:lnTo>
                  <a:lnTo>
                    <a:pt x="402" y="1088"/>
                  </a:lnTo>
                  <a:lnTo>
                    <a:pt x="403" y="1088"/>
                  </a:lnTo>
                  <a:lnTo>
                    <a:pt x="403" y="1088"/>
                  </a:lnTo>
                  <a:lnTo>
                    <a:pt x="403" y="1089"/>
                  </a:lnTo>
                  <a:lnTo>
                    <a:pt x="403" y="1089"/>
                  </a:lnTo>
                  <a:lnTo>
                    <a:pt x="404" y="1089"/>
                  </a:lnTo>
                  <a:lnTo>
                    <a:pt x="404" y="1089"/>
                  </a:lnTo>
                  <a:lnTo>
                    <a:pt x="404" y="1090"/>
                  </a:lnTo>
                  <a:lnTo>
                    <a:pt x="404" y="1090"/>
                  </a:lnTo>
                  <a:lnTo>
                    <a:pt x="404" y="1090"/>
                  </a:lnTo>
                  <a:lnTo>
                    <a:pt x="404" y="1091"/>
                  </a:lnTo>
                  <a:lnTo>
                    <a:pt x="404" y="1091"/>
                  </a:lnTo>
                  <a:lnTo>
                    <a:pt x="405" y="1091"/>
                  </a:lnTo>
                  <a:lnTo>
                    <a:pt x="405" y="1091"/>
                  </a:lnTo>
                  <a:lnTo>
                    <a:pt x="405" y="1092"/>
                  </a:lnTo>
                  <a:lnTo>
                    <a:pt x="405" y="1092"/>
                  </a:lnTo>
                  <a:lnTo>
                    <a:pt x="405" y="1092"/>
                  </a:lnTo>
                  <a:lnTo>
                    <a:pt x="405" y="1092"/>
                  </a:lnTo>
                  <a:lnTo>
                    <a:pt x="405" y="1093"/>
                  </a:lnTo>
                  <a:lnTo>
                    <a:pt x="406" y="1093"/>
                  </a:lnTo>
                  <a:lnTo>
                    <a:pt x="406" y="1093"/>
                  </a:lnTo>
                  <a:lnTo>
                    <a:pt x="406" y="1093"/>
                  </a:lnTo>
                  <a:lnTo>
                    <a:pt x="406" y="1093"/>
                  </a:lnTo>
                  <a:lnTo>
                    <a:pt x="406" y="1094"/>
                  </a:lnTo>
                  <a:lnTo>
                    <a:pt x="407" y="1094"/>
                  </a:lnTo>
                  <a:lnTo>
                    <a:pt x="407" y="1094"/>
                  </a:lnTo>
                  <a:lnTo>
                    <a:pt x="407" y="1094"/>
                  </a:lnTo>
                  <a:lnTo>
                    <a:pt x="407" y="1094"/>
                  </a:lnTo>
                  <a:lnTo>
                    <a:pt x="407" y="1094"/>
                  </a:lnTo>
                  <a:lnTo>
                    <a:pt x="407" y="1094"/>
                  </a:lnTo>
                  <a:lnTo>
                    <a:pt x="407" y="1095"/>
                  </a:lnTo>
                  <a:lnTo>
                    <a:pt x="408" y="1095"/>
                  </a:lnTo>
                  <a:lnTo>
                    <a:pt x="408" y="1095"/>
                  </a:lnTo>
                  <a:lnTo>
                    <a:pt x="408" y="1095"/>
                  </a:lnTo>
                  <a:lnTo>
                    <a:pt x="408" y="1095"/>
                  </a:lnTo>
                  <a:lnTo>
                    <a:pt x="409" y="1095"/>
                  </a:lnTo>
                  <a:lnTo>
                    <a:pt x="409" y="1096"/>
                  </a:lnTo>
                  <a:lnTo>
                    <a:pt x="409" y="1096"/>
                  </a:lnTo>
                  <a:lnTo>
                    <a:pt x="409" y="1096"/>
                  </a:lnTo>
                  <a:lnTo>
                    <a:pt x="409" y="1096"/>
                  </a:lnTo>
                  <a:lnTo>
                    <a:pt x="409" y="1096"/>
                  </a:lnTo>
                  <a:lnTo>
                    <a:pt x="409" y="1096"/>
                  </a:lnTo>
                  <a:lnTo>
                    <a:pt x="410" y="1096"/>
                  </a:lnTo>
                  <a:lnTo>
                    <a:pt x="410" y="1096"/>
                  </a:lnTo>
                  <a:lnTo>
                    <a:pt x="410" y="1096"/>
                  </a:lnTo>
                  <a:lnTo>
                    <a:pt x="410" y="1096"/>
                  </a:lnTo>
                  <a:lnTo>
                    <a:pt x="410" y="1096"/>
                  </a:lnTo>
                  <a:lnTo>
                    <a:pt x="410" y="1096"/>
                  </a:lnTo>
                  <a:lnTo>
                    <a:pt x="410" y="1096"/>
                  </a:lnTo>
                  <a:lnTo>
                    <a:pt x="411" y="1096"/>
                  </a:lnTo>
                  <a:lnTo>
                    <a:pt x="411" y="1096"/>
                  </a:lnTo>
                  <a:lnTo>
                    <a:pt x="411" y="1096"/>
                  </a:lnTo>
                  <a:lnTo>
                    <a:pt x="411" y="1096"/>
                  </a:lnTo>
                  <a:lnTo>
                    <a:pt x="411" y="1096"/>
                  </a:lnTo>
                  <a:lnTo>
                    <a:pt x="412" y="1096"/>
                  </a:lnTo>
                  <a:lnTo>
                    <a:pt x="412" y="1096"/>
                  </a:lnTo>
                  <a:lnTo>
                    <a:pt x="412" y="1096"/>
                  </a:lnTo>
                  <a:lnTo>
                    <a:pt x="412" y="1096"/>
                  </a:lnTo>
                  <a:lnTo>
                    <a:pt x="412" y="1096"/>
                  </a:lnTo>
                  <a:lnTo>
                    <a:pt x="412" y="1096"/>
                  </a:lnTo>
                  <a:lnTo>
                    <a:pt x="412" y="1096"/>
                  </a:lnTo>
                  <a:lnTo>
                    <a:pt x="413" y="1096"/>
                  </a:lnTo>
                  <a:lnTo>
                    <a:pt x="413" y="1096"/>
                  </a:lnTo>
                  <a:lnTo>
                    <a:pt x="413" y="1096"/>
                  </a:lnTo>
                  <a:lnTo>
                    <a:pt x="413" y="1096"/>
                  </a:lnTo>
                  <a:lnTo>
                    <a:pt x="413" y="1096"/>
                  </a:lnTo>
                  <a:lnTo>
                    <a:pt x="413" y="1096"/>
                  </a:lnTo>
                  <a:lnTo>
                    <a:pt x="413" y="1096"/>
                  </a:lnTo>
                  <a:lnTo>
                    <a:pt x="414" y="1096"/>
                  </a:lnTo>
                  <a:lnTo>
                    <a:pt x="414" y="1096"/>
                  </a:lnTo>
                  <a:lnTo>
                    <a:pt x="414" y="1096"/>
                  </a:lnTo>
                  <a:lnTo>
                    <a:pt x="414" y="1096"/>
                  </a:lnTo>
                  <a:lnTo>
                    <a:pt x="415" y="1096"/>
                  </a:lnTo>
                  <a:lnTo>
                    <a:pt x="415" y="1096"/>
                  </a:lnTo>
                  <a:lnTo>
                    <a:pt x="415" y="1095"/>
                  </a:lnTo>
                  <a:lnTo>
                    <a:pt x="415" y="1095"/>
                  </a:lnTo>
                  <a:lnTo>
                    <a:pt x="415" y="1095"/>
                  </a:lnTo>
                  <a:lnTo>
                    <a:pt x="415" y="1095"/>
                  </a:lnTo>
                  <a:lnTo>
                    <a:pt x="415" y="1095"/>
                  </a:lnTo>
                  <a:lnTo>
                    <a:pt x="416" y="1095"/>
                  </a:lnTo>
                  <a:lnTo>
                    <a:pt x="416" y="1094"/>
                  </a:lnTo>
                  <a:lnTo>
                    <a:pt x="416" y="1094"/>
                  </a:lnTo>
                  <a:lnTo>
                    <a:pt x="416" y="1094"/>
                  </a:lnTo>
                  <a:lnTo>
                    <a:pt x="416" y="1094"/>
                  </a:lnTo>
                  <a:lnTo>
                    <a:pt x="417" y="1094"/>
                  </a:lnTo>
                  <a:lnTo>
                    <a:pt x="417" y="1094"/>
                  </a:lnTo>
                  <a:lnTo>
                    <a:pt x="417" y="1094"/>
                  </a:lnTo>
                  <a:lnTo>
                    <a:pt x="417" y="1093"/>
                  </a:lnTo>
                  <a:lnTo>
                    <a:pt x="417" y="1093"/>
                  </a:lnTo>
                  <a:lnTo>
                    <a:pt x="417" y="1093"/>
                  </a:lnTo>
                  <a:lnTo>
                    <a:pt x="417" y="1093"/>
                  </a:lnTo>
                  <a:lnTo>
                    <a:pt x="418" y="1093"/>
                  </a:lnTo>
                  <a:lnTo>
                    <a:pt x="418" y="1092"/>
                  </a:lnTo>
                  <a:lnTo>
                    <a:pt x="418" y="1092"/>
                  </a:lnTo>
                  <a:lnTo>
                    <a:pt x="418" y="1092"/>
                  </a:lnTo>
                  <a:lnTo>
                    <a:pt x="418" y="1091"/>
                  </a:lnTo>
                  <a:lnTo>
                    <a:pt x="418" y="1091"/>
                  </a:lnTo>
                  <a:lnTo>
                    <a:pt x="419" y="1091"/>
                  </a:lnTo>
                  <a:lnTo>
                    <a:pt x="419" y="1091"/>
                  </a:lnTo>
                  <a:lnTo>
                    <a:pt x="419" y="1091"/>
                  </a:lnTo>
                  <a:lnTo>
                    <a:pt x="419" y="1090"/>
                  </a:lnTo>
                  <a:lnTo>
                    <a:pt x="419" y="1090"/>
                  </a:lnTo>
                  <a:lnTo>
                    <a:pt x="420" y="1089"/>
                  </a:lnTo>
                  <a:lnTo>
                    <a:pt x="420" y="1089"/>
                  </a:lnTo>
                  <a:lnTo>
                    <a:pt x="420" y="1089"/>
                  </a:lnTo>
                  <a:lnTo>
                    <a:pt x="420" y="1089"/>
                  </a:lnTo>
                  <a:lnTo>
                    <a:pt x="420" y="1088"/>
                  </a:lnTo>
                  <a:lnTo>
                    <a:pt x="420" y="1088"/>
                  </a:lnTo>
                  <a:lnTo>
                    <a:pt x="420" y="1088"/>
                  </a:lnTo>
                  <a:lnTo>
                    <a:pt x="421" y="1088"/>
                  </a:lnTo>
                  <a:lnTo>
                    <a:pt x="421" y="1087"/>
                  </a:lnTo>
                  <a:lnTo>
                    <a:pt x="421" y="1087"/>
                  </a:lnTo>
                  <a:lnTo>
                    <a:pt x="421" y="1086"/>
                  </a:lnTo>
                  <a:lnTo>
                    <a:pt x="421" y="1086"/>
                  </a:lnTo>
                  <a:lnTo>
                    <a:pt x="422" y="1086"/>
                  </a:lnTo>
                  <a:lnTo>
                    <a:pt x="422" y="1085"/>
                  </a:lnTo>
                  <a:lnTo>
                    <a:pt x="422" y="1085"/>
                  </a:lnTo>
                  <a:lnTo>
                    <a:pt x="422" y="1085"/>
                  </a:lnTo>
                  <a:lnTo>
                    <a:pt x="422" y="1084"/>
                  </a:lnTo>
                  <a:lnTo>
                    <a:pt x="422" y="1084"/>
                  </a:lnTo>
                  <a:lnTo>
                    <a:pt x="423" y="1083"/>
                  </a:lnTo>
                  <a:lnTo>
                    <a:pt x="423" y="1083"/>
                  </a:lnTo>
                  <a:lnTo>
                    <a:pt x="423" y="1083"/>
                  </a:lnTo>
                  <a:lnTo>
                    <a:pt x="423" y="1082"/>
                  </a:lnTo>
                  <a:lnTo>
                    <a:pt x="423" y="1082"/>
                  </a:lnTo>
                  <a:lnTo>
                    <a:pt x="423" y="1081"/>
                  </a:lnTo>
                  <a:lnTo>
                    <a:pt x="423" y="1081"/>
                  </a:lnTo>
                  <a:lnTo>
                    <a:pt x="424" y="1080"/>
                  </a:lnTo>
                  <a:lnTo>
                    <a:pt x="424" y="1080"/>
                  </a:lnTo>
                  <a:lnTo>
                    <a:pt x="424" y="1080"/>
                  </a:lnTo>
                  <a:lnTo>
                    <a:pt x="424" y="1079"/>
                  </a:lnTo>
                  <a:lnTo>
                    <a:pt x="424" y="1079"/>
                  </a:lnTo>
                  <a:lnTo>
                    <a:pt x="425" y="1078"/>
                  </a:lnTo>
                  <a:lnTo>
                    <a:pt x="425" y="1078"/>
                  </a:lnTo>
                  <a:lnTo>
                    <a:pt x="425" y="1077"/>
                  </a:lnTo>
                  <a:lnTo>
                    <a:pt x="425" y="1077"/>
                  </a:lnTo>
                  <a:lnTo>
                    <a:pt x="425" y="1076"/>
                  </a:lnTo>
                  <a:lnTo>
                    <a:pt x="425" y="1076"/>
                  </a:lnTo>
                  <a:lnTo>
                    <a:pt x="425" y="1075"/>
                  </a:lnTo>
                  <a:lnTo>
                    <a:pt x="426" y="1075"/>
                  </a:lnTo>
                  <a:lnTo>
                    <a:pt x="426" y="1074"/>
                  </a:lnTo>
                  <a:lnTo>
                    <a:pt x="426" y="1074"/>
                  </a:lnTo>
                  <a:lnTo>
                    <a:pt x="426" y="1073"/>
                  </a:lnTo>
                  <a:lnTo>
                    <a:pt x="426" y="1073"/>
                  </a:lnTo>
                  <a:lnTo>
                    <a:pt x="427" y="1072"/>
                  </a:lnTo>
                  <a:lnTo>
                    <a:pt x="427" y="1071"/>
                  </a:lnTo>
                  <a:lnTo>
                    <a:pt x="427" y="1071"/>
                  </a:lnTo>
                  <a:lnTo>
                    <a:pt x="427" y="1070"/>
                  </a:lnTo>
                  <a:lnTo>
                    <a:pt x="427" y="1070"/>
                  </a:lnTo>
                  <a:lnTo>
                    <a:pt x="427" y="1069"/>
                  </a:lnTo>
                  <a:lnTo>
                    <a:pt x="428" y="1069"/>
                  </a:lnTo>
                  <a:lnTo>
                    <a:pt x="428" y="1068"/>
                  </a:lnTo>
                  <a:lnTo>
                    <a:pt x="428" y="1068"/>
                  </a:lnTo>
                  <a:lnTo>
                    <a:pt x="428" y="1067"/>
                  </a:lnTo>
                  <a:lnTo>
                    <a:pt x="428" y="1066"/>
                  </a:lnTo>
                  <a:lnTo>
                    <a:pt x="428" y="1066"/>
                  </a:lnTo>
                  <a:lnTo>
                    <a:pt x="428" y="1065"/>
                  </a:lnTo>
                  <a:lnTo>
                    <a:pt x="429" y="1065"/>
                  </a:lnTo>
                  <a:lnTo>
                    <a:pt x="429" y="1064"/>
                  </a:lnTo>
                  <a:lnTo>
                    <a:pt x="429" y="1063"/>
                  </a:lnTo>
                  <a:lnTo>
                    <a:pt x="429" y="1063"/>
                  </a:lnTo>
                  <a:lnTo>
                    <a:pt x="429" y="1062"/>
                  </a:lnTo>
                  <a:lnTo>
                    <a:pt x="430" y="1062"/>
                  </a:lnTo>
                  <a:lnTo>
                    <a:pt x="430" y="1061"/>
                  </a:lnTo>
                  <a:lnTo>
                    <a:pt x="430" y="1060"/>
                  </a:lnTo>
                  <a:lnTo>
                    <a:pt x="430" y="1060"/>
                  </a:lnTo>
                  <a:lnTo>
                    <a:pt x="430" y="1059"/>
                  </a:lnTo>
                  <a:lnTo>
                    <a:pt x="430" y="1058"/>
                  </a:lnTo>
                  <a:lnTo>
                    <a:pt x="430" y="1058"/>
                  </a:lnTo>
                  <a:lnTo>
                    <a:pt x="431" y="1057"/>
                  </a:lnTo>
                  <a:lnTo>
                    <a:pt x="431" y="1056"/>
                  </a:lnTo>
                  <a:lnTo>
                    <a:pt x="431" y="1056"/>
                  </a:lnTo>
                  <a:lnTo>
                    <a:pt x="431" y="1055"/>
                  </a:lnTo>
                  <a:lnTo>
                    <a:pt x="432" y="1054"/>
                  </a:lnTo>
                  <a:lnTo>
                    <a:pt x="432" y="1053"/>
                  </a:lnTo>
                  <a:lnTo>
                    <a:pt x="432" y="1053"/>
                  </a:lnTo>
                  <a:lnTo>
                    <a:pt x="432" y="1052"/>
                  </a:lnTo>
                  <a:lnTo>
                    <a:pt x="432" y="1052"/>
                  </a:lnTo>
                  <a:lnTo>
                    <a:pt x="432" y="1051"/>
                  </a:lnTo>
                  <a:lnTo>
                    <a:pt x="432" y="1050"/>
                  </a:lnTo>
                  <a:lnTo>
                    <a:pt x="433" y="1049"/>
                  </a:lnTo>
                  <a:lnTo>
                    <a:pt x="433" y="1049"/>
                  </a:lnTo>
                  <a:lnTo>
                    <a:pt x="433" y="1048"/>
                  </a:lnTo>
                  <a:lnTo>
                    <a:pt x="433" y="1047"/>
                  </a:lnTo>
                  <a:lnTo>
                    <a:pt x="433" y="1047"/>
                  </a:lnTo>
                  <a:lnTo>
                    <a:pt x="433" y="1046"/>
                  </a:lnTo>
                  <a:lnTo>
                    <a:pt x="433" y="1045"/>
                  </a:lnTo>
                  <a:lnTo>
                    <a:pt x="434" y="1044"/>
                  </a:lnTo>
                  <a:lnTo>
                    <a:pt x="434" y="1043"/>
                  </a:lnTo>
                  <a:lnTo>
                    <a:pt x="434" y="1043"/>
                  </a:lnTo>
                  <a:lnTo>
                    <a:pt x="434" y="1042"/>
                  </a:lnTo>
                  <a:lnTo>
                    <a:pt x="434" y="1041"/>
                  </a:lnTo>
                  <a:lnTo>
                    <a:pt x="435" y="1040"/>
                  </a:lnTo>
                  <a:lnTo>
                    <a:pt x="435" y="1040"/>
                  </a:lnTo>
                  <a:lnTo>
                    <a:pt x="435" y="1039"/>
                  </a:lnTo>
                  <a:lnTo>
                    <a:pt x="435" y="1038"/>
                  </a:lnTo>
                  <a:lnTo>
                    <a:pt x="435" y="1037"/>
                  </a:lnTo>
                  <a:lnTo>
                    <a:pt x="435" y="1037"/>
                  </a:lnTo>
                  <a:lnTo>
                    <a:pt x="435" y="1036"/>
                  </a:lnTo>
                  <a:lnTo>
                    <a:pt x="436" y="1035"/>
                  </a:lnTo>
                  <a:lnTo>
                    <a:pt x="436" y="1034"/>
                  </a:lnTo>
                  <a:lnTo>
                    <a:pt x="436" y="1034"/>
                  </a:lnTo>
                  <a:lnTo>
                    <a:pt x="436" y="1033"/>
                  </a:lnTo>
                  <a:lnTo>
                    <a:pt x="437" y="1032"/>
                  </a:lnTo>
                  <a:lnTo>
                    <a:pt x="437" y="1031"/>
                  </a:lnTo>
                  <a:lnTo>
                    <a:pt x="437" y="1030"/>
                  </a:lnTo>
                  <a:lnTo>
                    <a:pt x="437" y="1030"/>
                  </a:lnTo>
                  <a:lnTo>
                    <a:pt x="437" y="1029"/>
                  </a:lnTo>
                  <a:lnTo>
                    <a:pt x="437" y="1028"/>
                  </a:lnTo>
                  <a:lnTo>
                    <a:pt x="437" y="1027"/>
                  </a:lnTo>
                  <a:lnTo>
                    <a:pt x="438" y="1026"/>
                  </a:lnTo>
                  <a:lnTo>
                    <a:pt x="438" y="1025"/>
                  </a:lnTo>
                  <a:lnTo>
                    <a:pt x="438" y="1025"/>
                  </a:lnTo>
                  <a:lnTo>
                    <a:pt x="438" y="1024"/>
                  </a:lnTo>
                  <a:lnTo>
                    <a:pt x="438" y="1023"/>
                  </a:lnTo>
                  <a:lnTo>
                    <a:pt x="438" y="1022"/>
                  </a:lnTo>
                  <a:lnTo>
                    <a:pt x="438" y="1021"/>
                  </a:lnTo>
                  <a:lnTo>
                    <a:pt x="439" y="1020"/>
                  </a:lnTo>
                  <a:lnTo>
                    <a:pt x="439" y="1020"/>
                  </a:lnTo>
                  <a:lnTo>
                    <a:pt x="439" y="1019"/>
                  </a:lnTo>
                  <a:lnTo>
                    <a:pt x="439" y="1018"/>
                  </a:lnTo>
                  <a:lnTo>
                    <a:pt x="439" y="1017"/>
                  </a:lnTo>
                  <a:lnTo>
                    <a:pt x="440" y="1016"/>
                  </a:lnTo>
                  <a:lnTo>
                    <a:pt x="440" y="1015"/>
                  </a:lnTo>
                  <a:lnTo>
                    <a:pt x="440" y="1015"/>
                  </a:lnTo>
                  <a:lnTo>
                    <a:pt x="440" y="1014"/>
                  </a:lnTo>
                  <a:lnTo>
                    <a:pt x="440" y="1013"/>
                  </a:lnTo>
                  <a:lnTo>
                    <a:pt x="440" y="1012"/>
                  </a:lnTo>
                  <a:lnTo>
                    <a:pt x="440" y="1011"/>
                  </a:lnTo>
                  <a:lnTo>
                    <a:pt x="441" y="1010"/>
                  </a:lnTo>
                  <a:lnTo>
                    <a:pt x="441" y="1009"/>
                  </a:lnTo>
                  <a:lnTo>
                    <a:pt x="441" y="1009"/>
                  </a:lnTo>
                  <a:lnTo>
                    <a:pt x="441" y="1008"/>
                  </a:lnTo>
                  <a:lnTo>
                    <a:pt x="441" y="1007"/>
                  </a:lnTo>
                  <a:lnTo>
                    <a:pt x="441" y="1006"/>
                  </a:lnTo>
                  <a:lnTo>
                    <a:pt x="441" y="1005"/>
                  </a:lnTo>
                  <a:lnTo>
                    <a:pt x="442" y="1004"/>
                  </a:lnTo>
                  <a:lnTo>
                    <a:pt x="442" y="1003"/>
                  </a:lnTo>
                  <a:lnTo>
                    <a:pt x="442" y="1002"/>
                  </a:lnTo>
                  <a:lnTo>
                    <a:pt x="442" y="1002"/>
                  </a:lnTo>
                  <a:lnTo>
                    <a:pt x="443" y="1001"/>
                  </a:lnTo>
                  <a:lnTo>
                    <a:pt x="443" y="1000"/>
                  </a:lnTo>
                  <a:lnTo>
                    <a:pt x="443" y="999"/>
                  </a:lnTo>
                  <a:lnTo>
                    <a:pt x="443" y="998"/>
                  </a:lnTo>
                  <a:lnTo>
                    <a:pt x="443" y="997"/>
                  </a:lnTo>
                  <a:lnTo>
                    <a:pt x="443" y="996"/>
                  </a:lnTo>
                  <a:lnTo>
                    <a:pt x="443" y="995"/>
                  </a:lnTo>
                  <a:lnTo>
                    <a:pt x="444" y="994"/>
                  </a:lnTo>
                  <a:lnTo>
                    <a:pt x="444" y="994"/>
                  </a:lnTo>
                  <a:lnTo>
                    <a:pt x="444" y="992"/>
                  </a:lnTo>
                  <a:lnTo>
                    <a:pt x="444" y="992"/>
                  </a:lnTo>
                  <a:lnTo>
                    <a:pt x="444" y="991"/>
                  </a:lnTo>
                  <a:lnTo>
                    <a:pt x="445" y="990"/>
                  </a:lnTo>
                  <a:lnTo>
                    <a:pt x="445" y="989"/>
                  </a:lnTo>
                  <a:lnTo>
                    <a:pt x="445" y="988"/>
                  </a:lnTo>
                  <a:lnTo>
                    <a:pt x="445" y="987"/>
                  </a:lnTo>
                  <a:lnTo>
                    <a:pt x="445" y="986"/>
                  </a:lnTo>
                  <a:lnTo>
                    <a:pt x="445" y="986"/>
                  </a:lnTo>
                  <a:lnTo>
                    <a:pt x="445" y="984"/>
                  </a:lnTo>
                  <a:lnTo>
                    <a:pt x="446" y="984"/>
                  </a:lnTo>
                  <a:lnTo>
                    <a:pt x="446" y="983"/>
                  </a:lnTo>
                  <a:lnTo>
                    <a:pt x="446" y="982"/>
                  </a:lnTo>
                  <a:lnTo>
                    <a:pt x="446" y="981"/>
                  </a:lnTo>
                  <a:lnTo>
                    <a:pt x="446" y="980"/>
                  </a:lnTo>
                  <a:lnTo>
                    <a:pt x="446" y="979"/>
                  </a:lnTo>
                  <a:lnTo>
                    <a:pt x="446" y="978"/>
                  </a:lnTo>
                  <a:lnTo>
                    <a:pt x="447" y="978"/>
                  </a:lnTo>
                  <a:lnTo>
                    <a:pt x="447" y="976"/>
                  </a:lnTo>
                  <a:lnTo>
                    <a:pt x="447" y="976"/>
                  </a:lnTo>
                  <a:lnTo>
                    <a:pt x="447" y="974"/>
                  </a:lnTo>
                  <a:lnTo>
                    <a:pt x="448" y="974"/>
                  </a:lnTo>
                  <a:lnTo>
                    <a:pt x="448" y="973"/>
                  </a:lnTo>
                  <a:lnTo>
                    <a:pt x="448" y="972"/>
                  </a:lnTo>
                  <a:lnTo>
                    <a:pt x="448" y="971"/>
                  </a:lnTo>
                  <a:lnTo>
                    <a:pt x="448" y="970"/>
                  </a:lnTo>
                  <a:lnTo>
                    <a:pt x="448" y="969"/>
                  </a:lnTo>
                  <a:lnTo>
                    <a:pt x="448" y="968"/>
                  </a:lnTo>
                  <a:lnTo>
                    <a:pt x="449" y="968"/>
                  </a:lnTo>
                  <a:lnTo>
                    <a:pt x="449" y="966"/>
                  </a:lnTo>
                  <a:lnTo>
                    <a:pt x="449" y="966"/>
                  </a:lnTo>
                  <a:lnTo>
                    <a:pt x="449" y="965"/>
                  </a:lnTo>
                  <a:lnTo>
                    <a:pt x="449" y="964"/>
                  </a:lnTo>
                  <a:lnTo>
                    <a:pt x="450" y="963"/>
                  </a:lnTo>
                  <a:lnTo>
                    <a:pt x="450" y="962"/>
                  </a:lnTo>
                  <a:lnTo>
                    <a:pt x="450" y="961"/>
                  </a:lnTo>
                  <a:lnTo>
                    <a:pt x="450" y="960"/>
                  </a:lnTo>
                  <a:lnTo>
                    <a:pt x="450" y="960"/>
                  </a:lnTo>
                  <a:lnTo>
                    <a:pt x="450" y="958"/>
                  </a:lnTo>
                  <a:lnTo>
                    <a:pt x="450" y="958"/>
                  </a:lnTo>
                  <a:lnTo>
                    <a:pt x="451" y="957"/>
                  </a:lnTo>
                  <a:lnTo>
                    <a:pt x="451" y="956"/>
                  </a:lnTo>
                  <a:lnTo>
                    <a:pt x="451" y="955"/>
                  </a:lnTo>
                  <a:lnTo>
                    <a:pt x="451" y="954"/>
                  </a:lnTo>
                  <a:lnTo>
                    <a:pt x="451" y="953"/>
                  </a:lnTo>
                  <a:lnTo>
                    <a:pt x="451" y="952"/>
                  </a:lnTo>
                  <a:lnTo>
                    <a:pt x="452" y="951"/>
                  </a:lnTo>
                  <a:lnTo>
                    <a:pt x="452" y="951"/>
                  </a:lnTo>
                  <a:lnTo>
                    <a:pt x="452" y="950"/>
                  </a:lnTo>
                  <a:lnTo>
                    <a:pt x="452" y="949"/>
                  </a:lnTo>
                  <a:lnTo>
                    <a:pt x="452" y="948"/>
                  </a:lnTo>
                  <a:lnTo>
                    <a:pt x="453" y="947"/>
                  </a:lnTo>
                  <a:lnTo>
                    <a:pt x="453" y="946"/>
                  </a:lnTo>
                  <a:lnTo>
                    <a:pt x="453" y="945"/>
                  </a:lnTo>
                  <a:lnTo>
                    <a:pt x="453" y="945"/>
                  </a:lnTo>
                  <a:lnTo>
                    <a:pt x="453" y="943"/>
                  </a:lnTo>
                  <a:lnTo>
                    <a:pt x="453" y="943"/>
                  </a:lnTo>
                  <a:lnTo>
                    <a:pt x="453" y="942"/>
                  </a:lnTo>
                  <a:lnTo>
                    <a:pt x="454" y="941"/>
                  </a:lnTo>
                  <a:lnTo>
                    <a:pt x="454" y="940"/>
                  </a:lnTo>
                  <a:lnTo>
                    <a:pt x="454" y="939"/>
                  </a:lnTo>
                  <a:lnTo>
                    <a:pt x="454" y="938"/>
                  </a:lnTo>
                  <a:lnTo>
                    <a:pt x="454" y="938"/>
                  </a:lnTo>
                  <a:lnTo>
                    <a:pt x="455" y="937"/>
                  </a:lnTo>
                  <a:lnTo>
                    <a:pt x="455" y="936"/>
                  </a:lnTo>
                  <a:lnTo>
                    <a:pt x="455" y="935"/>
                  </a:lnTo>
                  <a:lnTo>
                    <a:pt x="455" y="934"/>
                  </a:lnTo>
                  <a:lnTo>
                    <a:pt x="455" y="933"/>
                  </a:lnTo>
                  <a:lnTo>
                    <a:pt x="455" y="933"/>
                  </a:lnTo>
                  <a:lnTo>
                    <a:pt x="456" y="932"/>
                  </a:lnTo>
                  <a:lnTo>
                    <a:pt x="456" y="931"/>
                  </a:lnTo>
                  <a:lnTo>
                    <a:pt x="456" y="930"/>
                  </a:lnTo>
                  <a:lnTo>
                    <a:pt x="456" y="929"/>
                  </a:lnTo>
                  <a:lnTo>
                    <a:pt x="456" y="928"/>
                  </a:lnTo>
                  <a:lnTo>
                    <a:pt x="456" y="928"/>
                  </a:lnTo>
                  <a:lnTo>
                    <a:pt x="456" y="927"/>
                  </a:lnTo>
                  <a:lnTo>
                    <a:pt x="457" y="926"/>
                  </a:lnTo>
                  <a:lnTo>
                    <a:pt x="457" y="925"/>
                  </a:lnTo>
                  <a:lnTo>
                    <a:pt x="457" y="925"/>
                  </a:lnTo>
                  <a:lnTo>
                    <a:pt x="457" y="924"/>
                  </a:lnTo>
                  <a:lnTo>
                    <a:pt x="457" y="923"/>
                  </a:lnTo>
                  <a:lnTo>
                    <a:pt x="458" y="922"/>
                  </a:lnTo>
                  <a:lnTo>
                    <a:pt x="458" y="921"/>
                  </a:lnTo>
                  <a:lnTo>
                    <a:pt x="458" y="920"/>
                  </a:lnTo>
                  <a:lnTo>
                    <a:pt x="458" y="920"/>
                  </a:lnTo>
                  <a:lnTo>
                    <a:pt x="458" y="919"/>
                  </a:lnTo>
                  <a:lnTo>
                    <a:pt x="458" y="918"/>
                  </a:lnTo>
                  <a:lnTo>
                    <a:pt x="458" y="917"/>
                  </a:lnTo>
                  <a:lnTo>
                    <a:pt x="459" y="917"/>
                  </a:lnTo>
                  <a:lnTo>
                    <a:pt x="459" y="916"/>
                  </a:lnTo>
                  <a:lnTo>
                    <a:pt x="459" y="915"/>
                  </a:lnTo>
                  <a:lnTo>
                    <a:pt x="459" y="914"/>
                  </a:lnTo>
                  <a:lnTo>
                    <a:pt x="460" y="914"/>
                  </a:lnTo>
                  <a:lnTo>
                    <a:pt x="460" y="913"/>
                  </a:lnTo>
                  <a:lnTo>
                    <a:pt x="460" y="912"/>
                  </a:lnTo>
                  <a:lnTo>
                    <a:pt x="460" y="912"/>
                  </a:lnTo>
                  <a:lnTo>
                    <a:pt x="460" y="911"/>
                  </a:lnTo>
                  <a:lnTo>
                    <a:pt x="460" y="910"/>
                  </a:lnTo>
                  <a:lnTo>
                    <a:pt x="460" y="909"/>
                  </a:lnTo>
                  <a:lnTo>
                    <a:pt x="461" y="909"/>
                  </a:lnTo>
                  <a:lnTo>
                    <a:pt x="461" y="908"/>
                  </a:lnTo>
                  <a:lnTo>
                    <a:pt x="461" y="907"/>
                  </a:lnTo>
                  <a:lnTo>
                    <a:pt x="461" y="907"/>
                  </a:lnTo>
                  <a:lnTo>
                    <a:pt x="461" y="906"/>
                  </a:lnTo>
                  <a:lnTo>
                    <a:pt x="461" y="905"/>
                  </a:lnTo>
                  <a:lnTo>
                    <a:pt x="461" y="904"/>
                  </a:lnTo>
                  <a:lnTo>
                    <a:pt x="462" y="904"/>
                  </a:lnTo>
                  <a:lnTo>
                    <a:pt x="462" y="903"/>
                  </a:lnTo>
                  <a:lnTo>
                    <a:pt x="462" y="902"/>
                  </a:lnTo>
                  <a:lnTo>
                    <a:pt x="462" y="902"/>
                  </a:lnTo>
                  <a:lnTo>
                    <a:pt x="462" y="901"/>
                  </a:lnTo>
                  <a:lnTo>
                    <a:pt x="463" y="900"/>
                  </a:lnTo>
                  <a:lnTo>
                    <a:pt x="463" y="900"/>
                  </a:lnTo>
                  <a:lnTo>
                    <a:pt x="463" y="899"/>
                  </a:lnTo>
                  <a:lnTo>
                    <a:pt x="463" y="899"/>
                  </a:lnTo>
                  <a:lnTo>
                    <a:pt x="463" y="898"/>
                  </a:lnTo>
                  <a:lnTo>
                    <a:pt x="463" y="897"/>
                  </a:lnTo>
                  <a:lnTo>
                    <a:pt x="463" y="897"/>
                  </a:lnTo>
                  <a:lnTo>
                    <a:pt x="464" y="896"/>
                  </a:lnTo>
                  <a:lnTo>
                    <a:pt x="464" y="895"/>
                  </a:lnTo>
                  <a:lnTo>
                    <a:pt x="464" y="895"/>
                  </a:lnTo>
                  <a:lnTo>
                    <a:pt x="464" y="894"/>
                  </a:lnTo>
                  <a:lnTo>
                    <a:pt x="465" y="894"/>
                  </a:lnTo>
                  <a:lnTo>
                    <a:pt x="465" y="893"/>
                  </a:lnTo>
                  <a:lnTo>
                    <a:pt x="465" y="892"/>
                  </a:lnTo>
                  <a:lnTo>
                    <a:pt x="465" y="892"/>
                  </a:lnTo>
                  <a:lnTo>
                    <a:pt x="465" y="891"/>
                  </a:lnTo>
                  <a:lnTo>
                    <a:pt x="465" y="891"/>
                  </a:lnTo>
                  <a:lnTo>
                    <a:pt x="465" y="890"/>
                  </a:lnTo>
                  <a:lnTo>
                    <a:pt x="466" y="889"/>
                  </a:lnTo>
                  <a:lnTo>
                    <a:pt x="466" y="889"/>
                  </a:lnTo>
                  <a:lnTo>
                    <a:pt x="466" y="888"/>
                  </a:lnTo>
                  <a:lnTo>
                    <a:pt x="466" y="888"/>
                  </a:lnTo>
                  <a:lnTo>
                    <a:pt x="466" y="887"/>
                  </a:lnTo>
                  <a:lnTo>
                    <a:pt x="466" y="887"/>
                  </a:lnTo>
                  <a:lnTo>
                    <a:pt x="466" y="886"/>
                  </a:lnTo>
                  <a:lnTo>
                    <a:pt x="467" y="886"/>
                  </a:lnTo>
                  <a:lnTo>
                    <a:pt x="467" y="885"/>
                  </a:lnTo>
                  <a:lnTo>
                    <a:pt x="467" y="885"/>
                  </a:lnTo>
                  <a:lnTo>
                    <a:pt x="467" y="884"/>
                  </a:lnTo>
                  <a:lnTo>
                    <a:pt x="467" y="884"/>
                  </a:lnTo>
                  <a:lnTo>
                    <a:pt x="468" y="883"/>
                  </a:lnTo>
                  <a:lnTo>
                    <a:pt x="468" y="882"/>
                  </a:lnTo>
                  <a:lnTo>
                    <a:pt x="468" y="882"/>
                  </a:lnTo>
                  <a:lnTo>
                    <a:pt x="468" y="882"/>
                  </a:lnTo>
                  <a:lnTo>
                    <a:pt x="468" y="881"/>
                  </a:lnTo>
                  <a:lnTo>
                    <a:pt x="468" y="881"/>
                  </a:lnTo>
                  <a:lnTo>
                    <a:pt x="468" y="880"/>
                  </a:lnTo>
                  <a:lnTo>
                    <a:pt x="469" y="880"/>
                  </a:lnTo>
                  <a:lnTo>
                    <a:pt x="469" y="879"/>
                  </a:lnTo>
                  <a:lnTo>
                    <a:pt x="469" y="879"/>
                  </a:lnTo>
                  <a:lnTo>
                    <a:pt x="469" y="879"/>
                  </a:lnTo>
                  <a:lnTo>
                    <a:pt x="469" y="878"/>
                  </a:lnTo>
                  <a:lnTo>
                    <a:pt x="469" y="878"/>
                  </a:lnTo>
                  <a:lnTo>
                    <a:pt x="469" y="877"/>
                  </a:lnTo>
                  <a:lnTo>
                    <a:pt x="470" y="877"/>
                  </a:lnTo>
                  <a:lnTo>
                    <a:pt x="470" y="877"/>
                  </a:lnTo>
                  <a:lnTo>
                    <a:pt x="470" y="876"/>
                  </a:lnTo>
                  <a:lnTo>
                    <a:pt x="470" y="876"/>
                  </a:lnTo>
                  <a:lnTo>
                    <a:pt x="471" y="876"/>
                  </a:lnTo>
                  <a:lnTo>
                    <a:pt x="471" y="875"/>
                  </a:lnTo>
                  <a:lnTo>
                    <a:pt x="471" y="875"/>
                  </a:lnTo>
                  <a:lnTo>
                    <a:pt x="471" y="874"/>
                  </a:lnTo>
                  <a:lnTo>
                    <a:pt x="471" y="874"/>
                  </a:lnTo>
                  <a:lnTo>
                    <a:pt x="471" y="874"/>
                  </a:lnTo>
                  <a:lnTo>
                    <a:pt x="471" y="873"/>
                  </a:lnTo>
                  <a:lnTo>
                    <a:pt x="472" y="873"/>
                  </a:lnTo>
                  <a:lnTo>
                    <a:pt x="472" y="873"/>
                  </a:lnTo>
                  <a:lnTo>
                    <a:pt x="472" y="873"/>
                  </a:lnTo>
                  <a:lnTo>
                    <a:pt x="472" y="872"/>
                  </a:lnTo>
                  <a:lnTo>
                    <a:pt x="472" y="872"/>
                  </a:lnTo>
                  <a:lnTo>
                    <a:pt x="473" y="871"/>
                  </a:lnTo>
                  <a:lnTo>
                    <a:pt x="473" y="871"/>
                  </a:lnTo>
                  <a:lnTo>
                    <a:pt x="473" y="871"/>
                  </a:lnTo>
                  <a:lnTo>
                    <a:pt x="473" y="871"/>
                  </a:lnTo>
                  <a:lnTo>
                    <a:pt x="473" y="871"/>
                  </a:lnTo>
                  <a:lnTo>
                    <a:pt x="473" y="870"/>
                  </a:lnTo>
                  <a:lnTo>
                    <a:pt x="473" y="870"/>
                  </a:lnTo>
                  <a:lnTo>
                    <a:pt x="474" y="870"/>
                  </a:lnTo>
                  <a:lnTo>
                    <a:pt x="474" y="869"/>
                  </a:lnTo>
                  <a:lnTo>
                    <a:pt x="474" y="869"/>
                  </a:lnTo>
                  <a:lnTo>
                    <a:pt x="474" y="869"/>
                  </a:lnTo>
                  <a:lnTo>
                    <a:pt x="474" y="869"/>
                  </a:lnTo>
                  <a:lnTo>
                    <a:pt x="474" y="869"/>
                  </a:lnTo>
                  <a:lnTo>
                    <a:pt x="474" y="868"/>
                  </a:lnTo>
                  <a:lnTo>
                    <a:pt x="475" y="868"/>
                  </a:lnTo>
                  <a:lnTo>
                    <a:pt x="475" y="868"/>
                  </a:lnTo>
                  <a:lnTo>
                    <a:pt x="475" y="868"/>
                  </a:lnTo>
                  <a:lnTo>
                    <a:pt x="475" y="868"/>
                  </a:lnTo>
                  <a:lnTo>
                    <a:pt x="476" y="868"/>
                  </a:lnTo>
                  <a:lnTo>
                    <a:pt x="476" y="868"/>
                  </a:lnTo>
                  <a:lnTo>
                    <a:pt x="476" y="867"/>
                  </a:lnTo>
                  <a:lnTo>
                    <a:pt x="476" y="867"/>
                  </a:lnTo>
                  <a:lnTo>
                    <a:pt x="476" y="867"/>
                  </a:lnTo>
                  <a:lnTo>
                    <a:pt x="476" y="867"/>
                  </a:lnTo>
                  <a:lnTo>
                    <a:pt x="476" y="867"/>
                  </a:lnTo>
                  <a:lnTo>
                    <a:pt x="477" y="867"/>
                  </a:lnTo>
                  <a:lnTo>
                    <a:pt x="477" y="867"/>
                  </a:lnTo>
                  <a:lnTo>
                    <a:pt x="477" y="866"/>
                  </a:lnTo>
                  <a:lnTo>
                    <a:pt x="477" y="866"/>
                  </a:lnTo>
                  <a:lnTo>
                    <a:pt x="477" y="866"/>
                  </a:lnTo>
                  <a:lnTo>
                    <a:pt x="478" y="866"/>
                  </a:lnTo>
                  <a:lnTo>
                    <a:pt x="478" y="866"/>
                  </a:lnTo>
                  <a:lnTo>
                    <a:pt x="478" y="866"/>
                  </a:lnTo>
                  <a:lnTo>
                    <a:pt x="478" y="866"/>
                  </a:lnTo>
                  <a:lnTo>
                    <a:pt x="478" y="866"/>
                  </a:lnTo>
                  <a:lnTo>
                    <a:pt x="478" y="866"/>
                  </a:lnTo>
                  <a:lnTo>
                    <a:pt x="478" y="866"/>
                  </a:lnTo>
                  <a:lnTo>
                    <a:pt x="479" y="866"/>
                  </a:lnTo>
                  <a:lnTo>
                    <a:pt x="479" y="866"/>
                  </a:lnTo>
                  <a:lnTo>
                    <a:pt x="479" y="866"/>
                  </a:lnTo>
                  <a:lnTo>
                    <a:pt x="479" y="866"/>
                  </a:lnTo>
                  <a:lnTo>
                    <a:pt x="479" y="866"/>
                  </a:lnTo>
                  <a:lnTo>
                    <a:pt x="479" y="866"/>
                  </a:lnTo>
                  <a:lnTo>
                    <a:pt x="480" y="866"/>
                  </a:lnTo>
                  <a:lnTo>
                    <a:pt x="480" y="866"/>
                  </a:lnTo>
                  <a:lnTo>
                    <a:pt x="480" y="866"/>
                  </a:lnTo>
                  <a:lnTo>
                    <a:pt x="480" y="866"/>
                  </a:lnTo>
                  <a:lnTo>
                    <a:pt x="480" y="866"/>
                  </a:lnTo>
                  <a:lnTo>
                    <a:pt x="481" y="866"/>
                  </a:lnTo>
                  <a:lnTo>
                    <a:pt x="481" y="866"/>
                  </a:lnTo>
                  <a:lnTo>
                    <a:pt x="481" y="867"/>
                  </a:lnTo>
                  <a:lnTo>
                    <a:pt x="481" y="867"/>
                  </a:lnTo>
                  <a:lnTo>
                    <a:pt x="481" y="867"/>
                  </a:lnTo>
                  <a:lnTo>
                    <a:pt x="481" y="867"/>
                  </a:lnTo>
                  <a:lnTo>
                    <a:pt x="481" y="867"/>
                  </a:lnTo>
                  <a:lnTo>
                    <a:pt x="482" y="867"/>
                  </a:lnTo>
                  <a:lnTo>
                    <a:pt x="482" y="867"/>
                  </a:lnTo>
                  <a:lnTo>
                    <a:pt x="482" y="868"/>
                  </a:lnTo>
                  <a:lnTo>
                    <a:pt x="482" y="868"/>
                  </a:lnTo>
                  <a:lnTo>
                    <a:pt x="482" y="868"/>
                  </a:lnTo>
                  <a:lnTo>
                    <a:pt x="483" y="868"/>
                  </a:lnTo>
                  <a:lnTo>
                    <a:pt x="483" y="868"/>
                  </a:lnTo>
                  <a:lnTo>
                    <a:pt x="483" y="868"/>
                  </a:lnTo>
                  <a:lnTo>
                    <a:pt x="483" y="869"/>
                  </a:lnTo>
                  <a:lnTo>
                    <a:pt x="483" y="869"/>
                  </a:lnTo>
                  <a:lnTo>
                    <a:pt x="483" y="869"/>
                  </a:lnTo>
                  <a:lnTo>
                    <a:pt x="483" y="869"/>
                  </a:lnTo>
                  <a:lnTo>
                    <a:pt x="484" y="869"/>
                  </a:lnTo>
                  <a:lnTo>
                    <a:pt x="484" y="869"/>
                  </a:lnTo>
                  <a:lnTo>
                    <a:pt x="484" y="870"/>
                  </a:lnTo>
                  <a:lnTo>
                    <a:pt x="484" y="870"/>
                  </a:lnTo>
                  <a:lnTo>
                    <a:pt x="484" y="870"/>
                  </a:lnTo>
                  <a:lnTo>
                    <a:pt x="484" y="871"/>
                  </a:lnTo>
                  <a:lnTo>
                    <a:pt x="485" y="871"/>
                  </a:lnTo>
                  <a:lnTo>
                    <a:pt x="485" y="871"/>
                  </a:lnTo>
                  <a:lnTo>
                    <a:pt x="485" y="871"/>
                  </a:lnTo>
                  <a:lnTo>
                    <a:pt x="485" y="872"/>
                  </a:lnTo>
                  <a:lnTo>
                    <a:pt x="485" y="872"/>
                  </a:lnTo>
                  <a:lnTo>
                    <a:pt x="486" y="872"/>
                  </a:lnTo>
                  <a:lnTo>
                    <a:pt x="486" y="873"/>
                  </a:lnTo>
                  <a:lnTo>
                    <a:pt x="486" y="873"/>
                  </a:lnTo>
                  <a:lnTo>
                    <a:pt x="486" y="873"/>
                  </a:lnTo>
                  <a:lnTo>
                    <a:pt x="486" y="874"/>
                  </a:lnTo>
                  <a:lnTo>
                    <a:pt x="486" y="874"/>
                  </a:lnTo>
                  <a:lnTo>
                    <a:pt x="486" y="874"/>
                  </a:lnTo>
                  <a:lnTo>
                    <a:pt x="487" y="874"/>
                  </a:lnTo>
                  <a:lnTo>
                    <a:pt x="487" y="875"/>
                  </a:lnTo>
                  <a:lnTo>
                    <a:pt x="487" y="875"/>
                  </a:lnTo>
                  <a:lnTo>
                    <a:pt x="487" y="876"/>
                  </a:lnTo>
                  <a:lnTo>
                    <a:pt x="487" y="876"/>
                  </a:lnTo>
                  <a:lnTo>
                    <a:pt x="488" y="876"/>
                  </a:lnTo>
                  <a:lnTo>
                    <a:pt x="488" y="877"/>
                  </a:lnTo>
                  <a:lnTo>
                    <a:pt x="488" y="877"/>
                  </a:lnTo>
                  <a:lnTo>
                    <a:pt x="488" y="878"/>
                  </a:lnTo>
                  <a:lnTo>
                    <a:pt x="488" y="878"/>
                  </a:lnTo>
                  <a:lnTo>
                    <a:pt x="488" y="879"/>
                  </a:lnTo>
                  <a:lnTo>
                    <a:pt x="489" y="879"/>
                  </a:lnTo>
                  <a:lnTo>
                    <a:pt x="489" y="879"/>
                  </a:lnTo>
                  <a:lnTo>
                    <a:pt x="489" y="880"/>
                  </a:lnTo>
                  <a:lnTo>
                    <a:pt x="489" y="881"/>
                  </a:lnTo>
                  <a:lnTo>
                    <a:pt x="489" y="881"/>
                  </a:lnTo>
                  <a:lnTo>
                    <a:pt x="489" y="881"/>
                  </a:lnTo>
                  <a:lnTo>
                    <a:pt x="489" y="882"/>
                  </a:lnTo>
                  <a:lnTo>
                    <a:pt x="490" y="882"/>
                  </a:lnTo>
                  <a:lnTo>
                    <a:pt x="490" y="883"/>
                  </a:lnTo>
                  <a:lnTo>
                    <a:pt x="490" y="883"/>
                  </a:lnTo>
                  <a:lnTo>
                    <a:pt x="490" y="884"/>
                  </a:lnTo>
                  <a:lnTo>
                    <a:pt x="490" y="884"/>
                  </a:lnTo>
                  <a:lnTo>
                    <a:pt x="491" y="885"/>
                  </a:lnTo>
                  <a:lnTo>
                    <a:pt x="491" y="886"/>
                  </a:lnTo>
                  <a:lnTo>
                    <a:pt x="491" y="886"/>
                  </a:lnTo>
                  <a:lnTo>
                    <a:pt x="491" y="886"/>
                  </a:lnTo>
                  <a:lnTo>
                    <a:pt x="491" y="887"/>
                  </a:lnTo>
                  <a:lnTo>
                    <a:pt x="491" y="887"/>
                  </a:lnTo>
                  <a:lnTo>
                    <a:pt x="491" y="888"/>
                  </a:lnTo>
                  <a:lnTo>
                    <a:pt x="492" y="889"/>
                  </a:lnTo>
                  <a:lnTo>
                    <a:pt x="492" y="889"/>
                  </a:lnTo>
                  <a:lnTo>
                    <a:pt x="492" y="890"/>
                  </a:lnTo>
                  <a:lnTo>
                    <a:pt x="492" y="891"/>
                  </a:lnTo>
                  <a:lnTo>
                    <a:pt x="493" y="891"/>
                  </a:lnTo>
                  <a:lnTo>
                    <a:pt x="493" y="892"/>
                  </a:lnTo>
                  <a:lnTo>
                    <a:pt x="493" y="892"/>
                  </a:lnTo>
                  <a:lnTo>
                    <a:pt x="493" y="893"/>
                  </a:lnTo>
                  <a:lnTo>
                    <a:pt x="493" y="894"/>
                  </a:lnTo>
                  <a:lnTo>
                    <a:pt x="493" y="894"/>
                  </a:lnTo>
                  <a:lnTo>
                    <a:pt x="493" y="895"/>
                  </a:lnTo>
                  <a:lnTo>
                    <a:pt x="494" y="896"/>
                  </a:lnTo>
                  <a:lnTo>
                    <a:pt x="494" y="896"/>
                  </a:lnTo>
                  <a:lnTo>
                    <a:pt x="494" y="897"/>
                  </a:lnTo>
                  <a:lnTo>
                    <a:pt x="494" y="897"/>
                  </a:lnTo>
                  <a:lnTo>
                    <a:pt x="494" y="898"/>
                  </a:lnTo>
                  <a:lnTo>
                    <a:pt x="494" y="899"/>
                  </a:lnTo>
                  <a:lnTo>
                    <a:pt x="494" y="899"/>
                  </a:lnTo>
                  <a:lnTo>
                    <a:pt x="495" y="900"/>
                  </a:lnTo>
                  <a:lnTo>
                    <a:pt x="495" y="901"/>
                  </a:lnTo>
                  <a:lnTo>
                    <a:pt x="495" y="902"/>
                  </a:lnTo>
                  <a:lnTo>
                    <a:pt x="495" y="902"/>
                  </a:lnTo>
                  <a:lnTo>
                    <a:pt x="495" y="903"/>
                  </a:lnTo>
                  <a:lnTo>
                    <a:pt x="496" y="904"/>
                  </a:lnTo>
                  <a:lnTo>
                    <a:pt x="496" y="904"/>
                  </a:lnTo>
                  <a:lnTo>
                    <a:pt x="496" y="905"/>
                  </a:lnTo>
                  <a:lnTo>
                    <a:pt x="496" y="906"/>
                  </a:lnTo>
                  <a:lnTo>
                    <a:pt x="496" y="907"/>
                  </a:lnTo>
                  <a:lnTo>
                    <a:pt x="496" y="907"/>
                  </a:lnTo>
                  <a:lnTo>
                    <a:pt x="496" y="908"/>
                  </a:lnTo>
                  <a:lnTo>
                    <a:pt x="497" y="909"/>
                  </a:lnTo>
                  <a:lnTo>
                    <a:pt x="497" y="910"/>
                  </a:lnTo>
                  <a:lnTo>
                    <a:pt x="497" y="910"/>
                  </a:lnTo>
                  <a:lnTo>
                    <a:pt x="497" y="911"/>
                  </a:lnTo>
                  <a:lnTo>
                    <a:pt x="497" y="912"/>
                  </a:lnTo>
                  <a:lnTo>
                    <a:pt x="497" y="913"/>
                  </a:lnTo>
                  <a:lnTo>
                    <a:pt x="497" y="914"/>
                  </a:lnTo>
                  <a:lnTo>
                    <a:pt x="498" y="914"/>
                  </a:lnTo>
                  <a:lnTo>
                    <a:pt x="498" y="915"/>
                  </a:lnTo>
                  <a:lnTo>
                    <a:pt x="498" y="916"/>
                  </a:lnTo>
                  <a:lnTo>
                    <a:pt x="498" y="917"/>
                  </a:lnTo>
                  <a:lnTo>
                    <a:pt x="499" y="917"/>
                  </a:lnTo>
                  <a:lnTo>
                    <a:pt x="499" y="919"/>
                  </a:lnTo>
                  <a:lnTo>
                    <a:pt x="499" y="919"/>
                  </a:lnTo>
                  <a:lnTo>
                    <a:pt x="499" y="920"/>
                  </a:lnTo>
                  <a:lnTo>
                    <a:pt x="499" y="921"/>
                  </a:lnTo>
                  <a:lnTo>
                    <a:pt x="499" y="922"/>
                  </a:lnTo>
                  <a:lnTo>
                    <a:pt x="499" y="923"/>
                  </a:lnTo>
                  <a:lnTo>
                    <a:pt x="500" y="923"/>
                  </a:lnTo>
                  <a:lnTo>
                    <a:pt x="500" y="924"/>
                  </a:lnTo>
                  <a:lnTo>
                    <a:pt x="500" y="925"/>
                  </a:lnTo>
                  <a:lnTo>
                    <a:pt x="500" y="926"/>
                  </a:lnTo>
                  <a:lnTo>
                    <a:pt x="500" y="927"/>
                  </a:lnTo>
                  <a:lnTo>
                    <a:pt x="501" y="928"/>
                  </a:lnTo>
                  <a:lnTo>
                    <a:pt x="501" y="928"/>
                  </a:lnTo>
                  <a:lnTo>
                    <a:pt x="501" y="930"/>
                  </a:lnTo>
                  <a:lnTo>
                    <a:pt x="501" y="930"/>
                  </a:lnTo>
                  <a:lnTo>
                    <a:pt x="501" y="931"/>
                  </a:lnTo>
                  <a:lnTo>
                    <a:pt x="501" y="932"/>
                  </a:lnTo>
                  <a:lnTo>
                    <a:pt x="501" y="933"/>
                  </a:lnTo>
                  <a:lnTo>
                    <a:pt x="502" y="934"/>
                  </a:lnTo>
                  <a:lnTo>
                    <a:pt x="502" y="935"/>
                  </a:lnTo>
                  <a:lnTo>
                    <a:pt x="502" y="936"/>
                  </a:lnTo>
                  <a:lnTo>
                    <a:pt x="502" y="937"/>
                  </a:lnTo>
                  <a:lnTo>
                    <a:pt x="502" y="938"/>
                  </a:lnTo>
                  <a:lnTo>
                    <a:pt x="502" y="938"/>
                  </a:lnTo>
                  <a:lnTo>
                    <a:pt x="502" y="940"/>
                  </a:lnTo>
                  <a:lnTo>
                    <a:pt x="503" y="940"/>
                  </a:lnTo>
                  <a:lnTo>
                    <a:pt x="503" y="942"/>
                  </a:lnTo>
                  <a:lnTo>
                    <a:pt x="503" y="942"/>
                  </a:lnTo>
                  <a:lnTo>
                    <a:pt x="503" y="943"/>
                  </a:lnTo>
                  <a:lnTo>
                    <a:pt x="504" y="944"/>
                  </a:lnTo>
                  <a:lnTo>
                    <a:pt x="504" y="945"/>
                  </a:lnTo>
                  <a:lnTo>
                    <a:pt x="504" y="946"/>
                  </a:lnTo>
                  <a:lnTo>
                    <a:pt x="504" y="947"/>
                  </a:lnTo>
                  <a:lnTo>
                    <a:pt x="504" y="948"/>
                  </a:lnTo>
                  <a:lnTo>
                    <a:pt x="504" y="949"/>
                  </a:lnTo>
                  <a:lnTo>
                    <a:pt x="504" y="950"/>
                  </a:lnTo>
                  <a:lnTo>
                    <a:pt x="505" y="951"/>
                  </a:lnTo>
                  <a:lnTo>
                    <a:pt x="505" y="952"/>
                  </a:lnTo>
                  <a:lnTo>
                    <a:pt x="505" y="953"/>
                  </a:lnTo>
                  <a:lnTo>
                    <a:pt x="505" y="954"/>
                  </a:lnTo>
                  <a:lnTo>
                    <a:pt x="505" y="955"/>
                  </a:lnTo>
                  <a:lnTo>
                    <a:pt x="506" y="956"/>
                  </a:lnTo>
                  <a:lnTo>
                    <a:pt x="506" y="957"/>
                  </a:lnTo>
                  <a:lnTo>
                    <a:pt x="506" y="958"/>
                  </a:lnTo>
                  <a:lnTo>
                    <a:pt x="506" y="959"/>
                  </a:lnTo>
                  <a:lnTo>
                    <a:pt x="506" y="960"/>
                  </a:lnTo>
                  <a:lnTo>
                    <a:pt x="506" y="961"/>
                  </a:lnTo>
                  <a:lnTo>
                    <a:pt x="506" y="962"/>
                  </a:lnTo>
                  <a:lnTo>
                    <a:pt x="507" y="963"/>
                  </a:lnTo>
                  <a:lnTo>
                    <a:pt x="507" y="964"/>
                  </a:lnTo>
                  <a:lnTo>
                    <a:pt x="507" y="965"/>
                  </a:lnTo>
                  <a:lnTo>
                    <a:pt x="507" y="966"/>
                  </a:lnTo>
                  <a:lnTo>
                    <a:pt x="507" y="967"/>
                  </a:lnTo>
                  <a:lnTo>
                    <a:pt x="507" y="968"/>
                  </a:lnTo>
                  <a:lnTo>
                    <a:pt x="507" y="969"/>
                  </a:lnTo>
                  <a:lnTo>
                    <a:pt x="508" y="970"/>
                  </a:lnTo>
                  <a:lnTo>
                    <a:pt x="508" y="971"/>
                  </a:lnTo>
                  <a:lnTo>
                    <a:pt x="508" y="972"/>
                  </a:lnTo>
                  <a:lnTo>
                    <a:pt x="508" y="973"/>
                  </a:lnTo>
                  <a:lnTo>
                    <a:pt x="509" y="974"/>
                  </a:lnTo>
                  <a:lnTo>
                    <a:pt x="509" y="975"/>
                  </a:lnTo>
                  <a:lnTo>
                    <a:pt x="509" y="976"/>
                  </a:lnTo>
                  <a:lnTo>
                    <a:pt x="509" y="977"/>
                  </a:lnTo>
                  <a:lnTo>
                    <a:pt x="509" y="978"/>
                  </a:lnTo>
                  <a:lnTo>
                    <a:pt x="509" y="979"/>
                  </a:lnTo>
                  <a:lnTo>
                    <a:pt x="509" y="980"/>
                  </a:lnTo>
                  <a:lnTo>
                    <a:pt x="510" y="981"/>
                  </a:lnTo>
                  <a:lnTo>
                    <a:pt x="510" y="983"/>
                  </a:lnTo>
                  <a:lnTo>
                    <a:pt x="510" y="983"/>
                  </a:lnTo>
                  <a:lnTo>
                    <a:pt x="510" y="984"/>
                  </a:lnTo>
                  <a:lnTo>
                    <a:pt x="510" y="986"/>
                  </a:lnTo>
                  <a:lnTo>
                    <a:pt x="511" y="987"/>
                  </a:lnTo>
                  <a:lnTo>
                    <a:pt x="511" y="988"/>
                  </a:lnTo>
                  <a:lnTo>
                    <a:pt x="511" y="989"/>
                  </a:lnTo>
                  <a:lnTo>
                    <a:pt x="511" y="990"/>
                  </a:lnTo>
                  <a:lnTo>
                    <a:pt x="511" y="991"/>
                  </a:lnTo>
                  <a:lnTo>
                    <a:pt x="511" y="992"/>
                  </a:lnTo>
                  <a:lnTo>
                    <a:pt x="511" y="993"/>
                  </a:lnTo>
                  <a:lnTo>
                    <a:pt x="512" y="994"/>
                  </a:lnTo>
                  <a:lnTo>
                    <a:pt x="512" y="995"/>
                  </a:lnTo>
                  <a:lnTo>
                    <a:pt x="512" y="996"/>
                  </a:lnTo>
                  <a:lnTo>
                    <a:pt x="512" y="997"/>
                  </a:lnTo>
                  <a:lnTo>
                    <a:pt x="512" y="998"/>
                  </a:lnTo>
                  <a:lnTo>
                    <a:pt x="512" y="999"/>
                  </a:lnTo>
                  <a:lnTo>
                    <a:pt x="513" y="1000"/>
                  </a:lnTo>
                  <a:lnTo>
                    <a:pt x="513" y="1001"/>
                  </a:lnTo>
                  <a:lnTo>
                    <a:pt x="513" y="1002"/>
                  </a:lnTo>
                  <a:lnTo>
                    <a:pt x="513" y="1003"/>
                  </a:lnTo>
                  <a:lnTo>
                    <a:pt x="513" y="1004"/>
                  </a:lnTo>
                  <a:lnTo>
                    <a:pt x="514" y="1006"/>
                  </a:lnTo>
                  <a:lnTo>
                    <a:pt x="514" y="1007"/>
                  </a:lnTo>
                  <a:lnTo>
                    <a:pt x="514" y="1007"/>
                  </a:lnTo>
                  <a:lnTo>
                    <a:pt x="514" y="1009"/>
                  </a:lnTo>
                  <a:lnTo>
                    <a:pt x="514" y="1010"/>
                  </a:lnTo>
                  <a:lnTo>
                    <a:pt x="514" y="1011"/>
                  </a:lnTo>
                  <a:lnTo>
                    <a:pt x="514" y="1012"/>
                  </a:lnTo>
                  <a:lnTo>
                    <a:pt x="515" y="1013"/>
                  </a:lnTo>
                  <a:lnTo>
                    <a:pt x="515" y="1014"/>
                  </a:lnTo>
                  <a:lnTo>
                    <a:pt x="515" y="1015"/>
                  </a:lnTo>
                  <a:lnTo>
                    <a:pt x="515" y="1016"/>
                  </a:lnTo>
                  <a:lnTo>
                    <a:pt x="515" y="1017"/>
                  </a:lnTo>
                  <a:lnTo>
                    <a:pt x="516" y="1018"/>
                  </a:lnTo>
                  <a:lnTo>
                    <a:pt x="516" y="1019"/>
                  </a:lnTo>
                  <a:lnTo>
                    <a:pt x="516" y="1020"/>
                  </a:lnTo>
                  <a:lnTo>
                    <a:pt x="516" y="1021"/>
                  </a:lnTo>
                  <a:lnTo>
                    <a:pt x="516" y="1022"/>
                  </a:lnTo>
                  <a:lnTo>
                    <a:pt x="516" y="1024"/>
                  </a:lnTo>
                  <a:lnTo>
                    <a:pt x="517" y="1024"/>
                  </a:lnTo>
                  <a:lnTo>
                    <a:pt x="517" y="1025"/>
                  </a:lnTo>
                  <a:lnTo>
                    <a:pt x="517" y="1027"/>
                  </a:lnTo>
                  <a:lnTo>
                    <a:pt x="517" y="1027"/>
                  </a:lnTo>
                  <a:lnTo>
                    <a:pt x="517" y="1029"/>
                  </a:lnTo>
                  <a:lnTo>
                    <a:pt x="517" y="1030"/>
                  </a:lnTo>
                  <a:lnTo>
                    <a:pt x="517" y="1030"/>
                  </a:lnTo>
                  <a:lnTo>
                    <a:pt x="518" y="1032"/>
                  </a:lnTo>
                  <a:lnTo>
                    <a:pt x="518" y="1033"/>
                  </a:lnTo>
                  <a:lnTo>
                    <a:pt x="518" y="1034"/>
                  </a:lnTo>
                  <a:lnTo>
                    <a:pt x="518" y="1035"/>
                  </a:lnTo>
                  <a:lnTo>
                    <a:pt x="518" y="1036"/>
                  </a:lnTo>
                  <a:lnTo>
                    <a:pt x="519" y="1037"/>
                  </a:lnTo>
                  <a:lnTo>
                    <a:pt x="519" y="1038"/>
                  </a:lnTo>
                  <a:lnTo>
                    <a:pt x="519" y="1039"/>
                  </a:lnTo>
                  <a:lnTo>
                    <a:pt x="519" y="1040"/>
                  </a:lnTo>
                  <a:lnTo>
                    <a:pt x="519" y="1041"/>
                  </a:lnTo>
                  <a:lnTo>
                    <a:pt x="519" y="1042"/>
                  </a:lnTo>
                  <a:lnTo>
                    <a:pt x="519" y="1043"/>
                  </a:lnTo>
                  <a:lnTo>
                    <a:pt x="520" y="1044"/>
                  </a:lnTo>
                  <a:lnTo>
                    <a:pt x="520" y="1045"/>
                  </a:lnTo>
                  <a:lnTo>
                    <a:pt x="520" y="1046"/>
                  </a:lnTo>
                  <a:lnTo>
                    <a:pt x="520" y="1047"/>
                  </a:lnTo>
                  <a:lnTo>
                    <a:pt x="520" y="1048"/>
                  </a:lnTo>
                  <a:lnTo>
                    <a:pt x="521" y="1049"/>
                  </a:lnTo>
                  <a:lnTo>
                    <a:pt x="521" y="1050"/>
                  </a:lnTo>
                  <a:lnTo>
                    <a:pt x="521" y="1051"/>
                  </a:lnTo>
                  <a:lnTo>
                    <a:pt x="521" y="1052"/>
                  </a:lnTo>
                  <a:lnTo>
                    <a:pt x="521" y="1053"/>
                  </a:lnTo>
                  <a:lnTo>
                    <a:pt x="521" y="1054"/>
                  </a:lnTo>
                  <a:lnTo>
                    <a:pt x="522" y="1055"/>
                  </a:lnTo>
                  <a:lnTo>
                    <a:pt x="522" y="1056"/>
                  </a:lnTo>
                  <a:lnTo>
                    <a:pt x="522" y="1057"/>
                  </a:lnTo>
                  <a:lnTo>
                    <a:pt x="522" y="1058"/>
                  </a:lnTo>
                  <a:lnTo>
                    <a:pt x="522" y="1058"/>
                  </a:lnTo>
                  <a:lnTo>
                    <a:pt x="522" y="1060"/>
                  </a:lnTo>
                  <a:lnTo>
                    <a:pt x="522" y="1060"/>
                  </a:lnTo>
                  <a:lnTo>
                    <a:pt x="523" y="1062"/>
                  </a:lnTo>
                  <a:lnTo>
                    <a:pt x="523" y="1062"/>
                  </a:lnTo>
                  <a:lnTo>
                    <a:pt x="523" y="1063"/>
                  </a:lnTo>
                  <a:lnTo>
                    <a:pt x="523" y="1064"/>
                  </a:lnTo>
                  <a:lnTo>
                    <a:pt x="523" y="1065"/>
                  </a:lnTo>
                  <a:lnTo>
                    <a:pt x="524" y="1066"/>
                  </a:lnTo>
                  <a:lnTo>
                    <a:pt x="524" y="1067"/>
                  </a:lnTo>
                  <a:lnTo>
                    <a:pt x="524" y="1068"/>
                  </a:lnTo>
                  <a:lnTo>
                    <a:pt x="524" y="1069"/>
                  </a:lnTo>
                  <a:lnTo>
                    <a:pt x="524" y="1070"/>
                  </a:lnTo>
                  <a:lnTo>
                    <a:pt x="524" y="1071"/>
                  </a:lnTo>
                  <a:lnTo>
                    <a:pt x="524" y="1072"/>
                  </a:lnTo>
                  <a:lnTo>
                    <a:pt x="525" y="1073"/>
                  </a:lnTo>
                  <a:lnTo>
                    <a:pt x="525" y="1073"/>
                  </a:lnTo>
                  <a:lnTo>
                    <a:pt x="525" y="1075"/>
                  </a:lnTo>
                  <a:lnTo>
                    <a:pt x="525" y="1075"/>
                  </a:lnTo>
                  <a:lnTo>
                    <a:pt x="525" y="1076"/>
                  </a:lnTo>
                  <a:lnTo>
                    <a:pt x="525" y="1077"/>
                  </a:lnTo>
                  <a:lnTo>
                    <a:pt x="525" y="1078"/>
                  </a:lnTo>
                  <a:lnTo>
                    <a:pt x="526" y="1079"/>
                  </a:lnTo>
                  <a:lnTo>
                    <a:pt x="526" y="1080"/>
                  </a:lnTo>
                  <a:lnTo>
                    <a:pt x="526" y="1081"/>
                  </a:lnTo>
                  <a:lnTo>
                    <a:pt x="526" y="1081"/>
                  </a:lnTo>
                  <a:lnTo>
                    <a:pt x="527" y="1082"/>
                  </a:lnTo>
                  <a:lnTo>
                    <a:pt x="527" y="1083"/>
                  </a:lnTo>
                  <a:lnTo>
                    <a:pt x="527" y="1084"/>
                  </a:lnTo>
                  <a:lnTo>
                    <a:pt x="527" y="1085"/>
                  </a:lnTo>
                  <a:lnTo>
                    <a:pt x="527" y="1086"/>
                  </a:lnTo>
                  <a:lnTo>
                    <a:pt x="527" y="1086"/>
                  </a:lnTo>
                  <a:lnTo>
                    <a:pt x="527" y="1087"/>
                  </a:lnTo>
                  <a:lnTo>
                    <a:pt x="528" y="1088"/>
                  </a:lnTo>
                  <a:lnTo>
                    <a:pt x="528" y="1089"/>
                  </a:lnTo>
                  <a:lnTo>
                    <a:pt x="528" y="1089"/>
                  </a:lnTo>
                  <a:lnTo>
                    <a:pt x="528" y="1090"/>
                  </a:lnTo>
                  <a:lnTo>
                    <a:pt x="528" y="1091"/>
                  </a:lnTo>
                  <a:lnTo>
                    <a:pt x="529" y="1092"/>
                  </a:lnTo>
                  <a:lnTo>
                    <a:pt x="529" y="1093"/>
                  </a:lnTo>
                  <a:lnTo>
                    <a:pt x="529" y="1094"/>
                  </a:lnTo>
                  <a:lnTo>
                    <a:pt x="529" y="1094"/>
                  </a:lnTo>
                  <a:lnTo>
                    <a:pt x="529" y="1095"/>
                  </a:lnTo>
                  <a:lnTo>
                    <a:pt x="529" y="1096"/>
                  </a:lnTo>
                  <a:lnTo>
                    <a:pt x="529" y="1097"/>
                  </a:lnTo>
                  <a:lnTo>
                    <a:pt x="530" y="1098"/>
                  </a:lnTo>
                  <a:lnTo>
                    <a:pt x="530" y="1098"/>
                  </a:lnTo>
                  <a:lnTo>
                    <a:pt x="530" y="1099"/>
                  </a:lnTo>
                  <a:lnTo>
                    <a:pt x="530" y="1099"/>
                  </a:lnTo>
                  <a:lnTo>
                    <a:pt x="530" y="1100"/>
                  </a:lnTo>
                  <a:lnTo>
                    <a:pt x="530" y="1101"/>
                  </a:lnTo>
                  <a:lnTo>
                    <a:pt x="530" y="1102"/>
                  </a:lnTo>
                  <a:lnTo>
                    <a:pt x="531" y="1103"/>
                  </a:lnTo>
                  <a:lnTo>
                    <a:pt x="531" y="1103"/>
                  </a:lnTo>
                  <a:lnTo>
                    <a:pt x="531" y="1104"/>
                  </a:lnTo>
                  <a:lnTo>
                    <a:pt x="531" y="1104"/>
                  </a:lnTo>
                  <a:lnTo>
                    <a:pt x="532" y="1105"/>
                  </a:lnTo>
                  <a:lnTo>
                    <a:pt x="532" y="1106"/>
                  </a:lnTo>
                  <a:lnTo>
                    <a:pt x="532" y="1107"/>
                  </a:lnTo>
                  <a:lnTo>
                    <a:pt x="532" y="1107"/>
                  </a:lnTo>
                  <a:lnTo>
                    <a:pt x="532" y="1108"/>
                  </a:lnTo>
                  <a:lnTo>
                    <a:pt x="532" y="1109"/>
                  </a:lnTo>
                  <a:lnTo>
                    <a:pt x="532" y="1109"/>
                  </a:lnTo>
                  <a:lnTo>
                    <a:pt x="533" y="1110"/>
                  </a:lnTo>
                  <a:lnTo>
                    <a:pt x="533" y="1111"/>
                  </a:lnTo>
                  <a:lnTo>
                    <a:pt x="533" y="1111"/>
                  </a:lnTo>
                  <a:lnTo>
                    <a:pt x="533" y="1112"/>
                  </a:lnTo>
                  <a:lnTo>
                    <a:pt x="533" y="1112"/>
                  </a:lnTo>
                  <a:lnTo>
                    <a:pt x="534" y="1113"/>
                  </a:lnTo>
                  <a:lnTo>
                    <a:pt x="534" y="1114"/>
                  </a:lnTo>
                  <a:lnTo>
                    <a:pt x="534" y="1114"/>
                  </a:lnTo>
                  <a:lnTo>
                    <a:pt x="534" y="1115"/>
                  </a:lnTo>
                  <a:lnTo>
                    <a:pt x="534" y="1115"/>
                  </a:lnTo>
                  <a:lnTo>
                    <a:pt x="534" y="1116"/>
                  </a:lnTo>
                  <a:lnTo>
                    <a:pt x="534" y="1116"/>
                  </a:lnTo>
                  <a:lnTo>
                    <a:pt x="535" y="1117"/>
                  </a:lnTo>
                  <a:lnTo>
                    <a:pt x="535" y="1117"/>
                  </a:lnTo>
                  <a:lnTo>
                    <a:pt x="535" y="1118"/>
                  </a:lnTo>
                  <a:lnTo>
                    <a:pt x="535" y="1119"/>
                  </a:lnTo>
                  <a:lnTo>
                    <a:pt x="535" y="1119"/>
                  </a:lnTo>
                  <a:lnTo>
                    <a:pt x="535" y="1119"/>
                  </a:lnTo>
                  <a:lnTo>
                    <a:pt x="535" y="1120"/>
                  </a:lnTo>
                  <a:lnTo>
                    <a:pt x="536" y="1121"/>
                  </a:lnTo>
                  <a:lnTo>
                    <a:pt x="536" y="1121"/>
                  </a:lnTo>
                  <a:lnTo>
                    <a:pt x="536" y="1122"/>
                  </a:lnTo>
                  <a:lnTo>
                    <a:pt x="536" y="1122"/>
                  </a:lnTo>
                  <a:lnTo>
                    <a:pt x="537" y="1122"/>
                  </a:lnTo>
                  <a:lnTo>
                    <a:pt x="537" y="1123"/>
                  </a:lnTo>
                  <a:lnTo>
                    <a:pt x="537" y="1123"/>
                  </a:lnTo>
                  <a:lnTo>
                    <a:pt x="537" y="1124"/>
                  </a:lnTo>
                  <a:lnTo>
                    <a:pt x="537" y="1124"/>
                  </a:lnTo>
                  <a:lnTo>
                    <a:pt x="537" y="1125"/>
                  </a:lnTo>
                  <a:lnTo>
                    <a:pt x="537" y="1125"/>
                  </a:lnTo>
                  <a:lnTo>
                    <a:pt x="538" y="1126"/>
                  </a:lnTo>
                  <a:lnTo>
                    <a:pt x="538" y="1126"/>
                  </a:lnTo>
                  <a:lnTo>
                    <a:pt x="538" y="1126"/>
                  </a:lnTo>
                  <a:lnTo>
                    <a:pt x="538" y="1127"/>
                  </a:lnTo>
                  <a:lnTo>
                    <a:pt x="538" y="1127"/>
                  </a:lnTo>
                  <a:lnTo>
                    <a:pt x="539" y="1127"/>
                  </a:lnTo>
                  <a:lnTo>
                    <a:pt x="539" y="1128"/>
                  </a:lnTo>
                  <a:lnTo>
                    <a:pt x="539" y="1128"/>
                  </a:lnTo>
                  <a:lnTo>
                    <a:pt x="539" y="1129"/>
                  </a:lnTo>
                  <a:lnTo>
                    <a:pt x="539" y="1129"/>
                  </a:lnTo>
                  <a:lnTo>
                    <a:pt x="539" y="1129"/>
                  </a:lnTo>
                  <a:lnTo>
                    <a:pt x="539" y="1130"/>
                  </a:lnTo>
                  <a:lnTo>
                    <a:pt x="540" y="1130"/>
                  </a:lnTo>
                  <a:lnTo>
                    <a:pt x="540" y="1130"/>
                  </a:lnTo>
                  <a:lnTo>
                    <a:pt x="540" y="1131"/>
                  </a:lnTo>
                  <a:lnTo>
                    <a:pt x="540" y="1131"/>
                  </a:lnTo>
                  <a:lnTo>
                    <a:pt x="540" y="1131"/>
                  </a:lnTo>
                  <a:lnTo>
                    <a:pt x="540" y="1131"/>
                  </a:lnTo>
                  <a:lnTo>
                    <a:pt x="540" y="1132"/>
                  </a:lnTo>
                  <a:lnTo>
                    <a:pt x="541" y="1132"/>
                  </a:lnTo>
                  <a:lnTo>
                    <a:pt x="541" y="1132"/>
                  </a:lnTo>
                  <a:lnTo>
                    <a:pt x="541" y="1132"/>
                  </a:lnTo>
                  <a:lnTo>
                    <a:pt x="541" y="1133"/>
                  </a:lnTo>
                  <a:lnTo>
                    <a:pt x="542" y="1133"/>
                  </a:lnTo>
                  <a:lnTo>
                    <a:pt x="542" y="1133"/>
                  </a:lnTo>
                  <a:lnTo>
                    <a:pt x="542" y="1134"/>
                  </a:lnTo>
                  <a:lnTo>
                    <a:pt x="542" y="1134"/>
                  </a:lnTo>
                  <a:lnTo>
                    <a:pt x="542" y="1134"/>
                  </a:lnTo>
                  <a:lnTo>
                    <a:pt x="542" y="1134"/>
                  </a:lnTo>
                  <a:lnTo>
                    <a:pt x="542" y="1134"/>
                  </a:lnTo>
                  <a:lnTo>
                    <a:pt x="543" y="1134"/>
                  </a:lnTo>
                  <a:lnTo>
                    <a:pt x="543" y="1134"/>
                  </a:lnTo>
                  <a:lnTo>
                    <a:pt x="543" y="1135"/>
                  </a:lnTo>
                  <a:lnTo>
                    <a:pt x="543" y="1135"/>
                  </a:lnTo>
                  <a:lnTo>
                    <a:pt x="543" y="1135"/>
                  </a:lnTo>
                  <a:lnTo>
                    <a:pt x="544" y="1135"/>
                  </a:lnTo>
                  <a:lnTo>
                    <a:pt x="544" y="1135"/>
                  </a:lnTo>
                  <a:lnTo>
                    <a:pt x="544" y="1135"/>
                  </a:lnTo>
                  <a:lnTo>
                    <a:pt x="544" y="1135"/>
                  </a:lnTo>
                  <a:lnTo>
                    <a:pt x="544" y="1135"/>
                  </a:lnTo>
                  <a:lnTo>
                    <a:pt x="544" y="1135"/>
                  </a:lnTo>
                  <a:lnTo>
                    <a:pt x="544" y="1136"/>
                  </a:lnTo>
                  <a:lnTo>
                    <a:pt x="545" y="1136"/>
                  </a:lnTo>
                  <a:lnTo>
                    <a:pt x="545" y="1136"/>
                  </a:lnTo>
                  <a:lnTo>
                    <a:pt x="545" y="1136"/>
                  </a:lnTo>
                  <a:lnTo>
                    <a:pt x="545" y="1136"/>
                  </a:lnTo>
                  <a:lnTo>
                    <a:pt x="545" y="1136"/>
                  </a:lnTo>
                  <a:lnTo>
                    <a:pt x="545" y="1136"/>
                  </a:lnTo>
                  <a:lnTo>
                    <a:pt x="546" y="1136"/>
                  </a:lnTo>
                  <a:lnTo>
                    <a:pt x="546" y="1136"/>
                  </a:lnTo>
                  <a:lnTo>
                    <a:pt x="546" y="1136"/>
                  </a:lnTo>
                  <a:lnTo>
                    <a:pt x="546" y="1136"/>
                  </a:lnTo>
                  <a:lnTo>
                    <a:pt x="546" y="1136"/>
                  </a:lnTo>
                  <a:lnTo>
                    <a:pt x="547" y="1136"/>
                  </a:lnTo>
                  <a:lnTo>
                    <a:pt x="547" y="1136"/>
                  </a:lnTo>
                  <a:lnTo>
                    <a:pt x="547" y="1136"/>
                  </a:lnTo>
                  <a:lnTo>
                    <a:pt x="547" y="1136"/>
                  </a:lnTo>
                  <a:lnTo>
                    <a:pt x="547" y="1136"/>
                  </a:lnTo>
                  <a:lnTo>
                    <a:pt x="547" y="1136"/>
                  </a:lnTo>
                  <a:lnTo>
                    <a:pt x="547" y="1136"/>
                  </a:lnTo>
                  <a:lnTo>
                    <a:pt x="548" y="1136"/>
                  </a:lnTo>
                  <a:lnTo>
                    <a:pt x="548" y="1135"/>
                  </a:lnTo>
                  <a:lnTo>
                    <a:pt x="548" y="1135"/>
                  </a:lnTo>
                  <a:lnTo>
                    <a:pt x="548" y="1135"/>
                  </a:lnTo>
                  <a:lnTo>
                    <a:pt x="548" y="1135"/>
                  </a:lnTo>
                  <a:lnTo>
                    <a:pt x="549" y="1135"/>
                  </a:lnTo>
                  <a:lnTo>
                    <a:pt x="549" y="1135"/>
                  </a:lnTo>
                  <a:lnTo>
                    <a:pt x="549" y="1135"/>
                  </a:lnTo>
                  <a:lnTo>
                    <a:pt x="549" y="1135"/>
                  </a:lnTo>
                  <a:lnTo>
                    <a:pt x="549" y="1135"/>
                  </a:lnTo>
                  <a:lnTo>
                    <a:pt x="549" y="1134"/>
                  </a:lnTo>
                  <a:lnTo>
                    <a:pt x="550" y="1134"/>
                  </a:lnTo>
                  <a:lnTo>
                    <a:pt x="550" y="1134"/>
                  </a:lnTo>
                  <a:lnTo>
                    <a:pt x="550" y="1134"/>
                  </a:lnTo>
                  <a:lnTo>
                    <a:pt x="550" y="1134"/>
                  </a:lnTo>
                  <a:lnTo>
                    <a:pt x="550" y="1134"/>
                  </a:lnTo>
                  <a:lnTo>
                    <a:pt x="550" y="1133"/>
                  </a:lnTo>
                  <a:lnTo>
                    <a:pt x="550" y="1133"/>
                  </a:lnTo>
                  <a:lnTo>
                    <a:pt x="551" y="1133"/>
                  </a:lnTo>
                  <a:lnTo>
                    <a:pt x="551" y="1133"/>
                  </a:lnTo>
                  <a:lnTo>
                    <a:pt x="551" y="1132"/>
                  </a:lnTo>
                  <a:lnTo>
                    <a:pt x="551" y="1132"/>
                  </a:lnTo>
                  <a:lnTo>
                    <a:pt x="551" y="1132"/>
                  </a:lnTo>
                  <a:lnTo>
                    <a:pt x="552" y="1132"/>
                  </a:lnTo>
                  <a:lnTo>
                    <a:pt x="552" y="1131"/>
                  </a:lnTo>
                  <a:lnTo>
                    <a:pt x="552" y="1131"/>
                  </a:lnTo>
                  <a:lnTo>
                    <a:pt x="552" y="1131"/>
                  </a:lnTo>
                  <a:lnTo>
                    <a:pt x="552" y="1131"/>
                  </a:lnTo>
                  <a:lnTo>
                    <a:pt x="552" y="1130"/>
                  </a:lnTo>
                  <a:lnTo>
                    <a:pt x="552" y="1130"/>
                  </a:lnTo>
                  <a:lnTo>
                    <a:pt x="553" y="1130"/>
                  </a:lnTo>
                  <a:lnTo>
                    <a:pt x="553" y="1129"/>
                  </a:lnTo>
                  <a:lnTo>
                    <a:pt x="553" y="1129"/>
                  </a:lnTo>
                  <a:lnTo>
                    <a:pt x="553" y="1129"/>
                  </a:lnTo>
                  <a:lnTo>
                    <a:pt x="553" y="1128"/>
                  </a:lnTo>
                  <a:lnTo>
                    <a:pt x="553" y="1128"/>
                  </a:lnTo>
                  <a:lnTo>
                    <a:pt x="553" y="1127"/>
                  </a:lnTo>
                  <a:lnTo>
                    <a:pt x="554" y="1127"/>
                  </a:lnTo>
                  <a:lnTo>
                    <a:pt x="554" y="1127"/>
                  </a:lnTo>
                  <a:lnTo>
                    <a:pt x="554" y="1126"/>
                  </a:lnTo>
                  <a:lnTo>
                    <a:pt x="554" y="1126"/>
                  </a:lnTo>
                  <a:lnTo>
                    <a:pt x="555" y="1126"/>
                  </a:lnTo>
                  <a:lnTo>
                    <a:pt x="555" y="1125"/>
                  </a:lnTo>
                  <a:lnTo>
                    <a:pt x="555" y="1125"/>
                  </a:lnTo>
                  <a:lnTo>
                    <a:pt x="555" y="1124"/>
                  </a:lnTo>
                  <a:lnTo>
                    <a:pt x="555" y="1124"/>
                  </a:lnTo>
                  <a:lnTo>
                    <a:pt x="555" y="1123"/>
                  </a:lnTo>
                  <a:lnTo>
                    <a:pt x="555" y="1123"/>
                  </a:lnTo>
                  <a:lnTo>
                    <a:pt x="556" y="1122"/>
                  </a:lnTo>
                  <a:lnTo>
                    <a:pt x="556" y="1122"/>
                  </a:lnTo>
                  <a:lnTo>
                    <a:pt x="556" y="1121"/>
                  </a:lnTo>
                  <a:lnTo>
                    <a:pt x="556" y="1121"/>
                  </a:lnTo>
                  <a:lnTo>
                    <a:pt x="556" y="1121"/>
                  </a:lnTo>
                  <a:lnTo>
                    <a:pt x="557" y="1120"/>
                  </a:lnTo>
                  <a:lnTo>
                    <a:pt x="557" y="1119"/>
                  </a:lnTo>
                  <a:lnTo>
                    <a:pt x="557" y="1119"/>
                  </a:lnTo>
                  <a:lnTo>
                    <a:pt x="557" y="1118"/>
                  </a:lnTo>
                  <a:lnTo>
                    <a:pt x="557" y="1118"/>
                  </a:lnTo>
                  <a:lnTo>
                    <a:pt x="557" y="1117"/>
                  </a:lnTo>
                  <a:lnTo>
                    <a:pt x="557" y="1117"/>
                  </a:lnTo>
                  <a:lnTo>
                    <a:pt x="558" y="1116"/>
                  </a:lnTo>
                  <a:lnTo>
                    <a:pt x="558" y="1116"/>
                  </a:lnTo>
                  <a:lnTo>
                    <a:pt x="558" y="1115"/>
                  </a:lnTo>
                  <a:lnTo>
                    <a:pt x="558" y="1114"/>
                  </a:lnTo>
                  <a:lnTo>
                    <a:pt x="558" y="1114"/>
                  </a:lnTo>
                  <a:lnTo>
                    <a:pt x="558" y="1113"/>
                  </a:lnTo>
                  <a:lnTo>
                    <a:pt x="558" y="1113"/>
                  </a:lnTo>
                  <a:lnTo>
                    <a:pt x="559" y="1112"/>
                  </a:lnTo>
                  <a:lnTo>
                    <a:pt x="559" y="1111"/>
                  </a:lnTo>
                  <a:lnTo>
                    <a:pt x="559" y="1111"/>
                  </a:lnTo>
                  <a:lnTo>
                    <a:pt x="559" y="1110"/>
                  </a:lnTo>
                  <a:lnTo>
                    <a:pt x="560" y="1110"/>
                  </a:lnTo>
                  <a:lnTo>
                    <a:pt x="560" y="1109"/>
                  </a:lnTo>
                  <a:lnTo>
                    <a:pt x="560" y="1108"/>
                  </a:lnTo>
                  <a:lnTo>
                    <a:pt x="560" y="1108"/>
                  </a:lnTo>
                  <a:lnTo>
                    <a:pt x="560" y="1107"/>
                  </a:lnTo>
                  <a:lnTo>
                    <a:pt x="560" y="1106"/>
                  </a:lnTo>
                  <a:lnTo>
                    <a:pt x="560" y="1106"/>
                  </a:lnTo>
                  <a:lnTo>
                    <a:pt x="561" y="1105"/>
                  </a:lnTo>
                  <a:lnTo>
                    <a:pt x="561" y="1104"/>
                  </a:lnTo>
                  <a:lnTo>
                    <a:pt x="561" y="1104"/>
                  </a:lnTo>
                  <a:lnTo>
                    <a:pt x="561" y="1103"/>
                  </a:lnTo>
                  <a:lnTo>
                    <a:pt x="561" y="1102"/>
                  </a:lnTo>
                  <a:lnTo>
                    <a:pt x="562" y="1101"/>
                  </a:lnTo>
                  <a:lnTo>
                    <a:pt x="562" y="1101"/>
                  </a:lnTo>
                  <a:lnTo>
                    <a:pt x="562" y="1100"/>
                  </a:lnTo>
                  <a:lnTo>
                    <a:pt x="562" y="1099"/>
                  </a:lnTo>
                  <a:lnTo>
                    <a:pt x="562" y="1099"/>
                  </a:lnTo>
                  <a:lnTo>
                    <a:pt x="562" y="1098"/>
                  </a:lnTo>
                  <a:lnTo>
                    <a:pt x="562" y="1097"/>
                  </a:lnTo>
                  <a:lnTo>
                    <a:pt x="563" y="1096"/>
                  </a:lnTo>
                  <a:lnTo>
                    <a:pt x="563" y="1096"/>
                  </a:lnTo>
                  <a:lnTo>
                    <a:pt x="563" y="1095"/>
                  </a:lnTo>
                  <a:lnTo>
                    <a:pt x="563" y="1094"/>
                  </a:lnTo>
                  <a:lnTo>
                    <a:pt x="563" y="1093"/>
                  </a:lnTo>
                  <a:lnTo>
                    <a:pt x="563" y="1093"/>
                  </a:lnTo>
                  <a:lnTo>
                    <a:pt x="563" y="1092"/>
                  </a:lnTo>
                  <a:lnTo>
                    <a:pt x="564" y="1091"/>
                  </a:lnTo>
                  <a:lnTo>
                    <a:pt x="564" y="1090"/>
                  </a:lnTo>
                  <a:lnTo>
                    <a:pt x="564" y="1089"/>
                  </a:lnTo>
                  <a:lnTo>
                    <a:pt x="564" y="1088"/>
                  </a:lnTo>
                  <a:lnTo>
                    <a:pt x="565" y="1088"/>
                  </a:lnTo>
                  <a:lnTo>
                    <a:pt x="565" y="1087"/>
                  </a:lnTo>
                  <a:lnTo>
                    <a:pt x="565" y="1086"/>
                  </a:lnTo>
                  <a:lnTo>
                    <a:pt x="565" y="1085"/>
                  </a:lnTo>
                  <a:lnTo>
                    <a:pt x="565" y="1085"/>
                  </a:lnTo>
                  <a:lnTo>
                    <a:pt x="565" y="1083"/>
                  </a:lnTo>
                  <a:lnTo>
                    <a:pt x="565" y="1083"/>
                  </a:lnTo>
                  <a:lnTo>
                    <a:pt x="566" y="1082"/>
                  </a:lnTo>
                  <a:lnTo>
                    <a:pt x="566" y="1081"/>
                  </a:lnTo>
                  <a:lnTo>
                    <a:pt x="566" y="1080"/>
                  </a:lnTo>
                  <a:lnTo>
                    <a:pt x="566" y="1079"/>
                  </a:lnTo>
                  <a:lnTo>
                    <a:pt x="566" y="1078"/>
                  </a:lnTo>
                  <a:lnTo>
                    <a:pt x="567" y="1078"/>
                  </a:lnTo>
                  <a:lnTo>
                    <a:pt x="567" y="1076"/>
                  </a:lnTo>
                  <a:lnTo>
                    <a:pt x="567" y="1076"/>
                  </a:lnTo>
                  <a:lnTo>
                    <a:pt x="567" y="1075"/>
                  </a:lnTo>
                  <a:lnTo>
                    <a:pt x="567" y="1074"/>
                  </a:lnTo>
                  <a:lnTo>
                    <a:pt x="567" y="1073"/>
                  </a:lnTo>
                  <a:lnTo>
                    <a:pt x="567" y="1072"/>
                  </a:lnTo>
                  <a:lnTo>
                    <a:pt x="568" y="1071"/>
                  </a:lnTo>
                  <a:lnTo>
                    <a:pt x="568" y="1070"/>
                  </a:lnTo>
                  <a:lnTo>
                    <a:pt x="568" y="1069"/>
                  </a:lnTo>
                  <a:lnTo>
                    <a:pt x="568" y="1068"/>
                  </a:lnTo>
                  <a:lnTo>
                    <a:pt x="568" y="1068"/>
                  </a:lnTo>
                  <a:lnTo>
                    <a:pt x="568" y="1066"/>
                  </a:lnTo>
                  <a:lnTo>
                    <a:pt x="568" y="1066"/>
                  </a:lnTo>
                  <a:lnTo>
                    <a:pt x="569" y="1065"/>
                  </a:lnTo>
                  <a:lnTo>
                    <a:pt x="569" y="1064"/>
                  </a:lnTo>
                  <a:lnTo>
                    <a:pt x="569" y="1063"/>
                  </a:lnTo>
                  <a:lnTo>
                    <a:pt x="569" y="1062"/>
                  </a:lnTo>
                  <a:lnTo>
                    <a:pt x="570" y="1061"/>
                  </a:lnTo>
                  <a:lnTo>
                    <a:pt x="570" y="1060"/>
                  </a:lnTo>
                  <a:lnTo>
                    <a:pt x="570" y="1059"/>
                  </a:lnTo>
                  <a:lnTo>
                    <a:pt x="570" y="1058"/>
                  </a:lnTo>
                  <a:lnTo>
                    <a:pt x="570" y="1057"/>
                  </a:lnTo>
                  <a:lnTo>
                    <a:pt x="570" y="1056"/>
                  </a:lnTo>
                  <a:lnTo>
                    <a:pt x="570" y="1055"/>
                  </a:lnTo>
                  <a:lnTo>
                    <a:pt x="571" y="1054"/>
                  </a:lnTo>
                  <a:lnTo>
                    <a:pt x="571" y="1053"/>
                  </a:lnTo>
                  <a:lnTo>
                    <a:pt x="571" y="1052"/>
                  </a:lnTo>
                  <a:lnTo>
                    <a:pt x="571" y="1051"/>
                  </a:lnTo>
                  <a:lnTo>
                    <a:pt x="571" y="1050"/>
                  </a:lnTo>
                  <a:lnTo>
                    <a:pt x="572" y="1049"/>
                  </a:lnTo>
                  <a:lnTo>
                    <a:pt x="572" y="1048"/>
                  </a:lnTo>
                  <a:lnTo>
                    <a:pt x="572" y="1047"/>
                  </a:lnTo>
                  <a:lnTo>
                    <a:pt x="572" y="1046"/>
                  </a:lnTo>
                  <a:lnTo>
                    <a:pt x="572" y="1045"/>
                  </a:lnTo>
                  <a:lnTo>
                    <a:pt x="572" y="1044"/>
                  </a:lnTo>
                  <a:lnTo>
                    <a:pt x="572" y="1043"/>
                  </a:lnTo>
                  <a:lnTo>
                    <a:pt x="573" y="1042"/>
                  </a:lnTo>
                  <a:lnTo>
                    <a:pt x="573" y="1041"/>
                  </a:lnTo>
                  <a:lnTo>
                    <a:pt x="573" y="1040"/>
                  </a:lnTo>
                  <a:lnTo>
                    <a:pt x="573" y="1039"/>
                  </a:lnTo>
                  <a:lnTo>
                    <a:pt x="573" y="1038"/>
                  </a:lnTo>
                  <a:lnTo>
                    <a:pt x="573" y="1037"/>
                  </a:lnTo>
                  <a:lnTo>
                    <a:pt x="574" y="1036"/>
                  </a:lnTo>
                  <a:lnTo>
                    <a:pt x="574" y="1035"/>
                  </a:lnTo>
                  <a:lnTo>
                    <a:pt x="574" y="1034"/>
                  </a:lnTo>
                  <a:lnTo>
                    <a:pt x="574" y="1033"/>
                  </a:lnTo>
                  <a:lnTo>
                    <a:pt x="574" y="1032"/>
                  </a:lnTo>
                  <a:lnTo>
                    <a:pt x="575" y="1031"/>
                  </a:lnTo>
                  <a:lnTo>
                    <a:pt x="575" y="1030"/>
                  </a:lnTo>
                  <a:lnTo>
                    <a:pt x="575" y="1029"/>
                  </a:lnTo>
                  <a:lnTo>
                    <a:pt x="575" y="1027"/>
                  </a:lnTo>
                  <a:lnTo>
                    <a:pt x="575" y="1027"/>
                  </a:lnTo>
                  <a:lnTo>
                    <a:pt x="575" y="1025"/>
                  </a:lnTo>
                  <a:lnTo>
                    <a:pt x="575" y="1024"/>
                  </a:lnTo>
                  <a:lnTo>
                    <a:pt x="576" y="1023"/>
                  </a:lnTo>
                  <a:lnTo>
                    <a:pt x="576" y="1022"/>
                  </a:lnTo>
                  <a:lnTo>
                    <a:pt x="576" y="1021"/>
                  </a:lnTo>
                  <a:lnTo>
                    <a:pt x="576" y="1020"/>
                  </a:lnTo>
                  <a:lnTo>
                    <a:pt x="576" y="1019"/>
                  </a:lnTo>
                  <a:lnTo>
                    <a:pt x="577" y="1018"/>
                  </a:lnTo>
                  <a:lnTo>
                    <a:pt x="577" y="1017"/>
                  </a:lnTo>
                  <a:lnTo>
                    <a:pt x="577" y="1016"/>
                  </a:lnTo>
                  <a:lnTo>
                    <a:pt x="577" y="1015"/>
                  </a:lnTo>
                  <a:lnTo>
                    <a:pt x="577" y="1014"/>
                  </a:lnTo>
                  <a:lnTo>
                    <a:pt x="577" y="1013"/>
                  </a:lnTo>
                  <a:lnTo>
                    <a:pt x="577" y="1012"/>
                  </a:lnTo>
                  <a:lnTo>
                    <a:pt x="578" y="1011"/>
                  </a:lnTo>
                  <a:lnTo>
                    <a:pt x="578" y="1009"/>
                  </a:lnTo>
                  <a:lnTo>
                    <a:pt x="578" y="1009"/>
                  </a:lnTo>
                  <a:lnTo>
                    <a:pt x="578" y="1007"/>
                  </a:lnTo>
                  <a:lnTo>
                    <a:pt x="578" y="1006"/>
                  </a:lnTo>
                  <a:lnTo>
                    <a:pt x="578" y="1005"/>
                  </a:lnTo>
                  <a:lnTo>
                    <a:pt x="579" y="1004"/>
                  </a:lnTo>
                  <a:lnTo>
                    <a:pt x="579" y="1003"/>
                  </a:lnTo>
                  <a:lnTo>
                    <a:pt x="579" y="1002"/>
                  </a:lnTo>
                  <a:lnTo>
                    <a:pt x="579" y="1001"/>
                  </a:lnTo>
                  <a:lnTo>
                    <a:pt x="579" y="1000"/>
                  </a:lnTo>
                  <a:lnTo>
                    <a:pt x="580" y="999"/>
                  </a:lnTo>
                  <a:lnTo>
                    <a:pt x="580" y="998"/>
                  </a:lnTo>
                  <a:lnTo>
                    <a:pt x="580" y="997"/>
                  </a:lnTo>
                  <a:lnTo>
                    <a:pt x="580" y="996"/>
                  </a:lnTo>
                  <a:lnTo>
                    <a:pt x="580" y="994"/>
                  </a:lnTo>
                  <a:lnTo>
                    <a:pt x="580" y="994"/>
                  </a:lnTo>
                  <a:lnTo>
                    <a:pt x="580" y="992"/>
                  </a:lnTo>
                  <a:lnTo>
                    <a:pt x="581" y="991"/>
                  </a:lnTo>
                  <a:lnTo>
                    <a:pt x="581" y="990"/>
                  </a:lnTo>
                  <a:lnTo>
                    <a:pt x="581" y="989"/>
                  </a:lnTo>
                  <a:lnTo>
                    <a:pt x="581" y="988"/>
                  </a:lnTo>
                  <a:lnTo>
                    <a:pt x="581" y="987"/>
                  </a:lnTo>
                  <a:lnTo>
                    <a:pt x="581" y="986"/>
                  </a:lnTo>
                  <a:lnTo>
                    <a:pt x="581" y="985"/>
                  </a:lnTo>
                  <a:lnTo>
                    <a:pt x="582" y="984"/>
                  </a:lnTo>
                  <a:lnTo>
                    <a:pt x="582" y="983"/>
                  </a:lnTo>
                  <a:lnTo>
                    <a:pt x="582" y="982"/>
                  </a:lnTo>
                  <a:lnTo>
                    <a:pt x="582" y="981"/>
                  </a:lnTo>
                  <a:lnTo>
                    <a:pt x="583" y="980"/>
                  </a:lnTo>
                  <a:lnTo>
                    <a:pt x="583" y="979"/>
                  </a:lnTo>
                  <a:lnTo>
                    <a:pt x="583" y="978"/>
                  </a:lnTo>
                  <a:lnTo>
                    <a:pt x="583" y="976"/>
                  </a:lnTo>
                  <a:lnTo>
                    <a:pt x="583" y="976"/>
                  </a:lnTo>
                  <a:lnTo>
                    <a:pt x="583" y="974"/>
                  </a:lnTo>
                  <a:lnTo>
                    <a:pt x="583" y="973"/>
                  </a:lnTo>
                  <a:lnTo>
                    <a:pt x="584" y="972"/>
                  </a:lnTo>
                  <a:lnTo>
                    <a:pt x="584" y="971"/>
                  </a:lnTo>
                  <a:lnTo>
                    <a:pt x="584" y="970"/>
                  </a:lnTo>
                  <a:lnTo>
                    <a:pt x="584" y="969"/>
                  </a:lnTo>
                  <a:lnTo>
                    <a:pt x="584" y="968"/>
                  </a:lnTo>
                  <a:lnTo>
                    <a:pt x="585" y="967"/>
                  </a:lnTo>
                  <a:lnTo>
                    <a:pt x="585" y="966"/>
                  </a:lnTo>
                  <a:lnTo>
                    <a:pt x="585" y="965"/>
                  </a:lnTo>
                  <a:lnTo>
                    <a:pt x="585" y="964"/>
                  </a:lnTo>
                  <a:lnTo>
                    <a:pt x="585" y="963"/>
                  </a:lnTo>
                  <a:lnTo>
                    <a:pt x="585" y="962"/>
                  </a:lnTo>
                  <a:lnTo>
                    <a:pt x="585" y="961"/>
                  </a:lnTo>
                  <a:lnTo>
                    <a:pt x="586" y="960"/>
                  </a:lnTo>
                  <a:lnTo>
                    <a:pt x="586" y="959"/>
                  </a:lnTo>
                  <a:lnTo>
                    <a:pt x="586" y="958"/>
                  </a:lnTo>
                  <a:lnTo>
                    <a:pt x="586" y="957"/>
                  </a:lnTo>
                  <a:lnTo>
                    <a:pt x="586" y="956"/>
                  </a:lnTo>
                  <a:lnTo>
                    <a:pt x="586" y="955"/>
                  </a:lnTo>
                  <a:lnTo>
                    <a:pt x="586" y="954"/>
                  </a:lnTo>
                  <a:lnTo>
                    <a:pt x="587" y="953"/>
                  </a:lnTo>
                  <a:lnTo>
                    <a:pt x="587" y="952"/>
                  </a:lnTo>
                  <a:lnTo>
                    <a:pt x="587" y="951"/>
                  </a:lnTo>
                  <a:lnTo>
                    <a:pt x="587" y="950"/>
                  </a:lnTo>
                  <a:lnTo>
                    <a:pt x="588" y="949"/>
                  </a:lnTo>
                  <a:lnTo>
                    <a:pt x="588" y="948"/>
                  </a:lnTo>
                  <a:lnTo>
                    <a:pt x="588" y="947"/>
                  </a:lnTo>
                  <a:lnTo>
                    <a:pt x="588" y="946"/>
                  </a:lnTo>
                  <a:lnTo>
                    <a:pt x="588" y="945"/>
                  </a:lnTo>
                  <a:lnTo>
                    <a:pt x="588" y="944"/>
                  </a:lnTo>
                  <a:lnTo>
                    <a:pt x="588" y="943"/>
                  </a:lnTo>
                  <a:lnTo>
                    <a:pt x="589" y="942"/>
                  </a:lnTo>
                  <a:lnTo>
                    <a:pt x="589" y="941"/>
                  </a:lnTo>
                  <a:lnTo>
                    <a:pt x="589" y="940"/>
                  </a:lnTo>
                  <a:lnTo>
                    <a:pt x="589" y="939"/>
                  </a:lnTo>
                  <a:lnTo>
                    <a:pt x="589" y="938"/>
                  </a:lnTo>
                  <a:lnTo>
                    <a:pt x="590" y="937"/>
                  </a:lnTo>
                  <a:lnTo>
                    <a:pt x="590" y="936"/>
                  </a:lnTo>
                  <a:lnTo>
                    <a:pt x="590" y="935"/>
                  </a:lnTo>
                  <a:lnTo>
                    <a:pt x="590" y="935"/>
                  </a:lnTo>
                  <a:lnTo>
                    <a:pt x="590" y="933"/>
                  </a:lnTo>
                  <a:lnTo>
                    <a:pt x="590" y="933"/>
                  </a:lnTo>
                  <a:lnTo>
                    <a:pt x="590" y="932"/>
                  </a:lnTo>
                  <a:lnTo>
                    <a:pt x="591" y="931"/>
                  </a:lnTo>
                  <a:lnTo>
                    <a:pt x="591" y="930"/>
                  </a:lnTo>
                  <a:lnTo>
                    <a:pt x="591" y="929"/>
                  </a:lnTo>
                  <a:lnTo>
                    <a:pt x="591" y="928"/>
                  </a:lnTo>
                  <a:lnTo>
                    <a:pt x="591" y="927"/>
                  </a:lnTo>
                  <a:lnTo>
                    <a:pt x="591" y="926"/>
                  </a:lnTo>
                  <a:lnTo>
                    <a:pt x="591" y="925"/>
                  </a:lnTo>
                  <a:lnTo>
                    <a:pt x="592" y="924"/>
                  </a:lnTo>
                  <a:lnTo>
                    <a:pt x="592" y="923"/>
                  </a:lnTo>
                  <a:lnTo>
                    <a:pt x="592" y="923"/>
                  </a:lnTo>
                  <a:lnTo>
                    <a:pt x="592" y="922"/>
                  </a:lnTo>
                  <a:lnTo>
                    <a:pt x="593" y="921"/>
                  </a:lnTo>
                  <a:lnTo>
                    <a:pt x="593" y="920"/>
                  </a:lnTo>
                  <a:lnTo>
                    <a:pt x="593" y="919"/>
                  </a:lnTo>
                  <a:lnTo>
                    <a:pt x="593" y="919"/>
                  </a:lnTo>
                  <a:lnTo>
                    <a:pt x="593" y="917"/>
                  </a:lnTo>
                  <a:lnTo>
                    <a:pt x="593" y="917"/>
                  </a:lnTo>
                  <a:lnTo>
                    <a:pt x="593" y="916"/>
                  </a:lnTo>
                  <a:lnTo>
                    <a:pt x="594" y="915"/>
                  </a:lnTo>
                  <a:lnTo>
                    <a:pt x="594" y="914"/>
                  </a:lnTo>
                  <a:lnTo>
                    <a:pt x="594" y="913"/>
                  </a:lnTo>
                  <a:lnTo>
                    <a:pt x="594" y="912"/>
                  </a:lnTo>
                  <a:lnTo>
                    <a:pt x="594" y="912"/>
                  </a:lnTo>
                  <a:lnTo>
                    <a:pt x="595" y="911"/>
                  </a:lnTo>
                  <a:lnTo>
                    <a:pt x="595" y="910"/>
                  </a:lnTo>
                  <a:lnTo>
                    <a:pt x="595" y="909"/>
                  </a:lnTo>
                  <a:lnTo>
                    <a:pt x="595" y="909"/>
                  </a:lnTo>
                  <a:lnTo>
                    <a:pt x="595" y="908"/>
                  </a:lnTo>
                  <a:lnTo>
                    <a:pt x="595" y="907"/>
                  </a:lnTo>
                  <a:lnTo>
                    <a:pt x="595" y="906"/>
                  </a:lnTo>
                  <a:lnTo>
                    <a:pt x="596" y="905"/>
                  </a:lnTo>
                  <a:lnTo>
                    <a:pt x="596" y="905"/>
                  </a:lnTo>
                  <a:lnTo>
                    <a:pt x="596" y="904"/>
                  </a:lnTo>
                  <a:lnTo>
                    <a:pt x="596" y="903"/>
                  </a:lnTo>
                  <a:lnTo>
                    <a:pt x="596" y="902"/>
                  </a:lnTo>
                  <a:lnTo>
                    <a:pt x="596" y="902"/>
                  </a:lnTo>
                  <a:lnTo>
                    <a:pt x="596" y="901"/>
                  </a:lnTo>
                  <a:lnTo>
                    <a:pt x="597" y="900"/>
                  </a:lnTo>
                  <a:lnTo>
                    <a:pt x="597" y="899"/>
                  </a:lnTo>
                  <a:lnTo>
                    <a:pt x="597" y="899"/>
                  </a:lnTo>
                  <a:lnTo>
                    <a:pt x="597" y="898"/>
                  </a:lnTo>
                  <a:lnTo>
                    <a:pt x="598" y="897"/>
                  </a:lnTo>
                  <a:lnTo>
                    <a:pt x="598" y="897"/>
                  </a:lnTo>
                  <a:lnTo>
                    <a:pt x="598" y="896"/>
                  </a:lnTo>
                  <a:lnTo>
                    <a:pt x="598" y="895"/>
                  </a:lnTo>
                  <a:lnTo>
                    <a:pt x="598" y="895"/>
                  </a:lnTo>
                  <a:lnTo>
                    <a:pt x="598" y="894"/>
                  </a:lnTo>
                  <a:lnTo>
                    <a:pt x="598" y="893"/>
                  </a:lnTo>
                  <a:lnTo>
                    <a:pt x="599" y="893"/>
                  </a:lnTo>
                  <a:lnTo>
                    <a:pt x="599" y="892"/>
                  </a:lnTo>
                  <a:lnTo>
                    <a:pt x="599" y="891"/>
                  </a:lnTo>
                  <a:lnTo>
                    <a:pt x="599" y="891"/>
                  </a:lnTo>
                  <a:lnTo>
                    <a:pt x="599" y="890"/>
                  </a:lnTo>
                  <a:lnTo>
                    <a:pt x="600" y="889"/>
                  </a:lnTo>
                  <a:lnTo>
                    <a:pt x="600" y="889"/>
                  </a:lnTo>
                  <a:lnTo>
                    <a:pt x="600" y="888"/>
                  </a:lnTo>
                  <a:lnTo>
                    <a:pt x="600" y="888"/>
                  </a:lnTo>
                  <a:lnTo>
                    <a:pt x="600" y="887"/>
                  </a:lnTo>
                  <a:lnTo>
                    <a:pt x="600" y="886"/>
                  </a:lnTo>
                  <a:lnTo>
                    <a:pt x="600" y="886"/>
                  </a:lnTo>
                  <a:lnTo>
                    <a:pt x="601" y="885"/>
                  </a:lnTo>
                  <a:lnTo>
                    <a:pt x="601" y="885"/>
                  </a:lnTo>
                  <a:lnTo>
                    <a:pt x="601" y="884"/>
                  </a:lnTo>
                  <a:lnTo>
                    <a:pt x="601" y="884"/>
                  </a:lnTo>
                  <a:lnTo>
                    <a:pt x="601" y="883"/>
                  </a:lnTo>
                  <a:lnTo>
                    <a:pt x="601" y="882"/>
                  </a:lnTo>
                  <a:lnTo>
                    <a:pt x="601" y="882"/>
                  </a:lnTo>
                  <a:lnTo>
                    <a:pt x="602" y="881"/>
                  </a:lnTo>
                  <a:lnTo>
                    <a:pt x="602" y="881"/>
                  </a:lnTo>
                  <a:lnTo>
                    <a:pt x="602" y="881"/>
                  </a:lnTo>
                  <a:lnTo>
                    <a:pt x="602" y="880"/>
                  </a:lnTo>
                  <a:lnTo>
                    <a:pt x="603" y="879"/>
                  </a:lnTo>
                  <a:lnTo>
                    <a:pt x="603" y="879"/>
                  </a:lnTo>
                  <a:lnTo>
                    <a:pt x="603" y="879"/>
                  </a:lnTo>
                  <a:lnTo>
                    <a:pt x="603" y="878"/>
                  </a:lnTo>
                  <a:lnTo>
                    <a:pt x="603" y="877"/>
                  </a:lnTo>
                  <a:lnTo>
                    <a:pt x="603" y="877"/>
                  </a:lnTo>
                  <a:lnTo>
                    <a:pt x="603" y="877"/>
                  </a:lnTo>
                  <a:lnTo>
                    <a:pt x="604" y="876"/>
                  </a:lnTo>
                  <a:lnTo>
                    <a:pt x="604" y="876"/>
                  </a:lnTo>
                  <a:lnTo>
                    <a:pt x="604" y="875"/>
                  </a:lnTo>
                  <a:lnTo>
                    <a:pt x="604" y="875"/>
                  </a:lnTo>
                  <a:lnTo>
                    <a:pt x="604" y="874"/>
                  </a:lnTo>
                  <a:lnTo>
                    <a:pt x="605" y="874"/>
                  </a:lnTo>
                  <a:lnTo>
                    <a:pt x="605" y="874"/>
                  </a:lnTo>
                  <a:lnTo>
                    <a:pt x="605" y="873"/>
                  </a:lnTo>
                  <a:lnTo>
                    <a:pt x="605" y="873"/>
                  </a:lnTo>
                  <a:lnTo>
                    <a:pt x="605" y="873"/>
                  </a:lnTo>
                  <a:lnTo>
                    <a:pt x="605" y="872"/>
                  </a:lnTo>
                  <a:lnTo>
                    <a:pt x="605" y="872"/>
                  </a:lnTo>
                  <a:lnTo>
                    <a:pt x="606" y="871"/>
                  </a:lnTo>
                  <a:lnTo>
                    <a:pt x="606" y="871"/>
                  </a:lnTo>
                  <a:lnTo>
                    <a:pt x="606" y="871"/>
                  </a:lnTo>
                  <a:lnTo>
                    <a:pt x="606" y="871"/>
                  </a:lnTo>
                  <a:lnTo>
                    <a:pt x="606" y="870"/>
                  </a:lnTo>
                  <a:lnTo>
                    <a:pt x="606" y="870"/>
                  </a:lnTo>
                  <a:lnTo>
                    <a:pt x="607" y="869"/>
                  </a:lnTo>
                  <a:lnTo>
                    <a:pt x="607" y="869"/>
                  </a:lnTo>
                  <a:lnTo>
                    <a:pt x="607" y="869"/>
                  </a:lnTo>
                  <a:lnTo>
                    <a:pt x="607" y="869"/>
                  </a:lnTo>
                  <a:lnTo>
                    <a:pt x="607" y="868"/>
                  </a:lnTo>
                  <a:lnTo>
                    <a:pt x="608" y="868"/>
                  </a:lnTo>
                  <a:lnTo>
                    <a:pt x="608" y="868"/>
                  </a:lnTo>
                  <a:lnTo>
                    <a:pt x="608" y="868"/>
                  </a:lnTo>
                  <a:lnTo>
                    <a:pt x="608" y="867"/>
                  </a:lnTo>
                  <a:lnTo>
                    <a:pt x="608" y="867"/>
                  </a:lnTo>
                  <a:lnTo>
                    <a:pt x="608" y="867"/>
                  </a:lnTo>
                  <a:lnTo>
                    <a:pt x="608" y="867"/>
                  </a:lnTo>
                  <a:lnTo>
                    <a:pt x="609" y="866"/>
                  </a:lnTo>
                  <a:lnTo>
                    <a:pt x="609" y="866"/>
                  </a:lnTo>
                  <a:lnTo>
                    <a:pt x="609" y="866"/>
                  </a:lnTo>
                  <a:lnTo>
                    <a:pt x="609" y="866"/>
                  </a:lnTo>
                  <a:lnTo>
                    <a:pt x="609" y="866"/>
                  </a:lnTo>
                  <a:lnTo>
                    <a:pt x="609" y="866"/>
                  </a:lnTo>
                  <a:lnTo>
                    <a:pt x="609" y="865"/>
                  </a:lnTo>
                  <a:lnTo>
                    <a:pt x="610" y="865"/>
                  </a:lnTo>
                  <a:lnTo>
                    <a:pt x="610" y="865"/>
                  </a:lnTo>
                  <a:lnTo>
                    <a:pt x="610" y="865"/>
                  </a:lnTo>
                  <a:lnTo>
                    <a:pt x="610" y="865"/>
                  </a:lnTo>
                  <a:lnTo>
                    <a:pt x="611" y="864"/>
                  </a:lnTo>
                  <a:lnTo>
                    <a:pt x="611" y="864"/>
                  </a:lnTo>
                  <a:lnTo>
                    <a:pt x="611" y="864"/>
                  </a:lnTo>
                  <a:lnTo>
                    <a:pt x="611" y="864"/>
                  </a:lnTo>
                  <a:lnTo>
                    <a:pt x="611" y="864"/>
                  </a:lnTo>
                  <a:lnTo>
                    <a:pt x="611" y="864"/>
                  </a:lnTo>
                  <a:lnTo>
                    <a:pt x="611" y="864"/>
                  </a:lnTo>
                  <a:lnTo>
                    <a:pt x="612" y="864"/>
                  </a:lnTo>
                  <a:lnTo>
                    <a:pt x="612" y="864"/>
                  </a:lnTo>
                  <a:lnTo>
                    <a:pt x="612" y="864"/>
                  </a:lnTo>
                  <a:lnTo>
                    <a:pt x="612" y="864"/>
                  </a:lnTo>
                  <a:lnTo>
                    <a:pt x="612" y="864"/>
                  </a:lnTo>
                  <a:lnTo>
                    <a:pt x="613" y="864"/>
                  </a:lnTo>
                  <a:lnTo>
                    <a:pt x="613" y="864"/>
                  </a:lnTo>
                  <a:lnTo>
                    <a:pt x="613" y="864"/>
                  </a:lnTo>
                  <a:lnTo>
                    <a:pt x="613" y="864"/>
                  </a:lnTo>
                  <a:lnTo>
                    <a:pt x="613" y="864"/>
                  </a:lnTo>
                  <a:lnTo>
                    <a:pt x="613" y="864"/>
                  </a:lnTo>
                  <a:lnTo>
                    <a:pt x="613" y="864"/>
                  </a:lnTo>
                  <a:lnTo>
                    <a:pt x="614" y="864"/>
                  </a:lnTo>
                  <a:lnTo>
                    <a:pt x="614" y="864"/>
                  </a:lnTo>
                  <a:lnTo>
                    <a:pt x="614" y="864"/>
                  </a:lnTo>
                  <a:lnTo>
                    <a:pt x="614" y="864"/>
                  </a:lnTo>
                  <a:lnTo>
                    <a:pt x="614" y="864"/>
                  </a:lnTo>
                  <a:lnTo>
                    <a:pt x="614" y="864"/>
                  </a:lnTo>
                  <a:lnTo>
                    <a:pt x="614" y="864"/>
                  </a:lnTo>
                  <a:lnTo>
                    <a:pt x="615" y="864"/>
                  </a:lnTo>
                  <a:lnTo>
                    <a:pt x="615" y="864"/>
                  </a:lnTo>
                  <a:lnTo>
                    <a:pt x="615" y="864"/>
                  </a:lnTo>
                  <a:lnTo>
                    <a:pt x="615" y="864"/>
                  </a:lnTo>
                  <a:lnTo>
                    <a:pt x="616" y="864"/>
                  </a:lnTo>
                  <a:lnTo>
                    <a:pt x="616" y="865"/>
                  </a:lnTo>
                  <a:lnTo>
                    <a:pt x="616" y="865"/>
                  </a:lnTo>
                  <a:lnTo>
                    <a:pt x="616" y="865"/>
                  </a:lnTo>
                  <a:lnTo>
                    <a:pt x="616" y="865"/>
                  </a:lnTo>
                  <a:lnTo>
                    <a:pt x="616" y="865"/>
                  </a:lnTo>
                  <a:lnTo>
                    <a:pt x="616" y="865"/>
                  </a:lnTo>
                  <a:lnTo>
                    <a:pt x="617" y="866"/>
                  </a:lnTo>
                  <a:lnTo>
                    <a:pt x="617" y="866"/>
                  </a:lnTo>
                  <a:lnTo>
                    <a:pt x="617" y="866"/>
                  </a:lnTo>
                  <a:lnTo>
                    <a:pt x="617" y="866"/>
                  </a:lnTo>
                  <a:lnTo>
                    <a:pt x="617" y="866"/>
                  </a:lnTo>
                  <a:lnTo>
                    <a:pt x="618" y="866"/>
                  </a:lnTo>
                  <a:lnTo>
                    <a:pt x="618" y="867"/>
                  </a:lnTo>
                  <a:lnTo>
                    <a:pt x="618" y="867"/>
                  </a:lnTo>
                  <a:lnTo>
                    <a:pt x="618" y="867"/>
                  </a:lnTo>
                  <a:lnTo>
                    <a:pt x="618" y="868"/>
                  </a:lnTo>
                  <a:lnTo>
                    <a:pt x="618" y="868"/>
                  </a:lnTo>
                  <a:lnTo>
                    <a:pt x="618" y="868"/>
                  </a:lnTo>
                  <a:lnTo>
                    <a:pt x="619" y="868"/>
                  </a:lnTo>
                  <a:lnTo>
                    <a:pt x="619" y="868"/>
                  </a:lnTo>
                  <a:lnTo>
                    <a:pt x="619" y="869"/>
                  </a:lnTo>
                  <a:lnTo>
                    <a:pt x="619" y="869"/>
                  </a:lnTo>
                  <a:lnTo>
                    <a:pt x="619" y="869"/>
                  </a:lnTo>
                  <a:lnTo>
                    <a:pt x="619" y="869"/>
                  </a:lnTo>
                  <a:lnTo>
                    <a:pt x="619" y="870"/>
                  </a:lnTo>
                  <a:lnTo>
                    <a:pt x="620" y="870"/>
                  </a:lnTo>
                  <a:lnTo>
                    <a:pt x="620" y="871"/>
                  </a:lnTo>
                  <a:lnTo>
                    <a:pt x="620" y="871"/>
                  </a:lnTo>
                  <a:lnTo>
                    <a:pt x="620" y="871"/>
                  </a:lnTo>
                  <a:lnTo>
                    <a:pt x="621" y="871"/>
                  </a:lnTo>
                  <a:lnTo>
                    <a:pt x="621" y="872"/>
                  </a:lnTo>
                  <a:lnTo>
                    <a:pt x="621" y="872"/>
                  </a:lnTo>
                  <a:lnTo>
                    <a:pt x="621" y="873"/>
                  </a:lnTo>
                  <a:lnTo>
                    <a:pt x="621" y="873"/>
                  </a:lnTo>
                  <a:lnTo>
                    <a:pt x="621" y="873"/>
                  </a:lnTo>
                  <a:lnTo>
                    <a:pt x="621" y="874"/>
                  </a:lnTo>
                  <a:lnTo>
                    <a:pt x="622" y="874"/>
                  </a:lnTo>
                  <a:lnTo>
                    <a:pt x="622" y="874"/>
                  </a:lnTo>
                  <a:lnTo>
                    <a:pt x="622" y="875"/>
                  </a:lnTo>
                  <a:lnTo>
                    <a:pt x="622" y="875"/>
                  </a:lnTo>
                  <a:lnTo>
                    <a:pt x="622" y="876"/>
                  </a:lnTo>
                  <a:lnTo>
                    <a:pt x="623" y="876"/>
                  </a:lnTo>
                  <a:lnTo>
                    <a:pt x="623" y="876"/>
                  </a:lnTo>
                  <a:lnTo>
                    <a:pt x="623" y="877"/>
                  </a:lnTo>
                  <a:lnTo>
                    <a:pt x="623" y="877"/>
                  </a:lnTo>
                  <a:lnTo>
                    <a:pt x="623" y="878"/>
                  </a:lnTo>
                  <a:lnTo>
                    <a:pt x="623" y="878"/>
                  </a:lnTo>
                  <a:lnTo>
                    <a:pt x="623" y="879"/>
                  </a:lnTo>
                  <a:lnTo>
                    <a:pt x="624" y="879"/>
                  </a:lnTo>
                  <a:lnTo>
                    <a:pt x="624" y="880"/>
                  </a:lnTo>
                  <a:lnTo>
                    <a:pt x="624" y="880"/>
                  </a:lnTo>
                  <a:lnTo>
                    <a:pt x="624" y="881"/>
                  </a:lnTo>
                  <a:lnTo>
                    <a:pt x="624" y="881"/>
                  </a:lnTo>
                  <a:lnTo>
                    <a:pt x="624" y="882"/>
                  </a:lnTo>
                  <a:lnTo>
                    <a:pt x="624" y="882"/>
                  </a:lnTo>
                  <a:lnTo>
                    <a:pt x="625" y="883"/>
                  </a:lnTo>
                  <a:lnTo>
                    <a:pt x="625" y="883"/>
                  </a:lnTo>
                  <a:lnTo>
                    <a:pt x="625" y="884"/>
                  </a:lnTo>
                  <a:lnTo>
                    <a:pt x="625" y="884"/>
                  </a:lnTo>
                  <a:lnTo>
                    <a:pt x="626" y="885"/>
                  </a:lnTo>
                  <a:lnTo>
                    <a:pt x="626" y="886"/>
                  </a:lnTo>
                  <a:lnTo>
                    <a:pt x="626" y="886"/>
                  </a:lnTo>
                  <a:lnTo>
                    <a:pt x="626" y="886"/>
                  </a:lnTo>
                  <a:lnTo>
                    <a:pt x="626" y="887"/>
                  </a:lnTo>
                  <a:lnTo>
                    <a:pt x="626" y="887"/>
                  </a:lnTo>
                  <a:lnTo>
                    <a:pt x="626" y="888"/>
                  </a:lnTo>
                  <a:lnTo>
                    <a:pt x="627" y="889"/>
                  </a:lnTo>
                  <a:lnTo>
                    <a:pt x="627" y="889"/>
                  </a:lnTo>
                  <a:lnTo>
                    <a:pt x="627" y="890"/>
                  </a:lnTo>
                  <a:lnTo>
                    <a:pt x="627" y="891"/>
                  </a:lnTo>
                  <a:lnTo>
                    <a:pt x="627" y="891"/>
                  </a:lnTo>
                  <a:lnTo>
                    <a:pt x="628" y="892"/>
                  </a:lnTo>
                  <a:lnTo>
                    <a:pt x="628" y="892"/>
                  </a:lnTo>
                  <a:lnTo>
                    <a:pt x="628" y="893"/>
                  </a:lnTo>
                  <a:lnTo>
                    <a:pt x="628" y="894"/>
                  </a:lnTo>
                  <a:lnTo>
                    <a:pt x="628" y="894"/>
                  </a:lnTo>
                  <a:lnTo>
                    <a:pt x="628" y="895"/>
                  </a:lnTo>
                  <a:lnTo>
                    <a:pt x="628" y="896"/>
                  </a:lnTo>
                  <a:lnTo>
                    <a:pt x="629" y="896"/>
                  </a:lnTo>
                  <a:lnTo>
                    <a:pt x="629" y="897"/>
                  </a:lnTo>
                  <a:lnTo>
                    <a:pt x="629" y="897"/>
                  </a:lnTo>
                  <a:lnTo>
                    <a:pt x="629" y="898"/>
                  </a:lnTo>
                  <a:lnTo>
                    <a:pt x="629" y="899"/>
                  </a:lnTo>
                  <a:lnTo>
                    <a:pt x="629" y="899"/>
                  </a:lnTo>
                  <a:lnTo>
                    <a:pt x="629" y="900"/>
                  </a:lnTo>
                  <a:lnTo>
                    <a:pt x="630" y="901"/>
                  </a:lnTo>
                  <a:lnTo>
                    <a:pt x="630" y="902"/>
                  </a:lnTo>
                  <a:lnTo>
                    <a:pt x="630" y="902"/>
                  </a:lnTo>
                  <a:lnTo>
                    <a:pt x="630" y="903"/>
                  </a:lnTo>
                  <a:lnTo>
                    <a:pt x="631" y="904"/>
                  </a:lnTo>
                  <a:lnTo>
                    <a:pt x="631" y="904"/>
                  </a:lnTo>
                  <a:lnTo>
                    <a:pt x="631" y="905"/>
                  </a:lnTo>
                  <a:lnTo>
                    <a:pt x="631" y="906"/>
                  </a:lnTo>
                  <a:lnTo>
                    <a:pt x="631" y="907"/>
                  </a:lnTo>
                  <a:lnTo>
                    <a:pt x="631" y="907"/>
                  </a:lnTo>
                  <a:lnTo>
                    <a:pt x="631" y="908"/>
                  </a:lnTo>
                  <a:lnTo>
                    <a:pt x="632" y="909"/>
                  </a:lnTo>
                  <a:lnTo>
                    <a:pt x="632" y="909"/>
                  </a:lnTo>
                  <a:lnTo>
                    <a:pt x="632" y="910"/>
                  </a:lnTo>
                  <a:lnTo>
                    <a:pt x="632" y="911"/>
                  </a:lnTo>
                  <a:lnTo>
                    <a:pt x="632" y="912"/>
                  </a:lnTo>
                  <a:lnTo>
                    <a:pt x="633" y="912"/>
                  </a:lnTo>
                  <a:lnTo>
                    <a:pt x="633" y="913"/>
                  </a:lnTo>
                  <a:lnTo>
                    <a:pt x="633" y="914"/>
                  </a:lnTo>
                  <a:lnTo>
                    <a:pt x="633" y="915"/>
                  </a:lnTo>
                  <a:lnTo>
                    <a:pt x="633" y="915"/>
                  </a:lnTo>
                  <a:lnTo>
                    <a:pt x="633" y="916"/>
                  </a:lnTo>
                  <a:lnTo>
                    <a:pt x="633" y="917"/>
                  </a:lnTo>
                  <a:lnTo>
                    <a:pt x="634" y="918"/>
                  </a:lnTo>
                  <a:lnTo>
                    <a:pt x="634" y="919"/>
                  </a:lnTo>
                  <a:lnTo>
                    <a:pt x="634" y="919"/>
                  </a:lnTo>
                  <a:lnTo>
                    <a:pt x="634" y="920"/>
                  </a:lnTo>
                  <a:lnTo>
                    <a:pt x="634" y="921"/>
                  </a:lnTo>
                  <a:lnTo>
                    <a:pt x="634" y="922"/>
                  </a:lnTo>
                  <a:lnTo>
                    <a:pt x="634" y="923"/>
                  </a:lnTo>
                  <a:lnTo>
                    <a:pt x="635" y="923"/>
                  </a:lnTo>
                  <a:lnTo>
                    <a:pt x="635" y="924"/>
                  </a:lnTo>
                  <a:lnTo>
                    <a:pt x="635" y="925"/>
                  </a:lnTo>
                  <a:lnTo>
                    <a:pt x="635" y="926"/>
                  </a:lnTo>
                  <a:lnTo>
                    <a:pt x="636" y="927"/>
                  </a:lnTo>
                  <a:lnTo>
                    <a:pt x="636" y="927"/>
                  </a:lnTo>
                  <a:lnTo>
                    <a:pt x="636" y="928"/>
                  </a:lnTo>
                  <a:lnTo>
                    <a:pt x="636" y="929"/>
                  </a:lnTo>
                  <a:lnTo>
                    <a:pt x="636" y="930"/>
                  </a:lnTo>
                  <a:lnTo>
                    <a:pt x="636" y="931"/>
                  </a:lnTo>
                  <a:lnTo>
                    <a:pt x="636" y="932"/>
                  </a:lnTo>
                  <a:lnTo>
                    <a:pt x="637" y="932"/>
                  </a:lnTo>
                  <a:lnTo>
                    <a:pt x="637" y="933"/>
                  </a:lnTo>
                  <a:lnTo>
                    <a:pt x="637" y="934"/>
                  </a:lnTo>
                  <a:lnTo>
                    <a:pt x="637" y="935"/>
                  </a:lnTo>
                  <a:lnTo>
                    <a:pt x="637" y="936"/>
                  </a:lnTo>
                  <a:lnTo>
                    <a:pt x="637" y="937"/>
                  </a:lnTo>
                  <a:lnTo>
                    <a:pt x="637" y="938"/>
                  </a:lnTo>
                  <a:lnTo>
                    <a:pt x="638" y="938"/>
                  </a:lnTo>
                  <a:lnTo>
                    <a:pt x="638" y="939"/>
                  </a:lnTo>
                  <a:lnTo>
                    <a:pt x="638" y="940"/>
                  </a:lnTo>
                  <a:lnTo>
                    <a:pt x="638" y="941"/>
                  </a:lnTo>
                  <a:lnTo>
                    <a:pt x="638" y="942"/>
                  </a:lnTo>
                  <a:lnTo>
                    <a:pt x="639" y="943"/>
                  </a:lnTo>
                  <a:lnTo>
                    <a:pt x="639" y="944"/>
                  </a:lnTo>
                  <a:lnTo>
                    <a:pt x="639" y="945"/>
                  </a:lnTo>
                  <a:lnTo>
                    <a:pt x="639" y="945"/>
                  </a:lnTo>
                  <a:lnTo>
                    <a:pt x="639" y="946"/>
                  </a:lnTo>
                  <a:lnTo>
                    <a:pt x="639" y="947"/>
                  </a:lnTo>
                  <a:lnTo>
                    <a:pt x="640" y="948"/>
                  </a:lnTo>
                  <a:lnTo>
                    <a:pt x="640" y="949"/>
                  </a:lnTo>
                  <a:lnTo>
                    <a:pt x="640" y="950"/>
                  </a:lnTo>
                  <a:lnTo>
                    <a:pt x="640" y="951"/>
                  </a:lnTo>
                  <a:lnTo>
                    <a:pt x="640" y="951"/>
                  </a:lnTo>
                  <a:lnTo>
                    <a:pt x="641" y="953"/>
                  </a:lnTo>
                  <a:lnTo>
                    <a:pt x="641" y="953"/>
                  </a:lnTo>
                  <a:lnTo>
                    <a:pt x="641" y="954"/>
                  </a:lnTo>
                  <a:lnTo>
                    <a:pt x="641" y="955"/>
                  </a:lnTo>
                  <a:lnTo>
                    <a:pt x="641" y="956"/>
                  </a:lnTo>
                  <a:lnTo>
                    <a:pt x="641" y="957"/>
                  </a:lnTo>
                  <a:lnTo>
                    <a:pt x="641" y="958"/>
                  </a:lnTo>
                  <a:lnTo>
                    <a:pt x="642" y="959"/>
                  </a:lnTo>
                  <a:lnTo>
                    <a:pt x="642" y="960"/>
                  </a:lnTo>
                  <a:lnTo>
                    <a:pt x="642" y="961"/>
                  </a:lnTo>
                  <a:lnTo>
                    <a:pt x="642" y="961"/>
                  </a:lnTo>
                  <a:lnTo>
                    <a:pt x="642" y="962"/>
                  </a:lnTo>
                  <a:lnTo>
                    <a:pt x="642" y="963"/>
                  </a:lnTo>
                  <a:lnTo>
                    <a:pt x="642" y="964"/>
                  </a:lnTo>
                  <a:lnTo>
                    <a:pt x="643" y="965"/>
                  </a:lnTo>
                  <a:lnTo>
                    <a:pt x="643" y="966"/>
                  </a:lnTo>
                  <a:lnTo>
                    <a:pt x="643" y="967"/>
                  </a:lnTo>
                  <a:lnTo>
                    <a:pt x="643" y="968"/>
                  </a:lnTo>
                  <a:lnTo>
                    <a:pt x="644" y="969"/>
                  </a:lnTo>
                  <a:lnTo>
                    <a:pt x="644" y="969"/>
                  </a:lnTo>
                  <a:lnTo>
                    <a:pt x="644" y="971"/>
                  </a:lnTo>
                  <a:lnTo>
                    <a:pt x="644" y="971"/>
                  </a:lnTo>
                  <a:lnTo>
                    <a:pt x="644" y="972"/>
                  </a:lnTo>
                  <a:lnTo>
                    <a:pt x="644" y="973"/>
                  </a:lnTo>
                  <a:lnTo>
                    <a:pt x="644" y="974"/>
                  </a:lnTo>
                  <a:lnTo>
                    <a:pt x="645" y="975"/>
                  </a:lnTo>
                  <a:lnTo>
                    <a:pt x="645" y="976"/>
                  </a:lnTo>
                  <a:lnTo>
                    <a:pt x="645" y="977"/>
                  </a:lnTo>
                  <a:lnTo>
                    <a:pt x="645" y="978"/>
                  </a:lnTo>
                  <a:lnTo>
                    <a:pt x="645" y="979"/>
                  </a:lnTo>
                  <a:lnTo>
                    <a:pt x="646" y="979"/>
                  </a:lnTo>
                  <a:lnTo>
                    <a:pt x="646" y="981"/>
                  </a:lnTo>
                  <a:lnTo>
                    <a:pt x="646" y="981"/>
                  </a:lnTo>
                  <a:lnTo>
                    <a:pt x="646" y="982"/>
                  </a:lnTo>
                  <a:lnTo>
                    <a:pt x="646" y="983"/>
                  </a:lnTo>
                  <a:lnTo>
                    <a:pt x="646" y="984"/>
                  </a:lnTo>
                  <a:lnTo>
                    <a:pt x="646" y="985"/>
                  </a:lnTo>
                  <a:lnTo>
                    <a:pt x="647" y="986"/>
                  </a:lnTo>
                  <a:lnTo>
                    <a:pt x="647" y="987"/>
                  </a:lnTo>
                  <a:lnTo>
                    <a:pt x="647" y="988"/>
                  </a:lnTo>
                  <a:lnTo>
                    <a:pt x="647" y="989"/>
                  </a:lnTo>
                  <a:lnTo>
                    <a:pt x="647" y="989"/>
                  </a:lnTo>
                  <a:lnTo>
                    <a:pt x="647" y="990"/>
                  </a:lnTo>
                  <a:lnTo>
                    <a:pt x="647" y="991"/>
                  </a:lnTo>
                  <a:lnTo>
                    <a:pt x="648" y="992"/>
                  </a:lnTo>
                  <a:lnTo>
                    <a:pt x="648" y="993"/>
                  </a:lnTo>
                  <a:lnTo>
                    <a:pt x="648" y="994"/>
                  </a:lnTo>
                  <a:lnTo>
                    <a:pt x="648" y="995"/>
                  </a:lnTo>
                  <a:lnTo>
                    <a:pt x="649" y="996"/>
                  </a:lnTo>
                  <a:lnTo>
                    <a:pt x="649" y="997"/>
                  </a:lnTo>
                  <a:lnTo>
                    <a:pt x="649" y="997"/>
                  </a:lnTo>
                  <a:lnTo>
                    <a:pt x="649" y="998"/>
                  </a:lnTo>
                  <a:lnTo>
                    <a:pt x="649" y="999"/>
                  </a:lnTo>
                  <a:lnTo>
                    <a:pt x="649" y="1000"/>
                  </a:lnTo>
                  <a:lnTo>
                    <a:pt x="649" y="1001"/>
                  </a:lnTo>
                  <a:lnTo>
                    <a:pt x="650" y="1002"/>
                  </a:lnTo>
                  <a:lnTo>
                    <a:pt x="650" y="1003"/>
                  </a:lnTo>
                  <a:lnTo>
                    <a:pt x="650" y="1004"/>
                  </a:lnTo>
                  <a:lnTo>
                    <a:pt x="650" y="1004"/>
                  </a:lnTo>
                  <a:lnTo>
                    <a:pt x="650" y="1005"/>
                  </a:lnTo>
                  <a:lnTo>
                    <a:pt x="651" y="1006"/>
                  </a:lnTo>
                  <a:lnTo>
                    <a:pt x="651" y="1007"/>
                  </a:lnTo>
                  <a:lnTo>
                    <a:pt x="651" y="1008"/>
                  </a:lnTo>
                  <a:lnTo>
                    <a:pt x="651" y="1009"/>
                  </a:lnTo>
                  <a:lnTo>
                    <a:pt x="651" y="1010"/>
                  </a:lnTo>
                  <a:lnTo>
                    <a:pt x="651" y="1011"/>
                  </a:lnTo>
                  <a:lnTo>
                    <a:pt x="651" y="1011"/>
                  </a:lnTo>
                  <a:lnTo>
                    <a:pt x="652" y="1012"/>
                  </a:lnTo>
                  <a:lnTo>
                    <a:pt x="652" y="1013"/>
                  </a:lnTo>
                  <a:lnTo>
                    <a:pt x="652" y="1014"/>
                  </a:lnTo>
                  <a:lnTo>
                    <a:pt x="652" y="1015"/>
                  </a:lnTo>
                  <a:lnTo>
                    <a:pt x="652" y="1015"/>
                  </a:lnTo>
                  <a:lnTo>
                    <a:pt x="652" y="1016"/>
                  </a:lnTo>
                  <a:lnTo>
                    <a:pt x="652" y="1017"/>
                  </a:lnTo>
                  <a:lnTo>
                    <a:pt x="653" y="1018"/>
                  </a:lnTo>
                  <a:lnTo>
                    <a:pt x="653" y="1019"/>
                  </a:lnTo>
                  <a:lnTo>
                    <a:pt x="653" y="1020"/>
                  </a:lnTo>
                  <a:lnTo>
                    <a:pt x="653" y="1020"/>
                  </a:lnTo>
                  <a:lnTo>
                    <a:pt x="654" y="1021"/>
                  </a:lnTo>
                  <a:lnTo>
                    <a:pt x="654" y="1022"/>
                  </a:lnTo>
                  <a:lnTo>
                    <a:pt x="654" y="1023"/>
                  </a:lnTo>
                  <a:lnTo>
                    <a:pt x="654" y="1024"/>
                  </a:lnTo>
                  <a:lnTo>
                    <a:pt x="654" y="1025"/>
                  </a:lnTo>
                  <a:lnTo>
                    <a:pt x="654" y="1025"/>
                  </a:lnTo>
                  <a:lnTo>
                    <a:pt x="654" y="1026"/>
                  </a:lnTo>
                  <a:lnTo>
                    <a:pt x="655" y="1027"/>
                  </a:lnTo>
                  <a:lnTo>
                    <a:pt x="655" y="1028"/>
                  </a:lnTo>
                  <a:lnTo>
                    <a:pt x="655" y="1029"/>
                  </a:lnTo>
                  <a:lnTo>
                    <a:pt x="655" y="1029"/>
                  </a:lnTo>
                  <a:lnTo>
                    <a:pt x="655" y="1030"/>
                  </a:lnTo>
                  <a:lnTo>
                    <a:pt x="656" y="1031"/>
                  </a:lnTo>
                  <a:lnTo>
                    <a:pt x="656" y="1032"/>
                  </a:lnTo>
                  <a:lnTo>
                    <a:pt x="656" y="1032"/>
                  </a:lnTo>
                  <a:lnTo>
                    <a:pt x="656" y="1033"/>
                  </a:lnTo>
                  <a:lnTo>
                    <a:pt x="656" y="1034"/>
                  </a:lnTo>
                  <a:lnTo>
                    <a:pt x="656" y="1035"/>
                  </a:lnTo>
                  <a:lnTo>
                    <a:pt x="656" y="1035"/>
                  </a:lnTo>
                  <a:lnTo>
                    <a:pt x="657" y="1036"/>
                  </a:lnTo>
                  <a:lnTo>
                    <a:pt x="657" y="1037"/>
                  </a:lnTo>
                  <a:lnTo>
                    <a:pt x="657" y="1038"/>
                  </a:lnTo>
                  <a:lnTo>
                    <a:pt x="657" y="1038"/>
                  </a:lnTo>
                  <a:lnTo>
                    <a:pt x="657" y="1039"/>
                  </a:lnTo>
                  <a:lnTo>
                    <a:pt x="657" y="1040"/>
                  </a:lnTo>
                  <a:lnTo>
                    <a:pt x="657" y="1041"/>
                  </a:lnTo>
                  <a:lnTo>
                    <a:pt x="658" y="1042"/>
                  </a:lnTo>
                  <a:lnTo>
                    <a:pt x="658" y="1042"/>
                  </a:lnTo>
                  <a:lnTo>
                    <a:pt x="658" y="1043"/>
                  </a:lnTo>
                  <a:lnTo>
                    <a:pt x="658" y="1043"/>
                  </a:lnTo>
                  <a:lnTo>
                    <a:pt x="659" y="1044"/>
                  </a:lnTo>
                  <a:lnTo>
                    <a:pt x="659" y="1045"/>
                  </a:lnTo>
                  <a:lnTo>
                    <a:pt x="659" y="1046"/>
                  </a:lnTo>
                  <a:lnTo>
                    <a:pt x="659" y="1047"/>
                  </a:lnTo>
                  <a:lnTo>
                    <a:pt x="659" y="1047"/>
                  </a:lnTo>
                  <a:lnTo>
                    <a:pt x="659" y="1048"/>
                  </a:lnTo>
                  <a:lnTo>
                    <a:pt x="659" y="1048"/>
                  </a:lnTo>
                  <a:lnTo>
                    <a:pt x="660" y="1049"/>
                  </a:lnTo>
                  <a:lnTo>
                    <a:pt x="660" y="1050"/>
                  </a:lnTo>
                  <a:lnTo>
                    <a:pt x="660" y="1050"/>
                  </a:lnTo>
                  <a:lnTo>
                    <a:pt x="660" y="1051"/>
                  </a:lnTo>
                  <a:lnTo>
                    <a:pt x="660" y="1052"/>
                  </a:lnTo>
                  <a:lnTo>
                    <a:pt x="661" y="1052"/>
                  </a:lnTo>
                  <a:lnTo>
                    <a:pt x="661" y="1053"/>
                  </a:lnTo>
                  <a:lnTo>
                    <a:pt x="661" y="1054"/>
                  </a:lnTo>
                  <a:lnTo>
                    <a:pt x="661" y="1054"/>
                  </a:lnTo>
                  <a:lnTo>
                    <a:pt x="661" y="1055"/>
                  </a:lnTo>
                  <a:lnTo>
                    <a:pt x="661" y="1056"/>
                  </a:lnTo>
                  <a:lnTo>
                    <a:pt x="661" y="1056"/>
                  </a:lnTo>
                  <a:lnTo>
                    <a:pt x="662" y="1057"/>
                  </a:lnTo>
                  <a:lnTo>
                    <a:pt x="662" y="1058"/>
                  </a:lnTo>
                  <a:lnTo>
                    <a:pt x="662" y="1058"/>
                  </a:lnTo>
                  <a:lnTo>
                    <a:pt x="662" y="1059"/>
                  </a:lnTo>
                  <a:lnTo>
                    <a:pt x="662" y="1059"/>
                  </a:lnTo>
                  <a:lnTo>
                    <a:pt x="662" y="1060"/>
                  </a:lnTo>
                  <a:lnTo>
                    <a:pt x="662" y="1060"/>
                  </a:lnTo>
                  <a:lnTo>
                    <a:pt x="663" y="1061"/>
                  </a:lnTo>
                  <a:lnTo>
                    <a:pt x="663" y="1062"/>
                  </a:lnTo>
                  <a:lnTo>
                    <a:pt x="663" y="1062"/>
                  </a:lnTo>
                  <a:lnTo>
                    <a:pt x="663" y="1063"/>
                  </a:lnTo>
                  <a:lnTo>
                    <a:pt x="664" y="1063"/>
                  </a:lnTo>
                  <a:lnTo>
                    <a:pt x="664" y="1064"/>
                  </a:lnTo>
                  <a:lnTo>
                    <a:pt x="664" y="1065"/>
                  </a:lnTo>
                  <a:lnTo>
                    <a:pt x="664" y="1065"/>
                  </a:lnTo>
                  <a:lnTo>
                    <a:pt x="664" y="1066"/>
                  </a:lnTo>
                  <a:lnTo>
                    <a:pt x="664" y="1066"/>
                  </a:lnTo>
                  <a:lnTo>
                    <a:pt x="664" y="1066"/>
                  </a:lnTo>
                  <a:lnTo>
                    <a:pt x="665" y="1067"/>
                  </a:lnTo>
                  <a:lnTo>
                    <a:pt x="665" y="1068"/>
                  </a:lnTo>
                  <a:lnTo>
                    <a:pt x="665" y="1068"/>
                  </a:lnTo>
                  <a:lnTo>
                    <a:pt x="665" y="1069"/>
                  </a:lnTo>
                  <a:lnTo>
                    <a:pt x="665" y="1069"/>
                  </a:lnTo>
                  <a:lnTo>
                    <a:pt x="665" y="1070"/>
                  </a:lnTo>
                  <a:lnTo>
                    <a:pt x="665" y="1070"/>
                  </a:lnTo>
                  <a:lnTo>
                    <a:pt x="666" y="1071"/>
                  </a:lnTo>
                  <a:lnTo>
                    <a:pt x="666" y="1071"/>
                  </a:lnTo>
                  <a:lnTo>
                    <a:pt x="666" y="1071"/>
                  </a:lnTo>
                  <a:lnTo>
                    <a:pt x="666" y="1072"/>
                  </a:lnTo>
                  <a:lnTo>
                    <a:pt x="666" y="1073"/>
                  </a:lnTo>
                  <a:lnTo>
                    <a:pt x="667" y="1073"/>
                  </a:lnTo>
                  <a:lnTo>
                    <a:pt x="667" y="1073"/>
                  </a:lnTo>
                  <a:lnTo>
                    <a:pt x="667" y="1074"/>
                  </a:lnTo>
                  <a:lnTo>
                    <a:pt x="667" y="1074"/>
                  </a:lnTo>
                  <a:lnTo>
                    <a:pt x="667" y="1075"/>
                  </a:lnTo>
                  <a:lnTo>
                    <a:pt x="667" y="1075"/>
                  </a:lnTo>
                  <a:lnTo>
                    <a:pt x="668" y="1076"/>
                  </a:lnTo>
                  <a:lnTo>
                    <a:pt x="668" y="1076"/>
                  </a:lnTo>
                  <a:lnTo>
                    <a:pt x="668" y="1076"/>
                  </a:lnTo>
                  <a:lnTo>
                    <a:pt x="668" y="1077"/>
                  </a:lnTo>
                  <a:lnTo>
                    <a:pt x="668" y="1077"/>
                  </a:lnTo>
                  <a:lnTo>
                    <a:pt x="669" y="1078"/>
                  </a:lnTo>
                  <a:lnTo>
                    <a:pt x="669" y="1078"/>
                  </a:lnTo>
                  <a:lnTo>
                    <a:pt x="669" y="1078"/>
                  </a:lnTo>
                  <a:lnTo>
                    <a:pt x="669" y="1079"/>
                  </a:lnTo>
                  <a:lnTo>
                    <a:pt x="669" y="1079"/>
                  </a:lnTo>
                  <a:lnTo>
                    <a:pt x="669" y="1080"/>
                  </a:lnTo>
                  <a:lnTo>
                    <a:pt x="669" y="1080"/>
                  </a:lnTo>
                  <a:lnTo>
                    <a:pt x="670" y="1080"/>
                  </a:lnTo>
                  <a:lnTo>
                    <a:pt x="670" y="1080"/>
                  </a:lnTo>
                  <a:lnTo>
                    <a:pt x="670" y="1081"/>
                  </a:lnTo>
                  <a:lnTo>
                    <a:pt x="670" y="1081"/>
                  </a:lnTo>
                  <a:lnTo>
                    <a:pt x="670" y="1081"/>
                  </a:lnTo>
                  <a:lnTo>
                    <a:pt x="670" y="1082"/>
                  </a:lnTo>
                  <a:lnTo>
                    <a:pt x="670" y="1082"/>
                  </a:lnTo>
                  <a:lnTo>
                    <a:pt x="671" y="1082"/>
                  </a:lnTo>
                  <a:lnTo>
                    <a:pt x="671" y="1083"/>
                  </a:lnTo>
                  <a:lnTo>
                    <a:pt x="671" y="1083"/>
                  </a:lnTo>
                  <a:lnTo>
                    <a:pt x="671" y="1083"/>
                  </a:lnTo>
                  <a:lnTo>
                    <a:pt x="671" y="1083"/>
                  </a:lnTo>
                  <a:lnTo>
                    <a:pt x="672" y="1084"/>
                  </a:lnTo>
                  <a:lnTo>
                    <a:pt x="672" y="1084"/>
                  </a:lnTo>
                  <a:lnTo>
                    <a:pt x="672" y="1084"/>
                  </a:lnTo>
                  <a:lnTo>
                    <a:pt x="672" y="1085"/>
                  </a:lnTo>
                  <a:lnTo>
                    <a:pt x="672" y="1085"/>
                  </a:lnTo>
                  <a:lnTo>
                    <a:pt x="672" y="1085"/>
                  </a:lnTo>
                  <a:lnTo>
                    <a:pt x="673" y="1085"/>
                  </a:lnTo>
                  <a:lnTo>
                    <a:pt x="673" y="1085"/>
                  </a:lnTo>
                  <a:lnTo>
                    <a:pt x="673" y="1086"/>
                  </a:lnTo>
                  <a:lnTo>
                    <a:pt x="673" y="1086"/>
                  </a:lnTo>
                  <a:lnTo>
                    <a:pt x="673" y="1086"/>
                  </a:lnTo>
                  <a:lnTo>
                    <a:pt x="674" y="1086"/>
                  </a:lnTo>
                  <a:lnTo>
                    <a:pt x="674" y="1086"/>
                  </a:lnTo>
                  <a:lnTo>
                    <a:pt x="674" y="1087"/>
                  </a:lnTo>
                  <a:lnTo>
                    <a:pt x="674" y="1087"/>
                  </a:lnTo>
                  <a:lnTo>
                    <a:pt x="674" y="1087"/>
                  </a:lnTo>
                  <a:lnTo>
                    <a:pt x="674" y="1087"/>
                  </a:lnTo>
                  <a:lnTo>
                    <a:pt x="674" y="1087"/>
                  </a:lnTo>
                  <a:lnTo>
                    <a:pt x="675" y="1088"/>
                  </a:lnTo>
                  <a:lnTo>
                    <a:pt x="675" y="1088"/>
                  </a:lnTo>
                  <a:lnTo>
                    <a:pt x="675" y="1088"/>
                  </a:lnTo>
                  <a:lnTo>
                    <a:pt x="675" y="1088"/>
                  </a:lnTo>
                  <a:lnTo>
                    <a:pt x="675" y="1088"/>
                  </a:lnTo>
                  <a:lnTo>
                    <a:pt x="675" y="1088"/>
                  </a:lnTo>
                  <a:lnTo>
                    <a:pt x="675" y="1088"/>
                  </a:lnTo>
                  <a:lnTo>
                    <a:pt x="676" y="1088"/>
                  </a:lnTo>
                  <a:lnTo>
                    <a:pt x="676" y="1088"/>
                  </a:lnTo>
                  <a:lnTo>
                    <a:pt x="676" y="1089"/>
                  </a:lnTo>
                  <a:lnTo>
                    <a:pt x="676" y="1089"/>
                  </a:lnTo>
                  <a:lnTo>
                    <a:pt x="677" y="1089"/>
                  </a:lnTo>
                  <a:lnTo>
                    <a:pt x="677" y="1089"/>
                  </a:lnTo>
                  <a:lnTo>
                    <a:pt x="677" y="1089"/>
                  </a:lnTo>
                  <a:lnTo>
                    <a:pt x="677" y="1089"/>
                  </a:lnTo>
                  <a:lnTo>
                    <a:pt x="677" y="1089"/>
                  </a:lnTo>
                  <a:lnTo>
                    <a:pt x="677" y="1089"/>
                  </a:lnTo>
                  <a:lnTo>
                    <a:pt x="677" y="1089"/>
                  </a:lnTo>
                  <a:lnTo>
                    <a:pt x="678" y="1089"/>
                  </a:lnTo>
                  <a:lnTo>
                    <a:pt x="678" y="1089"/>
                  </a:lnTo>
                  <a:lnTo>
                    <a:pt x="678" y="1089"/>
                  </a:lnTo>
                  <a:lnTo>
                    <a:pt x="678" y="1089"/>
                  </a:lnTo>
                  <a:lnTo>
                    <a:pt x="678" y="1089"/>
                  </a:lnTo>
                  <a:lnTo>
                    <a:pt x="679" y="1089"/>
                  </a:lnTo>
                  <a:lnTo>
                    <a:pt x="679" y="1089"/>
                  </a:lnTo>
                  <a:lnTo>
                    <a:pt x="679" y="1089"/>
                  </a:lnTo>
                  <a:lnTo>
                    <a:pt x="679" y="1089"/>
                  </a:lnTo>
                  <a:lnTo>
                    <a:pt x="679" y="1089"/>
                  </a:lnTo>
                  <a:lnTo>
                    <a:pt x="679" y="1089"/>
                  </a:lnTo>
                  <a:lnTo>
                    <a:pt x="679" y="1089"/>
                  </a:lnTo>
                  <a:lnTo>
                    <a:pt x="680" y="1089"/>
                  </a:lnTo>
                  <a:lnTo>
                    <a:pt x="680" y="1089"/>
                  </a:lnTo>
                  <a:lnTo>
                    <a:pt x="680" y="1089"/>
                  </a:lnTo>
                  <a:lnTo>
                    <a:pt x="680" y="1089"/>
                  </a:lnTo>
                  <a:lnTo>
                    <a:pt x="680" y="1089"/>
                  </a:lnTo>
                  <a:lnTo>
                    <a:pt x="680" y="1089"/>
                  </a:lnTo>
                  <a:lnTo>
                    <a:pt x="680" y="1089"/>
                  </a:lnTo>
                  <a:lnTo>
                    <a:pt x="681" y="1089"/>
                  </a:lnTo>
                  <a:lnTo>
                    <a:pt x="681" y="1089"/>
                  </a:lnTo>
                  <a:lnTo>
                    <a:pt x="681" y="1089"/>
                  </a:lnTo>
                  <a:lnTo>
                    <a:pt x="681" y="1089"/>
                  </a:lnTo>
                  <a:lnTo>
                    <a:pt x="682" y="1089"/>
                  </a:lnTo>
                  <a:lnTo>
                    <a:pt x="682" y="1088"/>
                  </a:lnTo>
                  <a:lnTo>
                    <a:pt x="682" y="1088"/>
                  </a:lnTo>
                  <a:lnTo>
                    <a:pt x="682" y="1088"/>
                  </a:lnTo>
                  <a:lnTo>
                    <a:pt x="682" y="1088"/>
                  </a:lnTo>
                  <a:lnTo>
                    <a:pt x="682" y="1088"/>
                  </a:lnTo>
                  <a:lnTo>
                    <a:pt x="682" y="1088"/>
                  </a:lnTo>
                  <a:lnTo>
                    <a:pt x="683" y="1088"/>
                  </a:lnTo>
                  <a:lnTo>
                    <a:pt x="683" y="1088"/>
                  </a:lnTo>
                  <a:lnTo>
                    <a:pt x="683" y="1088"/>
                  </a:lnTo>
                  <a:lnTo>
                    <a:pt x="683" y="1087"/>
                  </a:lnTo>
                  <a:lnTo>
                    <a:pt x="683" y="1087"/>
                  </a:lnTo>
                  <a:lnTo>
                    <a:pt x="684" y="1087"/>
                  </a:lnTo>
                  <a:lnTo>
                    <a:pt x="684" y="1087"/>
                  </a:lnTo>
                  <a:lnTo>
                    <a:pt x="684" y="1087"/>
                  </a:lnTo>
                  <a:lnTo>
                    <a:pt x="684" y="1086"/>
                  </a:lnTo>
                  <a:lnTo>
                    <a:pt x="684" y="1086"/>
                  </a:lnTo>
                  <a:lnTo>
                    <a:pt x="684" y="1086"/>
                  </a:lnTo>
                  <a:lnTo>
                    <a:pt x="684" y="1086"/>
                  </a:lnTo>
                  <a:lnTo>
                    <a:pt x="685" y="1086"/>
                  </a:lnTo>
                  <a:lnTo>
                    <a:pt x="685" y="1086"/>
                  </a:lnTo>
                  <a:lnTo>
                    <a:pt x="685" y="1085"/>
                  </a:lnTo>
                  <a:lnTo>
                    <a:pt x="685" y="1085"/>
                  </a:lnTo>
                  <a:lnTo>
                    <a:pt x="685" y="1085"/>
                  </a:lnTo>
                  <a:lnTo>
                    <a:pt x="685" y="1085"/>
                  </a:lnTo>
                  <a:lnTo>
                    <a:pt x="685" y="1085"/>
                  </a:lnTo>
                  <a:lnTo>
                    <a:pt x="686" y="1084"/>
                  </a:lnTo>
                  <a:lnTo>
                    <a:pt x="686" y="1084"/>
                  </a:lnTo>
                  <a:lnTo>
                    <a:pt x="686" y="1084"/>
                  </a:lnTo>
                  <a:lnTo>
                    <a:pt x="686" y="1083"/>
                  </a:lnTo>
                  <a:lnTo>
                    <a:pt x="687" y="1083"/>
                  </a:lnTo>
                  <a:lnTo>
                    <a:pt x="687" y="1083"/>
                  </a:lnTo>
                  <a:lnTo>
                    <a:pt x="687" y="1083"/>
                  </a:lnTo>
                  <a:lnTo>
                    <a:pt x="687" y="1082"/>
                  </a:lnTo>
                  <a:lnTo>
                    <a:pt x="687" y="1082"/>
                  </a:lnTo>
                  <a:lnTo>
                    <a:pt x="687" y="1082"/>
                  </a:lnTo>
                  <a:lnTo>
                    <a:pt x="687" y="1081"/>
                  </a:lnTo>
                  <a:lnTo>
                    <a:pt x="688" y="1081"/>
                  </a:lnTo>
                  <a:lnTo>
                    <a:pt x="688" y="1081"/>
                  </a:lnTo>
                  <a:lnTo>
                    <a:pt x="688" y="1081"/>
                  </a:lnTo>
                  <a:lnTo>
                    <a:pt x="688" y="1080"/>
                  </a:lnTo>
                  <a:lnTo>
                    <a:pt x="688" y="1080"/>
                  </a:lnTo>
                  <a:lnTo>
                    <a:pt x="689" y="1080"/>
                  </a:lnTo>
                  <a:lnTo>
                    <a:pt x="689" y="1080"/>
                  </a:lnTo>
                  <a:lnTo>
                    <a:pt x="689" y="1079"/>
                  </a:lnTo>
                  <a:lnTo>
                    <a:pt x="689" y="1079"/>
                  </a:lnTo>
                  <a:lnTo>
                    <a:pt x="689" y="1078"/>
                  </a:lnTo>
                  <a:lnTo>
                    <a:pt x="689" y="1078"/>
                  </a:lnTo>
                  <a:lnTo>
                    <a:pt x="689" y="1078"/>
                  </a:lnTo>
                  <a:lnTo>
                    <a:pt x="690" y="1077"/>
                  </a:lnTo>
                  <a:lnTo>
                    <a:pt x="690" y="1077"/>
                  </a:lnTo>
                  <a:lnTo>
                    <a:pt x="690" y="1077"/>
                  </a:lnTo>
                  <a:lnTo>
                    <a:pt x="690" y="1076"/>
                  </a:lnTo>
                  <a:lnTo>
                    <a:pt x="690" y="1076"/>
                  </a:lnTo>
                  <a:lnTo>
                    <a:pt x="690" y="1076"/>
                  </a:lnTo>
                  <a:lnTo>
                    <a:pt x="690" y="1075"/>
                  </a:lnTo>
                  <a:lnTo>
                    <a:pt x="691" y="1075"/>
                  </a:lnTo>
                  <a:lnTo>
                    <a:pt x="691" y="1075"/>
                  </a:lnTo>
                  <a:lnTo>
                    <a:pt x="691" y="1074"/>
                  </a:lnTo>
                  <a:lnTo>
                    <a:pt x="691" y="1074"/>
                  </a:lnTo>
                  <a:lnTo>
                    <a:pt x="692" y="1073"/>
                  </a:lnTo>
                  <a:lnTo>
                    <a:pt x="692" y="1073"/>
                  </a:lnTo>
                  <a:lnTo>
                    <a:pt x="692" y="1073"/>
                  </a:lnTo>
                  <a:lnTo>
                    <a:pt x="692" y="1072"/>
                  </a:lnTo>
                  <a:lnTo>
                    <a:pt x="692" y="1072"/>
                  </a:lnTo>
                  <a:lnTo>
                    <a:pt x="692" y="1071"/>
                  </a:lnTo>
                  <a:lnTo>
                    <a:pt x="692" y="1071"/>
                  </a:lnTo>
                  <a:lnTo>
                    <a:pt x="693" y="1070"/>
                  </a:lnTo>
                  <a:lnTo>
                    <a:pt x="693" y="1070"/>
                  </a:lnTo>
                  <a:lnTo>
                    <a:pt x="693" y="1070"/>
                  </a:lnTo>
                  <a:lnTo>
                    <a:pt x="693" y="1069"/>
                  </a:lnTo>
                  <a:lnTo>
                    <a:pt x="693" y="1069"/>
                  </a:lnTo>
                  <a:lnTo>
                    <a:pt x="694" y="1068"/>
                  </a:lnTo>
                  <a:lnTo>
                    <a:pt x="694" y="1068"/>
                  </a:lnTo>
                  <a:lnTo>
                    <a:pt x="694" y="1068"/>
                  </a:lnTo>
                  <a:lnTo>
                    <a:pt x="694" y="1067"/>
                  </a:lnTo>
                  <a:lnTo>
                    <a:pt x="694" y="1066"/>
                  </a:lnTo>
                  <a:lnTo>
                    <a:pt x="694" y="1066"/>
                  </a:lnTo>
                  <a:lnTo>
                    <a:pt x="694" y="1066"/>
                  </a:lnTo>
                  <a:lnTo>
                    <a:pt x="695" y="1065"/>
                  </a:lnTo>
                  <a:lnTo>
                    <a:pt x="695" y="1065"/>
                  </a:lnTo>
                  <a:lnTo>
                    <a:pt x="695" y="1064"/>
                  </a:lnTo>
                  <a:lnTo>
                    <a:pt x="695" y="1064"/>
                  </a:lnTo>
                  <a:lnTo>
                    <a:pt x="695" y="1063"/>
                  </a:lnTo>
                  <a:lnTo>
                    <a:pt x="695" y="1063"/>
                  </a:lnTo>
                  <a:lnTo>
                    <a:pt x="695" y="1062"/>
                  </a:lnTo>
                  <a:lnTo>
                    <a:pt x="696" y="1062"/>
                  </a:lnTo>
                  <a:lnTo>
                    <a:pt x="696" y="1062"/>
                  </a:lnTo>
                  <a:lnTo>
                    <a:pt x="696" y="1061"/>
                  </a:lnTo>
                  <a:lnTo>
                    <a:pt x="696" y="1060"/>
                  </a:lnTo>
                  <a:lnTo>
                    <a:pt x="697" y="1060"/>
                  </a:lnTo>
                  <a:lnTo>
                    <a:pt x="697" y="1060"/>
                  </a:lnTo>
                  <a:lnTo>
                    <a:pt x="697" y="1059"/>
                  </a:lnTo>
                  <a:lnTo>
                    <a:pt x="697" y="1058"/>
                  </a:lnTo>
                  <a:lnTo>
                    <a:pt x="697" y="1058"/>
                  </a:lnTo>
                  <a:lnTo>
                    <a:pt x="697" y="1057"/>
                  </a:lnTo>
                  <a:lnTo>
                    <a:pt x="697" y="1057"/>
                  </a:lnTo>
                  <a:lnTo>
                    <a:pt x="698" y="1057"/>
                  </a:lnTo>
                  <a:lnTo>
                    <a:pt x="698" y="1056"/>
                  </a:lnTo>
                  <a:lnTo>
                    <a:pt x="698" y="1055"/>
                  </a:lnTo>
                  <a:lnTo>
                    <a:pt x="698" y="1055"/>
                  </a:lnTo>
                  <a:lnTo>
                    <a:pt x="698" y="1054"/>
                  </a:lnTo>
                  <a:lnTo>
                    <a:pt x="698" y="1054"/>
                  </a:lnTo>
                  <a:lnTo>
                    <a:pt x="698" y="1053"/>
                  </a:lnTo>
                  <a:lnTo>
                    <a:pt x="699" y="1053"/>
                  </a:lnTo>
                  <a:lnTo>
                    <a:pt x="699" y="1052"/>
                  </a:lnTo>
                  <a:lnTo>
                    <a:pt x="699" y="1052"/>
                  </a:lnTo>
                  <a:lnTo>
                    <a:pt x="699" y="1051"/>
                  </a:lnTo>
                  <a:lnTo>
                    <a:pt x="699" y="1051"/>
                  </a:lnTo>
                  <a:lnTo>
                    <a:pt x="700" y="1050"/>
                  </a:lnTo>
                  <a:lnTo>
                    <a:pt x="700" y="1050"/>
                  </a:lnTo>
                  <a:lnTo>
                    <a:pt x="700" y="1049"/>
                  </a:lnTo>
                  <a:lnTo>
                    <a:pt x="700" y="1048"/>
                  </a:lnTo>
                  <a:lnTo>
                    <a:pt x="700" y="1048"/>
                  </a:lnTo>
                  <a:lnTo>
                    <a:pt x="700" y="1048"/>
                  </a:lnTo>
                  <a:lnTo>
                    <a:pt x="701" y="1047"/>
                  </a:lnTo>
                  <a:lnTo>
                    <a:pt x="701" y="1047"/>
                  </a:lnTo>
                  <a:lnTo>
                    <a:pt x="701" y="1046"/>
                  </a:lnTo>
                  <a:lnTo>
                    <a:pt x="701" y="1045"/>
                  </a:lnTo>
                  <a:lnTo>
                    <a:pt x="701" y="1045"/>
                  </a:lnTo>
                  <a:lnTo>
                    <a:pt x="702" y="1044"/>
                  </a:lnTo>
                  <a:lnTo>
                    <a:pt x="702" y="1044"/>
                  </a:lnTo>
                  <a:lnTo>
                    <a:pt x="702" y="1043"/>
                  </a:lnTo>
                  <a:lnTo>
                    <a:pt x="702" y="1043"/>
                  </a:lnTo>
                  <a:lnTo>
                    <a:pt x="702" y="1042"/>
                  </a:lnTo>
                  <a:lnTo>
                    <a:pt x="702" y="1042"/>
                  </a:lnTo>
                  <a:lnTo>
                    <a:pt x="702" y="1041"/>
                  </a:lnTo>
                  <a:lnTo>
                    <a:pt x="703" y="1040"/>
                  </a:lnTo>
                  <a:lnTo>
                    <a:pt x="703" y="1040"/>
                  </a:lnTo>
                  <a:lnTo>
                    <a:pt x="703" y="1039"/>
                  </a:lnTo>
                  <a:lnTo>
                    <a:pt x="703" y="1038"/>
                  </a:lnTo>
                  <a:lnTo>
                    <a:pt x="703" y="1038"/>
                  </a:lnTo>
                  <a:lnTo>
                    <a:pt x="703" y="1038"/>
                  </a:lnTo>
                  <a:lnTo>
                    <a:pt x="703" y="1037"/>
                  </a:lnTo>
                  <a:lnTo>
                    <a:pt x="704" y="1037"/>
                  </a:lnTo>
                  <a:lnTo>
                    <a:pt x="704" y="1036"/>
                  </a:lnTo>
                  <a:lnTo>
                    <a:pt x="704" y="1035"/>
                  </a:lnTo>
                  <a:lnTo>
                    <a:pt x="704" y="1035"/>
                  </a:lnTo>
                  <a:lnTo>
                    <a:pt x="705" y="1034"/>
                  </a:lnTo>
                  <a:lnTo>
                    <a:pt x="705" y="1034"/>
                  </a:lnTo>
                  <a:lnTo>
                    <a:pt x="705" y="1033"/>
                  </a:lnTo>
                  <a:lnTo>
                    <a:pt x="705" y="1032"/>
                  </a:lnTo>
                  <a:lnTo>
                    <a:pt x="705" y="1032"/>
                  </a:lnTo>
                  <a:lnTo>
                    <a:pt x="705" y="1031"/>
                  </a:lnTo>
                  <a:lnTo>
                    <a:pt x="705" y="1031"/>
                  </a:lnTo>
                  <a:lnTo>
                    <a:pt x="706" y="1030"/>
                  </a:lnTo>
                  <a:lnTo>
                    <a:pt x="706" y="1030"/>
                  </a:lnTo>
                  <a:lnTo>
                    <a:pt x="706" y="1029"/>
                  </a:lnTo>
                  <a:lnTo>
                    <a:pt x="706" y="1029"/>
                  </a:lnTo>
                  <a:lnTo>
                    <a:pt x="706" y="1028"/>
                  </a:lnTo>
                  <a:lnTo>
                    <a:pt x="707" y="1027"/>
                  </a:lnTo>
                  <a:lnTo>
                    <a:pt x="707" y="1027"/>
                  </a:lnTo>
                  <a:lnTo>
                    <a:pt x="707" y="1026"/>
                  </a:lnTo>
                  <a:lnTo>
                    <a:pt x="707" y="1026"/>
                  </a:lnTo>
                  <a:lnTo>
                    <a:pt x="707" y="1025"/>
                  </a:lnTo>
                  <a:lnTo>
                    <a:pt x="707" y="1025"/>
                  </a:lnTo>
                  <a:lnTo>
                    <a:pt x="707" y="1024"/>
                  </a:lnTo>
                  <a:lnTo>
                    <a:pt x="708" y="1024"/>
                  </a:lnTo>
                  <a:lnTo>
                    <a:pt x="708" y="1023"/>
                  </a:lnTo>
                  <a:lnTo>
                    <a:pt x="708" y="1022"/>
                  </a:lnTo>
                  <a:lnTo>
                    <a:pt x="708" y="1022"/>
                  </a:lnTo>
                  <a:lnTo>
                    <a:pt x="708" y="1021"/>
                  </a:lnTo>
                  <a:lnTo>
                    <a:pt x="708" y="1020"/>
                  </a:lnTo>
                  <a:lnTo>
                    <a:pt x="708" y="1020"/>
                  </a:lnTo>
                  <a:lnTo>
                    <a:pt x="709" y="1020"/>
                  </a:lnTo>
                  <a:lnTo>
                    <a:pt x="709" y="1019"/>
                  </a:lnTo>
                  <a:lnTo>
                    <a:pt x="709" y="1019"/>
                  </a:lnTo>
                  <a:lnTo>
                    <a:pt x="709" y="1018"/>
                  </a:lnTo>
                  <a:lnTo>
                    <a:pt x="710" y="1017"/>
                  </a:lnTo>
                  <a:lnTo>
                    <a:pt x="710" y="1017"/>
                  </a:lnTo>
                  <a:lnTo>
                    <a:pt x="710" y="1016"/>
                  </a:lnTo>
                  <a:lnTo>
                    <a:pt x="710" y="1015"/>
                  </a:lnTo>
                  <a:lnTo>
                    <a:pt x="710" y="1015"/>
                  </a:lnTo>
                  <a:lnTo>
                    <a:pt x="710" y="1015"/>
                  </a:lnTo>
                  <a:lnTo>
                    <a:pt x="710" y="1014"/>
                  </a:lnTo>
                  <a:lnTo>
                    <a:pt x="711" y="1014"/>
                  </a:lnTo>
                  <a:lnTo>
                    <a:pt x="711" y="1013"/>
                  </a:lnTo>
                  <a:lnTo>
                    <a:pt x="711" y="1012"/>
                  </a:lnTo>
                  <a:lnTo>
                    <a:pt x="711" y="1012"/>
                  </a:lnTo>
                  <a:lnTo>
                    <a:pt x="711" y="1011"/>
                  </a:lnTo>
                  <a:lnTo>
                    <a:pt x="712" y="1011"/>
                  </a:lnTo>
                  <a:lnTo>
                    <a:pt x="712" y="1010"/>
                  </a:lnTo>
                  <a:lnTo>
                    <a:pt x="712" y="1010"/>
                  </a:lnTo>
                  <a:lnTo>
                    <a:pt x="712" y="1009"/>
                  </a:lnTo>
                  <a:lnTo>
                    <a:pt x="712" y="1009"/>
                  </a:lnTo>
                  <a:lnTo>
                    <a:pt x="712" y="1008"/>
                  </a:lnTo>
                  <a:lnTo>
                    <a:pt x="712" y="1007"/>
                  </a:lnTo>
                  <a:lnTo>
                    <a:pt x="713" y="1007"/>
                  </a:lnTo>
                  <a:lnTo>
                    <a:pt x="713" y="1006"/>
                  </a:lnTo>
                  <a:lnTo>
                    <a:pt x="713" y="1006"/>
                  </a:lnTo>
                  <a:lnTo>
                    <a:pt x="713" y="1006"/>
                  </a:lnTo>
                  <a:lnTo>
                    <a:pt x="713" y="1005"/>
                  </a:lnTo>
                  <a:lnTo>
                    <a:pt x="713" y="1004"/>
                  </a:lnTo>
                  <a:lnTo>
                    <a:pt x="713" y="1004"/>
                  </a:lnTo>
                  <a:lnTo>
                    <a:pt x="714" y="1003"/>
                  </a:lnTo>
                  <a:lnTo>
                    <a:pt x="714" y="1003"/>
                  </a:lnTo>
                  <a:lnTo>
                    <a:pt x="714" y="1002"/>
                  </a:lnTo>
                  <a:lnTo>
                    <a:pt x="714" y="1002"/>
                  </a:lnTo>
                  <a:lnTo>
                    <a:pt x="715" y="1001"/>
                  </a:lnTo>
                  <a:lnTo>
                    <a:pt x="715" y="1001"/>
                  </a:lnTo>
                  <a:lnTo>
                    <a:pt x="715" y="1000"/>
                  </a:lnTo>
                  <a:lnTo>
                    <a:pt x="715" y="1000"/>
                  </a:lnTo>
                  <a:lnTo>
                    <a:pt x="715" y="999"/>
                  </a:lnTo>
                  <a:lnTo>
                    <a:pt x="715" y="999"/>
                  </a:lnTo>
                  <a:lnTo>
                    <a:pt x="715" y="998"/>
                  </a:lnTo>
                  <a:lnTo>
                    <a:pt x="716" y="998"/>
                  </a:lnTo>
                  <a:lnTo>
                    <a:pt x="716" y="997"/>
                  </a:lnTo>
                  <a:lnTo>
                    <a:pt x="716" y="997"/>
                  </a:lnTo>
                  <a:lnTo>
                    <a:pt x="716" y="996"/>
                  </a:lnTo>
                  <a:lnTo>
                    <a:pt x="716" y="996"/>
                  </a:lnTo>
                  <a:lnTo>
                    <a:pt x="717" y="995"/>
                  </a:lnTo>
                  <a:lnTo>
                    <a:pt x="717" y="995"/>
                  </a:lnTo>
                  <a:lnTo>
                    <a:pt x="717" y="994"/>
                  </a:lnTo>
                  <a:lnTo>
                    <a:pt x="717" y="994"/>
                  </a:lnTo>
                  <a:lnTo>
                    <a:pt x="717" y="994"/>
                  </a:lnTo>
                  <a:lnTo>
                    <a:pt x="717" y="993"/>
                  </a:lnTo>
                  <a:lnTo>
                    <a:pt x="717" y="992"/>
                  </a:lnTo>
                  <a:lnTo>
                    <a:pt x="718" y="992"/>
                  </a:lnTo>
                  <a:lnTo>
                    <a:pt x="718" y="992"/>
                  </a:lnTo>
                  <a:lnTo>
                    <a:pt x="718" y="991"/>
                  </a:lnTo>
                  <a:lnTo>
                    <a:pt x="718" y="991"/>
                  </a:lnTo>
                  <a:lnTo>
                    <a:pt x="718" y="990"/>
                  </a:lnTo>
                  <a:lnTo>
                    <a:pt x="718" y="990"/>
                  </a:lnTo>
                  <a:lnTo>
                    <a:pt x="718" y="989"/>
                  </a:lnTo>
                  <a:lnTo>
                    <a:pt x="719" y="989"/>
                  </a:lnTo>
                  <a:lnTo>
                    <a:pt x="719" y="989"/>
                  </a:lnTo>
                  <a:lnTo>
                    <a:pt x="719" y="988"/>
                  </a:lnTo>
                  <a:lnTo>
                    <a:pt x="719" y="988"/>
                  </a:lnTo>
                  <a:lnTo>
                    <a:pt x="720" y="987"/>
                  </a:lnTo>
                  <a:lnTo>
                    <a:pt x="720" y="987"/>
                  </a:lnTo>
                  <a:lnTo>
                    <a:pt x="720" y="986"/>
                  </a:lnTo>
                  <a:lnTo>
                    <a:pt x="720" y="986"/>
                  </a:lnTo>
                  <a:lnTo>
                    <a:pt x="720" y="986"/>
                  </a:lnTo>
                  <a:lnTo>
                    <a:pt x="720" y="985"/>
                  </a:lnTo>
                  <a:lnTo>
                    <a:pt x="720" y="985"/>
                  </a:lnTo>
                  <a:lnTo>
                    <a:pt x="721" y="984"/>
                  </a:lnTo>
                  <a:lnTo>
                    <a:pt x="721" y="984"/>
                  </a:lnTo>
                  <a:lnTo>
                    <a:pt x="721" y="983"/>
                  </a:lnTo>
                  <a:lnTo>
                    <a:pt x="721" y="983"/>
                  </a:lnTo>
                  <a:lnTo>
                    <a:pt x="721" y="983"/>
                  </a:lnTo>
                  <a:lnTo>
                    <a:pt x="722" y="982"/>
                  </a:lnTo>
                  <a:lnTo>
                    <a:pt x="722" y="982"/>
                  </a:lnTo>
                  <a:lnTo>
                    <a:pt x="722" y="981"/>
                  </a:lnTo>
                  <a:lnTo>
                    <a:pt x="722" y="981"/>
                  </a:lnTo>
                  <a:lnTo>
                    <a:pt x="722" y="981"/>
                  </a:lnTo>
                  <a:lnTo>
                    <a:pt x="722" y="980"/>
                  </a:lnTo>
                  <a:lnTo>
                    <a:pt x="722" y="980"/>
                  </a:lnTo>
                  <a:lnTo>
                    <a:pt x="723" y="979"/>
                  </a:lnTo>
                  <a:lnTo>
                    <a:pt x="723" y="979"/>
                  </a:lnTo>
                  <a:lnTo>
                    <a:pt x="723" y="979"/>
                  </a:lnTo>
                  <a:lnTo>
                    <a:pt x="723" y="979"/>
                  </a:lnTo>
                  <a:lnTo>
                    <a:pt x="723" y="978"/>
                  </a:lnTo>
                  <a:lnTo>
                    <a:pt x="723" y="978"/>
                  </a:lnTo>
                  <a:lnTo>
                    <a:pt x="723" y="978"/>
                  </a:lnTo>
                  <a:lnTo>
                    <a:pt x="724" y="977"/>
                  </a:lnTo>
                  <a:lnTo>
                    <a:pt x="724" y="977"/>
                  </a:lnTo>
                  <a:lnTo>
                    <a:pt x="724" y="976"/>
                  </a:lnTo>
                  <a:lnTo>
                    <a:pt x="724" y="976"/>
                  </a:lnTo>
                  <a:lnTo>
                    <a:pt x="725" y="976"/>
                  </a:lnTo>
                  <a:lnTo>
                    <a:pt x="725" y="976"/>
                  </a:lnTo>
                  <a:lnTo>
                    <a:pt x="725" y="975"/>
                  </a:lnTo>
                  <a:lnTo>
                    <a:pt x="725" y="975"/>
                  </a:lnTo>
                  <a:lnTo>
                    <a:pt x="725" y="974"/>
                  </a:lnTo>
                  <a:lnTo>
                    <a:pt x="725" y="974"/>
                  </a:lnTo>
                  <a:lnTo>
                    <a:pt x="725" y="974"/>
                  </a:lnTo>
                  <a:lnTo>
                    <a:pt x="726" y="974"/>
                  </a:lnTo>
                  <a:lnTo>
                    <a:pt x="726" y="973"/>
                  </a:lnTo>
                  <a:lnTo>
                    <a:pt x="726" y="973"/>
                  </a:lnTo>
                  <a:lnTo>
                    <a:pt x="726" y="973"/>
                  </a:lnTo>
                  <a:lnTo>
                    <a:pt x="726" y="973"/>
                  </a:lnTo>
                  <a:lnTo>
                    <a:pt x="726" y="972"/>
                  </a:lnTo>
                  <a:lnTo>
                    <a:pt x="726" y="972"/>
                  </a:lnTo>
                  <a:lnTo>
                    <a:pt x="727" y="972"/>
                  </a:lnTo>
                  <a:lnTo>
                    <a:pt x="727" y="971"/>
                  </a:lnTo>
                  <a:lnTo>
                    <a:pt x="727" y="971"/>
                  </a:lnTo>
                  <a:lnTo>
                    <a:pt x="727" y="971"/>
                  </a:lnTo>
                  <a:lnTo>
                    <a:pt x="727" y="971"/>
                  </a:lnTo>
                  <a:lnTo>
                    <a:pt x="728" y="970"/>
                  </a:lnTo>
                  <a:lnTo>
                    <a:pt x="728" y="970"/>
                  </a:lnTo>
                  <a:lnTo>
                    <a:pt x="728" y="970"/>
                  </a:lnTo>
                  <a:lnTo>
                    <a:pt x="728" y="969"/>
                  </a:lnTo>
                  <a:lnTo>
                    <a:pt x="728" y="969"/>
                  </a:lnTo>
                  <a:lnTo>
                    <a:pt x="728" y="969"/>
                  </a:lnTo>
                  <a:lnTo>
                    <a:pt x="728" y="969"/>
                  </a:lnTo>
                  <a:lnTo>
                    <a:pt x="729" y="969"/>
                  </a:lnTo>
                  <a:lnTo>
                    <a:pt x="729" y="968"/>
                  </a:lnTo>
                  <a:lnTo>
                    <a:pt x="729" y="968"/>
                  </a:lnTo>
                  <a:lnTo>
                    <a:pt x="729" y="968"/>
                  </a:lnTo>
                  <a:lnTo>
                    <a:pt x="730" y="968"/>
                  </a:lnTo>
                  <a:lnTo>
                    <a:pt x="730" y="968"/>
                  </a:lnTo>
                  <a:lnTo>
                    <a:pt x="730" y="968"/>
                  </a:lnTo>
                  <a:lnTo>
                    <a:pt x="730" y="967"/>
                  </a:lnTo>
                  <a:lnTo>
                    <a:pt x="730" y="967"/>
                  </a:lnTo>
                  <a:lnTo>
                    <a:pt x="730" y="967"/>
                  </a:lnTo>
                  <a:lnTo>
                    <a:pt x="730" y="967"/>
                  </a:lnTo>
                  <a:lnTo>
                    <a:pt x="731" y="966"/>
                  </a:lnTo>
                  <a:lnTo>
                    <a:pt x="731" y="966"/>
                  </a:lnTo>
                  <a:lnTo>
                    <a:pt x="731" y="966"/>
                  </a:lnTo>
                  <a:lnTo>
                    <a:pt x="731" y="966"/>
                  </a:lnTo>
                  <a:lnTo>
                    <a:pt x="731" y="966"/>
                  </a:lnTo>
                  <a:lnTo>
                    <a:pt x="731" y="966"/>
                  </a:lnTo>
                  <a:lnTo>
                    <a:pt x="731" y="966"/>
                  </a:lnTo>
                  <a:lnTo>
                    <a:pt x="732" y="965"/>
                  </a:lnTo>
                  <a:lnTo>
                    <a:pt x="732" y="965"/>
                  </a:lnTo>
                  <a:lnTo>
                    <a:pt x="732" y="965"/>
                  </a:lnTo>
                  <a:lnTo>
                    <a:pt x="732" y="965"/>
                  </a:lnTo>
                  <a:lnTo>
                    <a:pt x="732" y="965"/>
                  </a:lnTo>
                  <a:lnTo>
                    <a:pt x="733" y="965"/>
                  </a:lnTo>
                  <a:lnTo>
                    <a:pt x="733" y="965"/>
                  </a:lnTo>
                  <a:lnTo>
                    <a:pt x="733" y="965"/>
                  </a:lnTo>
                  <a:lnTo>
                    <a:pt x="733" y="964"/>
                  </a:lnTo>
                  <a:lnTo>
                    <a:pt x="733" y="964"/>
                  </a:lnTo>
                  <a:lnTo>
                    <a:pt x="733" y="964"/>
                  </a:lnTo>
                  <a:lnTo>
                    <a:pt x="734" y="964"/>
                  </a:lnTo>
                  <a:lnTo>
                    <a:pt x="734" y="964"/>
                  </a:lnTo>
                  <a:lnTo>
                    <a:pt x="734" y="964"/>
                  </a:lnTo>
                  <a:lnTo>
                    <a:pt x="734" y="964"/>
                  </a:lnTo>
                  <a:lnTo>
                    <a:pt x="734" y="964"/>
                  </a:lnTo>
                  <a:lnTo>
                    <a:pt x="735" y="963"/>
                  </a:lnTo>
                  <a:lnTo>
                    <a:pt x="735" y="963"/>
                  </a:lnTo>
                  <a:lnTo>
                    <a:pt x="735" y="963"/>
                  </a:lnTo>
                  <a:lnTo>
                    <a:pt x="735" y="963"/>
                  </a:lnTo>
                  <a:lnTo>
                    <a:pt x="735" y="963"/>
                  </a:lnTo>
                  <a:lnTo>
                    <a:pt x="735" y="963"/>
                  </a:lnTo>
                  <a:lnTo>
                    <a:pt x="735" y="963"/>
                  </a:lnTo>
                  <a:lnTo>
                    <a:pt x="736" y="963"/>
                  </a:lnTo>
                  <a:lnTo>
                    <a:pt x="736" y="963"/>
                  </a:lnTo>
                  <a:lnTo>
                    <a:pt x="736" y="963"/>
                  </a:lnTo>
                  <a:lnTo>
                    <a:pt x="736" y="963"/>
                  </a:lnTo>
                  <a:lnTo>
                    <a:pt x="736" y="963"/>
                  </a:lnTo>
                  <a:lnTo>
                    <a:pt x="736" y="963"/>
                  </a:lnTo>
                  <a:lnTo>
                    <a:pt x="736" y="963"/>
                  </a:lnTo>
                  <a:lnTo>
                    <a:pt x="737" y="963"/>
                  </a:lnTo>
                  <a:lnTo>
                    <a:pt x="737" y="963"/>
                  </a:lnTo>
                  <a:lnTo>
                    <a:pt x="737" y="963"/>
                  </a:lnTo>
                  <a:lnTo>
                    <a:pt x="737" y="963"/>
                  </a:lnTo>
                  <a:lnTo>
                    <a:pt x="738" y="963"/>
                  </a:lnTo>
                  <a:lnTo>
                    <a:pt x="738" y="963"/>
                  </a:lnTo>
                  <a:lnTo>
                    <a:pt x="738" y="963"/>
                  </a:lnTo>
                  <a:lnTo>
                    <a:pt x="738" y="963"/>
                  </a:lnTo>
                  <a:lnTo>
                    <a:pt x="738" y="963"/>
                  </a:lnTo>
                  <a:lnTo>
                    <a:pt x="738" y="963"/>
                  </a:lnTo>
                  <a:lnTo>
                    <a:pt x="738" y="963"/>
                  </a:lnTo>
                  <a:lnTo>
                    <a:pt x="739" y="963"/>
                  </a:lnTo>
                  <a:lnTo>
                    <a:pt x="739" y="963"/>
                  </a:lnTo>
                  <a:lnTo>
                    <a:pt x="739" y="963"/>
                  </a:lnTo>
                  <a:lnTo>
                    <a:pt x="739" y="963"/>
                  </a:lnTo>
                  <a:lnTo>
                    <a:pt x="739" y="963"/>
                  </a:lnTo>
                  <a:lnTo>
                    <a:pt x="740" y="963"/>
                  </a:lnTo>
                  <a:lnTo>
                    <a:pt x="740" y="963"/>
                  </a:lnTo>
                  <a:lnTo>
                    <a:pt x="740" y="963"/>
                  </a:lnTo>
                  <a:lnTo>
                    <a:pt x="740" y="963"/>
                  </a:lnTo>
                  <a:lnTo>
                    <a:pt x="740" y="963"/>
                  </a:lnTo>
                  <a:lnTo>
                    <a:pt x="740" y="963"/>
                  </a:lnTo>
                  <a:lnTo>
                    <a:pt x="740" y="963"/>
                  </a:lnTo>
                  <a:lnTo>
                    <a:pt x="741" y="963"/>
                  </a:lnTo>
                  <a:lnTo>
                    <a:pt x="741" y="963"/>
                  </a:lnTo>
                  <a:lnTo>
                    <a:pt x="741" y="963"/>
                  </a:lnTo>
                  <a:lnTo>
                    <a:pt x="741" y="963"/>
                  </a:lnTo>
                  <a:lnTo>
                    <a:pt x="741" y="963"/>
                  </a:lnTo>
                  <a:lnTo>
                    <a:pt x="741" y="963"/>
                  </a:lnTo>
                  <a:lnTo>
                    <a:pt x="741" y="963"/>
                  </a:lnTo>
                  <a:lnTo>
                    <a:pt x="742" y="963"/>
                  </a:lnTo>
                  <a:lnTo>
                    <a:pt x="742" y="963"/>
                  </a:lnTo>
                  <a:lnTo>
                    <a:pt x="742" y="964"/>
                  </a:lnTo>
                  <a:lnTo>
                    <a:pt x="742" y="964"/>
                  </a:lnTo>
                  <a:lnTo>
                    <a:pt x="743" y="964"/>
                  </a:lnTo>
                  <a:lnTo>
                    <a:pt x="743" y="964"/>
                  </a:lnTo>
                  <a:lnTo>
                    <a:pt x="743" y="964"/>
                  </a:lnTo>
                  <a:lnTo>
                    <a:pt x="743" y="964"/>
                  </a:lnTo>
                  <a:lnTo>
                    <a:pt x="743" y="964"/>
                  </a:lnTo>
                  <a:lnTo>
                    <a:pt x="743" y="964"/>
                  </a:lnTo>
                  <a:lnTo>
                    <a:pt x="743" y="964"/>
                  </a:lnTo>
                  <a:lnTo>
                    <a:pt x="744" y="965"/>
                  </a:lnTo>
                  <a:lnTo>
                    <a:pt x="744" y="965"/>
                  </a:lnTo>
                  <a:lnTo>
                    <a:pt x="744" y="965"/>
                  </a:lnTo>
                  <a:lnTo>
                    <a:pt x="744" y="965"/>
                  </a:lnTo>
                  <a:lnTo>
                    <a:pt x="744" y="965"/>
                  </a:lnTo>
                  <a:lnTo>
                    <a:pt x="745" y="965"/>
                  </a:lnTo>
                  <a:lnTo>
                    <a:pt x="745" y="965"/>
                  </a:lnTo>
                  <a:lnTo>
                    <a:pt x="745" y="965"/>
                  </a:lnTo>
                  <a:lnTo>
                    <a:pt x="745" y="965"/>
                  </a:lnTo>
                  <a:lnTo>
                    <a:pt x="745" y="966"/>
                  </a:lnTo>
                  <a:lnTo>
                    <a:pt x="745" y="966"/>
                  </a:lnTo>
                  <a:lnTo>
                    <a:pt x="745" y="966"/>
                  </a:lnTo>
                  <a:lnTo>
                    <a:pt x="746" y="966"/>
                  </a:lnTo>
                  <a:lnTo>
                    <a:pt x="746" y="966"/>
                  </a:lnTo>
                  <a:lnTo>
                    <a:pt x="746" y="966"/>
                  </a:lnTo>
                  <a:lnTo>
                    <a:pt x="746" y="966"/>
                  </a:lnTo>
                  <a:lnTo>
                    <a:pt x="746" y="966"/>
                  </a:lnTo>
                  <a:lnTo>
                    <a:pt x="746" y="967"/>
                  </a:lnTo>
                  <a:lnTo>
                    <a:pt x="746" y="967"/>
                  </a:lnTo>
                  <a:lnTo>
                    <a:pt x="747" y="967"/>
                  </a:lnTo>
                  <a:lnTo>
                    <a:pt x="747" y="967"/>
                  </a:lnTo>
                  <a:lnTo>
                    <a:pt x="747" y="967"/>
                  </a:lnTo>
                  <a:lnTo>
                    <a:pt x="747" y="968"/>
                  </a:lnTo>
                  <a:lnTo>
                    <a:pt x="748" y="968"/>
                  </a:lnTo>
                  <a:lnTo>
                    <a:pt x="748" y="968"/>
                  </a:lnTo>
                  <a:lnTo>
                    <a:pt x="748" y="968"/>
                  </a:lnTo>
                  <a:lnTo>
                    <a:pt x="748" y="968"/>
                  </a:lnTo>
                  <a:lnTo>
                    <a:pt x="748" y="968"/>
                  </a:lnTo>
                  <a:lnTo>
                    <a:pt x="748" y="969"/>
                  </a:lnTo>
                  <a:lnTo>
                    <a:pt x="748" y="969"/>
                  </a:lnTo>
                  <a:lnTo>
                    <a:pt x="749" y="969"/>
                  </a:lnTo>
                  <a:lnTo>
                    <a:pt x="749" y="969"/>
                  </a:lnTo>
                  <a:lnTo>
                    <a:pt x="749" y="969"/>
                  </a:lnTo>
                  <a:lnTo>
                    <a:pt x="749" y="969"/>
                  </a:lnTo>
                  <a:lnTo>
                    <a:pt x="749" y="969"/>
                  </a:lnTo>
                  <a:lnTo>
                    <a:pt x="750" y="970"/>
                  </a:lnTo>
                  <a:lnTo>
                    <a:pt x="750" y="970"/>
                  </a:lnTo>
                  <a:lnTo>
                    <a:pt x="750" y="970"/>
                  </a:lnTo>
                  <a:lnTo>
                    <a:pt x="750" y="971"/>
                  </a:lnTo>
                  <a:lnTo>
                    <a:pt x="750" y="971"/>
                  </a:lnTo>
                  <a:lnTo>
                    <a:pt x="750" y="971"/>
                  </a:lnTo>
                  <a:lnTo>
                    <a:pt x="750" y="971"/>
                  </a:lnTo>
                  <a:lnTo>
                    <a:pt x="751" y="971"/>
                  </a:lnTo>
                  <a:lnTo>
                    <a:pt x="751" y="971"/>
                  </a:lnTo>
                  <a:lnTo>
                    <a:pt x="751" y="972"/>
                  </a:lnTo>
                  <a:lnTo>
                    <a:pt x="751" y="972"/>
                  </a:lnTo>
                  <a:lnTo>
                    <a:pt x="751" y="972"/>
                  </a:lnTo>
                  <a:lnTo>
                    <a:pt x="751" y="972"/>
                  </a:lnTo>
                  <a:lnTo>
                    <a:pt x="751" y="973"/>
                  </a:lnTo>
                  <a:lnTo>
                    <a:pt x="752" y="973"/>
                  </a:lnTo>
                  <a:lnTo>
                    <a:pt x="752" y="973"/>
                  </a:lnTo>
                  <a:lnTo>
                    <a:pt x="752" y="973"/>
                  </a:lnTo>
                  <a:lnTo>
                    <a:pt x="752" y="973"/>
                  </a:lnTo>
                  <a:lnTo>
                    <a:pt x="753" y="974"/>
                  </a:lnTo>
                  <a:lnTo>
                    <a:pt x="753" y="974"/>
                  </a:lnTo>
                  <a:lnTo>
                    <a:pt x="753" y="974"/>
                  </a:lnTo>
                  <a:lnTo>
                    <a:pt x="753" y="974"/>
                  </a:lnTo>
                  <a:lnTo>
                    <a:pt x="753" y="974"/>
                  </a:lnTo>
                  <a:lnTo>
                    <a:pt x="753" y="975"/>
                  </a:lnTo>
                  <a:lnTo>
                    <a:pt x="753" y="975"/>
                  </a:lnTo>
                  <a:lnTo>
                    <a:pt x="754" y="975"/>
                  </a:lnTo>
                  <a:lnTo>
                    <a:pt x="754" y="976"/>
                  </a:lnTo>
                  <a:lnTo>
                    <a:pt x="754" y="976"/>
                  </a:lnTo>
                  <a:lnTo>
                    <a:pt x="754" y="976"/>
                  </a:lnTo>
                  <a:lnTo>
                    <a:pt x="754" y="976"/>
                  </a:lnTo>
                  <a:lnTo>
                    <a:pt x="754" y="976"/>
                  </a:lnTo>
                  <a:lnTo>
                    <a:pt x="754" y="977"/>
                  </a:lnTo>
                  <a:lnTo>
                    <a:pt x="755" y="977"/>
                  </a:lnTo>
                  <a:lnTo>
                    <a:pt x="755" y="977"/>
                  </a:lnTo>
                  <a:lnTo>
                    <a:pt x="755" y="977"/>
                  </a:lnTo>
                  <a:lnTo>
                    <a:pt x="755" y="978"/>
                  </a:lnTo>
                  <a:lnTo>
                    <a:pt x="755" y="978"/>
                  </a:lnTo>
                  <a:lnTo>
                    <a:pt x="756" y="978"/>
                  </a:lnTo>
                  <a:lnTo>
                    <a:pt x="756" y="978"/>
                  </a:lnTo>
                  <a:lnTo>
                    <a:pt x="756" y="979"/>
                  </a:lnTo>
                  <a:lnTo>
                    <a:pt x="756" y="979"/>
                  </a:lnTo>
                  <a:lnTo>
                    <a:pt x="756" y="979"/>
                  </a:lnTo>
                  <a:lnTo>
                    <a:pt x="756" y="979"/>
                  </a:lnTo>
                  <a:lnTo>
                    <a:pt x="756" y="979"/>
                  </a:lnTo>
                  <a:lnTo>
                    <a:pt x="757" y="980"/>
                  </a:lnTo>
                  <a:lnTo>
                    <a:pt x="757" y="980"/>
                  </a:lnTo>
                  <a:lnTo>
                    <a:pt x="757" y="980"/>
                  </a:lnTo>
                  <a:lnTo>
                    <a:pt x="757" y="981"/>
                  </a:lnTo>
                  <a:lnTo>
                    <a:pt x="758" y="981"/>
                  </a:lnTo>
                  <a:lnTo>
                    <a:pt x="758" y="981"/>
                  </a:lnTo>
                  <a:lnTo>
                    <a:pt x="758" y="981"/>
                  </a:lnTo>
                  <a:lnTo>
                    <a:pt x="758" y="981"/>
                  </a:lnTo>
                  <a:lnTo>
                    <a:pt x="758" y="982"/>
                  </a:lnTo>
                  <a:lnTo>
                    <a:pt x="758" y="982"/>
                  </a:lnTo>
                  <a:lnTo>
                    <a:pt x="758" y="982"/>
                  </a:lnTo>
                  <a:lnTo>
                    <a:pt x="759" y="983"/>
                  </a:lnTo>
                  <a:lnTo>
                    <a:pt x="759" y="983"/>
                  </a:lnTo>
                  <a:lnTo>
                    <a:pt x="759" y="983"/>
                  </a:lnTo>
                  <a:lnTo>
                    <a:pt x="759" y="983"/>
                  </a:lnTo>
                  <a:lnTo>
                    <a:pt x="759" y="983"/>
                  </a:lnTo>
                  <a:lnTo>
                    <a:pt x="759" y="984"/>
                  </a:lnTo>
                  <a:lnTo>
                    <a:pt x="759" y="984"/>
                  </a:lnTo>
                  <a:lnTo>
                    <a:pt x="760" y="984"/>
                  </a:lnTo>
                  <a:lnTo>
                    <a:pt x="760" y="984"/>
                  </a:lnTo>
                  <a:lnTo>
                    <a:pt x="760" y="984"/>
                  </a:lnTo>
                  <a:lnTo>
                    <a:pt x="760" y="985"/>
                  </a:lnTo>
                  <a:lnTo>
                    <a:pt x="760" y="985"/>
                  </a:lnTo>
                  <a:lnTo>
                    <a:pt x="761" y="985"/>
                  </a:lnTo>
                  <a:lnTo>
                    <a:pt x="761" y="986"/>
                  </a:lnTo>
                  <a:lnTo>
                    <a:pt x="761" y="986"/>
                  </a:lnTo>
                  <a:lnTo>
                    <a:pt x="761" y="986"/>
                  </a:lnTo>
                  <a:lnTo>
                    <a:pt x="761" y="986"/>
                  </a:lnTo>
                  <a:lnTo>
                    <a:pt x="761" y="986"/>
                  </a:lnTo>
                  <a:lnTo>
                    <a:pt x="762" y="987"/>
                  </a:lnTo>
                  <a:lnTo>
                    <a:pt x="762" y="987"/>
                  </a:lnTo>
                  <a:lnTo>
                    <a:pt x="762" y="987"/>
                  </a:lnTo>
                  <a:lnTo>
                    <a:pt x="762" y="987"/>
                  </a:lnTo>
                  <a:lnTo>
                    <a:pt x="762" y="988"/>
                  </a:lnTo>
                  <a:lnTo>
                    <a:pt x="763" y="988"/>
                  </a:lnTo>
                  <a:lnTo>
                    <a:pt x="763" y="988"/>
                  </a:lnTo>
                  <a:lnTo>
                    <a:pt x="763" y="988"/>
                  </a:lnTo>
                  <a:lnTo>
                    <a:pt x="763" y="988"/>
                  </a:lnTo>
                  <a:lnTo>
                    <a:pt x="763" y="989"/>
                  </a:lnTo>
                  <a:lnTo>
                    <a:pt x="763" y="989"/>
                  </a:lnTo>
                  <a:lnTo>
                    <a:pt x="763" y="989"/>
                  </a:lnTo>
                  <a:lnTo>
                    <a:pt x="764" y="989"/>
                  </a:lnTo>
                  <a:lnTo>
                    <a:pt x="764" y="989"/>
                  </a:lnTo>
                  <a:lnTo>
                    <a:pt x="764" y="990"/>
                  </a:lnTo>
                  <a:lnTo>
                    <a:pt x="764" y="990"/>
                  </a:lnTo>
                  <a:lnTo>
                    <a:pt x="764" y="990"/>
                  </a:lnTo>
                  <a:lnTo>
                    <a:pt x="764" y="990"/>
                  </a:lnTo>
                  <a:lnTo>
                    <a:pt x="764" y="991"/>
                  </a:lnTo>
                  <a:lnTo>
                    <a:pt x="765" y="991"/>
                  </a:lnTo>
                  <a:lnTo>
                    <a:pt x="765" y="991"/>
                  </a:lnTo>
                  <a:lnTo>
                    <a:pt x="765" y="991"/>
                  </a:lnTo>
                  <a:lnTo>
                    <a:pt x="765" y="991"/>
                  </a:lnTo>
                  <a:lnTo>
                    <a:pt x="765" y="991"/>
                  </a:lnTo>
                  <a:lnTo>
                    <a:pt x="766" y="992"/>
                  </a:lnTo>
                  <a:lnTo>
                    <a:pt x="766" y="992"/>
                  </a:lnTo>
                  <a:lnTo>
                    <a:pt x="766" y="992"/>
                  </a:lnTo>
                  <a:lnTo>
                    <a:pt x="766" y="992"/>
                  </a:lnTo>
                  <a:lnTo>
                    <a:pt x="766" y="992"/>
                  </a:lnTo>
                  <a:lnTo>
                    <a:pt x="766" y="992"/>
                  </a:lnTo>
                  <a:lnTo>
                    <a:pt x="767" y="993"/>
                  </a:lnTo>
                  <a:lnTo>
                    <a:pt x="767" y="993"/>
                  </a:lnTo>
                  <a:lnTo>
                    <a:pt x="767" y="993"/>
                  </a:lnTo>
                  <a:lnTo>
                    <a:pt x="767" y="993"/>
                  </a:lnTo>
                  <a:lnTo>
                    <a:pt x="767" y="994"/>
                  </a:lnTo>
                  <a:lnTo>
                    <a:pt x="768" y="994"/>
                  </a:lnTo>
                  <a:lnTo>
                    <a:pt x="768" y="994"/>
                  </a:lnTo>
                  <a:lnTo>
                    <a:pt x="768" y="994"/>
                  </a:lnTo>
                  <a:lnTo>
                    <a:pt x="768" y="994"/>
                  </a:lnTo>
                  <a:lnTo>
                    <a:pt x="768" y="994"/>
                  </a:lnTo>
                  <a:lnTo>
                    <a:pt x="768" y="994"/>
                  </a:lnTo>
                  <a:lnTo>
                    <a:pt x="768" y="995"/>
                  </a:lnTo>
                  <a:lnTo>
                    <a:pt x="769" y="995"/>
                  </a:lnTo>
                  <a:lnTo>
                    <a:pt x="769" y="995"/>
                  </a:lnTo>
                  <a:lnTo>
                    <a:pt x="769" y="995"/>
                  </a:lnTo>
                  <a:lnTo>
                    <a:pt x="769" y="995"/>
                  </a:lnTo>
                  <a:lnTo>
                    <a:pt x="769" y="996"/>
                  </a:lnTo>
                  <a:lnTo>
                    <a:pt x="769" y="996"/>
                  </a:lnTo>
                  <a:lnTo>
                    <a:pt x="769" y="996"/>
                  </a:lnTo>
                  <a:lnTo>
                    <a:pt x="770" y="996"/>
                  </a:lnTo>
                  <a:lnTo>
                    <a:pt x="770" y="996"/>
                  </a:lnTo>
                  <a:lnTo>
                    <a:pt x="770" y="996"/>
                  </a:lnTo>
                  <a:lnTo>
                    <a:pt x="770" y="996"/>
                  </a:lnTo>
                  <a:lnTo>
                    <a:pt x="771" y="996"/>
                  </a:lnTo>
                  <a:lnTo>
                    <a:pt x="771" y="997"/>
                  </a:lnTo>
                  <a:lnTo>
                    <a:pt x="771" y="997"/>
                  </a:lnTo>
                  <a:lnTo>
                    <a:pt x="771" y="997"/>
                  </a:lnTo>
                  <a:lnTo>
                    <a:pt x="771" y="997"/>
                  </a:lnTo>
                  <a:lnTo>
                    <a:pt x="771" y="997"/>
                  </a:lnTo>
                  <a:lnTo>
                    <a:pt x="771" y="997"/>
                  </a:lnTo>
                  <a:lnTo>
                    <a:pt x="772" y="997"/>
                  </a:lnTo>
                  <a:lnTo>
                    <a:pt x="772" y="997"/>
                  </a:lnTo>
                  <a:lnTo>
                    <a:pt x="772" y="997"/>
                  </a:lnTo>
                  <a:lnTo>
                    <a:pt x="772" y="997"/>
                  </a:lnTo>
                  <a:lnTo>
                    <a:pt x="772" y="997"/>
                  </a:lnTo>
                  <a:lnTo>
                    <a:pt x="773" y="998"/>
                  </a:lnTo>
                  <a:lnTo>
                    <a:pt x="773" y="998"/>
                  </a:lnTo>
                  <a:lnTo>
                    <a:pt x="773" y="998"/>
                  </a:lnTo>
                  <a:lnTo>
                    <a:pt x="773" y="998"/>
                  </a:lnTo>
                  <a:lnTo>
                    <a:pt x="773" y="998"/>
                  </a:lnTo>
                  <a:lnTo>
                    <a:pt x="773" y="998"/>
                  </a:lnTo>
                  <a:lnTo>
                    <a:pt x="773" y="998"/>
                  </a:lnTo>
                  <a:lnTo>
                    <a:pt x="774" y="998"/>
                  </a:lnTo>
                  <a:lnTo>
                    <a:pt x="774" y="998"/>
                  </a:lnTo>
                  <a:lnTo>
                    <a:pt x="774" y="998"/>
                  </a:lnTo>
                  <a:lnTo>
                    <a:pt x="774" y="999"/>
                  </a:lnTo>
                  <a:lnTo>
                    <a:pt x="774" y="999"/>
                  </a:lnTo>
                  <a:lnTo>
                    <a:pt x="774" y="999"/>
                  </a:lnTo>
                  <a:lnTo>
                    <a:pt x="774" y="999"/>
                  </a:lnTo>
                  <a:lnTo>
                    <a:pt x="775" y="999"/>
                  </a:lnTo>
                  <a:lnTo>
                    <a:pt x="775" y="999"/>
                  </a:lnTo>
                  <a:lnTo>
                    <a:pt x="775" y="999"/>
                  </a:lnTo>
                  <a:lnTo>
                    <a:pt x="775" y="999"/>
                  </a:lnTo>
                  <a:lnTo>
                    <a:pt x="776" y="999"/>
                  </a:lnTo>
                  <a:lnTo>
                    <a:pt x="776" y="999"/>
                  </a:lnTo>
                  <a:lnTo>
                    <a:pt x="776" y="999"/>
                  </a:lnTo>
                  <a:lnTo>
                    <a:pt x="776" y="999"/>
                  </a:lnTo>
                  <a:lnTo>
                    <a:pt x="776" y="999"/>
                  </a:lnTo>
                  <a:lnTo>
                    <a:pt x="776" y="999"/>
                  </a:lnTo>
                  <a:lnTo>
                    <a:pt x="776" y="999"/>
                  </a:lnTo>
                  <a:lnTo>
                    <a:pt x="777" y="999"/>
                  </a:lnTo>
                  <a:lnTo>
                    <a:pt x="777" y="999"/>
                  </a:lnTo>
                  <a:lnTo>
                    <a:pt x="777" y="999"/>
                  </a:lnTo>
                  <a:lnTo>
                    <a:pt x="777" y="999"/>
                  </a:lnTo>
                  <a:lnTo>
                    <a:pt x="777" y="999"/>
                  </a:lnTo>
                  <a:lnTo>
                    <a:pt x="778" y="999"/>
                  </a:lnTo>
                  <a:lnTo>
                    <a:pt x="778" y="999"/>
                  </a:lnTo>
                  <a:lnTo>
                    <a:pt x="778" y="999"/>
                  </a:lnTo>
                  <a:lnTo>
                    <a:pt x="778" y="999"/>
                  </a:lnTo>
                  <a:lnTo>
                    <a:pt x="778" y="999"/>
                  </a:lnTo>
                  <a:lnTo>
                    <a:pt x="778" y="999"/>
                  </a:lnTo>
                  <a:lnTo>
                    <a:pt x="778" y="999"/>
                  </a:lnTo>
                  <a:lnTo>
                    <a:pt x="779" y="999"/>
                  </a:lnTo>
                  <a:lnTo>
                    <a:pt x="779" y="999"/>
                  </a:lnTo>
                  <a:lnTo>
                    <a:pt x="779" y="999"/>
                  </a:lnTo>
                  <a:lnTo>
                    <a:pt x="779" y="999"/>
                  </a:lnTo>
                  <a:lnTo>
                    <a:pt x="779" y="999"/>
                  </a:lnTo>
                  <a:lnTo>
                    <a:pt x="779" y="999"/>
                  </a:lnTo>
                  <a:lnTo>
                    <a:pt x="779" y="999"/>
                  </a:lnTo>
                  <a:lnTo>
                    <a:pt x="780" y="999"/>
                  </a:lnTo>
                  <a:lnTo>
                    <a:pt x="780" y="999"/>
                  </a:lnTo>
                  <a:lnTo>
                    <a:pt x="780" y="998"/>
                  </a:lnTo>
                  <a:lnTo>
                    <a:pt x="780" y="998"/>
                  </a:lnTo>
                  <a:lnTo>
                    <a:pt x="781" y="998"/>
                  </a:lnTo>
                  <a:lnTo>
                    <a:pt x="781" y="998"/>
                  </a:lnTo>
                  <a:lnTo>
                    <a:pt x="781" y="998"/>
                  </a:lnTo>
                  <a:lnTo>
                    <a:pt x="781" y="998"/>
                  </a:lnTo>
                  <a:lnTo>
                    <a:pt x="781" y="998"/>
                  </a:lnTo>
                  <a:lnTo>
                    <a:pt x="781" y="998"/>
                  </a:lnTo>
                  <a:lnTo>
                    <a:pt x="781" y="998"/>
                  </a:lnTo>
                  <a:lnTo>
                    <a:pt x="782" y="997"/>
                  </a:lnTo>
                  <a:lnTo>
                    <a:pt x="782" y="997"/>
                  </a:lnTo>
                  <a:lnTo>
                    <a:pt x="782" y="997"/>
                  </a:lnTo>
                  <a:lnTo>
                    <a:pt x="782" y="997"/>
                  </a:lnTo>
                  <a:lnTo>
                    <a:pt x="782" y="997"/>
                  </a:lnTo>
                  <a:lnTo>
                    <a:pt x="782" y="997"/>
                  </a:lnTo>
                  <a:lnTo>
                    <a:pt x="782" y="997"/>
                  </a:lnTo>
                  <a:lnTo>
                    <a:pt x="783" y="997"/>
                  </a:lnTo>
                  <a:lnTo>
                    <a:pt x="783" y="997"/>
                  </a:lnTo>
                  <a:lnTo>
                    <a:pt x="783" y="997"/>
                  </a:lnTo>
                  <a:lnTo>
                    <a:pt x="783" y="996"/>
                  </a:lnTo>
                  <a:lnTo>
                    <a:pt x="783" y="996"/>
                  </a:lnTo>
                  <a:lnTo>
                    <a:pt x="784" y="996"/>
                  </a:lnTo>
                  <a:lnTo>
                    <a:pt x="784" y="996"/>
                  </a:lnTo>
                  <a:lnTo>
                    <a:pt x="784" y="996"/>
                  </a:lnTo>
                  <a:lnTo>
                    <a:pt x="784" y="996"/>
                  </a:lnTo>
                  <a:lnTo>
                    <a:pt x="784" y="996"/>
                  </a:lnTo>
                  <a:lnTo>
                    <a:pt x="784" y="996"/>
                  </a:lnTo>
                  <a:lnTo>
                    <a:pt x="784" y="995"/>
                  </a:lnTo>
                  <a:lnTo>
                    <a:pt x="785" y="995"/>
                  </a:lnTo>
                  <a:lnTo>
                    <a:pt x="785" y="995"/>
                  </a:lnTo>
                  <a:lnTo>
                    <a:pt x="785" y="995"/>
                  </a:lnTo>
                  <a:lnTo>
                    <a:pt x="785" y="994"/>
                  </a:lnTo>
                  <a:lnTo>
                    <a:pt x="786" y="994"/>
                  </a:lnTo>
                  <a:lnTo>
                    <a:pt x="786" y="994"/>
                  </a:lnTo>
                  <a:lnTo>
                    <a:pt x="786" y="994"/>
                  </a:lnTo>
                  <a:lnTo>
                    <a:pt x="786" y="994"/>
                  </a:lnTo>
                  <a:lnTo>
                    <a:pt x="786" y="994"/>
                  </a:lnTo>
                  <a:lnTo>
                    <a:pt x="786" y="993"/>
                  </a:lnTo>
                  <a:lnTo>
                    <a:pt x="786" y="993"/>
                  </a:lnTo>
                  <a:lnTo>
                    <a:pt x="787" y="993"/>
                  </a:lnTo>
                  <a:lnTo>
                    <a:pt x="787" y="993"/>
                  </a:lnTo>
                  <a:lnTo>
                    <a:pt x="787" y="992"/>
                  </a:lnTo>
                  <a:lnTo>
                    <a:pt x="787" y="992"/>
                  </a:lnTo>
                  <a:lnTo>
                    <a:pt x="787" y="992"/>
                  </a:lnTo>
                  <a:lnTo>
                    <a:pt x="787" y="992"/>
                  </a:lnTo>
                  <a:lnTo>
                    <a:pt x="787" y="992"/>
                  </a:lnTo>
                  <a:lnTo>
                    <a:pt x="788" y="991"/>
                  </a:lnTo>
                  <a:lnTo>
                    <a:pt x="788" y="991"/>
                  </a:lnTo>
                  <a:lnTo>
                    <a:pt x="788" y="991"/>
                  </a:lnTo>
                  <a:lnTo>
                    <a:pt x="788" y="991"/>
                  </a:lnTo>
                  <a:lnTo>
                    <a:pt x="788" y="990"/>
                  </a:lnTo>
                  <a:lnTo>
                    <a:pt x="789" y="990"/>
                  </a:lnTo>
                  <a:lnTo>
                    <a:pt x="789" y="990"/>
                  </a:lnTo>
                  <a:lnTo>
                    <a:pt x="789" y="989"/>
                  </a:lnTo>
                  <a:lnTo>
                    <a:pt x="789" y="989"/>
                  </a:lnTo>
                  <a:lnTo>
                    <a:pt x="789" y="989"/>
                  </a:lnTo>
                  <a:lnTo>
                    <a:pt x="789" y="989"/>
                  </a:lnTo>
                  <a:lnTo>
                    <a:pt x="789" y="988"/>
                  </a:lnTo>
                  <a:lnTo>
                    <a:pt x="790" y="988"/>
                  </a:lnTo>
                  <a:lnTo>
                    <a:pt x="790" y="988"/>
                  </a:lnTo>
                  <a:lnTo>
                    <a:pt x="790" y="988"/>
                  </a:lnTo>
                  <a:lnTo>
                    <a:pt x="790" y="988"/>
                  </a:lnTo>
                  <a:lnTo>
                    <a:pt x="791" y="987"/>
                  </a:lnTo>
                  <a:lnTo>
                    <a:pt x="791" y="987"/>
                  </a:lnTo>
                  <a:lnTo>
                    <a:pt x="791" y="986"/>
                  </a:lnTo>
                  <a:lnTo>
                    <a:pt x="791" y="986"/>
                  </a:lnTo>
                  <a:lnTo>
                    <a:pt x="791" y="986"/>
                  </a:lnTo>
                  <a:lnTo>
                    <a:pt x="791" y="986"/>
                  </a:lnTo>
                  <a:lnTo>
                    <a:pt x="791" y="985"/>
                  </a:lnTo>
                  <a:lnTo>
                    <a:pt x="792" y="985"/>
                  </a:lnTo>
                  <a:lnTo>
                    <a:pt x="792" y="984"/>
                  </a:lnTo>
                  <a:lnTo>
                    <a:pt x="792" y="984"/>
                  </a:lnTo>
                  <a:lnTo>
                    <a:pt x="792" y="984"/>
                  </a:lnTo>
                  <a:lnTo>
                    <a:pt x="792" y="984"/>
                  </a:lnTo>
                  <a:lnTo>
                    <a:pt x="792" y="983"/>
                  </a:lnTo>
                  <a:lnTo>
                    <a:pt x="792" y="983"/>
                  </a:lnTo>
                  <a:lnTo>
                    <a:pt x="793" y="983"/>
                  </a:lnTo>
                  <a:lnTo>
                    <a:pt x="793" y="982"/>
                  </a:lnTo>
                  <a:lnTo>
                    <a:pt x="793" y="982"/>
                  </a:lnTo>
                  <a:lnTo>
                    <a:pt x="793" y="981"/>
                  </a:lnTo>
                  <a:lnTo>
                    <a:pt x="793" y="981"/>
                  </a:lnTo>
                  <a:lnTo>
                    <a:pt x="794" y="981"/>
                  </a:lnTo>
                  <a:lnTo>
                    <a:pt x="794" y="981"/>
                  </a:lnTo>
                  <a:lnTo>
                    <a:pt x="794" y="980"/>
                  </a:lnTo>
                  <a:lnTo>
                    <a:pt x="794" y="980"/>
                  </a:lnTo>
                  <a:lnTo>
                    <a:pt x="794" y="979"/>
                  </a:lnTo>
                  <a:lnTo>
                    <a:pt x="794" y="979"/>
                  </a:lnTo>
                  <a:lnTo>
                    <a:pt x="795" y="979"/>
                  </a:lnTo>
                  <a:lnTo>
                    <a:pt x="795" y="978"/>
                  </a:lnTo>
                  <a:lnTo>
                    <a:pt x="795" y="978"/>
                  </a:lnTo>
                  <a:lnTo>
                    <a:pt x="795" y="978"/>
                  </a:lnTo>
                  <a:lnTo>
                    <a:pt x="795" y="977"/>
                  </a:lnTo>
                  <a:lnTo>
                    <a:pt x="796" y="977"/>
                  </a:lnTo>
                  <a:lnTo>
                    <a:pt x="796" y="976"/>
                  </a:lnTo>
                  <a:lnTo>
                    <a:pt x="796" y="976"/>
                  </a:lnTo>
                  <a:lnTo>
                    <a:pt x="796" y="976"/>
                  </a:lnTo>
                  <a:lnTo>
                    <a:pt x="796" y="975"/>
                  </a:lnTo>
                  <a:lnTo>
                    <a:pt x="796" y="975"/>
                  </a:lnTo>
                  <a:lnTo>
                    <a:pt x="796" y="974"/>
                  </a:lnTo>
                  <a:lnTo>
                    <a:pt x="797" y="974"/>
                  </a:lnTo>
                  <a:lnTo>
                    <a:pt x="797" y="974"/>
                  </a:lnTo>
                  <a:lnTo>
                    <a:pt x="797" y="973"/>
                  </a:lnTo>
                  <a:lnTo>
                    <a:pt x="797" y="973"/>
                  </a:lnTo>
                  <a:lnTo>
                    <a:pt x="797" y="973"/>
                  </a:lnTo>
                  <a:lnTo>
                    <a:pt x="797" y="972"/>
                  </a:lnTo>
                  <a:lnTo>
                    <a:pt x="797" y="972"/>
                  </a:lnTo>
                  <a:lnTo>
                    <a:pt x="798" y="971"/>
                  </a:lnTo>
                  <a:lnTo>
                    <a:pt x="798" y="971"/>
                  </a:lnTo>
                  <a:lnTo>
                    <a:pt x="798" y="970"/>
                  </a:lnTo>
                  <a:lnTo>
                    <a:pt x="798" y="970"/>
                  </a:lnTo>
                  <a:lnTo>
                    <a:pt x="799" y="969"/>
                  </a:lnTo>
                  <a:lnTo>
                    <a:pt x="799" y="969"/>
                  </a:lnTo>
                  <a:lnTo>
                    <a:pt x="799" y="969"/>
                  </a:lnTo>
                  <a:lnTo>
                    <a:pt x="799" y="968"/>
                  </a:lnTo>
                  <a:lnTo>
                    <a:pt x="799" y="968"/>
                  </a:lnTo>
                  <a:lnTo>
                    <a:pt x="799" y="968"/>
                  </a:lnTo>
                  <a:lnTo>
                    <a:pt x="799" y="967"/>
                  </a:lnTo>
                  <a:lnTo>
                    <a:pt x="800" y="966"/>
                  </a:lnTo>
                  <a:lnTo>
                    <a:pt x="800" y="966"/>
                  </a:lnTo>
                  <a:lnTo>
                    <a:pt x="800" y="966"/>
                  </a:lnTo>
                  <a:lnTo>
                    <a:pt x="800" y="965"/>
                  </a:lnTo>
                  <a:lnTo>
                    <a:pt x="800" y="965"/>
                  </a:lnTo>
                  <a:lnTo>
                    <a:pt x="801" y="965"/>
                  </a:lnTo>
                  <a:lnTo>
                    <a:pt x="801" y="964"/>
                  </a:lnTo>
                  <a:lnTo>
                    <a:pt x="801" y="963"/>
                  </a:lnTo>
                  <a:lnTo>
                    <a:pt x="801" y="963"/>
                  </a:lnTo>
                  <a:lnTo>
                    <a:pt x="801" y="963"/>
                  </a:lnTo>
                  <a:lnTo>
                    <a:pt x="801" y="962"/>
                  </a:lnTo>
                  <a:lnTo>
                    <a:pt x="801" y="962"/>
                  </a:lnTo>
                  <a:lnTo>
                    <a:pt x="802" y="961"/>
                  </a:lnTo>
                  <a:lnTo>
                    <a:pt x="802" y="961"/>
                  </a:lnTo>
                  <a:lnTo>
                    <a:pt x="802" y="960"/>
                  </a:lnTo>
                  <a:lnTo>
                    <a:pt x="802" y="960"/>
                  </a:lnTo>
                  <a:lnTo>
                    <a:pt x="802" y="960"/>
                  </a:lnTo>
                  <a:lnTo>
                    <a:pt x="802" y="959"/>
                  </a:lnTo>
                  <a:lnTo>
                    <a:pt x="802" y="958"/>
                  </a:lnTo>
                  <a:lnTo>
                    <a:pt x="803" y="958"/>
                  </a:lnTo>
                  <a:lnTo>
                    <a:pt x="803" y="958"/>
                  </a:lnTo>
                  <a:lnTo>
                    <a:pt x="803" y="957"/>
                  </a:lnTo>
                  <a:lnTo>
                    <a:pt x="803" y="957"/>
                  </a:lnTo>
                  <a:lnTo>
                    <a:pt x="804" y="956"/>
                  </a:lnTo>
                  <a:lnTo>
                    <a:pt x="804" y="956"/>
                  </a:lnTo>
                  <a:lnTo>
                    <a:pt x="804" y="955"/>
                  </a:lnTo>
                  <a:lnTo>
                    <a:pt x="804" y="955"/>
                  </a:lnTo>
                  <a:lnTo>
                    <a:pt x="804" y="955"/>
                  </a:lnTo>
                  <a:lnTo>
                    <a:pt x="804" y="954"/>
                  </a:lnTo>
                  <a:lnTo>
                    <a:pt x="804" y="953"/>
                  </a:lnTo>
                  <a:lnTo>
                    <a:pt x="805" y="953"/>
                  </a:lnTo>
                  <a:lnTo>
                    <a:pt x="805" y="953"/>
                  </a:lnTo>
                  <a:lnTo>
                    <a:pt x="805" y="952"/>
                  </a:lnTo>
                  <a:lnTo>
                    <a:pt x="805" y="951"/>
                  </a:lnTo>
                  <a:lnTo>
                    <a:pt x="805" y="951"/>
                  </a:lnTo>
                  <a:lnTo>
                    <a:pt x="806" y="951"/>
                  </a:lnTo>
                  <a:lnTo>
                    <a:pt x="806" y="950"/>
                  </a:lnTo>
                  <a:lnTo>
                    <a:pt x="806" y="950"/>
                  </a:lnTo>
                  <a:lnTo>
                    <a:pt x="806" y="949"/>
                  </a:lnTo>
                  <a:lnTo>
                    <a:pt x="806" y="949"/>
                  </a:lnTo>
                  <a:lnTo>
                    <a:pt x="806" y="948"/>
                  </a:lnTo>
                  <a:lnTo>
                    <a:pt x="806" y="948"/>
                  </a:lnTo>
                  <a:lnTo>
                    <a:pt x="807" y="948"/>
                  </a:lnTo>
                  <a:lnTo>
                    <a:pt x="807" y="947"/>
                  </a:lnTo>
                  <a:lnTo>
                    <a:pt x="807" y="946"/>
                  </a:lnTo>
                  <a:lnTo>
                    <a:pt x="807" y="946"/>
                  </a:lnTo>
                  <a:lnTo>
                    <a:pt x="807" y="946"/>
                  </a:lnTo>
                  <a:lnTo>
                    <a:pt x="807" y="945"/>
                  </a:lnTo>
                  <a:lnTo>
                    <a:pt x="807" y="945"/>
                  </a:lnTo>
                  <a:lnTo>
                    <a:pt x="808" y="944"/>
                  </a:lnTo>
                  <a:lnTo>
                    <a:pt x="808" y="944"/>
                  </a:lnTo>
                  <a:lnTo>
                    <a:pt x="808" y="943"/>
                  </a:lnTo>
                  <a:lnTo>
                    <a:pt x="808" y="943"/>
                  </a:lnTo>
                  <a:lnTo>
                    <a:pt x="809" y="943"/>
                  </a:lnTo>
                  <a:lnTo>
                    <a:pt x="809" y="942"/>
                  </a:lnTo>
                  <a:lnTo>
                    <a:pt x="809" y="942"/>
                  </a:lnTo>
                  <a:lnTo>
                    <a:pt x="809" y="941"/>
                  </a:lnTo>
                  <a:lnTo>
                    <a:pt x="809" y="941"/>
                  </a:lnTo>
                  <a:lnTo>
                    <a:pt x="809" y="940"/>
                  </a:lnTo>
                  <a:lnTo>
                    <a:pt x="809" y="940"/>
                  </a:lnTo>
                  <a:lnTo>
                    <a:pt x="810" y="939"/>
                  </a:lnTo>
                  <a:lnTo>
                    <a:pt x="810" y="939"/>
                  </a:lnTo>
                  <a:lnTo>
                    <a:pt x="810" y="938"/>
                  </a:lnTo>
                  <a:lnTo>
                    <a:pt x="810" y="938"/>
                  </a:lnTo>
                  <a:lnTo>
                    <a:pt x="810" y="938"/>
                  </a:lnTo>
                  <a:lnTo>
                    <a:pt x="810" y="937"/>
                  </a:lnTo>
                  <a:lnTo>
                    <a:pt x="810" y="937"/>
                  </a:lnTo>
                  <a:lnTo>
                    <a:pt x="811" y="936"/>
                  </a:lnTo>
                  <a:lnTo>
                    <a:pt x="811" y="936"/>
                  </a:lnTo>
                  <a:lnTo>
                    <a:pt x="811" y="935"/>
                  </a:lnTo>
                  <a:lnTo>
                    <a:pt x="811" y="935"/>
                  </a:lnTo>
                  <a:lnTo>
                    <a:pt x="811" y="935"/>
                  </a:lnTo>
                  <a:lnTo>
                    <a:pt x="812" y="934"/>
                  </a:lnTo>
                  <a:lnTo>
                    <a:pt x="812" y="934"/>
                  </a:lnTo>
                  <a:lnTo>
                    <a:pt x="812" y="933"/>
                  </a:lnTo>
                  <a:lnTo>
                    <a:pt x="812" y="933"/>
                  </a:lnTo>
                  <a:lnTo>
                    <a:pt x="812" y="933"/>
                  </a:lnTo>
                  <a:lnTo>
                    <a:pt x="812" y="932"/>
                  </a:lnTo>
                  <a:lnTo>
                    <a:pt x="812" y="932"/>
                  </a:lnTo>
                  <a:lnTo>
                    <a:pt x="813" y="931"/>
                  </a:lnTo>
                  <a:lnTo>
                    <a:pt x="813" y="931"/>
                  </a:lnTo>
                  <a:lnTo>
                    <a:pt x="813" y="930"/>
                  </a:lnTo>
                  <a:lnTo>
                    <a:pt x="813" y="930"/>
                  </a:lnTo>
                  <a:lnTo>
                    <a:pt x="814" y="930"/>
                  </a:lnTo>
                  <a:lnTo>
                    <a:pt x="814" y="929"/>
                  </a:lnTo>
                  <a:lnTo>
                    <a:pt x="814" y="929"/>
                  </a:lnTo>
                  <a:lnTo>
                    <a:pt x="814" y="928"/>
                  </a:lnTo>
                  <a:lnTo>
                    <a:pt x="814" y="928"/>
                  </a:lnTo>
                  <a:lnTo>
                    <a:pt x="814" y="928"/>
                  </a:lnTo>
                  <a:lnTo>
                    <a:pt x="814" y="927"/>
                  </a:lnTo>
                  <a:lnTo>
                    <a:pt x="815" y="927"/>
                  </a:lnTo>
                  <a:lnTo>
                    <a:pt x="815" y="927"/>
                  </a:lnTo>
                  <a:lnTo>
                    <a:pt x="815" y="926"/>
                  </a:lnTo>
                  <a:lnTo>
                    <a:pt x="815" y="926"/>
                  </a:lnTo>
                  <a:lnTo>
                    <a:pt x="815" y="925"/>
                  </a:lnTo>
                  <a:lnTo>
                    <a:pt x="815" y="925"/>
                  </a:lnTo>
                  <a:lnTo>
                    <a:pt x="815" y="925"/>
                  </a:lnTo>
                  <a:lnTo>
                    <a:pt x="816" y="924"/>
                  </a:lnTo>
                  <a:lnTo>
                    <a:pt x="816" y="924"/>
                  </a:lnTo>
                  <a:lnTo>
                    <a:pt x="816" y="924"/>
                  </a:lnTo>
                  <a:lnTo>
                    <a:pt x="816" y="923"/>
                  </a:lnTo>
                  <a:lnTo>
                    <a:pt x="816" y="923"/>
                  </a:lnTo>
                  <a:lnTo>
                    <a:pt x="817" y="923"/>
                  </a:lnTo>
                  <a:lnTo>
                    <a:pt x="817" y="922"/>
                  </a:lnTo>
                  <a:lnTo>
                    <a:pt x="817" y="922"/>
                  </a:lnTo>
                  <a:lnTo>
                    <a:pt x="817" y="922"/>
                  </a:lnTo>
                  <a:lnTo>
                    <a:pt x="817" y="921"/>
                  </a:lnTo>
                  <a:lnTo>
                    <a:pt x="817" y="921"/>
                  </a:lnTo>
                  <a:lnTo>
                    <a:pt x="817" y="921"/>
                  </a:lnTo>
                  <a:lnTo>
                    <a:pt x="818" y="920"/>
                  </a:lnTo>
                  <a:lnTo>
                    <a:pt x="818" y="920"/>
                  </a:lnTo>
                  <a:lnTo>
                    <a:pt x="818" y="920"/>
                  </a:lnTo>
                  <a:lnTo>
                    <a:pt x="818" y="920"/>
                  </a:lnTo>
                  <a:lnTo>
                    <a:pt x="819" y="919"/>
                  </a:lnTo>
                  <a:lnTo>
                    <a:pt x="819" y="919"/>
                  </a:lnTo>
                  <a:lnTo>
                    <a:pt x="819" y="919"/>
                  </a:lnTo>
                  <a:lnTo>
                    <a:pt x="819" y="919"/>
                  </a:lnTo>
                  <a:lnTo>
                    <a:pt x="819" y="918"/>
                  </a:lnTo>
                  <a:lnTo>
                    <a:pt x="819" y="918"/>
                  </a:lnTo>
                  <a:lnTo>
                    <a:pt x="819" y="917"/>
                  </a:lnTo>
                  <a:lnTo>
                    <a:pt x="820" y="917"/>
                  </a:lnTo>
                  <a:lnTo>
                    <a:pt x="820" y="917"/>
                  </a:lnTo>
                  <a:lnTo>
                    <a:pt x="820" y="917"/>
                  </a:lnTo>
                  <a:lnTo>
                    <a:pt x="820" y="917"/>
                  </a:lnTo>
                  <a:lnTo>
                    <a:pt x="820" y="916"/>
                  </a:lnTo>
                  <a:lnTo>
                    <a:pt x="820" y="916"/>
                  </a:lnTo>
                  <a:lnTo>
                    <a:pt x="820" y="916"/>
                  </a:lnTo>
                  <a:lnTo>
                    <a:pt x="821" y="915"/>
                  </a:lnTo>
                  <a:lnTo>
                    <a:pt x="821" y="915"/>
                  </a:lnTo>
                  <a:lnTo>
                    <a:pt x="821" y="915"/>
                  </a:lnTo>
                  <a:lnTo>
                    <a:pt x="821" y="915"/>
                  </a:lnTo>
                  <a:lnTo>
                    <a:pt x="821" y="915"/>
                  </a:lnTo>
                  <a:lnTo>
                    <a:pt x="822" y="914"/>
                  </a:lnTo>
                  <a:lnTo>
                    <a:pt x="822" y="914"/>
                  </a:lnTo>
                  <a:lnTo>
                    <a:pt x="822" y="914"/>
                  </a:lnTo>
                  <a:lnTo>
                    <a:pt x="822" y="914"/>
                  </a:lnTo>
                  <a:lnTo>
                    <a:pt x="822" y="914"/>
                  </a:lnTo>
                  <a:lnTo>
                    <a:pt x="822" y="914"/>
                  </a:lnTo>
                  <a:lnTo>
                    <a:pt x="822" y="913"/>
                  </a:lnTo>
                  <a:lnTo>
                    <a:pt x="823" y="913"/>
                  </a:lnTo>
                  <a:lnTo>
                    <a:pt x="823" y="913"/>
                  </a:lnTo>
                  <a:lnTo>
                    <a:pt x="823" y="913"/>
                  </a:lnTo>
                  <a:lnTo>
                    <a:pt x="823" y="913"/>
                  </a:lnTo>
                  <a:lnTo>
                    <a:pt x="824" y="912"/>
                  </a:lnTo>
                  <a:lnTo>
                    <a:pt x="824" y="912"/>
                  </a:lnTo>
                  <a:lnTo>
                    <a:pt x="824" y="912"/>
                  </a:lnTo>
                  <a:lnTo>
                    <a:pt x="824" y="912"/>
                  </a:lnTo>
                  <a:lnTo>
                    <a:pt x="824" y="912"/>
                  </a:lnTo>
                  <a:lnTo>
                    <a:pt x="824" y="912"/>
                  </a:lnTo>
                  <a:lnTo>
                    <a:pt x="824" y="912"/>
                  </a:lnTo>
                  <a:lnTo>
                    <a:pt x="825" y="912"/>
                  </a:lnTo>
                  <a:lnTo>
                    <a:pt x="825" y="912"/>
                  </a:lnTo>
                  <a:lnTo>
                    <a:pt x="825" y="911"/>
                  </a:lnTo>
                  <a:lnTo>
                    <a:pt x="825" y="911"/>
                  </a:lnTo>
                  <a:lnTo>
                    <a:pt x="825" y="911"/>
                  </a:lnTo>
                  <a:lnTo>
                    <a:pt x="825" y="911"/>
                  </a:lnTo>
                  <a:lnTo>
                    <a:pt x="825" y="911"/>
                  </a:lnTo>
                  <a:lnTo>
                    <a:pt x="826" y="911"/>
                  </a:lnTo>
                  <a:lnTo>
                    <a:pt x="826" y="911"/>
                  </a:lnTo>
                  <a:lnTo>
                    <a:pt x="826" y="911"/>
                  </a:lnTo>
                  <a:lnTo>
                    <a:pt x="826" y="911"/>
                  </a:lnTo>
                  <a:lnTo>
                    <a:pt x="826" y="911"/>
                  </a:lnTo>
                  <a:lnTo>
                    <a:pt x="827" y="911"/>
                  </a:lnTo>
                  <a:lnTo>
                    <a:pt x="827" y="911"/>
                  </a:lnTo>
                  <a:lnTo>
                    <a:pt x="827" y="911"/>
                  </a:lnTo>
                  <a:lnTo>
                    <a:pt x="827" y="911"/>
                  </a:lnTo>
                  <a:lnTo>
                    <a:pt x="827" y="911"/>
                  </a:lnTo>
                  <a:lnTo>
                    <a:pt x="827" y="911"/>
                  </a:lnTo>
                  <a:lnTo>
                    <a:pt x="828" y="911"/>
                  </a:lnTo>
                  <a:lnTo>
                    <a:pt x="828" y="911"/>
                  </a:lnTo>
                  <a:lnTo>
                    <a:pt x="828" y="911"/>
                  </a:lnTo>
                  <a:lnTo>
                    <a:pt x="828" y="911"/>
                  </a:lnTo>
                  <a:lnTo>
                    <a:pt x="828" y="911"/>
                  </a:lnTo>
                  <a:lnTo>
                    <a:pt x="829" y="911"/>
                  </a:lnTo>
                  <a:lnTo>
                    <a:pt x="829" y="911"/>
                  </a:lnTo>
                  <a:lnTo>
                    <a:pt x="829" y="911"/>
                  </a:lnTo>
                  <a:lnTo>
                    <a:pt x="829" y="911"/>
                  </a:lnTo>
                  <a:lnTo>
                    <a:pt x="829" y="911"/>
                  </a:lnTo>
                  <a:lnTo>
                    <a:pt x="829" y="911"/>
                  </a:lnTo>
                  <a:lnTo>
                    <a:pt x="829" y="911"/>
                  </a:lnTo>
                  <a:lnTo>
                    <a:pt x="830" y="911"/>
                  </a:lnTo>
                  <a:lnTo>
                    <a:pt x="830" y="911"/>
                  </a:lnTo>
                  <a:lnTo>
                    <a:pt x="830" y="912"/>
                  </a:lnTo>
                  <a:lnTo>
                    <a:pt x="830" y="912"/>
                  </a:lnTo>
                  <a:lnTo>
                    <a:pt x="830" y="912"/>
                  </a:lnTo>
                  <a:lnTo>
                    <a:pt x="830" y="912"/>
                  </a:lnTo>
                  <a:lnTo>
                    <a:pt x="830" y="912"/>
                  </a:lnTo>
                  <a:lnTo>
                    <a:pt x="831" y="912"/>
                  </a:lnTo>
                  <a:lnTo>
                    <a:pt x="831" y="912"/>
                  </a:lnTo>
                  <a:lnTo>
                    <a:pt x="831" y="912"/>
                  </a:lnTo>
                  <a:lnTo>
                    <a:pt x="831" y="912"/>
                  </a:lnTo>
                  <a:lnTo>
                    <a:pt x="832" y="913"/>
                  </a:lnTo>
                  <a:lnTo>
                    <a:pt x="832" y="913"/>
                  </a:lnTo>
                  <a:lnTo>
                    <a:pt x="832" y="913"/>
                  </a:lnTo>
                  <a:lnTo>
                    <a:pt x="832" y="913"/>
                  </a:lnTo>
                  <a:lnTo>
                    <a:pt x="832" y="913"/>
                  </a:lnTo>
                  <a:lnTo>
                    <a:pt x="832" y="914"/>
                  </a:lnTo>
                  <a:lnTo>
                    <a:pt x="832" y="914"/>
                  </a:lnTo>
                  <a:lnTo>
                    <a:pt x="833" y="914"/>
                  </a:lnTo>
                  <a:lnTo>
                    <a:pt x="833" y="914"/>
                  </a:lnTo>
                  <a:lnTo>
                    <a:pt x="833" y="914"/>
                  </a:lnTo>
                  <a:lnTo>
                    <a:pt x="833" y="915"/>
                  </a:lnTo>
                  <a:lnTo>
                    <a:pt x="833" y="915"/>
                  </a:lnTo>
                  <a:lnTo>
                    <a:pt x="834" y="915"/>
                  </a:lnTo>
                  <a:lnTo>
                    <a:pt x="834" y="915"/>
                  </a:lnTo>
                  <a:lnTo>
                    <a:pt x="834" y="915"/>
                  </a:lnTo>
                  <a:lnTo>
                    <a:pt x="834" y="916"/>
                  </a:lnTo>
                  <a:lnTo>
                    <a:pt x="834" y="916"/>
                  </a:lnTo>
                  <a:lnTo>
                    <a:pt x="834" y="917"/>
                  </a:lnTo>
                  <a:lnTo>
                    <a:pt x="834" y="917"/>
                  </a:lnTo>
                  <a:lnTo>
                    <a:pt x="835" y="917"/>
                  </a:lnTo>
                  <a:lnTo>
                    <a:pt x="835" y="917"/>
                  </a:lnTo>
                  <a:lnTo>
                    <a:pt x="835" y="918"/>
                  </a:lnTo>
                  <a:lnTo>
                    <a:pt x="835" y="918"/>
                  </a:lnTo>
                  <a:lnTo>
                    <a:pt x="835" y="918"/>
                  </a:lnTo>
                  <a:lnTo>
                    <a:pt x="835" y="919"/>
                  </a:lnTo>
                  <a:lnTo>
                    <a:pt x="835" y="919"/>
                  </a:lnTo>
                  <a:lnTo>
                    <a:pt x="836" y="919"/>
                  </a:lnTo>
                  <a:lnTo>
                    <a:pt x="836" y="920"/>
                  </a:lnTo>
                  <a:lnTo>
                    <a:pt x="836" y="920"/>
                  </a:lnTo>
                  <a:lnTo>
                    <a:pt x="836" y="920"/>
                  </a:lnTo>
                  <a:lnTo>
                    <a:pt x="837" y="921"/>
                  </a:lnTo>
                  <a:lnTo>
                    <a:pt x="837" y="921"/>
                  </a:lnTo>
                  <a:lnTo>
                    <a:pt x="837" y="922"/>
                  </a:lnTo>
                  <a:lnTo>
                    <a:pt x="837" y="922"/>
                  </a:lnTo>
                  <a:lnTo>
                    <a:pt x="837" y="922"/>
                  </a:lnTo>
                  <a:lnTo>
                    <a:pt x="837" y="923"/>
                  </a:lnTo>
                  <a:lnTo>
                    <a:pt x="837" y="923"/>
                  </a:lnTo>
                  <a:lnTo>
                    <a:pt x="838" y="923"/>
                  </a:lnTo>
                  <a:lnTo>
                    <a:pt x="838" y="924"/>
                  </a:lnTo>
                  <a:lnTo>
                    <a:pt x="838" y="925"/>
                  </a:lnTo>
                  <a:lnTo>
                    <a:pt x="838" y="925"/>
                  </a:lnTo>
                  <a:lnTo>
                    <a:pt x="838" y="925"/>
                  </a:lnTo>
                  <a:lnTo>
                    <a:pt x="838" y="926"/>
                  </a:lnTo>
                  <a:lnTo>
                    <a:pt x="838" y="927"/>
                  </a:lnTo>
                  <a:lnTo>
                    <a:pt x="839" y="927"/>
                  </a:lnTo>
                  <a:lnTo>
                    <a:pt x="839" y="927"/>
                  </a:lnTo>
                  <a:lnTo>
                    <a:pt x="839" y="928"/>
                  </a:lnTo>
                  <a:lnTo>
                    <a:pt x="839" y="928"/>
                  </a:lnTo>
                  <a:lnTo>
                    <a:pt x="839" y="929"/>
                  </a:lnTo>
                  <a:lnTo>
                    <a:pt x="840" y="930"/>
                  </a:lnTo>
                  <a:lnTo>
                    <a:pt x="840" y="930"/>
                  </a:lnTo>
                  <a:lnTo>
                    <a:pt x="840" y="930"/>
                  </a:lnTo>
                  <a:lnTo>
                    <a:pt x="840" y="931"/>
                  </a:lnTo>
                  <a:lnTo>
                    <a:pt x="840" y="932"/>
                  </a:lnTo>
                  <a:lnTo>
                    <a:pt x="840" y="932"/>
                  </a:lnTo>
                  <a:lnTo>
                    <a:pt x="840" y="933"/>
                  </a:lnTo>
                  <a:lnTo>
                    <a:pt x="841" y="933"/>
                  </a:lnTo>
                  <a:lnTo>
                    <a:pt x="841" y="934"/>
                  </a:lnTo>
                  <a:lnTo>
                    <a:pt x="841" y="935"/>
                  </a:lnTo>
                  <a:lnTo>
                    <a:pt x="841" y="935"/>
                  </a:lnTo>
                  <a:lnTo>
                    <a:pt x="842" y="936"/>
                  </a:lnTo>
                  <a:lnTo>
                    <a:pt x="842" y="936"/>
                  </a:lnTo>
                  <a:lnTo>
                    <a:pt x="842" y="937"/>
                  </a:lnTo>
                  <a:lnTo>
                    <a:pt x="842" y="938"/>
                  </a:lnTo>
                  <a:lnTo>
                    <a:pt x="842" y="938"/>
                  </a:lnTo>
                  <a:lnTo>
                    <a:pt x="842" y="939"/>
                  </a:lnTo>
                  <a:lnTo>
                    <a:pt x="842" y="940"/>
                  </a:lnTo>
                  <a:lnTo>
                    <a:pt x="843" y="940"/>
                  </a:lnTo>
                  <a:lnTo>
                    <a:pt x="843" y="941"/>
                  </a:lnTo>
                  <a:lnTo>
                    <a:pt x="843" y="942"/>
                  </a:lnTo>
                  <a:lnTo>
                    <a:pt x="843" y="942"/>
                  </a:lnTo>
                  <a:lnTo>
                    <a:pt x="843" y="943"/>
                  </a:lnTo>
                  <a:lnTo>
                    <a:pt x="843" y="943"/>
                  </a:lnTo>
                  <a:lnTo>
                    <a:pt x="843" y="944"/>
                  </a:lnTo>
                  <a:lnTo>
                    <a:pt x="844" y="945"/>
                  </a:lnTo>
                  <a:lnTo>
                    <a:pt x="844" y="946"/>
                  </a:lnTo>
                  <a:lnTo>
                    <a:pt x="844" y="946"/>
                  </a:lnTo>
                  <a:lnTo>
                    <a:pt x="844" y="947"/>
                  </a:lnTo>
                  <a:lnTo>
                    <a:pt x="844" y="948"/>
                  </a:lnTo>
                  <a:lnTo>
                    <a:pt x="845" y="949"/>
                  </a:lnTo>
                  <a:lnTo>
                    <a:pt x="845" y="949"/>
                  </a:lnTo>
                  <a:lnTo>
                    <a:pt x="845" y="950"/>
                  </a:lnTo>
                  <a:lnTo>
                    <a:pt x="845" y="951"/>
                  </a:lnTo>
                  <a:lnTo>
                    <a:pt x="845" y="951"/>
                  </a:lnTo>
                  <a:lnTo>
                    <a:pt x="845" y="952"/>
                  </a:lnTo>
                  <a:lnTo>
                    <a:pt x="845" y="953"/>
                  </a:lnTo>
                  <a:lnTo>
                    <a:pt x="846" y="954"/>
                  </a:lnTo>
                  <a:lnTo>
                    <a:pt x="846" y="955"/>
                  </a:lnTo>
                  <a:lnTo>
                    <a:pt x="846" y="956"/>
                  </a:lnTo>
                  <a:lnTo>
                    <a:pt x="846" y="956"/>
                  </a:lnTo>
                  <a:lnTo>
                    <a:pt x="847" y="957"/>
                  </a:lnTo>
                  <a:lnTo>
                    <a:pt x="847" y="958"/>
                  </a:lnTo>
                  <a:lnTo>
                    <a:pt x="847" y="959"/>
                  </a:lnTo>
                  <a:lnTo>
                    <a:pt x="847" y="960"/>
                  </a:lnTo>
                  <a:lnTo>
                    <a:pt x="847" y="961"/>
                  </a:lnTo>
                  <a:lnTo>
                    <a:pt x="847" y="961"/>
                  </a:lnTo>
                  <a:lnTo>
                    <a:pt x="847" y="962"/>
                  </a:lnTo>
                  <a:lnTo>
                    <a:pt x="848" y="963"/>
                  </a:lnTo>
                  <a:lnTo>
                    <a:pt x="848" y="964"/>
                  </a:lnTo>
                  <a:lnTo>
                    <a:pt x="848" y="965"/>
                  </a:lnTo>
                  <a:lnTo>
                    <a:pt x="848" y="966"/>
                  </a:lnTo>
                  <a:lnTo>
                    <a:pt x="848" y="967"/>
                  </a:lnTo>
                  <a:lnTo>
                    <a:pt x="848" y="968"/>
                  </a:lnTo>
                  <a:lnTo>
                    <a:pt x="848" y="968"/>
                  </a:lnTo>
                  <a:lnTo>
                    <a:pt x="849" y="969"/>
                  </a:lnTo>
                  <a:lnTo>
                    <a:pt x="849" y="970"/>
                  </a:lnTo>
                  <a:lnTo>
                    <a:pt x="849" y="971"/>
                  </a:lnTo>
                  <a:lnTo>
                    <a:pt x="849" y="972"/>
                  </a:lnTo>
                  <a:lnTo>
                    <a:pt x="849" y="973"/>
                  </a:lnTo>
                  <a:lnTo>
                    <a:pt x="850" y="974"/>
                  </a:lnTo>
                  <a:lnTo>
                    <a:pt x="850" y="975"/>
                  </a:lnTo>
                  <a:lnTo>
                    <a:pt x="850" y="976"/>
                  </a:lnTo>
                  <a:lnTo>
                    <a:pt x="850" y="977"/>
                  </a:lnTo>
                  <a:lnTo>
                    <a:pt x="850" y="978"/>
                  </a:lnTo>
                  <a:lnTo>
                    <a:pt x="850" y="979"/>
                  </a:lnTo>
                  <a:lnTo>
                    <a:pt x="850" y="980"/>
                  </a:lnTo>
                  <a:lnTo>
                    <a:pt x="851" y="981"/>
                  </a:lnTo>
                  <a:lnTo>
                    <a:pt x="851" y="982"/>
                  </a:lnTo>
                  <a:lnTo>
                    <a:pt x="851" y="983"/>
                  </a:lnTo>
                  <a:lnTo>
                    <a:pt x="851" y="984"/>
                  </a:lnTo>
                  <a:lnTo>
                    <a:pt x="852" y="985"/>
                  </a:lnTo>
                  <a:lnTo>
                    <a:pt x="852" y="986"/>
                  </a:lnTo>
                  <a:lnTo>
                    <a:pt x="852" y="987"/>
                  </a:lnTo>
                  <a:lnTo>
                    <a:pt x="852" y="988"/>
                  </a:lnTo>
                  <a:lnTo>
                    <a:pt x="852" y="989"/>
                  </a:lnTo>
                  <a:lnTo>
                    <a:pt x="852" y="990"/>
                  </a:lnTo>
                  <a:lnTo>
                    <a:pt x="852" y="991"/>
                  </a:lnTo>
                  <a:lnTo>
                    <a:pt x="853" y="992"/>
                  </a:lnTo>
                  <a:lnTo>
                    <a:pt x="853" y="993"/>
                  </a:lnTo>
                  <a:lnTo>
                    <a:pt x="853" y="994"/>
                  </a:lnTo>
                  <a:lnTo>
                    <a:pt x="853" y="995"/>
                  </a:lnTo>
                  <a:lnTo>
                    <a:pt x="853" y="996"/>
                  </a:lnTo>
                  <a:lnTo>
                    <a:pt x="853" y="997"/>
                  </a:lnTo>
                  <a:lnTo>
                    <a:pt x="853" y="998"/>
                  </a:lnTo>
                  <a:lnTo>
                    <a:pt x="854" y="999"/>
                  </a:lnTo>
                  <a:lnTo>
                    <a:pt x="854" y="1000"/>
                  </a:lnTo>
                  <a:lnTo>
                    <a:pt x="854" y="1001"/>
                  </a:lnTo>
                  <a:lnTo>
                    <a:pt x="854" y="1002"/>
                  </a:lnTo>
                  <a:lnTo>
                    <a:pt x="854" y="1004"/>
                  </a:lnTo>
                  <a:lnTo>
                    <a:pt x="855" y="1005"/>
                  </a:lnTo>
                  <a:lnTo>
                    <a:pt x="855" y="1006"/>
                  </a:lnTo>
                  <a:lnTo>
                    <a:pt x="855" y="1007"/>
                  </a:lnTo>
                  <a:lnTo>
                    <a:pt x="855" y="1008"/>
                  </a:lnTo>
                  <a:lnTo>
                    <a:pt x="855" y="1009"/>
                  </a:lnTo>
                  <a:lnTo>
                    <a:pt x="855" y="1010"/>
                  </a:lnTo>
                  <a:lnTo>
                    <a:pt x="856" y="1011"/>
                  </a:lnTo>
                  <a:lnTo>
                    <a:pt x="856" y="1012"/>
                  </a:lnTo>
                  <a:lnTo>
                    <a:pt x="856" y="1014"/>
                  </a:lnTo>
                  <a:lnTo>
                    <a:pt x="856" y="1015"/>
                  </a:lnTo>
                  <a:lnTo>
                    <a:pt x="856" y="1016"/>
                  </a:lnTo>
                  <a:lnTo>
                    <a:pt x="857" y="1017"/>
                  </a:lnTo>
                  <a:lnTo>
                    <a:pt x="857" y="1018"/>
                  </a:lnTo>
                  <a:lnTo>
                    <a:pt x="857" y="1019"/>
                  </a:lnTo>
                  <a:lnTo>
                    <a:pt x="857" y="1020"/>
                  </a:lnTo>
                  <a:lnTo>
                    <a:pt x="857" y="1022"/>
                  </a:lnTo>
                  <a:lnTo>
                    <a:pt x="857" y="1023"/>
                  </a:lnTo>
                  <a:lnTo>
                    <a:pt x="857" y="1024"/>
                  </a:lnTo>
                  <a:lnTo>
                    <a:pt x="858" y="1025"/>
                  </a:lnTo>
                  <a:lnTo>
                    <a:pt x="858" y="1026"/>
                  </a:lnTo>
                  <a:lnTo>
                    <a:pt x="858" y="1027"/>
                  </a:lnTo>
                  <a:lnTo>
                    <a:pt x="858" y="1029"/>
                  </a:lnTo>
                  <a:lnTo>
                    <a:pt x="858" y="1030"/>
                  </a:lnTo>
                  <a:lnTo>
                    <a:pt x="858" y="1031"/>
                  </a:lnTo>
                  <a:lnTo>
                    <a:pt x="858" y="1032"/>
                  </a:lnTo>
                  <a:lnTo>
                    <a:pt x="859" y="1033"/>
                  </a:lnTo>
                  <a:lnTo>
                    <a:pt x="859" y="1034"/>
                  </a:lnTo>
                  <a:lnTo>
                    <a:pt x="859" y="1035"/>
                  </a:lnTo>
                  <a:lnTo>
                    <a:pt x="859" y="1037"/>
                  </a:lnTo>
                  <a:lnTo>
                    <a:pt x="859" y="1038"/>
                  </a:lnTo>
                  <a:lnTo>
                    <a:pt x="860" y="1039"/>
                  </a:lnTo>
                  <a:lnTo>
                    <a:pt x="860" y="1040"/>
                  </a:lnTo>
                  <a:lnTo>
                    <a:pt x="860" y="1042"/>
                  </a:lnTo>
                  <a:lnTo>
                    <a:pt x="860" y="1043"/>
                  </a:lnTo>
                  <a:lnTo>
                    <a:pt x="860" y="1044"/>
                  </a:lnTo>
                  <a:lnTo>
                    <a:pt x="860" y="1045"/>
                  </a:lnTo>
                  <a:lnTo>
                    <a:pt x="861" y="1046"/>
                  </a:lnTo>
                  <a:lnTo>
                    <a:pt x="861" y="1047"/>
                  </a:lnTo>
                  <a:lnTo>
                    <a:pt x="861" y="1048"/>
                  </a:lnTo>
                  <a:lnTo>
                    <a:pt x="861" y="1050"/>
                  </a:lnTo>
                  <a:lnTo>
                    <a:pt x="861" y="1051"/>
                  </a:lnTo>
                  <a:lnTo>
                    <a:pt x="862" y="1052"/>
                  </a:lnTo>
                  <a:lnTo>
                    <a:pt x="862" y="1053"/>
                  </a:lnTo>
                  <a:lnTo>
                    <a:pt x="862" y="1055"/>
                  </a:lnTo>
                  <a:lnTo>
                    <a:pt x="862" y="1056"/>
                  </a:lnTo>
                  <a:lnTo>
                    <a:pt x="862" y="1057"/>
                  </a:lnTo>
                  <a:lnTo>
                    <a:pt x="862" y="1058"/>
                  </a:lnTo>
                  <a:lnTo>
                    <a:pt x="862" y="1060"/>
                  </a:lnTo>
                  <a:lnTo>
                    <a:pt x="863" y="1061"/>
                  </a:lnTo>
                  <a:lnTo>
                    <a:pt x="863" y="1062"/>
                  </a:lnTo>
                  <a:lnTo>
                    <a:pt x="863" y="1063"/>
                  </a:lnTo>
                  <a:lnTo>
                    <a:pt x="863" y="1065"/>
                  </a:lnTo>
                  <a:lnTo>
                    <a:pt x="863" y="1066"/>
                  </a:lnTo>
                  <a:lnTo>
                    <a:pt x="863" y="1067"/>
                  </a:lnTo>
                  <a:lnTo>
                    <a:pt x="863" y="1068"/>
                  </a:lnTo>
                  <a:lnTo>
                    <a:pt x="864" y="1069"/>
                  </a:lnTo>
                  <a:lnTo>
                    <a:pt x="864" y="1070"/>
                  </a:lnTo>
                  <a:lnTo>
                    <a:pt x="864" y="1072"/>
                  </a:lnTo>
                  <a:lnTo>
                    <a:pt x="864" y="1073"/>
                  </a:lnTo>
                  <a:lnTo>
                    <a:pt x="865" y="1074"/>
                  </a:lnTo>
                  <a:lnTo>
                    <a:pt x="865" y="1075"/>
                  </a:lnTo>
                  <a:lnTo>
                    <a:pt x="865" y="1076"/>
                  </a:lnTo>
                  <a:lnTo>
                    <a:pt x="865" y="1078"/>
                  </a:lnTo>
                  <a:lnTo>
                    <a:pt x="865" y="1079"/>
                  </a:lnTo>
                  <a:lnTo>
                    <a:pt x="865" y="1080"/>
                  </a:lnTo>
                  <a:lnTo>
                    <a:pt x="865" y="1081"/>
                  </a:lnTo>
                  <a:lnTo>
                    <a:pt x="866" y="1083"/>
                  </a:lnTo>
                  <a:lnTo>
                    <a:pt x="866" y="1084"/>
                  </a:lnTo>
                  <a:lnTo>
                    <a:pt x="866" y="1085"/>
                  </a:lnTo>
                  <a:lnTo>
                    <a:pt x="866" y="1086"/>
                  </a:lnTo>
                  <a:lnTo>
                    <a:pt x="866" y="1088"/>
                  </a:lnTo>
                  <a:lnTo>
                    <a:pt x="866" y="1089"/>
                  </a:lnTo>
                  <a:lnTo>
                    <a:pt x="866" y="1090"/>
                  </a:lnTo>
                  <a:lnTo>
                    <a:pt x="867" y="1091"/>
                  </a:lnTo>
                  <a:lnTo>
                    <a:pt x="867" y="1092"/>
                  </a:lnTo>
                  <a:lnTo>
                    <a:pt x="867" y="1093"/>
                  </a:lnTo>
                  <a:lnTo>
                    <a:pt x="867" y="1095"/>
                  </a:lnTo>
                  <a:lnTo>
                    <a:pt x="867" y="1096"/>
                  </a:lnTo>
                  <a:lnTo>
                    <a:pt x="868" y="1097"/>
                  </a:lnTo>
                  <a:lnTo>
                    <a:pt x="868" y="1098"/>
                  </a:lnTo>
                  <a:lnTo>
                    <a:pt x="868" y="1099"/>
                  </a:lnTo>
                  <a:lnTo>
                    <a:pt x="868" y="1101"/>
                  </a:lnTo>
                  <a:lnTo>
                    <a:pt x="868" y="1102"/>
                  </a:lnTo>
                  <a:lnTo>
                    <a:pt x="868" y="1103"/>
                  </a:lnTo>
                  <a:lnTo>
                    <a:pt x="868" y="1104"/>
                  </a:lnTo>
                  <a:lnTo>
                    <a:pt x="869" y="1105"/>
                  </a:lnTo>
                  <a:lnTo>
                    <a:pt x="869" y="1106"/>
                  </a:lnTo>
                  <a:lnTo>
                    <a:pt x="869" y="1108"/>
                  </a:lnTo>
                  <a:lnTo>
                    <a:pt x="869" y="1109"/>
                  </a:lnTo>
                  <a:lnTo>
                    <a:pt x="870" y="1110"/>
                  </a:lnTo>
                  <a:lnTo>
                    <a:pt x="870" y="1111"/>
                  </a:lnTo>
                  <a:lnTo>
                    <a:pt x="870" y="1112"/>
                  </a:lnTo>
                  <a:lnTo>
                    <a:pt x="870" y="1114"/>
                  </a:lnTo>
                  <a:lnTo>
                    <a:pt x="870" y="1115"/>
                  </a:lnTo>
                  <a:lnTo>
                    <a:pt x="870" y="1116"/>
                  </a:lnTo>
                  <a:lnTo>
                    <a:pt x="870" y="1117"/>
                  </a:lnTo>
                  <a:lnTo>
                    <a:pt x="871" y="1118"/>
                  </a:lnTo>
                  <a:lnTo>
                    <a:pt x="871" y="1119"/>
                  </a:lnTo>
                  <a:lnTo>
                    <a:pt x="871" y="1121"/>
                  </a:lnTo>
                  <a:lnTo>
                    <a:pt x="871" y="1122"/>
                  </a:lnTo>
                  <a:lnTo>
                    <a:pt x="871" y="1123"/>
                  </a:lnTo>
                  <a:lnTo>
                    <a:pt x="871" y="1124"/>
                  </a:lnTo>
                  <a:lnTo>
                    <a:pt x="871" y="1125"/>
                  </a:lnTo>
                  <a:lnTo>
                    <a:pt x="872" y="1126"/>
                  </a:lnTo>
                  <a:lnTo>
                    <a:pt x="872" y="1127"/>
                  </a:lnTo>
                  <a:lnTo>
                    <a:pt x="872" y="1128"/>
                  </a:lnTo>
                  <a:lnTo>
                    <a:pt x="872" y="1129"/>
                  </a:lnTo>
                  <a:lnTo>
                    <a:pt x="872" y="1131"/>
                  </a:lnTo>
                  <a:lnTo>
                    <a:pt x="873" y="1132"/>
                  </a:lnTo>
                  <a:lnTo>
                    <a:pt x="873" y="1133"/>
                  </a:lnTo>
                  <a:lnTo>
                    <a:pt x="873" y="1134"/>
                  </a:lnTo>
                  <a:lnTo>
                    <a:pt x="873" y="1135"/>
                  </a:lnTo>
                  <a:lnTo>
                    <a:pt x="873" y="1136"/>
                  </a:lnTo>
                  <a:lnTo>
                    <a:pt x="873" y="1137"/>
                  </a:lnTo>
                  <a:lnTo>
                    <a:pt x="873" y="1138"/>
                  </a:lnTo>
                  <a:lnTo>
                    <a:pt x="874" y="1139"/>
                  </a:lnTo>
                  <a:lnTo>
                    <a:pt x="874" y="1140"/>
                  </a:lnTo>
                  <a:lnTo>
                    <a:pt x="874" y="1141"/>
                  </a:lnTo>
                  <a:lnTo>
                    <a:pt x="874" y="1142"/>
                  </a:lnTo>
                  <a:lnTo>
                    <a:pt x="875" y="1143"/>
                  </a:lnTo>
                  <a:lnTo>
                    <a:pt x="875" y="1144"/>
                  </a:lnTo>
                  <a:lnTo>
                    <a:pt x="875" y="1145"/>
                  </a:lnTo>
                  <a:lnTo>
                    <a:pt x="875" y="1146"/>
                  </a:lnTo>
                  <a:lnTo>
                    <a:pt x="875" y="1147"/>
                  </a:lnTo>
                  <a:lnTo>
                    <a:pt x="875" y="1149"/>
                  </a:lnTo>
                  <a:lnTo>
                    <a:pt x="875" y="1149"/>
                  </a:lnTo>
                  <a:lnTo>
                    <a:pt x="876" y="1150"/>
                  </a:lnTo>
                  <a:lnTo>
                    <a:pt x="876" y="1151"/>
                  </a:lnTo>
                  <a:lnTo>
                    <a:pt x="876" y="1152"/>
                  </a:lnTo>
                  <a:lnTo>
                    <a:pt x="876" y="1153"/>
                  </a:lnTo>
                  <a:lnTo>
                    <a:pt x="876" y="1154"/>
                  </a:lnTo>
                  <a:lnTo>
                    <a:pt x="876" y="1155"/>
                  </a:lnTo>
                  <a:lnTo>
                    <a:pt x="876" y="1156"/>
                  </a:lnTo>
                  <a:lnTo>
                    <a:pt x="877" y="1157"/>
                  </a:lnTo>
                  <a:lnTo>
                    <a:pt x="877" y="1158"/>
                  </a:lnTo>
                  <a:lnTo>
                    <a:pt x="877" y="1159"/>
                  </a:lnTo>
                  <a:lnTo>
                    <a:pt x="877" y="1160"/>
                  </a:lnTo>
                  <a:lnTo>
                    <a:pt x="877" y="1161"/>
                  </a:lnTo>
                  <a:lnTo>
                    <a:pt x="878" y="1162"/>
                  </a:lnTo>
                  <a:lnTo>
                    <a:pt x="878" y="1163"/>
                  </a:lnTo>
                  <a:lnTo>
                    <a:pt x="878" y="1163"/>
                  </a:lnTo>
                  <a:lnTo>
                    <a:pt x="878" y="1164"/>
                  </a:lnTo>
                  <a:lnTo>
                    <a:pt x="878" y="1165"/>
                  </a:lnTo>
                  <a:lnTo>
                    <a:pt x="878" y="1166"/>
                  </a:lnTo>
                  <a:lnTo>
                    <a:pt x="878" y="1167"/>
                  </a:lnTo>
                  <a:lnTo>
                    <a:pt x="879" y="1168"/>
                  </a:lnTo>
                  <a:lnTo>
                    <a:pt x="879" y="1169"/>
                  </a:lnTo>
                  <a:lnTo>
                    <a:pt x="879" y="1170"/>
                  </a:lnTo>
                  <a:lnTo>
                    <a:pt x="879" y="1170"/>
                  </a:lnTo>
                  <a:lnTo>
                    <a:pt x="880" y="1171"/>
                  </a:lnTo>
                  <a:lnTo>
                    <a:pt x="880" y="1172"/>
                  </a:lnTo>
                  <a:lnTo>
                    <a:pt x="880" y="1173"/>
                  </a:lnTo>
                  <a:lnTo>
                    <a:pt x="880" y="1174"/>
                  </a:lnTo>
                  <a:lnTo>
                    <a:pt x="880" y="1175"/>
                  </a:lnTo>
                  <a:lnTo>
                    <a:pt x="880" y="1175"/>
                  </a:lnTo>
                  <a:lnTo>
                    <a:pt x="880" y="1176"/>
                  </a:lnTo>
                  <a:lnTo>
                    <a:pt x="881" y="1177"/>
                  </a:lnTo>
                  <a:lnTo>
                    <a:pt x="881" y="1178"/>
                  </a:lnTo>
                  <a:lnTo>
                    <a:pt x="881" y="1178"/>
                  </a:lnTo>
                  <a:lnTo>
                    <a:pt x="881" y="1179"/>
                  </a:lnTo>
                  <a:lnTo>
                    <a:pt x="881" y="1180"/>
                  </a:lnTo>
                  <a:lnTo>
                    <a:pt x="881" y="1180"/>
                  </a:lnTo>
                  <a:lnTo>
                    <a:pt x="881" y="1181"/>
                  </a:lnTo>
                  <a:lnTo>
                    <a:pt x="882" y="1182"/>
                  </a:lnTo>
                  <a:lnTo>
                    <a:pt x="882" y="1183"/>
                  </a:lnTo>
                  <a:lnTo>
                    <a:pt x="882" y="1183"/>
                  </a:lnTo>
                  <a:lnTo>
                    <a:pt x="882" y="1184"/>
                  </a:lnTo>
                  <a:lnTo>
                    <a:pt x="882" y="1185"/>
                  </a:lnTo>
                  <a:lnTo>
                    <a:pt x="883" y="1185"/>
                  </a:lnTo>
                  <a:lnTo>
                    <a:pt x="883" y="1186"/>
                  </a:lnTo>
                  <a:lnTo>
                    <a:pt x="883" y="1186"/>
                  </a:lnTo>
                  <a:lnTo>
                    <a:pt x="883" y="1187"/>
                  </a:lnTo>
                  <a:lnTo>
                    <a:pt x="883" y="1188"/>
                  </a:lnTo>
                  <a:lnTo>
                    <a:pt x="883" y="1188"/>
                  </a:lnTo>
                  <a:lnTo>
                    <a:pt x="883" y="1189"/>
                  </a:lnTo>
                  <a:lnTo>
                    <a:pt x="884" y="1190"/>
                  </a:lnTo>
                  <a:lnTo>
                    <a:pt x="884" y="1190"/>
                  </a:lnTo>
                  <a:lnTo>
                    <a:pt x="884" y="1191"/>
                  </a:lnTo>
                  <a:lnTo>
                    <a:pt x="884" y="1191"/>
                  </a:lnTo>
                  <a:lnTo>
                    <a:pt x="885" y="1191"/>
                  </a:lnTo>
                  <a:lnTo>
                    <a:pt x="885" y="1192"/>
                  </a:lnTo>
                  <a:lnTo>
                    <a:pt x="885" y="1193"/>
                  </a:lnTo>
                  <a:lnTo>
                    <a:pt x="885" y="1193"/>
                  </a:lnTo>
                  <a:lnTo>
                    <a:pt x="885" y="1194"/>
                  </a:lnTo>
                  <a:lnTo>
                    <a:pt x="885" y="1194"/>
                  </a:lnTo>
                  <a:lnTo>
                    <a:pt x="885" y="1195"/>
                  </a:lnTo>
                  <a:lnTo>
                    <a:pt x="886" y="1195"/>
                  </a:lnTo>
                  <a:lnTo>
                    <a:pt x="886" y="1196"/>
                  </a:lnTo>
                  <a:lnTo>
                    <a:pt x="886" y="1196"/>
                  </a:lnTo>
                  <a:lnTo>
                    <a:pt x="886" y="1196"/>
                  </a:lnTo>
                  <a:lnTo>
                    <a:pt x="886" y="1197"/>
                  </a:lnTo>
                  <a:lnTo>
                    <a:pt x="886" y="1197"/>
                  </a:lnTo>
                  <a:lnTo>
                    <a:pt x="886" y="1198"/>
                  </a:lnTo>
                  <a:lnTo>
                    <a:pt x="887" y="1198"/>
                  </a:lnTo>
                  <a:lnTo>
                    <a:pt x="887" y="1198"/>
                  </a:lnTo>
                  <a:lnTo>
                    <a:pt x="887" y="1199"/>
                  </a:lnTo>
                  <a:lnTo>
                    <a:pt x="887" y="1199"/>
                  </a:lnTo>
                  <a:lnTo>
                    <a:pt x="887" y="1200"/>
                  </a:lnTo>
                  <a:lnTo>
                    <a:pt x="888" y="1200"/>
                  </a:lnTo>
                  <a:lnTo>
                    <a:pt x="888" y="1200"/>
                  </a:lnTo>
                  <a:lnTo>
                    <a:pt x="888" y="1200"/>
                  </a:lnTo>
                  <a:lnTo>
                    <a:pt x="888" y="1201"/>
                  </a:lnTo>
                  <a:lnTo>
                    <a:pt x="888" y="1201"/>
                  </a:lnTo>
                  <a:lnTo>
                    <a:pt x="888" y="1201"/>
                  </a:lnTo>
                  <a:lnTo>
                    <a:pt x="889" y="1201"/>
                  </a:lnTo>
                  <a:lnTo>
                    <a:pt x="889" y="1201"/>
                  </a:lnTo>
                  <a:lnTo>
                    <a:pt x="889" y="1202"/>
                  </a:lnTo>
                  <a:lnTo>
                    <a:pt x="889" y="1202"/>
                  </a:lnTo>
                  <a:lnTo>
                    <a:pt x="889" y="1202"/>
                  </a:lnTo>
                  <a:lnTo>
                    <a:pt x="890" y="1202"/>
                  </a:lnTo>
                  <a:lnTo>
                    <a:pt x="890" y="1203"/>
                  </a:lnTo>
                  <a:lnTo>
                    <a:pt x="890" y="1203"/>
                  </a:lnTo>
                  <a:lnTo>
                    <a:pt x="890" y="1203"/>
                  </a:lnTo>
                  <a:lnTo>
                    <a:pt x="890" y="1203"/>
                  </a:lnTo>
                  <a:lnTo>
                    <a:pt x="890" y="1203"/>
                  </a:lnTo>
                  <a:lnTo>
                    <a:pt x="890" y="1203"/>
                  </a:lnTo>
                  <a:lnTo>
                    <a:pt x="891" y="1203"/>
                  </a:lnTo>
                  <a:lnTo>
                    <a:pt x="891" y="1203"/>
                  </a:lnTo>
                  <a:lnTo>
                    <a:pt x="891" y="1203"/>
                  </a:lnTo>
                  <a:lnTo>
                    <a:pt x="891" y="1203"/>
                  </a:lnTo>
                  <a:lnTo>
                    <a:pt x="891" y="1203"/>
                  </a:lnTo>
                  <a:lnTo>
                    <a:pt x="891" y="1203"/>
                  </a:lnTo>
                  <a:lnTo>
                    <a:pt x="891" y="1204"/>
                  </a:lnTo>
                  <a:lnTo>
                    <a:pt x="892" y="1204"/>
                  </a:lnTo>
                  <a:lnTo>
                    <a:pt x="892" y="1204"/>
                  </a:lnTo>
                  <a:lnTo>
                    <a:pt x="892" y="1203"/>
                  </a:lnTo>
                  <a:lnTo>
                    <a:pt x="892" y="1203"/>
                  </a:lnTo>
                  <a:lnTo>
                    <a:pt x="893" y="1203"/>
                  </a:lnTo>
                  <a:lnTo>
                    <a:pt x="893" y="1203"/>
                  </a:lnTo>
                  <a:lnTo>
                    <a:pt x="893" y="1203"/>
                  </a:lnTo>
                  <a:lnTo>
                    <a:pt x="893" y="1203"/>
                  </a:lnTo>
                  <a:lnTo>
                    <a:pt x="893" y="1203"/>
                  </a:lnTo>
                  <a:lnTo>
                    <a:pt x="893" y="1203"/>
                  </a:lnTo>
                  <a:lnTo>
                    <a:pt x="893" y="1203"/>
                  </a:lnTo>
                  <a:lnTo>
                    <a:pt x="894" y="1203"/>
                  </a:lnTo>
                  <a:lnTo>
                    <a:pt x="894" y="1203"/>
                  </a:lnTo>
                  <a:lnTo>
                    <a:pt x="894" y="1202"/>
                  </a:lnTo>
                  <a:lnTo>
                    <a:pt x="894" y="1202"/>
                  </a:lnTo>
                  <a:lnTo>
                    <a:pt x="894" y="1202"/>
                  </a:lnTo>
                  <a:lnTo>
                    <a:pt x="894" y="1202"/>
                  </a:lnTo>
                  <a:lnTo>
                    <a:pt x="894" y="1201"/>
                  </a:lnTo>
                  <a:lnTo>
                    <a:pt x="895" y="1201"/>
                  </a:lnTo>
                  <a:lnTo>
                    <a:pt x="895" y="1201"/>
                  </a:lnTo>
                  <a:lnTo>
                    <a:pt x="895" y="1201"/>
                  </a:lnTo>
                  <a:lnTo>
                    <a:pt x="895" y="1201"/>
                  </a:lnTo>
                  <a:lnTo>
                    <a:pt x="895" y="1200"/>
                  </a:lnTo>
                  <a:lnTo>
                    <a:pt x="896" y="1200"/>
                  </a:lnTo>
                  <a:lnTo>
                    <a:pt x="896" y="1200"/>
                  </a:lnTo>
                  <a:lnTo>
                    <a:pt x="896" y="1199"/>
                  </a:lnTo>
                  <a:lnTo>
                    <a:pt x="896" y="1199"/>
                  </a:lnTo>
                  <a:lnTo>
                    <a:pt x="896" y="1198"/>
                  </a:lnTo>
                  <a:lnTo>
                    <a:pt x="896" y="1198"/>
                  </a:lnTo>
                  <a:lnTo>
                    <a:pt x="896" y="1198"/>
                  </a:lnTo>
                  <a:lnTo>
                    <a:pt x="897" y="1197"/>
                  </a:lnTo>
                  <a:lnTo>
                    <a:pt x="897" y="1197"/>
                  </a:lnTo>
                  <a:lnTo>
                    <a:pt x="897" y="1196"/>
                  </a:lnTo>
                  <a:lnTo>
                    <a:pt x="897" y="1196"/>
                  </a:lnTo>
                  <a:lnTo>
                    <a:pt x="898" y="1196"/>
                  </a:lnTo>
                  <a:lnTo>
                    <a:pt x="898" y="1195"/>
                  </a:lnTo>
                  <a:lnTo>
                    <a:pt x="898" y="1195"/>
                  </a:lnTo>
                  <a:lnTo>
                    <a:pt x="898" y="1194"/>
                  </a:lnTo>
                  <a:lnTo>
                    <a:pt x="898" y="1193"/>
                  </a:lnTo>
                  <a:lnTo>
                    <a:pt x="898" y="1193"/>
                  </a:lnTo>
                  <a:lnTo>
                    <a:pt x="898" y="1193"/>
                  </a:lnTo>
                  <a:lnTo>
                    <a:pt x="899" y="1192"/>
                  </a:lnTo>
                  <a:lnTo>
                    <a:pt x="899" y="1191"/>
                  </a:lnTo>
                  <a:lnTo>
                    <a:pt x="899" y="1191"/>
                  </a:lnTo>
                  <a:lnTo>
                    <a:pt x="899" y="1190"/>
                  </a:lnTo>
                  <a:lnTo>
                    <a:pt x="899" y="1190"/>
                  </a:lnTo>
                  <a:lnTo>
                    <a:pt x="899" y="1189"/>
                  </a:lnTo>
                  <a:lnTo>
                    <a:pt x="899" y="1188"/>
                  </a:lnTo>
                  <a:lnTo>
                    <a:pt x="900" y="1188"/>
                  </a:lnTo>
                  <a:lnTo>
                    <a:pt x="900" y="1187"/>
                  </a:lnTo>
                  <a:lnTo>
                    <a:pt x="900" y="1186"/>
                  </a:lnTo>
                  <a:lnTo>
                    <a:pt x="900" y="1185"/>
                  </a:lnTo>
                  <a:lnTo>
                    <a:pt x="900" y="1185"/>
                  </a:lnTo>
                  <a:lnTo>
                    <a:pt x="901" y="1184"/>
                  </a:lnTo>
                  <a:lnTo>
                    <a:pt x="901" y="1183"/>
                  </a:lnTo>
                  <a:lnTo>
                    <a:pt x="901" y="1183"/>
                  </a:lnTo>
                  <a:lnTo>
                    <a:pt x="901" y="1182"/>
                  </a:lnTo>
                  <a:lnTo>
                    <a:pt x="901" y="1181"/>
                  </a:lnTo>
                  <a:lnTo>
                    <a:pt x="901" y="1180"/>
                  </a:lnTo>
                  <a:lnTo>
                    <a:pt x="901" y="1179"/>
                  </a:lnTo>
                  <a:lnTo>
                    <a:pt x="902" y="1178"/>
                  </a:lnTo>
                  <a:lnTo>
                    <a:pt x="902" y="1178"/>
                  </a:lnTo>
                  <a:lnTo>
                    <a:pt x="902" y="1177"/>
                  </a:lnTo>
                  <a:lnTo>
                    <a:pt x="902" y="1176"/>
                  </a:lnTo>
                  <a:lnTo>
                    <a:pt x="903" y="1175"/>
                  </a:lnTo>
                  <a:lnTo>
                    <a:pt x="903" y="1174"/>
                  </a:lnTo>
                  <a:lnTo>
                    <a:pt x="903" y="1173"/>
                  </a:lnTo>
                  <a:lnTo>
                    <a:pt x="903" y="1172"/>
                  </a:lnTo>
                  <a:lnTo>
                    <a:pt x="903" y="1171"/>
                  </a:lnTo>
                  <a:lnTo>
                    <a:pt x="903" y="1170"/>
                  </a:lnTo>
                  <a:lnTo>
                    <a:pt x="903" y="1169"/>
                  </a:lnTo>
                  <a:lnTo>
                    <a:pt x="904" y="1168"/>
                  </a:lnTo>
                  <a:lnTo>
                    <a:pt x="904" y="1167"/>
                  </a:lnTo>
                  <a:lnTo>
                    <a:pt x="904" y="1167"/>
                  </a:lnTo>
                  <a:lnTo>
                    <a:pt x="904" y="1165"/>
                  </a:lnTo>
                  <a:lnTo>
                    <a:pt x="904" y="1164"/>
                  </a:lnTo>
                  <a:lnTo>
                    <a:pt x="904" y="1163"/>
                  </a:lnTo>
                  <a:lnTo>
                    <a:pt x="904" y="1162"/>
                  </a:lnTo>
                  <a:lnTo>
                    <a:pt x="905" y="1161"/>
                  </a:lnTo>
                  <a:lnTo>
                    <a:pt x="905" y="1160"/>
                  </a:lnTo>
                  <a:lnTo>
                    <a:pt x="905" y="1159"/>
                  </a:lnTo>
                  <a:lnTo>
                    <a:pt x="905" y="1158"/>
                  </a:lnTo>
                  <a:lnTo>
                    <a:pt x="905" y="1157"/>
                  </a:lnTo>
                  <a:lnTo>
                    <a:pt x="906" y="1155"/>
                  </a:lnTo>
                  <a:lnTo>
                    <a:pt x="906" y="1154"/>
                  </a:lnTo>
                  <a:lnTo>
                    <a:pt x="906" y="1153"/>
                  </a:lnTo>
                  <a:lnTo>
                    <a:pt x="906" y="1152"/>
                  </a:lnTo>
                  <a:lnTo>
                    <a:pt x="906" y="1151"/>
                  </a:lnTo>
                  <a:lnTo>
                    <a:pt x="906" y="1150"/>
                  </a:lnTo>
                  <a:lnTo>
                    <a:pt x="906" y="1148"/>
                  </a:lnTo>
                  <a:lnTo>
                    <a:pt x="907" y="1147"/>
                  </a:lnTo>
                  <a:lnTo>
                    <a:pt x="907" y="1146"/>
                  </a:lnTo>
                  <a:lnTo>
                    <a:pt x="907" y="1145"/>
                  </a:lnTo>
                  <a:lnTo>
                    <a:pt x="907" y="1143"/>
                  </a:lnTo>
                  <a:lnTo>
                    <a:pt x="908" y="1142"/>
                  </a:lnTo>
                  <a:lnTo>
                    <a:pt x="908" y="1141"/>
                  </a:lnTo>
                  <a:lnTo>
                    <a:pt x="908" y="1139"/>
                  </a:lnTo>
                  <a:lnTo>
                    <a:pt x="908" y="1138"/>
                  </a:lnTo>
                  <a:lnTo>
                    <a:pt x="908" y="1137"/>
                  </a:lnTo>
                  <a:lnTo>
                    <a:pt x="908" y="1135"/>
                  </a:lnTo>
                  <a:lnTo>
                    <a:pt x="908" y="1134"/>
                  </a:lnTo>
                  <a:lnTo>
                    <a:pt x="909" y="1132"/>
                  </a:lnTo>
                  <a:lnTo>
                    <a:pt x="909" y="1131"/>
                  </a:lnTo>
                  <a:lnTo>
                    <a:pt x="909" y="1130"/>
                  </a:lnTo>
                  <a:lnTo>
                    <a:pt x="909" y="1128"/>
                  </a:lnTo>
                  <a:lnTo>
                    <a:pt x="909" y="1127"/>
                  </a:lnTo>
                  <a:lnTo>
                    <a:pt x="909" y="1126"/>
                  </a:lnTo>
                  <a:lnTo>
                    <a:pt x="909" y="1124"/>
                  </a:lnTo>
                  <a:lnTo>
                    <a:pt x="910" y="1122"/>
                  </a:lnTo>
                  <a:lnTo>
                    <a:pt x="910" y="1121"/>
                  </a:lnTo>
                  <a:lnTo>
                    <a:pt x="910" y="1119"/>
                  </a:lnTo>
                  <a:lnTo>
                    <a:pt x="910" y="1118"/>
                  </a:lnTo>
                  <a:lnTo>
                    <a:pt x="910" y="1117"/>
                  </a:lnTo>
                  <a:lnTo>
                    <a:pt x="911" y="1115"/>
                  </a:lnTo>
                  <a:lnTo>
                    <a:pt x="911" y="1114"/>
                  </a:lnTo>
                  <a:lnTo>
                    <a:pt x="911" y="1112"/>
                  </a:lnTo>
                  <a:lnTo>
                    <a:pt x="911" y="1110"/>
                  </a:lnTo>
                  <a:lnTo>
                    <a:pt x="911" y="1109"/>
                  </a:lnTo>
                  <a:lnTo>
                    <a:pt x="911" y="1107"/>
                  </a:lnTo>
                  <a:lnTo>
                    <a:pt x="911" y="1106"/>
                  </a:lnTo>
                  <a:lnTo>
                    <a:pt x="912" y="1104"/>
                  </a:lnTo>
                  <a:lnTo>
                    <a:pt x="912" y="1103"/>
                  </a:lnTo>
                  <a:lnTo>
                    <a:pt x="912" y="1101"/>
                  </a:lnTo>
                  <a:lnTo>
                    <a:pt x="912" y="1099"/>
                  </a:lnTo>
                  <a:lnTo>
                    <a:pt x="913" y="1098"/>
                  </a:lnTo>
                  <a:lnTo>
                    <a:pt x="913" y="1096"/>
                  </a:lnTo>
                  <a:lnTo>
                    <a:pt x="913" y="1094"/>
                  </a:lnTo>
                  <a:lnTo>
                    <a:pt x="913" y="1093"/>
                  </a:lnTo>
                  <a:lnTo>
                    <a:pt x="913" y="1091"/>
                  </a:lnTo>
                  <a:lnTo>
                    <a:pt x="913" y="1089"/>
                  </a:lnTo>
                  <a:lnTo>
                    <a:pt x="913" y="1087"/>
                  </a:lnTo>
                  <a:lnTo>
                    <a:pt x="914" y="1086"/>
                  </a:lnTo>
                  <a:lnTo>
                    <a:pt x="914" y="1084"/>
                  </a:lnTo>
                  <a:lnTo>
                    <a:pt x="914" y="1082"/>
                  </a:lnTo>
                  <a:lnTo>
                    <a:pt x="914" y="1080"/>
                  </a:lnTo>
                  <a:lnTo>
                    <a:pt x="914" y="1078"/>
                  </a:lnTo>
                  <a:lnTo>
                    <a:pt x="914" y="1077"/>
                  </a:lnTo>
                  <a:lnTo>
                    <a:pt x="914" y="1075"/>
                  </a:lnTo>
                  <a:lnTo>
                    <a:pt x="915" y="1073"/>
                  </a:lnTo>
                  <a:lnTo>
                    <a:pt x="915" y="1071"/>
                  </a:lnTo>
                  <a:lnTo>
                    <a:pt x="915" y="1070"/>
                  </a:lnTo>
                  <a:lnTo>
                    <a:pt x="915" y="1068"/>
                  </a:lnTo>
                  <a:lnTo>
                    <a:pt x="915" y="1066"/>
                  </a:lnTo>
                  <a:lnTo>
                    <a:pt x="916" y="1064"/>
                  </a:lnTo>
                  <a:lnTo>
                    <a:pt x="916" y="1062"/>
                  </a:lnTo>
                  <a:lnTo>
                    <a:pt x="916" y="1060"/>
                  </a:lnTo>
                  <a:lnTo>
                    <a:pt x="916" y="1058"/>
                  </a:lnTo>
                  <a:lnTo>
                    <a:pt x="916" y="1057"/>
                  </a:lnTo>
                  <a:lnTo>
                    <a:pt x="916" y="1055"/>
                  </a:lnTo>
                  <a:lnTo>
                    <a:pt x="916" y="1053"/>
                  </a:lnTo>
                  <a:lnTo>
                    <a:pt x="917" y="1051"/>
                  </a:lnTo>
                  <a:lnTo>
                    <a:pt x="917" y="1049"/>
                  </a:lnTo>
                  <a:lnTo>
                    <a:pt x="917" y="1047"/>
                  </a:lnTo>
                  <a:lnTo>
                    <a:pt x="917" y="1045"/>
                  </a:lnTo>
                  <a:lnTo>
                    <a:pt x="918" y="1043"/>
                  </a:lnTo>
                  <a:lnTo>
                    <a:pt x="918" y="1041"/>
                  </a:lnTo>
                  <a:lnTo>
                    <a:pt x="918" y="1039"/>
                  </a:lnTo>
                  <a:lnTo>
                    <a:pt x="918" y="1037"/>
                  </a:lnTo>
                  <a:lnTo>
                    <a:pt x="918" y="1035"/>
                  </a:lnTo>
                  <a:lnTo>
                    <a:pt x="918" y="1033"/>
                  </a:lnTo>
                  <a:lnTo>
                    <a:pt x="918" y="1031"/>
                  </a:lnTo>
                  <a:lnTo>
                    <a:pt x="919" y="1029"/>
                  </a:lnTo>
                  <a:lnTo>
                    <a:pt x="919" y="1027"/>
                  </a:lnTo>
                  <a:lnTo>
                    <a:pt x="919" y="1025"/>
                  </a:lnTo>
                  <a:lnTo>
                    <a:pt x="919" y="1023"/>
                  </a:lnTo>
                  <a:lnTo>
                    <a:pt x="919" y="1021"/>
                  </a:lnTo>
                  <a:lnTo>
                    <a:pt x="919" y="1019"/>
                  </a:lnTo>
                  <a:lnTo>
                    <a:pt x="919" y="1017"/>
                  </a:lnTo>
                  <a:lnTo>
                    <a:pt x="920" y="1015"/>
                  </a:lnTo>
                  <a:lnTo>
                    <a:pt x="920" y="1013"/>
                  </a:lnTo>
                  <a:lnTo>
                    <a:pt x="920" y="1011"/>
                  </a:lnTo>
                  <a:lnTo>
                    <a:pt x="920" y="1009"/>
                  </a:lnTo>
                  <a:lnTo>
                    <a:pt x="920" y="1007"/>
                  </a:lnTo>
                  <a:lnTo>
                    <a:pt x="921" y="1005"/>
                  </a:lnTo>
                  <a:lnTo>
                    <a:pt x="921" y="1002"/>
                  </a:lnTo>
                  <a:lnTo>
                    <a:pt x="921" y="1001"/>
                  </a:lnTo>
                  <a:lnTo>
                    <a:pt x="921" y="998"/>
                  </a:lnTo>
                  <a:lnTo>
                    <a:pt x="921" y="996"/>
                  </a:lnTo>
                  <a:lnTo>
                    <a:pt x="921" y="994"/>
                  </a:lnTo>
                  <a:lnTo>
                    <a:pt x="922" y="992"/>
                  </a:lnTo>
                  <a:lnTo>
                    <a:pt x="922" y="990"/>
                  </a:lnTo>
                  <a:lnTo>
                    <a:pt x="922" y="988"/>
                  </a:lnTo>
                  <a:lnTo>
                    <a:pt x="922" y="986"/>
                  </a:lnTo>
                  <a:lnTo>
                    <a:pt x="922" y="984"/>
                  </a:lnTo>
                  <a:lnTo>
                    <a:pt x="922" y="981"/>
                  </a:lnTo>
                  <a:lnTo>
                    <a:pt x="922" y="979"/>
                  </a:lnTo>
                  <a:lnTo>
                    <a:pt x="923" y="977"/>
                  </a:lnTo>
                  <a:lnTo>
                    <a:pt x="923" y="975"/>
                  </a:lnTo>
                  <a:lnTo>
                    <a:pt x="923" y="973"/>
                  </a:lnTo>
                  <a:lnTo>
                    <a:pt x="923" y="971"/>
                  </a:lnTo>
                  <a:lnTo>
                    <a:pt x="923" y="968"/>
                  </a:lnTo>
                  <a:lnTo>
                    <a:pt x="924" y="966"/>
                  </a:lnTo>
                  <a:lnTo>
                    <a:pt x="924" y="964"/>
                  </a:lnTo>
                  <a:lnTo>
                    <a:pt x="924" y="962"/>
                  </a:lnTo>
                  <a:lnTo>
                    <a:pt x="924" y="960"/>
                  </a:lnTo>
                  <a:lnTo>
                    <a:pt x="924" y="958"/>
                  </a:lnTo>
                  <a:lnTo>
                    <a:pt x="924" y="955"/>
                  </a:lnTo>
                  <a:lnTo>
                    <a:pt x="924" y="953"/>
                  </a:lnTo>
                  <a:lnTo>
                    <a:pt x="925" y="951"/>
                  </a:lnTo>
                  <a:lnTo>
                    <a:pt x="925" y="949"/>
                  </a:lnTo>
                  <a:lnTo>
                    <a:pt x="925" y="946"/>
                  </a:lnTo>
                  <a:lnTo>
                    <a:pt x="925" y="944"/>
                  </a:lnTo>
                  <a:lnTo>
                    <a:pt x="926" y="942"/>
                  </a:lnTo>
                  <a:lnTo>
                    <a:pt x="926" y="940"/>
                  </a:lnTo>
                  <a:lnTo>
                    <a:pt x="926" y="938"/>
                  </a:lnTo>
                  <a:lnTo>
                    <a:pt x="926" y="935"/>
                  </a:lnTo>
                  <a:lnTo>
                    <a:pt x="926" y="933"/>
                  </a:lnTo>
                  <a:lnTo>
                    <a:pt x="926" y="931"/>
                  </a:lnTo>
                  <a:lnTo>
                    <a:pt x="926" y="929"/>
                  </a:lnTo>
                  <a:lnTo>
                    <a:pt x="927" y="927"/>
                  </a:lnTo>
                  <a:lnTo>
                    <a:pt x="927" y="924"/>
                  </a:lnTo>
                  <a:lnTo>
                    <a:pt x="927" y="922"/>
                  </a:lnTo>
                  <a:lnTo>
                    <a:pt x="927" y="920"/>
                  </a:lnTo>
                  <a:lnTo>
                    <a:pt x="927" y="918"/>
                  </a:lnTo>
                  <a:lnTo>
                    <a:pt x="927" y="915"/>
                  </a:lnTo>
                  <a:lnTo>
                    <a:pt x="927" y="913"/>
                  </a:lnTo>
                  <a:lnTo>
                    <a:pt x="928" y="911"/>
                  </a:lnTo>
                  <a:lnTo>
                    <a:pt x="928" y="909"/>
                  </a:lnTo>
                  <a:lnTo>
                    <a:pt x="928" y="907"/>
                  </a:lnTo>
                  <a:lnTo>
                    <a:pt x="928" y="904"/>
                  </a:lnTo>
                  <a:lnTo>
                    <a:pt x="928" y="902"/>
                  </a:lnTo>
                  <a:lnTo>
                    <a:pt x="929" y="900"/>
                  </a:lnTo>
                  <a:lnTo>
                    <a:pt x="929" y="897"/>
                  </a:lnTo>
                  <a:lnTo>
                    <a:pt x="929" y="896"/>
                  </a:lnTo>
                  <a:lnTo>
                    <a:pt x="929" y="893"/>
                  </a:lnTo>
                  <a:lnTo>
                    <a:pt x="929" y="891"/>
                  </a:lnTo>
                  <a:lnTo>
                    <a:pt x="929" y="889"/>
                  </a:lnTo>
                  <a:lnTo>
                    <a:pt x="929" y="886"/>
                  </a:lnTo>
                  <a:lnTo>
                    <a:pt x="930" y="884"/>
                  </a:lnTo>
                  <a:lnTo>
                    <a:pt x="930" y="882"/>
                  </a:lnTo>
                  <a:lnTo>
                    <a:pt x="930" y="880"/>
                  </a:lnTo>
                  <a:lnTo>
                    <a:pt x="930" y="877"/>
                  </a:lnTo>
                  <a:lnTo>
                    <a:pt x="931" y="875"/>
                  </a:lnTo>
                  <a:lnTo>
                    <a:pt x="931" y="873"/>
                  </a:lnTo>
                  <a:lnTo>
                    <a:pt x="931" y="871"/>
                  </a:lnTo>
                  <a:lnTo>
                    <a:pt x="931" y="869"/>
                  </a:lnTo>
                  <a:lnTo>
                    <a:pt x="931" y="866"/>
                  </a:lnTo>
                  <a:lnTo>
                    <a:pt x="931" y="864"/>
                  </a:lnTo>
                  <a:lnTo>
                    <a:pt x="931" y="862"/>
                  </a:lnTo>
                  <a:lnTo>
                    <a:pt x="932" y="860"/>
                  </a:lnTo>
                  <a:lnTo>
                    <a:pt x="932" y="858"/>
                  </a:lnTo>
                  <a:lnTo>
                    <a:pt x="932" y="856"/>
                  </a:lnTo>
                  <a:lnTo>
                    <a:pt x="932" y="853"/>
                  </a:lnTo>
                  <a:lnTo>
                    <a:pt x="932" y="851"/>
                  </a:lnTo>
                  <a:lnTo>
                    <a:pt x="932" y="849"/>
                  </a:lnTo>
                  <a:lnTo>
                    <a:pt x="932" y="847"/>
                  </a:lnTo>
                  <a:lnTo>
                    <a:pt x="933" y="845"/>
                  </a:lnTo>
                  <a:lnTo>
                    <a:pt x="933" y="842"/>
                  </a:lnTo>
                  <a:lnTo>
                    <a:pt x="933" y="840"/>
                  </a:lnTo>
                  <a:lnTo>
                    <a:pt x="933" y="838"/>
                  </a:lnTo>
                  <a:lnTo>
                    <a:pt x="933" y="836"/>
                  </a:lnTo>
                  <a:lnTo>
                    <a:pt x="934" y="834"/>
                  </a:lnTo>
                  <a:lnTo>
                    <a:pt x="934" y="831"/>
                  </a:lnTo>
                  <a:lnTo>
                    <a:pt x="934" y="830"/>
                  </a:lnTo>
                  <a:lnTo>
                    <a:pt x="934" y="827"/>
                  </a:lnTo>
                  <a:lnTo>
                    <a:pt x="934" y="825"/>
                  </a:lnTo>
                  <a:lnTo>
                    <a:pt x="934" y="823"/>
                  </a:lnTo>
                  <a:lnTo>
                    <a:pt x="934" y="821"/>
                  </a:lnTo>
                  <a:lnTo>
                    <a:pt x="935" y="819"/>
                  </a:lnTo>
                  <a:lnTo>
                    <a:pt x="935" y="817"/>
                  </a:lnTo>
                  <a:lnTo>
                    <a:pt x="935" y="815"/>
                  </a:lnTo>
                  <a:lnTo>
                    <a:pt x="935" y="812"/>
                  </a:lnTo>
                  <a:lnTo>
                    <a:pt x="936" y="810"/>
                  </a:lnTo>
                  <a:lnTo>
                    <a:pt x="936" y="808"/>
                  </a:lnTo>
                  <a:lnTo>
                    <a:pt x="936" y="806"/>
                  </a:lnTo>
                  <a:lnTo>
                    <a:pt x="936" y="804"/>
                  </a:lnTo>
                  <a:lnTo>
                    <a:pt x="936" y="802"/>
                  </a:lnTo>
                  <a:lnTo>
                    <a:pt x="936" y="800"/>
                  </a:lnTo>
                  <a:lnTo>
                    <a:pt x="936" y="798"/>
                  </a:lnTo>
                  <a:lnTo>
                    <a:pt x="937" y="796"/>
                  </a:lnTo>
                  <a:lnTo>
                    <a:pt x="937" y="794"/>
                  </a:lnTo>
                  <a:lnTo>
                    <a:pt x="937" y="792"/>
                  </a:lnTo>
                  <a:lnTo>
                    <a:pt x="937" y="790"/>
                  </a:lnTo>
                  <a:lnTo>
                    <a:pt x="937" y="788"/>
                  </a:lnTo>
                  <a:lnTo>
                    <a:pt x="937" y="786"/>
                  </a:lnTo>
                  <a:lnTo>
                    <a:pt x="937" y="784"/>
                  </a:lnTo>
                  <a:lnTo>
                    <a:pt x="938" y="782"/>
                  </a:lnTo>
                  <a:lnTo>
                    <a:pt x="938" y="780"/>
                  </a:lnTo>
                  <a:lnTo>
                    <a:pt x="938" y="778"/>
                  </a:lnTo>
                  <a:lnTo>
                    <a:pt x="938" y="776"/>
                  </a:lnTo>
                  <a:lnTo>
                    <a:pt x="938" y="774"/>
                  </a:lnTo>
                  <a:lnTo>
                    <a:pt x="939" y="772"/>
                  </a:lnTo>
                  <a:lnTo>
                    <a:pt x="939" y="770"/>
                  </a:lnTo>
                  <a:lnTo>
                    <a:pt x="939" y="768"/>
                  </a:lnTo>
                  <a:lnTo>
                    <a:pt x="939" y="766"/>
                  </a:lnTo>
                  <a:lnTo>
                    <a:pt x="939" y="764"/>
                  </a:lnTo>
                  <a:lnTo>
                    <a:pt x="939" y="762"/>
                  </a:lnTo>
                  <a:lnTo>
                    <a:pt x="939" y="760"/>
                  </a:lnTo>
                  <a:lnTo>
                    <a:pt x="940" y="759"/>
                  </a:lnTo>
                  <a:lnTo>
                    <a:pt x="940" y="757"/>
                  </a:lnTo>
                  <a:lnTo>
                    <a:pt x="940" y="755"/>
                  </a:lnTo>
                  <a:lnTo>
                    <a:pt x="940" y="753"/>
                  </a:lnTo>
                  <a:lnTo>
                    <a:pt x="941" y="751"/>
                  </a:lnTo>
                  <a:lnTo>
                    <a:pt x="941" y="749"/>
                  </a:lnTo>
                  <a:lnTo>
                    <a:pt x="941" y="748"/>
                  </a:lnTo>
                  <a:lnTo>
                    <a:pt x="941" y="746"/>
                  </a:lnTo>
                  <a:lnTo>
                    <a:pt x="941" y="744"/>
                  </a:lnTo>
                  <a:lnTo>
                    <a:pt x="941" y="742"/>
                  </a:lnTo>
                  <a:lnTo>
                    <a:pt x="941" y="740"/>
                  </a:lnTo>
                  <a:lnTo>
                    <a:pt x="942" y="738"/>
                  </a:lnTo>
                  <a:lnTo>
                    <a:pt x="942" y="737"/>
                  </a:lnTo>
                  <a:lnTo>
                    <a:pt x="942" y="735"/>
                  </a:lnTo>
                  <a:lnTo>
                    <a:pt x="942" y="733"/>
                  </a:lnTo>
                  <a:lnTo>
                    <a:pt x="942" y="731"/>
                  </a:lnTo>
                  <a:lnTo>
                    <a:pt x="942" y="730"/>
                  </a:lnTo>
                  <a:lnTo>
                    <a:pt x="942" y="728"/>
                  </a:lnTo>
                  <a:lnTo>
                    <a:pt x="943" y="726"/>
                  </a:lnTo>
                  <a:lnTo>
                    <a:pt x="943" y="725"/>
                  </a:lnTo>
                  <a:lnTo>
                    <a:pt x="943" y="723"/>
                  </a:lnTo>
                  <a:lnTo>
                    <a:pt x="943" y="721"/>
                  </a:lnTo>
                  <a:lnTo>
                    <a:pt x="943" y="720"/>
                  </a:lnTo>
                  <a:lnTo>
                    <a:pt x="944" y="718"/>
                  </a:lnTo>
                  <a:lnTo>
                    <a:pt x="944" y="716"/>
                  </a:lnTo>
                  <a:lnTo>
                    <a:pt x="944" y="715"/>
                  </a:lnTo>
                  <a:lnTo>
                    <a:pt x="944" y="713"/>
                  </a:lnTo>
                  <a:lnTo>
                    <a:pt x="944" y="712"/>
                  </a:lnTo>
                  <a:lnTo>
                    <a:pt x="944" y="710"/>
                  </a:lnTo>
                  <a:lnTo>
                    <a:pt x="944" y="709"/>
                  </a:lnTo>
                  <a:lnTo>
                    <a:pt x="945" y="707"/>
                  </a:lnTo>
                  <a:lnTo>
                    <a:pt x="945" y="706"/>
                  </a:lnTo>
                  <a:lnTo>
                    <a:pt x="945" y="704"/>
                  </a:lnTo>
                  <a:lnTo>
                    <a:pt x="945" y="703"/>
                  </a:lnTo>
                  <a:lnTo>
                    <a:pt x="946" y="701"/>
                  </a:lnTo>
                  <a:lnTo>
                    <a:pt x="946" y="700"/>
                  </a:lnTo>
                  <a:lnTo>
                    <a:pt x="946" y="698"/>
                  </a:lnTo>
                  <a:lnTo>
                    <a:pt x="946" y="697"/>
                  </a:lnTo>
                  <a:lnTo>
                    <a:pt x="946" y="696"/>
                  </a:lnTo>
                  <a:lnTo>
                    <a:pt x="946" y="694"/>
                  </a:lnTo>
                  <a:lnTo>
                    <a:pt x="946" y="693"/>
                  </a:lnTo>
                  <a:lnTo>
                    <a:pt x="947" y="692"/>
                  </a:lnTo>
                  <a:lnTo>
                    <a:pt x="947" y="690"/>
                  </a:lnTo>
                  <a:lnTo>
                    <a:pt x="947" y="689"/>
                  </a:lnTo>
                  <a:lnTo>
                    <a:pt x="947" y="687"/>
                  </a:lnTo>
                  <a:lnTo>
                    <a:pt x="947" y="686"/>
                  </a:lnTo>
                  <a:lnTo>
                    <a:pt x="947" y="685"/>
                  </a:lnTo>
                  <a:lnTo>
                    <a:pt x="947" y="684"/>
                  </a:lnTo>
                  <a:lnTo>
                    <a:pt x="948" y="682"/>
                  </a:lnTo>
                  <a:lnTo>
                    <a:pt x="948" y="681"/>
                  </a:lnTo>
                  <a:lnTo>
                    <a:pt x="948" y="680"/>
                  </a:lnTo>
                  <a:lnTo>
                    <a:pt x="948" y="679"/>
                  </a:lnTo>
                  <a:lnTo>
                    <a:pt x="948" y="678"/>
                  </a:lnTo>
                  <a:lnTo>
                    <a:pt x="949" y="677"/>
                  </a:lnTo>
                  <a:lnTo>
                    <a:pt x="949" y="675"/>
                  </a:lnTo>
                  <a:lnTo>
                    <a:pt x="949" y="674"/>
                  </a:lnTo>
                  <a:lnTo>
                    <a:pt x="949" y="673"/>
                  </a:lnTo>
                  <a:lnTo>
                    <a:pt x="949" y="672"/>
                  </a:lnTo>
                  <a:lnTo>
                    <a:pt x="949" y="671"/>
                  </a:lnTo>
                  <a:lnTo>
                    <a:pt x="950" y="670"/>
                  </a:lnTo>
                  <a:lnTo>
                    <a:pt x="950" y="669"/>
                  </a:lnTo>
                  <a:lnTo>
                    <a:pt x="950" y="668"/>
                  </a:lnTo>
                  <a:lnTo>
                    <a:pt x="950" y="667"/>
                  </a:lnTo>
                  <a:lnTo>
                    <a:pt x="950" y="666"/>
                  </a:lnTo>
                  <a:lnTo>
                    <a:pt x="951" y="665"/>
                  </a:lnTo>
                  <a:lnTo>
                    <a:pt x="951" y="664"/>
                  </a:lnTo>
                  <a:lnTo>
                    <a:pt x="951" y="663"/>
                  </a:lnTo>
                  <a:lnTo>
                    <a:pt x="951" y="662"/>
                  </a:lnTo>
                  <a:lnTo>
                    <a:pt x="951" y="661"/>
                  </a:lnTo>
                  <a:lnTo>
                    <a:pt x="951" y="660"/>
                  </a:lnTo>
                  <a:lnTo>
                    <a:pt x="951" y="659"/>
                  </a:lnTo>
                  <a:lnTo>
                    <a:pt x="952" y="659"/>
                  </a:lnTo>
                  <a:lnTo>
                    <a:pt x="952" y="657"/>
                  </a:lnTo>
                  <a:lnTo>
                    <a:pt x="952" y="657"/>
                  </a:lnTo>
                  <a:lnTo>
                    <a:pt x="952" y="656"/>
                  </a:lnTo>
                  <a:lnTo>
                    <a:pt x="952" y="655"/>
                  </a:lnTo>
                  <a:lnTo>
                    <a:pt x="952" y="654"/>
                  </a:lnTo>
                  <a:lnTo>
                    <a:pt x="952" y="654"/>
                  </a:lnTo>
                  <a:lnTo>
                    <a:pt x="953" y="653"/>
                  </a:lnTo>
                  <a:lnTo>
                    <a:pt x="953" y="652"/>
                  </a:lnTo>
                  <a:lnTo>
                    <a:pt x="953" y="652"/>
                  </a:lnTo>
                  <a:lnTo>
                    <a:pt x="953" y="651"/>
                  </a:lnTo>
                  <a:lnTo>
                    <a:pt x="954" y="651"/>
                  </a:lnTo>
                  <a:lnTo>
                    <a:pt x="954" y="650"/>
                  </a:lnTo>
                  <a:lnTo>
                    <a:pt x="954" y="649"/>
                  </a:lnTo>
                  <a:lnTo>
                    <a:pt x="954" y="649"/>
                  </a:lnTo>
                  <a:lnTo>
                    <a:pt x="954" y="648"/>
                  </a:lnTo>
                  <a:lnTo>
                    <a:pt x="954" y="647"/>
                  </a:lnTo>
                  <a:lnTo>
                    <a:pt x="954" y="647"/>
                  </a:lnTo>
                  <a:lnTo>
                    <a:pt x="955" y="647"/>
                  </a:lnTo>
                  <a:lnTo>
                    <a:pt x="955" y="646"/>
                  </a:lnTo>
                  <a:lnTo>
                    <a:pt x="955" y="646"/>
                  </a:lnTo>
                  <a:lnTo>
                    <a:pt x="955" y="645"/>
                  </a:lnTo>
                  <a:lnTo>
                    <a:pt x="955" y="645"/>
                  </a:lnTo>
                  <a:lnTo>
                    <a:pt x="955" y="644"/>
                  </a:lnTo>
                  <a:lnTo>
                    <a:pt x="955" y="644"/>
                  </a:lnTo>
                  <a:lnTo>
                    <a:pt x="956" y="644"/>
                  </a:lnTo>
                  <a:lnTo>
                    <a:pt x="956" y="643"/>
                  </a:lnTo>
                  <a:lnTo>
                    <a:pt x="956" y="643"/>
                  </a:lnTo>
                  <a:lnTo>
                    <a:pt x="956" y="643"/>
                  </a:lnTo>
                  <a:lnTo>
                    <a:pt x="956" y="642"/>
                  </a:lnTo>
                  <a:lnTo>
                    <a:pt x="957" y="642"/>
                  </a:lnTo>
                  <a:lnTo>
                    <a:pt x="957" y="642"/>
                  </a:lnTo>
                  <a:lnTo>
                    <a:pt x="957" y="642"/>
                  </a:lnTo>
                  <a:lnTo>
                    <a:pt x="957" y="642"/>
                  </a:lnTo>
                  <a:lnTo>
                    <a:pt x="957" y="641"/>
                  </a:lnTo>
                  <a:lnTo>
                    <a:pt x="957" y="641"/>
                  </a:lnTo>
                  <a:lnTo>
                    <a:pt x="957" y="641"/>
                  </a:lnTo>
                  <a:lnTo>
                    <a:pt x="958" y="641"/>
                  </a:lnTo>
                  <a:lnTo>
                    <a:pt x="958" y="641"/>
                  </a:lnTo>
                  <a:lnTo>
                    <a:pt x="958" y="641"/>
                  </a:lnTo>
                  <a:lnTo>
                    <a:pt x="958" y="641"/>
                  </a:lnTo>
                  <a:lnTo>
                    <a:pt x="959" y="641"/>
                  </a:lnTo>
                  <a:lnTo>
                    <a:pt x="959" y="641"/>
                  </a:lnTo>
                  <a:lnTo>
                    <a:pt x="959" y="641"/>
                  </a:lnTo>
                  <a:lnTo>
                    <a:pt x="959" y="641"/>
                  </a:lnTo>
                  <a:lnTo>
                    <a:pt x="959" y="641"/>
                  </a:lnTo>
                  <a:lnTo>
                    <a:pt x="959" y="641"/>
                  </a:lnTo>
                  <a:lnTo>
                    <a:pt x="959" y="641"/>
                  </a:lnTo>
                  <a:lnTo>
                    <a:pt x="960" y="641"/>
                  </a:lnTo>
                  <a:lnTo>
                    <a:pt x="960" y="642"/>
                  </a:lnTo>
                  <a:lnTo>
                    <a:pt x="960" y="642"/>
                  </a:lnTo>
                  <a:lnTo>
                    <a:pt x="960" y="642"/>
                  </a:lnTo>
                  <a:lnTo>
                    <a:pt x="960" y="642"/>
                  </a:lnTo>
                  <a:lnTo>
                    <a:pt x="960" y="642"/>
                  </a:lnTo>
                  <a:lnTo>
                    <a:pt x="960" y="642"/>
                  </a:lnTo>
                  <a:lnTo>
                    <a:pt x="961" y="643"/>
                  </a:lnTo>
                  <a:lnTo>
                    <a:pt x="961" y="643"/>
                  </a:lnTo>
                  <a:lnTo>
                    <a:pt x="961" y="644"/>
                  </a:lnTo>
                  <a:lnTo>
                    <a:pt x="961" y="644"/>
                  </a:lnTo>
                  <a:lnTo>
                    <a:pt x="961" y="644"/>
                  </a:lnTo>
                  <a:lnTo>
                    <a:pt x="962" y="645"/>
                  </a:lnTo>
                  <a:lnTo>
                    <a:pt x="962" y="645"/>
                  </a:lnTo>
                  <a:lnTo>
                    <a:pt x="962" y="646"/>
                  </a:lnTo>
                  <a:lnTo>
                    <a:pt x="962" y="646"/>
                  </a:lnTo>
                  <a:lnTo>
                    <a:pt x="962" y="647"/>
                  </a:lnTo>
                  <a:lnTo>
                    <a:pt x="962" y="647"/>
                  </a:lnTo>
                  <a:lnTo>
                    <a:pt x="962" y="647"/>
                  </a:lnTo>
                  <a:lnTo>
                    <a:pt x="963" y="648"/>
                  </a:lnTo>
                  <a:lnTo>
                    <a:pt x="963" y="649"/>
                  </a:lnTo>
                  <a:lnTo>
                    <a:pt x="963" y="649"/>
                  </a:lnTo>
                  <a:lnTo>
                    <a:pt x="963" y="650"/>
                  </a:lnTo>
                  <a:lnTo>
                    <a:pt x="964" y="651"/>
                  </a:lnTo>
                  <a:lnTo>
                    <a:pt x="964" y="651"/>
                  </a:lnTo>
                  <a:lnTo>
                    <a:pt x="964" y="652"/>
                  </a:lnTo>
                  <a:lnTo>
                    <a:pt x="964" y="653"/>
                  </a:lnTo>
                  <a:lnTo>
                    <a:pt x="964" y="654"/>
                  </a:lnTo>
                  <a:lnTo>
                    <a:pt x="964" y="654"/>
                  </a:lnTo>
                  <a:lnTo>
                    <a:pt x="964" y="655"/>
                  </a:lnTo>
                  <a:lnTo>
                    <a:pt x="965" y="656"/>
                  </a:lnTo>
                  <a:lnTo>
                    <a:pt x="965" y="657"/>
                  </a:lnTo>
                  <a:lnTo>
                    <a:pt x="965" y="657"/>
                  </a:lnTo>
                  <a:lnTo>
                    <a:pt x="965" y="658"/>
                  </a:lnTo>
                  <a:lnTo>
                    <a:pt x="965" y="659"/>
                  </a:lnTo>
                  <a:lnTo>
                    <a:pt x="965" y="660"/>
                  </a:lnTo>
                  <a:lnTo>
                    <a:pt x="965" y="661"/>
                  </a:lnTo>
                  <a:lnTo>
                    <a:pt x="966" y="662"/>
                  </a:lnTo>
                  <a:lnTo>
                    <a:pt x="966" y="663"/>
                  </a:lnTo>
                  <a:lnTo>
                    <a:pt x="966" y="664"/>
                  </a:lnTo>
                  <a:lnTo>
                    <a:pt x="966" y="665"/>
                  </a:lnTo>
                  <a:lnTo>
                    <a:pt x="966" y="666"/>
                  </a:lnTo>
                  <a:lnTo>
                    <a:pt x="967" y="667"/>
                  </a:lnTo>
                  <a:lnTo>
                    <a:pt x="967" y="668"/>
                  </a:lnTo>
                  <a:lnTo>
                    <a:pt x="967" y="669"/>
                  </a:lnTo>
                  <a:lnTo>
                    <a:pt x="967" y="670"/>
                  </a:lnTo>
                  <a:lnTo>
                    <a:pt x="967" y="672"/>
                  </a:lnTo>
                  <a:lnTo>
                    <a:pt x="967" y="673"/>
                  </a:lnTo>
                  <a:lnTo>
                    <a:pt x="967" y="674"/>
                  </a:lnTo>
                  <a:lnTo>
                    <a:pt x="968" y="675"/>
                  </a:lnTo>
                  <a:lnTo>
                    <a:pt x="968" y="677"/>
                  </a:lnTo>
                  <a:lnTo>
                    <a:pt x="968" y="678"/>
                  </a:lnTo>
                  <a:lnTo>
                    <a:pt x="968" y="679"/>
                  </a:lnTo>
                  <a:lnTo>
                    <a:pt x="969" y="680"/>
                  </a:lnTo>
                  <a:lnTo>
                    <a:pt x="969" y="682"/>
                  </a:lnTo>
                  <a:lnTo>
                    <a:pt x="969" y="683"/>
                  </a:lnTo>
                  <a:lnTo>
                    <a:pt x="969" y="684"/>
                  </a:lnTo>
                  <a:lnTo>
                    <a:pt x="969" y="686"/>
                  </a:lnTo>
                  <a:lnTo>
                    <a:pt x="969" y="687"/>
                  </a:lnTo>
                  <a:lnTo>
                    <a:pt x="969" y="689"/>
                  </a:lnTo>
                  <a:lnTo>
                    <a:pt x="970" y="690"/>
                  </a:lnTo>
                  <a:lnTo>
                    <a:pt x="970" y="692"/>
                  </a:lnTo>
                  <a:lnTo>
                    <a:pt x="970" y="693"/>
                  </a:lnTo>
                  <a:lnTo>
                    <a:pt x="970" y="695"/>
                  </a:lnTo>
                  <a:lnTo>
                    <a:pt x="970" y="696"/>
                  </a:lnTo>
                  <a:lnTo>
                    <a:pt x="970" y="698"/>
                  </a:lnTo>
                  <a:lnTo>
                    <a:pt x="970" y="699"/>
                  </a:lnTo>
                  <a:lnTo>
                    <a:pt x="971" y="701"/>
                  </a:lnTo>
                  <a:lnTo>
                    <a:pt x="971" y="703"/>
                  </a:lnTo>
                  <a:lnTo>
                    <a:pt x="971" y="704"/>
                  </a:lnTo>
                  <a:lnTo>
                    <a:pt x="971" y="706"/>
                  </a:lnTo>
                  <a:lnTo>
                    <a:pt x="971" y="708"/>
                  </a:lnTo>
                  <a:lnTo>
                    <a:pt x="972" y="709"/>
                  </a:lnTo>
                  <a:lnTo>
                    <a:pt x="972" y="711"/>
                  </a:lnTo>
                  <a:lnTo>
                    <a:pt x="972" y="713"/>
                  </a:lnTo>
                  <a:lnTo>
                    <a:pt x="972" y="715"/>
                  </a:lnTo>
                  <a:lnTo>
                    <a:pt x="972" y="716"/>
                  </a:lnTo>
                  <a:lnTo>
                    <a:pt x="972" y="718"/>
                  </a:lnTo>
                  <a:lnTo>
                    <a:pt x="972" y="720"/>
                  </a:lnTo>
                  <a:lnTo>
                    <a:pt x="973" y="722"/>
                  </a:lnTo>
                  <a:lnTo>
                    <a:pt x="973" y="724"/>
                  </a:lnTo>
                  <a:lnTo>
                    <a:pt x="973" y="726"/>
                  </a:lnTo>
                  <a:lnTo>
                    <a:pt x="973" y="728"/>
                  </a:lnTo>
                  <a:lnTo>
                    <a:pt x="974" y="730"/>
                  </a:lnTo>
                  <a:lnTo>
                    <a:pt x="974" y="731"/>
                  </a:lnTo>
                  <a:lnTo>
                    <a:pt x="974" y="733"/>
                  </a:lnTo>
                  <a:lnTo>
                    <a:pt x="974" y="736"/>
                  </a:lnTo>
                  <a:lnTo>
                    <a:pt x="974" y="738"/>
                  </a:lnTo>
                  <a:lnTo>
                    <a:pt x="974" y="739"/>
                  </a:lnTo>
                  <a:lnTo>
                    <a:pt x="974" y="741"/>
                  </a:lnTo>
                  <a:lnTo>
                    <a:pt x="975" y="744"/>
                  </a:lnTo>
                  <a:lnTo>
                    <a:pt x="975" y="746"/>
                  </a:lnTo>
                  <a:lnTo>
                    <a:pt x="975" y="748"/>
                  </a:lnTo>
                  <a:lnTo>
                    <a:pt x="975" y="750"/>
                  </a:lnTo>
                  <a:lnTo>
                    <a:pt x="975" y="752"/>
                  </a:lnTo>
                  <a:lnTo>
                    <a:pt x="975" y="754"/>
                  </a:lnTo>
                  <a:lnTo>
                    <a:pt x="975" y="756"/>
                  </a:lnTo>
                  <a:lnTo>
                    <a:pt x="976" y="759"/>
                  </a:lnTo>
                  <a:lnTo>
                    <a:pt x="976" y="761"/>
                  </a:lnTo>
                  <a:lnTo>
                    <a:pt x="976" y="763"/>
                  </a:lnTo>
                  <a:lnTo>
                    <a:pt x="976" y="766"/>
                  </a:lnTo>
                  <a:lnTo>
                    <a:pt x="976" y="768"/>
                  </a:lnTo>
                  <a:lnTo>
                    <a:pt x="977" y="770"/>
                  </a:lnTo>
                  <a:lnTo>
                    <a:pt x="977" y="772"/>
                  </a:lnTo>
                  <a:lnTo>
                    <a:pt x="977" y="775"/>
                  </a:lnTo>
                  <a:lnTo>
                    <a:pt x="977" y="777"/>
                  </a:lnTo>
                  <a:lnTo>
                    <a:pt x="977" y="779"/>
                  </a:lnTo>
                  <a:lnTo>
                    <a:pt x="977" y="782"/>
                  </a:lnTo>
                  <a:lnTo>
                    <a:pt x="977" y="784"/>
                  </a:lnTo>
                  <a:lnTo>
                    <a:pt x="978" y="787"/>
                  </a:lnTo>
                  <a:lnTo>
                    <a:pt x="978" y="789"/>
                  </a:lnTo>
                  <a:lnTo>
                    <a:pt x="978" y="792"/>
                  </a:lnTo>
                  <a:lnTo>
                    <a:pt x="978" y="794"/>
                  </a:lnTo>
                  <a:lnTo>
                    <a:pt x="979" y="797"/>
                  </a:lnTo>
                  <a:lnTo>
                    <a:pt x="979" y="799"/>
                  </a:lnTo>
                  <a:lnTo>
                    <a:pt x="979" y="802"/>
                  </a:lnTo>
                  <a:lnTo>
                    <a:pt x="979" y="804"/>
                  </a:lnTo>
                  <a:lnTo>
                    <a:pt x="979" y="807"/>
                  </a:lnTo>
                  <a:lnTo>
                    <a:pt x="979" y="809"/>
                  </a:lnTo>
                  <a:lnTo>
                    <a:pt x="979" y="812"/>
                  </a:lnTo>
                  <a:lnTo>
                    <a:pt x="980" y="814"/>
                  </a:lnTo>
                  <a:lnTo>
                    <a:pt x="980" y="817"/>
                  </a:lnTo>
                  <a:lnTo>
                    <a:pt x="980" y="820"/>
                  </a:lnTo>
                  <a:lnTo>
                    <a:pt x="980" y="822"/>
                  </a:lnTo>
                  <a:lnTo>
                    <a:pt x="980" y="825"/>
                  </a:lnTo>
                  <a:lnTo>
                    <a:pt x="980" y="828"/>
                  </a:lnTo>
                  <a:lnTo>
                    <a:pt x="980" y="830"/>
                  </a:lnTo>
                  <a:lnTo>
                    <a:pt x="981" y="833"/>
                  </a:lnTo>
                  <a:lnTo>
                    <a:pt x="981" y="836"/>
                  </a:lnTo>
                  <a:lnTo>
                    <a:pt x="981" y="838"/>
                  </a:lnTo>
                  <a:lnTo>
                    <a:pt x="981" y="841"/>
                  </a:lnTo>
                  <a:lnTo>
                    <a:pt x="981" y="844"/>
                  </a:lnTo>
                  <a:lnTo>
                    <a:pt x="982" y="847"/>
                  </a:lnTo>
                  <a:lnTo>
                    <a:pt x="982" y="850"/>
                  </a:lnTo>
                  <a:lnTo>
                    <a:pt x="982" y="853"/>
                  </a:lnTo>
                  <a:lnTo>
                    <a:pt x="982" y="855"/>
                  </a:lnTo>
                  <a:lnTo>
                    <a:pt x="982" y="858"/>
                  </a:lnTo>
                  <a:lnTo>
                    <a:pt x="982" y="861"/>
                  </a:lnTo>
                  <a:lnTo>
                    <a:pt x="983" y="864"/>
                  </a:lnTo>
                  <a:lnTo>
                    <a:pt x="983" y="867"/>
                  </a:lnTo>
                  <a:lnTo>
                    <a:pt x="983" y="870"/>
                  </a:lnTo>
                  <a:lnTo>
                    <a:pt x="983" y="873"/>
                  </a:lnTo>
                  <a:lnTo>
                    <a:pt x="983" y="876"/>
                  </a:lnTo>
                  <a:lnTo>
                    <a:pt x="983" y="878"/>
                  </a:lnTo>
                  <a:lnTo>
                    <a:pt x="983" y="881"/>
                  </a:lnTo>
                  <a:lnTo>
                    <a:pt x="984" y="884"/>
                  </a:lnTo>
                  <a:lnTo>
                    <a:pt x="984" y="887"/>
                  </a:lnTo>
                  <a:lnTo>
                    <a:pt x="984" y="890"/>
                  </a:lnTo>
                  <a:lnTo>
                    <a:pt x="984" y="893"/>
                  </a:lnTo>
                  <a:lnTo>
                    <a:pt x="984" y="896"/>
                  </a:lnTo>
                  <a:lnTo>
                    <a:pt x="985" y="899"/>
                  </a:lnTo>
                  <a:lnTo>
                    <a:pt x="985" y="902"/>
                  </a:lnTo>
                  <a:lnTo>
                    <a:pt x="985" y="905"/>
                  </a:lnTo>
                  <a:lnTo>
                    <a:pt x="985" y="909"/>
                  </a:lnTo>
                  <a:lnTo>
                    <a:pt x="985" y="912"/>
                  </a:lnTo>
                  <a:lnTo>
                    <a:pt x="985" y="915"/>
                  </a:lnTo>
                  <a:lnTo>
                    <a:pt x="985" y="918"/>
                  </a:lnTo>
                  <a:lnTo>
                    <a:pt x="986" y="921"/>
                  </a:lnTo>
                  <a:lnTo>
                    <a:pt x="986" y="924"/>
                  </a:lnTo>
                  <a:lnTo>
                    <a:pt x="986" y="927"/>
                  </a:lnTo>
                  <a:lnTo>
                    <a:pt x="986" y="930"/>
                  </a:lnTo>
                  <a:lnTo>
                    <a:pt x="987" y="933"/>
                  </a:lnTo>
                  <a:lnTo>
                    <a:pt x="987" y="937"/>
                  </a:lnTo>
                  <a:lnTo>
                    <a:pt x="987" y="940"/>
                  </a:lnTo>
                  <a:lnTo>
                    <a:pt x="987" y="943"/>
                  </a:lnTo>
                  <a:lnTo>
                    <a:pt x="987" y="946"/>
                  </a:lnTo>
                  <a:lnTo>
                    <a:pt x="987" y="949"/>
                  </a:lnTo>
                  <a:lnTo>
                    <a:pt x="987" y="952"/>
                  </a:lnTo>
                  <a:lnTo>
                    <a:pt x="988" y="955"/>
                  </a:lnTo>
                  <a:lnTo>
                    <a:pt x="988" y="959"/>
                  </a:lnTo>
                  <a:lnTo>
                    <a:pt x="988" y="962"/>
                  </a:lnTo>
                  <a:lnTo>
                    <a:pt x="988" y="965"/>
                  </a:lnTo>
                  <a:lnTo>
                    <a:pt x="988" y="968"/>
                  </a:lnTo>
                  <a:lnTo>
                    <a:pt x="988" y="971"/>
                  </a:lnTo>
                  <a:lnTo>
                    <a:pt x="988" y="975"/>
                  </a:lnTo>
                  <a:lnTo>
                    <a:pt x="989" y="978"/>
                  </a:lnTo>
                  <a:lnTo>
                    <a:pt x="989" y="981"/>
                  </a:lnTo>
                  <a:lnTo>
                    <a:pt x="989" y="984"/>
                  </a:lnTo>
                  <a:lnTo>
                    <a:pt x="989" y="988"/>
                  </a:lnTo>
                  <a:lnTo>
                    <a:pt x="989" y="991"/>
                  </a:lnTo>
                  <a:lnTo>
                    <a:pt x="990" y="994"/>
                  </a:lnTo>
                  <a:lnTo>
                    <a:pt x="990" y="997"/>
                  </a:lnTo>
                  <a:lnTo>
                    <a:pt x="990" y="1001"/>
                  </a:lnTo>
                  <a:lnTo>
                    <a:pt x="990" y="1004"/>
                  </a:lnTo>
                  <a:lnTo>
                    <a:pt x="990" y="1007"/>
                  </a:lnTo>
                  <a:lnTo>
                    <a:pt x="990" y="1011"/>
                  </a:lnTo>
                  <a:lnTo>
                    <a:pt x="990" y="1014"/>
                  </a:lnTo>
                  <a:lnTo>
                    <a:pt x="991" y="1017"/>
                  </a:lnTo>
                  <a:lnTo>
                    <a:pt x="991" y="1021"/>
                  </a:lnTo>
                  <a:lnTo>
                    <a:pt x="991" y="1024"/>
                  </a:lnTo>
                  <a:lnTo>
                    <a:pt x="991" y="1027"/>
                  </a:lnTo>
                  <a:lnTo>
                    <a:pt x="992" y="1031"/>
                  </a:lnTo>
                  <a:lnTo>
                    <a:pt x="992" y="1034"/>
                  </a:lnTo>
                  <a:lnTo>
                    <a:pt x="992" y="1037"/>
                  </a:lnTo>
                  <a:lnTo>
                    <a:pt x="992" y="1041"/>
                  </a:lnTo>
                  <a:lnTo>
                    <a:pt x="992" y="1044"/>
                  </a:lnTo>
                  <a:lnTo>
                    <a:pt x="992" y="1047"/>
                  </a:lnTo>
                  <a:lnTo>
                    <a:pt x="992" y="1051"/>
                  </a:lnTo>
                  <a:lnTo>
                    <a:pt x="993" y="1054"/>
                  </a:lnTo>
                  <a:lnTo>
                    <a:pt x="993" y="1058"/>
                  </a:lnTo>
                  <a:lnTo>
                    <a:pt x="993" y="1061"/>
                  </a:lnTo>
                  <a:lnTo>
                    <a:pt x="993" y="1064"/>
                  </a:lnTo>
                  <a:lnTo>
                    <a:pt x="993" y="1068"/>
                  </a:lnTo>
                  <a:lnTo>
                    <a:pt x="993" y="1071"/>
                  </a:lnTo>
                  <a:lnTo>
                    <a:pt x="993" y="1075"/>
                  </a:lnTo>
                  <a:lnTo>
                    <a:pt x="994" y="1078"/>
                  </a:lnTo>
                  <a:lnTo>
                    <a:pt x="994" y="1081"/>
                  </a:lnTo>
                  <a:lnTo>
                    <a:pt x="994" y="1085"/>
                  </a:lnTo>
                  <a:lnTo>
                    <a:pt x="994" y="1088"/>
                  </a:lnTo>
                  <a:lnTo>
                    <a:pt x="994" y="1091"/>
                  </a:lnTo>
                  <a:lnTo>
                    <a:pt x="995" y="1094"/>
                  </a:lnTo>
                  <a:lnTo>
                    <a:pt x="995" y="1098"/>
                  </a:lnTo>
                  <a:lnTo>
                    <a:pt x="995" y="1101"/>
                  </a:lnTo>
                  <a:lnTo>
                    <a:pt x="995" y="1105"/>
                  </a:lnTo>
                  <a:lnTo>
                    <a:pt x="995" y="1108"/>
                  </a:lnTo>
                  <a:lnTo>
                    <a:pt x="995" y="1111"/>
                  </a:lnTo>
                  <a:lnTo>
                    <a:pt x="995" y="1115"/>
                  </a:lnTo>
                  <a:lnTo>
                    <a:pt x="996" y="1118"/>
                  </a:lnTo>
                  <a:lnTo>
                    <a:pt x="996" y="1122"/>
                  </a:lnTo>
                  <a:lnTo>
                    <a:pt x="996" y="1125"/>
                  </a:lnTo>
                  <a:lnTo>
                    <a:pt x="996" y="1128"/>
                  </a:lnTo>
                  <a:lnTo>
                    <a:pt x="997" y="1132"/>
                  </a:lnTo>
                  <a:lnTo>
                    <a:pt x="997" y="1135"/>
                  </a:lnTo>
                  <a:lnTo>
                    <a:pt x="997" y="1138"/>
                  </a:lnTo>
                  <a:lnTo>
                    <a:pt x="997" y="1142"/>
                  </a:lnTo>
                  <a:lnTo>
                    <a:pt x="997" y="1145"/>
                  </a:lnTo>
                  <a:lnTo>
                    <a:pt x="997" y="1149"/>
                  </a:lnTo>
                  <a:lnTo>
                    <a:pt x="997" y="1152"/>
                  </a:lnTo>
                  <a:lnTo>
                    <a:pt x="998" y="1155"/>
                  </a:lnTo>
                  <a:lnTo>
                    <a:pt x="998" y="1158"/>
                  </a:lnTo>
                  <a:lnTo>
                    <a:pt x="998" y="1162"/>
                  </a:lnTo>
                  <a:lnTo>
                    <a:pt x="998" y="1165"/>
                  </a:lnTo>
                  <a:lnTo>
                    <a:pt x="998" y="1168"/>
                  </a:lnTo>
                  <a:lnTo>
                    <a:pt x="998" y="1172"/>
                  </a:lnTo>
                  <a:lnTo>
                    <a:pt x="998" y="1175"/>
                  </a:lnTo>
                  <a:lnTo>
                    <a:pt x="999" y="1178"/>
                  </a:lnTo>
                  <a:lnTo>
                    <a:pt x="999" y="1181"/>
                  </a:lnTo>
                  <a:lnTo>
                    <a:pt x="999" y="1185"/>
                  </a:lnTo>
                  <a:lnTo>
                    <a:pt x="999" y="1188"/>
                  </a:lnTo>
                  <a:lnTo>
                    <a:pt x="999" y="1191"/>
                  </a:lnTo>
                  <a:lnTo>
                    <a:pt x="1000" y="1195"/>
                  </a:lnTo>
                  <a:lnTo>
                    <a:pt x="1000" y="1198"/>
                  </a:lnTo>
                  <a:lnTo>
                    <a:pt x="1000" y="1201"/>
                  </a:lnTo>
                  <a:lnTo>
                    <a:pt x="1000" y="1204"/>
                  </a:lnTo>
                  <a:lnTo>
                    <a:pt x="1000" y="1208"/>
                  </a:lnTo>
                  <a:lnTo>
                    <a:pt x="1000" y="1211"/>
                  </a:lnTo>
                  <a:lnTo>
                    <a:pt x="1000" y="1214"/>
                  </a:lnTo>
                  <a:lnTo>
                    <a:pt x="1001" y="1218"/>
                  </a:lnTo>
                  <a:lnTo>
                    <a:pt x="1001" y="1221"/>
                  </a:lnTo>
                  <a:lnTo>
                    <a:pt x="1001" y="1224"/>
                  </a:lnTo>
                  <a:lnTo>
                    <a:pt x="1001" y="1227"/>
                  </a:lnTo>
                  <a:lnTo>
                    <a:pt x="1002" y="1230"/>
                  </a:lnTo>
                  <a:lnTo>
                    <a:pt x="1002" y="1234"/>
                  </a:lnTo>
                  <a:lnTo>
                    <a:pt x="1002" y="1237"/>
                  </a:lnTo>
                  <a:lnTo>
                    <a:pt x="1002" y="1240"/>
                  </a:lnTo>
                  <a:lnTo>
                    <a:pt x="1002" y="1243"/>
                  </a:lnTo>
                  <a:lnTo>
                    <a:pt x="1002" y="1246"/>
                  </a:lnTo>
                  <a:lnTo>
                    <a:pt x="1002" y="1249"/>
                  </a:lnTo>
                  <a:lnTo>
                    <a:pt x="1003" y="1252"/>
                  </a:lnTo>
                  <a:lnTo>
                    <a:pt x="1003" y="1255"/>
                  </a:lnTo>
                  <a:lnTo>
                    <a:pt x="1003" y="1259"/>
                  </a:lnTo>
                  <a:lnTo>
                    <a:pt x="1003" y="1262"/>
                  </a:lnTo>
                  <a:lnTo>
                    <a:pt x="1003" y="1265"/>
                  </a:lnTo>
                  <a:lnTo>
                    <a:pt x="1003" y="1268"/>
                  </a:lnTo>
                  <a:lnTo>
                    <a:pt x="1003" y="1271"/>
                  </a:lnTo>
                  <a:lnTo>
                    <a:pt x="1004" y="1274"/>
                  </a:lnTo>
                  <a:lnTo>
                    <a:pt x="1004" y="1277"/>
                  </a:lnTo>
                  <a:lnTo>
                    <a:pt x="1004" y="1280"/>
                  </a:lnTo>
                  <a:lnTo>
                    <a:pt x="1004" y="1283"/>
                  </a:lnTo>
                  <a:lnTo>
                    <a:pt x="1004" y="1286"/>
                  </a:lnTo>
                  <a:lnTo>
                    <a:pt x="1005" y="1289"/>
                  </a:lnTo>
                  <a:lnTo>
                    <a:pt x="1005" y="1292"/>
                  </a:lnTo>
                  <a:lnTo>
                    <a:pt x="1005" y="1295"/>
                  </a:lnTo>
                  <a:lnTo>
                    <a:pt x="1005" y="1298"/>
                  </a:lnTo>
                  <a:lnTo>
                    <a:pt x="1005" y="1301"/>
                  </a:lnTo>
                  <a:lnTo>
                    <a:pt x="1005" y="1304"/>
                  </a:lnTo>
                  <a:lnTo>
                    <a:pt x="1005" y="1307"/>
                  </a:lnTo>
                  <a:lnTo>
                    <a:pt x="1006" y="1310"/>
                  </a:lnTo>
                  <a:lnTo>
                    <a:pt x="1006" y="1313"/>
                  </a:lnTo>
                  <a:lnTo>
                    <a:pt x="1006" y="1315"/>
                  </a:lnTo>
                  <a:lnTo>
                    <a:pt x="1006" y="1318"/>
                  </a:lnTo>
                  <a:lnTo>
                    <a:pt x="1007" y="1321"/>
                  </a:lnTo>
                  <a:lnTo>
                    <a:pt x="1007" y="1324"/>
                  </a:lnTo>
                  <a:lnTo>
                    <a:pt x="1007" y="1327"/>
                  </a:lnTo>
                  <a:lnTo>
                    <a:pt x="1007" y="1329"/>
                  </a:lnTo>
                  <a:lnTo>
                    <a:pt x="1007" y="1332"/>
                  </a:lnTo>
                  <a:lnTo>
                    <a:pt x="1007" y="1335"/>
                  </a:lnTo>
                  <a:lnTo>
                    <a:pt x="1007" y="1338"/>
                  </a:lnTo>
                  <a:lnTo>
                    <a:pt x="1008" y="1341"/>
                  </a:lnTo>
                  <a:lnTo>
                    <a:pt x="1008" y="1343"/>
                  </a:lnTo>
                  <a:lnTo>
                    <a:pt x="1008" y="1346"/>
                  </a:lnTo>
                  <a:lnTo>
                    <a:pt x="1008" y="1349"/>
                  </a:lnTo>
                  <a:lnTo>
                    <a:pt x="1008" y="1351"/>
                  </a:lnTo>
                  <a:lnTo>
                    <a:pt x="1008" y="1354"/>
                  </a:lnTo>
                  <a:lnTo>
                    <a:pt x="1008" y="1356"/>
                  </a:lnTo>
                  <a:lnTo>
                    <a:pt x="1009" y="1359"/>
                  </a:lnTo>
                  <a:lnTo>
                    <a:pt x="1009" y="1362"/>
                  </a:lnTo>
                  <a:lnTo>
                    <a:pt x="1009" y="1364"/>
                  </a:lnTo>
                  <a:lnTo>
                    <a:pt x="1009" y="1367"/>
                  </a:lnTo>
                  <a:lnTo>
                    <a:pt x="1009" y="1369"/>
                  </a:lnTo>
                  <a:lnTo>
                    <a:pt x="1010" y="1372"/>
                  </a:lnTo>
                  <a:lnTo>
                    <a:pt x="1010" y="1374"/>
                  </a:lnTo>
                  <a:lnTo>
                    <a:pt x="1010" y="1377"/>
                  </a:lnTo>
                  <a:lnTo>
                    <a:pt x="1010" y="1379"/>
                  </a:lnTo>
                  <a:lnTo>
                    <a:pt x="1010" y="1382"/>
                  </a:lnTo>
                  <a:lnTo>
                    <a:pt x="1010" y="1384"/>
                  </a:lnTo>
                  <a:lnTo>
                    <a:pt x="1011" y="1387"/>
                  </a:lnTo>
                  <a:lnTo>
                    <a:pt x="1011" y="1389"/>
                  </a:lnTo>
                  <a:lnTo>
                    <a:pt x="1011" y="1391"/>
                  </a:lnTo>
                  <a:lnTo>
                    <a:pt x="1011" y="1394"/>
                  </a:lnTo>
                  <a:lnTo>
                    <a:pt x="1011" y="1396"/>
                  </a:lnTo>
                  <a:lnTo>
                    <a:pt x="1011" y="1398"/>
                  </a:lnTo>
                  <a:lnTo>
                    <a:pt x="1011" y="1401"/>
                  </a:lnTo>
                  <a:lnTo>
                    <a:pt x="1012" y="1403"/>
                  </a:lnTo>
                  <a:lnTo>
                    <a:pt x="1012" y="1405"/>
                  </a:lnTo>
                  <a:lnTo>
                    <a:pt x="1012" y="1407"/>
                  </a:lnTo>
                  <a:lnTo>
                    <a:pt x="1012" y="1410"/>
                  </a:lnTo>
                  <a:lnTo>
                    <a:pt x="1012" y="1412"/>
                  </a:lnTo>
                  <a:lnTo>
                    <a:pt x="1013" y="1414"/>
                  </a:lnTo>
                  <a:lnTo>
                    <a:pt x="1013" y="1416"/>
                  </a:lnTo>
                  <a:lnTo>
                    <a:pt x="1013" y="1418"/>
                  </a:lnTo>
                  <a:lnTo>
                    <a:pt x="1013" y="1420"/>
                  </a:lnTo>
                  <a:lnTo>
                    <a:pt x="1013" y="1422"/>
                  </a:lnTo>
                  <a:lnTo>
                    <a:pt x="1013" y="1424"/>
                  </a:lnTo>
                  <a:lnTo>
                    <a:pt x="1013" y="1426"/>
                  </a:lnTo>
                  <a:lnTo>
                    <a:pt x="1014" y="1428"/>
                  </a:lnTo>
                  <a:lnTo>
                    <a:pt x="1014" y="1430"/>
                  </a:lnTo>
                  <a:lnTo>
                    <a:pt x="1014" y="1432"/>
                  </a:lnTo>
                  <a:lnTo>
                    <a:pt x="1014" y="1434"/>
                  </a:lnTo>
                  <a:lnTo>
                    <a:pt x="1014" y="1436"/>
                  </a:lnTo>
                  <a:lnTo>
                    <a:pt x="1015" y="1438"/>
                  </a:lnTo>
                  <a:lnTo>
                    <a:pt x="1015" y="1440"/>
                  </a:lnTo>
                  <a:lnTo>
                    <a:pt x="1015" y="1442"/>
                  </a:lnTo>
                  <a:lnTo>
                    <a:pt x="1015" y="1444"/>
                  </a:lnTo>
                  <a:lnTo>
                    <a:pt x="1015" y="1445"/>
                  </a:lnTo>
                  <a:lnTo>
                    <a:pt x="1015" y="1447"/>
                  </a:lnTo>
                  <a:lnTo>
                    <a:pt x="1016" y="1449"/>
                  </a:lnTo>
                  <a:lnTo>
                    <a:pt x="1016" y="1451"/>
                  </a:lnTo>
                  <a:lnTo>
                    <a:pt x="1016" y="1452"/>
                  </a:lnTo>
                  <a:lnTo>
                    <a:pt x="1016" y="1454"/>
                  </a:lnTo>
                  <a:lnTo>
                    <a:pt x="1016" y="1456"/>
                  </a:lnTo>
                  <a:lnTo>
                    <a:pt x="1016" y="1457"/>
                  </a:lnTo>
                  <a:lnTo>
                    <a:pt x="1016" y="1459"/>
                  </a:lnTo>
                  <a:lnTo>
                    <a:pt x="1017" y="1460"/>
                  </a:lnTo>
                  <a:lnTo>
                    <a:pt x="1017" y="1462"/>
                  </a:lnTo>
                  <a:lnTo>
                    <a:pt x="1017" y="1463"/>
                  </a:lnTo>
                  <a:lnTo>
                    <a:pt x="1017" y="1465"/>
                  </a:lnTo>
                  <a:lnTo>
                    <a:pt x="1017" y="1466"/>
                  </a:lnTo>
                  <a:lnTo>
                    <a:pt x="1018" y="1468"/>
                  </a:lnTo>
                  <a:lnTo>
                    <a:pt x="1018" y="1469"/>
                  </a:lnTo>
                  <a:lnTo>
                    <a:pt x="1018" y="1471"/>
                  </a:lnTo>
                  <a:lnTo>
                    <a:pt x="1018" y="1472"/>
                  </a:lnTo>
                  <a:lnTo>
                    <a:pt x="1018" y="1473"/>
                  </a:lnTo>
                  <a:lnTo>
                    <a:pt x="1018" y="1475"/>
                  </a:lnTo>
                  <a:lnTo>
                    <a:pt x="1018" y="1476"/>
                  </a:lnTo>
                  <a:lnTo>
                    <a:pt x="1019" y="1477"/>
                  </a:lnTo>
                  <a:lnTo>
                    <a:pt x="1019" y="1478"/>
                  </a:lnTo>
                  <a:lnTo>
                    <a:pt x="1019" y="1479"/>
                  </a:lnTo>
                  <a:lnTo>
                    <a:pt x="1019" y="1481"/>
                  </a:lnTo>
                  <a:lnTo>
                    <a:pt x="1020" y="1482"/>
                  </a:lnTo>
                  <a:lnTo>
                    <a:pt x="1020" y="1483"/>
                  </a:lnTo>
                  <a:lnTo>
                    <a:pt x="1020" y="1484"/>
                  </a:lnTo>
                  <a:lnTo>
                    <a:pt x="1020" y="1485"/>
                  </a:lnTo>
                  <a:lnTo>
                    <a:pt x="1020" y="1486"/>
                  </a:lnTo>
                  <a:lnTo>
                    <a:pt x="1020" y="1487"/>
                  </a:lnTo>
                  <a:lnTo>
                    <a:pt x="1020" y="1488"/>
                  </a:lnTo>
                  <a:lnTo>
                    <a:pt x="1021" y="1489"/>
                  </a:lnTo>
                  <a:lnTo>
                    <a:pt x="1021" y="1490"/>
                  </a:lnTo>
                  <a:lnTo>
                    <a:pt x="1021" y="1491"/>
                  </a:lnTo>
                  <a:lnTo>
                    <a:pt x="1021" y="1492"/>
                  </a:lnTo>
                  <a:lnTo>
                    <a:pt x="1021" y="1492"/>
                  </a:lnTo>
                  <a:lnTo>
                    <a:pt x="1021" y="1494"/>
                  </a:lnTo>
                  <a:lnTo>
                    <a:pt x="1021" y="1494"/>
                  </a:lnTo>
                  <a:lnTo>
                    <a:pt x="1022" y="1495"/>
                  </a:lnTo>
                  <a:lnTo>
                    <a:pt x="1022" y="1495"/>
                  </a:lnTo>
                  <a:lnTo>
                    <a:pt x="1022" y="1496"/>
                  </a:lnTo>
                  <a:lnTo>
                    <a:pt x="1022" y="1497"/>
                  </a:lnTo>
                  <a:lnTo>
                    <a:pt x="1022" y="1498"/>
                  </a:lnTo>
                  <a:lnTo>
                    <a:pt x="1023" y="1498"/>
                  </a:lnTo>
                  <a:lnTo>
                    <a:pt x="1023" y="1499"/>
                  </a:lnTo>
                  <a:lnTo>
                    <a:pt x="1023" y="1499"/>
                  </a:lnTo>
                  <a:lnTo>
                    <a:pt x="1023" y="1500"/>
                  </a:lnTo>
                  <a:lnTo>
                    <a:pt x="1023" y="1500"/>
                  </a:lnTo>
                  <a:lnTo>
                    <a:pt x="1023" y="1501"/>
                  </a:lnTo>
                  <a:lnTo>
                    <a:pt x="1023" y="1501"/>
                  </a:lnTo>
                  <a:lnTo>
                    <a:pt x="1024" y="1502"/>
                  </a:lnTo>
                  <a:lnTo>
                    <a:pt x="1024" y="1502"/>
                  </a:lnTo>
                  <a:lnTo>
                    <a:pt x="1024" y="1502"/>
                  </a:lnTo>
                  <a:lnTo>
                    <a:pt x="1024" y="1503"/>
                  </a:lnTo>
                  <a:lnTo>
                    <a:pt x="1025" y="1503"/>
                  </a:lnTo>
                  <a:lnTo>
                    <a:pt x="1025" y="1503"/>
                  </a:lnTo>
                  <a:lnTo>
                    <a:pt x="1025" y="1504"/>
                  </a:lnTo>
                  <a:lnTo>
                    <a:pt x="1025" y="1504"/>
                  </a:lnTo>
                  <a:lnTo>
                    <a:pt x="1025" y="1504"/>
                  </a:lnTo>
                  <a:lnTo>
                    <a:pt x="1025" y="1504"/>
                  </a:lnTo>
                  <a:lnTo>
                    <a:pt x="1025" y="1504"/>
                  </a:lnTo>
                  <a:lnTo>
                    <a:pt x="1026" y="1504"/>
                  </a:lnTo>
                  <a:lnTo>
                    <a:pt x="1026" y="1504"/>
                  </a:lnTo>
                  <a:lnTo>
                    <a:pt x="1026" y="1504"/>
                  </a:lnTo>
                  <a:lnTo>
                    <a:pt x="1026" y="1504"/>
                  </a:lnTo>
                  <a:lnTo>
                    <a:pt x="1026" y="1504"/>
                  </a:lnTo>
                  <a:lnTo>
                    <a:pt x="1026" y="1504"/>
                  </a:lnTo>
                  <a:lnTo>
                    <a:pt x="1026" y="1504"/>
                  </a:lnTo>
                  <a:lnTo>
                    <a:pt x="1027" y="1504"/>
                  </a:lnTo>
                  <a:lnTo>
                    <a:pt x="1027" y="1504"/>
                  </a:lnTo>
                  <a:lnTo>
                    <a:pt x="1027" y="1503"/>
                  </a:lnTo>
                  <a:lnTo>
                    <a:pt x="1027" y="1503"/>
                  </a:lnTo>
                  <a:lnTo>
                    <a:pt x="1027" y="1503"/>
                  </a:lnTo>
                  <a:lnTo>
                    <a:pt x="1028" y="1502"/>
                  </a:lnTo>
                  <a:lnTo>
                    <a:pt x="1028" y="1502"/>
                  </a:lnTo>
                  <a:lnTo>
                    <a:pt x="1028" y="1502"/>
                  </a:lnTo>
                  <a:lnTo>
                    <a:pt x="1028" y="1501"/>
                  </a:lnTo>
                  <a:lnTo>
                    <a:pt x="1028" y="1501"/>
                  </a:lnTo>
                  <a:lnTo>
                    <a:pt x="1028" y="1500"/>
                  </a:lnTo>
                  <a:lnTo>
                    <a:pt x="1028" y="1500"/>
                  </a:lnTo>
                  <a:lnTo>
                    <a:pt x="1029" y="1499"/>
                  </a:lnTo>
                  <a:lnTo>
                    <a:pt x="1029" y="1499"/>
                  </a:lnTo>
                  <a:lnTo>
                    <a:pt x="1029" y="1498"/>
                  </a:lnTo>
                  <a:lnTo>
                    <a:pt x="1029" y="1498"/>
                  </a:lnTo>
                  <a:lnTo>
                    <a:pt x="1030" y="1497"/>
                  </a:lnTo>
                  <a:lnTo>
                    <a:pt x="1030" y="1496"/>
                  </a:lnTo>
                  <a:lnTo>
                    <a:pt x="1030" y="1495"/>
                  </a:lnTo>
                  <a:lnTo>
                    <a:pt x="1030" y="1495"/>
                  </a:lnTo>
                  <a:lnTo>
                    <a:pt x="1030" y="1494"/>
                  </a:lnTo>
                  <a:lnTo>
                    <a:pt x="1030" y="1493"/>
                  </a:lnTo>
                  <a:lnTo>
                    <a:pt x="1030" y="1492"/>
                  </a:lnTo>
                  <a:lnTo>
                    <a:pt x="1031" y="1492"/>
                  </a:lnTo>
                  <a:lnTo>
                    <a:pt x="1031" y="1491"/>
                  </a:lnTo>
                  <a:lnTo>
                    <a:pt x="1031" y="1490"/>
                  </a:lnTo>
                  <a:lnTo>
                    <a:pt x="1031" y="1489"/>
                  </a:lnTo>
                  <a:lnTo>
                    <a:pt x="1031" y="1488"/>
                  </a:lnTo>
                  <a:lnTo>
                    <a:pt x="1031" y="1487"/>
                  </a:lnTo>
                  <a:lnTo>
                    <a:pt x="1031" y="1486"/>
                  </a:lnTo>
                  <a:lnTo>
                    <a:pt x="1032" y="1485"/>
                  </a:lnTo>
                  <a:lnTo>
                    <a:pt x="1032" y="1484"/>
                  </a:lnTo>
                  <a:lnTo>
                    <a:pt x="1032" y="1482"/>
                  </a:lnTo>
                  <a:lnTo>
                    <a:pt x="1032" y="1481"/>
                  </a:lnTo>
                  <a:lnTo>
                    <a:pt x="1032" y="1480"/>
                  </a:lnTo>
                  <a:lnTo>
                    <a:pt x="1033" y="1479"/>
                  </a:lnTo>
                  <a:lnTo>
                    <a:pt x="1033" y="1477"/>
                  </a:lnTo>
                  <a:lnTo>
                    <a:pt x="1033" y="1476"/>
                  </a:lnTo>
                  <a:lnTo>
                    <a:pt x="1033" y="1475"/>
                  </a:lnTo>
                  <a:lnTo>
                    <a:pt x="1033" y="1474"/>
                  </a:lnTo>
                  <a:lnTo>
                    <a:pt x="1033" y="1472"/>
                  </a:lnTo>
                  <a:lnTo>
                    <a:pt x="1033" y="1471"/>
                  </a:lnTo>
                  <a:lnTo>
                    <a:pt x="1034" y="1469"/>
                  </a:lnTo>
                  <a:lnTo>
                    <a:pt x="1034" y="1468"/>
                  </a:lnTo>
                  <a:lnTo>
                    <a:pt x="1034" y="1466"/>
                  </a:lnTo>
                  <a:lnTo>
                    <a:pt x="1034" y="1465"/>
                  </a:lnTo>
                  <a:lnTo>
                    <a:pt x="1035" y="1463"/>
                  </a:lnTo>
                  <a:lnTo>
                    <a:pt x="1035" y="1462"/>
                  </a:lnTo>
                  <a:lnTo>
                    <a:pt x="1035" y="1460"/>
                  </a:lnTo>
                  <a:lnTo>
                    <a:pt x="1035" y="1458"/>
                  </a:lnTo>
                  <a:lnTo>
                    <a:pt x="1035" y="1457"/>
                  </a:lnTo>
                  <a:lnTo>
                    <a:pt x="1035" y="1455"/>
                  </a:lnTo>
                  <a:lnTo>
                    <a:pt x="1035" y="1453"/>
                  </a:lnTo>
                  <a:lnTo>
                    <a:pt x="1036" y="1451"/>
                  </a:lnTo>
                  <a:lnTo>
                    <a:pt x="1036" y="1450"/>
                  </a:lnTo>
                  <a:lnTo>
                    <a:pt x="1036" y="1448"/>
                  </a:lnTo>
                  <a:lnTo>
                    <a:pt x="1036" y="1446"/>
                  </a:lnTo>
                  <a:lnTo>
                    <a:pt x="1036" y="1444"/>
                  </a:lnTo>
                  <a:lnTo>
                    <a:pt x="1036" y="1442"/>
                  </a:lnTo>
                  <a:lnTo>
                    <a:pt x="1036" y="1440"/>
                  </a:lnTo>
                  <a:lnTo>
                    <a:pt x="1037" y="1438"/>
                  </a:lnTo>
                  <a:lnTo>
                    <a:pt x="1037" y="1436"/>
                  </a:lnTo>
                  <a:lnTo>
                    <a:pt x="1037" y="1434"/>
                  </a:lnTo>
                  <a:lnTo>
                    <a:pt x="1037" y="1432"/>
                  </a:lnTo>
                  <a:lnTo>
                    <a:pt x="1037" y="1430"/>
                  </a:lnTo>
                  <a:lnTo>
                    <a:pt x="1038" y="1428"/>
                  </a:lnTo>
                  <a:lnTo>
                    <a:pt x="1038" y="1426"/>
                  </a:lnTo>
                  <a:lnTo>
                    <a:pt x="1038" y="1423"/>
                  </a:lnTo>
                  <a:lnTo>
                    <a:pt x="1038" y="1421"/>
                  </a:lnTo>
                  <a:lnTo>
                    <a:pt x="1038" y="1419"/>
                  </a:lnTo>
                  <a:lnTo>
                    <a:pt x="1038" y="1417"/>
                  </a:lnTo>
                  <a:lnTo>
                    <a:pt x="1038" y="1414"/>
                  </a:lnTo>
                  <a:lnTo>
                    <a:pt x="1039" y="1412"/>
                  </a:lnTo>
                  <a:lnTo>
                    <a:pt x="1039" y="1410"/>
                  </a:lnTo>
                  <a:lnTo>
                    <a:pt x="1039" y="1407"/>
                  </a:lnTo>
                  <a:lnTo>
                    <a:pt x="1039" y="1405"/>
                  </a:lnTo>
                  <a:lnTo>
                    <a:pt x="1039" y="1402"/>
                  </a:lnTo>
                  <a:lnTo>
                    <a:pt x="1039" y="1400"/>
                  </a:lnTo>
                  <a:lnTo>
                    <a:pt x="1040" y="1397"/>
                  </a:lnTo>
                  <a:lnTo>
                    <a:pt x="1040" y="1395"/>
                  </a:lnTo>
                  <a:lnTo>
                    <a:pt x="1040" y="1392"/>
                  </a:lnTo>
                  <a:lnTo>
                    <a:pt x="1040" y="1390"/>
                  </a:lnTo>
                  <a:lnTo>
                    <a:pt x="1040" y="1387"/>
                  </a:lnTo>
                  <a:lnTo>
                    <a:pt x="1041" y="1385"/>
                  </a:lnTo>
                  <a:lnTo>
                    <a:pt x="1041" y="1382"/>
                  </a:lnTo>
                  <a:lnTo>
                    <a:pt x="1041" y="1379"/>
                  </a:lnTo>
                  <a:lnTo>
                    <a:pt x="1041" y="1377"/>
                  </a:lnTo>
                  <a:lnTo>
                    <a:pt x="1041" y="1374"/>
                  </a:lnTo>
                  <a:lnTo>
                    <a:pt x="1041" y="1371"/>
                  </a:lnTo>
                  <a:lnTo>
                    <a:pt x="1041" y="1368"/>
                  </a:lnTo>
                  <a:lnTo>
                    <a:pt x="1042" y="1365"/>
                  </a:lnTo>
                  <a:lnTo>
                    <a:pt x="1042" y="1362"/>
                  </a:lnTo>
                  <a:lnTo>
                    <a:pt x="1042" y="1359"/>
                  </a:lnTo>
                  <a:lnTo>
                    <a:pt x="1042" y="1357"/>
                  </a:lnTo>
                  <a:lnTo>
                    <a:pt x="1042" y="1354"/>
                  </a:lnTo>
                  <a:lnTo>
                    <a:pt x="1043" y="1351"/>
                  </a:lnTo>
                  <a:lnTo>
                    <a:pt x="1043" y="1348"/>
                  </a:lnTo>
                  <a:lnTo>
                    <a:pt x="1043" y="1345"/>
                  </a:lnTo>
                  <a:lnTo>
                    <a:pt x="1043" y="1342"/>
                  </a:lnTo>
                  <a:lnTo>
                    <a:pt x="1043" y="1339"/>
                  </a:lnTo>
                  <a:lnTo>
                    <a:pt x="1043" y="1336"/>
                  </a:lnTo>
                  <a:lnTo>
                    <a:pt x="1044" y="1333"/>
                  </a:lnTo>
                  <a:lnTo>
                    <a:pt x="1044" y="1329"/>
                  </a:lnTo>
                  <a:lnTo>
                    <a:pt x="1044" y="1326"/>
                  </a:lnTo>
                  <a:lnTo>
                    <a:pt x="1044" y="1323"/>
                  </a:lnTo>
                  <a:lnTo>
                    <a:pt x="1044" y="1320"/>
                  </a:lnTo>
                  <a:lnTo>
                    <a:pt x="1044" y="1316"/>
                  </a:lnTo>
                  <a:lnTo>
                    <a:pt x="1044" y="1313"/>
                  </a:lnTo>
                  <a:lnTo>
                    <a:pt x="1045" y="1310"/>
                  </a:lnTo>
                  <a:lnTo>
                    <a:pt x="1045" y="1307"/>
                  </a:lnTo>
                  <a:lnTo>
                    <a:pt x="1045" y="1303"/>
                  </a:lnTo>
                  <a:lnTo>
                    <a:pt x="1045" y="1300"/>
                  </a:lnTo>
                  <a:lnTo>
                    <a:pt x="1045" y="1297"/>
                  </a:lnTo>
                  <a:lnTo>
                    <a:pt x="1046" y="1293"/>
                  </a:lnTo>
                  <a:lnTo>
                    <a:pt x="1046" y="1290"/>
                  </a:lnTo>
                  <a:lnTo>
                    <a:pt x="1046" y="1287"/>
                  </a:lnTo>
                  <a:lnTo>
                    <a:pt x="1046" y="1283"/>
                  </a:lnTo>
                  <a:lnTo>
                    <a:pt x="1046" y="1280"/>
                  </a:lnTo>
                  <a:lnTo>
                    <a:pt x="1046" y="1276"/>
                  </a:lnTo>
                  <a:lnTo>
                    <a:pt x="1046" y="1273"/>
                  </a:lnTo>
                  <a:lnTo>
                    <a:pt x="1047" y="1269"/>
                  </a:lnTo>
                  <a:lnTo>
                    <a:pt x="1047" y="1265"/>
                  </a:lnTo>
                  <a:lnTo>
                    <a:pt x="1047" y="1262"/>
                  </a:lnTo>
                  <a:lnTo>
                    <a:pt x="1047" y="1258"/>
                  </a:lnTo>
                  <a:lnTo>
                    <a:pt x="1048" y="1255"/>
                  </a:lnTo>
                  <a:lnTo>
                    <a:pt x="1048" y="1251"/>
                  </a:lnTo>
                  <a:lnTo>
                    <a:pt x="1048" y="1247"/>
                  </a:lnTo>
                  <a:lnTo>
                    <a:pt x="1048" y="1244"/>
                  </a:lnTo>
                  <a:lnTo>
                    <a:pt x="1048" y="1240"/>
                  </a:lnTo>
                  <a:lnTo>
                    <a:pt x="1048" y="1236"/>
                  </a:lnTo>
                  <a:lnTo>
                    <a:pt x="1048" y="1232"/>
                  </a:lnTo>
                  <a:lnTo>
                    <a:pt x="1049" y="1229"/>
                  </a:lnTo>
                  <a:lnTo>
                    <a:pt x="1049" y="1225"/>
                  </a:lnTo>
                  <a:lnTo>
                    <a:pt x="1049" y="1221"/>
                  </a:lnTo>
                  <a:lnTo>
                    <a:pt x="1049" y="1217"/>
                  </a:lnTo>
                  <a:lnTo>
                    <a:pt x="1049" y="1213"/>
                  </a:lnTo>
                  <a:lnTo>
                    <a:pt x="1049" y="1209"/>
                  </a:lnTo>
                  <a:lnTo>
                    <a:pt x="1049" y="1206"/>
                  </a:lnTo>
                  <a:lnTo>
                    <a:pt x="1050" y="1202"/>
                  </a:lnTo>
                  <a:lnTo>
                    <a:pt x="1050" y="1198"/>
                  </a:lnTo>
                  <a:lnTo>
                    <a:pt x="1050" y="1194"/>
                  </a:lnTo>
                  <a:lnTo>
                    <a:pt x="1050" y="1190"/>
                  </a:lnTo>
                  <a:lnTo>
                    <a:pt x="1050" y="1186"/>
                  </a:lnTo>
                  <a:lnTo>
                    <a:pt x="1051" y="1182"/>
                  </a:lnTo>
                  <a:lnTo>
                    <a:pt x="1051" y="1178"/>
                  </a:lnTo>
                  <a:lnTo>
                    <a:pt x="1051" y="1174"/>
                  </a:lnTo>
                  <a:lnTo>
                    <a:pt x="1051" y="1170"/>
                  </a:lnTo>
                  <a:lnTo>
                    <a:pt x="1051" y="1166"/>
                  </a:lnTo>
                  <a:lnTo>
                    <a:pt x="1051" y="1162"/>
                  </a:lnTo>
                  <a:lnTo>
                    <a:pt x="1051" y="1158"/>
                  </a:lnTo>
                  <a:lnTo>
                    <a:pt x="1052" y="1154"/>
                  </a:lnTo>
                  <a:lnTo>
                    <a:pt x="1052" y="1150"/>
                  </a:lnTo>
                  <a:lnTo>
                    <a:pt x="1052" y="1145"/>
                  </a:lnTo>
                  <a:lnTo>
                    <a:pt x="1052" y="1142"/>
                  </a:lnTo>
                  <a:lnTo>
                    <a:pt x="1053" y="1137"/>
                  </a:lnTo>
                  <a:lnTo>
                    <a:pt x="1053" y="1133"/>
                  </a:lnTo>
                  <a:lnTo>
                    <a:pt x="1053" y="1129"/>
                  </a:lnTo>
                  <a:lnTo>
                    <a:pt x="1053" y="1125"/>
                  </a:lnTo>
                  <a:lnTo>
                    <a:pt x="1053" y="1121"/>
                  </a:lnTo>
                  <a:lnTo>
                    <a:pt x="1053" y="1116"/>
                  </a:lnTo>
                  <a:lnTo>
                    <a:pt x="1053" y="1112"/>
                  </a:lnTo>
                  <a:lnTo>
                    <a:pt x="1054" y="1108"/>
                  </a:lnTo>
                  <a:lnTo>
                    <a:pt x="1054" y="1104"/>
                  </a:lnTo>
                  <a:lnTo>
                    <a:pt x="1054" y="1099"/>
                  </a:lnTo>
                  <a:lnTo>
                    <a:pt x="1054" y="1095"/>
                  </a:lnTo>
                  <a:lnTo>
                    <a:pt x="1054" y="1091"/>
                  </a:lnTo>
                  <a:lnTo>
                    <a:pt x="1054" y="1086"/>
                  </a:lnTo>
                  <a:lnTo>
                    <a:pt x="1054" y="1082"/>
                  </a:lnTo>
                  <a:lnTo>
                    <a:pt x="1055" y="1078"/>
                  </a:lnTo>
                  <a:lnTo>
                    <a:pt x="1055" y="1073"/>
                  </a:lnTo>
                  <a:lnTo>
                    <a:pt x="1055" y="1069"/>
                  </a:lnTo>
                  <a:lnTo>
                    <a:pt x="1055" y="1065"/>
                  </a:lnTo>
                  <a:lnTo>
                    <a:pt x="1055" y="1060"/>
                  </a:lnTo>
                  <a:lnTo>
                    <a:pt x="1056" y="1056"/>
                  </a:lnTo>
                  <a:lnTo>
                    <a:pt x="1056" y="1052"/>
                  </a:lnTo>
                  <a:lnTo>
                    <a:pt x="1056" y="1047"/>
                  </a:lnTo>
                  <a:lnTo>
                    <a:pt x="1056" y="1043"/>
                  </a:lnTo>
                  <a:lnTo>
                    <a:pt x="1056" y="1038"/>
                  </a:lnTo>
                  <a:lnTo>
                    <a:pt x="1056" y="1034"/>
                  </a:lnTo>
                  <a:lnTo>
                    <a:pt x="1056" y="1030"/>
                  </a:lnTo>
                  <a:lnTo>
                    <a:pt x="1057" y="1025"/>
                  </a:lnTo>
                  <a:lnTo>
                    <a:pt x="1057" y="1021"/>
                  </a:lnTo>
                  <a:lnTo>
                    <a:pt x="1057" y="1016"/>
                  </a:lnTo>
                  <a:lnTo>
                    <a:pt x="1057" y="1012"/>
                  </a:lnTo>
                  <a:lnTo>
                    <a:pt x="1058" y="1007"/>
                  </a:lnTo>
                  <a:lnTo>
                    <a:pt x="1058" y="1003"/>
                  </a:lnTo>
                  <a:lnTo>
                    <a:pt x="1058" y="999"/>
                  </a:lnTo>
                  <a:lnTo>
                    <a:pt x="1058" y="994"/>
                  </a:lnTo>
                  <a:lnTo>
                    <a:pt x="1058" y="989"/>
                  </a:lnTo>
                  <a:lnTo>
                    <a:pt x="1058" y="985"/>
                  </a:lnTo>
                  <a:lnTo>
                    <a:pt x="1058" y="981"/>
                  </a:lnTo>
                  <a:lnTo>
                    <a:pt x="1059" y="976"/>
                  </a:lnTo>
                  <a:lnTo>
                    <a:pt x="1059" y="972"/>
                  </a:lnTo>
                  <a:lnTo>
                    <a:pt x="1059" y="967"/>
                  </a:lnTo>
                  <a:lnTo>
                    <a:pt x="1059" y="963"/>
                  </a:lnTo>
                  <a:lnTo>
                    <a:pt x="1059" y="958"/>
                  </a:lnTo>
                  <a:lnTo>
                    <a:pt x="1059" y="953"/>
                  </a:lnTo>
                  <a:lnTo>
                    <a:pt x="1059" y="949"/>
                  </a:lnTo>
                  <a:lnTo>
                    <a:pt x="1060" y="945"/>
                  </a:lnTo>
                  <a:lnTo>
                    <a:pt x="1060" y="940"/>
                  </a:lnTo>
                  <a:lnTo>
                    <a:pt x="1060" y="935"/>
                  </a:lnTo>
                  <a:lnTo>
                    <a:pt x="1060" y="931"/>
                  </a:lnTo>
                  <a:lnTo>
                    <a:pt x="1060" y="927"/>
                  </a:lnTo>
                  <a:lnTo>
                    <a:pt x="1061" y="922"/>
                  </a:lnTo>
                  <a:lnTo>
                    <a:pt x="1061" y="917"/>
                  </a:lnTo>
                  <a:lnTo>
                    <a:pt x="1061" y="913"/>
                  </a:lnTo>
                  <a:lnTo>
                    <a:pt x="1061" y="908"/>
                  </a:lnTo>
                  <a:lnTo>
                    <a:pt x="1061" y="904"/>
                  </a:lnTo>
                  <a:lnTo>
                    <a:pt x="1061" y="899"/>
                  </a:lnTo>
                  <a:lnTo>
                    <a:pt x="1061" y="895"/>
                  </a:lnTo>
                  <a:lnTo>
                    <a:pt x="1062" y="890"/>
                  </a:lnTo>
                  <a:lnTo>
                    <a:pt x="1062" y="886"/>
                  </a:lnTo>
                  <a:lnTo>
                    <a:pt x="1062" y="881"/>
                  </a:lnTo>
                  <a:lnTo>
                    <a:pt x="1062" y="876"/>
                  </a:lnTo>
                  <a:lnTo>
                    <a:pt x="1063" y="872"/>
                  </a:lnTo>
                  <a:lnTo>
                    <a:pt x="1063" y="868"/>
                  </a:lnTo>
                  <a:lnTo>
                    <a:pt x="1063" y="863"/>
                  </a:lnTo>
                  <a:lnTo>
                    <a:pt x="1063" y="858"/>
                  </a:lnTo>
                  <a:lnTo>
                    <a:pt x="1063" y="854"/>
                  </a:lnTo>
                  <a:lnTo>
                    <a:pt x="1063" y="849"/>
                  </a:lnTo>
                  <a:lnTo>
                    <a:pt x="1063" y="845"/>
                  </a:lnTo>
                  <a:lnTo>
                    <a:pt x="1064" y="840"/>
                  </a:lnTo>
                  <a:lnTo>
                    <a:pt x="1064" y="836"/>
                  </a:lnTo>
                  <a:lnTo>
                    <a:pt x="1064" y="831"/>
                  </a:lnTo>
                  <a:lnTo>
                    <a:pt x="1064" y="827"/>
                  </a:lnTo>
                  <a:lnTo>
                    <a:pt x="1064" y="822"/>
                  </a:lnTo>
                  <a:lnTo>
                    <a:pt x="1064" y="818"/>
                  </a:lnTo>
                  <a:lnTo>
                    <a:pt x="1064" y="813"/>
                  </a:lnTo>
                  <a:lnTo>
                    <a:pt x="1065" y="808"/>
                  </a:lnTo>
                  <a:lnTo>
                    <a:pt x="1065" y="804"/>
                  </a:lnTo>
                  <a:lnTo>
                    <a:pt x="1065" y="800"/>
                  </a:lnTo>
                  <a:lnTo>
                    <a:pt x="1065" y="795"/>
                  </a:lnTo>
                  <a:lnTo>
                    <a:pt x="1065" y="791"/>
                  </a:lnTo>
                  <a:lnTo>
                    <a:pt x="1066" y="786"/>
                  </a:lnTo>
                  <a:lnTo>
                    <a:pt x="1066" y="782"/>
                  </a:lnTo>
                  <a:lnTo>
                    <a:pt x="1066" y="777"/>
                  </a:lnTo>
                  <a:lnTo>
                    <a:pt x="1066" y="773"/>
                  </a:lnTo>
                  <a:lnTo>
                    <a:pt x="1066" y="769"/>
                  </a:lnTo>
                  <a:lnTo>
                    <a:pt x="1066" y="764"/>
                  </a:lnTo>
                  <a:lnTo>
                    <a:pt x="1066" y="760"/>
                  </a:lnTo>
                  <a:lnTo>
                    <a:pt x="1067" y="755"/>
                  </a:lnTo>
                  <a:lnTo>
                    <a:pt x="1067" y="751"/>
                  </a:lnTo>
                  <a:lnTo>
                    <a:pt x="1067" y="746"/>
                  </a:lnTo>
                  <a:lnTo>
                    <a:pt x="1067" y="742"/>
                  </a:lnTo>
                  <a:lnTo>
                    <a:pt x="1067" y="738"/>
                  </a:lnTo>
                  <a:lnTo>
                    <a:pt x="1067" y="733"/>
                  </a:lnTo>
                  <a:lnTo>
                    <a:pt x="1067" y="729"/>
                  </a:lnTo>
                  <a:lnTo>
                    <a:pt x="1068" y="725"/>
                  </a:lnTo>
                  <a:lnTo>
                    <a:pt x="1068" y="720"/>
                  </a:lnTo>
                  <a:lnTo>
                    <a:pt x="1068" y="716"/>
                  </a:lnTo>
                  <a:lnTo>
                    <a:pt x="1068" y="712"/>
                  </a:lnTo>
                  <a:lnTo>
                    <a:pt x="1069" y="708"/>
                  </a:lnTo>
                  <a:lnTo>
                    <a:pt x="1069" y="703"/>
                  </a:lnTo>
                  <a:lnTo>
                    <a:pt x="1069" y="699"/>
                  </a:lnTo>
                  <a:lnTo>
                    <a:pt x="1069" y="695"/>
                  </a:lnTo>
                  <a:lnTo>
                    <a:pt x="1069" y="690"/>
                  </a:lnTo>
                  <a:lnTo>
                    <a:pt x="1069" y="686"/>
                  </a:lnTo>
                  <a:lnTo>
                    <a:pt x="1069" y="682"/>
                  </a:lnTo>
                  <a:lnTo>
                    <a:pt x="1070" y="678"/>
                  </a:lnTo>
                  <a:lnTo>
                    <a:pt x="1070" y="674"/>
                  </a:lnTo>
                  <a:lnTo>
                    <a:pt x="1070" y="669"/>
                  </a:lnTo>
                  <a:lnTo>
                    <a:pt x="1070" y="666"/>
                  </a:lnTo>
                  <a:lnTo>
                    <a:pt x="1070" y="661"/>
                  </a:lnTo>
                  <a:lnTo>
                    <a:pt x="1071" y="657"/>
                  </a:lnTo>
                  <a:lnTo>
                    <a:pt x="1071" y="653"/>
                  </a:lnTo>
                  <a:lnTo>
                    <a:pt x="1071" y="649"/>
                  </a:lnTo>
                  <a:lnTo>
                    <a:pt x="1071" y="645"/>
                  </a:lnTo>
                  <a:lnTo>
                    <a:pt x="1071" y="641"/>
                  </a:lnTo>
                  <a:lnTo>
                    <a:pt x="1071" y="637"/>
                  </a:lnTo>
                  <a:lnTo>
                    <a:pt x="1071" y="633"/>
                  </a:lnTo>
                  <a:lnTo>
                    <a:pt x="1072" y="629"/>
                  </a:lnTo>
                  <a:lnTo>
                    <a:pt x="1072" y="624"/>
                  </a:lnTo>
                  <a:lnTo>
                    <a:pt x="1072" y="621"/>
                  </a:lnTo>
                  <a:lnTo>
                    <a:pt x="1072" y="617"/>
                  </a:lnTo>
                  <a:lnTo>
                    <a:pt x="1072" y="613"/>
                  </a:lnTo>
                  <a:lnTo>
                    <a:pt x="1072" y="609"/>
                  </a:lnTo>
                  <a:lnTo>
                    <a:pt x="1073" y="605"/>
                  </a:lnTo>
                  <a:lnTo>
                    <a:pt x="1073" y="601"/>
                  </a:lnTo>
                  <a:lnTo>
                    <a:pt x="1073" y="597"/>
                  </a:lnTo>
                  <a:lnTo>
                    <a:pt x="1073" y="593"/>
                  </a:lnTo>
                  <a:lnTo>
                    <a:pt x="1073" y="590"/>
                  </a:lnTo>
                  <a:lnTo>
                    <a:pt x="1074" y="586"/>
                  </a:lnTo>
                  <a:lnTo>
                    <a:pt x="1074" y="582"/>
                  </a:lnTo>
                  <a:lnTo>
                    <a:pt x="1074" y="578"/>
                  </a:lnTo>
                  <a:lnTo>
                    <a:pt x="1074" y="574"/>
                  </a:lnTo>
                  <a:lnTo>
                    <a:pt x="1074" y="570"/>
                  </a:lnTo>
                  <a:lnTo>
                    <a:pt x="1074" y="567"/>
                  </a:lnTo>
                  <a:lnTo>
                    <a:pt x="1074" y="563"/>
                  </a:lnTo>
                  <a:lnTo>
                    <a:pt x="1075" y="559"/>
                  </a:lnTo>
                  <a:lnTo>
                    <a:pt x="1075" y="556"/>
                  </a:lnTo>
                  <a:lnTo>
                    <a:pt x="1075" y="552"/>
                  </a:lnTo>
                  <a:lnTo>
                    <a:pt x="1075" y="549"/>
                  </a:lnTo>
                  <a:lnTo>
                    <a:pt x="1075" y="545"/>
                  </a:lnTo>
                  <a:lnTo>
                    <a:pt x="1076" y="541"/>
                  </a:lnTo>
                  <a:lnTo>
                    <a:pt x="1076" y="538"/>
                  </a:lnTo>
                  <a:lnTo>
                    <a:pt x="1076" y="534"/>
                  </a:lnTo>
                  <a:lnTo>
                    <a:pt x="1076" y="531"/>
                  </a:lnTo>
                  <a:lnTo>
                    <a:pt x="1076" y="527"/>
                  </a:lnTo>
                  <a:lnTo>
                    <a:pt x="1076" y="524"/>
                  </a:lnTo>
                  <a:lnTo>
                    <a:pt x="1077" y="521"/>
                  </a:lnTo>
                  <a:lnTo>
                    <a:pt x="1077" y="517"/>
                  </a:lnTo>
                  <a:lnTo>
                    <a:pt x="1077" y="514"/>
                  </a:lnTo>
                  <a:lnTo>
                    <a:pt x="1077" y="511"/>
                  </a:lnTo>
                  <a:lnTo>
                    <a:pt x="1077" y="507"/>
                  </a:lnTo>
                  <a:lnTo>
                    <a:pt x="1077" y="504"/>
                  </a:lnTo>
                  <a:lnTo>
                    <a:pt x="1077" y="501"/>
                  </a:lnTo>
                  <a:lnTo>
                    <a:pt x="1078" y="497"/>
                  </a:lnTo>
                  <a:lnTo>
                    <a:pt x="1078" y="494"/>
                  </a:lnTo>
                  <a:lnTo>
                    <a:pt x="1078" y="491"/>
                  </a:lnTo>
                  <a:lnTo>
                    <a:pt x="1078" y="488"/>
                  </a:lnTo>
                  <a:lnTo>
                    <a:pt x="1078" y="485"/>
                  </a:lnTo>
                  <a:lnTo>
                    <a:pt x="1079" y="481"/>
                  </a:lnTo>
                  <a:lnTo>
                    <a:pt x="1079" y="478"/>
                  </a:lnTo>
                  <a:lnTo>
                    <a:pt x="1079" y="475"/>
                  </a:lnTo>
                  <a:lnTo>
                    <a:pt x="1079" y="472"/>
                  </a:lnTo>
                  <a:lnTo>
                    <a:pt x="1079" y="469"/>
                  </a:lnTo>
                  <a:lnTo>
                    <a:pt x="1079" y="467"/>
                  </a:lnTo>
                  <a:lnTo>
                    <a:pt x="1079" y="463"/>
                  </a:lnTo>
                  <a:lnTo>
                    <a:pt x="1080" y="460"/>
                  </a:lnTo>
                  <a:lnTo>
                    <a:pt x="1080" y="458"/>
                  </a:lnTo>
                  <a:lnTo>
                    <a:pt x="1080" y="455"/>
                  </a:lnTo>
                  <a:lnTo>
                    <a:pt x="1080" y="452"/>
                  </a:lnTo>
                  <a:lnTo>
                    <a:pt x="1081" y="449"/>
                  </a:lnTo>
                  <a:lnTo>
                    <a:pt x="1081" y="446"/>
                  </a:lnTo>
                  <a:lnTo>
                    <a:pt x="1081" y="444"/>
                  </a:lnTo>
                  <a:lnTo>
                    <a:pt x="1081" y="441"/>
                  </a:lnTo>
                  <a:lnTo>
                    <a:pt x="1081" y="438"/>
                  </a:lnTo>
                  <a:lnTo>
                    <a:pt x="1081" y="435"/>
                  </a:lnTo>
                  <a:lnTo>
                    <a:pt x="1081" y="433"/>
                  </a:lnTo>
                  <a:lnTo>
                    <a:pt x="1082" y="431"/>
                  </a:lnTo>
                  <a:lnTo>
                    <a:pt x="1082" y="428"/>
                  </a:lnTo>
                  <a:lnTo>
                    <a:pt x="1082" y="425"/>
                  </a:lnTo>
                  <a:lnTo>
                    <a:pt x="1082" y="423"/>
                  </a:lnTo>
                  <a:lnTo>
                    <a:pt x="1082" y="420"/>
                  </a:lnTo>
                  <a:lnTo>
                    <a:pt x="1082" y="418"/>
                  </a:lnTo>
                  <a:lnTo>
                    <a:pt x="1082" y="416"/>
                  </a:lnTo>
                  <a:lnTo>
                    <a:pt x="1083" y="413"/>
                  </a:lnTo>
                  <a:lnTo>
                    <a:pt x="1083" y="411"/>
                  </a:lnTo>
                  <a:lnTo>
                    <a:pt x="1083" y="408"/>
                  </a:lnTo>
                  <a:lnTo>
                    <a:pt x="1083" y="406"/>
                  </a:lnTo>
                  <a:lnTo>
                    <a:pt x="1083" y="404"/>
                  </a:lnTo>
                  <a:lnTo>
                    <a:pt x="1084" y="402"/>
                  </a:lnTo>
                  <a:lnTo>
                    <a:pt x="1084" y="399"/>
                  </a:lnTo>
                  <a:lnTo>
                    <a:pt x="1084" y="398"/>
                  </a:lnTo>
                  <a:lnTo>
                    <a:pt x="1084" y="395"/>
                  </a:lnTo>
                  <a:lnTo>
                    <a:pt x="1084" y="393"/>
                  </a:lnTo>
                  <a:lnTo>
                    <a:pt x="1084" y="391"/>
                  </a:lnTo>
                  <a:lnTo>
                    <a:pt x="1084" y="389"/>
                  </a:lnTo>
                  <a:lnTo>
                    <a:pt x="1085" y="387"/>
                  </a:lnTo>
                  <a:lnTo>
                    <a:pt x="1085" y="385"/>
                  </a:lnTo>
                  <a:lnTo>
                    <a:pt x="1085" y="383"/>
                  </a:lnTo>
                  <a:lnTo>
                    <a:pt x="1085" y="381"/>
                  </a:lnTo>
                  <a:lnTo>
                    <a:pt x="1086" y="380"/>
                  </a:lnTo>
                  <a:lnTo>
                    <a:pt x="1086" y="378"/>
                  </a:lnTo>
                  <a:lnTo>
                    <a:pt x="1086" y="376"/>
                  </a:lnTo>
                  <a:lnTo>
                    <a:pt x="1086" y="374"/>
                  </a:lnTo>
                  <a:lnTo>
                    <a:pt x="1086" y="373"/>
                  </a:lnTo>
                  <a:lnTo>
                    <a:pt x="1086" y="371"/>
                  </a:lnTo>
                  <a:lnTo>
                    <a:pt x="1086" y="369"/>
                  </a:lnTo>
                  <a:lnTo>
                    <a:pt x="1087" y="368"/>
                  </a:lnTo>
                  <a:lnTo>
                    <a:pt x="1087" y="366"/>
                  </a:lnTo>
                  <a:lnTo>
                    <a:pt x="1087" y="365"/>
                  </a:lnTo>
                  <a:lnTo>
                    <a:pt x="1087" y="363"/>
                  </a:lnTo>
                  <a:lnTo>
                    <a:pt x="1087" y="362"/>
                  </a:lnTo>
                  <a:lnTo>
                    <a:pt x="1087" y="360"/>
                  </a:lnTo>
                  <a:lnTo>
                    <a:pt x="1087" y="359"/>
                  </a:lnTo>
                  <a:lnTo>
                    <a:pt x="1088" y="358"/>
                  </a:lnTo>
                  <a:lnTo>
                    <a:pt x="1088" y="356"/>
                  </a:lnTo>
                  <a:lnTo>
                    <a:pt x="1088" y="355"/>
                  </a:lnTo>
                  <a:lnTo>
                    <a:pt x="1088" y="354"/>
                  </a:lnTo>
                  <a:lnTo>
                    <a:pt x="1088" y="352"/>
                  </a:lnTo>
                  <a:lnTo>
                    <a:pt x="1089" y="351"/>
                  </a:lnTo>
                  <a:lnTo>
                    <a:pt x="1089" y="350"/>
                  </a:lnTo>
                  <a:lnTo>
                    <a:pt x="1089" y="349"/>
                  </a:lnTo>
                  <a:lnTo>
                    <a:pt x="1089" y="348"/>
                  </a:lnTo>
                  <a:lnTo>
                    <a:pt x="1089" y="347"/>
                  </a:lnTo>
                  <a:lnTo>
                    <a:pt x="1089" y="346"/>
                  </a:lnTo>
                  <a:lnTo>
                    <a:pt x="1089" y="345"/>
                  </a:lnTo>
                  <a:lnTo>
                    <a:pt x="1090" y="344"/>
                  </a:lnTo>
                  <a:lnTo>
                    <a:pt x="1090" y="343"/>
                  </a:lnTo>
                  <a:lnTo>
                    <a:pt x="1090" y="343"/>
                  </a:lnTo>
                  <a:lnTo>
                    <a:pt x="1090" y="342"/>
                  </a:lnTo>
                  <a:lnTo>
                    <a:pt x="1091" y="341"/>
                  </a:lnTo>
                  <a:lnTo>
                    <a:pt x="1091" y="340"/>
                  </a:lnTo>
                  <a:lnTo>
                    <a:pt x="1091" y="340"/>
                  </a:lnTo>
                  <a:lnTo>
                    <a:pt x="1091" y="339"/>
                  </a:lnTo>
                  <a:lnTo>
                    <a:pt x="1091" y="339"/>
                  </a:lnTo>
                  <a:lnTo>
                    <a:pt x="1091" y="338"/>
                  </a:lnTo>
                  <a:lnTo>
                    <a:pt x="1091" y="337"/>
                  </a:lnTo>
                  <a:lnTo>
                    <a:pt x="1092" y="337"/>
                  </a:lnTo>
                  <a:lnTo>
                    <a:pt x="1092" y="337"/>
                  </a:lnTo>
                  <a:lnTo>
                    <a:pt x="1092" y="336"/>
                  </a:lnTo>
                  <a:lnTo>
                    <a:pt x="1092" y="336"/>
                  </a:lnTo>
                  <a:lnTo>
                    <a:pt x="1092" y="335"/>
                  </a:lnTo>
                  <a:lnTo>
                    <a:pt x="1092" y="335"/>
                  </a:lnTo>
                  <a:lnTo>
                    <a:pt x="1092" y="335"/>
                  </a:lnTo>
                  <a:lnTo>
                    <a:pt x="1093" y="335"/>
                  </a:lnTo>
                  <a:lnTo>
                    <a:pt x="1093" y="334"/>
                  </a:lnTo>
                  <a:lnTo>
                    <a:pt x="1093" y="334"/>
                  </a:lnTo>
                  <a:lnTo>
                    <a:pt x="1093" y="334"/>
                  </a:lnTo>
                  <a:lnTo>
                    <a:pt x="1093" y="334"/>
                  </a:lnTo>
                  <a:lnTo>
                    <a:pt x="1094" y="334"/>
                  </a:lnTo>
                  <a:lnTo>
                    <a:pt x="1094" y="334"/>
                  </a:lnTo>
                  <a:lnTo>
                    <a:pt x="1094" y="334"/>
                  </a:lnTo>
                  <a:lnTo>
                    <a:pt x="1094" y="334"/>
                  </a:lnTo>
                  <a:lnTo>
                    <a:pt x="1094" y="335"/>
                  </a:lnTo>
                  <a:lnTo>
                    <a:pt x="1094" y="335"/>
                  </a:lnTo>
                  <a:lnTo>
                    <a:pt x="1094" y="335"/>
                  </a:lnTo>
                  <a:lnTo>
                    <a:pt x="1095" y="335"/>
                  </a:lnTo>
                  <a:lnTo>
                    <a:pt x="1095" y="335"/>
                  </a:lnTo>
                  <a:lnTo>
                    <a:pt x="1095" y="336"/>
                  </a:lnTo>
                  <a:lnTo>
                    <a:pt x="1095" y="336"/>
                  </a:lnTo>
                  <a:lnTo>
                    <a:pt x="1095" y="337"/>
                  </a:lnTo>
                  <a:lnTo>
                    <a:pt x="1095" y="337"/>
                  </a:lnTo>
                  <a:lnTo>
                    <a:pt x="1095" y="338"/>
                  </a:lnTo>
                  <a:lnTo>
                    <a:pt x="1096" y="338"/>
                  </a:lnTo>
                  <a:lnTo>
                    <a:pt x="1096" y="339"/>
                  </a:lnTo>
                  <a:lnTo>
                    <a:pt x="1096" y="339"/>
                  </a:lnTo>
                  <a:lnTo>
                    <a:pt x="1096" y="340"/>
                  </a:lnTo>
                  <a:lnTo>
                    <a:pt x="1097" y="341"/>
                  </a:lnTo>
                  <a:lnTo>
                    <a:pt x="1097" y="342"/>
                  </a:lnTo>
                  <a:lnTo>
                    <a:pt x="1097" y="342"/>
                  </a:lnTo>
                  <a:lnTo>
                    <a:pt x="1097" y="343"/>
                  </a:lnTo>
                  <a:lnTo>
                    <a:pt x="1097" y="344"/>
                  </a:lnTo>
                  <a:lnTo>
                    <a:pt x="1097" y="345"/>
                  </a:lnTo>
                  <a:lnTo>
                    <a:pt x="1097" y="346"/>
                  </a:lnTo>
                  <a:lnTo>
                    <a:pt x="1098" y="347"/>
                  </a:lnTo>
                  <a:lnTo>
                    <a:pt x="1098" y="348"/>
                  </a:lnTo>
                  <a:lnTo>
                    <a:pt x="1098" y="349"/>
                  </a:lnTo>
                  <a:lnTo>
                    <a:pt x="1098" y="350"/>
                  </a:lnTo>
                  <a:lnTo>
                    <a:pt x="1098" y="351"/>
                  </a:lnTo>
                  <a:lnTo>
                    <a:pt x="1099" y="352"/>
                  </a:lnTo>
                  <a:lnTo>
                    <a:pt x="1099" y="353"/>
                  </a:lnTo>
                  <a:lnTo>
                    <a:pt x="1099" y="355"/>
                  </a:lnTo>
                  <a:lnTo>
                    <a:pt x="1099" y="356"/>
                  </a:lnTo>
                  <a:lnTo>
                    <a:pt x="1099" y="357"/>
                  </a:lnTo>
                  <a:lnTo>
                    <a:pt x="1099" y="359"/>
                  </a:lnTo>
                  <a:lnTo>
                    <a:pt x="1099" y="360"/>
                  </a:lnTo>
                  <a:lnTo>
                    <a:pt x="1100" y="362"/>
                  </a:lnTo>
                  <a:lnTo>
                    <a:pt x="1100" y="363"/>
                  </a:lnTo>
                  <a:lnTo>
                    <a:pt x="1100" y="365"/>
                  </a:lnTo>
                  <a:lnTo>
                    <a:pt x="1100" y="366"/>
                  </a:lnTo>
                  <a:lnTo>
                    <a:pt x="1100" y="368"/>
                  </a:lnTo>
                  <a:lnTo>
                    <a:pt x="1100" y="370"/>
                  </a:lnTo>
                  <a:lnTo>
                    <a:pt x="1101" y="371"/>
                  </a:lnTo>
                  <a:lnTo>
                    <a:pt x="1101" y="373"/>
                  </a:lnTo>
                  <a:lnTo>
                    <a:pt x="1101" y="375"/>
                  </a:lnTo>
                  <a:lnTo>
                    <a:pt x="1101" y="376"/>
                  </a:lnTo>
                  <a:lnTo>
                    <a:pt x="1101" y="378"/>
                  </a:lnTo>
                  <a:lnTo>
                    <a:pt x="1102" y="380"/>
                  </a:lnTo>
                  <a:lnTo>
                    <a:pt x="1102" y="382"/>
                  </a:lnTo>
                  <a:lnTo>
                    <a:pt x="1102" y="384"/>
                  </a:lnTo>
                  <a:lnTo>
                    <a:pt x="1102" y="386"/>
                  </a:lnTo>
                  <a:lnTo>
                    <a:pt x="1102" y="388"/>
                  </a:lnTo>
                  <a:lnTo>
                    <a:pt x="1102" y="390"/>
                  </a:lnTo>
                  <a:lnTo>
                    <a:pt x="1102" y="393"/>
                  </a:lnTo>
                  <a:lnTo>
                    <a:pt x="1103" y="394"/>
                  </a:lnTo>
                  <a:lnTo>
                    <a:pt x="1103" y="397"/>
                  </a:lnTo>
                  <a:lnTo>
                    <a:pt x="1103" y="399"/>
                  </a:lnTo>
                  <a:lnTo>
                    <a:pt x="1103" y="401"/>
                  </a:lnTo>
                  <a:lnTo>
                    <a:pt x="1103" y="404"/>
                  </a:lnTo>
                  <a:lnTo>
                    <a:pt x="1104" y="406"/>
                  </a:lnTo>
                  <a:lnTo>
                    <a:pt x="1104" y="408"/>
                  </a:lnTo>
                  <a:lnTo>
                    <a:pt x="1104" y="411"/>
                  </a:lnTo>
                  <a:lnTo>
                    <a:pt x="1104" y="413"/>
                  </a:lnTo>
                  <a:lnTo>
                    <a:pt x="1104" y="416"/>
                  </a:lnTo>
                  <a:lnTo>
                    <a:pt x="1104" y="418"/>
                  </a:lnTo>
                  <a:lnTo>
                    <a:pt x="1105" y="421"/>
                  </a:lnTo>
                  <a:lnTo>
                    <a:pt x="1105" y="423"/>
                  </a:lnTo>
                  <a:lnTo>
                    <a:pt x="1105" y="426"/>
                  </a:lnTo>
                  <a:lnTo>
                    <a:pt x="1105" y="429"/>
                  </a:lnTo>
                  <a:lnTo>
                    <a:pt x="1105" y="431"/>
                  </a:lnTo>
                  <a:lnTo>
                    <a:pt x="1105" y="434"/>
                  </a:lnTo>
                  <a:lnTo>
                    <a:pt x="1105" y="437"/>
                  </a:lnTo>
                  <a:lnTo>
                    <a:pt x="1106" y="440"/>
                  </a:lnTo>
                  <a:lnTo>
                    <a:pt x="1106" y="442"/>
                  </a:lnTo>
                  <a:lnTo>
                    <a:pt x="1106" y="445"/>
                  </a:lnTo>
                  <a:lnTo>
                    <a:pt x="1106" y="448"/>
                  </a:lnTo>
                  <a:lnTo>
                    <a:pt x="1106" y="451"/>
                  </a:lnTo>
                  <a:lnTo>
                    <a:pt x="1107" y="454"/>
                  </a:lnTo>
                  <a:lnTo>
                    <a:pt x="1107" y="457"/>
                  </a:lnTo>
                  <a:lnTo>
                    <a:pt x="1107" y="460"/>
                  </a:lnTo>
                  <a:lnTo>
                    <a:pt x="1107" y="463"/>
                  </a:lnTo>
                  <a:lnTo>
                    <a:pt x="1107" y="467"/>
                  </a:lnTo>
                  <a:lnTo>
                    <a:pt x="1107" y="470"/>
                  </a:lnTo>
                  <a:lnTo>
                    <a:pt x="1107" y="473"/>
                  </a:lnTo>
                  <a:lnTo>
                    <a:pt x="1108" y="476"/>
                  </a:lnTo>
                  <a:lnTo>
                    <a:pt x="1108" y="480"/>
                  </a:lnTo>
                  <a:lnTo>
                    <a:pt x="1108" y="483"/>
                  </a:lnTo>
                  <a:lnTo>
                    <a:pt x="1108" y="486"/>
                  </a:lnTo>
                  <a:lnTo>
                    <a:pt x="1108" y="490"/>
                  </a:lnTo>
                  <a:lnTo>
                    <a:pt x="1109" y="493"/>
                  </a:lnTo>
                  <a:lnTo>
                    <a:pt x="1109" y="496"/>
                  </a:lnTo>
                  <a:lnTo>
                    <a:pt x="1109" y="500"/>
                  </a:lnTo>
                  <a:lnTo>
                    <a:pt x="1109" y="503"/>
                  </a:lnTo>
                  <a:lnTo>
                    <a:pt x="1109" y="507"/>
                  </a:lnTo>
                  <a:lnTo>
                    <a:pt x="1109" y="511"/>
                  </a:lnTo>
                  <a:lnTo>
                    <a:pt x="1110" y="514"/>
                  </a:lnTo>
                  <a:lnTo>
                    <a:pt x="1110" y="518"/>
                  </a:lnTo>
                  <a:lnTo>
                    <a:pt x="1110" y="521"/>
                  </a:lnTo>
                  <a:lnTo>
                    <a:pt x="1110" y="525"/>
                  </a:lnTo>
                  <a:lnTo>
                    <a:pt x="1110" y="529"/>
                  </a:lnTo>
                  <a:lnTo>
                    <a:pt x="1110" y="532"/>
                  </a:lnTo>
                  <a:lnTo>
                    <a:pt x="1110" y="536"/>
                  </a:lnTo>
                  <a:lnTo>
                    <a:pt x="1111" y="540"/>
                  </a:lnTo>
                  <a:lnTo>
                    <a:pt x="1111" y="544"/>
                  </a:lnTo>
                  <a:lnTo>
                    <a:pt x="1111" y="548"/>
                  </a:lnTo>
                  <a:lnTo>
                    <a:pt x="1111" y="552"/>
                  </a:lnTo>
                  <a:lnTo>
                    <a:pt x="1111" y="556"/>
                  </a:lnTo>
                  <a:lnTo>
                    <a:pt x="1112" y="560"/>
                  </a:lnTo>
                  <a:lnTo>
                    <a:pt x="1112" y="564"/>
                  </a:lnTo>
                  <a:lnTo>
                    <a:pt x="1112" y="568"/>
                  </a:lnTo>
                  <a:lnTo>
                    <a:pt x="1112" y="572"/>
                  </a:lnTo>
                  <a:lnTo>
                    <a:pt x="1112" y="576"/>
                  </a:lnTo>
                  <a:lnTo>
                    <a:pt x="1112" y="580"/>
                  </a:lnTo>
                  <a:lnTo>
                    <a:pt x="1112" y="584"/>
                  </a:lnTo>
                  <a:lnTo>
                    <a:pt x="1113" y="588"/>
                  </a:lnTo>
                  <a:lnTo>
                    <a:pt x="1113" y="593"/>
                  </a:lnTo>
                  <a:lnTo>
                    <a:pt x="1113" y="597"/>
                  </a:lnTo>
                  <a:lnTo>
                    <a:pt x="1113" y="601"/>
                  </a:lnTo>
                  <a:lnTo>
                    <a:pt x="1114" y="606"/>
                  </a:lnTo>
                  <a:lnTo>
                    <a:pt x="1114" y="610"/>
                  </a:lnTo>
                  <a:lnTo>
                    <a:pt x="1114" y="614"/>
                  </a:lnTo>
                  <a:lnTo>
                    <a:pt x="1114" y="619"/>
                  </a:lnTo>
                  <a:lnTo>
                    <a:pt x="1114" y="623"/>
                  </a:lnTo>
                  <a:lnTo>
                    <a:pt x="1114" y="628"/>
                  </a:lnTo>
                  <a:lnTo>
                    <a:pt x="1114" y="632"/>
                  </a:lnTo>
                  <a:lnTo>
                    <a:pt x="1115" y="636"/>
                  </a:lnTo>
                  <a:lnTo>
                    <a:pt x="1115" y="641"/>
                  </a:lnTo>
                  <a:lnTo>
                    <a:pt x="1115" y="646"/>
                  </a:lnTo>
                  <a:lnTo>
                    <a:pt x="1115" y="650"/>
                  </a:lnTo>
                  <a:lnTo>
                    <a:pt x="1115" y="654"/>
                  </a:lnTo>
                  <a:lnTo>
                    <a:pt x="1115" y="659"/>
                  </a:lnTo>
                  <a:lnTo>
                    <a:pt x="1115" y="664"/>
                  </a:lnTo>
                  <a:lnTo>
                    <a:pt x="1116" y="669"/>
                  </a:lnTo>
                  <a:lnTo>
                    <a:pt x="1116" y="673"/>
                  </a:lnTo>
                  <a:lnTo>
                    <a:pt x="1116" y="678"/>
                  </a:lnTo>
                  <a:lnTo>
                    <a:pt x="1116" y="683"/>
                  </a:lnTo>
                  <a:lnTo>
                    <a:pt x="1116" y="687"/>
                  </a:lnTo>
                  <a:lnTo>
                    <a:pt x="1117" y="692"/>
                  </a:lnTo>
                  <a:lnTo>
                    <a:pt x="1117" y="697"/>
                  </a:lnTo>
                  <a:lnTo>
                    <a:pt x="1117" y="702"/>
                  </a:lnTo>
                  <a:lnTo>
                    <a:pt x="1117" y="707"/>
                  </a:lnTo>
                  <a:lnTo>
                    <a:pt x="1117" y="712"/>
                  </a:lnTo>
                  <a:lnTo>
                    <a:pt x="1117" y="716"/>
                  </a:lnTo>
                  <a:lnTo>
                    <a:pt x="1117" y="721"/>
                  </a:lnTo>
                  <a:lnTo>
                    <a:pt x="1118" y="726"/>
                  </a:lnTo>
                  <a:lnTo>
                    <a:pt x="1118" y="731"/>
                  </a:lnTo>
                  <a:lnTo>
                    <a:pt x="1118" y="736"/>
                  </a:lnTo>
                  <a:lnTo>
                    <a:pt x="1118" y="741"/>
                  </a:lnTo>
                  <a:lnTo>
                    <a:pt x="1119" y="746"/>
                  </a:lnTo>
                  <a:lnTo>
                    <a:pt x="1119" y="751"/>
                  </a:lnTo>
                  <a:lnTo>
                    <a:pt x="1119" y="756"/>
                  </a:lnTo>
                  <a:lnTo>
                    <a:pt x="1119" y="761"/>
                  </a:lnTo>
                  <a:lnTo>
                    <a:pt x="1119" y="766"/>
                  </a:lnTo>
                  <a:lnTo>
                    <a:pt x="1119" y="771"/>
                  </a:lnTo>
                  <a:lnTo>
                    <a:pt x="1119" y="777"/>
                  </a:lnTo>
                  <a:lnTo>
                    <a:pt x="1120" y="782"/>
                  </a:lnTo>
                  <a:lnTo>
                    <a:pt x="1120" y="787"/>
                  </a:lnTo>
                  <a:lnTo>
                    <a:pt x="1120" y="792"/>
                  </a:lnTo>
                  <a:lnTo>
                    <a:pt x="1120" y="797"/>
                  </a:lnTo>
                  <a:lnTo>
                    <a:pt x="1120" y="802"/>
                  </a:lnTo>
                  <a:lnTo>
                    <a:pt x="1120" y="808"/>
                  </a:lnTo>
                  <a:lnTo>
                    <a:pt x="1120" y="813"/>
                  </a:lnTo>
                  <a:lnTo>
                    <a:pt x="1121" y="818"/>
                  </a:lnTo>
                  <a:lnTo>
                    <a:pt x="1121" y="823"/>
                  </a:lnTo>
                  <a:lnTo>
                    <a:pt x="1121" y="829"/>
                  </a:lnTo>
                  <a:lnTo>
                    <a:pt x="1121" y="834"/>
                  </a:lnTo>
                  <a:lnTo>
                    <a:pt x="1121" y="839"/>
                  </a:lnTo>
                  <a:lnTo>
                    <a:pt x="1122" y="845"/>
                  </a:lnTo>
                  <a:lnTo>
                    <a:pt x="1122" y="850"/>
                  </a:lnTo>
                  <a:lnTo>
                    <a:pt x="1122" y="855"/>
                  </a:lnTo>
                  <a:lnTo>
                    <a:pt x="1122" y="861"/>
                  </a:lnTo>
                  <a:lnTo>
                    <a:pt x="1122" y="866"/>
                  </a:lnTo>
                  <a:lnTo>
                    <a:pt x="1122" y="871"/>
                  </a:lnTo>
                  <a:lnTo>
                    <a:pt x="1122" y="877"/>
                  </a:lnTo>
                  <a:lnTo>
                    <a:pt x="1123" y="882"/>
                  </a:lnTo>
                  <a:lnTo>
                    <a:pt x="1123" y="888"/>
                  </a:lnTo>
                  <a:lnTo>
                    <a:pt x="1123" y="893"/>
                  </a:lnTo>
                  <a:lnTo>
                    <a:pt x="1123" y="899"/>
                  </a:lnTo>
                  <a:lnTo>
                    <a:pt x="1123" y="904"/>
                  </a:lnTo>
                  <a:lnTo>
                    <a:pt x="1123" y="910"/>
                  </a:lnTo>
                  <a:lnTo>
                    <a:pt x="1123" y="915"/>
                  </a:lnTo>
                  <a:lnTo>
                    <a:pt x="1124" y="920"/>
                  </a:lnTo>
                  <a:lnTo>
                    <a:pt x="1124" y="926"/>
                  </a:lnTo>
                  <a:lnTo>
                    <a:pt x="1124" y="932"/>
                  </a:lnTo>
                  <a:lnTo>
                    <a:pt x="1124" y="937"/>
                  </a:lnTo>
                  <a:lnTo>
                    <a:pt x="1125" y="943"/>
                  </a:lnTo>
                  <a:lnTo>
                    <a:pt x="1125" y="948"/>
                  </a:lnTo>
                  <a:lnTo>
                    <a:pt x="1125" y="954"/>
                  </a:lnTo>
                  <a:lnTo>
                    <a:pt x="1125" y="959"/>
                  </a:lnTo>
                  <a:lnTo>
                    <a:pt x="1125" y="965"/>
                  </a:lnTo>
                  <a:lnTo>
                    <a:pt x="1125" y="970"/>
                  </a:lnTo>
                  <a:lnTo>
                    <a:pt x="1125" y="976"/>
                  </a:lnTo>
                  <a:lnTo>
                    <a:pt x="1126" y="981"/>
                  </a:lnTo>
                  <a:lnTo>
                    <a:pt x="1126" y="987"/>
                  </a:lnTo>
                  <a:lnTo>
                    <a:pt x="1126" y="993"/>
                  </a:lnTo>
                  <a:lnTo>
                    <a:pt x="1126" y="998"/>
                  </a:lnTo>
                  <a:lnTo>
                    <a:pt x="1126" y="1004"/>
                  </a:lnTo>
                  <a:lnTo>
                    <a:pt x="1127" y="1009"/>
                  </a:lnTo>
                  <a:lnTo>
                    <a:pt x="1127" y="1015"/>
                  </a:lnTo>
                  <a:lnTo>
                    <a:pt x="1127" y="1021"/>
                  </a:lnTo>
                  <a:lnTo>
                    <a:pt x="1127" y="1026"/>
                  </a:lnTo>
                  <a:lnTo>
                    <a:pt x="1127" y="1032"/>
                  </a:lnTo>
                  <a:lnTo>
                    <a:pt x="1127" y="1038"/>
                  </a:lnTo>
                  <a:lnTo>
                    <a:pt x="1127" y="1043"/>
                  </a:lnTo>
                  <a:lnTo>
                    <a:pt x="1128" y="1049"/>
                  </a:lnTo>
                  <a:lnTo>
                    <a:pt x="1128" y="1055"/>
                  </a:lnTo>
                  <a:lnTo>
                    <a:pt x="1128" y="1060"/>
                  </a:lnTo>
                  <a:lnTo>
                    <a:pt x="1128" y="1066"/>
                  </a:lnTo>
                  <a:lnTo>
                    <a:pt x="1128" y="1071"/>
                  </a:lnTo>
                  <a:lnTo>
                    <a:pt x="1128" y="1077"/>
                  </a:lnTo>
                  <a:lnTo>
                    <a:pt x="1128" y="1083"/>
                  </a:lnTo>
                  <a:lnTo>
                    <a:pt x="1129" y="1088"/>
                  </a:lnTo>
                  <a:lnTo>
                    <a:pt x="1129" y="1094"/>
                  </a:lnTo>
                  <a:lnTo>
                    <a:pt x="1129" y="1100"/>
                  </a:lnTo>
                  <a:lnTo>
                    <a:pt x="1129" y="1105"/>
                  </a:lnTo>
                  <a:lnTo>
                    <a:pt x="1130" y="1111"/>
                  </a:lnTo>
                  <a:lnTo>
                    <a:pt x="1130" y="1117"/>
                  </a:lnTo>
                  <a:lnTo>
                    <a:pt x="1130" y="1122"/>
                  </a:lnTo>
                  <a:lnTo>
                    <a:pt x="1130" y="1128"/>
                  </a:lnTo>
                  <a:lnTo>
                    <a:pt x="1130" y="1134"/>
                  </a:lnTo>
                  <a:lnTo>
                    <a:pt x="1130" y="1139"/>
                  </a:lnTo>
                  <a:lnTo>
                    <a:pt x="1130" y="1145"/>
                  </a:lnTo>
                  <a:lnTo>
                    <a:pt x="1131" y="1150"/>
                  </a:lnTo>
                  <a:lnTo>
                    <a:pt x="1131" y="1156"/>
                  </a:lnTo>
                  <a:lnTo>
                    <a:pt x="1131" y="1162"/>
                  </a:lnTo>
                  <a:lnTo>
                    <a:pt x="1131" y="1167"/>
                  </a:lnTo>
                  <a:lnTo>
                    <a:pt x="1131" y="1173"/>
                  </a:lnTo>
                  <a:lnTo>
                    <a:pt x="1132" y="1178"/>
                  </a:lnTo>
                  <a:lnTo>
                    <a:pt x="1132" y="1184"/>
                  </a:lnTo>
                  <a:lnTo>
                    <a:pt x="1132" y="1190"/>
                  </a:lnTo>
                  <a:lnTo>
                    <a:pt x="1132" y="1195"/>
                  </a:lnTo>
                  <a:lnTo>
                    <a:pt x="1132" y="1201"/>
                  </a:lnTo>
                  <a:lnTo>
                    <a:pt x="1132" y="1206"/>
                  </a:lnTo>
                  <a:lnTo>
                    <a:pt x="1132" y="1212"/>
                  </a:lnTo>
                  <a:lnTo>
                    <a:pt x="1133" y="1217"/>
                  </a:lnTo>
                  <a:lnTo>
                    <a:pt x="1133" y="1223"/>
                  </a:lnTo>
                  <a:lnTo>
                    <a:pt x="1133" y="1228"/>
                  </a:lnTo>
                  <a:lnTo>
                    <a:pt x="1133" y="1234"/>
                  </a:lnTo>
                  <a:lnTo>
                    <a:pt x="1133" y="1239"/>
                  </a:lnTo>
                  <a:lnTo>
                    <a:pt x="1133" y="1245"/>
                  </a:lnTo>
                  <a:lnTo>
                    <a:pt x="1134" y="1250"/>
                  </a:lnTo>
                  <a:lnTo>
                    <a:pt x="1134" y="1256"/>
                  </a:lnTo>
                  <a:lnTo>
                    <a:pt x="1134" y="1261"/>
                  </a:lnTo>
                  <a:lnTo>
                    <a:pt x="1134" y="1267"/>
                  </a:lnTo>
                  <a:lnTo>
                    <a:pt x="1134" y="1272"/>
                  </a:lnTo>
                  <a:lnTo>
                    <a:pt x="1135" y="1278"/>
                  </a:lnTo>
                  <a:lnTo>
                    <a:pt x="1135" y="1283"/>
                  </a:lnTo>
                  <a:lnTo>
                    <a:pt x="1135" y="1288"/>
                  </a:lnTo>
                  <a:lnTo>
                    <a:pt x="1135" y="1294"/>
                  </a:lnTo>
                  <a:lnTo>
                    <a:pt x="1135" y="1299"/>
                  </a:lnTo>
                  <a:lnTo>
                    <a:pt x="1135" y="1305"/>
                  </a:lnTo>
                  <a:lnTo>
                    <a:pt x="1135" y="1310"/>
                  </a:lnTo>
                  <a:lnTo>
                    <a:pt x="1136" y="1315"/>
                  </a:lnTo>
                  <a:lnTo>
                    <a:pt x="1136" y="1321"/>
                  </a:lnTo>
                  <a:lnTo>
                    <a:pt x="1136" y="1326"/>
                  </a:lnTo>
                  <a:lnTo>
                    <a:pt x="1136" y="1331"/>
                  </a:lnTo>
                  <a:lnTo>
                    <a:pt x="1136" y="1336"/>
                  </a:lnTo>
                  <a:lnTo>
                    <a:pt x="1137" y="1342"/>
                  </a:lnTo>
                  <a:lnTo>
                    <a:pt x="1137" y="1347"/>
                  </a:lnTo>
                  <a:lnTo>
                    <a:pt x="1137" y="1352"/>
                  </a:lnTo>
                  <a:lnTo>
                    <a:pt x="1137" y="1357"/>
                  </a:lnTo>
                  <a:lnTo>
                    <a:pt x="1137" y="1362"/>
                  </a:lnTo>
                  <a:lnTo>
                    <a:pt x="1137" y="1368"/>
                  </a:lnTo>
                  <a:lnTo>
                    <a:pt x="1138" y="1373"/>
                  </a:lnTo>
                  <a:lnTo>
                    <a:pt x="1138" y="1378"/>
                  </a:lnTo>
                  <a:lnTo>
                    <a:pt x="1138" y="1383"/>
                  </a:lnTo>
                  <a:lnTo>
                    <a:pt x="1138" y="1388"/>
                  </a:lnTo>
                  <a:lnTo>
                    <a:pt x="1138" y="1393"/>
                  </a:lnTo>
                  <a:lnTo>
                    <a:pt x="1138" y="1398"/>
                  </a:lnTo>
                  <a:lnTo>
                    <a:pt x="1138" y="1403"/>
                  </a:lnTo>
                  <a:lnTo>
                    <a:pt x="1139" y="1408"/>
                  </a:lnTo>
                  <a:lnTo>
                    <a:pt x="1139" y="1413"/>
                  </a:lnTo>
                  <a:lnTo>
                    <a:pt x="1139" y="1418"/>
                  </a:lnTo>
                  <a:lnTo>
                    <a:pt x="1139" y="1423"/>
                  </a:lnTo>
                  <a:lnTo>
                    <a:pt x="1139" y="1428"/>
                  </a:lnTo>
                  <a:lnTo>
                    <a:pt x="1140" y="1433"/>
                  </a:lnTo>
                  <a:lnTo>
                    <a:pt x="1140" y="1438"/>
                  </a:lnTo>
                  <a:lnTo>
                    <a:pt x="1140" y="1443"/>
                  </a:lnTo>
                  <a:lnTo>
                    <a:pt x="1140" y="1448"/>
                  </a:lnTo>
                  <a:lnTo>
                    <a:pt x="1140" y="1453"/>
                  </a:lnTo>
                  <a:lnTo>
                    <a:pt x="1140" y="1458"/>
                  </a:lnTo>
                  <a:lnTo>
                    <a:pt x="1140" y="1462"/>
                  </a:lnTo>
                  <a:lnTo>
                    <a:pt x="1141" y="1467"/>
                  </a:lnTo>
                  <a:lnTo>
                    <a:pt x="1141" y="1472"/>
                  </a:lnTo>
                  <a:lnTo>
                    <a:pt x="1141" y="1477"/>
                  </a:lnTo>
                  <a:lnTo>
                    <a:pt x="1141" y="1481"/>
                  </a:lnTo>
                  <a:lnTo>
                    <a:pt x="1142" y="1486"/>
                  </a:lnTo>
                  <a:lnTo>
                    <a:pt x="1142" y="1491"/>
                  </a:lnTo>
                  <a:lnTo>
                    <a:pt x="1142" y="1495"/>
                  </a:lnTo>
                  <a:lnTo>
                    <a:pt x="1142" y="1500"/>
                  </a:lnTo>
                  <a:lnTo>
                    <a:pt x="1142" y="1505"/>
                  </a:lnTo>
                  <a:lnTo>
                    <a:pt x="1142" y="1509"/>
                  </a:lnTo>
                  <a:lnTo>
                    <a:pt x="1142" y="1513"/>
                  </a:lnTo>
                  <a:lnTo>
                    <a:pt x="1143" y="1518"/>
                  </a:lnTo>
                  <a:lnTo>
                    <a:pt x="1143" y="1523"/>
                  </a:lnTo>
                  <a:lnTo>
                    <a:pt x="1143" y="1527"/>
                  </a:lnTo>
                  <a:lnTo>
                    <a:pt x="1143" y="1531"/>
                  </a:lnTo>
                  <a:lnTo>
                    <a:pt x="1143" y="1536"/>
                  </a:lnTo>
                  <a:lnTo>
                    <a:pt x="1143" y="1540"/>
                  </a:lnTo>
                  <a:lnTo>
                    <a:pt x="1143" y="1545"/>
                  </a:lnTo>
                  <a:lnTo>
                    <a:pt x="1144" y="1549"/>
                  </a:lnTo>
                  <a:lnTo>
                    <a:pt x="1144" y="1553"/>
                  </a:lnTo>
                  <a:lnTo>
                    <a:pt x="1144" y="1557"/>
                  </a:lnTo>
                  <a:lnTo>
                    <a:pt x="1144" y="1561"/>
                  </a:lnTo>
                  <a:lnTo>
                    <a:pt x="1144" y="1566"/>
                  </a:lnTo>
                  <a:lnTo>
                    <a:pt x="1145" y="1570"/>
                  </a:lnTo>
                  <a:lnTo>
                    <a:pt x="1145" y="1574"/>
                  </a:lnTo>
                  <a:lnTo>
                    <a:pt x="1145" y="1578"/>
                  </a:lnTo>
                  <a:lnTo>
                    <a:pt x="1145" y="1582"/>
                  </a:lnTo>
                  <a:lnTo>
                    <a:pt x="1145" y="1586"/>
                  </a:lnTo>
                  <a:lnTo>
                    <a:pt x="1145" y="1590"/>
                  </a:lnTo>
                  <a:lnTo>
                    <a:pt x="1145" y="1594"/>
                  </a:lnTo>
                  <a:lnTo>
                    <a:pt x="1146" y="1598"/>
                  </a:lnTo>
                  <a:lnTo>
                    <a:pt x="1146" y="1602"/>
                  </a:lnTo>
                  <a:lnTo>
                    <a:pt x="1146" y="1605"/>
                  </a:lnTo>
                  <a:lnTo>
                    <a:pt x="1146" y="1609"/>
                  </a:lnTo>
                  <a:lnTo>
                    <a:pt x="1147" y="1613"/>
                  </a:lnTo>
                  <a:lnTo>
                    <a:pt x="1147" y="1617"/>
                  </a:lnTo>
                  <a:lnTo>
                    <a:pt x="1147" y="1620"/>
                  </a:lnTo>
                  <a:lnTo>
                    <a:pt x="1147" y="1624"/>
                  </a:lnTo>
                  <a:lnTo>
                    <a:pt x="1147" y="1628"/>
                  </a:lnTo>
                  <a:lnTo>
                    <a:pt x="1147" y="1632"/>
                  </a:lnTo>
                  <a:lnTo>
                    <a:pt x="1147" y="1635"/>
                  </a:lnTo>
                  <a:lnTo>
                    <a:pt x="1148" y="1638"/>
                  </a:lnTo>
                  <a:lnTo>
                    <a:pt x="1148" y="1642"/>
                  </a:lnTo>
                  <a:lnTo>
                    <a:pt x="1148" y="1646"/>
                  </a:lnTo>
                  <a:lnTo>
                    <a:pt x="1148" y="1649"/>
                  </a:lnTo>
                  <a:lnTo>
                    <a:pt x="1148" y="1653"/>
                  </a:lnTo>
                  <a:lnTo>
                    <a:pt x="1148" y="1656"/>
                  </a:lnTo>
                  <a:lnTo>
                    <a:pt x="1148" y="1659"/>
                  </a:lnTo>
                  <a:lnTo>
                    <a:pt x="1149" y="1663"/>
                  </a:lnTo>
                  <a:lnTo>
                    <a:pt x="1149" y="1666"/>
                  </a:lnTo>
                  <a:lnTo>
                    <a:pt x="1149" y="1669"/>
                  </a:lnTo>
                  <a:lnTo>
                    <a:pt x="1149" y="1672"/>
                  </a:lnTo>
                  <a:lnTo>
                    <a:pt x="1149" y="1675"/>
                  </a:lnTo>
                  <a:lnTo>
                    <a:pt x="1150" y="1678"/>
                  </a:lnTo>
                  <a:lnTo>
                    <a:pt x="1150" y="1681"/>
                  </a:lnTo>
                  <a:lnTo>
                    <a:pt x="1150" y="1684"/>
                  </a:lnTo>
                  <a:lnTo>
                    <a:pt x="1150" y="1688"/>
                  </a:lnTo>
                  <a:lnTo>
                    <a:pt x="1150" y="1691"/>
                  </a:lnTo>
                  <a:lnTo>
                    <a:pt x="1150" y="1693"/>
                  </a:lnTo>
                  <a:lnTo>
                    <a:pt x="1150" y="1696"/>
                  </a:lnTo>
                  <a:lnTo>
                    <a:pt x="1151" y="1699"/>
                  </a:lnTo>
                  <a:lnTo>
                    <a:pt x="1151" y="1702"/>
                  </a:lnTo>
                  <a:lnTo>
                    <a:pt x="1151" y="1705"/>
                  </a:lnTo>
                  <a:lnTo>
                    <a:pt x="1151" y="1707"/>
                  </a:lnTo>
                  <a:lnTo>
                    <a:pt x="1151" y="1710"/>
                  </a:lnTo>
                  <a:lnTo>
                    <a:pt x="1151" y="1712"/>
                  </a:lnTo>
                  <a:lnTo>
                    <a:pt x="1151" y="1715"/>
                  </a:lnTo>
                  <a:lnTo>
                    <a:pt x="1152" y="1718"/>
                  </a:lnTo>
                  <a:lnTo>
                    <a:pt x="1152" y="1720"/>
                  </a:lnTo>
                  <a:lnTo>
                    <a:pt x="1152" y="1723"/>
                  </a:lnTo>
                  <a:lnTo>
                    <a:pt x="1152" y="1725"/>
                  </a:lnTo>
                  <a:lnTo>
                    <a:pt x="1153" y="1727"/>
                  </a:lnTo>
                  <a:lnTo>
                    <a:pt x="1153" y="1730"/>
                  </a:lnTo>
                  <a:lnTo>
                    <a:pt x="1153" y="1732"/>
                  </a:lnTo>
                  <a:lnTo>
                    <a:pt x="1153" y="1735"/>
                  </a:lnTo>
                  <a:lnTo>
                    <a:pt x="1153" y="1737"/>
                  </a:lnTo>
                  <a:lnTo>
                    <a:pt x="1153" y="1739"/>
                  </a:lnTo>
                  <a:lnTo>
                    <a:pt x="1153" y="1741"/>
                  </a:lnTo>
                  <a:lnTo>
                    <a:pt x="1154" y="1743"/>
                  </a:lnTo>
                  <a:lnTo>
                    <a:pt x="1154" y="1745"/>
                  </a:lnTo>
                  <a:lnTo>
                    <a:pt x="1154" y="1747"/>
                  </a:lnTo>
                  <a:lnTo>
                    <a:pt x="1154" y="1749"/>
                  </a:lnTo>
                  <a:lnTo>
                    <a:pt x="1154" y="1751"/>
                  </a:lnTo>
                  <a:lnTo>
                    <a:pt x="1155" y="1753"/>
                  </a:lnTo>
                  <a:lnTo>
                    <a:pt x="1155" y="1755"/>
                  </a:lnTo>
                  <a:lnTo>
                    <a:pt x="1155" y="1757"/>
                  </a:lnTo>
                  <a:lnTo>
                    <a:pt x="1155" y="1758"/>
                  </a:lnTo>
                  <a:lnTo>
                    <a:pt x="1155" y="1760"/>
                  </a:lnTo>
                  <a:lnTo>
                    <a:pt x="1155" y="1762"/>
                  </a:lnTo>
                  <a:lnTo>
                    <a:pt x="1155" y="1763"/>
                  </a:lnTo>
                  <a:lnTo>
                    <a:pt x="1156" y="1765"/>
                  </a:lnTo>
                  <a:lnTo>
                    <a:pt x="1156" y="1766"/>
                  </a:lnTo>
                  <a:lnTo>
                    <a:pt x="1156" y="1768"/>
                  </a:lnTo>
                  <a:lnTo>
                    <a:pt x="1156" y="1769"/>
                  </a:lnTo>
                  <a:lnTo>
                    <a:pt x="1156" y="1771"/>
                  </a:lnTo>
                  <a:lnTo>
                    <a:pt x="1156" y="1772"/>
                  </a:lnTo>
                  <a:lnTo>
                    <a:pt x="1156" y="1773"/>
                  </a:lnTo>
                  <a:lnTo>
                    <a:pt x="1157" y="1775"/>
                  </a:lnTo>
                  <a:lnTo>
                    <a:pt x="1157" y="1776"/>
                  </a:lnTo>
                  <a:lnTo>
                    <a:pt x="1157" y="1777"/>
                  </a:lnTo>
                  <a:lnTo>
                    <a:pt x="1157" y="1778"/>
                  </a:lnTo>
                  <a:lnTo>
                    <a:pt x="1158" y="1779"/>
                  </a:lnTo>
                  <a:lnTo>
                    <a:pt x="1158" y="1780"/>
                  </a:lnTo>
                  <a:lnTo>
                    <a:pt x="1158" y="1781"/>
                  </a:lnTo>
                  <a:lnTo>
                    <a:pt x="1158" y="1782"/>
                  </a:lnTo>
                  <a:lnTo>
                    <a:pt x="1158" y="1783"/>
                  </a:lnTo>
                  <a:lnTo>
                    <a:pt x="1158" y="1784"/>
                  </a:lnTo>
                  <a:lnTo>
                    <a:pt x="1158" y="1785"/>
                  </a:lnTo>
                  <a:lnTo>
                    <a:pt x="1159" y="1786"/>
                  </a:lnTo>
                  <a:lnTo>
                    <a:pt x="1159" y="1786"/>
                  </a:lnTo>
                  <a:lnTo>
                    <a:pt x="1159" y="1787"/>
                  </a:lnTo>
                  <a:lnTo>
                    <a:pt x="1159" y="1788"/>
                  </a:lnTo>
                  <a:lnTo>
                    <a:pt x="1159" y="1788"/>
                  </a:lnTo>
                  <a:lnTo>
                    <a:pt x="1160" y="1789"/>
                  </a:lnTo>
                  <a:lnTo>
                    <a:pt x="1160" y="1789"/>
                  </a:lnTo>
                  <a:lnTo>
                    <a:pt x="1160" y="1789"/>
                  </a:lnTo>
                  <a:lnTo>
                    <a:pt x="1160" y="1790"/>
                  </a:lnTo>
                  <a:lnTo>
                    <a:pt x="1160" y="1790"/>
                  </a:lnTo>
                  <a:lnTo>
                    <a:pt x="1160" y="1791"/>
                  </a:lnTo>
                  <a:lnTo>
                    <a:pt x="1160" y="1791"/>
                  </a:lnTo>
                  <a:lnTo>
                    <a:pt x="1161" y="1791"/>
                  </a:lnTo>
                  <a:lnTo>
                    <a:pt x="1161" y="1791"/>
                  </a:lnTo>
                  <a:lnTo>
                    <a:pt x="1161" y="1791"/>
                  </a:lnTo>
                  <a:lnTo>
                    <a:pt x="1161" y="1791"/>
                  </a:lnTo>
                  <a:lnTo>
                    <a:pt x="1161" y="1791"/>
                  </a:lnTo>
                  <a:lnTo>
                    <a:pt x="1161" y="1791"/>
                  </a:lnTo>
                  <a:lnTo>
                    <a:pt x="1162" y="1791"/>
                  </a:lnTo>
                  <a:lnTo>
                    <a:pt x="1162" y="1791"/>
                  </a:lnTo>
                  <a:lnTo>
                    <a:pt x="1162" y="1791"/>
                  </a:lnTo>
                  <a:lnTo>
                    <a:pt x="1162" y="1791"/>
                  </a:lnTo>
                  <a:lnTo>
                    <a:pt x="1162" y="1790"/>
                  </a:lnTo>
                  <a:lnTo>
                    <a:pt x="1163" y="1790"/>
                  </a:lnTo>
                  <a:lnTo>
                    <a:pt x="1163" y="1789"/>
                  </a:lnTo>
                  <a:lnTo>
                    <a:pt x="1163" y="1789"/>
                  </a:lnTo>
                  <a:lnTo>
                    <a:pt x="1163" y="1789"/>
                  </a:lnTo>
                  <a:lnTo>
                    <a:pt x="1163" y="1788"/>
                  </a:lnTo>
                  <a:lnTo>
                    <a:pt x="1163" y="1788"/>
                  </a:lnTo>
                  <a:lnTo>
                    <a:pt x="1163" y="1787"/>
                  </a:lnTo>
                  <a:lnTo>
                    <a:pt x="1164" y="1786"/>
                  </a:lnTo>
                  <a:lnTo>
                    <a:pt x="1164" y="1786"/>
                  </a:lnTo>
                  <a:lnTo>
                    <a:pt x="1164" y="1785"/>
                  </a:lnTo>
                  <a:lnTo>
                    <a:pt x="1164" y="1784"/>
                  </a:lnTo>
                  <a:lnTo>
                    <a:pt x="1164" y="1783"/>
                  </a:lnTo>
                  <a:lnTo>
                    <a:pt x="1165" y="1782"/>
                  </a:lnTo>
                  <a:lnTo>
                    <a:pt x="1165" y="1781"/>
                  </a:lnTo>
                  <a:lnTo>
                    <a:pt x="1165" y="1780"/>
                  </a:lnTo>
                  <a:lnTo>
                    <a:pt x="1165" y="1779"/>
                  </a:lnTo>
                  <a:lnTo>
                    <a:pt x="1165" y="1778"/>
                  </a:lnTo>
                  <a:lnTo>
                    <a:pt x="1165" y="1777"/>
                  </a:lnTo>
                  <a:lnTo>
                    <a:pt x="1165" y="1776"/>
                  </a:lnTo>
                  <a:lnTo>
                    <a:pt x="1166" y="1775"/>
                  </a:lnTo>
                  <a:lnTo>
                    <a:pt x="1166" y="1773"/>
                  </a:lnTo>
                  <a:lnTo>
                    <a:pt x="1166" y="1772"/>
                  </a:lnTo>
                  <a:lnTo>
                    <a:pt x="1166" y="1771"/>
                  </a:lnTo>
                  <a:lnTo>
                    <a:pt x="1166" y="1769"/>
                  </a:lnTo>
                  <a:lnTo>
                    <a:pt x="1166" y="1768"/>
                  </a:lnTo>
                  <a:lnTo>
                    <a:pt x="1167" y="1766"/>
                  </a:lnTo>
                  <a:lnTo>
                    <a:pt x="1167" y="1765"/>
                  </a:lnTo>
                  <a:lnTo>
                    <a:pt x="1167" y="1763"/>
                  </a:lnTo>
                  <a:lnTo>
                    <a:pt x="1167" y="1761"/>
                  </a:lnTo>
                  <a:lnTo>
                    <a:pt x="1167" y="1760"/>
                  </a:lnTo>
                  <a:lnTo>
                    <a:pt x="1168" y="1758"/>
                  </a:lnTo>
                  <a:lnTo>
                    <a:pt x="1168" y="1756"/>
                  </a:lnTo>
                  <a:lnTo>
                    <a:pt x="1168" y="1755"/>
                  </a:lnTo>
                  <a:lnTo>
                    <a:pt x="1168" y="1753"/>
                  </a:lnTo>
                  <a:lnTo>
                    <a:pt x="1168" y="1751"/>
                  </a:lnTo>
                  <a:lnTo>
                    <a:pt x="1168" y="1749"/>
                  </a:lnTo>
                  <a:lnTo>
                    <a:pt x="1168" y="1747"/>
                  </a:lnTo>
                  <a:lnTo>
                    <a:pt x="1169" y="1745"/>
                  </a:lnTo>
                  <a:lnTo>
                    <a:pt x="1169" y="1742"/>
                  </a:lnTo>
                  <a:lnTo>
                    <a:pt x="1169" y="1740"/>
                  </a:lnTo>
                  <a:lnTo>
                    <a:pt x="1169" y="1738"/>
                  </a:lnTo>
                  <a:lnTo>
                    <a:pt x="1169" y="1736"/>
                  </a:lnTo>
                  <a:lnTo>
                    <a:pt x="1170" y="1734"/>
                  </a:lnTo>
                  <a:lnTo>
                    <a:pt x="1170" y="1731"/>
                  </a:lnTo>
                  <a:lnTo>
                    <a:pt x="1170" y="1729"/>
                  </a:lnTo>
                  <a:lnTo>
                    <a:pt x="1170" y="1726"/>
                  </a:lnTo>
                  <a:lnTo>
                    <a:pt x="1170" y="1724"/>
                  </a:lnTo>
                  <a:lnTo>
                    <a:pt x="1170" y="1721"/>
                  </a:lnTo>
                  <a:lnTo>
                    <a:pt x="1171" y="1719"/>
                  </a:lnTo>
                  <a:lnTo>
                    <a:pt x="1171" y="1716"/>
                  </a:lnTo>
                  <a:lnTo>
                    <a:pt x="1171" y="1714"/>
                  </a:lnTo>
                  <a:lnTo>
                    <a:pt x="1171" y="1711"/>
                  </a:lnTo>
                  <a:lnTo>
                    <a:pt x="1171" y="1708"/>
                  </a:lnTo>
                  <a:lnTo>
                    <a:pt x="1171" y="1706"/>
                  </a:lnTo>
                  <a:lnTo>
                    <a:pt x="1171" y="1702"/>
                  </a:lnTo>
                  <a:lnTo>
                    <a:pt x="1172" y="1700"/>
                  </a:lnTo>
                  <a:lnTo>
                    <a:pt x="1172" y="1697"/>
                  </a:lnTo>
                  <a:lnTo>
                    <a:pt x="1172" y="1694"/>
                  </a:lnTo>
                  <a:lnTo>
                    <a:pt x="1172" y="1691"/>
                  </a:lnTo>
                  <a:lnTo>
                    <a:pt x="1172" y="1688"/>
                  </a:lnTo>
                  <a:lnTo>
                    <a:pt x="1173" y="1684"/>
                  </a:lnTo>
                  <a:lnTo>
                    <a:pt x="1173" y="1681"/>
                  </a:lnTo>
                  <a:lnTo>
                    <a:pt x="1173" y="1678"/>
                  </a:lnTo>
                  <a:lnTo>
                    <a:pt x="1173" y="1675"/>
                  </a:lnTo>
                  <a:lnTo>
                    <a:pt x="1173" y="1672"/>
                  </a:lnTo>
                  <a:lnTo>
                    <a:pt x="1173" y="1668"/>
                  </a:lnTo>
                  <a:lnTo>
                    <a:pt x="1173" y="1665"/>
                  </a:lnTo>
                  <a:lnTo>
                    <a:pt x="1174" y="1662"/>
                  </a:lnTo>
                  <a:lnTo>
                    <a:pt x="1174" y="1658"/>
                  </a:lnTo>
                  <a:lnTo>
                    <a:pt x="1174" y="1655"/>
                  </a:lnTo>
                  <a:lnTo>
                    <a:pt x="1174" y="1651"/>
                  </a:lnTo>
                  <a:lnTo>
                    <a:pt x="1175" y="1648"/>
                  </a:lnTo>
                  <a:lnTo>
                    <a:pt x="1175" y="1644"/>
                  </a:lnTo>
                  <a:lnTo>
                    <a:pt x="1175" y="1640"/>
                  </a:lnTo>
                  <a:lnTo>
                    <a:pt x="1175" y="1637"/>
                  </a:lnTo>
                  <a:lnTo>
                    <a:pt x="1175" y="1633"/>
                  </a:lnTo>
                  <a:lnTo>
                    <a:pt x="1175" y="1629"/>
                  </a:lnTo>
                  <a:lnTo>
                    <a:pt x="1175" y="1625"/>
                  </a:lnTo>
                  <a:lnTo>
                    <a:pt x="1176" y="1622"/>
                  </a:lnTo>
                  <a:lnTo>
                    <a:pt x="1176" y="1618"/>
                  </a:lnTo>
                  <a:lnTo>
                    <a:pt x="1176" y="1614"/>
                  </a:lnTo>
                  <a:lnTo>
                    <a:pt x="1176" y="1610"/>
                  </a:lnTo>
                  <a:lnTo>
                    <a:pt x="1176" y="1606"/>
                  </a:lnTo>
                  <a:lnTo>
                    <a:pt x="1176" y="1602"/>
                  </a:lnTo>
                  <a:lnTo>
                    <a:pt x="1176" y="1598"/>
                  </a:lnTo>
                  <a:lnTo>
                    <a:pt x="1177" y="1594"/>
                  </a:lnTo>
                  <a:lnTo>
                    <a:pt x="1177" y="1589"/>
                  </a:lnTo>
                  <a:lnTo>
                    <a:pt x="1177" y="1585"/>
                  </a:lnTo>
                  <a:lnTo>
                    <a:pt x="1177" y="1581"/>
                  </a:lnTo>
                  <a:lnTo>
                    <a:pt x="1177" y="1577"/>
                  </a:lnTo>
                  <a:lnTo>
                    <a:pt x="1178" y="1573"/>
                  </a:lnTo>
                  <a:lnTo>
                    <a:pt x="1178" y="1568"/>
                  </a:lnTo>
                  <a:lnTo>
                    <a:pt x="1178" y="1564"/>
                  </a:lnTo>
                  <a:lnTo>
                    <a:pt x="1178" y="1559"/>
                  </a:lnTo>
                  <a:lnTo>
                    <a:pt x="1178" y="1555"/>
                  </a:lnTo>
                  <a:lnTo>
                    <a:pt x="1178" y="1550"/>
                  </a:lnTo>
                  <a:lnTo>
                    <a:pt x="1178" y="1546"/>
                  </a:lnTo>
                  <a:lnTo>
                    <a:pt x="1179" y="1541"/>
                  </a:lnTo>
                  <a:lnTo>
                    <a:pt x="1179" y="1537"/>
                  </a:lnTo>
                  <a:lnTo>
                    <a:pt x="1179" y="1532"/>
                  </a:lnTo>
                  <a:lnTo>
                    <a:pt x="1179" y="1527"/>
                  </a:lnTo>
                  <a:lnTo>
                    <a:pt x="1179" y="1523"/>
                  </a:lnTo>
                  <a:lnTo>
                    <a:pt x="1179" y="1518"/>
                  </a:lnTo>
                  <a:lnTo>
                    <a:pt x="1179" y="1513"/>
                  </a:lnTo>
                  <a:lnTo>
                    <a:pt x="1180" y="1508"/>
                  </a:lnTo>
                  <a:lnTo>
                    <a:pt x="1180" y="1504"/>
                  </a:lnTo>
                  <a:lnTo>
                    <a:pt x="1180" y="1499"/>
                  </a:lnTo>
                  <a:lnTo>
                    <a:pt x="1180" y="1494"/>
                  </a:lnTo>
                  <a:lnTo>
                    <a:pt x="1181" y="1489"/>
                  </a:lnTo>
                  <a:lnTo>
                    <a:pt x="1181" y="1484"/>
                  </a:lnTo>
                  <a:lnTo>
                    <a:pt x="1181" y="1479"/>
                  </a:lnTo>
                  <a:lnTo>
                    <a:pt x="1181" y="1474"/>
                  </a:lnTo>
                  <a:lnTo>
                    <a:pt x="1181" y="1469"/>
                  </a:lnTo>
                  <a:lnTo>
                    <a:pt x="1181" y="1464"/>
                  </a:lnTo>
                  <a:lnTo>
                    <a:pt x="1181" y="1459"/>
                  </a:lnTo>
                  <a:lnTo>
                    <a:pt x="1182" y="1453"/>
                  </a:lnTo>
                  <a:lnTo>
                    <a:pt x="1182" y="1448"/>
                  </a:lnTo>
                  <a:lnTo>
                    <a:pt x="1182" y="1443"/>
                  </a:lnTo>
                  <a:lnTo>
                    <a:pt x="1182" y="1438"/>
                  </a:lnTo>
                  <a:lnTo>
                    <a:pt x="1182" y="1432"/>
                  </a:lnTo>
                  <a:lnTo>
                    <a:pt x="1183" y="1427"/>
                  </a:lnTo>
                  <a:lnTo>
                    <a:pt x="1183" y="1422"/>
                  </a:lnTo>
                  <a:lnTo>
                    <a:pt x="1183" y="1416"/>
                  </a:lnTo>
                  <a:lnTo>
                    <a:pt x="1183" y="1411"/>
                  </a:lnTo>
                  <a:lnTo>
                    <a:pt x="1183" y="1405"/>
                  </a:lnTo>
                  <a:lnTo>
                    <a:pt x="1183" y="1400"/>
                  </a:lnTo>
                  <a:lnTo>
                    <a:pt x="1183" y="1395"/>
                  </a:lnTo>
                  <a:lnTo>
                    <a:pt x="1184" y="1389"/>
                  </a:lnTo>
                  <a:lnTo>
                    <a:pt x="1184" y="1384"/>
                  </a:lnTo>
                  <a:lnTo>
                    <a:pt x="1184" y="1378"/>
                  </a:lnTo>
                  <a:lnTo>
                    <a:pt x="1184" y="1372"/>
                  </a:lnTo>
                  <a:lnTo>
                    <a:pt x="1184" y="1367"/>
                  </a:lnTo>
                  <a:lnTo>
                    <a:pt x="1184" y="1361"/>
                  </a:lnTo>
                  <a:lnTo>
                    <a:pt x="1184" y="1356"/>
                  </a:lnTo>
                  <a:lnTo>
                    <a:pt x="1185" y="1350"/>
                  </a:lnTo>
                  <a:lnTo>
                    <a:pt x="1185" y="1344"/>
                  </a:lnTo>
                  <a:lnTo>
                    <a:pt x="1185" y="1338"/>
                  </a:lnTo>
                  <a:lnTo>
                    <a:pt x="1185" y="1333"/>
                  </a:lnTo>
                  <a:lnTo>
                    <a:pt x="1186" y="1327"/>
                  </a:lnTo>
                  <a:lnTo>
                    <a:pt x="1186" y="1321"/>
                  </a:lnTo>
                  <a:lnTo>
                    <a:pt x="1186" y="1315"/>
                  </a:lnTo>
                  <a:lnTo>
                    <a:pt x="1186" y="1309"/>
                  </a:lnTo>
                  <a:lnTo>
                    <a:pt x="1186" y="1303"/>
                  </a:lnTo>
                  <a:lnTo>
                    <a:pt x="1186" y="1297"/>
                  </a:lnTo>
                  <a:lnTo>
                    <a:pt x="1186" y="1292"/>
                  </a:lnTo>
                  <a:lnTo>
                    <a:pt x="1187" y="1285"/>
                  </a:lnTo>
                  <a:lnTo>
                    <a:pt x="1187" y="1280"/>
                  </a:lnTo>
                  <a:lnTo>
                    <a:pt x="1187" y="1273"/>
                  </a:lnTo>
                  <a:lnTo>
                    <a:pt x="1187" y="1268"/>
                  </a:lnTo>
                  <a:lnTo>
                    <a:pt x="1187" y="1262"/>
                  </a:lnTo>
                  <a:lnTo>
                    <a:pt x="1188" y="1255"/>
                  </a:lnTo>
                  <a:lnTo>
                    <a:pt x="1188" y="1249"/>
                  </a:lnTo>
                  <a:lnTo>
                    <a:pt x="1188" y="1243"/>
                  </a:lnTo>
                  <a:lnTo>
                    <a:pt x="1188" y="1237"/>
                  </a:lnTo>
                  <a:lnTo>
                    <a:pt x="1188" y="1231"/>
                  </a:lnTo>
                  <a:lnTo>
                    <a:pt x="1188" y="1225"/>
                  </a:lnTo>
                  <a:lnTo>
                    <a:pt x="1188" y="1219"/>
                  </a:lnTo>
                  <a:lnTo>
                    <a:pt x="1189" y="1213"/>
                  </a:lnTo>
                  <a:lnTo>
                    <a:pt x="1189" y="1206"/>
                  </a:lnTo>
                  <a:lnTo>
                    <a:pt x="1189" y="1200"/>
                  </a:lnTo>
                  <a:lnTo>
                    <a:pt x="1189" y="1194"/>
                  </a:lnTo>
                  <a:lnTo>
                    <a:pt x="1189" y="1188"/>
                  </a:lnTo>
                  <a:lnTo>
                    <a:pt x="1189" y="1181"/>
                  </a:lnTo>
                  <a:lnTo>
                    <a:pt x="1189" y="1175"/>
                  </a:lnTo>
                  <a:lnTo>
                    <a:pt x="1190" y="1169"/>
                  </a:lnTo>
                  <a:lnTo>
                    <a:pt x="1190" y="1163"/>
                  </a:lnTo>
                  <a:lnTo>
                    <a:pt x="1190" y="1156"/>
                  </a:lnTo>
                  <a:lnTo>
                    <a:pt x="1190" y="1150"/>
                  </a:lnTo>
                  <a:lnTo>
                    <a:pt x="1191" y="1144"/>
                  </a:lnTo>
                  <a:lnTo>
                    <a:pt x="1191" y="1137"/>
                  </a:lnTo>
                  <a:lnTo>
                    <a:pt x="1191" y="1131"/>
                  </a:lnTo>
                  <a:lnTo>
                    <a:pt x="1191" y="1124"/>
                  </a:lnTo>
                  <a:lnTo>
                    <a:pt x="1191" y="1118"/>
                  </a:lnTo>
                  <a:lnTo>
                    <a:pt x="1191" y="1112"/>
                  </a:lnTo>
                  <a:lnTo>
                    <a:pt x="1191" y="1105"/>
                  </a:lnTo>
                  <a:lnTo>
                    <a:pt x="1192" y="1099"/>
                  </a:lnTo>
                  <a:lnTo>
                    <a:pt x="1192" y="1093"/>
                  </a:lnTo>
                  <a:lnTo>
                    <a:pt x="1192" y="1086"/>
                  </a:lnTo>
                  <a:lnTo>
                    <a:pt x="1192" y="1080"/>
                  </a:lnTo>
                  <a:lnTo>
                    <a:pt x="1192" y="1073"/>
                  </a:lnTo>
                  <a:lnTo>
                    <a:pt x="1193" y="1066"/>
                  </a:lnTo>
                  <a:lnTo>
                    <a:pt x="1193" y="1060"/>
                  </a:lnTo>
                  <a:lnTo>
                    <a:pt x="1193" y="1054"/>
                  </a:lnTo>
                  <a:lnTo>
                    <a:pt x="1193" y="1047"/>
                  </a:lnTo>
                  <a:lnTo>
                    <a:pt x="1193" y="1041"/>
                  </a:lnTo>
                  <a:lnTo>
                    <a:pt x="1193" y="1034"/>
                  </a:lnTo>
                  <a:lnTo>
                    <a:pt x="1193" y="1028"/>
                  </a:lnTo>
                  <a:lnTo>
                    <a:pt x="1194" y="1021"/>
                  </a:lnTo>
                  <a:lnTo>
                    <a:pt x="1194" y="1015"/>
                  </a:lnTo>
                  <a:lnTo>
                    <a:pt x="1194" y="1008"/>
                  </a:lnTo>
                  <a:lnTo>
                    <a:pt x="1194" y="1002"/>
                  </a:lnTo>
                  <a:lnTo>
                    <a:pt x="1194" y="995"/>
                  </a:lnTo>
                  <a:lnTo>
                    <a:pt x="1194" y="988"/>
                  </a:lnTo>
                  <a:lnTo>
                    <a:pt x="1195" y="982"/>
                  </a:lnTo>
                  <a:lnTo>
                    <a:pt x="1195" y="975"/>
                  </a:lnTo>
                  <a:lnTo>
                    <a:pt x="1195" y="969"/>
                  </a:lnTo>
                  <a:lnTo>
                    <a:pt x="1195" y="962"/>
                  </a:lnTo>
                  <a:lnTo>
                    <a:pt x="1195" y="956"/>
                  </a:lnTo>
                  <a:lnTo>
                    <a:pt x="1196" y="949"/>
                  </a:lnTo>
                  <a:lnTo>
                    <a:pt x="1196" y="943"/>
                  </a:lnTo>
                  <a:lnTo>
                    <a:pt x="1196" y="936"/>
                  </a:lnTo>
                  <a:lnTo>
                    <a:pt x="1196" y="929"/>
                  </a:lnTo>
                  <a:lnTo>
                    <a:pt x="1196" y="923"/>
                  </a:lnTo>
                  <a:lnTo>
                    <a:pt x="1196" y="916"/>
                  </a:lnTo>
                  <a:lnTo>
                    <a:pt x="1196" y="910"/>
                  </a:lnTo>
                  <a:lnTo>
                    <a:pt x="1197" y="903"/>
                  </a:lnTo>
                  <a:lnTo>
                    <a:pt x="1197" y="897"/>
                  </a:lnTo>
                  <a:lnTo>
                    <a:pt x="1197" y="890"/>
                  </a:lnTo>
                  <a:lnTo>
                    <a:pt x="1197" y="884"/>
                  </a:lnTo>
                  <a:lnTo>
                    <a:pt x="1197" y="877"/>
                  </a:lnTo>
                  <a:lnTo>
                    <a:pt x="1198" y="870"/>
                  </a:lnTo>
                  <a:lnTo>
                    <a:pt x="1198" y="864"/>
                  </a:lnTo>
                  <a:lnTo>
                    <a:pt x="1198" y="857"/>
                  </a:lnTo>
                  <a:lnTo>
                    <a:pt x="1198" y="851"/>
                  </a:lnTo>
                  <a:lnTo>
                    <a:pt x="1198" y="844"/>
                  </a:lnTo>
                  <a:lnTo>
                    <a:pt x="1198" y="838"/>
                  </a:lnTo>
                  <a:lnTo>
                    <a:pt x="1199" y="831"/>
                  </a:lnTo>
                  <a:lnTo>
                    <a:pt x="1199" y="825"/>
                  </a:lnTo>
                  <a:lnTo>
                    <a:pt x="1199" y="818"/>
                  </a:lnTo>
                  <a:lnTo>
                    <a:pt x="1199" y="812"/>
                  </a:lnTo>
                  <a:lnTo>
                    <a:pt x="1199" y="805"/>
                  </a:lnTo>
                  <a:lnTo>
                    <a:pt x="1199" y="799"/>
                  </a:lnTo>
                  <a:lnTo>
                    <a:pt x="1199" y="792"/>
                  </a:lnTo>
                  <a:lnTo>
                    <a:pt x="1200" y="785"/>
                  </a:lnTo>
                  <a:lnTo>
                    <a:pt x="1200" y="779"/>
                  </a:lnTo>
                  <a:lnTo>
                    <a:pt x="1200" y="773"/>
                  </a:lnTo>
                  <a:lnTo>
                    <a:pt x="1200" y="766"/>
                  </a:lnTo>
                  <a:lnTo>
                    <a:pt x="1200" y="760"/>
                  </a:lnTo>
                  <a:lnTo>
                    <a:pt x="1201" y="753"/>
                  </a:lnTo>
                  <a:lnTo>
                    <a:pt x="1201" y="747"/>
                  </a:lnTo>
                  <a:lnTo>
                    <a:pt x="1201" y="741"/>
                  </a:lnTo>
                  <a:lnTo>
                    <a:pt x="1201" y="734"/>
                  </a:lnTo>
                  <a:lnTo>
                    <a:pt x="1201" y="728"/>
                  </a:lnTo>
                  <a:lnTo>
                    <a:pt x="1201" y="721"/>
                  </a:lnTo>
                  <a:lnTo>
                    <a:pt x="1201" y="715"/>
                  </a:lnTo>
                  <a:lnTo>
                    <a:pt x="1202" y="709"/>
                  </a:lnTo>
                  <a:lnTo>
                    <a:pt x="1202" y="702"/>
                  </a:lnTo>
                  <a:lnTo>
                    <a:pt x="1202" y="696"/>
                  </a:lnTo>
                  <a:lnTo>
                    <a:pt x="1202" y="690"/>
                  </a:lnTo>
                  <a:lnTo>
                    <a:pt x="1202" y="684"/>
                  </a:lnTo>
                  <a:lnTo>
                    <a:pt x="1203" y="677"/>
                  </a:lnTo>
                  <a:lnTo>
                    <a:pt x="1203" y="671"/>
                  </a:lnTo>
                  <a:lnTo>
                    <a:pt x="1203" y="665"/>
                  </a:lnTo>
                  <a:lnTo>
                    <a:pt x="1203" y="659"/>
                  </a:lnTo>
                  <a:lnTo>
                    <a:pt x="1203" y="652"/>
                  </a:lnTo>
                  <a:lnTo>
                    <a:pt x="1203" y="646"/>
                  </a:lnTo>
                  <a:lnTo>
                    <a:pt x="1204" y="640"/>
                  </a:lnTo>
                  <a:lnTo>
                    <a:pt x="1204" y="634"/>
                  </a:lnTo>
                  <a:lnTo>
                    <a:pt x="1204" y="628"/>
                  </a:lnTo>
                  <a:lnTo>
                    <a:pt x="1204" y="621"/>
                  </a:lnTo>
                  <a:lnTo>
                    <a:pt x="1204" y="615"/>
                  </a:lnTo>
                  <a:lnTo>
                    <a:pt x="1204" y="609"/>
                  </a:lnTo>
                  <a:lnTo>
                    <a:pt x="1204" y="603"/>
                  </a:lnTo>
                  <a:lnTo>
                    <a:pt x="1205" y="597"/>
                  </a:lnTo>
                  <a:lnTo>
                    <a:pt x="1205" y="591"/>
                  </a:lnTo>
                  <a:lnTo>
                    <a:pt x="1205" y="585"/>
                  </a:lnTo>
                  <a:lnTo>
                    <a:pt x="1205" y="579"/>
                  </a:lnTo>
                  <a:lnTo>
                    <a:pt x="1205" y="573"/>
                  </a:lnTo>
                  <a:lnTo>
                    <a:pt x="1206" y="567"/>
                  </a:lnTo>
                  <a:lnTo>
                    <a:pt x="1206" y="561"/>
                  </a:lnTo>
                  <a:lnTo>
                    <a:pt x="1206" y="555"/>
                  </a:lnTo>
                  <a:lnTo>
                    <a:pt x="1206" y="549"/>
                  </a:lnTo>
                  <a:lnTo>
                    <a:pt x="1206" y="544"/>
                  </a:lnTo>
                  <a:lnTo>
                    <a:pt x="1206" y="538"/>
                  </a:lnTo>
                  <a:lnTo>
                    <a:pt x="1206" y="532"/>
                  </a:lnTo>
                  <a:lnTo>
                    <a:pt x="1207" y="526"/>
                  </a:lnTo>
                  <a:lnTo>
                    <a:pt x="1207" y="520"/>
                  </a:lnTo>
                  <a:lnTo>
                    <a:pt x="1207" y="514"/>
                  </a:lnTo>
                  <a:lnTo>
                    <a:pt x="1207" y="509"/>
                  </a:lnTo>
                  <a:lnTo>
                    <a:pt x="1207" y="503"/>
                  </a:lnTo>
                  <a:lnTo>
                    <a:pt x="1207" y="498"/>
                  </a:lnTo>
                  <a:lnTo>
                    <a:pt x="1207" y="492"/>
                  </a:lnTo>
                  <a:lnTo>
                    <a:pt x="1208" y="486"/>
                  </a:lnTo>
                  <a:lnTo>
                    <a:pt x="1208" y="481"/>
                  </a:lnTo>
                  <a:lnTo>
                    <a:pt x="1208" y="475"/>
                  </a:lnTo>
                  <a:lnTo>
                    <a:pt x="1208" y="470"/>
                  </a:lnTo>
                  <a:lnTo>
                    <a:pt x="1209" y="464"/>
                  </a:lnTo>
                  <a:lnTo>
                    <a:pt x="1209" y="459"/>
                  </a:lnTo>
                  <a:lnTo>
                    <a:pt x="1209" y="453"/>
                  </a:lnTo>
                  <a:lnTo>
                    <a:pt x="1209" y="448"/>
                  </a:lnTo>
                  <a:lnTo>
                    <a:pt x="1209" y="442"/>
                  </a:lnTo>
                  <a:lnTo>
                    <a:pt x="1209" y="437"/>
                  </a:lnTo>
                  <a:lnTo>
                    <a:pt x="1209" y="432"/>
                  </a:lnTo>
                  <a:lnTo>
                    <a:pt x="1210" y="427"/>
                  </a:lnTo>
                  <a:lnTo>
                    <a:pt x="1210" y="421"/>
                  </a:lnTo>
                  <a:lnTo>
                    <a:pt x="1210" y="416"/>
                  </a:lnTo>
                  <a:lnTo>
                    <a:pt x="1210" y="411"/>
                  </a:lnTo>
                  <a:lnTo>
                    <a:pt x="1210" y="406"/>
                  </a:lnTo>
                  <a:lnTo>
                    <a:pt x="1211" y="401"/>
                  </a:lnTo>
                  <a:lnTo>
                    <a:pt x="1211" y="395"/>
                  </a:lnTo>
                  <a:lnTo>
                    <a:pt x="1211" y="390"/>
                  </a:lnTo>
                  <a:lnTo>
                    <a:pt x="1211" y="385"/>
                  </a:lnTo>
                  <a:lnTo>
                    <a:pt x="1211" y="380"/>
                  </a:lnTo>
                  <a:lnTo>
                    <a:pt x="1211" y="375"/>
                  </a:lnTo>
                  <a:lnTo>
                    <a:pt x="1211" y="370"/>
                  </a:lnTo>
                  <a:lnTo>
                    <a:pt x="1212" y="365"/>
                  </a:lnTo>
                  <a:lnTo>
                    <a:pt x="1212" y="361"/>
                  </a:lnTo>
                  <a:lnTo>
                    <a:pt x="1212" y="356"/>
                  </a:lnTo>
                  <a:lnTo>
                    <a:pt x="1212" y="351"/>
                  </a:lnTo>
                  <a:lnTo>
                    <a:pt x="1212" y="346"/>
                  </a:lnTo>
                  <a:lnTo>
                    <a:pt x="1212" y="342"/>
                  </a:lnTo>
                  <a:lnTo>
                    <a:pt x="1212" y="337"/>
                  </a:lnTo>
                  <a:lnTo>
                    <a:pt x="1213" y="332"/>
                  </a:lnTo>
                  <a:lnTo>
                    <a:pt x="1213" y="327"/>
                  </a:lnTo>
                  <a:lnTo>
                    <a:pt x="1213" y="323"/>
                  </a:lnTo>
                  <a:lnTo>
                    <a:pt x="1213" y="319"/>
                  </a:lnTo>
                  <a:lnTo>
                    <a:pt x="1214" y="314"/>
                  </a:lnTo>
                  <a:lnTo>
                    <a:pt x="1214" y="309"/>
                  </a:lnTo>
                  <a:lnTo>
                    <a:pt x="1214" y="305"/>
                  </a:lnTo>
                  <a:lnTo>
                    <a:pt x="1214" y="301"/>
                  </a:lnTo>
                  <a:lnTo>
                    <a:pt x="1214" y="296"/>
                  </a:lnTo>
                  <a:lnTo>
                    <a:pt x="1214" y="292"/>
                  </a:lnTo>
                  <a:lnTo>
                    <a:pt x="1214" y="288"/>
                  </a:lnTo>
                  <a:lnTo>
                    <a:pt x="1215" y="284"/>
                  </a:lnTo>
                  <a:lnTo>
                    <a:pt x="1215" y="279"/>
                  </a:lnTo>
                  <a:lnTo>
                    <a:pt x="1215" y="275"/>
                  </a:lnTo>
                  <a:lnTo>
                    <a:pt x="1215" y="271"/>
                  </a:lnTo>
                  <a:lnTo>
                    <a:pt x="1215" y="267"/>
                  </a:lnTo>
                  <a:lnTo>
                    <a:pt x="1216" y="263"/>
                  </a:lnTo>
                  <a:lnTo>
                    <a:pt x="1216" y="259"/>
                  </a:lnTo>
                  <a:lnTo>
                    <a:pt x="1216" y="255"/>
                  </a:lnTo>
                  <a:lnTo>
                    <a:pt x="1216" y="251"/>
                  </a:lnTo>
                  <a:lnTo>
                    <a:pt x="1216" y="247"/>
                  </a:lnTo>
                  <a:lnTo>
                    <a:pt x="1216" y="243"/>
                  </a:lnTo>
                  <a:lnTo>
                    <a:pt x="1216" y="240"/>
                  </a:lnTo>
                  <a:lnTo>
                    <a:pt x="1217" y="236"/>
                  </a:lnTo>
                  <a:lnTo>
                    <a:pt x="1217" y="232"/>
                  </a:lnTo>
                  <a:lnTo>
                    <a:pt x="1217" y="228"/>
                  </a:lnTo>
                  <a:lnTo>
                    <a:pt x="1217" y="225"/>
                  </a:lnTo>
                  <a:lnTo>
                    <a:pt x="1217" y="221"/>
                  </a:lnTo>
                  <a:lnTo>
                    <a:pt x="1217" y="218"/>
                  </a:lnTo>
                  <a:lnTo>
                    <a:pt x="1217" y="214"/>
                  </a:lnTo>
                  <a:lnTo>
                    <a:pt x="1218" y="211"/>
                  </a:lnTo>
                  <a:lnTo>
                    <a:pt x="1218" y="207"/>
                  </a:lnTo>
                  <a:lnTo>
                    <a:pt x="1218" y="204"/>
                  </a:lnTo>
                  <a:lnTo>
                    <a:pt x="1218" y="201"/>
                  </a:lnTo>
                  <a:lnTo>
                    <a:pt x="1219" y="198"/>
                  </a:lnTo>
                  <a:lnTo>
                    <a:pt x="1219" y="194"/>
                  </a:lnTo>
                  <a:lnTo>
                    <a:pt x="1219" y="191"/>
                  </a:lnTo>
                  <a:lnTo>
                    <a:pt x="1219" y="188"/>
                  </a:lnTo>
                  <a:lnTo>
                    <a:pt x="1219" y="185"/>
                  </a:lnTo>
                  <a:lnTo>
                    <a:pt x="1219" y="182"/>
                  </a:lnTo>
                  <a:lnTo>
                    <a:pt x="1219" y="179"/>
                  </a:lnTo>
                  <a:lnTo>
                    <a:pt x="1220" y="176"/>
                  </a:lnTo>
                  <a:lnTo>
                    <a:pt x="1220" y="173"/>
                  </a:lnTo>
                  <a:lnTo>
                    <a:pt x="1220" y="171"/>
                  </a:lnTo>
                  <a:lnTo>
                    <a:pt x="1220" y="168"/>
                  </a:lnTo>
                  <a:lnTo>
                    <a:pt x="1220" y="165"/>
                  </a:lnTo>
                  <a:lnTo>
                    <a:pt x="1221" y="162"/>
                  </a:lnTo>
                  <a:lnTo>
                    <a:pt x="1221" y="159"/>
                  </a:lnTo>
                  <a:lnTo>
                    <a:pt x="1221" y="157"/>
                  </a:lnTo>
                  <a:lnTo>
                    <a:pt x="1221" y="154"/>
                  </a:lnTo>
                  <a:lnTo>
                    <a:pt x="1221" y="152"/>
                  </a:lnTo>
                  <a:lnTo>
                    <a:pt x="1221" y="150"/>
                  </a:lnTo>
                  <a:lnTo>
                    <a:pt x="1221" y="147"/>
                  </a:lnTo>
                  <a:lnTo>
                    <a:pt x="1222" y="145"/>
                  </a:lnTo>
                  <a:lnTo>
                    <a:pt x="1222" y="143"/>
                  </a:lnTo>
                  <a:lnTo>
                    <a:pt x="1222" y="140"/>
                  </a:lnTo>
                  <a:lnTo>
                    <a:pt x="1222" y="138"/>
                  </a:lnTo>
                  <a:lnTo>
                    <a:pt x="1222" y="136"/>
                  </a:lnTo>
                  <a:lnTo>
                    <a:pt x="1222" y="134"/>
                  </a:lnTo>
                  <a:lnTo>
                    <a:pt x="1222" y="132"/>
                  </a:lnTo>
                  <a:lnTo>
                    <a:pt x="1223" y="130"/>
                  </a:lnTo>
                  <a:lnTo>
                    <a:pt x="1223" y="128"/>
                  </a:lnTo>
                  <a:lnTo>
                    <a:pt x="1223" y="126"/>
                  </a:lnTo>
                  <a:lnTo>
                    <a:pt x="1223" y="124"/>
                  </a:lnTo>
                  <a:lnTo>
                    <a:pt x="1224" y="122"/>
                  </a:lnTo>
                  <a:lnTo>
                    <a:pt x="1224" y="120"/>
                  </a:lnTo>
                  <a:lnTo>
                    <a:pt x="1224" y="119"/>
                  </a:lnTo>
                  <a:lnTo>
                    <a:pt x="1224" y="117"/>
                  </a:lnTo>
                  <a:lnTo>
                    <a:pt x="1224" y="115"/>
                  </a:lnTo>
                  <a:lnTo>
                    <a:pt x="1224" y="114"/>
                  </a:lnTo>
                  <a:lnTo>
                    <a:pt x="1224" y="112"/>
                  </a:lnTo>
                  <a:lnTo>
                    <a:pt x="1225" y="111"/>
                  </a:lnTo>
                  <a:lnTo>
                    <a:pt x="1225" y="110"/>
                  </a:lnTo>
                  <a:lnTo>
                    <a:pt x="1225" y="108"/>
                  </a:lnTo>
                  <a:lnTo>
                    <a:pt x="1225" y="107"/>
                  </a:lnTo>
                  <a:lnTo>
                    <a:pt x="1225" y="106"/>
                  </a:lnTo>
                  <a:lnTo>
                    <a:pt x="1226" y="105"/>
                  </a:lnTo>
                  <a:lnTo>
                    <a:pt x="1226" y="104"/>
                  </a:lnTo>
                  <a:lnTo>
                    <a:pt x="1226" y="102"/>
                  </a:lnTo>
                  <a:lnTo>
                    <a:pt x="1226" y="101"/>
                  </a:lnTo>
                  <a:lnTo>
                    <a:pt x="1226" y="100"/>
                  </a:lnTo>
                  <a:lnTo>
                    <a:pt x="1226" y="99"/>
                  </a:lnTo>
                  <a:lnTo>
                    <a:pt x="1226" y="99"/>
                  </a:lnTo>
                  <a:lnTo>
                    <a:pt x="1227" y="98"/>
                  </a:lnTo>
                  <a:lnTo>
                    <a:pt x="1227" y="97"/>
                  </a:lnTo>
                  <a:lnTo>
                    <a:pt x="1227" y="96"/>
                  </a:lnTo>
                  <a:lnTo>
                    <a:pt x="1227" y="95"/>
                  </a:lnTo>
                  <a:lnTo>
                    <a:pt x="1227" y="95"/>
                  </a:lnTo>
                  <a:lnTo>
                    <a:pt x="1227" y="94"/>
                  </a:lnTo>
                  <a:lnTo>
                    <a:pt x="1228" y="94"/>
                  </a:lnTo>
                  <a:lnTo>
                    <a:pt x="1228" y="94"/>
                  </a:lnTo>
                  <a:lnTo>
                    <a:pt x="1228" y="93"/>
                  </a:lnTo>
                  <a:lnTo>
                    <a:pt x="1228" y="93"/>
                  </a:lnTo>
                  <a:lnTo>
                    <a:pt x="1228" y="92"/>
                  </a:lnTo>
                  <a:lnTo>
                    <a:pt x="1229" y="92"/>
                  </a:lnTo>
                  <a:lnTo>
                    <a:pt x="1229" y="92"/>
                  </a:lnTo>
                  <a:lnTo>
                    <a:pt x="1229" y="92"/>
                  </a:lnTo>
                  <a:lnTo>
                    <a:pt x="1229" y="92"/>
                  </a:lnTo>
                  <a:lnTo>
                    <a:pt x="1229" y="92"/>
                  </a:lnTo>
                  <a:lnTo>
                    <a:pt x="1229" y="92"/>
                  </a:lnTo>
                  <a:lnTo>
                    <a:pt x="1229" y="92"/>
                  </a:lnTo>
                  <a:lnTo>
                    <a:pt x="1230" y="92"/>
                  </a:lnTo>
                  <a:lnTo>
                    <a:pt x="1230" y="92"/>
                  </a:lnTo>
                  <a:lnTo>
                    <a:pt x="1230" y="92"/>
                  </a:lnTo>
                  <a:lnTo>
                    <a:pt x="1230" y="93"/>
                  </a:lnTo>
                  <a:lnTo>
                    <a:pt x="1230" y="93"/>
                  </a:lnTo>
                  <a:lnTo>
                    <a:pt x="1231" y="94"/>
                  </a:lnTo>
                  <a:lnTo>
                    <a:pt x="1231" y="94"/>
                  </a:lnTo>
                  <a:lnTo>
                    <a:pt x="1231" y="95"/>
                  </a:lnTo>
                  <a:lnTo>
                    <a:pt x="1231" y="95"/>
                  </a:lnTo>
                  <a:lnTo>
                    <a:pt x="1231" y="96"/>
                  </a:lnTo>
                  <a:lnTo>
                    <a:pt x="1231" y="97"/>
                  </a:lnTo>
                  <a:lnTo>
                    <a:pt x="1232" y="97"/>
                  </a:lnTo>
                  <a:lnTo>
                    <a:pt x="1232" y="98"/>
                  </a:lnTo>
                  <a:lnTo>
                    <a:pt x="1232" y="99"/>
                  </a:lnTo>
                  <a:lnTo>
                    <a:pt x="1232" y="100"/>
                  </a:lnTo>
                  <a:lnTo>
                    <a:pt x="1232" y="100"/>
                  </a:lnTo>
                  <a:lnTo>
                    <a:pt x="1232" y="102"/>
                  </a:lnTo>
                  <a:lnTo>
                    <a:pt x="1232" y="103"/>
                  </a:lnTo>
                  <a:lnTo>
                    <a:pt x="1233" y="104"/>
                  </a:lnTo>
                  <a:lnTo>
                    <a:pt x="1233" y="105"/>
                  </a:lnTo>
                  <a:lnTo>
                    <a:pt x="1233" y="106"/>
                  </a:lnTo>
                  <a:lnTo>
                    <a:pt x="1233" y="107"/>
                  </a:lnTo>
                  <a:lnTo>
                    <a:pt x="1233" y="109"/>
                  </a:lnTo>
                  <a:lnTo>
                    <a:pt x="1234" y="110"/>
                  </a:lnTo>
                  <a:lnTo>
                    <a:pt x="1234" y="112"/>
                  </a:lnTo>
                  <a:lnTo>
                    <a:pt x="1234" y="113"/>
                  </a:lnTo>
                  <a:lnTo>
                    <a:pt x="1234" y="115"/>
                  </a:lnTo>
                  <a:lnTo>
                    <a:pt x="1234" y="116"/>
                  </a:lnTo>
                  <a:lnTo>
                    <a:pt x="1234" y="118"/>
                  </a:lnTo>
                  <a:lnTo>
                    <a:pt x="1234" y="119"/>
                  </a:lnTo>
                  <a:lnTo>
                    <a:pt x="1235" y="121"/>
                  </a:lnTo>
                  <a:lnTo>
                    <a:pt x="1235" y="123"/>
                  </a:lnTo>
                  <a:lnTo>
                    <a:pt x="1235" y="125"/>
                  </a:lnTo>
                  <a:lnTo>
                    <a:pt x="1235" y="127"/>
                  </a:lnTo>
                  <a:lnTo>
                    <a:pt x="1236" y="129"/>
                  </a:lnTo>
                  <a:lnTo>
                    <a:pt x="1236" y="131"/>
                  </a:lnTo>
                  <a:lnTo>
                    <a:pt x="1236" y="133"/>
                  </a:lnTo>
                  <a:lnTo>
                    <a:pt x="1236" y="135"/>
                  </a:lnTo>
                  <a:lnTo>
                    <a:pt x="1236" y="137"/>
                  </a:lnTo>
                  <a:lnTo>
                    <a:pt x="1236" y="139"/>
                  </a:lnTo>
                  <a:lnTo>
                    <a:pt x="1236" y="141"/>
                  </a:lnTo>
                  <a:lnTo>
                    <a:pt x="1237" y="144"/>
                  </a:lnTo>
                  <a:lnTo>
                    <a:pt x="1237" y="146"/>
                  </a:lnTo>
                  <a:lnTo>
                    <a:pt x="1237" y="148"/>
                  </a:lnTo>
                  <a:lnTo>
                    <a:pt x="1237" y="151"/>
                  </a:lnTo>
                  <a:lnTo>
                    <a:pt x="1237" y="153"/>
                  </a:lnTo>
                  <a:lnTo>
                    <a:pt x="1237" y="156"/>
                  </a:lnTo>
                  <a:lnTo>
                    <a:pt x="1237" y="159"/>
                  </a:lnTo>
                  <a:lnTo>
                    <a:pt x="1238" y="161"/>
                  </a:lnTo>
                  <a:lnTo>
                    <a:pt x="1238" y="164"/>
                  </a:lnTo>
                  <a:lnTo>
                    <a:pt x="1238" y="167"/>
                  </a:lnTo>
                  <a:lnTo>
                    <a:pt x="1238" y="169"/>
                  </a:lnTo>
                  <a:lnTo>
                    <a:pt x="1238" y="173"/>
                  </a:lnTo>
                  <a:lnTo>
                    <a:pt x="1239" y="176"/>
                  </a:lnTo>
                  <a:lnTo>
                    <a:pt x="1239" y="178"/>
                  </a:lnTo>
                  <a:lnTo>
                    <a:pt x="1239" y="181"/>
                  </a:lnTo>
                  <a:lnTo>
                    <a:pt x="1239" y="184"/>
                  </a:lnTo>
                  <a:lnTo>
                    <a:pt x="1239" y="187"/>
                  </a:lnTo>
                  <a:lnTo>
                    <a:pt x="1239" y="191"/>
                  </a:lnTo>
                  <a:lnTo>
                    <a:pt x="1239" y="194"/>
                  </a:lnTo>
                  <a:lnTo>
                    <a:pt x="1240" y="197"/>
                  </a:lnTo>
                  <a:lnTo>
                    <a:pt x="1240" y="200"/>
                  </a:lnTo>
                  <a:lnTo>
                    <a:pt x="1240" y="204"/>
                  </a:lnTo>
                  <a:lnTo>
                    <a:pt x="1240" y="207"/>
                  </a:lnTo>
                  <a:lnTo>
                    <a:pt x="1240" y="211"/>
                  </a:lnTo>
                  <a:lnTo>
                    <a:pt x="1240" y="214"/>
                  </a:lnTo>
                  <a:lnTo>
                    <a:pt x="1240" y="218"/>
                  </a:lnTo>
                  <a:lnTo>
                    <a:pt x="1241" y="222"/>
                  </a:lnTo>
                  <a:lnTo>
                    <a:pt x="1241" y="225"/>
                  </a:lnTo>
                  <a:lnTo>
                    <a:pt x="1241" y="229"/>
                  </a:lnTo>
                  <a:lnTo>
                    <a:pt x="1241" y="233"/>
                  </a:lnTo>
                  <a:lnTo>
                    <a:pt x="1242" y="237"/>
                  </a:lnTo>
                  <a:lnTo>
                    <a:pt x="1242" y="240"/>
                  </a:lnTo>
                  <a:lnTo>
                    <a:pt x="1242" y="244"/>
                  </a:lnTo>
                  <a:lnTo>
                    <a:pt x="1242" y="248"/>
                  </a:lnTo>
                  <a:lnTo>
                    <a:pt x="1242" y="252"/>
                  </a:lnTo>
                  <a:lnTo>
                    <a:pt x="1242" y="256"/>
                  </a:lnTo>
                  <a:lnTo>
                    <a:pt x="1242" y="260"/>
                  </a:lnTo>
                  <a:lnTo>
                    <a:pt x="1243" y="264"/>
                  </a:lnTo>
                  <a:lnTo>
                    <a:pt x="1243" y="268"/>
                  </a:lnTo>
                  <a:lnTo>
                    <a:pt x="1243" y="273"/>
                  </a:lnTo>
                  <a:lnTo>
                    <a:pt x="1243" y="277"/>
                  </a:lnTo>
                  <a:lnTo>
                    <a:pt x="1243" y="281"/>
                  </a:lnTo>
                  <a:lnTo>
                    <a:pt x="1244" y="285"/>
                  </a:lnTo>
                  <a:lnTo>
                    <a:pt x="1244" y="290"/>
                  </a:lnTo>
                  <a:lnTo>
                    <a:pt x="1244" y="294"/>
                  </a:lnTo>
                  <a:lnTo>
                    <a:pt x="1244" y="299"/>
                  </a:lnTo>
                  <a:lnTo>
                    <a:pt x="1244" y="303"/>
                  </a:lnTo>
                  <a:lnTo>
                    <a:pt x="1244" y="308"/>
                  </a:lnTo>
                  <a:lnTo>
                    <a:pt x="1244" y="312"/>
                  </a:lnTo>
                  <a:lnTo>
                    <a:pt x="1245" y="317"/>
                  </a:lnTo>
                  <a:lnTo>
                    <a:pt x="1245" y="322"/>
                  </a:lnTo>
                  <a:lnTo>
                    <a:pt x="1245" y="326"/>
                  </a:lnTo>
                  <a:lnTo>
                    <a:pt x="1245" y="331"/>
                  </a:lnTo>
                  <a:lnTo>
                    <a:pt x="1245" y="336"/>
                  </a:lnTo>
                  <a:lnTo>
                    <a:pt x="1245" y="341"/>
                  </a:lnTo>
                  <a:lnTo>
                    <a:pt x="1245" y="346"/>
                  </a:lnTo>
                  <a:lnTo>
                    <a:pt x="1246" y="350"/>
                  </a:lnTo>
                  <a:lnTo>
                    <a:pt x="1246" y="355"/>
                  </a:lnTo>
                  <a:lnTo>
                    <a:pt x="1246" y="360"/>
                  </a:lnTo>
                  <a:lnTo>
                    <a:pt x="1246" y="366"/>
                  </a:lnTo>
                  <a:lnTo>
                    <a:pt x="1247" y="371"/>
                  </a:lnTo>
                  <a:lnTo>
                    <a:pt x="1247" y="376"/>
                  </a:lnTo>
                  <a:lnTo>
                    <a:pt x="1247" y="381"/>
                  </a:lnTo>
                  <a:lnTo>
                    <a:pt x="1247" y="386"/>
                  </a:lnTo>
                  <a:lnTo>
                    <a:pt x="1247" y="391"/>
                  </a:lnTo>
                  <a:lnTo>
                    <a:pt x="1247" y="397"/>
                  </a:lnTo>
                  <a:lnTo>
                    <a:pt x="1247" y="402"/>
                  </a:lnTo>
                  <a:lnTo>
                    <a:pt x="1248" y="408"/>
                  </a:lnTo>
                  <a:lnTo>
                    <a:pt x="1248" y="413"/>
                  </a:lnTo>
                  <a:lnTo>
                    <a:pt x="1248" y="418"/>
                  </a:lnTo>
                  <a:lnTo>
                    <a:pt x="1248" y="424"/>
                  </a:lnTo>
                  <a:lnTo>
                    <a:pt x="1248" y="429"/>
                  </a:lnTo>
                  <a:lnTo>
                    <a:pt x="1249" y="435"/>
                  </a:lnTo>
                  <a:lnTo>
                    <a:pt x="1249" y="440"/>
                  </a:lnTo>
                  <a:lnTo>
                    <a:pt x="1249" y="446"/>
                  </a:lnTo>
                  <a:lnTo>
                    <a:pt x="1249" y="452"/>
                  </a:lnTo>
                  <a:lnTo>
                    <a:pt x="1249" y="457"/>
                  </a:lnTo>
                  <a:lnTo>
                    <a:pt x="1249" y="463"/>
                  </a:lnTo>
                  <a:lnTo>
                    <a:pt x="1249" y="468"/>
                  </a:lnTo>
                  <a:lnTo>
                    <a:pt x="1250" y="474"/>
                  </a:lnTo>
                  <a:lnTo>
                    <a:pt x="1250" y="480"/>
                  </a:lnTo>
                  <a:lnTo>
                    <a:pt x="1250" y="486"/>
                  </a:lnTo>
                  <a:lnTo>
                    <a:pt x="1250" y="492"/>
                  </a:lnTo>
                  <a:lnTo>
                    <a:pt x="1250" y="498"/>
                  </a:lnTo>
                  <a:lnTo>
                    <a:pt x="1250" y="504"/>
                  </a:lnTo>
                  <a:lnTo>
                    <a:pt x="1250" y="510"/>
                  </a:lnTo>
                  <a:lnTo>
                    <a:pt x="1251" y="516"/>
                  </a:lnTo>
                  <a:lnTo>
                    <a:pt x="1251" y="522"/>
                  </a:lnTo>
                  <a:lnTo>
                    <a:pt x="1251" y="528"/>
                  </a:lnTo>
                  <a:lnTo>
                    <a:pt x="1251" y="534"/>
                  </a:lnTo>
                  <a:lnTo>
                    <a:pt x="1252" y="540"/>
                  </a:lnTo>
                  <a:lnTo>
                    <a:pt x="1252" y="546"/>
                  </a:lnTo>
                  <a:lnTo>
                    <a:pt x="1252" y="552"/>
                  </a:lnTo>
                  <a:lnTo>
                    <a:pt x="1252" y="559"/>
                  </a:lnTo>
                  <a:lnTo>
                    <a:pt x="1252" y="565"/>
                  </a:lnTo>
                  <a:lnTo>
                    <a:pt x="1252" y="571"/>
                  </a:lnTo>
                  <a:lnTo>
                    <a:pt x="1252" y="577"/>
                  </a:lnTo>
                  <a:lnTo>
                    <a:pt x="1253" y="584"/>
                  </a:lnTo>
                  <a:lnTo>
                    <a:pt x="1253" y="590"/>
                  </a:lnTo>
                  <a:lnTo>
                    <a:pt x="1253" y="596"/>
                  </a:lnTo>
                  <a:lnTo>
                    <a:pt x="1253" y="603"/>
                  </a:lnTo>
                  <a:lnTo>
                    <a:pt x="1253" y="609"/>
                  </a:lnTo>
                  <a:lnTo>
                    <a:pt x="1254" y="616"/>
                  </a:lnTo>
                  <a:lnTo>
                    <a:pt x="1254" y="622"/>
                  </a:lnTo>
                  <a:lnTo>
                    <a:pt x="1254" y="629"/>
                  </a:lnTo>
                  <a:lnTo>
                    <a:pt x="1254" y="635"/>
                  </a:lnTo>
                  <a:lnTo>
                    <a:pt x="1254" y="642"/>
                  </a:lnTo>
                  <a:lnTo>
                    <a:pt x="1254" y="648"/>
                  </a:lnTo>
                  <a:lnTo>
                    <a:pt x="1254" y="655"/>
                  </a:lnTo>
                  <a:lnTo>
                    <a:pt x="1255" y="662"/>
                  </a:lnTo>
                  <a:lnTo>
                    <a:pt x="1255" y="668"/>
                  </a:lnTo>
                  <a:lnTo>
                    <a:pt x="1255" y="675"/>
                  </a:lnTo>
                  <a:lnTo>
                    <a:pt x="1255" y="682"/>
                  </a:lnTo>
                  <a:lnTo>
                    <a:pt x="1255" y="688"/>
                  </a:lnTo>
                  <a:lnTo>
                    <a:pt x="1255" y="695"/>
                  </a:lnTo>
                  <a:lnTo>
                    <a:pt x="1256" y="702"/>
                  </a:lnTo>
                  <a:lnTo>
                    <a:pt x="1256" y="708"/>
                  </a:lnTo>
                  <a:lnTo>
                    <a:pt x="1256" y="715"/>
                  </a:lnTo>
                  <a:lnTo>
                    <a:pt x="1256" y="722"/>
                  </a:lnTo>
                  <a:lnTo>
                    <a:pt x="1256" y="729"/>
                  </a:lnTo>
                  <a:lnTo>
                    <a:pt x="1257" y="736"/>
                  </a:lnTo>
                  <a:lnTo>
                    <a:pt x="1257" y="743"/>
                  </a:lnTo>
                  <a:lnTo>
                    <a:pt x="1257" y="749"/>
                  </a:lnTo>
                  <a:lnTo>
                    <a:pt x="1257" y="756"/>
                  </a:lnTo>
                  <a:lnTo>
                    <a:pt x="1257" y="763"/>
                  </a:lnTo>
                  <a:lnTo>
                    <a:pt x="1257" y="770"/>
                  </a:lnTo>
                  <a:lnTo>
                    <a:pt x="1257" y="777"/>
                  </a:lnTo>
                  <a:lnTo>
                    <a:pt x="1258" y="784"/>
                  </a:lnTo>
                  <a:lnTo>
                    <a:pt x="1258" y="791"/>
                  </a:lnTo>
                  <a:lnTo>
                    <a:pt x="1258" y="798"/>
                  </a:lnTo>
                  <a:lnTo>
                    <a:pt x="1258" y="805"/>
                  </a:lnTo>
                  <a:lnTo>
                    <a:pt x="1258" y="812"/>
                  </a:lnTo>
                  <a:lnTo>
                    <a:pt x="1259" y="819"/>
                  </a:lnTo>
                  <a:lnTo>
                    <a:pt x="1259" y="826"/>
                  </a:lnTo>
                  <a:lnTo>
                    <a:pt x="1259" y="833"/>
                  </a:lnTo>
                  <a:lnTo>
                    <a:pt x="1259" y="840"/>
                  </a:lnTo>
                  <a:lnTo>
                    <a:pt x="1259" y="847"/>
                  </a:lnTo>
                  <a:lnTo>
                    <a:pt x="1259" y="854"/>
                  </a:lnTo>
                  <a:lnTo>
                    <a:pt x="1259" y="861"/>
                  </a:lnTo>
                  <a:lnTo>
                    <a:pt x="1260" y="869"/>
                  </a:lnTo>
                  <a:lnTo>
                    <a:pt x="1260" y="876"/>
                  </a:lnTo>
                  <a:lnTo>
                    <a:pt x="1260" y="883"/>
                  </a:lnTo>
                  <a:lnTo>
                    <a:pt x="1260" y="890"/>
                  </a:lnTo>
                  <a:lnTo>
                    <a:pt x="1260" y="897"/>
                  </a:lnTo>
                  <a:lnTo>
                    <a:pt x="1260" y="904"/>
                  </a:lnTo>
                  <a:lnTo>
                    <a:pt x="1261" y="911"/>
                  </a:lnTo>
                  <a:lnTo>
                    <a:pt x="1261" y="919"/>
                  </a:lnTo>
                  <a:lnTo>
                    <a:pt x="1261" y="926"/>
                  </a:lnTo>
                  <a:lnTo>
                    <a:pt x="1261" y="933"/>
                  </a:lnTo>
                  <a:lnTo>
                    <a:pt x="1261" y="940"/>
                  </a:lnTo>
                  <a:lnTo>
                    <a:pt x="1262" y="947"/>
                  </a:lnTo>
                  <a:lnTo>
                    <a:pt x="1262" y="955"/>
                  </a:lnTo>
                  <a:lnTo>
                    <a:pt x="1262" y="962"/>
                  </a:lnTo>
                  <a:lnTo>
                    <a:pt x="1262" y="969"/>
                  </a:lnTo>
                  <a:lnTo>
                    <a:pt x="1262" y="976"/>
                  </a:lnTo>
                  <a:lnTo>
                    <a:pt x="1262" y="983"/>
                  </a:lnTo>
                  <a:lnTo>
                    <a:pt x="1262" y="991"/>
                  </a:lnTo>
                  <a:lnTo>
                    <a:pt x="1263" y="998"/>
                  </a:lnTo>
                  <a:lnTo>
                    <a:pt x="1263" y="1005"/>
                  </a:lnTo>
                  <a:lnTo>
                    <a:pt x="1263" y="1012"/>
                  </a:lnTo>
                  <a:lnTo>
                    <a:pt x="1263" y="1020"/>
                  </a:lnTo>
                  <a:lnTo>
                    <a:pt x="1263" y="1027"/>
                  </a:lnTo>
                  <a:lnTo>
                    <a:pt x="1264" y="1034"/>
                  </a:lnTo>
                  <a:lnTo>
                    <a:pt x="1264" y="1041"/>
                  </a:lnTo>
                  <a:lnTo>
                    <a:pt x="1264" y="1048"/>
                  </a:lnTo>
                  <a:lnTo>
                    <a:pt x="1264" y="1056"/>
                  </a:lnTo>
                  <a:lnTo>
                    <a:pt x="1264" y="1063"/>
                  </a:lnTo>
                  <a:lnTo>
                    <a:pt x="1264" y="1070"/>
                  </a:lnTo>
                  <a:lnTo>
                    <a:pt x="1265" y="1078"/>
                  </a:lnTo>
                  <a:lnTo>
                    <a:pt x="1265" y="1085"/>
                  </a:lnTo>
                  <a:lnTo>
                    <a:pt x="1265" y="1092"/>
                  </a:lnTo>
                  <a:lnTo>
                    <a:pt x="1265" y="1099"/>
                  </a:lnTo>
                  <a:lnTo>
                    <a:pt x="1265" y="1106"/>
                  </a:lnTo>
                  <a:lnTo>
                    <a:pt x="1265" y="1114"/>
                  </a:lnTo>
                  <a:lnTo>
                    <a:pt x="1265" y="1121"/>
                  </a:lnTo>
                  <a:lnTo>
                    <a:pt x="1266" y="1128"/>
                  </a:lnTo>
                  <a:lnTo>
                    <a:pt x="1266" y="1135"/>
                  </a:lnTo>
                  <a:lnTo>
                    <a:pt x="1266" y="1142"/>
                  </a:lnTo>
                  <a:lnTo>
                    <a:pt x="1266" y="1150"/>
                  </a:lnTo>
                  <a:lnTo>
                    <a:pt x="1266" y="1157"/>
                  </a:lnTo>
                  <a:lnTo>
                    <a:pt x="1267" y="1164"/>
                  </a:lnTo>
                  <a:lnTo>
                    <a:pt x="1267" y="1171"/>
                  </a:lnTo>
                  <a:lnTo>
                    <a:pt x="1267" y="1178"/>
                  </a:lnTo>
                  <a:lnTo>
                    <a:pt x="1267" y="1185"/>
                  </a:lnTo>
                  <a:lnTo>
                    <a:pt x="1267" y="1193"/>
                  </a:lnTo>
                  <a:lnTo>
                    <a:pt x="1267" y="1200"/>
                  </a:lnTo>
                  <a:lnTo>
                    <a:pt x="1267" y="1207"/>
                  </a:lnTo>
                  <a:lnTo>
                    <a:pt x="1268" y="1214"/>
                  </a:lnTo>
                  <a:lnTo>
                    <a:pt x="1268" y="1221"/>
                  </a:lnTo>
                  <a:lnTo>
                    <a:pt x="1268" y="1228"/>
                  </a:lnTo>
                  <a:lnTo>
                    <a:pt x="1268" y="1235"/>
                  </a:lnTo>
                  <a:lnTo>
                    <a:pt x="1268" y="1242"/>
                  </a:lnTo>
                  <a:lnTo>
                    <a:pt x="1268" y="1249"/>
                  </a:lnTo>
                  <a:lnTo>
                    <a:pt x="1268" y="1256"/>
                  </a:lnTo>
                  <a:lnTo>
                    <a:pt x="1269" y="1264"/>
                  </a:lnTo>
                  <a:lnTo>
                    <a:pt x="1269" y="1270"/>
                  </a:lnTo>
                  <a:lnTo>
                    <a:pt x="1269" y="1277"/>
                  </a:lnTo>
                  <a:lnTo>
                    <a:pt x="1269" y="1284"/>
                  </a:lnTo>
                  <a:lnTo>
                    <a:pt x="1270" y="1292"/>
                  </a:lnTo>
                  <a:lnTo>
                    <a:pt x="1270" y="1298"/>
                  </a:lnTo>
                  <a:lnTo>
                    <a:pt x="1270" y="1305"/>
                  </a:lnTo>
                  <a:lnTo>
                    <a:pt x="1270" y="1312"/>
                  </a:lnTo>
                  <a:lnTo>
                    <a:pt x="1270" y="1319"/>
                  </a:lnTo>
                  <a:lnTo>
                    <a:pt x="1270" y="1326"/>
                  </a:lnTo>
                  <a:lnTo>
                    <a:pt x="1270" y="1333"/>
                  </a:lnTo>
                  <a:lnTo>
                    <a:pt x="1271" y="1340"/>
                  </a:lnTo>
                  <a:lnTo>
                    <a:pt x="1271" y="1347"/>
                  </a:lnTo>
                  <a:lnTo>
                    <a:pt x="1271" y="1353"/>
                  </a:lnTo>
                  <a:lnTo>
                    <a:pt x="1271" y="1360"/>
                  </a:lnTo>
                  <a:lnTo>
                    <a:pt x="1271" y="1367"/>
                  </a:lnTo>
                  <a:lnTo>
                    <a:pt x="1272" y="1374"/>
                  </a:lnTo>
                  <a:lnTo>
                    <a:pt x="1272" y="1380"/>
                  </a:lnTo>
                  <a:lnTo>
                    <a:pt x="1272" y="1387"/>
                  </a:lnTo>
                  <a:lnTo>
                    <a:pt x="1272" y="1394"/>
                  </a:lnTo>
                  <a:lnTo>
                    <a:pt x="1272" y="1400"/>
                  </a:lnTo>
                  <a:lnTo>
                    <a:pt x="1272" y="1407"/>
                  </a:lnTo>
                  <a:lnTo>
                    <a:pt x="1272" y="1414"/>
                  </a:lnTo>
                  <a:lnTo>
                    <a:pt x="1273" y="1420"/>
                  </a:lnTo>
                  <a:lnTo>
                    <a:pt x="1273" y="1427"/>
                  </a:lnTo>
                  <a:lnTo>
                    <a:pt x="1273" y="1434"/>
                  </a:lnTo>
                  <a:lnTo>
                    <a:pt x="1273" y="1440"/>
                  </a:lnTo>
                  <a:lnTo>
                    <a:pt x="1273" y="1447"/>
                  </a:lnTo>
                  <a:lnTo>
                    <a:pt x="1273" y="1453"/>
                  </a:lnTo>
                  <a:lnTo>
                    <a:pt x="1273" y="1460"/>
                  </a:lnTo>
                  <a:lnTo>
                    <a:pt x="1274" y="1466"/>
                  </a:lnTo>
                  <a:lnTo>
                    <a:pt x="1274" y="1472"/>
                  </a:lnTo>
                  <a:lnTo>
                    <a:pt x="1274" y="1479"/>
                  </a:lnTo>
                  <a:lnTo>
                    <a:pt x="1274" y="1485"/>
                  </a:lnTo>
                  <a:lnTo>
                    <a:pt x="1275" y="1492"/>
                  </a:lnTo>
                  <a:lnTo>
                    <a:pt x="1275" y="1498"/>
                  </a:lnTo>
                  <a:lnTo>
                    <a:pt x="1275" y="1504"/>
                  </a:lnTo>
                  <a:lnTo>
                    <a:pt x="1275" y="1510"/>
                  </a:lnTo>
                  <a:lnTo>
                    <a:pt x="1275" y="1517"/>
                  </a:lnTo>
                  <a:lnTo>
                    <a:pt x="1275" y="1523"/>
                  </a:lnTo>
                  <a:lnTo>
                    <a:pt x="1275" y="1529"/>
                  </a:lnTo>
                  <a:lnTo>
                    <a:pt x="1276" y="1535"/>
                  </a:lnTo>
                  <a:lnTo>
                    <a:pt x="1276" y="1541"/>
                  </a:lnTo>
                  <a:lnTo>
                    <a:pt x="1276" y="1547"/>
                  </a:lnTo>
                  <a:lnTo>
                    <a:pt x="1276" y="1553"/>
                  </a:lnTo>
                  <a:lnTo>
                    <a:pt x="1276" y="1559"/>
                  </a:lnTo>
                  <a:lnTo>
                    <a:pt x="1277" y="1565"/>
                  </a:lnTo>
                  <a:lnTo>
                    <a:pt x="1277" y="1571"/>
                  </a:lnTo>
                  <a:lnTo>
                    <a:pt x="1277" y="1577"/>
                  </a:lnTo>
                  <a:lnTo>
                    <a:pt x="1277" y="1583"/>
                  </a:lnTo>
                  <a:lnTo>
                    <a:pt x="1277" y="1589"/>
                  </a:lnTo>
                  <a:lnTo>
                    <a:pt x="1277" y="1595"/>
                  </a:lnTo>
                  <a:lnTo>
                    <a:pt x="1277" y="1600"/>
                  </a:lnTo>
                  <a:lnTo>
                    <a:pt x="1278" y="1606"/>
                  </a:lnTo>
                  <a:lnTo>
                    <a:pt x="1278" y="1612"/>
                  </a:lnTo>
                  <a:lnTo>
                    <a:pt x="1278" y="1618"/>
                  </a:lnTo>
                  <a:lnTo>
                    <a:pt x="1278" y="1623"/>
                  </a:lnTo>
                  <a:lnTo>
                    <a:pt x="1278" y="1629"/>
                  </a:lnTo>
                  <a:lnTo>
                    <a:pt x="1278" y="1635"/>
                  </a:lnTo>
                  <a:lnTo>
                    <a:pt x="1278" y="1640"/>
                  </a:lnTo>
                  <a:lnTo>
                    <a:pt x="1279" y="1646"/>
                  </a:lnTo>
                  <a:lnTo>
                    <a:pt x="1279" y="1651"/>
                  </a:lnTo>
                  <a:lnTo>
                    <a:pt x="1279" y="1656"/>
                  </a:lnTo>
                  <a:lnTo>
                    <a:pt x="1279" y="1662"/>
                  </a:lnTo>
                  <a:lnTo>
                    <a:pt x="1280" y="1667"/>
                  </a:lnTo>
                  <a:lnTo>
                    <a:pt x="1280" y="1673"/>
                  </a:lnTo>
                  <a:lnTo>
                    <a:pt x="1280" y="1678"/>
                  </a:lnTo>
                  <a:lnTo>
                    <a:pt x="1280" y="1683"/>
                  </a:lnTo>
                  <a:lnTo>
                    <a:pt x="1280" y="1688"/>
                  </a:lnTo>
                  <a:lnTo>
                    <a:pt x="1280" y="1694"/>
                  </a:lnTo>
                  <a:lnTo>
                    <a:pt x="1280" y="1699"/>
                  </a:lnTo>
                  <a:lnTo>
                    <a:pt x="1281" y="1704"/>
                  </a:lnTo>
                  <a:lnTo>
                    <a:pt x="1281" y="1709"/>
                  </a:lnTo>
                  <a:lnTo>
                    <a:pt x="1281" y="1714"/>
                  </a:lnTo>
                  <a:lnTo>
                    <a:pt x="1281" y="1719"/>
                  </a:lnTo>
                  <a:lnTo>
                    <a:pt x="1281" y="1724"/>
                  </a:lnTo>
                  <a:lnTo>
                    <a:pt x="1282" y="1729"/>
                  </a:lnTo>
                  <a:lnTo>
                    <a:pt x="1282" y="1734"/>
                  </a:lnTo>
                  <a:lnTo>
                    <a:pt x="1282" y="1738"/>
                  </a:lnTo>
                  <a:lnTo>
                    <a:pt x="1282" y="1743"/>
                  </a:lnTo>
                  <a:lnTo>
                    <a:pt x="1282" y="1748"/>
                  </a:lnTo>
                  <a:lnTo>
                    <a:pt x="1282" y="1752"/>
                  </a:lnTo>
                  <a:lnTo>
                    <a:pt x="1282" y="1757"/>
                  </a:lnTo>
                  <a:lnTo>
                    <a:pt x="1283" y="1761"/>
                  </a:lnTo>
                  <a:lnTo>
                    <a:pt x="1283" y="1766"/>
                  </a:lnTo>
                  <a:lnTo>
                    <a:pt x="1283" y="1770"/>
                  </a:lnTo>
                  <a:lnTo>
                    <a:pt x="1283" y="1775"/>
                  </a:lnTo>
                  <a:lnTo>
                    <a:pt x="1283" y="1779"/>
                  </a:lnTo>
                  <a:lnTo>
                    <a:pt x="1283" y="1784"/>
                  </a:lnTo>
                  <a:lnTo>
                    <a:pt x="1283" y="1788"/>
                  </a:lnTo>
                  <a:lnTo>
                    <a:pt x="1284" y="1792"/>
                  </a:lnTo>
                  <a:lnTo>
                    <a:pt x="1284" y="1796"/>
                  </a:lnTo>
                  <a:lnTo>
                    <a:pt x="1284" y="1801"/>
                  </a:lnTo>
                  <a:lnTo>
                    <a:pt x="1284" y="1805"/>
                  </a:lnTo>
                  <a:lnTo>
                    <a:pt x="1285" y="1809"/>
                  </a:lnTo>
                  <a:lnTo>
                    <a:pt x="1285" y="1813"/>
                  </a:lnTo>
                  <a:lnTo>
                    <a:pt x="1285" y="1817"/>
                  </a:lnTo>
                  <a:lnTo>
                    <a:pt x="1285" y="1821"/>
                  </a:lnTo>
                  <a:lnTo>
                    <a:pt x="1285" y="1825"/>
                  </a:lnTo>
                  <a:lnTo>
                    <a:pt x="1285" y="1829"/>
                  </a:lnTo>
                  <a:lnTo>
                    <a:pt x="1285" y="1832"/>
                  </a:lnTo>
                  <a:lnTo>
                    <a:pt x="1286" y="1836"/>
                  </a:lnTo>
                  <a:lnTo>
                    <a:pt x="1286" y="1840"/>
                  </a:lnTo>
                  <a:lnTo>
                    <a:pt x="1286" y="1844"/>
                  </a:lnTo>
                  <a:lnTo>
                    <a:pt x="1286" y="1847"/>
                  </a:lnTo>
                  <a:lnTo>
                    <a:pt x="1286" y="1850"/>
                  </a:lnTo>
                  <a:lnTo>
                    <a:pt x="1287" y="1854"/>
                  </a:lnTo>
                  <a:lnTo>
                    <a:pt x="1287" y="1857"/>
                  </a:lnTo>
                  <a:lnTo>
                    <a:pt x="1287" y="1861"/>
                  </a:lnTo>
                  <a:lnTo>
                    <a:pt x="1287" y="1864"/>
                  </a:lnTo>
                  <a:lnTo>
                    <a:pt x="1287" y="1867"/>
                  </a:lnTo>
                  <a:lnTo>
                    <a:pt x="1287" y="1871"/>
                  </a:lnTo>
                  <a:lnTo>
                    <a:pt x="1287" y="1874"/>
                  </a:lnTo>
                  <a:lnTo>
                    <a:pt x="1288" y="1877"/>
                  </a:lnTo>
                  <a:lnTo>
                    <a:pt x="1288" y="1880"/>
                  </a:lnTo>
                  <a:lnTo>
                    <a:pt x="1288" y="1883"/>
                  </a:lnTo>
                  <a:lnTo>
                    <a:pt x="1288" y="1886"/>
                  </a:lnTo>
                  <a:lnTo>
                    <a:pt x="1288" y="1889"/>
                  </a:lnTo>
                  <a:lnTo>
                    <a:pt x="1288" y="1892"/>
                  </a:lnTo>
                  <a:lnTo>
                    <a:pt x="1289" y="1895"/>
                  </a:lnTo>
                  <a:lnTo>
                    <a:pt x="1289" y="1898"/>
                  </a:lnTo>
                  <a:lnTo>
                    <a:pt x="1289" y="1900"/>
                  </a:lnTo>
                  <a:lnTo>
                    <a:pt x="1289" y="1903"/>
                  </a:lnTo>
                  <a:lnTo>
                    <a:pt x="1289" y="1906"/>
                  </a:lnTo>
                  <a:lnTo>
                    <a:pt x="1290" y="1908"/>
                  </a:lnTo>
                  <a:lnTo>
                    <a:pt x="1290" y="1911"/>
                  </a:lnTo>
                  <a:lnTo>
                    <a:pt x="1290" y="1913"/>
                  </a:lnTo>
                  <a:lnTo>
                    <a:pt x="1290" y="1916"/>
                  </a:lnTo>
                  <a:lnTo>
                    <a:pt x="1290" y="1918"/>
                  </a:lnTo>
                  <a:lnTo>
                    <a:pt x="1290" y="1920"/>
                  </a:lnTo>
                  <a:lnTo>
                    <a:pt x="1290" y="1923"/>
                  </a:lnTo>
                  <a:lnTo>
                    <a:pt x="1291" y="1925"/>
                  </a:lnTo>
                  <a:lnTo>
                    <a:pt x="1291" y="1927"/>
                  </a:lnTo>
                  <a:lnTo>
                    <a:pt x="1291" y="1929"/>
                  </a:lnTo>
                  <a:lnTo>
                    <a:pt x="1291" y="1931"/>
                  </a:lnTo>
                  <a:lnTo>
                    <a:pt x="1291" y="1933"/>
                  </a:lnTo>
                  <a:lnTo>
                    <a:pt x="1292" y="1935"/>
                  </a:lnTo>
                  <a:lnTo>
                    <a:pt x="1292" y="1937"/>
                  </a:lnTo>
                  <a:lnTo>
                    <a:pt x="1292" y="1939"/>
                  </a:lnTo>
                  <a:lnTo>
                    <a:pt x="1292" y="1940"/>
                  </a:lnTo>
                  <a:lnTo>
                    <a:pt x="1292" y="1942"/>
                  </a:lnTo>
                  <a:lnTo>
                    <a:pt x="1292" y="1944"/>
                  </a:lnTo>
                  <a:lnTo>
                    <a:pt x="1293" y="1945"/>
                  </a:lnTo>
                  <a:lnTo>
                    <a:pt x="1293" y="1947"/>
                  </a:lnTo>
                  <a:lnTo>
                    <a:pt x="1293" y="1948"/>
                  </a:lnTo>
                  <a:lnTo>
                    <a:pt x="1293" y="1950"/>
                  </a:lnTo>
                  <a:lnTo>
                    <a:pt x="1293" y="1951"/>
                  </a:lnTo>
                  <a:lnTo>
                    <a:pt x="1293" y="1952"/>
                  </a:lnTo>
                  <a:lnTo>
                    <a:pt x="1293" y="1954"/>
                  </a:lnTo>
                  <a:lnTo>
                    <a:pt x="1294" y="1955"/>
                  </a:lnTo>
                  <a:lnTo>
                    <a:pt x="1294" y="1956"/>
                  </a:lnTo>
                  <a:lnTo>
                    <a:pt x="1294" y="1957"/>
                  </a:lnTo>
                  <a:lnTo>
                    <a:pt x="1294" y="1958"/>
                  </a:lnTo>
                  <a:lnTo>
                    <a:pt x="1294" y="1959"/>
                  </a:lnTo>
                  <a:lnTo>
                    <a:pt x="1295" y="1960"/>
                  </a:lnTo>
                  <a:lnTo>
                    <a:pt x="1295" y="1960"/>
                  </a:lnTo>
                  <a:lnTo>
                    <a:pt x="1295" y="1962"/>
                  </a:lnTo>
                  <a:lnTo>
                    <a:pt x="1295" y="1962"/>
                  </a:lnTo>
                  <a:lnTo>
                    <a:pt x="1295" y="1963"/>
                  </a:lnTo>
                  <a:lnTo>
                    <a:pt x="1295" y="1964"/>
                  </a:lnTo>
                  <a:lnTo>
                    <a:pt x="1295" y="1964"/>
                  </a:lnTo>
                  <a:lnTo>
                    <a:pt x="1296" y="1965"/>
                  </a:lnTo>
                  <a:lnTo>
                    <a:pt x="1296" y="1965"/>
                  </a:lnTo>
                  <a:lnTo>
                    <a:pt x="1296" y="1965"/>
                  </a:lnTo>
                  <a:lnTo>
                    <a:pt x="1296" y="1966"/>
                  </a:lnTo>
                  <a:lnTo>
                    <a:pt x="1296" y="1966"/>
                  </a:lnTo>
                  <a:lnTo>
                    <a:pt x="1296" y="1966"/>
                  </a:lnTo>
                  <a:lnTo>
                    <a:pt x="1296" y="1967"/>
                  </a:lnTo>
                  <a:lnTo>
                    <a:pt x="1297" y="1967"/>
                  </a:lnTo>
                  <a:lnTo>
                    <a:pt x="1297" y="1967"/>
                  </a:lnTo>
                  <a:lnTo>
                    <a:pt x="1297" y="1967"/>
                  </a:lnTo>
                  <a:lnTo>
                    <a:pt x="1297" y="1967"/>
                  </a:lnTo>
                  <a:lnTo>
                    <a:pt x="1298" y="1966"/>
                  </a:lnTo>
                  <a:lnTo>
                    <a:pt x="1298" y="1966"/>
                  </a:lnTo>
                  <a:lnTo>
                    <a:pt x="1298" y="1966"/>
                  </a:lnTo>
                  <a:lnTo>
                    <a:pt x="1298" y="1966"/>
                  </a:lnTo>
                  <a:lnTo>
                    <a:pt x="1298" y="1965"/>
                  </a:lnTo>
                  <a:lnTo>
                    <a:pt x="1298" y="1965"/>
                  </a:lnTo>
                  <a:lnTo>
                    <a:pt x="1298" y="1964"/>
                  </a:lnTo>
                  <a:lnTo>
                    <a:pt x="1299" y="1964"/>
                  </a:lnTo>
                  <a:lnTo>
                    <a:pt x="1299" y="1964"/>
                  </a:lnTo>
                  <a:lnTo>
                    <a:pt x="1299" y="1963"/>
                  </a:lnTo>
                  <a:lnTo>
                    <a:pt x="1299" y="1962"/>
                  </a:lnTo>
                  <a:lnTo>
                    <a:pt x="1299" y="1961"/>
                  </a:lnTo>
                  <a:lnTo>
                    <a:pt x="1300" y="1960"/>
                  </a:lnTo>
                  <a:lnTo>
                    <a:pt x="1300" y="1960"/>
                  </a:lnTo>
                  <a:lnTo>
                    <a:pt x="1300" y="1959"/>
                  </a:lnTo>
                  <a:lnTo>
                    <a:pt x="1300" y="1958"/>
                  </a:lnTo>
                  <a:lnTo>
                    <a:pt x="1300" y="1957"/>
                  </a:lnTo>
                  <a:lnTo>
                    <a:pt x="1300" y="1955"/>
                  </a:lnTo>
                  <a:lnTo>
                    <a:pt x="1300" y="1954"/>
                  </a:lnTo>
                  <a:lnTo>
                    <a:pt x="1301" y="1953"/>
                  </a:lnTo>
                  <a:lnTo>
                    <a:pt x="1301" y="1952"/>
                  </a:lnTo>
                  <a:lnTo>
                    <a:pt x="1301" y="1950"/>
                  </a:lnTo>
                  <a:lnTo>
                    <a:pt x="1301" y="1949"/>
                  </a:lnTo>
                  <a:lnTo>
                    <a:pt x="1301" y="1948"/>
                  </a:lnTo>
                  <a:lnTo>
                    <a:pt x="1301" y="1946"/>
                  </a:lnTo>
                  <a:lnTo>
                    <a:pt x="1301" y="1945"/>
                  </a:lnTo>
                  <a:lnTo>
                    <a:pt x="1302" y="1943"/>
                  </a:lnTo>
                  <a:lnTo>
                    <a:pt x="1302" y="1941"/>
                  </a:lnTo>
                  <a:lnTo>
                    <a:pt x="1302" y="1940"/>
                  </a:lnTo>
                  <a:lnTo>
                    <a:pt x="1302" y="1938"/>
                  </a:lnTo>
                  <a:lnTo>
                    <a:pt x="1303" y="1936"/>
                  </a:lnTo>
                  <a:lnTo>
                    <a:pt x="1303" y="1934"/>
                  </a:lnTo>
                  <a:lnTo>
                    <a:pt x="1303" y="1932"/>
                  </a:lnTo>
                  <a:lnTo>
                    <a:pt x="1303" y="1930"/>
                  </a:lnTo>
                  <a:lnTo>
                    <a:pt x="1303" y="1928"/>
                  </a:lnTo>
                  <a:lnTo>
                    <a:pt x="1303" y="1926"/>
                  </a:lnTo>
                  <a:lnTo>
                    <a:pt x="1303" y="1924"/>
                  </a:lnTo>
                  <a:lnTo>
                    <a:pt x="1304" y="1922"/>
                  </a:lnTo>
                  <a:lnTo>
                    <a:pt x="1304" y="1919"/>
                  </a:lnTo>
                  <a:lnTo>
                    <a:pt x="1304" y="1917"/>
                  </a:lnTo>
                  <a:lnTo>
                    <a:pt x="1304" y="1915"/>
                  </a:lnTo>
                  <a:lnTo>
                    <a:pt x="1304" y="1912"/>
                  </a:lnTo>
                  <a:lnTo>
                    <a:pt x="1305" y="1910"/>
                  </a:lnTo>
                  <a:lnTo>
                    <a:pt x="1305" y="1907"/>
                  </a:lnTo>
                  <a:lnTo>
                    <a:pt x="1305" y="1904"/>
                  </a:lnTo>
                  <a:lnTo>
                    <a:pt x="1305" y="1902"/>
                  </a:lnTo>
                  <a:lnTo>
                    <a:pt x="1305" y="1899"/>
                  </a:lnTo>
                  <a:lnTo>
                    <a:pt x="1305" y="1896"/>
                  </a:lnTo>
                  <a:lnTo>
                    <a:pt x="1305" y="1894"/>
                  </a:lnTo>
                  <a:lnTo>
                    <a:pt x="1306" y="1891"/>
                  </a:lnTo>
                  <a:lnTo>
                    <a:pt x="1306" y="1888"/>
                  </a:lnTo>
                  <a:lnTo>
                    <a:pt x="1306" y="1885"/>
                  </a:lnTo>
                  <a:lnTo>
                    <a:pt x="1306" y="1882"/>
                  </a:lnTo>
                  <a:lnTo>
                    <a:pt x="1306" y="1879"/>
                  </a:lnTo>
                  <a:lnTo>
                    <a:pt x="1306" y="1876"/>
                  </a:lnTo>
                  <a:lnTo>
                    <a:pt x="1306" y="1872"/>
                  </a:lnTo>
                  <a:lnTo>
                    <a:pt x="1307" y="1869"/>
                  </a:lnTo>
                  <a:lnTo>
                    <a:pt x="1307" y="1866"/>
                  </a:lnTo>
                  <a:lnTo>
                    <a:pt x="1307" y="1863"/>
                  </a:lnTo>
                  <a:lnTo>
                    <a:pt x="1307" y="1859"/>
                  </a:lnTo>
                  <a:lnTo>
                    <a:pt x="1308" y="1856"/>
                  </a:lnTo>
                  <a:lnTo>
                    <a:pt x="1308" y="1852"/>
                  </a:lnTo>
                  <a:lnTo>
                    <a:pt x="1308" y="1849"/>
                  </a:lnTo>
                  <a:lnTo>
                    <a:pt x="1308" y="1845"/>
                  </a:lnTo>
                  <a:lnTo>
                    <a:pt x="1308" y="1841"/>
                  </a:lnTo>
                  <a:lnTo>
                    <a:pt x="1308" y="1838"/>
                  </a:lnTo>
                  <a:lnTo>
                    <a:pt x="1308" y="1834"/>
                  </a:lnTo>
                  <a:lnTo>
                    <a:pt x="1309" y="1830"/>
                  </a:lnTo>
                  <a:lnTo>
                    <a:pt x="1309" y="1826"/>
                  </a:lnTo>
                  <a:lnTo>
                    <a:pt x="1309" y="1822"/>
                  </a:lnTo>
                  <a:lnTo>
                    <a:pt x="1309" y="1818"/>
                  </a:lnTo>
                  <a:lnTo>
                    <a:pt x="1309" y="1814"/>
                  </a:lnTo>
                  <a:lnTo>
                    <a:pt x="1310" y="1810"/>
                  </a:lnTo>
                  <a:lnTo>
                    <a:pt x="1310" y="1806"/>
                  </a:lnTo>
                  <a:lnTo>
                    <a:pt x="1310" y="1802"/>
                  </a:lnTo>
                  <a:lnTo>
                    <a:pt x="1310" y="1798"/>
                  </a:lnTo>
                  <a:lnTo>
                    <a:pt x="1310" y="1793"/>
                  </a:lnTo>
                  <a:lnTo>
                    <a:pt x="1310" y="1789"/>
                  </a:lnTo>
                  <a:lnTo>
                    <a:pt x="1310" y="1785"/>
                  </a:lnTo>
                  <a:lnTo>
                    <a:pt x="1311" y="1780"/>
                  </a:lnTo>
                  <a:lnTo>
                    <a:pt x="1311" y="1776"/>
                  </a:lnTo>
                  <a:lnTo>
                    <a:pt x="1311" y="1771"/>
                  </a:lnTo>
                  <a:lnTo>
                    <a:pt x="1311" y="1767"/>
                  </a:lnTo>
                  <a:lnTo>
                    <a:pt x="1311" y="1762"/>
                  </a:lnTo>
                  <a:lnTo>
                    <a:pt x="1311" y="1758"/>
                  </a:lnTo>
                  <a:lnTo>
                    <a:pt x="1311" y="1753"/>
                  </a:lnTo>
                  <a:lnTo>
                    <a:pt x="1312" y="1748"/>
                  </a:lnTo>
                  <a:lnTo>
                    <a:pt x="1312" y="1743"/>
                  </a:lnTo>
                  <a:lnTo>
                    <a:pt x="1312" y="1739"/>
                  </a:lnTo>
                  <a:lnTo>
                    <a:pt x="1312" y="1734"/>
                  </a:lnTo>
                  <a:lnTo>
                    <a:pt x="1313" y="1729"/>
                  </a:lnTo>
                  <a:lnTo>
                    <a:pt x="1313" y="1724"/>
                  </a:lnTo>
                  <a:lnTo>
                    <a:pt x="1313" y="1719"/>
                  </a:lnTo>
                  <a:lnTo>
                    <a:pt x="1313" y="1714"/>
                  </a:lnTo>
                  <a:lnTo>
                    <a:pt x="1313" y="1709"/>
                  </a:lnTo>
                  <a:lnTo>
                    <a:pt x="1313" y="1704"/>
                  </a:lnTo>
                  <a:lnTo>
                    <a:pt x="1313" y="1699"/>
                  </a:lnTo>
                  <a:lnTo>
                    <a:pt x="1314" y="1693"/>
                  </a:lnTo>
                  <a:lnTo>
                    <a:pt x="1314" y="1688"/>
                  </a:lnTo>
                  <a:lnTo>
                    <a:pt x="1314" y="1683"/>
                  </a:lnTo>
                  <a:lnTo>
                    <a:pt x="1314" y="1678"/>
                  </a:lnTo>
                  <a:lnTo>
                    <a:pt x="1314" y="1672"/>
                  </a:lnTo>
                  <a:lnTo>
                    <a:pt x="1315" y="1667"/>
                  </a:lnTo>
                  <a:lnTo>
                    <a:pt x="1315" y="1661"/>
                  </a:lnTo>
                  <a:lnTo>
                    <a:pt x="1315" y="1656"/>
                  </a:lnTo>
                  <a:lnTo>
                    <a:pt x="1315" y="1650"/>
                  </a:lnTo>
                  <a:lnTo>
                    <a:pt x="1315" y="1645"/>
                  </a:lnTo>
                  <a:lnTo>
                    <a:pt x="1315" y="1639"/>
                  </a:lnTo>
                  <a:lnTo>
                    <a:pt x="1315" y="1633"/>
                  </a:lnTo>
                  <a:lnTo>
                    <a:pt x="1316" y="1628"/>
                  </a:lnTo>
                  <a:lnTo>
                    <a:pt x="1316" y="1622"/>
                  </a:lnTo>
                  <a:lnTo>
                    <a:pt x="1316" y="1616"/>
                  </a:lnTo>
                  <a:lnTo>
                    <a:pt x="1316" y="1610"/>
                  </a:lnTo>
                  <a:lnTo>
                    <a:pt x="1316" y="1605"/>
                  </a:lnTo>
                  <a:lnTo>
                    <a:pt x="1316" y="1599"/>
                  </a:lnTo>
                  <a:lnTo>
                    <a:pt x="1316" y="1593"/>
                  </a:lnTo>
                  <a:lnTo>
                    <a:pt x="1317" y="1587"/>
                  </a:lnTo>
                  <a:lnTo>
                    <a:pt x="1317" y="1581"/>
                  </a:lnTo>
                  <a:lnTo>
                    <a:pt x="1317" y="1575"/>
                  </a:lnTo>
                  <a:lnTo>
                    <a:pt x="1317" y="1569"/>
                  </a:lnTo>
                  <a:lnTo>
                    <a:pt x="1318" y="1563"/>
                  </a:lnTo>
                  <a:lnTo>
                    <a:pt x="1318" y="1556"/>
                  </a:lnTo>
                  <a:lnTo>
                    <a:pt x="1318" y="1550"/>
                  </a:lnTo>
                  <a:lnTo>
                    <a:pt x="1318" y="1544"/>
                  </a:lnTo>
                  <a:lnTo>
                    <a:pt x="1318" y="1538"/>
                  </a:lnTo>
                  <a:lnTo>
                    <a:pt x="1318" y="1531"/>
                  </a:lnTo>
                  <a:lnTo>
                    <a:pt x="1318" y="1525"/>
                  </a:lnTo>
                  <a:lnTo>
                    <a:pt x="1319" y="1519"/>
                  </a:lnTo>
                  <a:lnTo>
                    <a:pt x="1319" y="1513"/>
                  </a:lnTo>
                  <a:lnTo>
                    <a:pt x="1319" y="1506"/>
                  </a:lnTo>
                  <a:lnTo>
                    <a:pt x="1319" y="1500"/>
                  </a:lnTo>
                  <a:lnTo>
                    <a:pt x="1319" y="1493"/>
                  </a:lnTo>
                  <a:lnTo>
                    <a:pt x="1320" y="1487"/>
                  </a:lnTo>
                  <a:lnTo>
                    <a:pt x="1320" y="1481"/>
                  </a:lnTo>
                  <a:lnTo>
                    <a:pt x="1320" y="1474"/>
                  </a:lnTo>
                  <a:lnTo>
                    <a:pt x="1320" y="1467"/>
                  </a:lnTo>
                  <a:lnTo>
                    <a:pt x="1320" y="1461"/>
                  </a:lnTo>
                  <a:lnTo>
                    <a:pt x="1320" y="1454"/>
                  </a:lnTo>
                  <a:lnTo>
                    <a:pt x="1320" y="1447"/>
                  </a:lnTo>
                  <a:lnTo>
                    <a:pt x="1321" y="1441"/>
                  </a:lnTo>
                  <a:lnTo>
                    <a:pt x="1321" y="1434"/>
                  </a:lnTo>
                  <a:lnTo>
                    <a:pt x="1321" y="1427"/>
                  </a:lnTo>
                  <a:lnTo>
                    <a:pt x="1321" y="1420"/>
                  </a:lnTo>
                  <a:lnTo>
                    <a:pt x="1321" y="1413"/>
                  </a:lnTo>
                  <a:lnTo>
                    <a:pt x="1321" y="1407"/>
                  </a:lnTo>
                  <a:lnTo>
                    <a:pt x="1322" y="1400"/>
                  </a:lnTo>
                  <a:lnTo>
                    <a:pt x="1322" y="1393"/>
                  </a:lnTo>
                  <a:lnTo>
                    <a:pt x="1322" y="1386"/>
                  </a:lnTo>
                  <a:lnTo>
                    <a:pt x="1322" y="1379"/>
                  </a:lnTo>
                  <a:lnTo>
                    <a:pt x="1322" y="1372"/>
                  </a:lnTo>
                  <a:lnTo>
                    <a:pt x="1323" y="1365"/>
                  </a:lnTo>
                  <a:lnTo>
                    <a:pt x="1323" y="1358"/>
                  </a:lnTo>
                  <a:lnTo>
                    <a:pt x="1323" y="1351"/>
                  </a:lnTo>
                  <a:lnTo>
                    <a:pt x="1323" y="1344"/>
                  </a:lnTo>
                  <a:lnTo>
                    <a:pt x="1323" y="1337"/>
                  </a:lnTo>
                  <a:lnTo>
                    <a:pt x="1323" y="1330"/>
                  </a:lnTo>
                  <a:lnTo>
                    <a:pt x="1323" y="1323"/>
                  </a:lnTo>
                  <a:lnTo>
                    <a:pt x="1324" y="1316"/>
                  </a:lnTo>
                  <a:lnTo>
                    <a:pt x="1324" y="1309"/>
                  </a:lnTo>
                  <a:lnTo>
                    <a:pt x="1324" y="1301"/>
                  </a:lnTo>
                  <a:lnTo>
                    <a:pt x="1324" y="1295"/>
                  </a:lnTo>
                  <a:lnTo>
                    <a:pt x="1324" y="1287"/>
                  </a:lnTo>
                  <a:lnTo>
                    <a:pt x="1324" y="1280"/>
                  </a:lnTo>
                  <a:lnTo>
                    <a:pt x="1324" y="1273"/>
                  </a:lnTo>
                  <a:lnTo>
                    <a:pt x="1325" y="1265"/>
                  </a:lnTo>
                  <a:lnTo>
                    <a:pt x="1325" y="1258"/>
                  </a:lnTo>
                  <a:lnTo>
                    <a:pt x="1325" y="1251"/>
                  </a:lnTo>
                  <a:lnTo>
                    <a:pt x="1325" y="1244"/>
                  </a:lnTo>
                  <a:lnTo>
                    <a:pt x="1326" y="1236"/>
                  </a:lnTo>
                  <a:lnTo>
                    <a:pt x="1326" y="1229"/>
                  </a:lnTo>
                  <a:lnTo>
                    <a:pt x="1326" y="1222"/>
                  </a:lnTo>
                  <a:lnTo>
                    <a:pt x="1326" y="1214"/>
                  </a:lnTo>
                  <a:lnTo>
                    <a:pt x="1326" y="1207"/>
                  </a:lnTo>
                  <a:lnTo>
                    <a:pt x="1326" y="1200"/>
                  </a:lnTo>
                  <a:lnTo>
                    <a:pt x="1326" y="1192"/>
                  </a:lnTo>
                  <a:lnTo>
                    <a:pt x="1327" y="1185"/>
                  </a:lnTo>
                  <a:lnTo>
                    <a:pt x="1327" y="1177"/>
                  </a:lnTo>
                  <a:lnTo>
                    <a:pt x="1327" y="1170"/>
                  </a:lnTo>
                  <a:lnTo>
                    <a:pt x="1327" y="1162"/>
                  </a:lnTo>
                  <a:lnTo>
                    <a:pt x="1327" y="1155"/>
                  </a:lnTo>
                  <a:lnTo>
                    <a:pt x="1328" y="1147"/>
                  </a:lnTo>
                  <a:lnTo>
                    <a:pt x="1328" y="1140"/>
                  </a:lnTo>
                  <a:lnTo>
                    <a:pt x="1328" y="1132"/>
                  </a:lnTo>
                  <a:lnTo>
                    <a:pt x="1328" y="1125"/>
                  </a:lnTo>
                  <a:lnTo>
                    <a:pt x="1328" y="1117"/>
                  </a:lnTo>
                  <a:lnTo>
                    <a:pt x="1328" y="1110"/>
                  </a:lnTo>
                  <a:lnTo>
                    <a:pt x="1328" y="1103"/>
                  </a:lnTo>
                  <a:lnTo>
                    <a:pt x="1329" y="1095"/>
                  </a:lnTo>
                  <a:lnTo>
                    <a:pt x="1329" y="1087"/>
                  </a:lnTo>
                  <a:lnTo>
                    <a:pt x="1329" y="1080"/>
                  </a:lnTo>
                  <a:lnTo>
                    <a:pt x="1329" y="1072"/>
                  </a:lnTo>
                  <a:lnTo>
                    <a:pt x="1329" y="1065"/>
                  </a:lnTo>
                  <a:lnTo>
                    <a:pt x="1329" y="1057"/>
                  </a:lnTo>
                  <a:lnTo>
                    <a:pt x="1329" y="1050"/>
                  </a:lnTo>
                  <a:lnTo>
                    <a:pt x="1330" y="1042"/>
                  </a:lnTo>
                  <a:lnTo>
                    <a:pt x="1330" y="1034"/>
                  </a:lnTo>
                  <a:lnTo>
                    <a:pt x="1330" y="1027"/>
                  </a:lnTo>
                  <a:lnTo>
                    <a:pt x="1330" y="1019"/>
                  </a:lnTo>
                  <a:lnTo>
                    <a:pt x="1331" y="1012"/>
                  </a:lnTo>
                  <a:lnTo>
                    <a:pt x="1331" y="1004"/>
                  </a:lnTo>
                  <a:lnTo>
                    <a:pt x="1331" y="996"/>
                  </a:lnTo>
                  <a:lnTo>
                    <a:pt x="1331" y="989"/>
                  </a:lnTo>
                  <a:lnTo>
                    <a:pt x="1331" y="981"/>
                  </a:lnTo>
                  <a:lnTo>
                    <a:pt x="1331" y="974"/>
                  </a:lnTo>
                  <a:lnTo>
                    <a:pt x="1331" y="966"/>
                  </a:lnTo>
                  <a:lnTo>
                    <a:pt x="1332" y="958"/>
                  </a:lnTo>
                  <a:lnTo>
                    <a:pt x="1332" y="951"/>
                  </a:lnTo>
                  <a:lnTo>
                    <a:pt x="1332" y="943"/>
                  </a:lnTo>
                  <a:lnTo>
                    <a:pt x="1332" y="936"/>
                  </a:lnTo>
                  <a:lnTo>
                    <a:pt x="1332" y="928"/>
                  </a:lnTo>
                  <a:lnTo>
                    <a:pt x="1333" y="921"/>
                  </a:lnTo>
                  <a:lnTo>
                    <a:pt x="1333" y="913"/>
                  </a:lnTo>
                  <a:lnTo>
                    <a:pt x="1333" y="905"/>
                  </a:lnTo>
                  <a:lnTo>
                    <a:pt x="1333" y="898"/>
                  </a:lnTo>
                  <a:lnTo>
                    <a:pt x="1333" y="891"/>
                  </a:lnTo>
                  <a:lnTo>
                    <a:pt x="1333" y="883"/>
                  </a:lnTo>
                  <a:lnTo>
                    <a:pt x="1333" y="875"/>
                  </a:lnTo>
                  <a:lnTo>
                    <a:pt x="1334" y="868"/>
                  </a:lnTo>
                  <a:lnTo>
                    <a:pt x="1334" y="860"/>
                  </a:lnTo>
                  <a:lnTo>
                    <a:pt x="1334" y="853"/>
                  </a:lnTo>
                  <a:lnTo>
                    <a:pt x="1334" y="845"/>
                  </a:lnTo>
                  <a:lnTo>
                    <a:pt x="1334" y="838"/>
                  </a:lnTo>
                  <a:lnTo>
                    <a:pt x="1334" y="830"/>
                  </a:lnTo>
                  <a:lnTo>
                    <a:pt x="1334" y="823"/>
                  </a:lnTo>
                  <a:lnTo>
                    <a:pt x="1335" y="815"/>
                  </a:lnTo>
                  <a:lnTo>
                    <a:pt x="1335" y="808"/>
                  </a:lnTo>
                  <a:lnTo>
                    <a:pt x="1335" y="800"/>
                  </a:lnTo>
                  <a:lnTo>
                    <a:pt x="1335" y="793"/>
                  </a:lnTo>
                  <a:lnTo>
                    <a:pt x="1336" y="785"/>
                  </a:lnTo>
                  <a:lnTo>
                    <a:pt x="1336" y="778"/>
                  </a:lnTo>
                  <a:lnTo>
                    <a:pt x="1336" y="771"/>
                  </a:lnTo>
                  <a:lnTo>
                    <a:pt x="1336" y="763"/>
                  </a:lnTo>
                  <a:lnTo>
                    <a:pt x="1336" y="756"/>
                  </a:lnTo>
                  <a:lnTo>
                    <a:pt x="1336" y="748"/>
                  </a:lnTo>
                  <a:lnTo>
                    <a:pt x="1336" y="741"/>
                  </a:lnTo>
                  <a:lnTo>
                    <a:pt x="1337" y="734"/>
                  </a:lnTo>
                  <a:lnTo>
                    <a:pt x="1337" y="726"/>
                  </a:lnTo>
                  <a:lnTo>
                    <a:pt x="1337" y="719"/>
                  </a:lnTo>
                  <a:lnTo>
                    <a:pt x="1337" y="712"/>
                  </a:lnTo>
                  <a:lnTo>
                    <a:pt x="1337" y="704"/>
                  </a:lnTo>
                  <a:lnTo>
                    <a:pt x="1338" y="697"/>
                  </a:lnTo>
                  <a:lnTo>
                    <a:pt x="1338" y="690"/>
                  </a:lnTo>
                  <a:lnTo>
                    <a:pt x="1338" y="682"/>
                  </a:lnTo>
                  <a:lnTo>
                    <a:pt x="1338" y="675"/>
                  </a:lnTo>
                  <a:lnTo>
                    <a:pt x="1338" y="668"/>
                  </a:lnTo>
                  <a:lnTo>
                    <a:pt x="1338" y="661"/>
                  </a:lnTo>
                  <a:lnTo>
                    <a:pt x="1338" y="654"/>
                  </a:lnTo>
                  <a:lnTo>
                    <a:pt x="1339" y="647"/>
                  </a:lnTo>
                  <a:lnTo>
                    <a:pt x="1339" y="639"/>
                  </a:lnTo>
                  <a:lnTo>
                    <a:pt x="1339" y="633"/>
                  </a:lnTo>
                  <a:lnTo>
                    <a:pt x="1339" y="625"/>
                  </a:lnTo>
                  <a:lnTo>
                    <a:pt x="1339" y="618"/>
                  </a:lnTo>
                  <a:lnTo>
                    <a:pt x="1339" y="611"/>
                  </a:lnTo>
                  <a:lnTo>
                    <a:pt x="1339" y="604"/>
                  </a:lnTo>
                  <a:lnTo>
                    <a:pt x="1340" y="597"/>
                  </a:lnTo>
                  <a:lnTo>
                    <a:pt x="1340" y="590"/>
                  </a:lnTo>
                  <a:lnTo>
                    <a:pt x="1340" y="583"/>
                  </a:lnTo>
                  <a:lnTo>
                    <a:pt x="1340" y="576"/>
                  </a:lnTo>
                  <a:lnTo>
                    <a:pt x="1341" y="569"/>
                  </a:lnTo>
                  <a:lnTo>
                    <a:pt x="1341" y="562"/>
                  </a:lnTo>
                  <a:lnTo>
                    <a:pt x="1341" y="556"/>
                  </a:lnTo>
                  <a:lnTo>
                    <a:pt x="1341" y="549"/>
                  </a:lnTo>
                  <a:lnTo>
                    <a:pt x="1341" y="542"/>
                  </a:lnTo>
                  <a:lnTo>
                    <a:pt x="1341" y="535"/>
                  </a:lnTo>
                  <a:lnTo>
                    <a:pt x="1341" y="529"/>
                  </a:lnTo>
                  <a:lnTo>
                    <a:pt x="1342" y="522"/>
                  </a:lnTo>
                  <a:lnTo>
                    <a:pt x="1342" y="515"/>
                  </a:lnTo>
                  <a:lnTo>
                    <a:pt x="1342" y="508"/>
                  </a:lnTo>
                  <a:lnTo>
                    <a:pt x="1342" y="502"/>
                  </a:lnTo>
                  <a:lnTo>
                    <a:pt x="1342" y="495"/>
                  </a:lnTo>
                  <a:lnTo>
                    <a:pt x="1343" y="489"/>
                  </a:lnTo>
                  <a:lnTo>
                    <a:pt x="1343" y="482"/>
                  </a:lnTo>
                  <a:lnTo>
                    <a:pt x="1343" y="475"/>
                  </a:lnTo>
                  <a:lnTo>
                    <a:pt x="1343" y="469"/>
                  </a:lnTo>
                  <a:lnTo>
                    <a:pt x="1343" y="463"/>
                  </a:lnTo>
                  <a:lnTo>
                    <a:pt x="1343" y="456"/>
                  </a:lnTo>
                  <a:lnTo>
                    <a:pt x="1343" y="450"/>
                  </a:lnTo>
                  <a:lnTo>
                    <a:pt x="1344" y="444"/>
                  </a:lnTo>
                  <a:lnTo>
                    <a:pt x="1344" y="437"/>
                  </a:lnTo>
                  <a:lnTo>
                    <a:pt x="1344" y="431"/>
                  </a:lnTo>
                  <a:lnTo>
                    <a:pt x="1344" y="424"/>
                  </a:lnTo>
                  <a:lnTo>
                    <a:pt x="1344" y="418"/>
                  </a:lnTo>
                  <a:lnTo>
                    <a:pt x="1344" y="412"/>
                  </a:lnTo>
                  <a:lnTo>
                    <a:pt x="1344" y="406"/>
                  </a:lnTo>
                  <a:lnTo>
                    <a:pt x="1345" y="400"/>
                  </a:lnTo>
                  <a:lnTo>
                    <a:pt x="1345" y="394"/>
                  </a:lnTo>
                  <a:lnTo>
                    <a:pt x="1345" y="388"/>
                  </a:lnTo>
                  <a:lnTo>
                    <a:pt x="1345" y="381"/>
                  </a:lnTo>
                  <a:lnTo>
                    <a:pt x="1346" y="376"/>
                  </a:lnTo>
                  <a:lnTo>
                    <a:pt x="1346" y="370"/>
                  </a:lnTo>
                  <a:lnTo>
                    <a:pt x="1346" y="364"/>
                  </a:lnTo>
                  <a:lnTo>
                    <a:pt x="1346" y="358"/>
                  </a:lnTo>
                  <a:lnTo>
                    <a:pt x="1346" y="352"/>
                  </a:lnTo>
                  <a:lnTo>
                    <a:pt x="1346" y="346"/>
                  </a:lnTo>
                  <a:lnTo>
                    <a:pt x="1346" y="340"/>
                  </a:lnTo>
                  <a:lnTo>
                    <a:pt x="1347" y="335"/>
                  </a:lnTo>
                  <a:lnTo>
                    <a:pt x="1347" y="329"/>
                  </a:lnTo>
                  <a:lnTo>
                    <a:pt x="1347" y="323"/>
                  </a:lnTo>
                  <a:lnTo>
                    <a:pt x="1347" y="318"/>
                  </a:lnTo>
                  <a:lnTo>
                    <a:pt x="1347" y="312"/>
                  </a:lnTo>
                  <a:lnTo>
                    <a:pt x="1348" y="307"/>
                  </a:lnTo>
                  <a:lnTo>
                    <a:pt x="1348" y="301"/>
                  </a:lnTo>
                  <a:lnTo>
                    <a:pt x="1348" y="296"/>
                  </a:lnTo>
                  <a:lnTo>
                    <a:pt x="1348" y="290"/>
                  </a:lnTo>
                  <a:lnTo>
                    <a:pt x="1348" y="285"/>
                  </a:lnTo>
                  <a:lnTo>
                    <a:pt x="1348" y="279"/>
                  </a:lnTo>
                  <a:lnTo>
                    <a:pt x="1348" y="274"/>
                  </a:lnTo>
                  <a:lnTo>
                    <a:pt x="1349" y="269"/>
                  </a:lnTo>
                  <a:lnTo>
                    <a:pt x="1349" y="264"/>
                  </a:lnTo>
                  <a:lnTo>
                    <a:pt x="1349" y="258"/>
                  </a:lnTo>
                  <a:lnTo>
                    <a:pt x="1349" y="253"/>
                  </a:lnTo>
                  <a:lnTo>
                    <a:pt x="1349" y="248"/>
                  </a:lnTo>
                  <a:lnTo>
                    <a:pt x="1349" y="243"/>
                  </a:lnTo>
                  <a:lnTo>
                    <a:pt x="1350" y="238"/>
                  </a:lnTo>
                  <a:lnTo>
                    <a:pt x="1350" y="233"/>
                  </a:lnTo>
                  <a:lnTo>
                    <a:pt x="1350" y="228"/>
                  </a:lnTo>
                  <a:lnTo>
                    <a:pt x="1350" y="223"/>
                  </a:lnTo>
                  <a:lnTo>
                    <a:pt x="1350" y="219"/>
                  </a:lnTo>
                  <a:lnTo>
                    <a:pt x="1351" y="214"/>
                  </a:lnTo>
                  <a:lnTo>
                    <a:pt x="1351" y="209"/>
                  </a:lnTo>
                  <a:lnTo>
                    <a:pt x="1351" y="205"/>
                  </a:lnTo>
                  <a:lnTo>
                    <a:pt x="1351" y="200"/>
                  </a:lnTo>
                  <a:lnTo>
                    <a:pt x="1351" y="196"/>
                  </a:lnTo>
                  <a:lnTo>
                    <a:pt x="1351" y="191"/>
                  </a:lnTo>
                  <a:lnTo>
                    <a:pt x="1351" y="187"/>
                  </a:lnTo>
                  <a:lnTo>
                    <a:pt x="1352" y="182"/>
                  </a:lnTo>
                  <a:lnTo>
                    <a:pt x="1352" y="178"/>
                  </a:lnTo>
                  <a:lnTo>
                    <a:pt x="1352" y="173"/>
                  </a:lnTo>
                  <a:lnTo>
                    <a:pt x="1352" y="169"/>
                  </a:lnTo>
                  <a:lnTo>
                    <a:pt x="1352" y="165"/>
                  </a:lnTo>
                  <a:lnTo>
                    <a:pt x="1352" y="161"/>
                  </a:lnTo>
                  <a:lnTo>
                    <a:pt x="1352" y="156"/>
                  </a:lnTo>
                  <a:lnTo>
                    <a:pt x="1353" y="153"/>
                  </a:lnTo>
                  <a:lnTo>
                    <a:pt x="1353" y="148"/>
                  </a:lnTo>
                  <a:lnTo>
                    <a:pt x="1353" y="145"/>
                  </a:lnTo>
                  <a:lnTo>
                    <a:pt x="1353" y="140"/>
                  </a:lnTo>
                  <a:lnTo>
                    <a:pt x="1353" y="136"/>
                  </a:lnTo>
                  <a:lnTo>
                    <a:pt x="1354" y="133"/>
                  </a:lnTo>
                  <a:lnTo>
                    <a:pt x="1354" y="129"/>
                  </a:lnTo>
                  <a:lnTo>
                    <a:pt x="1354" y="125"/>
                  </a:lnTo>
                  <a:lnTo>
                    <a:pt x="1354" y="122"/>
                  </a:lnTo>
                  <a:lnTo>
                    <a:pt x="1354" y="118"/>
                  </a:lnTo>
                  <a:lnTo>
                    <a:pt x="1354" y="114"/>
                  </a:lnTo>
                  <a:lnTo>
                    <a:pt x="1355" y="111"/>
                  </a:lnTo>
                  <a:lnTo>
                    <a:pt x="1355" y="107"/>
                  </a:lnTo>
                  <a:lnTo>
                    <a:pt x="1355" y="104"/>
                  </a:lnTo>
                  <a:lnTo>
                    <a:pt x="1355" y="100"/>
                  </a:lnTo>
                  <a:lnTo>
                    <a:pt x="1355" y="97"/>
                  </a:lnTo>
                  <a:lnTo>
                    <a:pt x="1356" y="94"/>
                  </a:lnTo>
                  <a:lnTo>
                    <a:pt x="1356" y="90"/>
                  </a:lnTo>
                  <a:lnTo>
                    <a:pt x="1356" y="87"/>
                  </a:lnTo>
                  <a:lnTo>
                    <a:pt x="1356" y="84"/>
                  </a:lnTo>
                  <a:lnTo>
                    <a:pt x="1356" y="81"/>
                  </a:lnTo>
                  <a:lnTo>
                    <a:pt x="1356" y="78"/>
                  </a:lnTo>
                  <a:lnTo>
                    <a:pt x="1356" y="75"/>
                  </a:lnTo>
                  <a:lnTo>
                    <a:pt x="1357" y="72"/>
                  </a:lnTo>
                  <a:lnTo>
                    <a:pt x="1357" y="69"/>
                  </a:lnTo>
                  <a:lnTo>
                    <a:pt x="1357" y="67"/>
                  </a:lnTo>
                  <a:lnTo>
                    <a:pt x="1357" y="64"/>
                  </a:lnTo>
                  <a:lnTo>
                    <a:pt x="1357" y="61"/>
                  </a:lnTo>
                  <a:lnTo>
                    <a:pt x="1357" y="59"/>
                  </a:lnTo>
                  <a:lnTo>
                    <a:pt x="1357" y="56"/>
                  </a:lnTo>
                  <a:lnTo>
                    <a:pt x="1358" y="54"/>
                  </a:lnTo>
                  <a:lnTo>
                    <a:pt x="1358" y="51"/>
                  </a:lnTo>
                  <a:lnTo>
                    <a:pt x="1358" y="49"/>
                  </a:lnTo>
                  <a:lnTo>
                    <a:pt x="1358" y="46"/>
                  </a:lnTo>
                  <a:lnTo>
                    <a:pt x="1359" y="44"/>
                  </a:lnTo>
                  <a:lnTo>
                    <a:pt x="1359" y="42"/>
                  </a:lnTo>
                  <a:lnTo>
                    <a:pt x="1359" y="40"/>
                  </a:lnTo>
                  <a:lnTo>
                    <a:pt x="1359" y="38"/>
                  </a:lnTo>
                  <a:lnTo>
                    <a:pt x="1359" y="36"/>
                  </a:lnTo>
                  <a:lnTo>
                    <a:pt x="1359" y="34"/>
                  </a:lnTo>
                  <a:lnTo>
                    <a:pt x="1359" y="32"/>
                  </a:lnTo>
                  <a:lnTo>
                    <a:pt x="1360" y="30"/>
                  </a:lnTo>
                  <a:lnTo>
                    <a:pt x="1360" y="28"/>
                  </a:lnTo>
                  <a:lnTo>
                    <a:pt x="1360" y="26"/>
                  </a:lnTo>
                  <a:lnTo>
                    <a:pt x="1360" y="25"/>
                  </a:lnTo>
                  <a:lnTo>
                    <a:pt x="1360" y="23"/>
                  </a:lnTo>
                  <a:lnTo>
                    <a:pt x="1361" y="21"/>
                  </a:lnTo>
                  <a:lnTo>
                    <a:pt x="1361" y="20"/>
                  </a:lnTo>
                  <a:lnTo>
                    <a:pt x="1361" y="18"/>
                  </a:lnTo>
                  <a:lnTo>
                    <a:pt x="1361" y="17"/>
                  </a:lnTo>
                  <a:lnTo>
                    <a:pt x="1361" y="15"/>
                  </a:lnTo>
                  <a:lnTo>
                    <a:pt x="1361" y="14"/>
                  </a:lnTo>
                  <a:lnTo>
                    <a:pt x="1361" y="13"/>
                  </a:lnTo>
                  <a:lnTo>
                    <a:pt x="1362" y="12"/>
                  </a:lnTo>
                  <a:lnTo>
                    <a:pt x="1362" y="10"/>
                  </a:lnTo>
                  <a:lnTo>
                    <a:pt x="1362" y="9"/>
                  </a:lnTo>
                  <a:lnTo>
                    <a:pt x="1362" y="8"/>
                  </a:lnTo>
                  <a:lnTo>
                    <a:pt x="1362" y="7"/>
                  </a:lnTo>
                  <a:lnTo>
                    <a:pt x="1362" y="7"/>
                  </a:lnTo>
                  <a:lnTo>
                    <a:pt x="1362" y="5"/>
                  </a:lnTo>
                  <a:lnTo>
                    <a:pt x="1363" y="5"/>
                  </a:lnTo>
                  <a:lnTo>
                    <a:pt x="1363" y="4"/>
                  </a:lnTo>
                  <a:lnTo>
                    <a:pt x="1363" y="3"/>
                  </a:lnTo>
                  <a:lnTo>
                    <a:pt x="1363" y="3"/>
                  </a:lnTo>
                  <a:lnTo>
                    <a:pt x="1364" y="2"/>
                  </a:lnTo>
                  <a:lnTo>
                    <a:pt x="1364" y="2"/>
                  </a:lnTo>
                  <a:lnTo>
                    <a:pt x="1364" y="1"/>
                  </a:lnTo>
                  <a:lnTo>
                    <a:pt x="1364" y="1"/>
                  </a:lnTo>
                  <a:lnTo>
                    <a:pt x="1364" y="0"/>
                  </a:lnTo>
                  <a:lnTo>
                    <a:pt x="1364" y="0"/>
                  </a:lnTo>
                  <a:lnTo>
                    <a:pt x="1364" y="0"/>
                  </a:lnTo>
                  <a:lnTo>
                    <a:pt x="1365" y="0"/>
                  </a:lnTo>
                  <a:lnTo>
                    <a:pt x="1365" y="0"/>
                  </a:lnTo>
                  <a:lnTo>
                    <a:pt x="1365" y="0"/>
                  </a:lnTo>
                  <a:lnTo>
                    <a:pt x="1365" y="0"/>
                  </a:lnTo>
                  <a:lnTo>
                    <a:pt x="1365" y="0"/>
                  </a:lnTo>
                  <a:lnTo>
                    <a:pt x="1366" y="0"/>
                  </a:lnTo>
                  <a:lnTo>
                    <a:pt x="1366" y="0"/>
                  </a:lnTo>
                  <a:lnTo>
                    <a:pt x="1366" y="0"/>
                  </a:lnTo>
                  <a:lnTo>
                    <a:pt x="1366" y="1"/>
                  </a:lnTo>
                  <a:lnTo>
                    <a:pt x="1366" y="1"/>
                  </a:lnTo>
                  <a:lnTo>
                    <a:pt x="1366" y="2"/>
                  </a:lnTo>
                  <a:lnTo>
                    <a:pt x="1366" y="2"/>
                  </a:lnTo>
                  <a:lnTo>
                    <a:pt x="1367" y="3"/>
                  </a:lnTo>
                  <a:lnTo>
                    <a:pt x="1367" y="3"/>
                  </a:lnTo>
                  <a:lnTo>
                    <a:pt x="1367" y="4"/>
                  </a:lnTo>
                  <a:lnTo>
                    <a:pt x="1367" y="5"/>
                  </a:lnTo>
                  <a:lnTo>
                    <a:pt x="1367" y="5"/>
                  </a:lnTo>
                  <a:lnTo>
                    <a:pt x="1367" y="7"/>
                  </a:lnTo>
                  <a:lnTo>
                    <a:pt x="1367" y="7"/>
                  </a:lnTo>
                  <a:lnTo>
                    <a:pt x="1368" y="8"/>
                  </a:lnTo>
                  <a:lnTo>
                    <a:pt x="1368" y="9"/>
                  </a:lnTo>
                  <a:lnTo>
                    <a:pt x="1368" y="10"/>
                  </a:lnTo>
                  <a:lnTo>
                    <a:pt x="1368" y="12"/>
                  </a:lnTo>
                  <a:lnTo>
                    <a:pt x="1369" y="13"/>
                  </a:lnTo>
                  <a:lnTo>
                    <a:pt x="1369" y="14"/>
                  </a:lnTo>
                  <a:lnTo>
                    <a:pt x="1369" y="15"/>
                  </a:lnTo>
                  <a:lnTo>
                    <a:pt x="1369" y="17"/>
                  </a:lnTo>
                  <a:lnTo>
                    <a:pt x="1369" y="18"/>
                  </a:lnTo>
                  <a:lnTo>
                    <a:pt x="1369" y="20"/>
                  </a:lnTo>
                  <a:lnTo>
                    <a:pt x="1369" y="21"/>
                  </a:lnTo>
                  <a:lnTo>
                    <a:pt x="1370" y="23"/>
                  </a:lnTo>
                  <a:lnTo>
                    <a:pt x="1370" y="25"/>
                  </a:lnTo>
                  <a:lnTo>
                    <a:pt x="1370" y="26"/>
                  </a:lnTo>
                  <a:lnTo>
                    <a:pt x="1370" y="28"/>
                  </a:lnTo>
                  <a:lnTo>
                    <a:pt x="1370" y="30"/>
                  </a:lnTo>
                  <a:lnTo>
                    <a:pt x="1371" y="32"/>
                  </a:lnTo>
                  <a:lnTo>
                    <a:pt x="1371" y="34"/>
                  </a:lnTo>
                  <a:lnTo>
                    <a:pt x="1371" y="36"/>
                  </a:lnTo>
                  <a:lnTo>
                    <a:pt x="1371" y="38"/>
                  </a:lnTo>
                  <a:lnTo>
                    <a:pt x="1371" y="40"/>
                  </a:lnTo>
                  <a:lnTo>
                    <a:pt x="1371" y="42"/>
                  </a:lnTo>
                  <a:lnTo>
                    <a:pt x="1371" y="44"/>
                  </a:lnTo>
                  <a:lnTo>
                    <a:pt x="1372" y="46"/>
                  </a:lnTo>
                  <a:lnTo>
                    <a:pt x="1372" y="49"/>
                  </a:lnTo>
                  <a:lnTo>
                    <a:pt x="1372" y="51"/>
                  </a:lnTo>
                  <a:lnTo>
                    <a:pt x="1372" y="54"/>
                  </a:lnTo>
                  <a:lnTo>
                    <a:pt x="1372" y="56"/>
                  </a:lnTo>
                  <a:lnTo>
                    <a:pt x="1372" y="59"/>
                  </a:lnTo>
                  <a:lnTo>
                    <a:pt x="1372" y="61"/>
                  </a:lnTo>
                  <a:lnTo>
                    <a:pt x="1373" y="64"/>
                  </a:lnTo>
                  <a:lnTo>
                    <a:pt x="1373" y="67"/>
                  </a:lnTo>
                  <a:lnTo>
                    <a:pt x="1373" y="69"/>
                  </a:lnTo>
                  <a:lnTo>
                    <a:pt x="1373" y="72"/>
                  </a:lnTo>
                  <a:lnTo>
                    <a:pt x="1374" y="75"/>
                  </a:lnTo>
                  <a:lnTo>
                    <a:pt x="1374" y="78"/>
                  </a:lnTo>
                  <a:lnTo>
                    <a:pt x="1374" y="81"/>
                  </a:lnTo>
                  <a:lnTo>
                    <a:pt x="1374" y="84"/>
                  </a:lnTo>
                  <a:lnTo>
                    <a:pt x="1374" y="87"/>
                  </a:lnTo>
                  <a:lnTo>
                    <a:pt x="1374" y="90"/>
                  </a:lnTo>
                  <a:lnTo>
                    <a:pt x="1374" y="94"/>
                  </a:lnTo>
                  <a:lnTo>
                    <a:pt x="1375" y="97"/>
                  </a:lnTo>
                  <a:lnTo>
                    <a:pt x="1375" y="100"/>
                  </a:lnTo>
                  <a:lnTo>
                    <a:pt x="1375" y="104"/>
                  </a:lnTo>
                  <a:lnTo>
                    <a:pt x="1375" y="107"/>
                  </a:lnTo>
                  <a:lnTo>
                    <a:pt x="1375" y="111"/>
                  </a:lnTo>
                  <a:lnTo>
                    <a:pt x="1376" y="114"/>
                  </a:lnTo>
                  <a:lnTo>
                    <a:pt x="1376" y="118"/>
                  </a:lnTo>
                  <a:lnTo>
                    <a:pt x="1376" y="122"/>
                  </a:lnTo>
                  <a:lnTo>
                    <a:pt x="1376" y="125"/>
                  </a:lnTo>
                  <a:lnTo>
                    <a:pt x="1376" y="129"/>
                  </a:lnTo>
                  <a:lnTo>
                    <a:pt x="1376" y="133"/>
                  </a:lnTo>
                  <a:lnTo>
                    <a:pt x="1376" y="136"/>
                  </a:lnTo>
                  <a:lnTo>
                    <a:pt x="1377" y="140"/>
                  </a:lnTo>
                  <a:lnTo>
                    <a:pt x="1377" y="145"/>
                  </a:lnTo>
                  <a:lnTo>
                    <a:pt x="1377" y="148"/>
                  </a:lnTo>
                  <a:lnTo>
                    <a:pt x="1377" y="153"/>
                  </a:lnTo>
                  <a:lnTo>
                    <a:pt x="1377" y="156"/>
                  </a:lnTo>
                  <a:lnTo>
                    <a:pt x="1377" y="161"/>
                  </a:lnTo>
                  <a:lnTo>
                    <a:pt x="1377" y="165"/>
                  </a:lnTo>
                  <a:lnTo>
                    <a:pt x="1378" y="169"/>
                  </a:lnTo>
                  <a:lnTo>
                    <a:pt x="1378" y="173"/>
                  </a:lnTo>
                  <a:lnTo>
                    <a:pt x="1378" y="178"/>
                  </a:lnTo>
                  <a:lnTo>
                    <a:pt x="1378" y="182"/>
                  </a:lnTo>
                  <a:lnTo>
                    <a:pt x="1379" y="187"/>
                  </a:lnTo>
                  <a:lnTo>
                    <a:pt x="1379" y="191"/>
                  </a:lnTo>
                  <a:lnTo>
                    <a:pt x="1379" y="196"/>
                  </a:lnTo>
                  <a:lnTo>
                    <a:pt x="1379" y="200"/>
                  </a:lnTo>
                  <a:lnTo>
                    <a:pt x="1379" y="205"/>
                  </a:lnTo>
                  <a:lnTo>
                    <a:pt x="1379" y="209"/>
                  </a:lnTo>
                  <a:lnTo>
                    <a:pt x="1379" y="214"/>
                  </a:lnTo>
                  <a:lnTo>
                    <a:pt x="1380" y="219"/>
                  </a:lnTo>
                  <a:lnTo>
                    <a:pt x="1380" y="223"/>
                  </a:lnTo>
                  <a:lnTo>
                    <a:pt x="1380" y="228"/>
                  </a:lnTo>
                  <a:lnTo>
                    <a:pt x="1380" y="233"/>
                  </a:lnTo>
                  <a:lnTo>
                    <a:pt x="1380" y="238"/>
                  </a:lnTo>
                  <a:lnTo>
                    <a:pt x="1380" y="243"/>
                  </a:lnTo>
                  <a:lnTo>
                    <a:pt x="1380" y="248"/>
                  </a:lnTo>
                  <a:lnTo>
                    <a:pt x="1381" y="253"/>
                  </a:lnTo>
                  <a:lnTo>
                    <a:pt x="1381" y="258"/>
                  </a:lnTo>
                  <a:lnTo>
                    <a:pt x="1381" y="264"/>
                  </a:lnTo>
                  <a:lnTo>
                    <a:pt x="1381" y="269"/>
                  </a:lnTo>
                  <a:lnTo>
                    <a:pt x="1381" y="274"/>
                  </a:lnTo>
                  <a:lnTo>
                    <a:pt x="1382" y="279"/>
                  </a:lnTo>
                  <a:lnTo>
                    <a:pt x="1382" y="285"/>
                  </a:lnTo>
                  <a:lnTo>
                    <a:pt x="1382" y="290"/>
                  </a:lnTo>
                  <a:lnTo>
                    <a:pt x="1382" y="296"/>
                  </a:lnTo>
                  <a:lnTo>
                    <a:pt x="1382" y="301"/>
                  </a:lnTo>
                  <a:lnTo>
                    <a:pt x="1382" y="307"/>
                  </a:lnTo>
                  <a:lnTo>
                    <a:pt x="1383" y="312"/>
                  </a:lnTo>
                  <a:lnTo>
                    <a:pt x="1383" y="318"/>
                  </a:lnTo>
                  <a:lnTo>
                    <a:pt x="1383" y="323"/>
                  </a:lnTo>
                  <a:lnTo>
                    <a:pt x="1383" y="329"/>
                  </a:lnTo>
                  <a:lnTo>
                    <a:pt x="1383" y="335"/>
                  </a:lnTo>
                  <a:lnTo>
                    <a:pt x="1384" y="340"/>
                  </a:lnTo>
                  <a:lnTo>
                    <a:pt x="1384" y="346"/>
                  </a:lnTo>
                  <a:lnTo>
                    <a:pt x="1384" y="352"/>
                  </a:lnTo>
                  <a:lnTo>
                    <a:pt x="1384" y="358"/>
                  </a:lnTo>
                  <a:lnTo>
                    <a:pt x="1384" y="364"/>
                  </a:lnTo>
                  <a:lnTo>
                    <a:pt x="1384" y="370"/>
                  </a:lnTo>
                  <a:lnTo>
                    <a:pt x="1384" y="376"/>
                  </a:lnTo>
                  <a:lnTo>
                    <a:pt x="1385" y="381"/>
                  </a:lnTo>
                  <a:lnTo>
                    <a:pt x="1385" y="388"/>
                  </a:lnTo>
                  <a:lnTo>
                    <a:pt x="1385" y="394"/>
                  </a:lnTo>
                  <a:lnTo>
                    <a:pt x="1385" y="400"/>
                  </a:lnTo>
                  <a:lnTo>
                    <a:pt x="1385" y="406"/>
                  </a:lnTo>
                  <a:lnTo>
                    <a:pt x="1385" y="412"/>
                  </a:lnTo>
                  <a:lnTo>
                    <a:pt x="1385" y="418"/>
                  </a:lnTo>
                  <a:lnTo>
                    <a:pt x="1386" y="424"/>
                  </a:lnTo>
                  <a:lnTo>
                    <a:pt x="1386" y="431"/>
                  </a:lnTo>
                  <a:lnTo>
                    <a:pt x="1386" y="437"/>
                  </a:lnTo>
                  <a:lnTo>
                    <a:pt x="1386" y="444"/>
                  </a:lnTo>
                  <a:lnTo>
                    <a:pt x="1387" y="450"/>
                  </a:lnTo>
                  <a:lnTo>
                    <a:pt x="1387" y="456"/>
                  </a:lnTo>
                  <a:lnTo>
                    <a:pt x="1387" y="463"/>
                  </a:lnTo>
                  <a:lnTo>
                    <a:pt x="1387" y="469"/>
                  </a:lnTo>
                  <a:lnTo>
                    <a:pt x="1387" y="475"/>
                  </a:lnTo>
                  <a:lnTo>
                    <a:pt x="1387" y="482"/>
                  </a:lnTo>
                  <a:lnTo>
                    <a:pt x="1387" y="489"/>
                  </a:lnTo>
                  <a:lnTo>
                    <a:pt x="1388" y="495"/>
                  </a:lnTo>
                  <a:lnTo>
                    <a:pt x="1388" y="502"/>
                  </a:lnTo>
                  <a:lnTo>
                    <a:pt x="1388" y="508"/>
                  </a:lnTo>
                  <a:lnTo>
                    <a:pt x="1388" y="515"/>
                  </a:lnTo>
                  <a:lnTo>
                    <a:pt x="1388" y="522"/>
                  </a:lnTo>
                  <a:lnTo>
                    <a:pt x="1389" y="529"/>
                  </a:lnTo>
                  <a:lnTo>
                    <a:pt x="1389" y="535"/>
                  </a:lnTo>
                  <a:lnTo>
                    <a:pt x="1389" y="542"/>
                  </a:lnTo>
                  <a:lnTo>
                    <a:pt x="1389" y="549"/>
                  </a:lnTo>
                  <a:lnTo>
                    <a:pt x="1389" y="556"/>
                  </a:lnTo>
                  <a:lnTo>
                    <a:pt x="1389" y="562"/>
                  </a:lnTo>
                  <a:lnTo>
                    <a:pt x="1389" y="569"/>
                  </a:lnTo>
                  <a:lnTo>
                    <a:pt x="1390" y="576"/>
                  </a:lnTo>
                  <a:lnTo>
                    <a:pt x="1390" y="583"/>
                  </a:lnTo>
                  <a:lnTo>
                    <a:pt x="1390" y="590"/>
                  </a:lnTo>
                  <a:lnTo>
                    <a:pt x="1390" y="597"/>
                  </a:lnTo>
                  <a:lnTo>
                    <a:pt x="1390" y="604"/>
                  </a:lnTo>
                  <a:lnTo>
                    <a:pt x="1390" y="611"/>
                  </a:lnTo>
                  <a:lnTo>
                    <a:pt x="1390" y="618"/>
                  </a:lnTo>
                  <a:lnTo>
                    <a:pt x="1391" y="625"/>
                  </a:lnTo>
                  <a:lnTo>
                    <a:pt x="1391" y="633"/>
                  </a:lnTo>
                  <a:lnTo>
                    <a:pt x="1391" y="639"/>
                  </a:lnTo>
                  <a:lnTo>
                    <a:pt x="1391" y="647"/>
                  </a:lnTo>
                  <a:lnTo>
                    <a:pt x="1392" y="654"/>
                  </a:lnTo>
                  <a:lnTo>
                    <a:pt x="1392" y="661"/>
                  </a:lnTo>
                  <a:lnTo>
                    <a:pt x="1392" y="668"/>
                  </a:lnTo>
                  <a:lnTo>
                    <a:pt x="1392" y="675"/>
                  </a:lnTo>
                  <a:lnTo>
                    <a:pt x="1392" y="682"/>
                  </a:lnTo>
                  <a:lnTo>
                    <a:pt x="1392" y="690"/>
                  </a:lnTo>
                  <a:lnTo>
                    <a:pt x="1392" y="697"/>
                  </a:lnTo>
                  <a:lnTo>
                    <a:pt x="1393" y="704"/>
                  </a:lnTo>
                  <a:lnTo>
                    <a:pt x="1393" y="712"/>
                  </a:lnTo>
                  <a:lnTo>
                    <a:pt x="1393" y="719"/>
                  </a:lnTo>
                  <a:lnTo>
                    <a:pt x="1393" y="726"/>
                  </a:lnTo>
                  <a:lnTo>
                    <a:pt x="1393" y="734"/>
                  </a:lnTo>
                  <a:lnTo>
                    <a:pt x="1394" y="741"/>
                  </a:lnTo>
                  <a:lnTo>
                    <a:pt x="1394" y="748"/>
                  </a:lnTo>
                  <a:lnTo>
                    <a:pt x="1394" y="756"/>
                  </a:lnTo>
                  <a:lnTo>
                    <a:pt x="1394" y="763"/>
                  </a:lnTo>
                  <a:lnTo>
                    <a:pt x="1394" y="771"/>
                  </a:lnTo>
                  <a:lnTo>
                    <a:pt x="1394" y="778"/>
                  </a:lnTo>
                  <a:lnTo>
                    <a:pt x="1394" y="785"/>
                  </a:lnTo>
                  <a:lnTo>
                    <a:pt x="1395" y="793"/>
                  </a:lnTo>
                  <a:lnTo>
                    <a:pt x="1395" y="800"/>
                  </a:lnTo>
                  <a:lnTo>
                    <a:pt x="1395" y="808"/>
                  </a:lnTo>
                  <a:lnTo>
                    <a:pt x="1395" y="815"/>
                  </a:lnTo>
                  <a:lnTo>
                    <a:pt x="1395" y="823"/>
                  </a:lnTo>
                  <a:lnTo>
                    <a:pt x="1395" y="830"/>
                  </a:lnTo>
                  <a:lnTo>
                    <a:pt x="1395" y="838"/>
                  </a:lnTo>
                  <a:lnTo>
                    <a:pt x="1396" y="845"/>
                  </a:lnTo>
                  <a:lnTo>
                    <a:pt x="1396" y="853"/>
                  </a:lnTo>
                  <a:lnTo>
                    <a:pt x="1396" y="860"/>
                  </a:lnTo>
                  <a:lnTo>
                    <a:pt x="1396" y="868"/>
                  </a:lnTo>
                  <a:lnTo>
                    <a:pt x="1397" y="875"/>
                  </a:lnTo>
                  <a:lnTo>
                    <a:pt x="1397" y="883"/>
                  </a:lnTo>
                  <a:lnTo>
                    <a:pt x="1397" y="891"/>
                  </a:lnTo>
                  <a:lnTo>
                    <a:pt x="1397" y="898"/>
                  </a:lnTo>
                  <a:lnTo>
                    <a:pt x="1397" y="905"/>
                  </a:lnTo>
                  <a:lnTo>
                    <a:pt x="1397" y="913"/>
                  </a:lnTo>
                  <a:lnTo>
                    <a:pt x="1397" y="921"/>
                  </a:lnTo>
                  <a:lnTo>
                    <a:pt x="1398" y="928"/>
                  </a:lnTo>
                  <a:lnTo>
                    <a:pt x="1398" y="936"/>
                  </a:lnTo>
                  <a:lnTo>
                    <a:pt x="1398" y="943"/>
                  </a:lnTo>
                  <a:lnTo>
                    <a:pt x="1398" y="951"/>
                  </a:lnTo>
                  <a:lnTo>
                    <a:pt x="1398" y="958"/>
                  </a:lnTo>
                  <a:lnTo>
                    <a:pt x="1399" y="966"/>
                  </a:lnTo>
                  <a:lnTo>
                    <a:pt x="1399" y="974"/>
                  </a:lnTo>
                  <a:lnTo>
                    <a:pt x="1399" y="981"/>
                  </a:lnTo>
                  <a:lnTo>
                    <a:pt x="1399" y="989"/>
                  </a:lnTo>
                  <a:lnTo>
                    <a:pt x="1399" y="996"/>
                  </a:lnTo>
                  <a:lnTo>
                    <a:pt x="1399" y="1004"/>
                  </a:lnTo>
                  <a:lnTo>
                    <a:pt x="1399" y="1012"/>
                  </a:lnTo>
                  <a:lnTo>
                    <a:pt x="1400" y="1019"/>
                  </a:lnTo>
                  <a:lnTo>
                    <a:pt x="1400" y="1027"/>
                  </a:lnTo>
                  <a:lnTo>
                    <a:pt x="1400" y="1034"/>
                  </a:lnTo>
                  <a:lnTo>
                    <a:pt x="1400" y="1042"/>
                  </a:lnTo>
                  <a:lnTo>
                    <a:pt x="1400" y="1050"/>
                  </a:lnTo>
                  <a:lnTo>
                    <a:pt x="1400" y="1057"/>
                  </a:lnTo>
                  <a:lnTo>
                    <a:pt x="1400" y="1065"/>
                  </a:lnTo>
                  <a:lnTo>
                    <a:pt x="1401" y="1072"/>
                  </a:lnTo>
                  <a:lnTo>
                    <a:pt x="1401" y="1080"/>
                  </a:lnTo>
                  <a:lnTo>
                    <a:pt x="1401" y="1087"/>
                  </a:lnTo>
                  <a:lnTo>
                    <a:pt x="1401" y="1095"/>
                  </a:lnTo>
                  <a:lnTo>
                    <a:pt x="1402" y="1103"/>
                  </a:lnTo>
                  <a:lnTo>
                    <a:pt x="1402" y="1110"/>
                  </a:lnTo>
                  <a:lnTo>
                    <a:pt x="1402" y="1117"/>
                  </a:lnTo>
                  <a:lnTo>
                    <a:pt x="1402" y="1125"/>
                  </a:lnTo>
                  <a:lnTo>
                    <a:pt x="1402" y="1132"/>
                  </a:lnTo>
                  <a:lnTo>
                    <a:pt x="1402" y="1140"/>
                  </a:lnTo>
                  <a:lnTo>
                    <a:pt x="1402" y="1147"/>
                  </a:lnTo>
                  <a:lnTo>
                    <a:pt x="1403" y="1155"/>
                  </a:lnTo>
                  <a:lnTo>
                    <a:pt x="1403" y="1162"/>
                  </a:lnTo>
                  <a:lnTo>
                    <a:pt x="1403" y="1170"/>
                  </a:lnTo>
                  <a:lnTo>
                    <a:pt x="1403" y="1177"/>
                  </a:lnTo>
                  <a:lnTo>
                    <a:pt x="1403" y="1185"/>
                  </a:lnTo>
                  <a:lnTo>
                    <a:pt x="1404" y="1192"/>
                  </a:lnTo>
                  <a:lnTo>
                    <a:pt x="1404" y="1200"/>
                  </a:lnTo>
                  <a:lnTo>
                    <a:pt x="1404" y="1207"/>
                  </a:lnTo>
                  <a:lnTo>
                    <a:pt x="1404" y="1214"/>
                  </a:lnTo>
                  <a:lnTo>
                    <a:pt x="1404" y="1222"/>
                  </a:lnTo>
                  <a:lnTo>
                    <a:pt x="1404" y="1229"/>
                  </a:lnTo>
                  <a:lnTo>
                    <a:pt x="1404" y="1236"/>
                  </a:lnTo>
                  <a:lnTo>
                    <a:pt x="1405" y="1244"/>
                  </a:lnTo>
                  <a:lnTo>
                    <a:pt x="1405" y="1251"/>
                  </a:lnTo>
                  <a:lnTo>
                    <a:pt x="1405" y="1258"/>
                  </a:lnTo>
                  <a:lnTo>
                    <a:pt x="1405" y="1265"/>
                  </a:lnTo>
                  <a:lnTo>
                    <a:pt x="1405" y="1273"/>
                  </a:lnTo>
                  <a:lnTo>
                    <a:pt x="1405" y="1280"/>
                  </a:lnTo>
                  <a:lnTo>
                    <a:pt x="1405" y="1287"/>
                  </a:lnTo>
                  <a:lnTo>
                    <a:pt x="1406" y="1295"/>
                  </a:lnTo>
                  <a:lnTo>
                    <a:pt x="1406" y="1301"/>
                  </a:lnTo>
                  <a:lnTo>
                    <a:pt x="1406" y="1309"/>
                  </a:lnTo>
                  <a:lnTo>
                    <a:pt x="1406" y="1316"/>
                  </a:lnTo>
                  <a:lnTo>
                    <a:pt x="1407" y="1323"/>
                  </a:lnTo>
                  <a:lnTo>
                    <a:pt x="1407" y="1330"/>
                  </a:lnTo>
                  <a:lnTo>
                    <a:pt x="1407" y="1337"/>
                  </a:lnTo>
                  <a:lnTo>
                    <a:pt x="1407" y="1344"/>
                  </a:lnTo>
                  <a:lnTo>
                    <a:pt x="1407" y="1351"/>
                  </a:lnTo>
                  <a:lnTo>
                    <a:pt x="1407" y="1358"/>
                  </a:lnTo>
                  <a:lnTo>
                    <a:pt x="1407" y="1365"/>
                  </a:lnTo>
                  <a:lnTo>
                    <a:pt x="1408" y="1372"/>
                  </a:lnTo>
                  <a:lnTo>
                    <a:pt x="1408" y="1379"/>
                  </a:lnTo>
                  <a:lnTo>
                    <a:pt x="1408" y="1386"/>
                  </a:lnTo>
                  <a:lnTo>
                    <a:pt x="1408" y="1393"/>
                  </a:lnTo>
                  <a:lnTo>
                    <a:pt x="1408" y="1400"/>
                  </a:lnTo>
                  <a:lnTo>
                    <a:pt x="1408" y="1407"/>
                  </a:lnTo>
                  <a:lnTo>
                    <a:pt x="1408" y="1413"/>
                  </a:lnTo>
                  <a:lnTo>
                    <a:pt x="1409" y="1420"/>
                  </a:lnTo>
                  <a:lnTo>
                    <a:pt x="1409" y="1427"/>
                  </a:lnTo>
                  <a:lnTo>
                    <a:pt x="1409" y="1434"/>
                  </a:lnTo>
                  <a:lnTo>
                    <a:pt x="1409" y="1441"/>
                  </a:lnTo>
                  <a:lnTo>
                    <a:pt x="1409" y="1447"/>
                  </a:lnTo>
                  <a:lnTo>
                    <a:pt x="1410" y="1454"/>
                  </a:lnTo>
                  <a:lnTo>
                    <a:pt x="1410" y="1461"/>
                  </a:lnTo>
                  <a:lnTo>
                    <a:pt x="1410" y="1467"/>
                  </a:lnTo>
                  <a:lnTo>
                    <a:pt x="1410" y="1474"/>
                  </a:lnTo>
                  <a:lnTo>
                    <a:pt x="1410" y="1481"/>
                  </a:lnTo>
                  <a:lnTo>
                    <a:pt x="1410" y="1487"/>
                  </a:lnTo>
                  <a:lnTo>
                    <a:pt x="1410" y="1493"/>
                  </a:lnTo>
                  <a:lnTo>
                    <a:pt x="1411" y="1500"/>
                  </a:lnTo>
                  <a:lnTo>
                    <a:pt x="1411" y="1506"/>
                  </a:lnTo>
                  <a:lnTo>
                    <a:pt x="1411" y="1513"/>
                  </a:lnTo>
                  <a:lnTo>
                    <a:pt x="1411" y="1519"/>
                  </a:lnTo>
                  <a:lnTo>
                    <a:pt x="1412" y="1525"/>
                  </a:lnTo>
                  <a:lnTo>
                    <a:pt x="1412" y="1531"/>
                  </a:lnTo>
                  <a:lnTo>
                    <a:pt x="1412" y="1538"/>
                  </a:lnTo>
                  <a:lnTo>
                    <a:pt x="1412" y="1544"/>
                  </a:lnTo>
                  <a:lnTo>
                    <a:pt x="1412" y="1550"/>
                  </a:lnTo>
                  <a:lnTo>
                    <a:pt x="1412" y="1556"/>
                  </a:lnTo>
                  <a:lnTo>
                    <a:pt x="1412" y="1563"/>
                  </a:lnTo>
                  <a:lnTo>
                    <a:pt x="1413" y="1569"/>
                  </a:lnTo>
                  <a:lnTo>
                    <a:pt x="1413" y="1575"/>
                  </a:lnTo>
                  <a:lnTo>
                    <a:pt x="1413" y="1581"/>
                  </a:lnTo>
                  <a:lnTo>
                    <a:pt x="1413" y="1587"/>
                  </a:lnTo>
                  <a:lnTo>
                    <a:pt x="1413" y="1593"/>
                  </a:lnTo>
                  <a:lnTo>
                    <a:pt x="1413" y="1599"/>
                  </a:lnTo>
                  <a:lnTo>
                    <a:pt x="1413" y="1605"/>
                  </a:lnTo>
                  <a:lnTo>
                    <a:pt x="1414" y="1610"/>
                  </a:lnTo>
                  <a:lnTo>
                    <a:pt x="1414" y="1616"/>
                  </a:lnTo>
                  <a:lnTo>
                    <a:pt x="1414" y="1622"/>
                  </a:lnTo>
                  <a:lnTo>
                    <a:pt x="1414" y="1628"/>
                  </a:lnTo>
                  <a:lnTo>
                    <a:pt x="1414" y="1633"/>
                  </a:lnTo>
                  <a:lnTo>
                    <a:pt x="1415" y="1639"/>
                  </a:lnTo>
                  <a:lnTo>
                    <a:pt x="1415" y="1645"/>
                  </a:lnTo>
                  <a:lnTo>
                    <a:pt x="1415" y="1650"/>
                  </a:lnTo>
                  <a:lnTo>
                    <a:pt x="1415" y="1656"/>
                  </a:lnTo>
                  <a:lnTo>
                    <a:pt x="1415" y="1661"/>
                  </a:lnTo>
                  <a:lnTo>
                    <a:pt x="1415" y="1667"/>
                  </a:lnTo>
                  <a:lnTo>
                    <a:pt x="1416" y="1672"/>
                  </a:lnTo>
                  <a:lnTo>
                    <a:pt x="1416" y="1678"/>
                  </a:lnTo>
                  <a:lnTo>
                    <a:pt x="1416" y="1683"/>
                  </a:lnTo>
                  <a:lnTo>
                    <a:pt x="1416" y="1688"/>
                  </a:lnTo>
                  <a:lnTo>
                    <a:pt x="1416" y="1693"/>
                  </a:lnTo>
                  <a:lnTo>
                    <a:pt x="1417" y="1699"/>
                  </a:lnTo>
                  <a:lnTo>
                    <a:pt x="1417" y="1704"/>
                  </a:lnTo>
                  <a:lnTo>
                    <a:pt x="1417" y="1709"/>
                  </a:lnTo>
                  <a:lnTo>
                    <a:pt x="1417" y="1714"/>
                  </a:lnTo>
                  <a:lnTo>
                    <a:pt x="1417" y="1719"/>
                  </a:lnTo>
                  <a:lnTo>
                    <a:pt x="1417" y="1724"/>
                  </a:lnTo>
                  <a:lnTo>
                    <a:pt x="1417" y="1729"/>
                  </a:lnTo>
                  <a:lnTo>
                    <a:pt x="1418" y="1734"/>
                  </a:lnTo>
                  <a:lnTo>
                    <a:pt x="1418" y="1739"/>
                  </a:lnTo>
                  <a:lnTo>
                    <a:pt x="1418" y="1743"/>
                  </a:lnTo>
                  <a:lnTo>
                    <a:pt x="1418" y="1748"/>
                  </a:lnTo>
                  <a:lnTo>
                    <a:pt x="1418" y="1753"/>
                  </a:lnTo>
                  <a:lnTo>
                    <a:pt x="1418" y="1758"/>
                  </a:lnTo>
                  <a:lnTo>
                    <a:pt x="1418" y="1762"/>
                  </a:lnTo>
                  <a:lnTo>
                    <a:pt x="1419" y="1767"/>
                  </a:lnTo>
                  <a:lnTo>
                    <a:pt x="1419" y="1771"/>
                  </a:lnTo>
                  <a:lnTo>
                    <a:pt x="1419" y="1776"/>
                  </a:lnTo>
                  <a:lnTo>
                    <a:pt x="1419" y="1780"/>
                  </a:lnTo>
                  <a:lnTo>
                    <a:pt x="1420" y="1785"/>
                  </a:lnTo>
                  <a:lnTo>
                    <a:pt x="1420" y="1789"/>
                  </a:lnTo>
                  <a:lnTo>
                    <a:pt x="1420" y="1793"/>
                  </a:lnTo>
                  <a:lnTo>
                    <a:pt x="1420" y="1798"/>
                  </a:lnTo>
                  <a:lnTo>
                    <a:pt x="1420" y="1802"/>
                  </a:lnTo>
                  <a:lnTo>
                    <a:pt x="1420" y="1806"/>
                  </a:lnTo>
                  <a:lnTo>
                    <a:pt x="1420" y="1810"/>
                  </a:lnTo>
                  <a:lnTo>
                    <a:pt x="1421" y="1814"/>
                  </a:lnTo>
                  <a:lnTo>
                    <a:pt x="1421" y="1818"/>
                  </a:lnTo>
                  <a:lnTo>
                    <a:pt x="1421" y="1822"/>
                  </a:lnTo>
                  <a:lnTo>
                    <a:pt x="1421" y="1826"/>
                  </a:lnTo>
                  <a:lnTo>
                    <a:pt x="1421" y="1830"/>
                  </a:lnTo>
                  <a:lnTo>
                    <a:pt x="1422" y="1834"/>
                  </a:lnTo>
                  <a:lnTo>
                    <a:pt x="1422" y="1838"/>
                  </a:lnTo>
                  <a:lnTo>
                    <a:pt x="1422" y="1841"/>
                  </a:lnTo>
                  <a:lnTo>
                    <a:pt x="1422" y="1845"/>
                  </a:lnTo>
                  <a:lnTo>
                    <a:pt x="1422" y="1849"/>
                  </a:lnTo>
                  <a:lnTo>
                    <a:pt x="1422" y="1852"/>
                  </a:lnTo>
                  <a:lnTo>
                    <a:pt x="1422" y="1856"/>
                  </a:lnTo>
                  <a:lnTo>
                    <a:pt x="1423" y="1859"/>
                  </a:lnTo>
                  <a:lnTo>
                    <a:pt x="1423" y="1863"/>
                  </a:lnTo>
                  <a:lnTo>
                    <a:pt x="1423" y="1866"/>
                  </a:lnTo>
                  <a:lnTo>
                    <a:pt x="1423" y="1869"/>
                  </a:lnTo>
                  <a:lnTo>
                    <a:pt x="1423" y="1872"/>
                  </a:lnTo>
                  <a:lnTo>
                    <a:pt x="1423" y="1876"/>
                  </a:lnTo>
                  <a:lnTo>
                    <a:pt x="1423" y="1879"/>
                  </a:lnTo>
                  <a:lnTo>
                    <a:pt x="1424" y="1882"/>
                  </a:lnTo>
                  <a:lnTo>
                    <a:pt x="1424" y="1885"/>
                  </a:lnTo>
                  <a:lnTo>
                    <a:pt x="1424" y="1888"/>
                  </a:lnTo>
                  <a:lnTo>
                    <a:pt x="1424" y="1891"/>
                  </a:lnTo>
                  <a:lnTo>
                    <a:pt x="1425" y="1894"/>
                  </a:lnTo>
                  <a:lnTo>
                    <a:pt x="1425" y="1896"/>
                  </a:lnTo>
                  <a:lnTo>
                    <a:pt x="1425" y="1899"/>
                  </a:lnTo>
                  <a:lnTo>
                    <a:pt x="1425" y="1902"/>
                  </a:lnTo>
                  <a:lnTo>
                    <a:pt x="1425" y="1904"/>
                  </a:lnTo>
                  <a:lnTo>
                    <a:pt x="1425" y="1907"/>
                  </a:lnTo>
                  <a:lnTo>
                    <a:pt x="1425" y="1910"/>
                  </a:lnTo>
                  <a:lnTo>
                    <a:pt x="1426" y="1912"/>
                  </a:lnTo>
                  <a:lnTo>
                    <a:pt x="1426" y="1915"/>
                  </a:lnTo>
                  <a:lnTo>
                    <a:pt x="1426" y="1917"/>
                  </a:lnTo>
                  <a:lnTo>
                    <a:pt x="1426" y="1919"/>
                  </a:lnTo>
                  <a:lnTo>
                    <a:pt x="1426" y="1922"/>
                  </a:lnTo>
                  <a:lnTo>
                    <a:pt x="1427" y="1924"/>
                  </a:lnTo>
                  <a:lnTo>
                    <a:pt x="1427" y="1926"/>
                  </a:lnTo>
                  <a:lnTo>
                    <a:pt x="1427" y="1928"/>
                  </a:lnTo>
                  <a:lnTo>
                    <a:pt x="1427" y="1930"/>
                  </a:lnTo>
                  <a:lnTo>
                    <a:pt x="1427" y="1932"/>
                  </a:lnTo>
                  <a:lnTo>
                    <a:pt x="1427" y="1934"/>
                  </a:lnTo>
                  <a:lnTo>
                    <a:pt x="1427" y="1936"/>
                  </a:lnTo>
                  <a:lnTo>
                    <a:pt x="1428" y="1938"/>
                  </a:lnTo>
                  <a:lnTo>
                    <a:pt x="1428" y="1940"/>
                  </a:lnTo>
                  <a:lnTo>
                    <a:pt x="1428" y="1941"/>
                  </a:lnTo>
                  <a:lnTo>
                    <a:pt x="1428" y="1943"/>
                  </a:lnTo>
                  <a:lnTo>
                    <a:pt x="1428" y="1945"/>
                  </a:lnTo>
                  <a:lnTo>
                    <a:pt x="1428" y="1946"/>
                  </a:lnTo>
                  <a:lnTo>
                    <a:pt x="1428" y="1948"/>
                  </a:lnTo>
                  <a:lnTo>
                    <a:pt x="1429" y="1949"/>
                  </a:lnTo>
                  <a:lnTo>
                    <a:pt x="1429" y="1950"/>
                  </a:lnTo>
                  <a:lnTo>
                    <a:pt x="1429" y="1952"/>
                  </a:lnTo>
                  <a:lnTo>
                    <a:pt x="1429" y="1953"/>
                  </a:lnTo>
                  <a:lnTo>
                    <a:pt x="1430" y="1954"/>
                  </a:lnTo>
                  <a:lnTo>
                    <a:pt x="1430" y="1955"/>
                  </a:lnTo>
                  <a:lnTo>
                    <a:pt x="1430" y="1957"/>
                  </a:lnTo>
                  <a:lnTo>
                    <a:pt x="1430" y="1958"/>
                  </a:lnTo>
                  <a:lnTo>
                    <a:pt x="1430" y="1959"/>
                  </a:lnTo>
                  <a:lnTo>
                    <a:pt x="1430" y="1960"/>
                  </a:lnTo>
                  <a:lnTo>
                    <a:pt x="1430" y="1960"/>
                  </a:lnTo>
                  <a:lnTo>
                    <a:pt x="1431" y="1961"/>
                  </a:lnTo>
                  <a:lnTo>
                    <a:pt x="1431" y="1962"/>
                  </a:lnTo>
                  <a:lnTo>
                    <a:pt x="1431" y="1963"/>
                  </a:lnTo>
                  <a:lnTo>
                    <a:pt x="1431" y="1964"/>
                  </a:lnTo>
                  <a:lnTo>
                    <a:pt x="1431" y="1964"/>
                  </a:lnTo>
                  <a:lnTo>
                    <a:pt x="1432" y="1964"/>
                  </a:lnTo>
                  <a:lnTo>
                    <a:pt x="1432" y="1965"/>
                  </a:lnTo>
                  <a:lnTo>
                    <a:pt x="1432" y="1965"/>
                  </a:lnTo>
                  <a:lnTo>
                    <a:pt x="1432" y="1966"/>
                  </a:lnTo>
                  <a:lnTo>
                    <a:pt x="1432" y="1966"/>
                  </a:lnTo>
                  <a:lnTo>
                    <a:pt x="1432" y="1966"/>
                  </a:lnTo>
                  <a:lnTo>
                    <a:pt x="1432" y="1966"/>
                  </a:lnTo>
                  <a:lnTo>
                    <a:pt x="1433" y="1967"/>
                  </a:lnTo>
                  <a:lnTo>
                    <a:pt x="1433" y="1967"/>
                  </a:lnTo>
                  <a:lnTo>
                    <a:pt x="1433" y="1967"/>
                  </a:lnTo>
                  <a:lnTo>
                    <a:pt x="1433" y="1967"/>
                  </a:lnTo>
                  <a:lnTo>
                    <a:pt x="1433" y="1967"/>
                  </a:lnTo>
                  <a:lnTo>
                    <a:pt x="1433" y="1966"/>
                  </a:lnTo>
                  <a:lnTo>
                    <a:pt x="1433" y="1966"/>
                  </a:lnTo>
                  <a:lnTo>
                    <a:pt x="1434" y="1966"/>
                  </a:lnTo>
                  <a:lnTo>
                    <a:pt x="1434" y="1965"/>
                  </a:lnTo>
                  <a:lnTo>
                    <a:pt x="1434" y="1965"/>
                  </a:lnTo>
                  <a:lnTo>
                    <a:pt x="1434" y="1965"/>
                  </a:lnTo>
                  <a:lnTo>
                    <a:pt x="1435" y="1964"/>
                  </a:lnTo>
                  <a:lnTo>
                    <a:pt x="1435" y="1964"/>
                  </a:lnTo>
                  <a:lnTo>
                    <a:pt x="1435" y="1963"/>
                  </a:lnTo>
                  <a:lnTo>
                    <a:pt x="1435" y="1962"/>
                  </a:lnTo>
                  <a:lnTo>
                    <a:pt x="1435" y="1962"/>
                  </a:lnTo>
                  <a:lnTo>
                    <a:pt x="1435" y="1960"/>
                  </a:lnTo>
                  <a:lnTo>
                    <a:pt x="1435" y="1960"/>
                  </a:lnTo>
                  <a:lnTo>
                    <a:pt x="1436" y="1959"/>
                  </a:lnTo>
                  <a:lnTo>
                    <a:pt x="1436" y="1958"/>
                  </a:lnTo>
                  <a:lnTo>
                    <a:pt x="1436" y="1957"/>
                  </a:lnTo>
                  <a:lnTo>
                    <a:pt x="1436" y="1956"/>
                  </a:lnTo>
                  <a:lnTo>
                    <a:pt x="1436" y="1955"/>
                  </a:lnTo>
                  <a:lnTo>
                    <a:pt x="1436" y="1954"/>
                  </a:lnTo>
                  <a:lnTo>
                    <a:pt x="1436" y="1952"/>
                  </a:lnTo>
                  <a:lnTo>
                    <a:pt x="1437" y="1951"/>
                  </a:lnTo>
                  <a:lnTo>
                    <a:pt x="1437" y="1950"/>
                  </a:lnTo>
                  <a:lnTo>
                    <a:pt x="1437" y="1948"/>
                  </a:lnTo>
                  <a:lnTo>
                    <a:pt x="1437" y="1947"/>
                  </a:lnTo>
                  <a:lnTo>
                    <a:pt x="1437" y="1945"/>
                  </a:lnTo>
                  <a:lnTo>
                    <a:pt x="1438" y="1944"/>
                  </a:lnTo>
                  <a:lnTo>
                    <a:pt x="1438" y="1942"/>
                  </a:lnTo>
                  <a:lnTo>
                    <a:pt x="1438" y="1940"/>
                  </a:lnTo>
                  <a:lnTo>
                    <a:pt x="1438" y="1939"/>
                  </a:lnTo>
                  <a:lnTo>
                    <a:pt x="1438" y="1937"/>
                  </a:lnTo>
                  <a:lnTo>
                    <a:pt x="1438" y="1935"/>
                  </a:lnTo>
                  <a:lnTo>
                    <a:pt x="1438" y="1933"/>
                  </a:lnTo>
                  <a:lnTo>
                    <a:pt x="1439" y="1931"/>
                  </a:lnTo>
                  <a:lnTo>
                    <a:pt x="1439" y="1929"/>
                  </a:lnTo>
                  <a:lnTo>
                    <a:pt x="1439" y="1927"/>
                  </a:lnTo>
                  <a:lnTo>
                    <a:pt x="1439" y="1925"/>
                  </a:lnTo>
                  <a:lnTo>
                    <a:pt x="1440" y="1923"/>
                  </a:lnTo>
                  <a:lnTo>
                    <a:pt x="1440" y="1920"/>
                  </a:lnTo>
                  <a:lnTo>
                    <a:pt x="1440" y="1918"/>
                  </a:lnTo>
                  <a:lnTo>
                    <a:pt x="1440" y="1916"/>
                  </a:lnTo>
                  <a:lnTo>
                    <a:pt x="1440" y="1913"/>
                  </a:lnTo>
                  <a:lnTo>
                    <a:pt x="1440" y="1911"/>
                  </a:lnTo>
                  <a:lnTo>
                    <a:pt x="1440" y="1908"/>
                  </a:lnTo>
                  <a:lnTo>
                    <a:pt x="1441" y="1906"/>
                  </a:lnTo>
                  <a:lnTo>
                    <a:pt x="1441" y="1903"/>
                  </a:lnTo>
                  <a:lnTo>
                    <a:pt x="1441" y="1900"/>
                  </a:lnTo>
                  <a:lnTo>
                    <a:pt x="1441" y="1898"/>
                  </a:lnTo>
                  <a:lnTo>
                    <a:pt x="1441" y="1895"/>
                  </a:lnTo>
                  <a:lnTo>
                    <a:pt x="1441" y="1892"/>
                  </a:lnTo>
                  <a:lnTo>
                    <a:pt x="1441" y="1889"/>
                  </a:lnTo>
                  <a:lnTo>
                    <a:pt x="1442" y="1886"/>
                  </a:lnTo>
                  <a:lnTo>
                    <a:pt x="1442" y="1883"/>
                  </a:lnTo>
                  <a:lnTo>
                    <a:pt x="1442" y="1880"/>
                  </a:lnTo>
                  <a:lnTo>
                    <a:pt x="1442" y="1877"/>
                  </a:lnTo>
                  <a:lnTo>
                    <a:pt x="1442" y="1874"/>
                  </a:lnTo>
                  <a:lnTo>
                    <a:pt x="1443" y="1871"/>
                  </a:lnTo>
                  <a:lnTo>
                    <a:pt x="1443" y="1867"/>
                  </a:lnTo>
                  <a:lnTo>
                    <a:pt x="1443" y="1864"/>
                  </a:lnTo>
                  <a:lnTo>
                    <a:pt x="1443" y="1861"/>
                  </a:lnTo>
                  <a:lnTo>
                    <a:pt x="1443" y="1857"/>
                  </a:lnTo>
                  <a:lnTo>
                    <a:pt x="1443" y="1854"/>
                  </a:lnTo>
                  <a:lnTo>
                    <a:pt x="1444" y="1850"/>
                  </a:lnTo>
                  <a:lnTo>
                    <a:pt x="1444" y="1847"/>
                  </a:lnTo>
                  <a:lnTo>
                    <a:pt x="1444" y="1844"/>
                  </a:lnTo>
                  <a:lnTo>
                    <a:pt x="1444" y="1840"/>
                  </a:lnTo>
                  <a:lnTo>
                    <a:pt x="1444" y="1836"/>
                  </a:lnTo>
                  <a:lnTo>
                    <a:pt x="1445" y="1832"/>
                  </a:lnTo>
                  <a:lnTo>
                    <a:pt x="1445" y="1829"/>
                  </a:lnTo>
                  <a:lnTo>
                    <a:pt x="1445" y="1825"/>
                  </a:lnTo>
                  <a:lnTo>
                    <a:pt x="1445" y="1821"/>
                  </a:lnTo>
                  <a:lnTo>
                    <a:pt x="1445" y="1817"/>
                  </a:lnTo>
                  <a:lnTo>
                    <a:pt x="1445" y="1813"/>
                  </a:lnTo>
                  <a:lnTo>
                    <a:pt x="1445" y="1809"/>
                  </a:lnTo>
                  <a:lnTo>
                    <a:pt x="1446" y="1805"/>
                  </a:lnTo>
                  <a:lnTo>
                    <a:pt x="1446" y="1801"/>
                  </a:lnTo>
                  <a:lnTo>
                    <a:pt x="1446" y="1796"/>
                  </a:lnTo>
                  <a:lnTo>
                    <a:pt x="1446" y="1792"/>
                  </a:lnTo>
                  <a:lnTo>
                    <a:pt x="1446" y="1788"/>
                  </a:lnTo>
                  <a:lnTo>
                    <a:pt x="1446" y="1784"/>
                  </a:lnTo>
                  <a:lnTo>
                    <a:pt x="1446" y="1779"/>
                  </a:lnTo>
                  <a:lnTo>
                    <a:pt x="1447" y="1775"/>
                  </a:lnTo>
                  <a:lnTo>
                    <a:pt x="1447" y="1770"/>
                  </a:lnTo>
                  <a:lnTo>
                    <a:pt x="1447" y="1766"/>
                  </a:lnTo>
                  <a:lnTo>
                    <a:pt x="1447" y="1761"/>
                  </a:lnTo>
                  <a:lnTo>
                    <a:pt x="1447" y="1757"/>
                  </a:lnTo>
                  <a:lnTo>
                    <a:pt x="1448" y="1752"/>
                  </a:lnTo>
                  <a:lnTo>
                    <a:pt x="1448" y="1748"/>
                  </a:lnTo>
                  <a:lnTo>
                    <a:pt x="1448" y="1743"/>
                  </a:lnTo>
                  <a:lnTo>
                    <a:pt x="1448" y="1738"/>
                  </a:lnTo>
                  <a:lnTo>
                    <a:pt x="1448" y="1734"/>
                  </a:lnTo>
                  <a:lnTo>
                    <a:pt x="1448" y="1729"/>
                  </a:lnTo>
                  <a:lnTo>
                    <a:pt x="1449" y="1724"/>
                  </a:lnTo>
                  <a:lnTo>
                    <a:pt x="1449" y="1719"/>
                  </a:lnTo>
                  <a:lnTo>
                    <a:pt x="1449" y="1714"/>
                  </a:lnTo>
                  <a:lnTo>
                    <a:pt x="1449" y="1709"/>
                  </a:lnTo>
                  <a:lnTo>
                    <a:pt x="1449" y="1704"/>
                  </a:lnTo>
                  <a:lnTo>
                    <a:pt x="1450" y="1699"/>
                  </a:lnTo>
                  <a:lnTo>
                    <a:pt x="1450" y="1694"/>
                  </a:lnTo>
                  <a:lnTo>
                    <a:pt x="1450" y="1688"/>
                  </a:lnTo>
                  <a:lnTo>
                    <a:pt x="1450" y="1683"/>
                  </a:lnTo>
                  <a:lnTo>
                    <a:pt x="1450" y="1678"/>
                  </a:lnTo>
                  <a:lnTo>
                    <a:pt x="1450" y="1673"/>
                  </a:lnTo>
                  <a:lnTo>
                    <a:pt x="1450" y="1667"/>
                  </a:lnTo>
                  <a:lnTo>
                    <a:pt x="1451" y="1662"/>
                  </a:lnTo>
                  <a:lnTo>
                    <a:pt x="1451" y="1656"/>
                  </a:lnTo>
                  <a:lnTo>
                    <a:pt x="1451" y="1651"/>
                  </a:lnTo>
                  <a:lnTo>
                    <a:pt x="1451" y="1646"/>
                  </a:lnTo>
                  <a:lnTo>
                    <a:pt x="1451" y="1640"/>
                  </a:lnTo>
                  <a:lnTo>
                    <a:pt x="1451" y="1635"/>
                  </a:lnTo>
                  <a:lnTo>
                    <a:pt x="1451" y="1629"/>
                  </a:lnTo>
                  <a:lnTo>
                    <a:pt x="1452" y="1623"/>
                  </a:lnTo>
                  <a:lnTo>
                    <a:pt x="1452" y="1618"/>
                  </a:lnTo>
                  <a:lnTo>
                    <a:pt x="1452" y="1612"/>
                  </a:lnTo>
                  <a:lnTo>
                    <a:pt x="1452" y="1606"/>
                  </a:lnTo>
                  <a:lnTo>
                    <a:pt x="1453" y="1600"/>
                  </a:lnTo>
                  <a:lnTo>
                    <a:pt x="1453" y="1595"/>
                  </a:lnTo>
                  <a:lnTo>
                    <a:pt x="1453" y="1589"/>
                  </a:lnTo>
                  <a:lnTo>
                    <a:pt x="1453" y="1583"/>
                  </a:lnTo>
                  <a:lnTo>
                    <a:pt x="1453" y="1577"/>
                  </a:lnTo>
                  <a:lnTo>
                    <a:pt x="1453" y="1571"/>
                  </a:lnTo>
                  <a:lnTo>
                    <a:pt x="1453" y="1565"/>
                  </a:lnTo>
                  <a:lnTo>
                    <a:pt x="1454" y="1559"/>
                  </a:lnTo>
                  <a:lnTo>
                    <a:pt x="1454" y="1553"/>
                  </a:lnTo>
                  <a:lnTo>
                    <a:pt x="1454" y="1547"/>
                  </a:lnTo>
                  <a:lnTo>
                    <a:pt x="1454" y="1541"/>
                  </a:lnTo>
                  <a:lnTo>
                    <a:pt x="1454" y="1535"/>
                  </a:lnTo>
                  <a:lnTo>
                    <a:pt x="1455" y="1529"/>
                  </a:lnTo>
                  <a:lnTo>
                    <a:pt x="1455" y="1523"/>
                  </a:lnTo>
                  <a:lnTo>
                    <a:pt x="1455" y="1517"/>
                  </a:lnTo>
                  <a:lnTo>
                    <a:pt x="1455" y="1510"/>
                  </a:lnTo>
                  <a:lnTo>
                    <a:pt x="1455" y="1504"/>
                  </a:lnTo>
                  <a:lnTo>
                    <a:pt x="1455" y="1498"/>
                  </a:lnTo>
                  <a:lnTo>
                    <a:pt x="1455" y="1492"/>
                  </a:lnTo>
                  <a:lnTo>
                    <a:pt x="1456" y="1485"/>
                  </a:lnTo>
                  <a:lnTo>
                    <a:pt x="1456" y="1479"/>
                  </a:lnTo>
                  <a:lnTo>
                    <a:pt x="1456" y="1472"/>
                  </a:lnTo>
                  <a:lnTo>
                    <a:pt x="1456" y="1466"/>
                  </a:lnTo>
                  <a:lnTo>
                    <a:pt x="1456" y="1460"/>
                  </a:lnTo>
                  <a:lnTo>
                    <a:pt x="1456" y="1453"/>
                  </a:lnTo>
                  <a:lnTo>
                    <a:pt x="1456" y="1447"/>
                  </a:lnTo>
                  <a:lnTo>
                    <a:pt x="1457" y="1440"/>
                  </a:lnTo>
                  <a:lnTo>
                    <a:pt x="1457" y="1434"/>
                  </a:lnTo>
                  <a:lnTo>
                    <a:pt x="1457" y="1427"/>
                  </a:lnTo>
                  <a:lnTo>
                    <a:pt x="1457" y="1420"/>
                  </a:lnTo>
                  <a:lnTo>
                    <a:pt x="1458" y="1414"/>
                  </a:lnTo>
                  <a:lnTo>
                    <a:pt x="1458" y="1407"/>
                  </a:lnTo>
                  <a:lnTo>
                    <a:pt x="1458" y="1400"/>
                  </a:lnTo>
                  <a:lnTo>
                    <a:pt x="1458" y="1394"/>
                  </a:lnTo>
                  <a:lnTo>
                    <a:pt x="1458" y="1387"/>
                  </a:lnTo>
                  <a:lnTo>
                    <a:pt x="1458" y="1380"/>
                  </a:lnTo>
                  <a:lnTo>
                    <a:pt x="1458" y="1374"/>
                  </a:lnTo>
                  <a:lnTo>
                    <a:pt x="1459" y="1367"/>
                  </a:lnTo>
                  <a:lnTo>
                    <a:pt x="1459" y="1360"/>
                  </a:lnTo>
                  <a:lnTo>
                    <a:pt x="1459" y="1353"/>
                  </a:lnTo>
                  <a:lnTo>
                    <a:pt x="1459" y="1347"/>
                  </a:lnTo>
                  <a:lnTo>
                    <a:pt x="1459" y="1340"/>
                  </a:lnTo>
                  <a:lnTo>
                    <a:pt x="1460" y="1333"/>
                  </a:lnTo>
                  <a:lnTo>
                    <a:pt x="1460" y="1326"/>
                  </a:lnTo>
                  <a:lnTo>
                    <a:pt x="1460" y="1319"/>
                  </a:lnTo>
                  <a:lnTo>
                    <a:pt x="1460" y="1312"/>
                  </a:lnTo>
                  <a:lnTo>
                    <a:pt x="1460" y="1305"/>
                  </a:lnTo>
                  <a:lnTo>
                    <a:pt x="1460" y="1298"/>
                  </a:lnTo>
                  <a:lnTo>
                    <a:pt x="1460" y="1292"/>
                  </a:lnTo>
                  <a:lnTo>
                    <a:pt x="1461" y="1284"/>
                  </a:lnTo>
                  <a:lnTo>
                    <a:pt x="1461" y="1277"/>
                  </a:lnTo>
                  <a:lnTo>
                    <a:pt x="1461" y="1270"/>
                  </a:lnTo>
                  <a:lnTo>
                    <a:pt x="1461" y="1264"/>
                  </a:lnTo>
                  <a:lnTo>
                    <a:pt x="1461" y="1256"/>
                  </a:lnTo>
                  <a:lnTo>
                    <a:pt x="1461" y="1249"/>
                  </a:lnTo>
                  <a:lnTo>
                    <a:pt x="1461" y="1242"/>
                  </a:lnTo>
                  <a:lnTo>
                    <a:pt x="1462" y="1235"/>
                  </a:lnTo>
                  <a:lnTo>
                    <a:pt x="1462" y="1228"/>
                  </a:lnTo>
                  <a:lnTo>
                    <a:pt x="1462" y="1221"/>
                  </a:lnTo>
                  <a:lnTo>
                    <a:pt x="1462" y="1214"/>
                  </a:lnTo>
                  <a:lnTo>
                    <a:pt x="1463" y="1207"/>
                  </a:lnTo>
                  <a:lnTo>
                    <a:pt x="1463" y="1200"/>
                  </a:lnTo>
                  <a:lnTo>
                    <a:pt x="1463" y="1193"/>
                  </a:lnTo>
                  <a:lnTo>
                    <a:pt x="1463" y="1185"/>
                  </a:lnTo>
                  <a:lnTo>
                    <a:pt x="1463" y="1178"/>
                  </a:lnTo>
                  <a:lnTo>
                    <a:pt x="1463" y="1171"/>
                  </a:lnTo>
                  <a:lnTo>
                    <a:pt x="1463" y="1164"/>
                  </a:lnTo>
                  <a:lnTo>
                    <a:pt x="1464" y="1157"/>
                  </a:lnTo>
                  <a:lnTo>
                    <a:pt x="1464" y="1150"/>
                  </a:lnTo>
                  <a:lnTo>
                    <a:pt x="1464" y="1142"/>
                  </a:lnTo>
                  <a:lnTo>
                    <a:pt x="1464" y="1135"/>
                  </a:lnTo>
                  <a:lnTo>
                    <a:pt x="1464" y="1128"/>
                  </a:lnTo>
                  <a:lnTo>
                    <a:pt x="1464" y="1121"/>
                  </a:lnTo>
                  <a:lnTo>
                    <a:pt x="1464" y="1114"/>
                  </a:lnTo>
                  <a:lnTo>
                    <a:pt x="1465" y="1106"/>
                  </a:lnTo>
                  <a:lnTo>
                    <a:pt x="1465" y="1099"/>
                  </a:lnTo>
                  <a:lnTo>
                    <a:pt x="1465" y="1092"/>
                  </a:lnTo>
                  <a:lnTo>
                    <a:pt x="1465" y="1085"/>
                  </a:lnTo>
                  <a:lnTo>
                    <a:pt x="1465" y="1078"/>
                  </a:lnTo>
                  <a:lnTo>
                    <a:pt x="1466" y="1070"/>
                  </a:lnTo>
                  <a:lnTo>
                    <a:pt x="1466" y="1063"/>
                  </a:lnTo>
                  <a:lnTo>
                    <a:pt x="1466" y="1056"/>
                  </a:lnTo>
                  <a:lnTo>
                    <a:pt x="1466" y="1048"/>
                  </a:lnTo>
                  <a:lnTo>
                    <a:pt x="1466" y="1041"/>
                  </a:lnTo>
                  <a:lnTo>
                    <a:pt x="1466" y="1034"/>
                  </a:lnTo>
                  <a:lnTo>
                    <a:pt x="1466" y="1027"/>
                  </a:lnTo>
                  <a:lnTo>
                    <a:pt x="1467" y="1020"/>
                  </a:lnTo>
                  <a:lnTo>
                    <a:pt x="1467" y="1012"/>
                  </a:lnTo>
                  <a:lnTo>
                    <a:pt x="1467" y="1005"/>
                  </a:lnTo>
                  <a:lnTo>
                    <a:pt x="1467" y="998"/>
                  </a:lnTo>
                  <a:lnTo>
                    <a:pt x="1468" y="991"/>
                  </a:lnTo>
                  <a:lnTo>
                    <a:pt x="1468" y="983"/>
                  </a:lnTo>
                  <a:lnTo>
                    <a:pt x="1468" y="976"/>
                  </a:lnTo>
                  <a:lnTo>
                    <a:pt x="1468" y="969"/>
                  </a:lnTo>
                  <a:lnTo>
                    <a:pt x="1468" y="962"/>
                  </a:lnTo>
                  <a:lnTo>
                    <a:pt x="1468" y="955"/>
                  </a:lnTo>
                  <a:lnTo>
                    <a:pt x="1468" y="947"/>
                  </a:lnTo>
                  <a:lnTo>
                    <a:pt x="1469" y="940"/>
                  </a:lnTo>
                  <a:lnTo>
                    <a:pt x="1469" y="933"/>
                  </a:lnTo>
                  <a:lnTo>
                    <a:pt x="1469" y="926"/>
                  </a:lnTo>
                  <a:lnTo>
                    <a:pt x="1469" y="919"/>
                  </a:lnTo>
                  <a:lnTo>
                    <a:pt x="1469" y="911"/>
                  </a:lnTo>
                  <a:lnTo>
                    <a:pt x="1469" y="904"/>
                  </a:lnTo>
                  <a:lnTo>
                    <a:pt x="1469" y="897"/>
                  </a:lnTo>
                  <a:lnTo>
                    <a:pt x="1470" y="890"/>
                  </a:lnTo>
                  <a:lnTo>
                    <a:pt x="1470" y="883"/>
                  </a:lnTo>
                  <a:lnTo>
                    <a:pt x="1470" y="876"/>
                  </a:lnTo>
                  <a:lnTo>
                    <a:pt x="1470" y="869"/>
                  </a:lnTo>
                  <a:lnTo>
                    <a:pt x="1470" y="861"/>
                  </a:lnTo>
                  <a:lnTo>
                    <a:pt x="1471" y="854"/>
                  </a:lnTo>
                  <a:lnTo>
                    <a:pt x="1471" y="847"/>
                  </a:lnTo>
                  <a:lnTo>
                    <a:pt x="1471" y="840"/>
                  </a:lnTo>
                  <a:lnTo>
                    <a:pt x="1471" y="833"/>
                  </a:lnTo>
                  <a:lnTo>
                    <a:pt x="1471" y="826"/>
                  </a:lnTo>
                  <a:lnTo>
                    <a:pt x="1471" y="819"/>
                  </a:lnTo>
                  <a:lnTo>
                    <a:pt x="1471" y="812"/>
                  </a:lnTo>
                  <a:lnTo>
                    <a:pt x="1472" y="805"/>
                  </a:lnTo>
                  <a:lnTo>
                    <a:pt x="1472" y="798"/>
                  </a:lnTo>
                  <a:lnTo>
                    <a:pt x="1472" y="791"/>
                  </a:lnTo>
                  <a:lnTo>
                    <a:pt x="1472" y="784"/>
                  </a:lnTo>
                  <a:lnTo>
                    <a:pt x="1473" y="777"/>
                  </a:lnTo>
                  <a:lnTo>
                    <a:pt x="1473" y="770"/>
                  </a:lnTo>
                  <a:lnTo>
                    <a:pt x="1473" y="763"/>
                  </a:lnTo>
                  <a:lnTo>
                    <a:pt x="1473" y="756"/>
                  </a:lnTo>
                  <a:lnTo>
                    <a:pt x="1473" y="749"/>
                  </a:lnTo>
                  <a:lnTo>
                    <a:pt x="1473" y="743"/>
                  </a:lnTo>
                  <a:lnTo>
                    <a:pt x="1473" y="736"/>
                  </a:lnTo>
                  <a:lnTo>
                    <a:pt x="1474" y="729"/>
                  </a:lnTo>
                  <a:lnTo>
                    <a:pt x="1474" y="722"/>
                  </a:lnTo>
                  <a:lnTo>
                    <a:pt x="1474" y="715"/>
                  </a:lnTo>
                  <a:lnTo>
                    <a:pt x="1474" y="708"/>
                  </a:lnTo>
                  <a:lnTo>
                    <a:pt x="1474" y="702"/>
                  </a:lnTo>
                  <a:lnTo>
                    <a:pt x="1474" y="695"/>
                  </a:lnTo>
                  <a:lnTo>
                    <a:pt x="1474" y="688"/>
                  </a:lnTo>
                  <a:lnTo>
                    <a:pt x="1475" y="682"/>
                  </a:lnTo>
                  <a:lnTo>
                    <a:pt x="1475" y="675"/>
                  </a:lnTo>
                  <a:lnTo>
                    <a:pt x="1475" y="668"/>
                  </a:lnTo>
                  <a:lnTo>
                    <a:pt x="1475" y="662"/>
                  </a:lnTo>
                  <a:lnTo>
                    <a:pt x="1475" y="655"/>
                  </a:lnTo>
                  <a:lnTo>
                    <a:pt x="1476" y="648"/>
                  </a:lnTo>
                  <a:lnTo>
                    <a:pt x="1476" y="642"/>
                  </a:lnTo>
                  <a:lnTo>
                    <a:pt x="1476" y="635"/>
                  </a:lnTo>
                  <a:lnTo>
                    <a:pt x="1476" y="629"/>
                  </a:lnTo>
                  <a:lnTo>
                    <a:pt x="1476" y="622"/>
                  </a:lnTo>
                  <a:lnTo>
                    <a:pt x="1476" y="616"/>
                  </a:lnTo>
                  <a:lnTo>
                    <a:pt x="1477" y="609"/>
                  </a:lnTo>
                  <a:lnTo>
                    <a:pt x="1477" y="603"/>
                  </a:lnTo>
                  <a:lnTo>
                    <a:pt x="1477" y="596"/>
                  </a:lnTo>
                  <a:lnTo>
                    <a:pt x="1477" y="590"/>
                  </a:lnTo>
                  <a:lnTo>
                    <a:pt x="1477" y="584"/>
                  </a:lnTo>
                  <a:lnTo>
                    <a:pt x="1478" y="577"/>
                  </a:lnTo>
                  <a:lnTo>
                    <a:pt x="1478" y="571"/>
                  </a:lnTo>
                  <a:lnTo>
                    <a:pt x="1478" y="565"/>
                  </a:lnTo>
                  <a:lnTo>
                    <a:pt x="1478" y="559"/>
                  </a:lnTo>
                  <a:lnTo>
                    <a:pt x="1478" y="552"/>
                  </a:lnTo>
                  <a:lnTo>
                    <a:pt x="1478" y="546"/>
                  </a:lnTo>
                  <a:lnTo>
                    <a:pt x="1478" y="540"/>
                  </a:lnTo>
                  <a:lnTo>
                    <a:pt x="1479" y="534"/>
                  </a:lnTo>
                  <a:lnTo>
                    <a:pt x="1479" y="528"/>
                  </a:lnTo>
                  <a:lnTo>
                    <a:pt x="1479" y="522"/>
                  </a:lnTo>
                  <a:lnTo>
                    <a:pt x="1479" y="516"/>
                  </a:lnTo>
                  <a:lnTo>
                    <a:pt x="1479" y="510"/>
                  </a:lnTo>
                  <a:lnTo>
                    <a:pt x="1479" y="504"/>
                  </a:lnTo>
                  <a:lnTo>
                    <a:pt x="1479" y="498"/>
                  </a:lnTo>
                  <a:lnTo>
                    <a:pt x="1480" y="492"/>
                  </a:lnTo>
                  <a:lnTo>
                    <a:pt x="1480" y="486"/>
                  </a:lnTo>
                  <a:lnTo>
                    <a:pt x="1480" y="480"/>
                  </a:lnTo>
                  <a:lnTo>
                    <a:pt x="1480" y="474"/>
                  </a:lnTo>
                  <a:lnTo>
                    <a:pt x="1481" y="468"/>
                  </a:lnTo>
                  <a:lnTo>
                    <a:pt x="1481" y="463"/>
                  </a:lnTo>
                  <a:lnTo>
                    <a:pt x="1481" y="457"/>
                  </a:lnTo>
                  <a:lnTo>
                    <a:pt x="1481" y="452"/>
                  </a:lnTo>
                  <a:lnTo>
                    <a:pt x="1481" y="446"/>
                  </a:lnTo>
                  <a:lnTo>
                    <a:pt x="1481" y="440"/>
                  </a:lnTo>
                  <a:lnTo>
                    <a:pt x="1481" y="435"/>
                  </a:lnTo>
                  <a:lnTo>
                    <a:pt x="1482" y="429"/>
                  </a:lnTo>
                  <a:lnTo>
                    <a:pt x="1482" y="424"/>
                  </a:lnTo>
                  <a:lnTo>
                    <a:pt x="1482" y="418"/>
                  </a:lnTo>
                  <a:lnTo>
                    <a:pt x="1482" y="413"/>
                  </a:lnTo>
                  <a:lnTo>
                    <a:pt x="1482" y="408"/>
                  </a:lnTo>
                  <a:lnTo>
                    <a:pt x="1483" y="402"/>
                  </a:lnTo>
                  <a:lnTo>
                    <a:pt x="1483" y="397"/>
                  </a:lnTo>
                  <a:lnTo>
                    <a:pt x="1483" y="391"/>
                  </a:lnTo>
                  <a:lnTo>
                    <a:pt x="1483" y="386"/>
                  </a:lnTo>
                  <a:lnTo>
                    <a:pt x="1483" y="381"/>
                  </a:lnTo>
                  <a:lnTo>
                    <a:pt x="1483" y="376"/>
                  </a:lnTo>
                  <a:lnTo>
                    <a:pt x="1483" y="371"/>
                  </a:lnTo>
                  <a:lnTo>
                    <a:pt x="1484" y="366"/>
                  </a:lnTo>
                  <a:lnTo>
                    <a:pt x="1484" y="360"/>
                  </a:lnTo>
                  <a:lnTo>
                    <a:pt x="1484" y="355"/>
                  </a:lnTo>
                  <a:lnTo>
                    <a:pt x="1484" y="350"/>
                  </a:lnTo>
                  <a:lnTo>
                    <a:pt x="1484" y="346"/>
                  </a:lnTo>
                  <a:lnTo>
                    <a:pt x="1484" y="341"/>
                  </a:lnTo>
                  <a:lnTo>
                    <a:pt x="1484" y="336"/>
                  </a:lnTo>
                  <a:lnTo>
                    <a:pt x="1485" y="331"/>
                  </a:lnTo>
                  <a:lnTo>
                    <a:pt x="1485" y="326"/>
                  </a:lnTo>
                  <a:lnTo>
                    <a:pt x="1485" y="322"/>
                  </a:lnTo>
                  <a:lnTo>
                    <a:pt x="1485" y="317"/>
                  </a:lnTo>
                  <a:lnTo>
                    <a:pt x="1486" y="312"/>
                  </a:lnTo>
                  <a:lnTo>
                    <a:pt x="1486" y="308"/>
                  </a:lnTo>
                  <a:lnTo>
                    <a:pt x="1486" y="303"/>
                  </a:lnTo>
                  <a:lnTo>
                    <a:pt x="1486" y="299"/>
                  </a:lnTo>
                  <a:lnTo>
                    <a:pt x="1486" y="294"/>
                  </a:lnTo>
                  <a:lnTo>
                    <a:pt x="1486" y="290"/>
                  </a:lnTo>
                  <a:lnTo>
                    <a:pt x="1486" y="285"/>
                  </a:lnTo>
                  <a:lnTo>
                    <a:pt x="1487" y="281"/>
                  </a:lnTo>
                  <a:lnTo>
                    <a:pt x="1487" y="277"/>
                  </a:lnTo>
                  <a:lnTo>
                    <a:pt x="1487" y="273"/>
                  </a:lnTo>
                  <a:lnTo>
                    <a:pt x="1487" y="268"/>
                  </a:lnTo>
                  <a:lnTo>
                    <a:pt x="1487" y="264"/>
                  </a:lnTo>
                  <a:lnTo>
                    <a:pt x="1488" y="260"/>
                  </a:lnTo>
                  <a:lnTo>
                    <a:pt x="1488" y="256"/>
                  </a:lnTo>
                  <a:lnTo>
                    <a:pt x="1488" y="252"/>
                  </a:lnTo>
                  <a:lnTo>
                    <a:pt x="1488" y="248"/>
                  </a:lnTo>
                  <a:lnTo>
                    <a:pt x="1488" y="244"/>
                  </a:lnTo>
                  <a:lnTo>
                    <a:pt x="1488" y="240"/>
                  </a:lnTo>
                  <a:lnTo>
                    <a:pt x="1488" y="237"/>
                  </a:lnTo>
                  <a:lnTo>
                    <a:pt x="1489" y="233"/>
                  </a:lnTo>
                  <a:lnTo>
                    <a:pt x="1489" y="229"/>
                  </a:lnTo>
                  <a:lnTo>
                    <a:pt x="1489" y="225"/>
                  </a:lnTo>
                  <a:lnTo>
                    <a:pt x="1489" y="222"/>
                  </a:lnTo>
                  <a:lnTo>
                    <a:pt x="1489" y="218"/>
                  </a:lnTo>
                  <a:lnTo>
                    <a:pt x="1489" y="214"/>
                  </a:lnTo>
                  <a:lnTo>
                    <a:pt x="1489" y="211"/>
                  </a:lnTo>
                  <a:lnTo>
                    <a:pt x="1490" y="207"/>
                  </a:lnTo>
                  <a:lnTo>
                    <a:pt x="1490" y="204"/>
                  </a:lnTo>
                  <a:lnTo>
                    <a:pt x="1490" y="200"/>
                  </a:lnTo>
                  <a:lnTo>
                    <a:pt x="1490" y="197"/>
                  </a:lnTo>
                  <a:lnTo>
                    <a:pt x="1491" y="194"/>
                  </a:lnTo>
                  <a:lnTo>
                    <a:pt x="1491" y="191"/>
                  </a:lnTo>
                  <a:lnTo>
                    <a:pt x="1491" y="187"/>
                  </a:lnTo>
                  <a:lnTo>
                    <a:pt x="1491" y="184"/>
                  </a:lnTo>
                  <a:lnTo>
                    <a:pt x="1491" y="181"/>
                  </a:lnTo>
                  <a:lnTo>
                    <a:pt x="1491" y="178"/>
                  </a:lnTo>
                  <a:lnTo>
                    <a:pt x="1491" y="176"/>
                  </a:lnTo>
                  <a:lnTo>
                    <a:pt x="1492" y="173"/>
                  </a:lnTo>
                  <a:lnTo>
                    <a:pt x="1492" y="169"/>
                  </a:lnTo>
                  <a:lnTo>
                    <a:pt x="1492" y="167"/>
                  </a:lnTo>
                  <a:lnTo>
                    <a:pt x="1492" y="164"/>
                  </a:lnTo>
                  <a:lnTo>
                    <a:pt x="1492" y="161"/>
                  </a:lnTo>
                  <a:lnTo>
                    <a:pt x="1492" y="159"/>
                  </a:lnTo>
                  <a:lnTo>
                    <a:pt x="1492" y="156"/>
                  </a:lnTo>
                  <a:lnTo>
                    <a:pt x="1493" y="153"/>
                  </a:lnTo>
                  <a:lnTo>
                    <a:pt x="1493" y="151"/>
                  </a:lnTo>
                  <a:lnTo>
                    <a:pt x="1493" y="148"/>
                  </a:lnTo>
                  <a:lnTo>
                    <a:pt x="1493" y="146"/>
                  </a:lnTo>
                  <a:lnTo>
                    <a:pt x="1493" y="144"/>
                  </a:lnTo>
                  <a:lnTo>
                    <a:pt x="1494" y="141"/>
                  </a:lnTo>
                  <a:lnTo>
                    <a:pt x="1494" y="139"/>
                  </a:lnTo>
                  <a:lnTo>
                    <a:pt x="1494" y="137"/>
                  </a:lnTo>
                  <a:lnTo>
                    <a:pt x="1494" y="135"/>
                  </a:lnTo>
                  <a:lnTo>
                    <a:pt x="1494" y="133"/>
                  </a:lnTo>
                  <a:lnTo>
                    <a:pt x="1494" y="131"/>
                  </a:lnTo>
                  <a:lnTo>
                    <a:pt x="1494" y="129"/>
                  </a:lnTo>
                  <a:lnTo>
                    <a:pt x="1495" y="127"/>
                  </a:lnTo>
                  <a:lnTo>
                    <a:pt x="1495" y="125"/>
                  </a:lnTo>
                  <a:lnTo>
                    <a:pt x="1495" y="123"/>
                  </a:lnTo>
                  <a:lnTo>
                    <a:pt x="1495" y="121"/>
                  </a:lnTo>
                  <a:lnTo>
                    <a:pt x="1496" y="119"/>
                  </a:lnTo>
                  <a:lnTo>
                    <a:pt x="1496" y="118"/>
                  </a:lnTo>
                  <a:lnTo>
                    <a:pt x="1496" y="116"/>
                  </a:lnTo>
                  <a:lnTo>
                    <a:pt x="1496" y="115"/>
                  </a:lnTo>
                  <a:lnTo>
                    <a:pt x="1496" y="113"/>
                  </a:lnTo>
                  <a:lnTo>
                    <a:pt x="1496" y="112"/>
                  </a:lnTo>
                  <a:lnTo>
                    <a:pt x="1496" y="110"/>
                  </a:lnTo>
                  <a:lnTo>
                    <a:pt x="1497" y="109"/>
                  </a:lnTo>
                  <a:lnTo>
                    <a:pt x="1497" y="107"/>
                  </a:lnTo>
                  <a:lnTo>
                    <a:pt x="1497" y="106"/>
                  </a:lnTo>
                  <a:lnTo>
                    <a:pt x="1497" y="105"/>
                  </a:lnTo>
                  <a:lnTo>
                    <a:pt x="1497" y="104"/>
                  </a:lnTo>
                  <a:lnTo>
                    <a:pt x="1497" y="103"/>
                  </a:lnTo>
                  <a:lnTo>
                    <a:pt x="1497" y="102"/>
                  </a:lnTo>
                  <a:lnTo>
                    <a:pt x="1498" y="100"/>
                  </a:lnTo>
                  <a:lnTo>
                    <a:pt x="1498" y="100"/>
                  </a:lnTo>
                  <a:lnTo>
                    <a:pt x="1498" y="99"/>
                  </a:lnTo>
                  <a:lnTo>
                    <a:pt x="1498" y="98"/>
                  </a:lnTo>
                  <a:lnTo>
                    <a:pt x="1498" y="97"/>
                  </a:lnTo>
                  <a:lnTo>
                    <a:pt x="1499" y="97"/>
                  </a:lnTo>
                  <a:lnTo>
                    <a:pt x="1499" y="96"/>
                  </a:lnTo>
                  <a:lnTo>
                    <a:pt x="1499" y="95"/>
                  </a:lnTo>
                  <a:lnTo>
                    <a:pt x="1499" y="95"/>
                  </a:lnTo>
                  <a:lnTo>
                    <a:pt x="1499" y="94"/>
                  </a:lnTo>
                  <a:lnTo>
                    <a:pt x="1499" y="94"/>
                  </a:lnTo>
                  <a:lnTo>
                    <a:pt x="1499" y="93"/>
                  </a:lnTo>
                  <a:lnTo>
                    <a:pt x="1500" y="93"/>
                  </a:lnTo>
                  <a:lnTo>
                    <a:pt x="1500" y="92"/>
                  </a:lnTo>
                  <a:lnTo>
                    <a:pt x="1500" y="92"/>
                  </a:lnTo>
                  <a:lnTo>
                    <a:pt x="1500" y="92"/>
                  </a:lnTo>
                  <a:lnTo>
                    <a:pt x="1501" y="92"/>
                  </a:lnTo>
                  <a:lnTo>
                    <a:pt x="1501" y="92"/>
                  </a:lnTo>
                  <a:lnTo>
                    <a:pt x="1501" y="92"/>
                  </a:lnTo>
                  <a:lnTo>
                    <a:pt x="1501" y="92"/>
                  </a:lnTo>
                  <a:lnTo>
                    <a:pt x="1501" y="92"/>
                  </a:lnTo>
                  <a:lnTo>
                    <a:pt x="1501" y="92"/>
                  </a:lnTo>
                  <a:lnTo>
                    <a:pt x="1501" y="92"/>
                  </a:lnTo>
                  <a:lnTo>
                    <a:pt x="1502" y="92"/>
                  </a:lnTo>
                  <a:lnTo>
                    <a:pt x="1502" y="93"/>
                  </a:lnTo>
                  <a:lnTo>
                    <a:pt x="1502" y="93"/>
                  </a:lnTo>
                  <a:lnTo>
                    <a:pt x="1502" y="94"/>
                  </a:lnTo>
                  <a:lnTo>
                    <a:pt x="1502" y="94"/>
                  </a:lnTo>
                  <a:lnTo>
                    <a:pt x="1502" y="94"/>
                  </a:lnTo>
                  <a:lnTo>
                    <a:pt x="1502" y="95"/>
                  </a:lnTo>
                  <a:lnTo>
                    <a:pt x="1503" y="95"/>
                  </a:lnTo>
                  <a:lnTo>
                    <a:pt x="1503" y="96"/>
                  </a:lnTo>
                  <a:lnTo>
                    <a:pt x="1503" y="97"/>
                  </a:lnTo>
                  <a:lnTo>
                    <a:pt x="1503" y="98"/>
                  </a:lnTo>
                  <a:lnTo>
                    <a:pt x="1503" y="99"/>
                  </a:lnTo>
                  <a:lnTo>
                    <a:pt x="1504" y="99"/>
                  </a:lnTo>
                  <a:lnTo>
                    <a:pt x="1504" y="100"/>
                  </a:lnTo>
                  <a:lnTo>
                    <a:pt x="1504" y="101"/>
                  </a:lnTo>
                  <a:lnTo>
                    <a:pt x="1504" y="102"/>
                  </a:lnTo>
                  <a:lnTo>
                    <a:pt x="1504" y="104"/>
                  </a:lnTo>
                  <a:lnTo>
                    <a:pt x="1504" y="105"/>
                  </a:lnTo>
                  <a:lnTo>
                    <a:pt x="1504" y="106"/>
                  </a:lnTo>
                  <a:lnTo>
                    <a:pt x="1505" y="107"/>
                  </a:lnTo>
                  <a:lnTo>
                    <a:pt x="1505" y="108"/>
                  </a:lnTo>
                  <a:lnTo>
                    <a:pt x="1505" y="110"/>
                  </a:lnTo>
                  <a:lnTo>
                    <a:pt x="1505" y="111"/>
                  </a:lnTo>
                  <a:lnTo>
                    <a:pt x="1506" y="112"/>
                  </a:lnTo>
                  <a:lnTo>
                    <a:pt x="1506" y="114"/>
                  </a:lnTo>
                  <a:lnTo>
                    <a:pt x="1506" y="115"/>
                  </a:lnTo>
                  <a:lnTo>
                    <a:pt x="1506" y="117"/>
                  </a:lnTo>
                  <a:lnTo>
                    <a:pt x="1506" y="119"/>
                  </a:lnTo>
                  <a:lnTo>
                    <a:pt x="1506" y="120"/>
                  </a:lnTo>
                  <a:lnTo>
                    <a:pt x="1506" y="122"/>
                  </a:lnTo>
                  <a:lnTo>
                    <a:pt x="1507" y="124"/>
                  </a:lnTo>
                  <a:lnTo>
                    <a:pt x="1507" y="126"/>
                  </a:lnTo>
                  <a:lnTo>
                    <a:pt x="1507" y="128"/>
                  </a:lnTo>
                  <a:lnTo>
                    <a:pt x="1507" y="130"/>
                  </a:lnTo>
                  <a:lnTo>
                    <a:pt x="1507" y="132"/>
                  </a:lnTo>
                  <a:lnTo>
                    <a:pt x="1507" y="134"/>
                  </a:lnTo>
                  <a:lnTo>
                    <a:pt x="1507" y="136"/>
                  </a:lnTo>
                  <a:lnTo>
                    <a:pt x="1508" y="138"/>
                  </a:lnTo>
                  <a:lnTo>
                    <a:pt x="1508" y="140"/>
                  </a:lnTo>
                  <a:lnTo>
                    <a:pt x="1508" y="143"/>
                  </a:lnTo>
                  <a:lnTo>
                    <a:pt x="1508" y="145"/>
                  </a:lnTo>
                  <a:lnTo>
                    <a:pt x="1508" y="147"/>
                  </a:lnTo>
                  <a:lnTo>
                    <a:pt x="1509" y="150"/>
                  </a:lnTo>
                  <a:lnTo>
                    <a:pt x="1509" y="152"/>
                  </a:lnTo>
                  <a:lnTo>
                    <a:pt x="1509" y="154"/>
                  </a:lnTo>
                  <a:lnTo>
                    <a:pt x="1509" y="157"/>
                  </a:lnTo>
                  <a:lnTo>
                    <a:pt x="1509" y="159"/>
                  </a:lnTo>
                  <a:lnTo>
                    <a:pt x="1509" y="162"/>
                  </a:lnTo>
                  <a:lnTo>
                    <a:pt x="1510" y="165"/>
                  </a:lnTo>
                  <a:lnTo>
                    <a:pt x="1510" y="168"/>
                  </a:lnTo>
                  <a:lnTo>
                    <a:pt x="1510" y="171"/>
                  </a:lnTo>
                  <a:lnTo>
                    <a:pt x="1510" y="173"/>
                  </a:lnTo>
                  <a:lnTo>
                    <a:pt x="1510" y="176"/>
                  </a:lnTo>
                  <a:lnTo>
                    <a:pt x="1511" y="179"/>
                  </a:lnTo>
                  <a:lnTo>
                    <a:pt x="1511" y="182"/>
                  </a:lnTo>
                  <a:lnTo>
                    <a:pt x="1511" y="185"/>
                  </a:lnTo>
                  <a:lnTo>
                    <a:pt x="1511" y="188"/>
                  </a:lnTo>
                  <a:lnTo>
                    <a:pt x="1511" y="191"/>
                  </a:lnTo>
                  <a:lnTo>
                    <a:pt x="1511" y="194"/>
                  </a:lnTo>
                  <a:lnTo>
                    <a:pt x="1511" y="198"/>
                  </a:lnTo>
                  <a:lnTo>
                    <a:pt x="1512" y="201"/>
                  </a:lnTo>
                  <a:lnTo>
                    <a:pt x="1512" y="204"/>
                  </a:lnTo>
                  <a:lnTo>
                    <a:pt x="1512" y="207"/>
                  </a:lnTo>
                  <a:lnTo>
                    <a:pt x="1512" y="211"/>
                  </a:lnTo>
                  <a:lnTo>
                    <a:pt x="1512" y="214"/>
                  </a:lnTo>
                  <a:lnTo>
                    <a:pt x="1512" y="218"/>
                  </a:lnTo>
                  <a:lnTo>
                    <a:pt x="1512" y="221"/>
                  </a:lnTo>
                  <a:lnTo>
                    <a:pt x="1513" y="225"/>
                  </a:lnTo>
                  <a:lnTo>
                    <a:pt x="1513" y="228"/>
                  </a:lnTo>
                  <a:lnTo>
                    <a:pt x="1513" y="232"/>
                  </a:lnTo>
                  <a:lnTo>
                    <a:pt x="1513" y="236"/>
                  </a:lnTo>
                  <a:lnTo>
                    <a:pt x="1514" y="240"/>
                  </a:lnTo>
                  <a:lnTo>
                    <a:pt x="1514" y="243"/>
                  </a:lnTo>
                  <a:lnTo>
                    <a:pt x="1514" y="247"/>
                  </a:lnTo>
                  <a:lnTo>
                    <a:pt x="1514" y="251"/>
                  </a:lnTo>
                  <a:lnTo>
                    <a:pt x="1514" y="255"/>
                  </a:lnTo>
                  <a:lnTo>
                    <a:pt x="1514" y="259"/>
                  </a:lnTo>
                  <a:lnTo>
                    <a:pt x="1514" y="263"/>
                  </a:lnTo>
                  <a:lnTo>
                    <a:pt x="1515" y="267"/>
                  </a:lnTo>
                  <a:lnTo>
                    <a:pt x="1515" y="271"/>
                  </a:lnTo>
                  <a:lnTo>
                    <a:pt x="1515" y="275"/>
                  </a:lnTo>
                  <a:lnTo>
                    <a:pt x="1515" y="279"/>
                  </a:lnTo>
                  <a:lnTo>
                    <a:pt x="1515" y="284"/>
                  </a:lnTo>
                  <a:lnTo>
                    <a:pt x="1516" y="288"/>
                  </a:lnTo>
                  <a:lnTo>
                    <a:pt x="1516" y="292"/>
                  </a:lnTo>
                  <a:lnTo>
                    <a:pt x="1516" y="296"/>
                  </a:lnTo>
                  <a:lnTo>
                    <a:pt x="1516" y="301"/>
                  </a:lnTo>
                  <a:lnTo>
                    <a:pt x="1516" y="305"/>
                  </a:lnTo>
                  <a:lnTo>
                    <a:pt x="1516" y="309"/>
                  </a:lnTo>
                  <a:lnTo>
                    <a:pt x="1516" y="314"/>
                  </a:lnTo>
                  <a:lnTo>
                    <a:pt x="1517" y="319"/>
                  </a:lnTo>
                  <a:lnTo>
                    <a:pt x="1517" y="323"/>
                  </a:lnTo>
                  <a:lnTo>
                    <a:pt x="1517" y="327"/>
                  </a:lnTo>
                  <a:lnTo>
                    <a:pt x="1517" y="332"/>
                  </a:lnTo>
                  <a:lnTo>
                    <a:pt x="1517" y="337"/>
                  </a:lnTo>
                  <a:lnTo>
                    <a:pt x="1517" y="342"/>
                  </a:lnTo>
                  <a:lnTo>
                    <a:pt x="1517" y="346"/>
                  </a:lnTo>
                  <a:lnTo>
                    <a:pt x="1518" y="351"/>
                  </a:lnTo>
                  <a:lnTo>
                    <a:pt x="1518" y="356"/>
                  </a:lnTo>
                  <a:lnTo>
                    <a:pt x="1518" y="361"/>
                  </a:lnTo>
                  <a:lnTo>
                    <a:pt x="1518" y="365"/>
                  </a:lnTo>
                  <a:lnTo>
                    <a:pt x="1519" y="370"/>
                  </a:lnTo>
                  <a:lnTo>
                    <a:pt x="1519" y="375"/>
                  </a:lnTo>
                  <a:lnTo>
                    <a:pt x="1519" y="380"/>
                  </a:lnTo>
                  <a:lnTo>
                    <a:pt x="1519" y="385"/>
                  </a:lnTo>
                  <a:lnTo>
                    <a:pt x="1519" y="390"/>
                  </a:lnTo>
                  <a:lnTo>
                    <a:pt x="1519" y="395"/>
                  </a:lnTo>
                  <a:lnTo>
                    <a:pt x="1519" y="401"/>
                  </a:lnTo>
                  <a:lnTo>
                    <a:pt x="1520" y="406"/>
                  </a:lnTo>
                  <a:lnTo>
                    <a:pt x="1520" y="411"/>
                  </a:lnTo>
                  <a:lnTo>
                    <a:pt x="1520" y="416"/>
                  </a:lnTo>
                  <a:lnTo>
                    <a:pt x="1520" y="421"/>
                  </a:lnTo>
                  <a:lnTo>
                    <a:pt x="1520" y="427"/>
                  </a:lnTo>
                  <a:lnTo>
                    <a:pt x="1521" y="432"/>
                  </a:lnTo>
                  <a:lnTo>
                    <a:pt x="1521" y="437"/>
                  </a:lnTo>
                  <a:lnTo>
                    <a:pt x="1521" y="442"/>
                  </a:lnTo>
                  <a:lnTo>
                    <a:pt x="1521" y="448"/>
                  </a:lnTo>
                  <a:lnTo>
                    <a:pt x="1521" y="453"/>
                  </a:lnTo>
                  <a:lnTo>
                    <a:pt x="1521" y="459"/>
                  </a:lnTo>
                  <a:lnTo>
                    <a:pt x="1521" y="464"/>
                  </a:lnTo>
                  <a:lnTo>
                    <a:pt x="1522" y="470"/>
                  </a:lnTo>
                  <a:lnTo>
                    <a:pt x="1522" y="475"/>
                  </a:lnTo>
                  <a:lnTo>
                    <a:pt x="1522" y="481"/>
                  </a:lnTo>
                  <a:lnTo>
                    <a:pt x="1522" y="486"/>
                  </a:lnTo>
                  <a:lnTo>
                    <a:pt x="1522" y="492"/>
                  </a:lnTo>
                  <a:lnTo>
                    <a:pt x="1522" y="498"/>
                  </a:lnTo>
                  <a:lnTo>
                    <a:pt x="1522" y="503"/>
                  </a:lnTo>
                  <a:lnTo>
                    <a:pt x="1523" y="509"/>
                  </a:lnTo>
                  <a:lnTo>
                    <a:pt x="1523" y="514"/>
                  </a:lnTo>
                  <a:lnTo>
                    <a:pt x="1523" y="520"/>
                  </a:lnTo>
                  <a:lnTo>
                    <a:pt x="1523" y="526"/>
                  </a:lnTo>
                  <a:lnTo>
                    <a:pt x="1524" y="532"/>
                  </a:lnTo>
                  <a:lnTo>
                    <a:pt x="1524" y="538"/>
                  </a:lnTo>
                  <a:lnTo>
                    <a:pt x="1524" y="544"/>
                  </a:lnTo>
                  <a:lnTo>
                    <a:pt x="1524" y="549"/>
                  </a:lnTo>
                  <a:lnTo>
                    <a:pt x="1524" y="555"/>
                  </a:lnTo>
                  <a:lnTo>
                    <a:pt x="1524" y="561"/>
                  </a:lnTo>
                  <a:lnTo>
                    <a:pt x="1524" y="567"/>
                  </a:lnTo>
                  <a:lnTo>
                    <a:pt x="1525" y="573"/>
                  </a:lnTo>
                  <a:lnTo>
                    <a:pt x="1525" y="579"/>
                  </a:lnTo>
                  <a:lnTo>
                    <a:pt x="1525" y="585"/>
                  </a:lnTo>
                  <a:lnTo>
                    <a:pt x="1525" y="591"/>
                  </a:lnTo>
                  <a:lnTo>
                    <a:pt x="1525" y="597"/>
                  </a:lnTo>
                  <a:lnTo>
                    <a:pt x="1525" y="603"/>
                  </a:lnTo>
                  <a:lnTo>
                    <a:pt x="1525" y="609"/>
                  </a:lnTo>
                  <a:lnTo>
                    <a:pt x="1526" y="615"/>
                  </a:lnTo>
                  <a:lnTo>
                    <a:pt x="1526" y="621"/>
                  </a:lnTo>
                  <a:lnTo>
                    <a:pt x="1526" y="628"/>
                  </a:lnTo>
                  <a:lnTo>
                    <a:pt x="1526" y="634"/>
                  </a:lnTo>
                  <a:lnTo>
                    <a:pt x="1526" y="640"/>
                  </a:lnTo>
                  <a:lnTo>
                    <a:pt x="1527" y="646"/>
                  </a:lnTo>
                  <a:lnTo>
                    <a:pt x="1527" y="652"/>
                  </a:lnTo>
                  <a:lnTo>
                    <a:pt x="1527" y="659"/>
                  </a:lnTo>
                  <a:lnTo>
                    <a:pt x="1527" y="665"/>
                  </a:lnTo>
                  <a:lnTo>
                    <a:pt x="1527" y="671"/>
                  </a:lnTo>
                  <a:lnTo>
                    <a:pt x="1527" y="677"/>
                  </a:lnTo>
                  <a:lnTo>
                    <a:pt x="1527" y="684"/>
                  </a:lnTo>
                  <a:lnTo>
                    <a:pt x="1528" y="690"/>
                  </a:lnTo>
                  <a:lnTo>
                    <a:pt x="1528" y="696"/>
                  </a:lnTo>
                  <a:lnTo>
                    <a:pt x="1528" y="702"/>
                  </a:lnTo>
                  <a:lnTo>
                    <a:pt x="1528" y="709"/>
                  </a:lnTo>
                  <a:lnTo>
                    <a:pt x="1529" y="715"/>
                  </a:lnTo>
                  <a:lnTo>
                    <a:pt x="1529" y="721"/>
                  </a:lnTo>
                  <a:lnTo>
                    <a:pt x="1529" y="728"/>
                  </a:lnTo>
                  <a:lnTo>
                    <a:pt x="1529" y="734"/>
                  </a:lnTo>
                  <a:lnTo>
                    <a:pt x="1529" y="741"/>
                  </a:lnTo>
                  <a:lnTo>
                    <a:pt x="1529" y="747"/>
                  </a:lnTo>
                  <a:lnTo>
                    <a:pt x="1529" y="753"/>
                  </a:lnTo>
                  <a:lnTo>
                    <a:pt x="1530" y="760"/>
                  </a:lnTo>
                  <a:lnTo>
                    <a:pt x="1530" y="766"/>
                  </a:lnTo>
                  <a:lnTo>
                    <a:pt x="1530" y="773"/>
                  </a:lnTo>
                  <a:lnTo>
                    <a:pt x="1530" y="779"/>
                  </a:lnTo>
                  <a:lnTo>
                    <a:pt x="1530" y="785"/>
                  </a:lnTo>
                  <a:lnTo>
                    <a:pt x="1530" y="792"/>
                  </a:lnTo>
                  <a:lnTo>
                    <a:pt x="1530" y="799"/>
                  </a:lnTo>
                  <a:lnTo>
                    <a:pt x="1531" y="805"/>
                  </a:lnTo>
                  <a:lnTo>
                    <a:pt x="1531" y="812"/>
                  </a:lnTo>
                  <a:lnTo>
                    <a:pt x="1531" y="818"/>
                  </a:lnTo>
                  <a:lnTo>
                    <a:pt x="1531" y="825"/>
                  </a:lnTo>
                  <a:lnTo>
                    <a:pt x="1531" y="831"/>
                  </a:lnTo>
                  <a:lnTo>
                    <a:pt x="1532" y="838"/>
                  </a:lnTo>
                  <a:lnTo>
                    <a:pt x="1532" y="844"/>
                  </a:lnTo>
                  <a:lnTo>
                    <a:pt x="1532" y="851"/>
                  </a:lnTo>
                  <a:lnTo>
                    <a:pt x="1532" y="857"/>
                  </a:lnTo>
                  <a:lnTo>
                    <a:pt x="1532" y="864"/>
                  </a:lnTo>
                  <a:lnTo>
                    <a:pt x="1532" y="870"/>
                  </a:lnTo>
                  <a:lnTo>
                    <a:pt x="1532" y="877"/>
                  </a:lnTo>
                  <a:lnTo>
                    <a:pt x="1533" y="884"/>
                  </a:lnTo>
                  <a:lnTo>
                    <a:pt x="1533" y="890"/>
                  </a:lnTo>
                  <a:lnTo>
                    <a:pt x="1533" y="897"/>
                  </a:lnTo>
                  <a:lnTo>
                    <a:pt x="1533" y="903"/>
                  </a:lnTo>
                  <a:lnTo>
                    <a:pt x="1534" y="910"/>
                  </a:lnTo>
                  <a:lnTo>
                    <a:pt x="1534" y="916"/>
                  </a:lnTo>
                  <a:lnTo>
                    <a:pt x="1534" y="923"/>
                  </a:lnTo>
                  <a:lnTo>
                    <a:pt x="1534" y="929"/>
                  </a:lnTo>
                  <a:lnTo>
                    <a:pt x="1534" y="936"/>
                  </a:lnTo>
                  <a:lnTo>
                    <a:pt x="1534" y="943"/>
                  </a:lnTo>
                  <a:lnTo>
                    <a:pt x="1534" y="949"/>
                  </a:lnTo>
                  <a:lnTo>
                    <a:pt x="1535" y="956"/>
                  </a:lnTo>
                  <a:lnTo>
                    <a:pt x="1535" y="962"/>
                  </a:lnTo>
                  <a:lnTo>
                    <a:pt x="1535" y="969"/>
                  </a:lnTo>
                  <a:lnTo>
                    <a:pt x="1535" y="975"/>
                  </a:lnTo>
                  <a:lnTo>
                    <a:pt x="1535" y="982"/>
                  </a:lnTo>
                  <a:lnTo>
                    <a:pt x="1535" y="988"/>
                  </a:lnTo>
                  <a:lnTo>
                    <a:pt x="1535" y="995"/>
                  </a:lnTo>
                  <a:lnTo>
                    <a:pt x="1536" y="1002"/>
                  </a:lnTo>
                  <a:lnTo>
                    <a:pt x="1536" y="1008"/>
                  </a:lnTo>
                  <a:lnTo>
                    <a:pt x="1536" y="1015"/>
                  </a:lnTo>
                  <a:lnTo>
                    <a:pt x="1536" y="1021"/>
                  </a:lnTo>
                  <a:lnTo>
                    <a:pt x="1536" y="1028"/>
                  </a:lnTo>
                  <a:lnTo>
                    <a:pt x="1537" y="1034"/>
                  </a:lnTo>
                  <a:lnTo>
                    <a:pt x="1537" y="1041"/>
                  </a:lnTo>
                  <a:lnTo>
                    <a:pt x="1537" y="1047"/>
                  </a:lnTo>
                  <a:lnTo>
                    <a:pt x="1537" y="1054"/>
                  </a:lnTo>
                  <a:lnTo>
                    <a:pt x="1537" y="1060"/>
                  </a:lnTo>
                  <a:lnTo>
                    <a:pt x="1537" y="1066"/>
                  </a:lnTo>
                  <a:lnTo>
                    <a:pt x="1538" y="1073"/>
                  </a:lnTo>
                  <a:lnTo>
                    <a:pt x="1538" y="1080"/>
                  </a:lnTo>
                  <a:lnTo>
                    <a:pt x="1538" y="1086"/>
                  </a:lnTo>
                  <a:lnTo>
                    <a:pt x="1538" y="1093"/>
                  </a:lnTo>
                  <a:lnTo>
                    <a:pt x="1538" y="1099"/>
                  </a:lnTo>
                  <a:lnTo>
                    <a:pt x="1539" y="1105"/>
                  </a:lnTo>
                  <a:lnTo>
                    <a:pt x="1539" y="1112"/>
                  </a:lnTo>
                  <a:lnTo>
                    <a:pt x="1539" y="1118"/>
                  </a:lnTo>
                  <a:lnTo>
                    <a:pt x="1539" y="1124"/>
                  </a:lnTo>
                  <a:lnTo>
                    <a:pt x="1539" y="1131"/>
                  </a:lnTo>
                  <a:lnTo>
                    <a:pt x="1539" y="1137"/>
                  </a:lnTo>
                  <a:lnTo>
                    <a:pt x="1539" y="1144"/>
                  </a:lnTo>
                  <a:lnTo>
                    <a:pt x="1540" y="1150"/>
                  </a:lnTo>
                  <a:lnTo>
                    <a:pt x="1540" y="1156"/>
                  </a:lnTo>
                  <a:lnTo>
                    <a:pt x="1540" y="1163"/>
                  </a:lnTo>
                  <a:lnTo>
                    <a:pt x="1540" y="1169"/>
                  </a:lnTo>
                  <a:lnTo>
                    <a:pt x="1540" y="1175"/>
                  </a:lnTo>
                  <a:lnTo>
                    <a:pt x="1540" y="1181"/>
                  </a:lnTo>
                  <a:lnTo>
                    <a:pt x="1540" y="1188"/>
                  </a:lnTo>
                  <a:lnTo>
                    <a:pt x="1541" y="1194"/>
                  </a:lnTo>
                  <a:lnTo>
                    <a:pt x="1541" y="1200"/>
                  </a:lnTo>
                  <a:lnTo>
                    <a:pt x="1541" y="1206"/>
                  </a:lnTo>
                  <a:lnTo>
                    <a:pt x="1541" y="1213"/>
                  </a:lnTo>
                  <a:lnTo>
                    <a:pt x="1541" y="1219"/>
                  </a:lnTo>
                  <a:lnTo>
                    <a:pt x="1542" y="1225"/>
                  </a:lnTo>
                  <a:lnTo>
                    <a:pt x="1542" y="1231"/>
                  </a:lnTo>
                  <a:lnTo>
                    <a:pt x="1542" y="1237"/>
                  </a:lnTo>
                  <a:lnTo>
                    <a:pt x="1542" y="1243"/>
                  </a:lnTo>
                  <a:lnTo>
                    <a:pt x="1542" y="1249"/>
                  </a:lnTo>
                  <a:lnTo>
                    <a:pt x="1542" y="1255"/>
                  </a:lnTo>
                  <a:lnTo>
                    <a:pt x="1543" y="1262"/>
                  </a:lnTo>
                  <a:lnTo>
                    <a:pt x="1543" y="1268"/>
                  </a:lnTo>
                  <a:lnTo>
                    <a:pt x="1543" y="1273"/>
                  </a:lnTo>
                  <a:lnTo>
                    <a:pt x="1543" y="1280"/>
                  </a:lnTo>
                  <a:lnTo>
                    <a:pt x="1543" y="1285"/>
                  </a:lnTo>
                  <a:lnTo>
                    <a:pt x="1544" y="1292"/>
                  </a:lnTo>
                  <a:lnTo>
                    <a:pt x="1544" y="1297"/>
                  </a:lnTo>
                  <a:lnTo>
                    <a:pt x="1544" y="1303"/>
                  </a:lnTo>
                  <a:lnTo>
                    <a:pt x="1544" y="1309"/>
                  </a:lnTo>
                  <a:lnTo>
                    <a:pt x="1544" y="1315"/>
                  </a:lnTo>
                  <a:lnTo>
                    <a:pt x="1544" y="1321"/>
                  </a:lnTo>
                  <a:lnTo>
                    <a:pt x="1544" y="1327"/>
                  </a:lnTo>
                  <a:lnTo>
                    <a:pt x="1545" y="1333"/>
                  </a:lnTo>
                  <a:lnTo>
                    <a:pt x="1545" y="1338"/>
                  </a:lnTo>
                  <a:lnTo>
                    <a:pt x="1545" y="1344"/>
                  </a:lnTo>
                  <a:lnTo>
                    <a:pt x="1545" y="1350"/>
                  </a:lnTo>
                  <a:lnTo>
                    <a:pt x="1545" y="1356"/>
                  </a:lnTo>
                  <a:lnTo>
                    <a:pt x="1545" y="1361"/>
                  </a:lnTo>
                  <a:lnTo>
                    <a:pt x="1545" y="1367"/>
                  </a:lnTo>
                  <a:lnTo>
                    <a:pt x="1546" y="1372"/>
                  </a:lnTo>
                  <a:lnTo>
                    <a:pt x="1546" y="1378"/>
                  </a:lnTo>
                  <a:lnTo>
                    <a:pt x="1546" y="1384"/>
                  </a:lnTo>
                  <a:lnTo>
                    <a:pt x="1546" y="1389"/>
                  </a:lnTo>
                  <a:lnTo>
                    <a:pt x="1547" y="1395"/>
                  </a:lnTo>
                  <a:lnTo>
                    <a:pt x="1547" y="1400"/>
                  </a:lnTo>
                  <a:lnTo>
                    <a:pt x="1547" y="1405"/>
                  </a:lnTo>
                  <a:lnTo>
                    <a:pt x="1547" y="1411"/>
                  </a:lnTo>
                  <a:lnTo>
                    <a:pt x="1547" y="1416"/>
                  </a:lnTo>
                  <a:lnTo>
                    <a:pt x="1547" y="1422"/>
                  </a:lnTo>
                  <a:lnTo>
                    <a:pt x="1547" y="1427"/>
                  </a:lnTo>
                  <a:lnTo>
                    <a:pt x="1548" y="1432"/>
                  </a:lnTo>
                  <a:lnTo>
                    <a:pt x="1548" y="1438"/>
                  </a:lnTo>
                  <a:lnTo>
                    <a:pt x="1548" y="1443"/>
                  </a:lnTo>
                  <a:lnTo>
                    <a:pt x="1548" y="1448"/>
                  </a:lnTo>
                  <a:lnTo>
                    <a:pt x="1548" y="1453"/>
                  </a:lnTo>
                  <a:lnTo>
                    <a:pt x="1549" y="1459"/>
                  </a:lnTo>
                  <a:lnTo>
                    <a:pt x="1549" y="1464"/>
                  </a:lnTo>
                  <a:lnTo>
                    <a:pt x="1549" y="1469"/>
                  </a:lnTo>
                  <a:lnTo>
                    <a:pt x="1549" y="1474"/>
                  </a:lnTo>
                  <a:lnTo>
                    <a:pt x="1549" y="1479"/>
                  </a:lnTo>
                  <a:lnTo>
                    <a:pt x="1549" y="1484"/>
                  </a:lnTo>
                  <a:lnTo>
                    <a:pt x="1549" y="1489"/>
                  </a:lnTo>
                  <a:lnTo>
                    <a:pt x="1550" y="1494"/>
                  </a:lnTo>
                  <a:lnTo>
                    <a:pt x="1550" y="1499"/>
                  </a:lnTo>
                  <a:lnTo>
                    <a:pt x="1550" y="1504"/>
                  </a:lnTo>
                  <a:lnTo>
                    <a:pt x="1550" y="1508"/>
                  </a:lnTo>
                  <a:lnTo>
                    <a:pt x="1550" y="1513"/>
                  </a:lnTo>
                  <a:lnTo>
                    <a:pt x="1550" y="1518"/>
                  </a:lnTo>
                  <a:lnTo>
                    <a:pt x="1550" y="1523"/>
                  </a:lnTo>
                  <a:lnTo>
                    <a:pt x="1551" y="1527"/>
                  </a:lnTo>
                  <a:lnTo>
                    <a:pt x="1551" y="1532"/>
                  </a:lnTo>
                  <a:lnTo>
                    <a:pt x="1551" y="1537"/>
                  </a:lnTo>
                  <a:lnTo>
                    <a:pt x="1551" y="1541"/>
                  </a:lnTo>
                  <a:lnTo>
                    <a:pt x="1552" y="1546"/>
                  </a:lnTo>
                  <a:lnTo>
                    <a:pt x="1552" y="1550"/>
                  </a:lnTo>
                  <a:lnTo>
                    <a:pt x="1552" y="1555"/>
                  </a:lnTo>
                  <a:lnTo>
                    <a:pt x="1552" y="1559"/>
                  </a:lnTo>
                  <a:lnTo>
                    <a:pt x="1552" y="1564"/>
                  </a:lnTo>
                  <a:lnTo>
                    <a:pt x="1552" y="1568"/>
                  </a:lnTo>
                  <a:lnTo>
                    <a:pt x="1552" y="1573"/>
                  </a:lnTo>
                  <a:lnTo>
                    <a:pt x="1553" y="1577"/>
                  </a:lnTo>
                  <a:lnTo>
                    <a:pt x="1553" y="1581"/>
                  </a:lnTo>
                  <a:lnTo>
                    <a:pt x="1553" y="1585"/>
                  </a:lnTo>
                  <a:lnTo>
                    <a:pt x="1553" y="1589"/>
                  </a:lnTo>
                  <a:lnTo>
                    <a:pt x="1553" y="1594"/>
                  </a:lnTo>
                  <a:lnTo>
                    <a:pt x="1553" y="1598"/>
                  </a:lnTo>
                  <a:lnTo>
                    <a:pt x="1553" y="1602"/>
                  </a:lnTo>
                  <a:lnTo>
                    <a:pt x="1554" y="1606"/>
                  </a:lnTo>
                  <a:lnTo>
                    <a:pt x="1554" y="1610"/>
                  </a:lnTo>
                  <a:lnTo>
                    <a:pt x="1554" y="1614"/>
                  </a:lnTo>
                  <a:lnTo>
                    <a:pt x="1554" y="1618"/>
                  </a:lnTo>
                  <a:lnTo>
                    <a:pt x="1554" y="1622"/>
                  </a:lnTo>
                  <a:lnTo>
                    <a:pt x="1555" y="1625"/>
                  </a:lnTo>
                  <a:lnTo>
                    <a:pt x="1555" y="1629"/>
                  </a:lnTo>
                  <a:lnTo>
                    <a:pt x="1555" y="1633"/>
                  </a:lnTo>
                  <a:lnTo>
                    <a:pt x="1555" y="1637"/>
                  </a:lnTo>
                  <a:lnTo>
                    <a:pt x="1555" y="1640"/>
                  </a:lnTo>
                  <a:lnTo>
                    <a:pt x="1555" y="1644"/>
                  </a:lnTo>
                  <a:lnTo>
                    <a:pt x="1555" y="1648"/>
                  </a:lnTo>
                  <a:lnTo>
                    <a:pt x="1556" y="1651"/>
                  </a:lnTo>
                  <a:lnTo>
                    <a:pt x="1556" y="1655"/>
                  </a:lnTo>
                  <a:lnTo>
                    <a:pt x="1556" y="1658"/>
                  </a:lnTo>
                  <a:lnTo>
                    <a:pt x="1556" y="1662"/>
                  </a:lnTo>
                  <a:lnTo>
                    <a:pt x="1557" y="1665"/>
                  </a:lnTo>
                  <a:lnTo>
                    <a:pt x="1557" y="1668"/>
                  </a:lnTo>
                  <a:lnTo>
                    <a:pt x="1557" y="1672"/>
                  </a:lnTo>
                  <a:lnTo>
                    <a:pt x="1557" y="1675"/>
                  </a:lnTo>
                  <a:lnTo>
                    <a:pt x="1557" y="1678"/>
                  </a:lnTo>
                  <a:lnTo>
                    <a:pt x="1557" y="1681"/>
                  </a:lnTo>
                  <a:lnTo>
                    <a:pt x="1557" y="1684"/>
                  </a:lnTo>
                  <a:lnTo>
                    <a:pt x="1558" y="1688"/>
                  </a:lnTo>
                  <a:lnTo>
                    <a:pt x="1558" y="1691"/>
                  </a:lnTo>
                  <a:lnTo>
                    <a:pt x="1558" y="1694"/>
                  </a:lnTo>
                  <a:lnTo>
                    <a:pt x="1558" y="1697"/>
                  </a:lnTo>
                  <a:lnTo>
                    <a:pt x="1558" y="1700"/>
                  </a:lnTo>
                  <a:lnTo>
                    <a:pt x="1558" y="1702"/>
                  </a:lnTo>
                  <a:lnTo>
                    <a:pt x="1558" y="1706"/>
                  </a:lnTo>
                  <a:lnTo>
                    <a:pt x="1559" y="1708"/>
                  </a:lnTo>
                  <a:lnTo>
                    <a:pt x="1559" y="1711"/>
                  </a:lnTo>
                  <a:lnTo>
                    <a:pt x="1559" y="1714"/>
                  </a:lnTo>
                  <a:lnTo>
                    <a:pt x="1559" y="1716"/>
                  </a:lnTo>
                  <a:lnTo>
                    <a:pt x="1559" y="1719"/>
                  </a:lnTo>
                  <a:lnTo>
                    <a:pt x="1560" y="1721"/>
                  </a:lnTo>
                  <a:lnTo>
                    <a:pt x="1560" y="1724"/>
                  </a:lnTo>
                  <a:lnTo>
                    <a:pt x="1560" y="1726"/>
                  </a:lnTo>
                  <a:lnTo>
                    <a:pt x="1560" y="1729"/>
                  </a:lnTo>
                  <a:lnTo>
                    <a:pt x="1560" y="1731"/>
                  </a:lnTo>
                  <a:lnTo>
                    <a:pt x="1560" y="1734"/>
                  </a:lnTo>
                  <a:lnTo>
                    <a:pt x="1560" y="1736"/>
                  </a:lnTo>
                  <a:lnTo>
                    <a:pt x="1561" y="1738"/>
                  </a:lnTo>
                  <a:lnTo>
                    <a:pt x="1561" y="1740"/>
                  </a:lnTo>
                  <a:lnTo>
                    <a:pt x="1561" y="1742"/>
                  </a:lnTo>
                  <a:lnTo>
                    <a:pt x="1561" y="1745"/>
                  </a:lnTo>
                  <a:lnTo>
                    <a:pt x="1562" y="1747"/>
                  </a:lnTo>
                  <a:lnTo>
                    <a:pt x="1562" y="1749"/>
                  </a:lnTo>
                  <a:lnTo>
                    <a:pt x="1562" y="1751"/>
                  </a:lnTo>
                  <a:lnTo>
                    <a:pt x="1562" y="1753"/>
                  </a:lnTo>
                  <a:lnTo>
                    <a:pt x="1562" y="1755"/>
                  </a:lnTo>
                  <a:lnTo>
                    <a:pt x="1562" y="1756"/>
                  </a:lnTo>
                  <a:lnTo>
                    <a:pt x="1562" y="1758"/>
                  </a:lnTo>
                  <a:lnTo>
                    <a:pt x="1563" y="1760"/>
                  </a:lnTo>
                  <a:lnTo>
                    <a:pt x="1563" y="1761"/>
                  </a:lnTo>
                  <a:lnTo>
                    <a:pt x="1563" y="1763"/>
                  </a:lnTo>
                  <a:lnTo>
                    <a:pt x="1563" y="1765"/>
                  </a:lnTo>
                  <a:lnTo>
                    <a:pt x="1563" y="1766"/>
                  </a:lnTo>
                  <a:lnTo>
                    <a:pt x="1563" y="1768"/>
                  </a:lnTo>
                  <a:lnTo>
                    <a:pt x="1563" y="1769"/>
                  </a:lnTo>
                  <a:lnTo>
                    <a:pt x="1564" y="1771"/>
                  </a:lnTo>
                  <a:lnTo>
                    <a:pt x="1564" y="1772"/>
                  </a:lnTo>
                  <a:lnTo>
                    <a:pt x="1564" y="1773"/>
                  </a:lnTo>
                  <a:lnTo>
                    <a:pt x="1564" y="1775"/>
                  </a:lnTo>
                  <a:lnTo>
                    <a:pt x="1564" y="1776"/>
                  </a:lnTo>
                  <a:lnTo>
                    <a:pt x="1565" y="1777"/>
                  </a:lnTo>
                  <a:lnTo>
                    <a:pt x="1565" y="1778"/>
                  </a:lnTo>
                  <a:lnTo>
                    <a:pt x="1565" y="1779"/>
                  </a:lnTo>
                  <a:lnTo>
                    <a:pt x="1565" y="1780"/>
                  </a:lnTo>
                  <a:lnTo>
                    <a:pt x="1565" y="1781"/>
                  </a:lnTo>
                  <a:lnTo>
                    <a:pt x="1565" y="1782"/>
                  </a:lnTo>
                  <a:lnTo>
                    <a:pt x="1565" y="1783"/>
                  </a:lnTo>
                  <a:lnTo>
                    <a:pt x="1566" y="1784"/>
                  </a:lnTo>
                  <a:lnTo>
                    <a:pt x="1566" y="1785"/>
                  </a:lnTo>
                  <a:lnTo>
                    <a:pt x="1566" y="1786"/>
                  </a:lnTo>
                  <a:lnTo>
                    <a:pt x="1566" y="1786"/>
                  </a:lnTo>
                  <a:lnTo>
                    <a:pt x="1567" y="1787"/>
                  </a:lnTo>
                  <a:lnTo>
                    <a:pt x="1567" y="1788"/>
                  </a:lnTo>
                  <a:lnTo>
                    <a:pt x="1567" y="1788"/>
                  </a:lnTo>
                  <a:lnTo>
                    <a:pt x="1567" y="1789"/>
                  </a:lnTo>
                  <a:lnTo>
                    <a:pt x="1567" y="1789"/>
                  </a:lnTo>
                  <a:lnTo>
                    <a:pt x="1567" y="1789"/>
                  </a:lnTo>
                  <a:lnTo>
                    <a:pt x="1567" y="1790"/>
                  </a:lnTo>
                  <a:lnTo>
                    <a:pt x="1568" y="1790"/>
                  </a:lnTo>
                  <a:lnTo>
                    <a:pt x="1568" y="1791"/>
                  </a:lnTo>
                  <a:lnTo>
                    <a:pt x="1568" y="1791"/>
                  </a:lnTo>
                  <a:lnTo>
                    <a:pt x="1568" y="1791"/>
                  </a:lnTo>
                  <a:lnTo>
                    <a:pt x="1568" y="1791"/>
                  </a:lnTo>
                  <a:lnTo>
                    <a:pt x="1568" y="1791"/>
                  </a:lnTo>
                  <a:lnTo>
                    <a:pt x="1568" y="1791"/>
                  </a:lnTo>
                  <a:lnTo>
                    <a:pt x="1569" y="1791"/>
                  </a:lnTo>
                  <a:lnTo>
                    <a:pt x="1569" y="1791"/>
                  </a:lnTo>
                  <a:lnTo>
                    <a:pt x="1569" y="1791"/>
                  </a:lnTo>
                  <a:lnTo>
                    <a:pt x="1569" y="1791"/>
                  </a:lnTo>
                  <a:lnTo>
                    <a:pt x="1569" y="1791"/>
                  </a:lnTo>
                  <a:lnTo>
                    <a:pt x="1570" y="1791"/>
                  </a:lnTo>
                  <a:lnTo>
                    <a:pt x="1570" y="1790"/>
                  </a:lnTo>
                  <a:lnTo>
                    <a:pt x="1570" y="1790"/>
                  </a:lnTo>
                  <a:lnTo>
                    <a:pt x="1570" y="1789"/>
                  </a:lnTo>
                  <a:lnTo>
                    <a:pt x="1570" y="1789"/>
                  </a:lnTo>
                  <a:lnTo>
                    <a:pt x="1570" y="1789"/>
                  </a:lnTo>
                  <a:lnTo>
                    <a:pt x="1571" y="1788"/>
                  </a:lnTo>
                  <a:lnTo>
                    <a:pt x="1571" y="1788"/>
                  </a:lnTo>
                  <a:lnTo>
                    <a:pt x="1571" y="1787"/>
                  </a:lnTo>
                  <a:lnTo>
                    <a:pt x="1571" y="1786"/>
                  </a:lnTo>
                  <a:lnTo>
                    <a:pt x="1571" y="1786"/>
                  </a:lnTo>
                  <a:lnTo>
                    <a:pt x="1572" y="1785"/>
                  </a:lnTo>
                  <a:lnTo>
                    <a:pt x="1572" y="1784"/>
                  </a:lnTo>
                  <a:lnTo>
                    <a:pt x="1572" y="1783"/>
                  </a:lnTo>
                  <a:lnTo>
                    <a:pt x="1572" y="1782"/>
                  </a:lnTo>
                  <a:lnTo>
                    <a:pt x="1572" y="1781"/>
                  </a:lnTo>
                  <a:lnTo>
                    <a:pt x="1572" y="1780"/>
                  </a:lnTo>
                  <a:lnTo>
                    <a:pt x="1572" y="1779"/>
                  </a:lnTo>
                  <a:lnTo>
                    <a:pt x="1573" y="1778"/>
                  </a:lnTo>
                  <a:lnTo>
                    <a:pt x="1573" y="1777"/>
                  </a:lnTo>
                  <a:lnTo>
                    <a:pt x="1573" y="1776"/>
                  </a:lnTo>
                  <a:lnTo>
                    <a:pt x="1573" y="1775"/>
                  </a:lnTo>
                  <a:lnTo>
                    <a:pt x="1573" y="1773"/>
                  </a:lnTo>
                  <a:lnTo>
                    <a:pt x="1573" y="1772"/>
                  </a:lnTo>
                  <a:lnTo>
                    <a:pt x="1573" y="1771"/>
                  </a:lnTo>
                  <a:lnTo>
                    <a:pt x="1574" y="1769"/>
                  </a:lnTo>
                  <a:lnTo>
                    <a:pt x="1574" y="1768"/>
                  </a:lnTo>
                  <a:lnTo>
                    <a:pt x="1574" y="1766"/>
                  </a:lnTo>
                  <a:lnTo>
                    <a:pt x="1574" y="1765"/>
                  </a:lnTo>
                  <a:lnTo>
                    <a:pt x="1575" y="1763"/>
                  </a:lnTo>
                  <a:lnTo>
                    <a:pt x="1575" y="1762"/>
                  </a:lnTo>
                  <a:lnTo>
                    <a:pt x="1575" y="1760"/>
                  </a:lnTo>
                  <a:lnTo>
                    <a:pt x="1575" y="1758"/>
                  </a:lnTo>
                  <a:lnTo>
                    <a:pt x="1575" y="1757"/>
                  </a:lnTo>
                  <a:lnTo>
                    <a:pt x="1575" y="1755"/>
                  </a:lnTo>
                  <a:lnTo>
                    <a:pt x="1575" y="1753"/>
                  </a:lnTo>
                  <a:lnTo>
                    <a:pt x="1576" y="1751"/>
                  </a:lnTo>
                  <a:lnTo>
                    <a:pt x="1576" y="1749"/>
                  </a:lnTo>
                  <a:lnTo>
                    <a:pt x="1576" y="1747"/>
                  </a:lnTo>
                  <a:lnTo>
                    <a:pt x="1576" y="1745"/>
                  </a:lnTo>
                  <a:lnTo>
                    <a:pt x="1576" y="1743"/>
                  </a:lnTo>
                  <a:lnTo>
                    <a:pt x="1577" y="1741"/>
                  </a:lnTo>
                  <a:lnTo>
                    <a:pt x="1577" y="1739"/>
                  </a:lnTo>
                  <a:lnTo>
                    <a:pt x="1577" y="1737"/>
                  </a:lnTo>
                  <a:lnTo>
                    <a:pt x="1577" y="1735"/>
                  </a:lnTo>
                  <a:lnTo>
                    <a:pt x="1577" y="1732"/>
                  </a:lnTo>
                  <a:lnTo>
                    <a:pt x="1577" y="1730"/>
                  </a:lnTo>
                  <a:lnTo>
                    <a:pt x="1577" y="1727"/>
                  </a:lnTo>
                  <a:lnTo>
                    <a:pt x="1578" y="1725"/>
                  </a:lnTo>
                  <a:lnTo>
                    <a:pt x="1578" y="1723"/>
                  </a:lnTo>
                  <a:lnTo>
                    <a:pt x="1578" y="1720"/>
                  </a:lnTo>
                  <a:lnTo>
                    <a:pt x="1578" y="1718"/>
                  </a:lnTo>
                  <a:lnTo>
                    <a:pt x="1578" y="1715"/>
                  </a:lnTo>
                  <a:lnTo>
                    <a:pt x="1578" y="1712"/>
                  </a:lnTo>
                  <a:lnTo>
                    <a:pt x="1578" y="1710"/>
                  </a:lnTo>
                  <a:lnTo>
                    <a:pt x="1579" y="1707"/>
                  </a:lnTo>
                  <a:lnTo>
                    <a:pt x="1579" y="1705"/>
                  </a:lnTo>
                  <a:lnTo>
                    <a:pt x="1579" y="1702"/>
                  </a:lnTo>
                  <a:lnTo>
                    <a:pt x="1579" y="1699"/>
                  </a:lnTo>
                  <a:lnTo>
                    <a:pt x="1580" y="1696"/>
                  </a:lnTo>
                  <a:lnTo>
                    <a:pt x="1580" y="1693"/>
                  </a:lnTo>
                  <a:lnTo>
                    <a:pt x="1580" y="1691"/>
                  </a:lnTo>
                  <a:lnTo>
                    <a:pt x="1580" y="1688"/>
                  </a:lnTo>
                  <a:lnTo>
                    <a:pt x="1580" y="1684"/>
                  </a:lnTo>
                  <a:lnTo>
                    <a:pt x="1580" y="1681"/>
                  </a:lnTo>
                  <a:lnTo>
                    <a:pt x="1580" y="1678"/>
                  </a:lnTo>
                  <a:lnTo>
                    <a:pt x="1581" y="1675"/>
                  </a:lnTo>
                  <a:lnTo>
                    <a:pt x="1581" y="1672"/>
                  </a:lnTo>
                  <a:lnTo>
                    <a:pt x="1581" y="1669"/>
                  </a:lnTo>
                  <a:lnTo>
                    <a:pt x="1581" y="1666"/>
                  </a:lnTo>
                  <a:lnTo>
                    <a:pt x="1581" y="1663"/>
                  </a:lnTo>
                  <a:lnTo>
                    <a:pt x="1581" y="1659"/>
                  </a:lnTo>
                  <a:lnTo>
                    <a:pt x="1581" y="1656"/>
                  </a:lnTo>
                  <a:lnTo>
                    <a:pt x="1582" y="1653"/>
                  </a:lnTo>
                  <a:lnTo>
                    <a:pt x="1582" y="1649"/>
                  </a:lnTo>
                  <a:lnTo>
                    <a:pt x="1582" y="1646"/>
                  </a:lnTo>
                  <a:lnTo>
                    <a:pt x="1582" y="1642"/>
                  </a:lnTo>
                  <a:lnTo>
                    <a:pt x="1582" y="1638"/>
                  </a:lnTo>
                  <a:lnTo>
                    <a:pt x="1583" y="1635"/>
                  </a:lnTo>
                  <a:lnTo>
                    <a:pt x="1583" y="1632"/>
                  </a:lnTo>
                  <a:lnTo>
                    <a:pt x="1583" y="1628"/>
                  </a:lnTo>
                  <a:lnTo>
                    <a:pt x="1583" y="1624"/>
                  </a:lnTo>
                  <a:lnTo>
                    <a:pt x="1583" y="1620"/>
                  </a:lnTo>
                  <a:lnTo>
                    <a:pt x="1583" y="1617"/>
                  </a:lnTo>
                  <a:lnTo>
                    <a:pt x="1583" y="1613"/>
                  </a:lnTo>
                  <a:lnTo>
                    <a:pt x="1584" y="1609"/>
                  </a:lnTo>
                  <a:lnTo>
                    <a:pt x="1584" y="1605"/>
                  </a:lnTo>
                  <a:lnTo>
                    <a:pt x="1584" y="1602"/>
                  </a:lnTo>
                  <a:lnTo>
                    <a:pt x="1584" y="1598"/>
                  </a:lnTo>
                  <a:lnTo>
                    <a:pt x="1585" y="1594"/>
                  </a:lnTo>
                  <a:lnTo>
                    <a:pt x="1585" y="1590"/>
                  </a:lnTo>
                  <a:lnTo>
                    <a:pt x="1585" y="1586"/>
                  </a:lnTo>
                  <a:lnTo>
                    <a:pt x="1585" y="1582"/>
                  </a:lnTo>
                  <a:lnTo>
                    <a:pt x="1585" y="1578"/>
                  </a:lnTo>
                  <a:lnTo>
                    <a:pt x="1585" y="1574"/>
                  </a:lnTo>
                  <a:lnTo>
                    <a:pt x="1585" y="1570"/>
                  </a:lnTo>
                  <a:lnTo>
                    <a:pt x="1586" y="1566"/>
                  </a:lnTo>
                  <a:lnTo>
                    <a:pt x="1586" y="1561"/>
                  </a:lnTo>
                  <a:lnTo>
                    <a:pt x="1586" y="1557"/>
                  </a:lnTo>
                  <a:lnTo>
                    <a:pt x="1586" y="1553"/>
                  </a:lnTo>
                  <a:lnTo>
                    <a:pt x="1586" y="1549"/>
                  </a:lnTo>
                  <a:lnTo>
                    <a:pt x="1586" y="1545"/>
                  </a:lnTo>
                  <a:lnTo>
                    <a:pt x="1586" y="1540"/>
                  </a:lnTo>
                  <a:lnTo>
                    <a:pt x="1587" y="1536"/>
                  </a:lnTo>
                  <a:lnTo>
                    <a:pt x="1587" y="1531"/>
                  </a:lnTo>
                  <a:lnTo>
                    <a:pt x="1587" y="1527"/>
                  </a:lnTo>
                  <a:lnTo>
                    <a:pt x="1587" y="1523"/>
                  </a:lnTo>
                  <a:lnTo>
                    <a:pt x="1587" y="1518"/>
                  </a:lnTo>
                  <a:lnTo>
                    <a:pt x="1588" y="1513"/>
                  </a:lnTo>
                  <a:lnTo>
                    <a:pt x="1588" y="1509"/>
                  </a:lnTo>
                  <a:lnTo>
                    <a:pt x="1588" y="1505"/>
                  </a:lnTo>
                  <a:lnTo>
                    <a:pt x="1588" y="1500"/>
                  </a:lnTo>
                  <a:lnTo>
                    <a:pt x="1588" y="1495"/>
                  </a:lnTo>
                  <a:lnTo>
                    <a:pt x="1588" y="1491"/>
                  </a:lnTo>
                  <a:lnTo>
                    <a:pt x="1588" y="1486"/>
                  </a:lnTo>
                  <a:lnTo>
                    <a:pt x="1589" y="1481"/>
                  </a:lnTo>
                  <a:lnTo>
                    <a:pt x="1589" y="1477"/>
                  </a:lnTo>
                  <a:lnTo>
                    <a:pt x="1589" y="1472"/>
                  </a:lnTo>
                  <a:lnTo>
                    <a:pt x="1589" y="1467"/>
                  </a:lnTo>
                  <a:lnTo>
                    <a:pt x="1590" y="1462"/>
                  </a:lnTo>
                  <a:lnTo>
                    <a:pt x="1590" y="1458"/>
                  </a:lnTo>
                  <a:lnTo>
                    <a:pt x="1590" y="1453"/>
                  </a:lnTo>
                  <a:lnTo>
                    <a:pt x="1590" y="1448"/>
                  </a:lnTo>
                  <a:lnTo>
                    <a:pt x="1590" y="1443"/>
                  </a:lnTo>
                  <a:lnTo>
                    <a:pt x="1590" y="1438"/>
                  </a:lnTo>
                  <a:lnTo>
                    <a:pt x="1590" y="1433"/>
                  </a:lnTo>
                  <a:lnTo>
                    <a:pt x="1591" y="1428"/>
                  </a:lnTo>
                  <a:lnTo>
                    <a:pt x="1591" y="1423"/>
                  </a:lnTo>
                  <a:lnTo>
                    <a:pt x="1591" y="1418"/>
                  </a:lnTo>
                  <a:lnTo>
                    <a:pt x="1591" y="1413"/>
                  </a:lnTo>
                  <a:lnTo>
                    <a:pt x="1591" y="1408"/>
                  </a:lnTo>
                  <a:lnTo>
                    <a:pt x="1591" y="1403"/>
                  </a:lnTo>
                  <a:lnTo>
                    <a:pt x="1591" y="1398"/>
                  </a:lnTo>
                  <a:lnTo>
                    <a:pt x="1592" y="1393"/>
                  </a:lnTo>
                  <a:lnTo>
                    <a:pt x="1592" y="1388"/>
                  </a:lnTo>
                  <a:lnTo>
                    <a:pt x="1592" y="1383"/>
                  </a:lnTo>
                  <a:lnTo>
                    <a:pt x="1592" y="1378"/>
                  </a:lnTo>
                  <a:lnTo>
                    <a:pt x="1592" y="1373"/>
                  </a:lnTo>
                  <a:lnTo>
                    <a:pt x="1593" y="1368"/>
                  </a:lnTo>
                  <a:lnTo>
                    <a:pt x="1593" y="1362"/>
                  </a:lnTo>
                  <a:lnTo>
                    <a:pt x="1593" y="1357"/>
                  </a:lnTo>
                  <a:lnTo>
                    <a:pt x="1593" y="1352"/>
                  </a:lnTo>
                  <a:lnTo>
                    <a:pt x="1593" y="1347"/>
                  </a:lnTo>
                  <a:lnTo>
                    <a:pt x="1593" y="1342"/>
                  </a:lnTo>
                  <a:lnTo>
                    <a:pt x="1593" y="1336"/>
                  </a:lnTo>
                  <a:lnTo>
                    <a:pt x="1594" y="1331"/>
                  </a:lnTo>
                  <a:lnTo>
                    <a:pt x="1594" y="1326"/>
                  </a:lnTo>
                  <a:lnTo>
                    <a:pt x="1594" y="1321"/>
                  </a:lnTo>
                  <a:lnTo>
                    <a:pt x="1594" y="1315"/>
                  </a:lnTo>
                  <a:lnTo>
                    <a:pt x="1595" y="1310"/>
                  </a:lnTo>
                  <a:lnTo>
                    <a:pt x="1595" y="1305"/>
                  </a:lnTo>
                  <a:lnTo>
                    <a:pt x="1595" y="1299"/>
                  </a:lnTo>
                  <a:lnTo>
                    <a:pt x="1595" y="1294"/>
                  </a:lnTo>
                  <a:lnTo>
                    <a:pt x="1595" y="1288"/>
                  </a:lnTo>
                  <a:lnTo>
                    <a:pt x="1595" y="1283"/>
                  </a:lnTo>
                  <a:lnTo>
                    <a:pt x="1595" y="1278"/>
                  </a:lnTo>
                  <a:lnTo>
                    <a:pt x="1596" y="1272"/>
                  </a:lnTo>
                  <a:lnTo>
                    <a:pt x="1596" y="1267"/>
                  </a:lnTo>
                  <a:lnTo>
                    <a:pt x="1596" y="1261"/>
                  </a:lnTo>
                  <a:lnTo>
                    <a:pt x="1596" y="1256"/>
                  </a:lnTo>
                  <a:lnTo>
                    <a:pt x="1596" y="1250"/>
                  </a:lnTo>
                  <a:lnTo>
                    <a:pt x="1596" y="1245"/>
                  </a:lnTo>
                  <a:lnTo>
                    <a:pt x="1596" y="1239"/>
                  </a:lnTo>
                  <a:lnTo>
                    <a:pt x="1597" y="1234"/>
                  </a:lnTo>
                  <a:lnTo>
                    <a:pt x="1597" y="1228"/>
                  </a:lnTo>
                  <a:lnTo>
                    <a:pt x="1597" y="1223"/>
                  </a:lnTo>
                  <a:lnTo>
                    <a:pt x="1597" y="1217"/>
                  </a:lnTo>
                  <a:lnTo>
                    <a:pt x="1597" y="1212"/>
                  </a:lnTo>
                  <a:lnTo>
                    <a:pt x="1598" y="1206"/>
                  </a:lnTo>
                  <a:lnTo>
                    <a:pt x="1598" y="1201"/>
                  </a:lnTo>
                  <a:lnTo>
                    <a:pt x="1598" y="1195"/>
                  </a:lnTo>
                  <a:lnTo>
                    <a:pt x="1598" y="1190"/>
                  </a:lnTo>
                  <a:lnTo>
                    <a:pt x="1598" y="1184"/>
                  </a:lnTo>
                  <a:lnTo>
                    <a:pt x="1598" y="1178"/>
                  </a:lnTo>
                  <a:lnTo>
                    <a:pt x="1598" y="1173"/>
                  </a:lnTo>
                  <a:lnTo>
                    <a:pt x="1599" y="1167"/>
                  </a:lnTo>
                  <a:lnTo>
                    <a:pt x="1599" y="1162"/>
                  </a:lnTo>
                  <a:lnTo>
                    <a:pt x="1599" y="1156"/>
                  </a:lnTo>
                  <a:lnTo>
                    <a:pt x="1599" y="1150"/>
                  </a:lnTo>
                  <a:lnTo>
                    <a:pt x="1600" y="1145"/>
                  </a:lnTo>
                  <a:lnTo>
                    <a:pt x="1600" y="1139"/>
                  </a:lnTo>
                  <a:lnTo>
                    <a:pt x="1600" y="1134"/>
                  </a:lnTo>
                  <a:lnTo>
                    <a:pt x="1600" y="1128"/>
                  </a:lnTo>
                  <a:lnTo>
                    <a:pt x="1600" y="1122"/>
                  </a:lnTo>
                  <a:lnTo>
                    <a:pt x="1600" y="1117"/>
                  </a:lnTo>
                  <a:lnTo>
                    <a:pt x="1600" y="1111"/>
                  </a:lnTo>
                  <a:lnTo>
                    <a:pt x="1601" y="1105"/>
                  </a:lnTo>
                  <a:lnTo>
                    <a:pt x="1601" y="1100"/>
                  </a:lnTo>
                  <a:lnTo>
                    <a:pt x="1601" y="1094"/>
                  </a:lnTo>
                  <a:lnTo>
                    <a:pt x="1601" y="1088"/>
                  </a:lnTo>
                  <a:lnTo>
                    <a:pt x="1601" y="1083"/>
                  </a:lnTo>
                  <a:lnTo>
                    <a:pt x="1601" y="1077"/>
                  </a:lnTo>
                  <a:lnTo>
                    <a:pt x="1601" y="1071"/>
                  </a:lnTo>
                  <a:lnTo>
                    <a:pt x="1602" y="1066"/>
                  </a:lnTo>
                  <a:lnTo>
                    <a:pt x="1602" y="1060"/>
                  </a:lnTo>
                  <a:lnTo>
                    <a:pt x="1602" y="1055"/>
                  </a:lnTo>
                  <a:lnTo>
                    <a:pt x="1602" y="1049"/>
                  </a:lnTo>
                  <a:lnTo>
                    <a:pt x="1602" y="1043"/>
                  </a:lnTo>
                  <a:lnTo>
                    <a:pt x="1603" y="1038"/>
                  </a:lnTo>
                  <a:lnTo>
                    <a:pt x="1603" y="1032"/>
                  </a:lnTo>
                  <a:lnTo>
                    <a:pt x="1603" y="1026"/>
                  </a:lnTo>
                  <a:lnTo>
                    <a:pt x="1603" y="1021"/>
                  </a:lnTo>
                  <a:lnTo>
                    <a:pt x="1603" y="1015"/>
                  </a:lnTo>
                  <a:lnTo>
                    <a:pt x="1603" y="1009"/>
                  </a:lnTo>
                  <a:lnTo>
                    <a:pt x="1604" y="1004"/>
                  </a:lnTo>
                  <a:lnTo>
                    <a:pt x="1604" y="998"/>
                  </a:lnTo>
                  <a:lnTo>
                    <a:pt x="1604" y="993"/>
                  </a:lnTo>
                  <a:lnTo>
                    <a:pt x="1604" y="987"/>
                  </a:lnTo>
                  <a:lnTo>
                    <a:pt x="1604" y="981"/>
                  </a:lnTo>
                  <a:lnTo>
                    <a:pt x="1605" y="976"/>
                  </a:lnTo>
                  <a:lnTo>
                    <a:pt x="1605" y="970"/>
                  </a:lnTo>
                  <a:lnTo>
                    <a:pt x="1605" y="965"/>
                  </a:lnTo>
                  <a:lnTo>
                    <a:pt x="1605" y="959"/>
                  </a:lnTo>
                  <a:lnTo>
                    <a:pt x="1605" y="954"/>
                  </a:lnTo>
                  <a:lnTo>
                    <a:pt x="1605" y="948"/>
                  </a:lnTo>
                  <a:lnTo>
                    <a:pt x="1605" y="943"/>
                  </a:lnTo>
                  <a:lnTo>
                    <a:pt x="1606" y="937"/>
                  </a:lnTo>
                  <a:lnTo>
                    <a:pt x="1606" y="932"/>
                  </a:lnTo>
                  <a:lnTo>
                    <a:pt x="1606" y="926"/>
                  </a:lnTo>
                  <a:lnTo>
                    <a:pt x="1606" y="920"/>
                  </a:lnTo>
                  <a:lnTo>
                    <a:pt x="1606" y="915"/>
                  </a:lnTo>
                  <a:lnTo>
                    <a:pt x="1606" y="910"/>
                  </a:lnTo>
                  <a:lnTo>
                    <a:pt x="1606" y="904"/>
                  </a:lnTo>
                  <a:lnTo>
                    <a:pt x="1607" y="899"/>
                  </a:lnTo>
                  <a:lnTo>
                    <a:pt x="1607" y="893"/>
                  </a:lnTo>
                  <a:lnTo>
                    <a:pt x="1607" y="888"/>
                  </a:lnTo>
                  <a:lnTo>
                    <a:pt x="1607" y="882"/>
                  </a:lnTo>
                  <a:lnTo>
                    <a:pt x="1608" y="877"/>
                  </a:lnTo>
                  <a:lnTo>
                    <a:pt x="1608" y="871"/>
                  </a:lnTo>
                  <a:lnTo>
                    <a:pt x="1608" y="866"/>
                  </a:lnTo>
                  <a:lnTo>
                    <a:pt x="1608" y="861"/>
                  </a:lnTo>
                  <a:lnTo>
                    <a:pt x="1608" y="855"/>
                  </a:lnTo>
                  <a:lnTo>
                    <a:pt x="1608" y="850"/>
                  </a:lnTo>
                  <a:lnTo>
                    <a:pt x="1608" y="845"/>
                  </a:lnTo>
                  <a:lnTo>
                    <a:pt x="1609" y="839"/>
                  </a:lnTo>
                  <a:lnTo>
                    <a:pt x="1609" y="834"/>
                  </a:lnTo>
                  <a:lnTo>
                    <a:pt x="1609" y="829"/>
                  </a:lnTo>
                  <a:lnTo>
                    <a:pt x="1609" y="823"/>
                  </a:lnTo>
                  <a:lnTo>
                    <a:pt x="1609" y="818"/>
                  </a:lnTo>
                  <a:lnTo>
                    <a:pt x="1609" y="813"/>
                  </a:lnTo>
                  <a:lnTo>
                    <a:pt x="1609" y="808"/>
                  </a:lnTo>
                  <a:lnTo>
                    <a:pt x="1610" y="802"/>
                  </a:lnTo>
                  <a:lnTo>
                    <a:pt x="1610" y="797"/>
                  </a:lnTo>
                  <a:lnTo>
                    <a:pt x="1610" y="792"/>
                  </a:lnTo>
                  <a:lnTo>
                    <a:pt x="1610" y="787"/>
                  </a:lnTo>
                  <a:lnTo>
                    <a:pt x="1610" y="782"/>
                  </a:lnTo>
                  <a:lnTo>
                    <a:pt x="1611" y="777"/>
                  </a:lnTo>
                  <a:lnTo>
                    <a:pt x="1611" y="771"/>
                  </a:lnTo>
                  <a:lnTo>
                    <a:pt x="1611" y="766"/>
                  </a:lnTo>
                  <a:lnTo>
                    <a:pt x="1611" y="761"/>
                  </a:lnTo>
                  <a:lnTo>
                    <a:pt x="1611" y="756"/>
                  </a:lnTo>
                  <a:lnTo>
                    <a:pt x="1611" y="751"/>
                  </a:lnTo>
                  <a:lnTo>
                    <a:pt x="1611" y="746"/>
                  </a:lnTo>
                  <a:lnTo>
                    <a:pt x="1612" y="741"/>
                  </a:lnTo>
                  <a:lnTo>
                    <a:pt x="1612" y="736"/>
                  </a:lnTo>
                  <a:lnTo>
                    <a:pt x="1612" y="731"/>
                  </a:lnTo>
                  <a:lnTo>
                    <a:pt x="1612" y="726"/>
                  </a:lnTo>
                  <a:lnTo>
                    <a:pt x="1613" y="721"/>
                  </a:lnTo>
                  <a:lnTo>
                    <a:pt x="1613" y="716"/>
                  </a:lnTo>
                  <a:lnTo>
                    <a:pt x="1613" y="712"/>
                  </a:lnTo>
                  <a:lnTo>
                    <a:pt x="1613" y="707"/>
                  </a:lnTo>
                  <a:lnTo>
                    <a:pt x="1613" y="702"/>
                  </a:lnTo>
                  <a:lnTo>
                    <a:pt x="1613" y="697"/>
                  </a:lnTo>
                  <a:lnTo>
                    <a:pt x="1613" y="692"/>
                  </a:lnTo>
                  <a:lnTo>
                    <a:pt x="1614" y="687"/>
                  </a:lnTo>
                  <a:lnTo>
                    <a:pt x="1614" y="683"/>
                  </a:lnTo>
                  <a:lnTo>
                    <a:pt x="1614" y="678"/>
                  </a:lnTo>
                  <a:lnTo>
                    <a:pt x="1614" y="673"/>
                  </a:lnTo>
                  <a:lnTo>
                    <a:pt x="1614" y="669"/>
                  </a:lnTo>
                  <a:lnTo>
                    <a:pt x="1614" y="664"/>
                  </a:lnTo>
                  <a:lnTo>
                    <a:pt x="1614" y="659"/>
                  </a:lnTo>
                  <a:lnTo>
                    <a:pt x="1615" y="654"/>
                  </a:lnTo>
                  <a:lnTo>
                    <a:pt x="1615" y="650"/>
                  </a:lnTo>
                  <a:lnTo>
                    <a:pt x="1615" y="646"/>
                  </a:lnTo>
                  <a:lnTo>
                    <a:pt x="1615" y="641"/>
                  </a:lnTo>
                  <a:lnTo>
                    <a:pt x="1615" y="636"/>
                  </a:lnTo>
                  <a:lnTo>
                    <a:pt x="1616" y="632"/>
                  </a:lnTo>
                  <a:lnTo>
                    <a:pt x="1616" y="628"/>
                  </a:lnTo>
                  <a:lnTo>
                    <a:pt x="1616" y="623"/>
                  </a:lnTo>
                  <a:lnTo>
                    <a:pt x="1616" y="619"/>
                  </a:lnTo>
                  <a:lnTo>
                    <a:pt x="1616" y="614"/>
                  </a:lnTo>
                  <a:lnTo>
                    <a:pt x="1616" y="610"/>
                  </a:lnTo>
                  <a:lnTo>
                    <a:pt x="1616" y="606"/>
                  </a:lnTo>
                  <a:lnTo>
                    <a:pt x="1617" y="601"/>
                  </a:lnTo>
                  <a:lnTo>
                    <a:pt x="1617" y="597"/>
                  </a:lnTo>
                  <a:lnTo>
                    <a:pt x="1617" y="593"/>
                  </a:lnTo>
                  <a:lnTo>
                    <a:pt x="1617" y="588"/>
                  </a:lnTo>
                  <a:lnTo>
                    <a:pt x="1618" y="584"/>
                  </a:lnTo>
                  <a:lnTo>
                    <a:pt x="1618" y="580"/>
                  </a:lnTo>
                  <a:lnTo>
                    <a:pt x="1618" y="576"/>
                  </a:lnTo>
                  <a:lnTo>
                    <a:pt x="1618" y="572"/>
                  </a:lnTo>
                  <a:lnTo>
                    <a:pt x="1618" y="568"/>
                  </a:lnTo>
                  <a:lnTo>
                    <a:pt x="1618" y="564"/>
                  </a:lnTo>
                  <a:lnTo>
                    <a:pt x="1618" y="560"/>
                  </a:lnTo>
                  <a:lnTo>
                    <a:pt x="1619" y="556"/>
                  </a:lnTo>
                  <a:lnTo>
                    <a:pt x="1619" y="552"/>
                  </a:lnTo>
                  <a:lnTo>
                    <a:pt x="1619" y="548"/>
                  </a:lnTo>
                  <a:lnTo>
                    <a:pt x="1619" y="544"/>
                  </a:lnTo>
                  <a:lnTo>
                    <a:pt x="1619" y="540"/>
                  </a:lnTo>
                  <a:lnTo>
                    <a:pt x="1619" y="536"/>
                  </a:lnTo>
                  <a:lnTo>
                    <a:pt x="1619" y="532"/>
                  </a:lnTo>
                  <a:lnTo>
                    <a:pt x="1620" y="529"/>
                  </a:lnTo>
                  <a:lnTo>
                    <a:pt x="1620" y="525"/>
                  </a:lnTo>
                  <a:lnTo>
                    <a:pt x="1620" y="521"/>
                  </a:lnTo>
                  <a:lnTo>
                    <a:pt x="1620" y="518"/>
                  </a:lnTo>
                  <a:lnTo>
                    <a:pt x="1620" y="514"/>
                  </a:lnTo>
                  <a:lnTo>
                    <a:pt x="1621" y="511"/>
                  </a:lnTo>
                  <a:lnTo>
                    <a:pt x="1621" y="507"/>
                  </a:lnTo>
                  <a:lnTo>
                    <a:pt x="1621" y="503"/>
                  </a:lnTo>
                  <a:lnTo>
                    <a:pt x="1621" y="500"/>
                  </a:lnTo>
                  <a:lnTo>
                    <a:pt x="1621" y="496"/>
                  </a:lnTo>
                  <a:lnTo>
                    <a:pt x="1621" y="493"/>
                  </a:lnTo>
                  <a:lnTo>
                    <a:pt x="1621" y="490"/>
                  </a:lnTo>
                  <a:lnTo>
                    <a:pt x="1622" y="486"/>
                  </a:lnTo>
                  <a:lnTo>
                    <a:pt x="1622" y="483"/>
                  </a:lnTo>
                  <a:lnTo>
                    <a:pt x="1622" y="480"/>
                  </a:lnTo>
                  <a:lnTo>
                    <a:pt x="1622" y="476"/>
                  </a:lnTo>
                  <a:lnTo>
                    <a:pt x="1623" y="473"/>
                  </a:lnTo>
                  <a:lnTo>
                    <a:pt x="1623" y="470"/>
                  </a:lnTo>
                  <a:lnTo>
                    <a:pt x="1623" y="467"/>
                  </a:lnTo>
                  <a:lnTo>
                    <a:pt x="1623" y="463"/>
                  </a:lnTo>
                  <a:lnTo>
                    <a:pt x="1623" y="460"/>
                  </a:lnTo>
                  <a:lnTo>
                    <a:pt x="1623" y="457"/>
                  </a:lnTo>
                  <a:lnTo>
                    <a:pt x="1623" y="454"/>
                  </a:lnTo>
                  <a:lnTo>
                    <a:pt x="1624" y="451"/>
                  </a:lnTo>
                  <a:lnTo>
                    <a:pt x="1624" y="448"/>
                  </a:lnTo>
                  <a:lnTo>
                    <a:pt x="1624" y="445"/>
                  </a:lnTo>
                  <a:lnTo>
                    <a:pt x="1624" y="442"/>
                  </a:lnTo>
                  <a:lnTo>
                    <a:pt x="1624" y="440"/>
                  </a:lnTo>
                  <a:lnTo>
                    <a:pt x="1624" y="437"/>
                  </a:lnTo>
                  <a:lnTo>
                    <a:pt x="1624" y="434"/>
                  </a:lnTo>
                  <a:lnTo>
                    <a:pt x="1625" y="431"/>
                  </a:lnTo>
                  <a:lnTo>
                    <a:pt x="1625" y="429"/>
                  </a:lnTo>
                  <a:lnTo>
                    <a:pt x="1625" y="426"/>
                  </a:lnTo>
                  <a:lnTo>
                    <a:pt x="1625" y="423"/>
                  </a:lnTo>
                  <a:lnTo>
                    <a:pt x="1625" y="421"/>
                  </a:lnTo>
                  <a:lnTo>
                    <a:pt x="1626" y="418"/>
                  </a:lnTo>
                  <a:lnTo>
                    <a:pt x="1626" y="416"/>
                  </a:lnTo>
                  <a:lnTo>
                    <a:pt x="1626" y="413"/>
                  </a:lnTo>
                  <a:lnTo>
                    <a:pt x="1626" y="411"/>
                  </a:lnTo>
                  <a:lnTo>
                    <a:pt x="1626" y="408"/>
                  </a:lnTo>
                  <a:lnTo>
                    <a:pt x="1626" y="406"/>
                  </a:lnTo>
                  <a:lnTo>
                    <a:pt x="1626" y="404"/>
                  </a:lnTo>
                  <a:lnTo>
                    <a:pt x="1627" y="401"/>
                  </a:lnTo>
                  <a:lnTo>
                    <a:pt x="1627" y="399"/>
                  </a:lnTo>
                  <a:lnTo>
                    <a:pt x="1627" y="397"/>
                  </a:lnTo>
                  <a:lnTo>
                    <a:pt x="1627" y="394"/>
                  </a:lnTo>
                  <a:lnTo>
                    <a:pt x="1628" y="393"/>
                  </a:lnTo>
                  <a:lnTo>
                    <a:pt x="1628" y="390"/>
                  </a:lnTo>
                  <a:lnTo>
                    <a:pt x="1628" y="388"/>
                  </a:lnTo>
                  <a:lnTo>
                    <a:pt x="1628" y="386"/>
                  </a:lnTo>
                  <a:lnTo>
                    <a:pt x="1628" y="384"/>
                  </a:lnTo>
                  <a:lnTo>
                    <a:pt x="1628" y="382"/>
                  </a:lnTo>
                  <a:lnTo>
                    <a:pt x="1628" y="380"/>
                  </a:lnTo>
                  <a:lnTo>
                    <a:pt x="1629" y="378"/>
                  </a:lnTo>
                  <a:lnTo>
                    <a:pt x="1629" y="376"/>
                  </a:lnTo>
                  <a:lnTo>
                    <a:pt x="1629" y="375"/>
                  </a:lnTo>
                  <a:lnTo>
                    <a:pt x="1629" y="373"/>
                  </a:lnTo>
                  <a:lnTo>
                    <a:pt x="1629" y="371"/>
                  </a:lnTo>
                  <a:lnTo>
                    <a:pt x="1629" y="370"/>
                  </a:lnTo>
                  <a:lnTo>
                    <a:pt x="1629" y="368"/>
                  </a:lnTo>
                  <a:lnTo>
                    <a:pt x="1630" y="366"/>
                  </a:lnTo>
                  <a:lnTo>
                    <a:pt x="1630" y="365"/>
                  </a:lnTo>
                  <a:lnTo>
                    <a:pt x="1630" y="363"/>
                  </a:lnTo>
                  <a:lnTo>
                    <a:pt x="1630" y="362"/>
                  </a:lnTo>
                  <a:lnTo>
                    <a:pt x="1630" y="360"/>
                  </a:lnTo>
                  <a:lnTo>
                    <a:pt x="1631" y="359"/>
                  </a:lnTo>
                  <a:lnTo>
                    <a:pt x="1631" y="357"/>
                  </a:lnTo>
                  <a:lnTo>
                    <a:pt x="1631" y="356"/>
                  </a:lnTo>
                  <a:lnTo>
                    <a:pt x="1631" y="355"/>
                  </a:lnTo>
                  <a:lnTo>
                    <a:pt x="1631" y="353"/>
                  </a:lnTo>
                  <a:lnTo>
                    <a:pt x="1631" y="352"/>
                  </a:lnTo>
                  <a:lnTo>
                    <a:pt x="1632" y="351"/>
                  </a:lnTo>
                  <a:lnTo>
                    <a:pt x="1632" y="350"/>
                  </a:lnTo>
                  <a:lnTo>
                    <a:pt x="1632" y="349"/>
                  </a:lnTo>
                  <a:lnTo>
                    <a:pt x="1632" y="348"/>
                  </a:lnTo>
                  <a:lnTo>
                    <a:pt x="1632" y="347"/>
                  </a:lnTo>
                  <a:lnTo>
                    <a:pt x="1633" y="346"/>
                  </a:lnTo>
                  <a:lnTo>
                    <a:pt x="1633" y="345"/>
                  </a:lnTo>
                  <a:lnTo>
                    <a:pt x="1633" y="344"/>
                  </a:lnTo>
                  <a:lnTo>
                    <a:pt x="1633" y="343"/>
                  </a:lnTo>
                  <a:lnTo>
                    <a:pt x="1633" y="342"/>
                  </a:lnTo>
                  <a:lnTo>
                    <a:pt x="1633" y="342"/>
                  </a:lnTo>
                  <a:lnTo>
                    <a:pt x="1633" y="341"/>
                  </a:lnTo>
                  <a:lnTo>
                    <a:pt x="1634" y="340"/>
                  </a:lnTo>
                  <a:lnTo>
                    <a:pt x="1634" y="339"/>
                  </a:lnTo>
                  <a:lnTo>
                    <a:pt x="1634" y="339"/>
                  </a:lnTo>
                  <a:lnTo>
                    <a:pt x="1634" y="338"/>
                  </a:lnTo>
                  <a:lnTo>
                    <a:pt x="1634" y="338"/>
                  </a:lnTo>
                  <a:lnTo>
                    <a:pt x="1634" y="337"/>
                  </a:lnTo>
                  <a:lnTo>
                    <a:pt x="1634" y="337"/>
                  </a:lnTo>
                  <a:lnTo>
                    <a:pt x="1635" y="336"/>
                  </a:lnTo>
                  <a:lnTo>
                    <a:pt x="1635" y="336"/>
                  </a:lnTo>
                  <a:lnTo>
                    <a:pt x="1635" y="335"/>
                  </a:lnTo>
                  <a:lnTo>
                    <a:pt x="1635" y="335"/>
                  </a:lnTo>
                  <a:lnTo>
                    <a:pt x="1636" y="335"/>
                  </a:lnTo>
                  <a:lnTo>
                    <a:pt x="1636" y="335"/>
                  </a:lnTo>
                  <a:lnTo>
                    <a:pt x="1636" y="335"/>
                  </a:lnTo>
                  <a:lnTo>
                    <a:pt x="1636" y="334"/>
                  </a:lnTo>
                  <a:lnTo>
                    <a:pt x="1636" y="334"/>
                  </a:lnTo>
                  <a:lnTo>
                    <a:pt x="1636" y="334"/>
                  </a:lnTo>
                  <a:lnTo>
                    <a:pt x="1636" y="334"/>
                  </a:lnTo>
                  <a:lnTo>
                    <a:pt x="1637" y="334"/>
                  </a:lnTo>
                  <a:lnTo>
                    <a:pt x="1637" y="334"/>
                  </a:lnTo>
                  <a:lnTo>
                    <a:pt x="1637" y="334"/>
                  </a:lnTo>
                  <a:lnTo>
                    <a:pt x="1637" y="334"/>
                  </a:lnTo>
                  <a:lnTo>
                    <a:pt x="1637" y="335"/>
                  </a:lnTo>
                  <a:lnTo>
                    <a:pt x="1637" y="335"/>
                  </a:lnTo>
                  <a:lnTo>
                    <a:pt x="1637" y="335"/>
                  </a:lnTo>
                  <a:lnTo>
                    <a:pt x="1638" y="335"/>
                  </a:lnTo>
                  <a:lnTo>
                    <a:pt x="1638" y="336"/>
                  </a:lnTo>
                  <a:lnTo>
                    <a:pt x="1638" y="336"/>
                  </a:lnTo>
                  <a:lnTo>
                    <a:pt x="1638" y="337"/>
                  </a:lnTo>
                  <a:lnTo>
                    <a:pt x="1638" y="337"/>
                  </a:lnTo>
                  <a:lnTo>
                    <a:pt x="1639" y="337"/>
                  </a:lnTo>
                  <a:lnTo>
                    <a:pt x="1639" y="338"/>
                  </a:lnTo>
                  <a:lnTo>
                    <a:pt x="1639" y="339"/>
                  </a:lnTo>
                  <a:lnTo>
                    <a:pt x="1639" y="339"/>
                  </a:lnTo>
                  <a:lnTo>
                    <a:pt x="1639" y="340"/>
                  </a:lnTo>
                  <a:lnTo>
                    <a:pt x="1639" y="340"/>
                  </a:lnTo>
                  <a:lnTo>
                    <a:pt x="1639" y="341"/>
                  </a:lnTo>
                  <a:lnTo>
                    <a:pt x="1640" y="342"/>
                  </a:lnTo>
                  <a:lnTo>
                    <a:pt x="1640" y="343"/>
                  </a:lnTo>
                  <a:lnTo>
                    <a:pt x="1640" y="343"/>
                  </a:lnTo>
                  <a:lnTo>
                    <a:pt x="1640" y="344"/>
                  </a:lnTo>
                  <a:lnTo>
                    <a:pt x="1641" y="345"/>
                  </a:lnTo>
                  <a:lnTo>
                    <a:pt x="1641" y="346"/>
                  </a:lnTo>
                  <a:lnTo>
                    <a:pt x="1641" y="347"/>
                  </a:lnTo>
                  <a:lnTo>
                    <a:pt x="1641" y="348"/>
                  </a:lnTo>
                  <a:lnTo>
                    <a:pt x="1641" y="349"/>
                  </a:lnTo>
                  <a:lnTo>
                    <a:pt x="1641" y="350"/>
                  </a:lnTo>
                  <a:lnTo>
                    <a:pt x="1641" y="351"/>
                  </a:lnTo>
                  <a:lnTo>
                    <a:pt x="1642" y="352"/>
                  </a:lnTo>
                  <a:lnTo>
                    <a:pt x="1642" y="354"/>
                  </a:lnTo>
                  <a:lnTo>
                    <a:pt x="1642" y="355"/>
                  </a:lnTo>
                  <a:lnTo>
                    <a:pt x="1642" y="356"/>
                  </a:lnTo>
                  <a:lnTo>
                    <a:pt x="1642" y="358"/>
                  </a:lnTo>
                  <a:lnTo>
                    <a:pt x="1642" y="359"/>
                  </a:lnTo>
                  <a:lnTo>
                    <a:pt x="1642" y="360"/>
                  </a:lnTo>
                  <a:lnTo>
                    <a:pt x="1643" y="362"/>
                  </a:lnTo>
                  <a:lnTo>
                    <a:pt x="1643" y="363"/>
                  </a:lnTo>
                  <a:lnTo>
                    <a:pt x="1643" y="365"/>
                  </a:lnTo>
                  <a:lnTo>
                    <a:pt x="1643" y="366"/>
                  </a:lnTo>
                  <a:lnTo>
                    <a:pt x="1643" y="368"/>
                  </a:lnTo>
                  <a:lnTo>
                    <a:pt x="1644" y="369"/>
                  </a:lnTo>
                  <a:lnTo>
                    <a:pt x="1644" y="371"/>
                  </a:lnTo>
                  <a:lnTo>
                    <a:pt x="1644" y="373"/>
                  </a:lnTo>
                  <a:lnTo>
                    <a:pt x="1644" y="374"/>
                  </a:lnTo>
                  <a:lnTo>
                    <a:pt x="1644" y="376"/>
                  </a:lnTo>
                  <a:lnTo>
                    <a:pt x="1644" y="378"/>
                  </a:lnTo>
                  <a:lnTo>
                    <a:pt x="1644" y="380"/>
                  </a:lnTo>
                  <a:lnTo>
                    <a:pt x="1645" y="381"/>
                  </a:lnTo>
                  <a:lnTo>
                    <a:pt x="1645" y="383"/>
                  </a:lnTo>
                  <a:lnTo>
                    <a:pt x="1645" y="385"/>
                  </a:lnTo>
                  <a:lnTo>
                    <a:pt x="1645" y="387"/>
                  </a:lnTo>
                  <a:lnTo>
                    <a:pt x="1646" y="389"/>
                  </a:lnTo>
                  <a:lnTo>
                    <a:pt x="1646" y="391"/>
                  </a:lnTo>
                  <a:lnTo>
                    <a:pt x="1646" y="393"/>
                  </a:lnTo>
                  <a:lnTo>
                    <a:pt x="1646" y="395"/>
                  </a:lnTo>
                  <a:lnTo>
                    <a:pt x="1646" y="398"/>
                  </a:lnTo>
                  <a:lnTo>
                    <a:pt x="1646" y="399"/>
                  </a:lnTo>
                  <a:lnTo>
                    <a:pt x="1646" y="402"/>
                  </a:lnTo>
                  <a:lnTo>
                    <a:pt x="1647" y="404"/>
                  </a:lnTo>
                  <a:lnTo>
                    <a:pt x="1647" y="406"/>
                  </a:lnTo>
                  <a:lnTo>
                    <a:pt x="1647" y="408"/>
                  </a:lnTo>
                  <a:lnTo>
                    <a:pt x="1647" y="411"/>
                  </a:lnTo>
                  <a:lnTo>
                    <a:pt x="1647" y="413"/>
                  </a:lnTo>
                  <a:lnTo>
                    <a:pt x="1647" y="416"/>
                  </a:lnTo>
                  <a:lnTo>
                    <a:pt x="1647" y="418"/>
                  </a:lnTo>
                  <a:lnTo>
                    <a:pt x="1648" y="420"/>
                  </a:lnTo>
                  <a:lnTo>
                    <a:pt x="1648" y="423"/>
                  </a:lnTo>
                  <a:lnTo>
                    <a:pt x="1648" y="425"/>
                  </a:lnTo>
                  <a:lnTo>
                    <a:pt x="1648" y="428"/>
                  </a:lnTo>
                  <a:lnTo>
                    <a:pt x="1648" y="431"/>
                  </a:lnTo>
                  <a:lnTo>
                    <a:pt x="1649" y="433"/>
                  </a:lnTo>
                  <a:lnTo>
                    <a:pt x="1649" y="435"/>
                  </a:lnTo>
                  <a:lnTo>
                    <a:pt x="1649" y="438"/>
                  </a:lnTo>
                  <a:lnTo>
                    <a:pt x="1649" y="441"/>
                  </a:lnTo>
                  <a:lnTo>
                    <a:pt x="1649" y="444"/>
                  </a:lnTo>
                  <a:lnTo>
                    <a:pt x="1649" y="446"/>
                  </a:lnTo>
                  <a:lnTo>
                    <a:pt x="1649" y="449"/>
                  </a:lnTo>
                  <a:lnTo>
                    <a:pt x="1650" y="452"/>
                  </a:lnTo>
                  <a:lnTo>
                    <a:pt x="1650" y="455"/>
                  </a:lnTo>
                  <a:lnTo>
                    <a:pt x="1650" y="458"/>
                  </a:lnTo>
                  <a:lnTo>
                    <a:pt x="1650" y="460"/>
                  </a:lnTo>
                  <a:lnTo>
                    <a:pt x="1651" y="463"/>
                  </a:lnTo>
                  <a:lnTo>
                    <a:pt x="1651" y="467"/>
                  </a:lnTo>
                  <a:lnTo>
                    <a:pt x="1651" y="469"/>
                  </a:lnTo>
                  <a:lnTo>
                    <a:pt x="1651" y="472"/>
                  </a:lnTo>
                  <a:lnTo>
                    <a:pt x="1651" y="475"/>
                  </a:lnTo>
                  <a:lnTo>
                    <a:pt x="1651" y="478"/>
                  </a:lnTo>
                  <a:lnTo>
                    <a:pt x="1651" y="481"/>
                  </a:lnTo>
                  <a:lnTo>
                    <a:pt x="1652" y="485"/>
                  </a:lnTo>
                  <a:lnTo>
                    <a:pt x="1652" y="488"/>
                  </a:lnTo>
                  <a:lnTo>
                    <a:pt x="1652" y="491"/>
                  </a:lnTo>
                  <a:lnTo>
                    <a:pt x="1652" y="494"/>
                  </a:lnTo>
                  <a:lnTo>
                    <a:pt x="1652" y="497"/>
                  </a:lnTo>
                  <a:lnTo>
                    <a:pt x="1652" y="501"/>
                  </a:lnTo>
                  <a:lnTo>
                    <a:pt x="1652" y="504"/>
                  </a:lnTo>
                  <a:lnTo>
                    <a:pt x="1653" y="507"/>
                  </a:lnTo>
                  <a:lnTo>
                    <a:pt x="1653" y="511"/>
                  </a:lnTo>
                  <a:lnTo>
                    <a:pt x="1653" y="514"/>
                  </a:lnTo>
                  <a:lnTo>
                    <a:pt x="1653" y="517"/>
                  </a:lnTo>
                  <a:lnTo>
                    <a:pt x="1653" y="521"/>
                  </a:lnTo>
                  <a:lnTo>
                    <a:pt x="1654" y="524"/>
                  </a:lnTo>
                  <a:lnTo>
                    <a:pt x="1654" y="527"/>
                  </a:lnTo>
                  <a:lnTo>
                    <a:pt x="1654" y="531"/>
                  </a:lnTo>
                  <a:lnTo>
                    <a:pt x="1654" y="534"/>
                  </a:lnTo>
                  <a:lnTo>
                    <a:pt x="1654" y="538"/>
                  </a:lnTo>
                  <a:lnTo>
                    <a:pt x="1654" y="541"/>
                  </a:lnTo>
                  <a:lnTo>
                    <a:pt x="1654" y="545"/>
                  </a:lnTo>
                  <a:lnTo>
                    <a:pt x="1655" y="549"/>
                  </a:lnTo>
                  <a:lnTo>
                    <a:pt x="1655" y="552"/>
                  </a:lnTo>
                  <a:lnTo>
                    <a:pt x="1655" y="556"/>
                  </a:lnTo>
                  <a:lnTo>
                    <a:pt x="1655" y="559"/>
                  </a:lnTo>
                  <a:lnTo>
                    <a:pt x="1656" y="563"/>
                  </a:lnTo>
                  <a:lnTo>
                    <a:pt x="1656" y="567"/>
                  </a:lnTo>
                  <a:lnTo>
                    <a:pt x="1656" y="570"/>
                  </a:lnTo>
                  <a:lnTo>
                    <a:pt x="1656" y="574"/>
                  </a:lnTo>
                  <a:lnTo>
                    <a:pt x="1656" y="578"/>
                  </a:lnTo>
                  <a:lnTo>
                    <a:pt x="1656" y="582"/>
                  </a:lnTo>
                  <a:lnTo>
                    <a:pt x="1656" y="586"/>
                  </a:lnTo>
                  <a:lnTo>
                    <a:pt x="1657" y="590"/>
                  </a:lnTo>
                  <a:lnTo>
                    <a:pt x="1657" y="593"/>
                  </a:lnTo>
                  <a:lnTo>
                    <a:pt x="1657" y="597"/>
                  </a:lnTo>
                  <a:lnTo>
                    <a:pt x="1657" y="601"/>
                  </a:lnTo>
                  <a:lnTo>
                    <a:pt x="1657" y="605"/>
                  </a:lnTo>
                  <a:lnTo>
                    <a:pt x="1657" y="609"/>
                  </a:lnTo>
                  <a:lnTo>
                    <a:pt x="1657" y="613"/>
                  </a:lnTo>
                  <a:lnTo>
                    <a:pt x="1658" y="617"/>
                  </a:lnTo>
                  <a:lnTo>
                    <a:pt x="1658" y="621"/>
                  </a:lnTo>
                  <a:lnTo>
                    <a:pt x="1658" y="624"/>
                  </a:lnTo>
                  <a:lnTo>
                    <a:pt x="1658" y="629"/>
                  </a:lnTo>
                  <a:lnTo>
                    <a:pt x="1658" y="633"/>
                  </a:lnTo>
                  <a:lnTo>
                    <a:pt x="1659" y="637"/>
                  </a:lnTo>
                  <a:lnTo>
                    <a:pt x="1659" y="641"/>
                  </a:lnTo>
                  <a:lnTo>
                    <a:pt x="1659" y="645"/>
                  </a:lnTo>
                  <a:lnTo>
                    <a:pt x="1659" y="649"/>
                  </a:lnTo>
                  <a:lnTo>
                    <a:pt x="1659" y="653"/>
                  </a:lnTo>
                  <a:lnTo>
                    <a:pt x="1659" y="657"/>
                  </a:lnTo>
                  <a:lnTo>
                    <a:pt x="1659" y="661"/>
                  </a:lnTo>
                  <a:lnTo>
                    <a:pt x="1660" y="666"/>
                  </a:lnTo>
                  <a:lnTo>
                    <a:pt x="1660" y="669"/>
                  </a:lnTo>
                  <a:lnTo>
                    <a:pt x="1660" y="674"/>
                  </a:lnTo>
                  <a:lnTo>
                    <a:pt x="1660" y="678"/>
                  </a:lnTo>
                  <a:lnTo>
                    <a:pt x="1661" y="682"/>
                  </a:lnTo>
                  <a:lnTo>
                    <a:pt x="1661" y="686"/>
                  </a:lnTo>
                  <a:lnTo>
                    <a:pt x="1661" y="690"/>
                  </a:lnTo>
                  <a:lnTo>
                    <a:pt x="1661" y="695"/>
                  </a:lnTo>
                  <a:lnTo>
                    <a:pt x="1661" y="699"/>
                  </a:lnTo>
                  <a:lnTo>
                    <a:pt x="1661" y="703"/>
                  </a:lnTo>
                  <a:lnTo>
                    <a:pt x="1661" y="708"/>
                  </a:lnTo>
                  <a:lnTo>
                    <a:pt x="1662" y="712"/>
                  </a:lnTo>
                  <a:lnTo>
                    <a:pt x="1662" y="716"/>
                  </a:lnTo>
                  <a:lnTo>
                    <a:pt x="1662" y="720"/>
                  </a:lnTo>
                  <a:lnTo>
                    <a:pt x="1662" y="725"/>
                  </a:lnTo>
                  <a:lnTo>
                    <a:pt x="1662" y="729"/>
                  </a:lnTo>
                  <a:lnTo>
                    <a:pt x="1662" y="733"/>
                  </a:lnTo>
                  <a:lnTo>
                    <a:pt x="1662" y="738"/>
                  </a:lnTo>
                  <a:lnTo>
                    <a:pt x="1663" y="742"/>
                  </a:lnTo>
                  <a:lnTo>
                    <a:pt x="1663" y="746"/>
                  </a:lnTo>
                  <a:lnTo>
                    <a:pt x="1663" y="751"/>
                  </a:lnTo>
                  <a:lnTo>
                    <a:pt x="1663" y="755"/>
                  </a:lnTo>
                  <a:lnTo>
                    <a:pt x="1663" y="760"/>
                  </a:lnTo>
                  <a:lnTo>
                    <a:pt x="1664" y="764"/>
                  </a:lnTo>
                  <a:lnTo>
                    <a:pt x="1664" y="769"/>
                  </a:lnTo>
                  <a:lnTo>
                    <a:pt x="1664" y="773"/>
                  </a:lnTo>
                  <a:lnTo>
                    <a:pt x="1664" y="777"/>
                  </a:lnTo>
                  <a:lnTo>
                    <a:pt x="1664" y="782"/>
                  </a:lnTo>
                  <a:lnTo>
                    <a:pt x="1664" y="786"/>
                  </a:lnTo>
                  <a:lnTo>
                    <a:pt x="1665" y="791"/>
                  </a:lnTo>
                  <a:lnTo>
                    <a:pt x="1665" y="795"/>
                  </a:lnTo>
                  <a:lnTo>
                    <a:pt x="1665" y="800"/>
                  </a:lnTo>
                  <a:lnTo>
                    <a:pt x="1665" y="804"/>
                  </a:lnTo>
                  <a:lnTo>
                    <a:pt x="1665" y="808"/>
                  </a:lnTo>
                  <a:lnTo>
                    <a:pt x="1665" y="813"/>
                  </a:lnTo>
                  <a:lnTo>
                    <a:pt x="1665" y="818"/>
                  </a:lnTo>
                  <a:lnTo>
                    <a:pt x="1666" y="822"/>
                  </a:lnTo>
                  <a:lnTo>
                    <a:pt x="1666" y="827"/>
                  </a:lnTo>
                  <a:lnTo>
                    <a:pt x="1666" y="831"/>
                  </a:lnTo>
                  <a:lnTo>
                    <a:pt x="1666" y="836"/>
                  </a:lnTo>
                  <a:lnTo>
                    <a:pt x="1666" y="840"/>
                  </a:lnTo>
                  <a:lnTo>
                    <a:pt x="1667" y="845"/>
                  </a:lnTo>
                  <a:lnTo>
                    <a:pt x="1667" y="849"/>
                  </a:lnTo>
                  <a:lnTo>
                    <a:pt x="1667" y="854"/>
                  </a:lnTo>
                  <a:lnTo>
                    <a:pt x="1667" y="858"/>
                  </a:lnTo>
                  <a:lnTo>
                    <a:pt x="1667" y="863"/>
                  </a:lnTo>
                  <a:lnTo>
                    <a:pt x="1667" y="868"/>
                  </a:lnTo>
                  <a:lnTo>
                    <a:pt x="1667" y="872"/>
                  </a:lnTo>
                  <a:lnTo>
                    <a:pt x="1668" y="876"/>
                  </a:lnTo>
                  <a:lnTo>
                    <a:pt x="1668" y="881"/>
                  </a:lnTo>
                  <a:lnTo>
                    <a:pt x="1668" y="886"/>
                  </a:lnTo>
                  <a:lnTo>
                    <a:pt x="1668" y="890"/>
                  </a:lnTo>
                  <a:lnTo>
                    <a:pt x="1669" y="895"/>
                  </a:lnTo>
                  <a:lnTo>
                    <a:pt x="1669" y="899"/>
                  </a:lnTo>
                  <a:lnTo>
                    <a:pt x="1669" y="904"/>
                  </a:lnTo>
                  <a:lnTo>
                    <a:pt x="1669" y="908"/>
                  </a:lnTo>
                  <a:lnTo>
                    <a:pt x="1669" y="913"/>
                  </a:lnTo>
                  <a:lnTo>
                    <a:pt x="1669" y="917"/>
                  </a:lnTo>
                  <a:lnTo>
                    <a:pt x="1669" y="922"/>
                  </a:lnTo>
                  <a:lnTo>
                    <a:pt x="1670" y="927"/>
                  </a:lnTo>
                  <a:lnTo>
                    <a:pt x="1670" y="931"/>
                  </a:lnTo>
                  <a:lnTo>
                    <a:pt x="1670" y="935"/>
                  </a:lnTo>
                  <a:lnTo>
                    <a:pt x="1670" y="940"/>
                  </a:lnTo>
                  <a:lnTo>
                    <a:pt x="1670" y="945"/>
                  </a:lnTo>
                  <a:lnTo>
                    <a:pt x="1670" y="949"/>
                  </a:lnTo>
                  <a:lnTo>
                    <a:pt x="1670" y="953"/>
                  </a:lnTo>
                  <a:lnTo>
                    <a:pt x="1671" y="958"/>
                  </a:lnTo>
                  <a:lnTo>
                    <a:pt x="1671" y="963"/>
                  </a:lnTo>
                  <a:lnTo>
                    <a:pt x="1671" y="967"/>
                  </a:lnTo>
                  <a:lnTo>
                    <a:pt x="1671" y="972"/>
                  </a:lnTo>
                  <a:lnTo>
                    <a:pt x="1671" y="976"/>
                  </a:lnTo>
                  <a:lnTo>
                    <a:pt x="1672" y="981"/>
                  </a:lnTo>
                  <a:lnTo>
                    <a:pt x="1672" y="985"/>
                  </a:lnTo>
                  <a:lnTo>
                    <a:pt x="1672" y="989"/>
                  </a:lnTo>
                  <a:lnTo>
                    <a:pt x="1672" y="994"/>
                  </a:lnTo>
                  <a:lnTo>
                    <a:pt x="1672" y="999"/>
                  </a:lnTo>
                  <a:lnTo>
                    <a:pt x="1672" y="1003"/>
                  </a:lnTo>
                  <a:lnTo>
                    <a:pt x="1672" y="1007"/>
                  </a:lnTo>
                  <a:lnTo>
                    <a:pt x="1673" y="1012"/>
                  </a:lnTo>
                  <a:lnTo>
                    <a:pt x="1673" y="1016"/>
                  </a:lnTo>
                  <a:lnTo>
                    <a:pt x="1673" y="1021"/>
                  </a:lnTo>
                  <a:lnTo>
                    <a:pt x="1673" y="1025"/>
                  </a:lnTo>
                  <a:lnTo>
                    <a:pt x="1674" y="1030"/>
                  </a:lnTo>
                  <a:lnTo>
                    <a:pt x="1674" y="1034"/>
                  </a:lnTo>
                  <a:lnTo>
                    <a:pt x="1674" y="1038"/>
                  </a:lnTo>
                  <a:lnTo>
                    <a:pt x="1674" y="1043"/>
                  </a:lnTo>
                  <a:lnTo>
                    <a:pt x="1674" y="1047"/>
                  </a:lnTo>
                  <a:lnTo>
                    <a:pt x="1674" y="1052"/>
                  </a:lnTo>
                  <a:lnTo>
                    <a:pt x="1674" y="1056"/>
                  </a:lnTo>
                  <a:lnTo>
                    <a:pt x="1675" y="1060"/>
                  </a:lnTo>
                  <a:lnTo>
                    <a:pt x="1675" y="1065"/>
                  </a:lnTo>
                  <a:lnTo>
                    <a:pt x="1675" y="1069"/>
                  </a:lnTo>
                  <a:lnTo>
                    <a:pt x="1675" y="1073"/>
                  </a:lnTo>
                  <a:lnTo>
                    <a:pt x="1675" y="1078"/>
                  </a:lnTo>
                  <a:lnTo>
                    <a:pt x="1675" y="1082"/>
                  </a:lnTo>
                  <a:lnTo>
                    <a:pt x="1675" y="1086"/>
                  </a:lnTo>
                  <a:lnTo>
                    <a:pt x="1676" y="1091"/>
                  </a:lnTo>
                  <a:lnTo>
                    <a:pt x="1676" y="1095"/>
                  </a:lnTo>
                  <a:lnTo>
                    <a:pt x="1676" y="1099"/>
                  </a:lnTo>
                  <a:lnTo>
                    <a:pt x="1676" y="1104"/>
                  </a:lnTo>
                  <a:lnTo>
                    <a:pt x="1676" y="1108"/>
                  </a:lnTo>
                  <a:lnTo>
                    <a:pt x="1677" y="1112"/>
                  </a:lnTo>
                  <a:lnTo>
                    <a:pt x="1677" y="1116"/>
                  </a:lnTo>
                  <a:lnTo>
                    <a:pt x="1677" y="1121"/>
                  </a:lnTo>
                  <a:lnTo>
                    <a:pt x="1677" y="1125"/>
                  </a:lnTo>
                  <a:lnTo>
                    <a:pt x="1677" y="1129"/>
                  </a:lnTo>
                  <a:lnTo>
                    <a:pt x="1677" y="1133"/>
                  </a:lnTo>
                  <a:lnTo>
                    <a:pt x="1677" y="1137"/>
                  </a:lnTo>
                  <a:lnTo>
                    <a:pt x="1678" y="1142"/>
                  </a:lnTo>
                  <a:lnTo>
                    <a:pt x="1678" y="1145"/>
                  </a:lnTo>
                  <a:lnTo>
                    <a:pt x="1678" y="1150"/>
                  </a:lnTo>
                  <a:lnTo>
                    <a:pt x="1678" y="1154"/>
                  </a:lnTo>
                  <a:lnTo>
                    <a:pt x="1679" y="1158"/>
                  </a:lnTo>
                  <a:lnTo>
                    <a:pt x="1679" y="1162"/>
                  </a:lnTo>
                  <a:lnTo>
                    <a:pt x="1679" y="1166"/>
                  </a:lnTo>
                  <a:lnTo>
                    <a:pt x="1679" y="1170"/>
                  </a:lnTo>
                  <a:lnTo>
                    <a:pt x="1679" y="1174"/>
                  </a:lnTo>
                  <a:lnTo>
                    <a:pt x="1679" y="1178"/>
                  </a:lnTo>
                  <a:lnTo>
                    <a:pt x="1679" y="1182"/>
                  </a:lnTo>
                  <a:lnTo>
                    <a:pt x="1680" y="1186"/>
                  </a:lnTo>
                  <a:lnTo>
                    <a:pt x="1680" y="1190"/>
                  </a:lnTo>
                  <a:lnTo>
                    <a:pt x="1680" y="1194"/>
                  </a:lnTo>
                  <a:lnTo>
                    <a:pt x="1680" y="1198"/>
                  </a:lnTo>
                  <a:lnTo>
                    <a:pt x="1680" y="1202"/>
                  </a:lnTo>
                  <a:lnTo>
                    <a:pt x="1680" y="1206"/>
                  </a:lnTo>
                  <a:lnTo>
                    <a:pt x="1680" y="1209"/>
                  </a:lnTo>
                  <a:lnTo>
                    <a:pt x="1681" y="1213"/>
                  </a:lnTo>
                  <a:lnTo>
                    <a:pt x="1681" y="1217"/>
                  </a:lnTo>
                  <a:lnTo>
                    <a:pt x="1681" y="1221"/>
                  </a:lnTo>
                  <a:lnTo>
                    <a:pt x="1681" y="1225"/>
                  </a:lnTo>
                  <a:lnTo>
                    <a:pt x="1681" y="1229"/>
                  </a:lnTo>
                  <a:lnTo>
                    <a:pt x="1682" y="1232"/>
                  </a:lnTo>
                  <a:lnTo>
                    <a:pt x="1682" y="1236"/>
                  </a:lnTo>
                  <a:lnTo>
                    <a:pt x="1682" y="1240"/>
                  </a:lnTo>
                  <a:lnTo>
                    <a:pt x="1682" y="1244"/>
                  </a:lnTo>
                  <a:lnTo>
                    <a:pt x="1682" y="1247"/>
                  </a:lnTo>
                  <a:lnTo>
                    <a:pt x="1682" y="1251"/>
                  </a:lnTo>
                  <a:lnTo>
                    <a:pt x="1682" y="1255"/>
                  </a:lnTo>
                  <a:lnTo>
                    <a:pt x="1683" y="1258"/>
                  </a:lnTo>
                  <a:lnTo>
                    <a:pt x="1683" y="1262"/>
                  </a:lnTo>
                  <a:lnTo>
                    <a:pt x="1683" y="1265"/>
                  </a:lnTo>
                  <a:lnTo>
                    <a:pt x="1683" y="1269"/>
                  </a:lnTo>
                  <a:lnTo>
                    <a:pt x="1684" y="1273"/>
                  </a:lnTo>
                  <a:lnTo>
                    <a:pt x="1684" y="1276"/>
                  </a:lnTo>
                  <a:lnTo>
                    <a:pt x="1684" y="1280"/>
                  </a:lnTo>
                  <a:lnTo>
                    <a:pt x="1684" y="1283"/>
                  </a:lnTo>
                  <a:lnTo>
                    <a:pt x="1684" y="1287"/>
                  </a:lnTo>
                  <a:lnTo>
                    <a:pt x="1684" y="1290"/>
                  </a:lnTo>
                  <a:lnTo>
                    <a:pt x="1684" y="1293"/>
                  </a:lnTo>
                  <a:lnTo>
                    <a:pt x="1685" y="1297"/>
                  </a:lnTo>
                  <a:lnTo>
                    <a:pt x="1685" y="1300"/>
                  </a:lnTo>
                  <a:lnTo>
                    <a:pt x="1685" y="1303"/>
                  </a:lnTo>
                  <a:lnTo>
                    <a:pt x="1685" y="1307"/>
                  </a:lnTo>
                  <a:lnTo>
                    <a:pt x="1685" y="1310"/>
                  </a:lnTo>
                  <a:lnTo>
                    <a:pt x="1685" y="1313"/>
                  </a:lnTo>
                  <a:lnTo>
                    <a:pt x="1685" y="1316"/>
                  </a:lnTo>
                  <a:lnTo>
                    <a:pt x="1686" y="1320"/>
                  </a:lnTo>
                  <a:lnTo>
                    <a:pt x="1686" y="1323"/>
                  </a:lnTo>
                  <a:lnTo>
                    <a:pt x="1686" y="1326"/>
                  </a:lnTo>
                  <a:lnTo>
                    <a:pt x="1686" y="1329"/>
                  </a:lnTo>
                  <a:lnTo>
                    <a:pt x="1686" y="1333"/>
                  </a:lnTo>
                  <a:lnTo>
                    <a:pt x="1687" y="1336"/>
                  </a:lnTo>
                  <a:lnTo>
                    <a:pt x="1687" y="1339"/>
                  </a:lnTo>
                  <a:lnTo>
                    <a:pt x="1687" y="1342"/>
                  </a:lnTo>
                  <a:lnTo>
                    <a:pt x="1687" y="1345"/>
                  </a:lnTo>
                  <a:lnTo>
                    <a:pt x="1687" y="1348"/>
                  </a:lnTo>
                  <a:lnTo>
                    <a:pt x="1687" y="1351"/>
                  </a:lnTo>
                  <a:lnTo>
                    <a:pt x="1687" y="1354"/>
                  </a:lnTo>
                  <a:lnTo>
                    <a:pt x="1688" y="1357"/>
                  </a:lnTo>
                  <a:lnTo>
                    <a:pt x="1688" y="1359"/>
                  </a:lnTo>
                  <a:lnTo>
                    <a:pt x="1688" y="1362"/>
                  </a:lnTo>
                  <a:lnTo>
                    <a:pt x="1688" y="1365"/>
                  </a:lnTo>
                  <a:lnTo>
                    <a:pt x="1689" y="1368"/>
                  </a:lnTo>
                  <a:lnTo>
                    <a:pt x="1689" y="1371"/>
                  </a:lnTo>
                  <a:lnTo>
                    <a:pt x="1689" y="1374"/>
                  </a:lnTo>
                  <a:lnTo>
                    <a:pt x="1689" y="1377"/>
                  </a:lnTo>
                  <a:lnTo>
                    <a:pt x="1689" y="1379"/>
                  </a:lnTo>
                  <a:lnTo>
                    <a:pt x="1689" y="1382"/>
                  </a:lnTo>
                  <a:lnTo>
                    <a:pt x="1689" y="1385"/>
                  </a:lnTo>
                  <a:lnTo>
                    <a:pt x="1690" y="1387"/>
                  </a:lnTo>
                  <a:lnTo>
                    <a:pt x="1690" y="1390"/>
                  </a:lnTo>
                  <a:lnTo>
                    <a:pt x="1690" y="1392"/>
                  </a:lnTo>
                  <a:lnTo>
                    <a:pt x="1690" y="1395"/>
                  </a:lnTo>
                  <a:lnTo>
                    <a:pt x="1690" y="1397"/>
                  </a:lnTo>
                  <a:lnTo>
                    <a:pt x="1690" y="1400"/>
                  </a:lnTo>
                  <a:lnTo>
                    <a:pt x="1690" y="1402"/>
                  </a:lnTo>
                  <a:lnTo>
                    <a:pt x="1691" y="1405"/>
                  </a:lnTo>
                  <a:lnTo>
                    <a:pt x="1691" y="1407"/>
                  </a:lnTo>
                  <a:lnTo>
                    <a:pt x="1691" y="1410"/>
                  </a:lnTo>
                  <a:lnTo>
                    <a:pt x="1691" y="1412"/>
                  </a:lnTo>
                  <a:lnTo>
                    <a:pt x="1691" y="1414"/>
                  </a:lnTo>
                  <a:lnTo>
                    <a:pt x="1692" y="1417"/>
                  </a:lnTo>
                  <a:lnTo>
                    <a:pt x="1692" y="1419"/>
                  </a:lnTo>
                  <a:lnTo>
                    <a:pt x="1692" y="1421"/>
                  </a:lnTo>
                  <a:lnTo>
                    <a:pt x="1692" y="1423"/>
                  </a:lnTo>
                  <a:lnTo>
                    <a:pt x="1692" y="1426"/>
                  </a:lnTo>
                  <a:lnTo>
                    <a:pt x="1692" y="1428"/>
                  </a:lnTo>
                  <a:lnTo>
                    <a:pt x="1692" y="1430"/>
                  </a:lnTo>
                  <a:lnTo>
                    <a:pt x="1693" y="1432"/>
                  </a:lnTo>
                  <a:lnTo>
                    <a:pt x="1693" y="1434"/>
                  </a:lnTo>
                  <a:lnTo>
                    <a:pt x="1693" y="1436"/>
                  </a:lnTo>
                  <a:lnTo>
                    <a:pt x="1693" y="1438"/>
                  </a:lnTo>
                  <a:lnTo>
                    <a:pt x="1693" y="1440"/>
                  </a:lnTo>
                  <a:lnTo>
                    <a:pt x="1693" y="1442"/>
                  </a:lnTo>
                  <a:lnTo>
                    <a:pt x="1694" y="1444"/>
                  </a:lnTo>
                  <a:lnTo>
                    <a:pt x="1694" y="1446"/>
                  </a:lnTo>
                  <a:lnTo>
                    <a:pt x="1694" y="1448"/>
                  </a:lnTo>
                  <a:lnTo>
                    <a:pt x="1694" y="1450"/>
                  </a:lnTo>
                  <a:lnTo>
                    <a:pt x="1694" y="1451"/>
                  </a:lnTo>
                  <a:lnTo>
                    <a:pt x="1695" y="1453"/>
                  </a:lnTo>
                  <a:lnTo>
                    <a:pt x="1695" y="1455"/>
                  </a:lnTo>
                  <a:lnTo>
                    <a:pt x="1695" y="1457"/>
                  </a:lnTo>
                  <a:lnTo>
                    <a:pt x="1695" y="1458"/>
                  </a:lnTo>
                  <a:lnTo>
                    <a:pt x="1695" y="1460"/>
                  </a:lnTo>
                  <a:lnTo>
                    <a:pt x="1695" y="1462"/>
                  </a:lnTo>
                  <a:lnTo>
                    <a:pt x="1695" y="1463"/>
                  </a:lnTo>
                  <a:lnTo>
                    <a:pt x="1696" y="1465"/>
                  </a:lnTo>
                  <a:lnTo>
                    <a:pt x="1696" y="1466"/>
                  </a:lnTo>
                  <a:lnTo>
                    <a:pt x="1696" y="1468"/>
                  </a:lnTo>
                  <a:lnTo>
                    <a:pt x="1696" y="1469"/>
                  </a:lnTo>
                  <a:lnTo>
                    <a:pt x="1696" y="1471"/>
                  </a:lnTo>
                  <a:lnTo>
                    <a:pt x="1697" y="1472"/>
                  </a:lnTo>
                  <a:lnTo>
                    <a:pt x="1697" y="1474"/>
                  </a:lnTo>
                  <a:lnTo>
                    <a:pt x="1697" y="1475"/>
                  </a:lnTo>
                  <a:lnTo>
                    <a:pt x="1697" y="1476"/>
                  </a:lnTo>
                  <a:lnTo>
                    <a:pt x="1697" y="1477"/>
                  </a:lnTo>
                  <a:lnTo>
                    <a:pt x="1697" y="1479"/>
                  </a:lnTo>
                  <a:lnTo>
                    <a:pt x="1698" y="1480"/>
                  </a:lnTo>
                  <a:lnTo>
                    <a:pt x="1698" y="1481"/>
                  </a:lnTo>
                  <a:lnTo>
                    <a:pt x="1698" y="1482"/>
                  </a:lnTo>
                  <a:lnTo>
                    <a:pt x="1698" y="1484"/>
                  </a:lnTo>
                  <a:lnTo>
                    <a:pt x="1698" y="1485"/>
                  </a:lnTo>
                  <a:lnTo>
                    <a:pt x="1698" y="1486"/>
                  </a:lnTo>
                  <a:lnTo>
                    <a:pt x="1698" y="1487"/>
                  </a:lnTo>
                  <a:lnTo>
                    <a:pt x="1699" y="1488"/>
                  </a:lnTo>
                  <a:lnTo>
                    <a:pt x="1699" y="1489"/>
                  </a:lnTo>
                  <a:lnTo>
                    <a:pt x="1699" y="1490"/>
                  </a:lnTo>
                  <a:lnTo>
                    <a:pt x="1699" y="1491"/>
                  </a:lnTo>
                  <a:lnTo>
                    <a:pt x="1699" y="1492"/>
                  </a:lnTo>
                  <a:lnTo>
                    <a:pt x="1700" y="1492"/>
                  </a:lnTo>
                  <a:lnTo>
                    <a:pt x="1700" y="1493"/>
                  </a:lnTo>
                  <a:lnTo>
                    <a:pt x="1700" y="1494"/>
                  </a:lnTo>
                  <a:lnTo>
                    <a:pt x="1700" y="1495"/>
                  </a:lnTo>
                  <a:lnTo>
                    <a:pt x="1700" y="1495"/>
                  </a:lnTo>
                  <a:lnTo>
                    <a:pt x="1700" y="1496"/>
                  </a:lnTo>
                  <a:lnTo>
                    <a:pt x="1700" y="1497"/>
                  </a:lnTo>
                  <a:lnTo>
                    <a:pt x="1701" y="1498"/>
                  </a:lnTo>
                  <a:lnTo>
                    <a:pt x="1701" y="1498"/>
                  </a:lnTo>
                  <a:lnTo>
                    <a:pt x="1701" y="1499"/>
                  </a:lnTo>
                  <a:lnTo>
                    <a:pt x="1701" y="1499"/>
                  </a:lnTo>
                  <a:lnTo>
                    <a:pt x="1702" y="1500"/>
                  </a:lnTo>
                  <a:lnTo>
                    <a:pt x="1702" y="1500"/>
                  </a:lnTo>
                  <a:lnTo>
                    <a:pt x="1702" y="1501"/>
                  </a:lnTo>
                  <a:lnTo>
                    <a:pt x="1702" y="1501"/>
                  </a:lnTo>
                  <a:lnTo>
                    <a:pt x="1702" y="1502"/>
                  </a:lnTo>
                  <a:lnTo>
                    <a:pt x="1702" y="1502"/>
                  </a:lnTo>
                  <a:lnTo>
                    <a:pt x="1702" y="1502"/>
                  </a:lnTo>
                  <a:lnTo>
                    <a:pt x="1703" y="1503"/>
                  </a:lnTo>
                  <a:lnTo>
                    <a:pt x="1703" y="1503"/>
                  </a:lnTo>
                  <a:lnTo>
                    <a:pt x="1703" y="1503"/>
                  </a:lnTo>
                  <a:lnTo>
                    <a:pt x="1703" y="1504"/>
                  </a:lnTo>
                  <a:lnTo>
                    <a:pt x="1703" y="1504"/>
                  </a:lnTo>
                  <a:lnTo>
                    <a:pt x="1703" y="1504"/>
                  </a:lnTo>
                  <a:lnTo>
                    <a:pt x="1703" y="1504"/>
                  </a:lnTo>
                  <a:lnTo>
                    <a:pt x="1704" y="1504"/>
                  </a:lnTo>
                  <a:lnTo>
                    <a:pt x="1704" y="1504"/>
                  </a:lnTo>
                  <a:lnTo>
                    <a:pt x="1704" y="1504"/>
                  </a:lnTo>
                  <a:lnTo>
                    <a:pt x="1704" y="1504"/>
                  </a:lnTo>
                  <a:lnTo>
                    <a:pt x="1704" y="1504"/>
                  </a:lnTo>
                  <a:lnTo>
                    <a:pt x="1705" y="1504"/>
                  </a:lnTo>
                  <a:lnTo>
                    <a:pt x="1705" y="1504"/>
                  </a:lnTo>
                  <a:lnTo>
                    <a:pt x="1705" y="1504"/>
                  </a:lnTo>
                  <a:lnTo>
                    <a:pt x="1705" y="1504"/>
                  </a:lnTo>
                  <a:lnTo>
                    <a:pt x="1705" y="1504"/>
                  </a:lnTo>
                  <a:lnTo>
                    <a:pt x="1705" y="1503"/>
                  </a:lnTo>
                  <a:lnTo>
                    <a:pt x="1705" y="1503"/>
                  </a:lnTo>
                  <a:lnTo>
                    <a:pt x="1706" y="1503"/>
                  </a:lnTo>
                  <a:lnTo>
                    <a:pt x="1706" y="1502"/>
                  </a:lnTo>
                  <a:lnTo>
                    <a:pt x="1706" y="1502"/>
                  </a:lnTo>
                  <a:lnTo>
                    <a:pt x="1706" y="1502"/>
                  </a:lnTo>
                  <a:lnTo>
                    <a:pt x="1707" y="1501"/>
                  </a:lnTo>
                  <a:lnTo>
                    <a:pt x="1707" y="1501"/>
                  </a:lnTo>
                  <a:lnTo>
                    <a:pt x="1707" y="1500"/>
                  </a:lnTo>
                  <a:lnTo>
                    <a:pt x="1707" y="1500"/>
                  </a:lnTo>
                  <a:lnTo>
                    <a:pt x="1707" y="1499"/>
                  </a:lnTo>
                  <a:lnTo>
                    <a:pt x="1707" y="1499"/>
                  </a:lnTo>
                  <a:lnTo>
                    <a:pt x="1707" y="1498"/>
                  </a:lnTo>
                  <a:lnTo>
                    <a:pt x="1708" y="1498"/>
                  </a:lnTo>
                  <a:lnTo>
                    <a:pt x="1708" y="1497"/>
                  </a:lnTo>
                  <a:lnTo>
                    <a:pt x="1708" y="1496"/>
                  </a:lnTo>
                  <a:lnTo>
                    <a:pt x="1708" y="1495"/>
                  </a:lnTo>
                  <a:lnTo>
                    <a:pt x="1708" y="1495"/>
                  </a:lnTo>
                  <a:lnTo>
                    <a:pt x="1708" y="1494"/>
                  </a:lnTo>
                  <a:lnTo>
                    <a:pt x="1708" y="1494"/>
                  </a:lnTo>
                  <a:lnTo>
                    <a:pt x="1709" y="1492"/>
                  </a:lnTo>
                  <a:lnTo>
                    <a:pt x="1709" y="1492"/>
                  </a:lnTo>
                  <a:lnTo>
                    <a:pt x="1709" y="1491"/>
                  </a:lnTo>
                  <a:lnTo>
                    <a:pt x="1709" y="1490"/>
                  </a:lnTo>
                  <a:lnTo>
                    <a:pt x="1709" y="1489"/>
                  </a:lnTo>
                  <a:lnTo>
                    <a:pt x="1710" y="1488"/>
                  </a:lnTo>
                  <a:lnTo>
                    <a:pt x="1710" y="1487"/>
                  </a:lnTo>
                  <a:lnTo>
                    <a:pt x="1710" y="1486"/>
                  </a:lnTo>
                  <a:lnTo>
                    <a:pt x="1710" y="1485"/>
                  </a:lnTo>
                  <a:lnTo>
                    <a:pt x="1710" y="1484"/>
                  </a:lnTo>
                  <a:lnTo>
                    <a:pt x="1710" y="1483"/>
                  </a:lnTo>
                  <a:lnTo>
                    <a:pt x="1710" y="1482"/>
                  </a:lnTo>
                  <a:lnTo>
                    <a:pt x="1711" y="1481"/>
                  </a:lnTo>
                  <a:lnTo>
                    <a:pt x="1711" y="1479"/>
                  </a:lnTo>
                  <a:lnTo>
                    <a:pt x="1711" y="1478"/>
                  </a:lnTo>
                  <a:lnTo>
                    <a:pt x="1711" y="1477"/>
                  </a:lnTo>
                  <a:lnTo>
                    <a:pt x="1712" y="1476"/>
                  </a:lnTo>
                  <a:lnTo>
                    <a:pt x="1712" y="1475"/>
                  </a:lnTo>
                  <a:lnTo>
                    <a:pt x="1712" y="1473"/>
                  </a:lnTo>
                  <a:lnTo>
                    <a:pt x="1712" y="1472"/>
                  </a:lnTo>
                  <a:lnTo>
                    <a:pt x="1712" y="1471"/>
                  </a:lnTo>
                  <a:lnTo>
                    <a:pt x="1712" y="1469"/>
                  </a:lnTo>
                  <a:lnTo>
                    <a:pt x="1712" y="1468"/>
                  </a:lnTo>
                  <a:lnTo>
                    <a:pt x="1713" y="1466"/>
                  </a:lnTo>
                  <a:lnTo>
                    <a:pt x="1713" y="1465"/>
                  </a:lnTo>
                  <a:lnTo>
                    <a:pt x="1713" y="1463"/>
                  </a:lnTo>
                  <a:lnTo>
                    <a:pt x="1713" y="1462"/>
                  </a:lnTo>
                  <a:lnTo>
                    <a:pt x="1713" y="1460"/>
                  </a:lnTo>
                  <a:lnTo>
                    <a:pt x="1713" y="1459"/>
                  </a:lnTo>
                  <a:lnTo>
                    <a:pt x="1713" y="1457"/>
                  </a:lnTo>
                  <a:lnTo>
                    <a:pt x="1714" y="1456"/>
                  </a:lnTo>
                  <a:lnTo>
                    <a:pt x="1714" y="1454"/>
                  </a:lnTo>
                  <a:lnTo>
                    <a:pt x="1714" y="1452"/>
                  </a:lnTo>
                  <a:lnTo>
                    <a:pt x="1714" y="1451"/>
                  </a:lnTo>
                  <a:lnTo>
                    <a:pt x="1714" y="1449"/>
                  </a:lnTo>
                  <a:lnTo>
                    <a:pt x="1715" y="1447"/>
                  </a:lnTo>
                  <a:lnTo>
                    <a:pt x="1715" y="1445"/>
                  </a:lnTo>
                  <a:lnTo>
                    <a:pt x="1715" y="1444"/>
                  </a:lnTo>
                  <a:lnTo>
                    <a:pt x="1715" y="1442"/>
                  </a:lnTo>
                  <a:lnTo>
                    <a:pt x="1715" y="1440"/>
                  </a:lnTo>
                  <a:lnTo>
                    <a:pt x="1715" y="1438"/>
                  </a:lnTo>
                  <a:lnTo>
                    <a:pt x="1715" y="1436"/>
                  </a:lnTo>
                  <a:lnTo>
                    <a:pt x="1716" y="1434"/>
                  </a:lnTo>
                  <a:lnTo>
                    <a:pt x="1716" y="1432"/>
                  </a:lnTo>
                  <a:lnTo>
                    <a:pt x="1716" y="1430"/>
                  </a:lnTo>
                  <a:lnTo>
                    <a:pt x="1716" y="1428"/>
                  </a:lnTo>
                  <a:lnTo>
                    <a:pt x="1717" y="1426"/>
                  </a:lnTo>
                  <a:lnTo>
                    <a:pt x="1717" y="1424"/>
                  </a:lnTo>
                  <a:lnTo>
                    <a:pt x="1717" y="1422"/>
                  </a:lnTo>
                  <a:lnTo>
                    <a:pt x="1717" y="1420"/>
                  </a:lnTo>
                  <a:lnTo>
                    <a:pt x="1717" y="1418"/>
                  </a:lnTo>
                  <a:lnTo>
                    <a:pt x="1717" y="1416"/>
                  </a:lnTo>
                  <a:lnTo>
                    <a:pt x="1717" y="1414"/>
                  </a:lnTo>
                  <a:lnTo>
                    <a:pt x="1718" y="1412"/>
                  </a:lnTo>
                  <a:lnTo>
                    <a:pt x="1718" y="1410"/>
                  </a:lnTo>
                  <a:lnTo>
                    <a:pt x="1718" y="1407"/>
                  </a:lnTo>
                  <a:lnTo>
                    <a:pt x="1718" y="1405"/>
                  </a:lnTo>
                  <a:lnTo>
                    <a:pt x="1718" y="1403"/>
                  </a:lnTo>
                  <a:lnTo>
                    <a:pt x="1718" y="1401"/>
                  </a:lnTo>
                  <a:lnTo>
                    <a:pt x="1718" y="1398"/>
                  </a:lnTo>
                  <a:lnTo>
                    <a:pt x="1719" y="1396"/>
                  </a:lnTo>
                  <a:lnTo>
                    <a:pt x="1719" y="1394"/>
                  </a:lnTo>
                  <a:lnTo>
                    <a:pt x="1719" y="1391"/>
                  </a:lnTo>
                  <a:lnTo>
                    <a:pt x="1719" y="1389"/>
                  </a:lnTo>
                  <a:lnTo>
                    <a:pt x="1719" y="1387"/>
                  </a:lnTo>
                  <a:lnTo>
                    <a:pt x="1720" y="1384"/>
                  </a:lnTo>
                  <a:lnTo>
                    <a:pt x="1720" y="1382"/>
                  </a:lnTo>
                  <a:lnTo>
                    <a:pt x="1720" y="1379"/>
                  </a:lnTo>
                  <a:lnTo>
                    <a:pt x="1720" y="1377"/>
                  </a:lnTo>
                  <a:lnTo>
                    <a:pt x="1720" y="1374"/>
                  </a:lnTo>
                  <a:lnTo>
                    <a:pt x="1720" y="1372"/>
                  </a:lnTo>
                  <a:lnTo>
                    <a:pt x="1720" y="1369"/>
                  </a:lnTo>
                  <a:lnTo>
                    <a:pt x="1721" y="1367"/>
                  </a:lnTo>
                  <a:lnTo>
                    <a:pt x="1721" y="1364"/>
                  </a:lnTo>
                  <a:lnTo>
                    <a:pt x="1721" y="1362"/>
                  </a:lnTo>
                  <a:lnTo>
                    <a:pt x="1721" y="1359"/>
                  </a:lnTo>
                  <a:lnTo>
                    <a:pt x="1721" y="1356"/>
                  </a:lnTo>
                  <a:lnTo>
                    <a:pt x="1721" y="1354"/>
                  </a:lnTo>
                  <a:lnTo>
                    <a:pt x="1722" y="1351"/>
                  </a:lnTo>
                  <a:lnTo>
                    <a:pt x="1722" y="1349"/>
                  </a:lnTo>
                  <a:lnTo>
                    <a:pt x="1722" y="1346"/>
                  </a:lnTo>
                  <a:lnTo>
                    <a:pt x="1722" y="1343"/>
                  </a:lnTo>
                  <a:lnTo>
                    <a:pt x="1722" y="1341"/>
                  </a:lnTo>
                  <a:lnTo>
                    <a:pt x="1723" y="1338"/>
                  </a:lnTo>
                  <a:lnTo>
                    <a:pt x="1723" y="1335"/>
                  </a:lnTo>
                  <a:lnTo>
                    <a:pt x="1723" y="1332"/>
                  </a:lnTo>
                  <a:lnTo>
                    <a:pt x="1723" y="1329"/>
                  </a:lnTo>
                  <a:lnTo>
                    <a:pt x="1723" y="1327"/>
                  </a:lnTo>
                  <a:lnTo>
                    <a:pt x="1723" y="1324"/>
                  </a:lnTo>
                  <a:lnTo>
                    <a:pt x="1723" y="1321"/>
                  </a:lnTo>
                  <a:lnTo>
                    <a:pt x="1724" y="1318"/>
                  </a:lnTo>
                  <a:lnTo>
                    <a:pt x="1724" y="1315"/>
                  </a:lnTo>
                  <a:lnTo>
                    <a:pt x="1724" y="1313"/>
                  </a:lnTo>
                  <a:lnTo>
                    <a:pt x="1724" y="1310"/>
                  </a:lnTo>
                  <a:lnTo>
                    <a:pt x="1724" y="1307"/>
                  </a:lnTo>
                  <a:lnTo>
                    <a:pt x="1725" y="1304"/>
                  </a:lnTo>
                  <a:lnTo>
                    <a:pt x="1725" y="1301"/>
                  </a:lnTo>
                  <a:lnTo>
                    <a:pt x="1725" y="1298"/>
                  </a:lnTo>
                  <a:lnTo>
                    <a:pt x="1725" y="1295"/>
                  </a:lnTo>
                  <a:lnTo>
                    <a:pt x="1725" y="1292"/>
                  </a:lnTo>
                  <a:lnTo>
                    <a:pt x="1725" y="1289"/>
                  </a:lnTo>
                  <a:lnTo>
                    <a:pt x="1726" y="1286"/>
                  </a:lnTo>
                  <a:lnTo>
                    <a:pt x="1726" y="1283"/>
                  </a:lnTo>
                  <a:lnTo>
                    <a:pt x="1726" y="1280"/>
                  </a:lnTo>
                  <a:lnTo>
                    <a:pt x="1726" y="1277"/>
                  </a:lnTo>
                  <a:lnTo>
                    <a:pt x="1726" y="1274"/>
                  </a:lnTo>
                  <a:lnTo>
                    <a:pt x="1726" y="1271"/>
                  </a:lnTo>
                  <a:lnTo>
                    <a:pt x="1726" y="1268"/>
                  </a:lnTo>
                  <a:lnTo>
                    <a:pt x="1727" y="1265"/>
                  </a:lnTo>
                  <a:lnTo>
                    <a:pt x="1727" y="1262"/>
                  </a:lnTo>
                  <a:lnTo>
                    <a:pt x="1727" y="1259"/>
                  </a:lnTo>
                  <a:lnTo>
                    <a:pt x="1727" y="1255"/>
                  </a:lnTo>
                  <a:lnTo>
                    <a:pt x="1727" y="1252"/>
                  </a:lnTo>
                  <a:lnTo>
                    <a:pt x="1728" y="1249"/>
                  </a:lnTo>
                  <a:lnTo>
                    <a:pt x="1728" y="1246"/>
                  </a:lnTo>
                  <a:lnTo>
                    <a:pt x="1728" y="1243"/>
                  </a:lnTo>
                  <a:lnTo>
                    <a:pt x="1728" y="1240"/>
                  </a:lnTo>
                  <a:lnTo>
                    <a:pt x="1728" y="1237"/>
                  </a:lnTo>
                  <a:lnTo>
                    <a:pt x="1728" y="1234"/>
                  </a:lnTo>
                  <a:lnTo>
                    <a:pt x="1728" y="1230"/>
                  </a:lnTo>
                  <a:lnTo>
                    <a:pt x="1729" y="1227"/>
                  </a:lnTo>
                  <a:lnTo>
                    <a:pt x="1729" y="1224"/>
                  </a:lnTo>
                  <a:lnTo>
                    <a:pt x="1729" y="1221"/>
                  </a:lnTo>
                  <a:lnTo>
                    <a:pt x="1729" y="1218"/>
                  </a:lnTo>
                  <a:lnTo>
                    <a:pt x="1730" y="1214"/>
                  </a:lnTo>
                  <a:lnTo>
                    <a:pt x="1730" y="1211"/>
                  </a:lnTo>
                  <a:lnTo>
                    <a:pt x="1730" y="1208"/>
                  </a:lnTo>
                  <a:lnTo>
                    <a:pt x="1730" y="1204"/>
                  </a:lnTo>
                  <a:lnTo>
                    <a:pt x="1730" y="1201"/>
                  </a:lnTo>
                  <a:lnTo>
                    <a:pt x="1730" y="1198"/>
                  </a:lnTo>
                  <a:lnTo>
                    <a:pt x="1730" y="1195"/>
                  </a:lnTo>
                  <a:lnTo>
                    <a:pt x="1731" y="1191"/>
                  </a:lnTo>
                  <a:lnTo>
                    <a:pt x="1731" y="1188"/>
                  </a:lnTo>
                  <a:lnTo>
                    <a:pt x="1731" y="1185"/>
                  </a:lnTo>
                  <a:lnTo>
                    <a:pt x="1731" y="1181"/>
                  </a:lnTo>
                  <a:lnTo>
                    <a:pt x="1731" y="1178"/>
                  </a:lnTo>
                  <a:lnTo>
                    <a:pt x="1731" y="1175"/>
                  </a:lnTo>
                  <a:lnTo>
                    <a:pt x="1731" y="1172"/>
                  </a:lnTo>
                  <a:lnTo>
                    <a:pt x="1732" y="1168"/>
                  </a:lnTo>
                  <a:lnTo>
                    <a:pt x="1732" y="1165"/>
                  </a:lnTo>
                  <a:lnTo>
                    <a:pt x="1732" y="1162"/>
                  </a:lnTo>
                  <a:lnTo>
                    <a:pt x="1732" y="1158"/>
                  </a:lnTo>
                  <a:lnTo>
                    <a:pt x="1732" y="1155"/>
                  </a:lnTo>
                  <a:lnTo>
                    <a:pt x="1733" y="1152"/>
                  </a:lnTo>
                  <a:lnTo>
                    <a:pt x="1733" y="1149"/>
                  </a:lnTo>
                  <a:lnTo>
                    <a:pt x="1733" y="1145"/>
                  </a:lnTo>
                  <a:lnTo>
                    <a:pt x="1733" y="1142"/>
                  </a:lnTo>
                  <a:lnTo>
                    <a:pt x="1733" y="1138"/>
                  </a:lnTo>
                  <a:lnTo>
                    <a:pt x="1733" y="1135"/>
                  </a:lnTo>
                  <a:lnTo>
                    <a:pt x="1733" y="1132"/>
                  </a:lnTo>
                  <a:lnTo>
                    <a:pt x="1734" y="1128"/>
                  </a:lnTo>
                  <a:lnTo>
                    <a:pt x="1734" y="1125"/>
                  </a:lnTo>
                  <a:lnTo>
                    <a:pt x="1734" y="1122"/>
                  </a:lnTo>
                  <a:lnTo>
                    <a:pt x="1734" y="1118"/>
                  </a:lnTo>
                  <a:lnTo>
                    <a:pt x="1735" y="1115"/>
                  </a:lnTo>
                  <a:lnTo>
                    <a:pt x="1735" y="1111"/>
                  </a:lnTo>
                  <a:lnTo>
                    <a:pt x="1735" y="1108"/>
                  </a:lnTo>
                  <a:lnTo>
                    <a:pt x="1735" y="1105"/>
                  </a:lnTo>
                  <a:lnTo>
                    <a:pt x="1735" y="1101"/>
                  </a:lnTo>
                  <a:lnTo>
                    <a:pt x="1735" y="1098"/>
                  </a:lnTo>
                  <a:lnTo>
                    <a:pt x="1735" y="1094"/>
                  </a:lnTo>
                  <a:lnTo>
                    <a:pt x="1736" y="1091"/>
                  </a:lnTo>
                  <a:lnTo>
                    <a:pt x="1736" y="1088"/>
                  </a:lnTo>
                  <a:lnTo>
                    <a:pt x="1736" y="1085"/>
                  </a:lnTo>
                  <a:lnTo>
                    <a:pt x="1736" y="1081"/>
                  </a:lnTo>
                  <a:lnTo>
                    <a:pt x="1736" y="1078"/>
                  </a:lnTo>
                  <a:lnTo>
                    <a:pt x="1736" y="1075"/>
                  </a:lnTo>
                  <a:lnTo>
                    <a:pt x="1736" y="1071"/>
                  </a:lnTo>
                  <a:lnTo>
                    <a:pt x="1737" y="1068"/>
                  </a:lnTo>
                  <a:lnTo>
                    <a:pt x="1737" y="1064"/>
                  </a:lnTo>
                  <a:lnTo>
                    <a:pt x="1737" y="1061"/>
                  </a:lnTo>
                  <a:lnTo>
                    <a:pt x="1737" y="1058"/>
                  </a:lnTo>
                  <a:lnTo>
                    <a:pt x="1737" y="1054"/>
                  </a:lnTo>
                  <a:lnTo>
                    <a:pt x="1738" y="1051"/>
                  </a:lnTo>
                  <a:lnTo>
                    <a:pt x="1738" y="1047"/>
                  </a:lnTo>
                  <a:lnTo>
                    <a:pt x="1738" y="1044"/>
                  </a:lnTo>
                  <a:lnTo>
                    <a:pt x="1738" y="1041"/>
                  </a:lnTo>
                  <a:lnTo>
                    <a:pt x="1738" y="1037"/>
                  </a:lnTo>
                  <a:lnTo>
                    <a:pt x="1738" y="1034"/>
                  </a:lnTo>
                  <a:lnTo>
                    <a:pt x="1738" y="1031"/>
                  </a:lnTo>
                  <a:lnTo>
                    <a:pt x="1739" y="1027"/>
                  </a:lnTo>
                  <a:lnTo>
                    <a:pt x="1739" y="1024"/>
                  </a:lnTo>
                  <a:lnTo>
                    <a:pt x="1739" y="1021"/>
                  </a:lnTo>
                  <a:lnTo>
                    <a:pt x="1739" y="1017"/>
                  </a:lnTo>
                  <a:lnTo>
                    <a:pt x="1740" y="1014"/>
                  </a:lnTo>
                  <a:lnTo>
                    <a:pt x="1740" y="1011"/>
                  </a:lnTo>
                  <a:lnTo>
                    <a:pt x="1740" y="1007"/>
                  </a:lnTo>
                  <a:lnTo>
                    <a:pt x="1740" y="1004"/>
                  </a:lnTo>
                  <a:lnTo>
                    <a:pt x="1740" y="1001"/>
                  </a:lnTo>
                  <a:lnTo>
                    <a:pt x="1740" y="997"/>
                  </a:lnTo>
                  <a:lnTo>
                    <a:pt x="1740" y="994"/>
                  </a:lnTo>
                  <a:lnTo>
                    <a:pt x="1741" y="991"/>
                  </a:lnTo>
                  <a:lnTo>
                    <a:pt x="1741" y="988"/>
                  </a:lnTo>
                  <a:lnTo>
                    <a:pt x="1741" y="984"/>
                  </a:lnTo>
                  <a:lnTo>
                    <a:pt x="1741" y="981"/>
                  </a:lnTo>
                  <a:lnTo>
                    <a:pt x="1741" y="978"/>
                  </a:lnTo>
                  <a:lnTo>
                    <a:pt x="1741" y="975"/>
                  </a:lnTo>
                  <a:lnTo>
                    <a:pt x="1741" y="971"/>
                  </a:lnTo>
                  <a:lnTo>
                    <a:pt x="1742" y="968"/>
                  </a:lnTo>
                  <a:lnTo>
                    <a:pt x="1742" y="965"/>
                  </a:lnTo>
                  <a:lnTo>
                    <a:pt x="1742" y="962"/>
                  </a:lnTo>
                  <a:lnTo>
                    <a:pt x="1742" y="959"/>
                  </a:lnTo>
                  <a:lnTo>
                    <a:pt x="1742" y="955"/>
                  </a:lnTo>
                  <a:lnTo>
                    <a:pt x="1743" y="952"/>
                  </a:lnTo>
                  <a:lnTo>
                    <a:pt x="1743" y="949"/>
                  </a:lnTo>
                  <a:lnTo>
                    <a:pt x="1743" y="946"/>
                  </a:lnTo>
                  <a:lnTo>
                    <a:pt x="1743" y="943"/>
                  </a:lnTo>
                  <a:lnTo>
                    <a:pt x="1743" y="940"/>
                  </a:lnTo>
                  <a:lnTo>
                    <a:pt x="1743" y="937"/>
                  </a:lnTo>
                  <a:lnTo>
                    <a:pt x="1743" y="933"/>
                  </a:lnTo>
                  <a:lnTo>
                    <a:pt x="1744" y="930"/>
                  </a:lnTo>
                  <a:lnTo>
                    <a:pt x="1744" y="927"/>
                  </a:lnTo>
                  <a:lnTo>
                    <a:pt x="1744" y="924"/>
                  </a:lnTo>
                  <a:lnTo>
                    <a:pt x="1744" y="921"/>
                  </a:lnTo>
                  <a:lnTo>
                    <a:pt x="1745" y="918"/>
                  </a:lnTo>
                  <a:lnTo>
                    <a:pt x="1745" y="915"/>
                  </a:lnTo>
                  <a:lnTo>
                    <a:pt x="1745" y="912"/>
                  </a:lnTo>
                  <a:lnTo>
                    <a:pt x="1745" y="909"/>
                  </a:lnTo>
                  <a:lnTo>
                    <a:pt x="1745" y="905"/>
                  </a:lnTo>
                  <a:lnTo>
                    <a:pt x="1745" y="902"/>
                  </a:lnTo>
                  <a:lnTo>
                    <a:pt x="1745" y="899"/>
                  </a:lnTo>
                  <a:lnTo>
                    <a:pt x="1746" y="896"/>
                  </a:lnTo>
                  <a:lnTo>
                    <a:pt x="1746" y="893"/>
                  </a:lnTo>
                  <a:lnTo>
                    <a:pt x="1746" y="890"/>
                  </a:lnTo>
                  <a:lnTo>
                    <a:pt x="1746" y="887"/>
                  </a:lnTo>
                  <a:lnTo>
                    <a:pt x="1746" y="884"/>
                  </a:lnTo>
                  <a:lnTo>
                    <a:pt x="1746" y="881"/>
                  </a:lnTo>
                  <a:lnTo>
                    <a:pt x="1746" y="878"/>
                  </a:lnTo>
                  <a:lnTo>
                    <a:pt x="1747" y="876"/>
                  </a:lnTo>
                  <a:lnTo>
                    <a:pt x="1747" y="873"/>
                  </a:lnTo>
                  <a:lnTo>
                    <a:pt x="1747" y="870"/>
                  </a:lnTo>
                  <a:lnTo>
                    <a:pt x="1747" y="867"/>
                  </a:lnTo>
                  <a:lnTo>
                    <a:pt x="1747" y="864"/>
                  </a:lnTo>
                  <a:lnTo>
                    <a:pt x="1748" y="861"/>
                  </a:lnTo>
                  <a:lnTo>
                    <a:pt x="1748" y="858"/>
                  </a:lnTo>
                  <a:lnTo>
                    <a:pt x="1748" y="855"/>
                  </a:lnTo>
                  <a:lnTo>
                    <a:pt x="1748" y="853"/>
                  </a:lnTo>
                  <a:lnTo>
                    <a:pt x="1748" y="850"/>
                  </a:lnTo>
                  <a:lnTo>
                    <a:pt x="1748" y="847"/>
                  </a:lnTo>
                  <a:lnTo>
                    <a:pt x="1748" y="844"/>
                  </a:lnTo>
                  <a:lnTo>
                    <a:pt x="1749" y="841"/>
                  </a:lnTo>
                  <a:lnTo>
                    <a:pt x="1749" y="838"/>
                  </a:lnTo>
                  <a:lnTo>
                    <a:pt x="1749" y="836"/>
                  </a:lnTo>
                  <a:lnTo>
                    <a:pt x="1749" y="833"/>
                  </a:lnTo>
                  <a:lnTo>
                    <a:pt x="1749" y="830"/>
                  </a:lnTo>
                  <a:lnTo>
                    <a:pt x="1749" y="828"/>
                  </a:lnTo>
                  <a:lnTo>
                    <a:pt x="1749" y="825"/>
                  </a:lnTo>
                  <a:lnTo>
                    <a:pt x="1750" y="822"/>
                  </a:lnTo>
                  <a:lnTo>
                    <a:pt x="1750" y="820"/>
                  </a:lnTo>
                  <a:lnTo>
                    <a:pt x="1750" y="817"/>
                  </a:lnTo>
                  <a:lnTo>
                    <a:pt x="1750" y="814"/>
                  </a:lnTo>
                  <a:lnTo>
                    <a:pt x="1751" y="812"/>
                  </a:lnTo>
                  <a:lnTo>
                    <a:pt x="1751" y="809"/>
                  </a:lnTo>
                  <a:lnTo>
                    <a:pt x="1751" y="807"/>
                  </a:lnTo>
                  <a:lnTo>
                    <a:pt x="1751" y="804"/>
                  </a:lnTo>
                  <a:lnTo>
                    <a:pt x="1751" y="802"/>
                  </a:lnTo>
                  <a:lnTo>
                    <a:pt x="1751" y="799"/>
                  </a:lnTo>
                  <a:lnTo>
                    <a:pt x="1751" y="797"/>
                  </a:lnTo>
                  <a:lnTo>
                    <a:pt x="1752" y="794"/>
                  </a:lnTo>
                  <a:lnTo>
                    <a:pt x="1752" y="792"/>
                  </a:lnTo>
                  <a:lnTo>
                    <a:pt x="1752" y="789"/>
                  </a:lnTo>
                  <a:lnTo>
                    <a:pt x="1752" y="787"/>
                  </a:lnTo>
                  <a:lnTo>
                    <a:pt x="1752" y="784"/>
                  </a:lnTo>
                  <a:lnTo>
                    <a:pt x="1753" y="782"/>
                  </a:lnTo>
                  <a:lnTo>
                    <a:pt x="1753" y="779"/>
                  </a:lnTo>
                  <a:lnTo>
                    <a:pt x="1753" y="777"/>
                  </a:lnTo>
                  <a:lnTo>
                    <a:pt x="1753" y="775"/>
                  </a:lnTo>
                  <a:lnTo>
                    <a:pt x="1753" y="772"/>
                  </a:lnTo>
                  <a:lnTo>
                    <a:pt x="1753" y="770"/>
                  </a:lnTo>
                  <a:lnTo>
                    <a:pt x="1753" y="768"/>
                  </a:lnTo>
                  <a:lnTo>
                    <a:pt x="1754" y="766"/>
                  </a:lnTo>
                  <a:lnTo>
                    <a:pt x="1754" y="763"/>
                  </a:lnTo>
                  <a:lnTo>
                    <a:pt x="1754" y="761"/>
                  </a:lnTo>
                  <a:lnTo>
                    <a:pt x="1754" y="759"/>
                  </a:lnTo>
                  <a:lnTo>
                    <a:pt x="1754" y="756"/>
                  </a:lnTo>
                  <a:lnTo>
                    <a:pt x="1754" y="754"/>
                  </a:lnTo>
                  <a:lnTo>
                    <a:pt x="1755" y="752"/>
                  </a:lnTo>
                  <a:lnTo>
                    <a:pt x="1755" y="750"/>
                  </a:lnTo>
                  <a:lnTo>
                    <a:pt x="1755" y="748"/>
                  </a:lnTo>
                  <a:lnTo>
                    <a:pt x="1755" y="746"/>
                  </a:lnTo>
                  <a:lnTo>
                    <a:pt x="1755" y="744"/>
                  </a:lnTo>
                  <a:lnTo>
                    <a:pt x="1756" y="741"/>
                  </a:lnTo>
                  <a:lnTo>
                    <a:pt x="1756" y="739"/>
                  </a:lnTo>
                  <a:lnTo>
                    <a:pt x="1756" y="738"/>
                  </a:lnTo>
                  <a:lnTo>
                    <a:pt x="1756" y="736"/>
                  </a:lnTo>
                  <a:lnTo>
                    <a:pt x="1756" y="733"/>
                  </a:lnTo>
                  <a:lnTo>
                    <a:pt x="1756" y="731"/>
                  </a:lnTo>
                  <a:lnTo>
                    <a:pt x="1756" y="730"/>
                  </a:lnTo>
                  <a:lnTo>
                    <a:pt x="1757" y="728"/>
                  </a:lnTo>
                  <a:lnTo>
                    <a:pt x="1757" y="726"/>
                  </a:lnTo>
                  <a:lnTo>
                    <a:pt x="1757" y="724"/>
                  </a:lnTo>
                  <a:lnTo>
                    <a:pt x="1757" y="722"/>
                  </a:lnTo>
                  <a:lnTo>
                    <a:pt x="1757" y="720"/>
                  </a:lnTo>
                  <a:lnTo>
                    <a:pt x="1758" y="718"/>
                  </a:lnTo>
                  <a:lnTo>
                    <a:pt x="1758" y="716"/>
                  </a:lnTo>
                  <a:lnTo>
                    <a:pt x="1758" y="715"/>
                  </a:lnTo>
                  <a:lnTo>
                    <a:pt x="1758" y="713"/>
                  </a:lnTo>
                  <a:lnTo>
                    <a:pt x="1758" y="711"/>
                  </a:lnTo>
                  <a:lnTo>
                    <a:pt x="1758" y="709"/>
                  </a:lnTo>
                  <a:lnTo>
                    <a:pt x="1759" y="708"/>
                  </a:lnTo>
                  <a:lnTo>
                    <a:pt x="1759" y="706"/>
                  </a:lnTo>
                  <a:lnTo>
                    <a:pt x="1759" y="704"/>
                  </a:lnTo>
                  <a:lnTo>
                    <a:pt x="1759" y="703"/>
                  </a:lnTo>
                  <a:lnTo>
                    <a:pt x="1759" y="701"/>
                  </a:lnTo>
                  <a:lnTo>
                    <a:pt x="1759" y="699"/>
                  </a:lnTo>
                  <a:lnTo>
                    <a:pt x="1759" y="698"/>
                  </a:lnTo>
                  <a:lnTo>
                    <a:pt x="1760" y="696"/>
                  </a:lnTo>
                  <a:lnTo>
                    <a:pt x="1760" y="695"/>
                  </a:lnTo>
                  <a:lnTo>
                    <a:pt x="1760" y="693"/>
                  </a:lnTo>
                  <a:lnTo>
                    <a:pt x="1760" y="692"/>
                  </a:lnTo>
                  <a:lnTo>
                    <a:pt x="1760" y="690"/>
                  </a:lnTo>
                  <a:lnTo>
                    <a:pt x="1761" y="689"/>
                  </a:lnTo>
                  <a:lnTo>
                    <a:pt x="1761" y="687"/>
                  </a:lnTo>
                  <a:lnTo>
                    <a:pt x="1761" y="686"/>
                  </a:lnTo>
                  <a:lnTo>
                    <a:pt x="1761" y="684"/>
                  </a:lnTo>
                  <a:lnTo>
                    <a:pt x="1761" y="683"/>
                  </a:lnTo>
                  <a:lnTo>
                    <a:pt x="1761" y="682"/>
                  </a:lnTo>
                  <a:lnTo>
                    <a:pt x="1761" y="680"/>
                  </a:lnTo>
                  <a:lnTo>
                    <a:pt x="1762" y="679"/>
                  </a:lnTo>
                  <a:lnTo>
                    <a:pt x="1762" y="678"/>
                  </a:lnTo>
                  <a:lnTo>
                    <a:pt x="1762" y="677"/>
                  </a:lnTo>
                  <a:lnTo>
                    <a:pt x="1762" y="675"/>
                  </a:lnTo>
                  <a:lnTo>
                    <a:pt x="1763" y="674"/>
                  </a:lnTo>
                  <a:lnTo>
                    <a:pt x="1763" y="673"/>
                  </a:lnTo>
                  <a:lnTo>
                    <a:pt x="1763" y="672"/>
                  </a:lnTo>
                  <a:lnTo>
                    <a:pt x="1763" y="670"/>
                  </a:lnTo>
                  <a:lnTo>
                    <a:pt x="1763" y="669"/>
                  </a:lnTo>
                  <a:lnTo>
                    <a:pt x="1763" y="668"/>
                  </a:lnTo>
                  <a:lnTo>
                    <a:pt x="1763" y="667"/>
                  </a:lnTo>
                  <a:lnTo>
                    <a:pt x="1764" y="666"/>
                  </a:lnTo>
                  <a:lnTo>
                    <a:pt x="1764" y="665"/>
                  </a:lnTo>
                  <a:lnTo>
                    <a:pt x="1764" y="664"/>
                  </a:lnTo>
                  <a:lnTo>
                    <a:pt x="1764" y="663"/>
                  </a:lnTo>
                  <a:lnTo>
                    <a:pt x="1764" y="662"/>
                  </a:lnTo>
                  <a:lnTo>
                    <a:pt x="1764" y="661"/>
                  </a:lnTo>
                  <a:lnTo>
                    <a:pt x="1764" y="660"/>
                  </a:lnTo>
                  <a:lnTo>
                    <a:pt x="1765" y="659"/>
                  </a:lnTo>
                  <a:lnTo>
                    <a:pt x="1765" y="658"/>
                  </a:lnTo>
                  <a:lnTo>
                    <a:pt x="1765" y="657"/>
                  </a:lnTo>
                  <a:lnTo>
                    <a:pt x="1765" y="657"/>
                  </a:lnTo>
                  <a:lnTo>
                    <a:pt x="1765" y="656"/>
                  </a:lnTo>
                  <a:lnTo>
                    <a:pt x="1766" y="655"/>
                  </a:lnTo>
                  <a:lnTo>
                    <a:pt x="1766" y="654"/>
                  </a:lnTo>
                  <a:lnTo>
                    <a:pt x="1766" y="654"/>
                  </a:lnTo>
                  <a:lnTo>
                    <a:pt x="1766" y="653"/>
                  </a:lnTo>
                  <a:lnTo>
                    <a:pt x="1766" y="652"/>
                  </a:lnTo>
                  <a:lnTo>
                    <a:pt x="1766" y="651"/>
                  </a:lnTo>
                  <a:lnTo>
                    <a:pt x="1766" y="651"/>
                  </a:lnTo>
                  <a:lnTo>
                    <a:pt x="1767" y="650"/>
                  </a:lnTo>
                  <a:lnTo>
                    <a:pt x="1767" y="649"/>
                  </a:lnTo>
                  <a:lnTo>
                    <a:pt x="1767" y="649"/>
                  </a:lnTo>
                  <a:lnTo>
                    <a:pt x="1767" y="648"/>
                  </a:lnTo>
                  <a:lnTo>
                    <a:pt x="1768" y="647"/>
                  </a:lnTo>
                  <a:lnTo>
                    <a:pt x="1768" y="647"/>
                  </a:lnTo>
                  <a:lnTo>
                    <a:pt x="1768" y="647"/>
                  </a:lnTo>
                  <a:lnTo>
                    <a:pt x="1768" y="646"/>
                  </a:lnTo>
                  <a:lnTo>
                    <a:pt x="1768" y="646"/>
                  </a:lnTo>
                  <a:lnTo>
                    <a:pt x="1768" y="645"/>
                  </a:lnTo>
                  <a:lnTo>
                    <a:pt x="1768" y="645"/>
                  </a:lnTo>
                  <a:lnTo>
                    <a:pt x="1769" y="644"/>
                  </a:lnTo>
                  <a:lnTo>
                    <a:pt x="1769" y="644"/>
                  </a:lnTo>
                  <a:lnTo>
                    <a:pt x="1769" y="644"/>
                  </a:lnTo>
                  <a:lnTo>
                    <a:pt x="1769" y="643"/>
                  </a:lnTo>
                  <a:lnTo>
                    <a:pt x="1769" y="643"/>
                  </a:lnTo>
                  <a:lnTo>
                    <a:pt x="1769" y="642"/>
                  </a:lnTo>
                  <a:lnTo>
                    <a:pt x="1769" y="642"/>
                  </a:lnTo>
                  <a:lnTo>
                    <a:pt x="1770" y="642"/>
                  </a:lnTo>
                  <a:lnTo>
                    <a:pt x="1770" y="642"/>
                  </a:lnTo>
                  <a:lnTo>
                    <a:pt x="1770" y="642"/>
                  </a:lnTo>
                  <a:lnTo>
                    <a:pt x="1770" y="642"/>
                  </a:lnTo>
                  <a:lnTo>
                    <a:pt x="1770" y="641"/>
                  </a:lnTo>
                  <a:lnTo>
                    <a:pt x="1771" y="641"/>
                  </a:lnTo>
                  <a:lnTo>
                    <a:pt x="1771" y="641"/>
                  </a:lnTo>
                  <a:lnTo>
                    <a:pt x="1771" y="641"/>
                  </a:lnTo>
                  <a:lnTo>
                    <a:pt x="1771" y="641"/>
                  </a:lnTo>
                  <a:lnTo>
                    <a:pt x="1771" y="641"/>
                  </a:lnTo>
                  <a:lnTo>
                    <a:pt x="1771" y="641"/>
                  </a:lnTo>
                  <a:lnTo>
                    <a:pt x="1771" y="641"/>
                  </a:lnTo>
                  <a:lnTo>
                    <a:pt x="1772" y="641"/>
                  </a:lnTo>
                  <a:lnTo>
                    <a:pt x="1772" y="641"/>
                  </a:lnTo>
                  <a:lnTo>
                    <a:pt x="1772" y="641"/>
                  </a:lnTo>
                  <a:lnTo>
                    <a:pt x="1772" y="641"/>
                  </a:lnTo>
                  <a:lnTo>
                    <a:pt x="1773" y="641"/>
                  </a:lnTo>
                  <a:lnTo>
                    <a:pt x="1773" y="641"/>
                  </a:lnTo>
                  <a:lnTo>
                    <a:pt x="1773" y="641"/>
                  </a:lnTo>
                  <a:lnTo>
                    <a:pt x="1773" y="642"/>
                  </a:lnTo>
                  <a:lnTo>
                    <a:pt x="1773" y="642"/>
                  </a:lnTo>
                  <a:lnTo>
                    <a:pt x="1773" y="642"/>
                  </a:lnTo>
                  <a:lnTo>
                    <a:pt x="1773" y="642"/>
                  </a:lnTo>
                  <a:lnTo>
                    <a:pt x="1774" y="642"/>
                  </a:lnTo>
                  <a:lnTo>
                    <a:pt x="1774" y="643"/>
                  </a:lnTo>
                  <a:lnTo>
                    <a:pt x="1774" y="643"/>
                  </a:lnTo>
                  <a:lnTo>
                    <a:pt x="1774" y="643"/>
                  </a:lnTo>
                  <a:lnTo>
                    <a:pt x="1774" y="644"/>
                  </a:lnTo>
                  <a:lnTo>
                    <a:pt x="1774" y="644"/>
                  </a:lnTo>
                  <a:lnTo>
                    <a:pt x="1774" y="644"/>
                  </a:lnTo>
                  <a:lnTo>
                    <a:pt x="1775" y="645"/>
                  </a:lnTo>
                  <a:lnTo>
                    <a:pt x="1775" y="645"/>
                  </a:lnTo>
                  <a:lnTo>
                    <a:pt x="1775" y="646"/>
                  </a:lnTo>
                  <a:lnTo>
                    <a:pt x="1775" y="646"/>
                  </a:lnTo>
                  <a:lnTo>
                    <a:pt x="1775" y="647"/>
                  </a:lnTo>
                  <a:lnTo>
                    <a:pt x="1776" y="647"/>
                  </a:lnTo>
                  <a:lnTo>
                    <a:pt x="1776" y="647"/>
                  </a:lnTo>
                  <a:lnTo>
                    <a:pt x="1776" y="648"/>
                  </a:lnTo>
                  <a:lnTo>
                    <a:pt x="1776" y="649"/>
                  </a:lnTo>
                  <a:lnTo>
                    <a:pt x="1776" y="649"/>
                  </a:lnTo>
                  <a:lnTo>
                    <a:pt x="1776" y="650"/>
                  </a:lnTo>
                  <a:lnTo>
                    <a:pt x="1776" y="651"/>
                  </a:lnTo>
                  <a:lnTo>
                    <a:pt x="1777" y="651"/>
                  </a:lnTo>
                  <a:lnTo>
                    <a:pt x="1777" y="652"/>
                  </a:lnTo>
                  <a:lnTo>
                    <a:pt x="1777" y="652"/>
                  </a:lnTo>
                  <a:lnTo>
                    <a:pt x="1777" y="653"/>
                  </a:lnTo>
                  <a:lnTo>
                    <a:pt x="1777" y="654"/>
                  </a:lnTo>
                  <a:lnTo>
                    <a:pt x="1777" y="654"/>
                  </a:lnTo>
                  <a:lnTo>
                    <a:pt x="1777" y="655"/>
                  </a:lnTo>
                  <a:lnTo>
                    <a:pt x="1778" y="656"/>
                  </a:lnTo>
                  <a:lnTo>
                    <a:pt x="1778" y="657"/>
                  </a:lnTo>
                  <a:lnTo>
                    <a:pt x="1778" y="657"/>
                  </a:lnTo>
                  <a:lnTo>
                    <a:pt x="1778" y="659"/>
                  </a:lnTo>
                  <a:lnTo>
                    <a:pt x="1779" y="659"/>
                  </a:lnTo>
                  <a:lnTo>
                    <a:pt x="1779" y="660"/>
                  </a:lnTo>
                  <a:lnTo>
                    <a:pt x="1779" y="661"/>
                  </a:lnTo>
                  <a:lnTo>
                    <a:pt x="1779" y="662"/>
                  </a:lnTo>
                  <a:lnTo>
                    <a:pt x="1779" y="663"/>
                  </a:lnTo>
                  <a:lnTo>
                    <a:pt x="1779" y="664"/>
                  </a:lnTo>
                  <a:lnTo>
                    <a:pt x="1779" y="665"/>
                  </a:lnTo>
                  <a:lnTo>
                    <a:pt x="1780" y="666"/>
                  </a:lnTo>
                  <a:lnTo>
                    <a:pt x="1780" y="667"/>
                  </a:lnTo>
                  <a:lnTo>
                    <a:pt x="1780" y="668"/>
                  </a:lnTo>
                  <a:lnTo>
                    <a:pt x="1780" y="669"/>
                  </a:lnTo>
                  <a:lnTo>
                    <a:pt x="1780" y="670"/>
                  </a:lnTo>
                  <a:lnTo>
                    <a:pt x="1781" y="671"/>
                  </a:lnTo>
                  <a:lnTo>
                    <a:pt x="1781" y="672"/>
                  </a:lnTo>
                  <a:lnTo>
                    <a:pt x="1781" y="673"/>
                  </a:lnTo>
                  <a:lnTo>
                    <a:pt x="1781" y="674"/>
                  </a:lnTo>
                  <a:lnTo>
                    <a:pt x="1781" y="675"/>
                  </a:lnTo>
                  <a:lnTo>
                    <a:pt x="1781" y="677"/>
                  </a:lnTo>
                  <a:lnTo>
                    <a:pt x="1781" y="678"/>
                  </a:lnTo>
                  <a:lnTo>
                    <a:pt x="1782" y="679"/>
                  </a:lnTo>
                  <a:lnTo>
                    <a:pt x="1782" y="680"/>
                  </a:lnTo>
                  <a:lnTo>
                    <a:pt x="1782" y="681"/>
                  </a:lnTo>
                  <a:lnTo>
                    <a:pt x="1782" y="682"/>
                  </a:lnTo>
                  <a:lnTo>
                    <a:pt x="1782" y="684"/>
                  </a:lnTo>
                  <a:lnTo>
                    <a:pt x="1782" y="685"/>
                  </a:lnTo>
                  <a:lnTo>
                    <a:pt x="1783" y="686"/>
                  </a:lnTo>
                  <a:lnTo>
                    <a:pt x="1783" y="687"/>
                  </a:lnTo>
                  <a:lnTo>
                    <a:pt x="1783" y="689"/>
                  </a:lnTo>
                  <a:lnTo>
                    <a:pt x="1783" y="690"/>
                  </a:lnTo>
                  <a:lnTo>
                    <a:pt x="1783" y="692"/>
                  </a:lnTo>
                  <a:lnTo>
                    <a:pt x="1784" y="693"/>
                  </a:lnTo>
                  <a:lnTo>
                    <a:pt x="1784" y="694"/>
                  </a:lnTo>
                  <a:lnTo>
                    <a:pt x="1784" y="696"/>
                  </a:lnTo>
                  <a:lnTo>
                    <a:pt x="1784" y="697"/>
                  </a:lnTo>
                  <a:lnTo>
                    <a:pt x="1784" y="698"/>
                  </a:lnTo>
                  <a:lnTo>
                    <a:pt x="1784" y="700"/>
                  </a:lnTo>
                  <a:lnTo>
                    <a:pt x="1784" y="701"/>
                  </a:lnTo>
                  <a:lnTo>
                    <a:pt x="1785" y="703"/>
                  </a:lnTo>
                  <a:lnTo>
                    <a:pt x="1785" y="704"/>
                  </a:lnTo>
                  <a:lnTo>
                    <a:pt x="1785" y="706"/>
                  </a:lnTo>
                  <a:lnTo>
                    <a:pt x="1785" y="707"/>
                  </a:lnTo>
                  <a:lnTo>
                    <a:pt x="1785" y="709"/>
                  </a:lnTo>
                  <a:lnTo>
                    <a:pt x="1786" y="710"/>
                  </a:lnTo>
                  <a:lnTo>
                    <a:pt x="1786" y="712"/>
                  </a:lnTo>
                  <a:lnTo>
                    <a:pt x="1786" y="713"/>
                  </a:lnTo>
                  <a:lnTo>
                    <a:pt x="1786" y="715"/>
                  </a:lnTo>
                  <a:lnTo>
                    <a:pt x="1786" y="716"/>
                  </a:lnTo>
                  <a:lnTo>
                    <a:pt x="1786" y="718"/>
                  </a:lnTo>
                  <a:lnTo>
                    <a:pt x="1787" y="720"/>
                  </a:lnTo>
                  <a:lnTo>
                    <a:pt x="1787" y="721"/>
                  </a:lnTo>
                  <a:lnTo>
                    <a:pt x="1787" y="723"/>
                  </a:lnTo>
                  <a:lnTo>
                    <a:pt x="1787" y="725"/>
                  </a:lnTo>
                  <a:lnTo>
                    <a:pt x="1787" y="726"/>
                  </a:lnTo>
                  <a:lnTo>
                    <a:pt x="1787" y="728"/>
                  </a:lnTo>
                  <a:lnTo>
                    <a:pt x="1787" y="730"/>
                  </a:lnTo>
                  <a:lnTo>
                    <a:pt x="1788" y="731"/>
                  </a:lnTo>
                  <a:lnTo>
                    <a:pt x="1788" y="733"/>
                  </a:lnTo>
                  <a:lnTo>
                    <a:pt x="1788" y="735"/>
                  </a:lnTo>
                  <a:lnTo>
                    <a:pt x="1788" y="737"/>
                  </a:lnTo>
                  <a:lnTo>
                    <a:pt x="1788" y="738"/>
                  </a:lnTo>
                  <a:lnTo>
                    <a:pt x="1789" y="740"/>
                  </a:lnTo>
                  <a:lnTo>
                    <a:pt x="1789" y="742"/>
                  </a:lnTo>
                  <a:lnTo>
                    <a:pt x="1789" y="744"/>
                  </a:lnTo>
                  <a:lnTo>
                    <a:pt x="1789" y="746"/>
                  </a:lnTo>
                  <a:lnTo>
                    <a:pt x="1789" y="748"/>
                  </a:lnTo>
                  <a:lnTo>
                    <a:pt x="1789" y="749"/>
                  </a:lnTo>
                  <a:lnTo>
                    <a:pt x="1789" y="751"/>
                  </a:lnTo>
                  <a:lnTo>
                    <a:pt x="1790" y="753"/>
                  </a:lnTo>
                  <a:lnTo>
                    <a:pt x="1790" y="755"/>
                  </a:lnTo>
                  <a:lnTo>
                    <a:pt x="1790" y="757"/>
                  </a:lnTo>
                  <a:lnTo>
                    <a:pt x="1790" y="759"/>
                  </a:lnTo>
                  <a:lnTo>
                    <a:pt x="1790" y="760"/>
                  </a:lnTo>
                  <a:lnTo>
                    <a:pt x="1791" y="762"/>
                  </a:lnTo>
                  <a:lnTo>
                    <a:pt x="1791" y="764"/>
                  </a:lnTo>
                  <a:lnTo>
                    <a:pt x="1791" y="766"/>
                  </a:lnTo>
                  <a:lnTo>
                    <a:pt x="1791" y="768"/>
                  </a:lnTo>
                  <a:lnTo>
                    <a:pt x="1791" y="770"/>
                  </a:lnTo>
                  <a:lnTo>
                    <a:pt x="1791" y="772"/>
                  </a:lnTo>
                  <a:lnTo>
                    <a:pt x="1792" y="774"/>
                  </a:lnTo>
                  <a:lnTo>
                    <a:pt x="1792" y="776"/>
                  </a:lnTo>
                  <a:lnTo>
                    <a:pt x="1792" y="778"/>
                  </a:lnTo>
                  <a:lnTo>
                    <a:pt x="1792" y="780"/>
                  </a:lnTo>
                  <a:lnTo>
                    <a:pt x="1792" y="782"/>
                  </a:lnTo>
                  <a:lnTo>
                    <a:pt x="1792" y="784"/>
                  </a:lnTo>
                  <a:lnTo>
                    <a:pt x="1792" y="786"/>
                  </a:lnTo>
                  <a:lnTo>
                    <a:pt x="1793" y="788"/>
                  </a:lnTo>
                  <a:lnTo>
                    <a:pt x="1793" y="790"/>
                  </a:lnTo>
                  <a:lnTo>
                    <a:pt x="1793" y="792"/>
                  </a:lnTo>
                  <a:lnTo>
                    <a:pt x="1793" y="794"/>
                  </a:lnTo>
                  <a:lnTo>
                    <a:pt x="1793" y="796"/>
                  </a:lnTo>
                  <a:lnTo>
                    <a:pt x="1794" y="798"/>
                  </a:lnTo>
                  <a:lnTo>
                    <a:pt x="1794" y="800"/>
                  </a:lnTo>
                  <a:lnTo>
                    <a:pt x="1794" y="802"/>
                  </a:lnTo>
                  <a:lnTo>
                    <a:pt x="1794" y="804"/>
                  </a:lnTo>
                  <a:lnTo>
                    <a:pt x="1794" y="806"/>
                  </a:lnTo>
                  <a:lnTo>
                    <a:pt x="1794" y="808"/>
                  </a:lnTo>
                  <a:lnTo>
                    <a:pt x="1794" y="810"/>
                  </a:lnTo>
                  <a:lnTo>
                    <a:pt x="1795" y="812"/>
                  </a:lnTo>
                  <a:lnTo>
                    <a:pt x="1795" y="815"/>
                  </a:lnTo>
                  <a:lnTo>
                    <a:pt x="1795" y="817"/>
                  </a:lnTo>
                  <a:lnTo>
                    <a:pt x="1795" y="819"/>
                  </a:lnTo>
                  <a:lnTo>
                    <a:pt x="1796" y="821"/>
                  </a:lnTo>
                  <a:lnTo>
                    <a:pt x="1796" y="823"/>
                  </a:lnTo>
                  <a:lnTo>
                    <a:pt x="1796" y="825"/>
                  </a:lnTo>
                  <a:lnTo>
                    <a:pt x="1796" y="827"/>
                  </a:lnTo>
                  <a:lnTo>
                    <a:pt x="1796" y="830"/>
                  </a:lnTo>
                  <a:lnTo>
                    <a:pt x="1796" y="831"/>
                  </a:lnTo>
                  <a:lnTo>
                    <a:pt x="1796" y="834"/>
                  </a:lnTo>
                  <a:lnTo>
                    <a:pt x="1797" y="836"/>
                  </a:lnTo>
                  <a:lnTo>
                    <a:pt x="1797" y="838"/>
                  </a:lnTo>
                  <a:lnTo>
                    <a:pt x="1797" y="840"/>
                  </a:lnTo>
                  <a:lnTo>
                    <a:pt x="1797" y="842"/>
                  </a:lnTo>
                  <a:lnTo>
                    <a:pt x="1797" y="845"/>
                  </a:lnTo>
                  <a:lnTo>
                    <a:pt x="1797" y="847"/>
                  </a:lnTo>
                  <a:lnTo>
                    <a:pt x="1797" y="849"/>
                  </a:lnTo>
                  <a:lnTo>
                    <a:pt x="1798" y="851"/>
                  </a:lnTo>
                  <a:lnTo>
                    <a:pt x="1798" y="853"/>
                  </a:lnTo>
                  <a:lnTo>
                    <a:pt x="1798" y="856"/>
                  </a:lnTo>
                  <a:lnTo>
                    <a:pt x="1798" y="858"/>
                  </a:lnTo>
                  <a:lnTo>
                    <a:pt x="1798" y="860"/>
                  </a:lnTo>
                  <a:lnTo>
                    <a:pt x="1799" y="862"/>
                  </a:lnTo>
                  <a:lnTo>
                    <a:pt x="1799" y="864"/>
                  </a:lnTo>
                  <a:lnTo>
                    <a:pt x="1799" y="866"/>
                  </a:lnTo>
                  <a:lnTo>
                    <a:pt x="1799" y="869"/>
                  </a:lnTo>
                  <a:lnTo>
                    <a:pt x="1799" y="871"/>
                  </a:lnTo>
                  <a:lnTo>
                    <a:pt x="1799" y="873"/>
                  </a:lnTo>
                  <a:lnTo>
                    <a:pt x="1799" y="875"/>
                  </a:lnTo>
                  <a:lnTo>
                    <a:pt x="1800" y="877"/>
                  </a:lnTo>
                  <a:lnTo>
                    <a:pt x="1800" y="880"/>
                  </a:lnTo>
                  <a:lnTo>
                    <a:pt x="1800" y="882"/>
                  </a:lnTo>
                  <a:lnTo>
                    <a:pt x="1800" y="884"/>
                  </a:lnTo>
                  <a:lnTo>
                    <a:pt x="1801" y="886"/>
                  </a:lnTo>
                  <a:lnTo>
                    <a:pt x="1801" y="889"/>
                  </a:lnTo>
                  <a:lnTo>
                    <a:pt x="1801" y="891"/>
                  </a:lnTo>
                  <a:lnTo>
                    <a:pt x="1801" y="893"/>
                  </a:lnTo>
                  <a:lnTo>
                    <a:pt x="1801" y="896"/>
                  </a:lnTo>
                  <a:lnTo>
                    <a:pt x="1801" y="897"/>
                  </a:lnTo>
                  <a:lnTo>
                    <a:pt x="1801" y="900"/>
                  </a:lnTo>
                  <a:lnTo>
                    <a:pt x="1802" y="902"/>
                  </a:lnTo>
                  <a:lnTo>
                    <a:pt x="1802" y="904"/>
                  </a:lnTo>
                  <a:lnTo>
                    <a:pt x="1802" y="907"/>
                  </a:lnTo>
                  <a:lnTo>
                    <a:pt x="1802" y="909"/>
                  </a:lnTo>
                  <a:lnTo>
                    <a:pt x="1802" y="911"/>
                  </a:lnTo>
                  <a:lnTo>
                    <a:pt x="1802" y="913"/>
                  </a:lnTo>
                  <a:lnTo>
                    <a:pt x="1802" y="915"/>
                  </a:lnTo>
                  <a:lnTo>
                    <a:pt x="1803" y="918"/>
                  </a:lnTo>
                  <a:lnTo>
                    <a:pt x="1803" y="920"/>
                  </a:lnTo>
                  <a:lnTo>
                    <a:pt x="1803" y="922"/>
                  </a:lnTo>
                  <a:lnTo>
                    <a:pt x="1803" y="924"/>
                  </a:lnTo>
                  <a:lnTo>
                    <a:pt x="1803" y="927"/>
                  </a:lnTo>
                  <a:lnTo>
                    <a:pt x="1804" y="929"/>
                  </a:lnTo>
                  <a:lnTo>
                    <a:pt x="1804" y="931"/>
                  </a:lnTo>
                  <a:lnTo>
                    <a:pt x="1804" y="933"/>
                  </a:lnTo>
                  <a:lnTo>
                    <a:pt x="1804" y="935"/>
                  </a:lnTo>
                  <a:lnTo>
                    <a:pt x="1804" y="938"/>
                  </a:lnTo>
                  <a:lnTo>
                    <a:pt x="1804" y="940"/>
                  </a:lnTo>
                  <a:lnTo>
                    <a:pt x="1804" y="942"/>
                  </a:lnTo>
                  <a:lnTo>
                    <a:pt x="1805" y="944"/>
                  </a:lnTo>
                  <a:lnTo>
                    <a:pt x="1805" y="946"/>
                  </a:lnTo>
                  <a:lnTo>
                    <a:pt x="1805" y="949"/>
                  </a:lnTo>
                  <a:lnTo>
                    <a:pt x="1805" y="951"/>
                  </a:lnTo>
                  <a:lnTo>
                    <a:pt x="1806" y="953"/>
                  </a:lnTo>
                  <a:lnTo>
                    <a:pt x="1806" y="955"/>
                  </a:lnTo>
                  <a:lnTo>
                    <a:pt x="1806" y="958"/>
                  </a:lnTo>
                  <a:lnTo>
                    <a:pt x="1806" y="960"/>
                  </a:lnTo>
                  <a:lnTo>
                    <a:pt x="1806" y="962"/>
                  </a:lnTo>
                  <a:lnTo>
                    <a:pt x="1806" y="964"/>
                  </a:lnTo>
                  <a:lnTo>
                    <a:pt x="1806" y="966"/>
                  </a:lnTo>
                  <a:lnTo>
                    <a:pt x="1807" y="968"/>
                  </a:lnTo>
                  <a:lnTo>
                    <a:pt x="1807" y="971"/>
                  </a:lnTo>
                  <a:lnTo>
                    <a:pt x="1807" y="973"/>
                  </a:lnTo>
                  <a:lnTo>
                    <a:pt x="1807" y="975"/>
                  </a:lnTo>
                  <a:lnTo>
                    <a:pt x="1807" y="977"/>
                  </a:lnTo>
                  <a:lnTo>
                    <a:pt x="1807" y="979"/>
                  </a:lnTo>
                  <a:lnTo>
                    <a:pt x="1807" y="981"/>
                  </a:lnTo>
                  <a:lnTo>
                    <a:pt x="1808" y="984"/>
                  </a:lnTo>
                  <a:lnTo>
                    <a:pt x="1808" y="986"/>
                  </a:lnTo>
                  <a:lnTo>
                    <a:pt x="1808" y="988"/>
                  </a:lnTo>
                  <a:lnTo>
                    <a:pt x="1808" y="990"/>
                  </a:lnTo>
                  <a:lnTo>
                    <a:pt x="1808" y="992"/>
                  </a:lnTo>
                  <a:lnTo>
                    <a:pt x="1809" y="994"/>
                  </a:lnTo>
                  <a:lnTo>
                    <a:pt x="1809" y="996"/>
                  </a:lnTo>
                  <a:lnTo>
                    <a:pt x="1809" y="998"/>
                  </a:lnTo>
                  <a:lnTo>
                    <a:pt x="1809" y="1001"/>
                  </a:lnTo>
                  <a:lnTo>
                    <a:pt x="1809" y="1002"/>
                  </a:lnTo>
                  <a:lnTo>
                    <a:pt x="1809" y="1005"/>
                  </a:lnTo>
                  <a:lnTo>
                    <a:pt x="1809" y="1007"/>
                  </a:lnTo>
                  <a:lnTo>
                    <a:pt x="1810" y="1009"/>
                  </a:lnTo>
                  <a:lnTo>
                    <a:pt x="1810" y="1011"/>
                  </a:lnTo>
                  <a:lnTo>
                    <a:pt x="1810" y="1013"/>
                  </a:lnTo>
                  <a:lnTo>
                    <a:pt x="1810" y="1015"/>
                  </a:lnTo>
                  <a:lnTo>
                    <a:pt x="1810" y="1017"/>
                  </a:lnTo>
                  <a:lnTo>
                    <a:pt x="1810" y="1019"/>
                  </a:lnTo>
                  <a:lnTo>
                    <a:pt x="1810" y="1021"/>
                  </a:lnTo>
                  <a:lnTo>
                    <a:pt x="1811" y="1023"/>
                  </a:lnTo>
                  <a:lnTo>
                    <a:pt x="1811" y="1025"/>
                  </a:lnTo>
                  <a:lnTo>
                    <a:pt x="1811" y="1027"/>
                  </a:lnTo>
                  <a:lnTo>
                    <a:pt x="1811" y="1029"/>
                  </a:lnTo>
                  <a:lnTo>
                    <a:pt x="1812" y="1031"/>
                  </a:lnTo>
                  <a:lnTo>
                    <a:pt x="1812" y="1033"/>
                  </a:lnTo>
                  <a:lnTo>
                    <a:pt x="1812" y="1035"/>
                  </a:lnTo>
                  <a:lnTo>
                    <a:pt x="1812" y="1037"/>
                  </a:lnTo>
                  <a:lnTo>
                    <a:pt x="1812" y="1039"/>
                  </a:lnTo>
                  <a:lnTo>
                    <a:pt x="1812" y="1041"/>
                  </a:lnTo>
                  <a:lnTo>
                    <a:pt x="1812" y="1043"/>
                  </a:lnTo>
                  <a:lnTo>
                    <a:pt x="1813" y="1045"/>
                  </a:lnTo>
                  <a:lnTo>
                    <a:pt x="1813" y="1047"/>
                  </a:lnTo>
                  <a:lnTo>
                    <a:pt x="1813" y="1049"/>
                  </a:lnTo>
                  <a:lnTo>
                    <a:pt x="1813" y="1051"/>
                  </a:lnTo>
                  <a:lnTo>
                    <a:pt x="1813" y="1053"/>
                  </a:lnTo>
                  <a:lnTo>
                    <a:pt x="1814" y="1055"/>
                  </a:lnTo>
                  <a:lnTo>
                    <a:pt x="1814" y="1057"/>
                  </a:lnTo>
                  <a:lnTo>
                    <a:pt x="1814" y="1058"/>
                  </a:lnTo>
                  <a:lnTo>
                    <a:pt x="1814" y="1060"/>
                  </a:lnTo>
                  <a:lnTo>
                    <a:pt x="1814" y="1062"/>
                  </a:lnTo>
                  <a:lnTo>
                    <a:pt x="1814" y="1064"/>
                  </a:lnTo>
                  <a:lnTo>
                    <a:pt x="1814" y="1066"/>
                  </a:lnTo>
                  <a:lnTo>
                    <a:pt x="1815" y="1068"/>
                  </a:lnTo>
                  <a:lnTo>
                    <a:pt x="1815" y="1070"/>
                  </a:lnTo>
                  <a:lnTo>
                    <a:pt x="1815" y="1071"/>
                  </a:lnTo>
                  <a:lnTo>
                    <a:pt x="1815" y="1073"/>
                  </a:lnTo>
                  <a:lnTo>
                    <a:pt x="1815" y="1075"/>
                  </a:lnTo>
                  <a:lnTo>
                    <a:pt x="1815" y="1077"/>
                  </a:lnTo>
                  <a:lnTo>
                    <a:pt x="1816" y="1078"/>
                  </a:lnTo>
                  <a:lnTo>
                    <a:pt x="1816" y="1080"/>
                  </a:lnTo>
                  <a:lnTo>
                    <a:pt x="1816" y="1082"/>
                  </a:lnTo>
                  <a:lnTo>
                    <a:pt x="1816" y="1084"/>
                  </a:lnTo>
                  <a:lnTo>
                    <a:pt x="1816" y="1086"/>
                  </a:lnTo>
                  <a:lnTo>
                    <a:pt x="1817" y="1087"/>
                  </a:lnTo>
                  <a:lnTo>
                    <a:pt x="1817" y="1089"/>
                  </a:lnTo>
                  <a:lnTo>
                    <a:pt x="1817" y="1091"/>
                  </a:lnTo>
                  <a:lnTo>
                    <a:pt x="1817" y="1093"/>
                  </a:lnTo>
                  <a:lnTo>
                    <a:pt x="1817" y="1094"/>
                  </a:lnTo>
                  <a:lnTo>
                    <a:pt x="1817" y="1096"/>
                  </a:lnTo>
                  <a:lnTo>
                    <a:pt x="1817" y="1098"/>
                  </a:lnTo>
                  <a:lnTo>
                    <a:pt x="1818" y="1099"/>
                  </a:lnTo>
                  <a:lnTo>
                    <a:pt x="1818" y="1101"/>
                  </a:lnTo>
                  <a:lnTo>
                    <a:pt x="1818" y="1103"/>
                  </a:lnTo>
                  <a:lnTo>
                    <a:pt x="1818" y="1104"/>
                  </a:lnTo>
                  <a:lnTo>
                    <a:pt x="1818" y="1106"/>
                  </a:lnTo>
                  <a:lnTo>
                    <a:pt x="1819" y="1107"/>
                  </a:lnTo>
                  <a:lnTo>
                    <a:pt x="1819" y="1109"/>
                  </a:lnTo>
                  <a:lnTo>
                    <a:pt x="1819" y="1110"/>
                  </a:lnTo>
                  <a:lnTo>
                    <a:pt x="1819" y="1112"/>
                  </a:lnTo>
                  <a:lnTo>
                    <a:pt x="1819" y="1114"/>
                  </a:lnTo>
                  <a:lnTo>
                    <a:pt x="1819" y="1115"/>
                  </a:lnTo>
                  <a:lnTo>
                    <a:pt x="1820" y="1117"/>
                  </a:lnTo>
                  <a:lnTo>
                    <a:pt x="1820" y="1118"/>
                  </a:lnTo>
                  <a:lnTo>
                    <a:pt x="1820" y="1119"/>
                  </a:lnTo>
                  <a:lnTo>
                    <a:pt x="1820" y="1121"/>
                  </a:lnTo>
                  <a:lnTo>
                    <a:pt x="1820" y="1122"/>
                  </a:lnTo>
                  <a:lnTo>
                    <a:pt x="1820" y="1124"/>
                  </a:lnTo>
                  <a:lnTo>
                    <a:pt x="1820" y="1126"/>
                  </a:lnTo>
                  <a:lnTo>
                    <a:pt x="1821" y="1127"/>
                  </a:lnTo>
                  <a:lnTo>
                    <a:pt x="1821" y="1128"/>
                  </a:lnTo>
                  <a:lnTo>
                    <a:pt x="1821" y="1130"/>
                  </a:lnTo>
                  <a:lnTo>
                    <a:pt x="1821" y="1131"/>
                  </a:lnTo>
                  <a:lnTo>
                    <a:pt x="1821" y="1132"/>
                  </a:lnTo>
                  <a:lnTo>
                    <a:pt x="1822" y="1134"/>
                  </a:lnTo>
                  <a:lnTo>
                    <a:pt x="1822" y="1135"/>
                  </a:lnTo>
                  <a:lnTo>
                    <a:pt x="1822" y="1137"/>
                  </a:lnTo>
                  <a:lnTo>
                    <a:pt x="1822" y="1138"/>
                  </a:lnTo>
                  <a:lnTo>
                    <a:pt x="1822" y="1139"/>
                  </a:lnTo>
                  <a:lnTo>
                    <a:pt x="1822" y="1141"/>
                  </a:lnTo>
                  <a:lnTo>
                    <a:pt x="1822" y="1142"/>
                  </a:lnTo>
                  <a:lnTo>
                    <a:pt x="1823" y="1143"/>
                  </a:lnTo>
                  <a:lnTo>
                    <a:pt x="1823" y="1145"/>
                  </a:lnTo>
                  <a:lnTo>
                    <a:pt x="1823" y="1146"/>
                  </a:lnTo>
                  <a:lnTo>
                    <a:pt x="1823" y="1147"/>
                  </a:lnTo>
                  <a:lnTo>
                    <a:pt x="1824" y="1148"/>
                  </a:lnTo>
                  <a:lnTo>
                    <a:pt x="1824" y="1150"/>
                  </a:lnTo>
                  <a:lnTo>
                    <a:pt x="1824" y="1151"/>
                  </a:lnTo>
                  <a:lnTo>
                    <a:pt x="1824" y="1152"/>
                  </a:lnTo>
                  <a:lnTo>
                    <a:pt x="1824" y="1153"/>
                  </a:lnTo>
                  <a:lnTo>
                    <a:pt x="1824" y="1154"/>
                  </a:lnTo>
                  <a:lnTo>
                    <a:pt x="1824" y="1155"/>
                  </a:lnTo>
                  <a:lnTo>
                    <a:pt x="1825" y="1157"/>
                  </a:lnTo>
                  <a:lnTo>
                    <a:pt x="1825" y="1158"/>
                  </a:lnTo>
                  <a:lnTo>
                    <a:pt x="1825" y="1159"/>
                  </a:lnTo>
                  <a:lnTo>
                    <a:pt x="1825" y="1160"/>
                  </a:lnTo>
                  <a:lnTo>
                    <a:pt x="1825" y="1161"/>
                  </a:lnTo>
                  <a:lnTo>
                    <a:pt x="1825" y="1162"/>
                  </a:lnTo>
                  <a:lnTo>
                    <a:pt x="1825" y="1163"/>
                  </a:lnTo>
                  <a:lnTo>
                    <a:pt x="1826" y="1164"/>
                  </a:lnTo>
                  <a:lnTo>
                    <a:pt x="1826" y="1165"/>
                  </a:lnTo>
                  <a:lnTo>
                    <a:pt x="1826" y="1167"/>
                  </a:lnTo>
                  <a:lnTo>
                    <a:pt x="1826" y="1167"/>
                  </a:lnTo>
                  <a:lnTo>
                    <a:pt x="1826" y="1168"/>
                  </a:lnTo>
                  <a:lnTo>
                    <a:pt x="1827" y="1169"/>
                  </a:lnTo>
                  <a:lnTo>
                    <a:pt x="1827" y="1170"/>
                  </a:lnTo>
                  <a:lnTo>
                    <a:pt x="1827" y="1171"/>
                  </a:lnTo>
                  <a:lnTo>
                    <a:pt x="1827" y="1172"/>
                  </a:lnTo>
                  <a:lnTo>
                    <a:pt x="1827" y="1173"/>
                  </a:lnTo>
                  <a:lnTo>
                    <a:pt x="1827" y="1174"/>
                  </a:lnTo>
                  <a:lnTo>
                    <a:pt x="1827" y="1175"/>
                  </a:lnTo>
                  <a:lnTo>
                    <a:pt x="1828" y="1176"/>
                  </a:lnTo>
                  <a:lnTo>
                    <a:pt x="1828" y="1177"/>
                  </a:lnTo>
                  <a:lnTo>
                    <a:pt x="1828" y="1178"/>
                  </a:lnTo>
                  <a:lnTo>
                    <a:pt x="1828" y="1178"/>
                  </a:lnTo>
                  <a:lnTo>
                    <a:pt x="1829" y="1179"/>
                  </a:lnTo>
                  <a:lnTo>
                    <a:pt x="1829" y="1180"/>
                  </a:lnTo>
                  <a:lnTo>
                    <a:pt x="1829" y="1181"/>
                  </a:lnTo>
                  <a:lnTo>
                    <a:pt x="1829" y="1182"/>
                  </a:lnTo>
                  <a:lnTo>
                    <a:pt x="1829" y="1183"/>
                  </a:lnTo>
                  <a:lnTo>
                    <a:pt x="1829" y="1183"/>
                  </a:lnTo>
                  <a:lnTo>
                    <a:pt x="1829" y="1184"/>
                  </a:lnTo>
                  <a:lnTo>
                    <a:pt x="1830" y="1185"/>
                  </a:lnTo>
                  <a:lnTo>
                    <a:pt x="1830" y="1185"/>
                  </a:lnTo>
                  <a:lnTo>
                    <a:pt x="1830" y="1186"/>
                  </a:lnTo>
                  <a:lnTo>
                    <a:pt x="1830" y="1187"/>
                  </a:lnTo>
                  <a:lnTo>
                    <a:pt x="1830" y="1188"/>
                  </a:lnTo>
                  <a:lnTo>
                    <a:pt x="1830" y="1188"/>
                  </a:lnTo>
                  <a:lnTo>
                    <a:pt x="1830" y="1189"/>
                  </a:lnTo>
                  <a:lnTo>
                    <a:pt x="1831" y="1190"/>
                  </a:lnTo>
                  <a:lnTo>
                    <a:pt x="1831" y="1190"/>
                  </a:lnTo>
                  <a:lnTo>
                    <a:pt x="1831" y="1191"/>
                  </a:lnTo>
                  <a:lnTo>
                    <a:pt x="1831" y="1191"/>
                  </a:lnTo>
                  <a:lnTo>
                    <a:pt x="1831" y="1192"/>
                  </a:lnTo>
                  <a:lnTo>
                    <a:pt x="1832" y="1193"/>
                  </a:lnTo>
                  <a:lnTo>
                    <a:pt x="1832" y="1193"/>
                  </a:lnTo>
                  <a:lnTo>
                    <a:pt x="1832" y="1193"/>
                  </a:lnTo>
                  <a:lnTo>
                    <a:pt x="1832" y="1194"/>
                  </a:lnTo>
                  <a:lnTo>
                    <a:pt x="1832" y="1195"/>
                  </a:lnTo>
                  <a:lnTo>
                    <a:pt x="1832" y="1195"/>
                  </a:lnTo>
                  <a:lnTo>
                    <a:pt x="1832" y="1196"/>
                  </a:lnTo>
                  <a:lnTo>
                    <a:pt x="1833" y="1196"/>
                  </a:lnTo>
                  <a:lnTo>
                    <a:pt x="1833" y="1196"/>
                  </a:lnTo>
                  <a:lnTo>
                    <a:pt x="1833" y="1197"/>
                  </a:lnTo>
                  <a:lnTo>
                    <a:pt x="1833" y="1197"/>
                  </a:lnTo>
                  <a:lnTo>
                    <a:pt x="1834" y="1198"/>
                  </a:lnTo>
                  <a:lnTo>
                    <a:pt x="1834" y="1198"/>
                  </a:lnTo>
                  <a:lnTo>
                    <a:pt x="1834" y="1198"/>
                  </a:lnTo>
                  <a:lnTo>
                    <a:pt x="1834" y="1199"/>
                  </a:lnTo>
                  <a:lnTo>
                    <a:pt x="1834" y="1199"/>
                  </a:lnTo>
                  <a:lnTo>
                    <a:pt x="1834" y="1200"/>
                  </a:lnTo>
                  <a:lnTo>
                    <a:pt x="1834" y="1200"/>
                  </a:lnTo>
                  <a:lnTo>
                    <a:pt x="1835" y="1200"/>
                  </a:lnTo>
                  <a:lnTo>
                    <a:pt x="1835" y="1201"/>
                  </a:lnTo>
                  <a:lnTo>
                    <a:pt x="1835" y="1201"/>
                  </a:lnTo>
                  <a:lnTo>
                    <a:pt x="1835" y="1201"/>
                  </a:lnTo>
                  <a:lnTo>
                    <a:pt x="1835" y="1201"/>
                  </a:lnTo>
                  <a:lnTo>
                    <a:pt x="1835" y="1201"/>
                  </a:lnTo>
                  <a:lnTo>
                    <a:pt x="1835" y="1202"/>
                  </a:lnTo>
                  <a:lnTo>
                    <a:pt x="1836" y="1202"/>
                  </a:lnTo>
                  <a:lnTo>
                    <a:pt x="1836" y="1202"/>
                  </a:lnTo>
                  <a:lnTo>
                    <a:pt x="1836" y="1202"/>
                  </a:lnTo>
                  <a:lnTo>
                    <a:pt x="1836" y="1203"/>
                  </a:lnTo>
                  <a:lnTo>
                    <a:pt x="1836" y="1203"/>
                  </a:lnTo>
                  <a:lnTo>
                    <a:pt x="1837" y="1203"/>
                  </a:lnTo>
                  <a:lnTo>
                    <a:pt x="1837" y="1203"/>
                  </a:lnTo>
                  <a:lnTo>
                    <a:pt x="1837" y="1203"/>
                  </a:lnTo>
                  <a:lnTo>
                    <a:pt x="1837" y="1203"/>
                  </a:lnTo>
                  <a:lnTo>
                    <a:pt x="1837" y="1203"/>
                  </a:lnTo>
                  <a:lnTo>
                    <a:pt x="1837" y="1203"/>
                  </a:lnTo>
                  <a:lnTo>
                    <a:pt x="1837" y="1203"/>
                  </a:lnTo>
                  <a:lnTo>
                    <a:pt x="1838" y="1203"/>
                  </a:lnTo>
                  <a:lnTo>
                    <a:pt x="1838" y="1203"/>
                  </a:lnTo>
                  <a:lnTo>
                    <a:pt x="1838" y="1204"/>
                  </a:lnTo>
                  <a:lnTo>
                    <a:pt x="1838" y="1204"/>
                  </a:lnTo>
                  <a:lnTo>
                    <a:pt x="1838" y="1204"/>
                  </a:lnTo>
                  <a:lnTo>
                    <a:pt x="1838" y="1203"/>
                  </a:lnTo>
                  <a:lnTo>
                    <a:pt x="1838" y="1203"/>
                  </a:lnTo>
                  <a:lnTo>
                    <a:pt x="1839" y="1203"/>
                  </a:lnTo>
                  <a:lnTo>
                    <a:pt x="1839" y="1203"/>
                  </a:lnTo>
                  <a:lnTo>
                    <a:pt x="1839" y="1203"/>
                  </a:lnTo>
                  <a:lnTo>
                    <a:pt x="1839" y="1203"/>
                  </a:lnTo>
                  <a:lnTo>
                    <a:pt x="1840" y="1203"/>
                  </a:lnTo>
                  <a:lnTo>
                    <a:pt x="1840" y="1203"/>
                  </a:lnTo>
                  <a:lnTo>
                    <a:pt x="1840" y="1203"/>
                  </a:lnTo>
                  <a:lnTo>
                    <a:pt x="1840" y="1203"/>
                  </a:lnTo>
                  <a:lnTo>
                    <a:pt x="1840" y="1203"/>
                  </a:lnTo>
                  <a:lnTo>
                    <a:pt x="1840" y="1203"/>
                  </a:lnTo>
                  <a:lnTo>
                    <a:pt x="1840" y="1202"/>
                  </a:lnTo>
                  <a:lnTo>
                    <a:pt x="1841" y="1202"/>
                  </a:lnTo>
                  <a:lnTo>
                    <a:pt x="1841" y="1202"/>
                  </a:lnTo>
                  <a:lnTo>
                    <a:pt x="1841" y="1202"/>
                  </a:lnTo>
                  <a:lnTo>
                    <a:pt x="1841" y="1201"/>
                  </a:lnTo>
                  <a:lnTo>
                    <a:pt x="1841" y="1201"/>
                  </a:lnTo>
                  <a:lnTo>
                    <a:pt x="1842" y="1201"/>
                  </a:lnTo>
                  <a:lnTo>
                    <a:pt x="1842" y="1201"/>
                  </a:lnTo>
                  <a:lnTo>
                    <a:pt x="1842" y="1201"/>
                  </a:lnTo>
                  <a:lnTo>
                    <a:pt x="1842" y="1200"/>
                  </a:lnTo>
                  <a:lnTo>
                    <a:pt x="1842" y="1200"/>
                  </a:lnTo>
                  <a:lnTo>
                    <a:pt x="1842" y="1200"/>
                  </a:lnTo>
                  <a:lnTo>
                    <a:pt x="1842" y="1200"/>
                  </a:lnTo>
                  <a:lnTo>
                    <a:pt x="1843" y="1199"/>
                  </a:lnTo>
                  <a:lnTo>
                    <a:pt x="1843" y="1199"/>
                  </a:lnTo>
                  <a:lnTo>
                    <a:pt x="1843" y="1198"/>
                  </a:lnTo>
                  <a:lnTo>
                    <a:pt x="1843" y="1198"/>
                  </a:lnTo>
                  <a:lnTo>
                    <a:pt x="1843" y="1198"/>
                  </a:lnTo>
                  <a:lnTo>
                    <a:pt x="1843" y="1197"/>
                  </a:lnTo>
                  <a:lnTo>
                    <a:pt x="1844" y="1197"/>
                  </a:lnTo>
                  <a:lnTo>
                    <a:pt x="1844" y="1196"/>
                  </a:lnTo>
                  <a:lnTo>
                    <a:pt x="1844" y="1196"/>
                  </a:lnTo>
                  <a:lnTo>
                    <a:pt x="1844" y="1196"/>
                  </a:lnTo>
                  <a:lnTo>
                    <a:pt x="1844" y="1195"/>
                  </a:lnTo>
                  <a:lnTo>
                    <a:pt x="1845" y="1195"/>
                  </a:lnTo>
                  <a:lnTo>
                    <a:pt x="1845" y="1194"/>
                  </a:lnTo>
                  <a:lnTo>
                    <a:pt x="1845" y="1194"/>
                  </a:lnTo>
                  <a:lnTo>
                    <a:pt x="1845" y="1193"/>
                  </a:lnTo>
                  <a:lnTo>
                    <a:pt x="1845" y="1193"/>
                  </a:lnTo>
                  <a:lnTo>
                    <a:pt x="1845" y="1192"/>
                  </a:lnTo>
                  <a:lnTo>
                    <a:pt x="1845" y="1191"/>
                  </a:lnTo>
                  <a:lnTo>
                    <a:pt x="1846" y="1191"/>
                  </a:lnTo>
                  <a:lnTo>
                    <a:pt x="1846" y="1191"/>
                  </a:lnTo>
                  <a:lnTo>
                    <a:pt x="1846" y="1190"/>
                  </a:lnTo>
                  <a:lnTo>
                    <a:pt x="1846" y="1190"/>
                  </a:lnTo>
                  <a:lnTo>
                    <a:pt x="1846" y="1189"/>
                  </a:lnTo>
                  <a:lnTo>
                    <a:pt x="1847" y="1188"/>
                  </a:lnTo>
                  <a:lnTo>
                    <a:pt x="1847" y="1188"/>
                  </a:lnTo>
                  <a:lnTo>
                    <a:pt x="1847" y="1187"/>
                  </a:lnTo>
                  <a:lnTo>
                    <a:pt x="1847" y="1186"/>
                  </a:lnTo>
                  <a:lnTo>
                    <a:pt x="1847" y="1186"/>
                  </a:lnTo>
                  <a:lnTo>
                    <a:pt x="1847" y="1185"/>
                  </a:lnTo>
                  <a:lnTo>
                    <a:pt x="1847" y="1185"/>
                  </a:lnTo>
                  <a:lnTo>
                    <a:pt x="1848" y="1184"/>
                  </a:lnTo>
                  <a:lnTo>
                    <a:pt x="1848" y="1183"/>
                  </a:lnTo>
                  <a:lnTo>
                    <a:pt x="1848" y="1183"/>
                  </a:lnTo>
                  <a:lnTo>
                    <a:pt x="1848" y="1182"/>
                  </a:lnTo>
                  <a:lnTo>
                    <a:pt x="1848" y="1181"/>
                  </a:lnTo>
                  <a:lnTo>
                    <a:pt x="1848" y="1180"/>
                  </a:lnTo>
                  <a:lnTo>
                    <a:pt x="1849" y="1180"/>
                  </a:lnTo>
                  <a:lnTo>
                    <a:pt x="1849" y="1179"/>
                  </a:lnTo>
                  <a:lnTo>
                    <a:pt x="1849" y="1178"/>
                  </a:lnTo>
                  <a:lnTo>
                    <a:pt x="1849" y="1178"/>
                  </a:lnTo>
                  <a:lnTo>
                    <a:pt x="1849" y="1177"/>
                  </a:lnTo>
                  <a:lnTo>
                    <a:pt x="1850" y="1176"/>
                  </a:lnTo>
                  <a:lnTo>
                    <a:pt x="1850" y="1175"/>
                  </a:lnTo>
                  <a:lnTo>
                    <a:pt x="1850" y="1175"/>
                  </a:lnTo>
                  <a:lnTo>
                    <a:pt x="1850" y="1174"/>
                  </a:lnTo>
                  <a:lnTo>
                    <a:pt x="1850" y="1173"/>
                  </a:lnTo>
                  <a:lnTo>
                    <a:pt x="1850" y="1172"/>
                  </a:lnTo>
                  <a:lnTo>
                    <a:pt x="1850" y="1171"/>
                  </a:lnTo>
                  <a:lnTo>
                    <a:pt x="1851" y="1170"/>
                  </a:lnTo>
                  <a:lnTo>
                    <a:pt x="1851" y="1170"/>
                  </a:lnTo>
                  <a:lnTo>
                    <a:pt x="1851" y="1169"/>
                  </a:lnTo>
                  <a:lnTo>
                    <a:pt x="1851" y="1168"/>
                  </a:lnTo>
                  <a:lnTo>
                    <a:pt x="1851" y="1167"/>
                  </a:lnTo>
                  <a:lnTo>
                    <a:pt x="1852" y="1166"/>
                  </a:lnTo>
                  <a:lnTo>
                    <a:pt x="1852" y="1165"/>
                  </a:lnTo>
                  <a:lnTo>
                    <a:pt x="1852" y="1164"/>
                  </a:lnTo>
                  <a:lnTo>
                    <a:pt x="1852" y="1163"/>
                  </a:lnTo>
                  <a:lnTo>
                    <a:pt x="1852" y="1163"/>
                  </a:lnTo>
                  <a:lnTo>
                    <a:pt x="1852" y="1162"/>
                  </a:lnTo>
                  <a:lnTo>
                    <a:pt x="1853" y="1161"/>
                  </a:lnTo>
                  <a:lnTo>
                    <a:pt x="1853" y="1160"/>
                  </a:lnTo>
                  <a:lnTo>
                    <a:pt x="1853" y="1159"/>
                  </a:lnTo>
                  <a:lnTo>
                    <a:pt x="1853" y="1158"/>
                  </a:lnTo>
                  <a:lnTo>
                    <a:pt x="1853" y="1157"/>
                  </a:lnTo>
                  <a:lnTo>
                    <a:pt x="1853" y="1156"/>
                  </a:lnTo>
                  <a:lnTo>
                    <a:pt x="1853" y="1155"/>
                  </a:lnTo>
                  <a:lnTo>
                    <a:pt x="1854" y="1154"/>
                  </a:lnTo>
                  <a:lnTo>
                    <a:pt x="1854" y="1153"/>
                  </a:lnTo>
                  <a:lnTo>
                    <a:pt x="1854" y="1152"/>
                  </a:lnTo>
                  <a:lnTo>
                    <a:pt x="1854" y="1151"/>
                  </a:lnTo>
                  <a:lnTo>
                    <a:pt x="1854" y="1150"/>
                  </a:lnTo>
                  <a:lnTo>
                    <a:pt x="1855" y="1149"/>
                  </a:lnTo>
                  <a:lnTo>
                    <a:pt x="1855" y="1149"/>
                  </a:lnTo>
                  <a:lnTo>
                    <a:pt x="1855" y="1147"/>
                  </a:lnTo>
                  <a:lnTo>
                    <a:pt x="1855" y="1146"/>
                  </a:lnTo>
                  <a:lnTo>
                    <a:pt x="1855" y="1145"/>
                  </a:lnTo>
                  <a:lnTo>
                    <a:pt x="1855" y="1144"/>
                  </a:lnTo>
                  <a:lnTo>
                    <a:pt x="1855" y="1143"/>
                  </a:lnTo>
                  <a:lnTo>
                    <a:pt x="1856" y="1142"/>
                  </a:lnTo>
                  <a:lnTo>
                    <a:pt x="1856" y="1141"/>
                  </a:lnTo>
                  <a:lnTo>
                    <a:pt x="1856" y="1140"/>
                  </a:lnTo>
                  <a:lnTo>
                    <a:pt x="1856" y="1139"/>
                  </a:lnTo>
                  <a:lnTo>
                    <a:pt x="1857" y="1138"/>
                  </a:lnTo>
                  <a:lnTo>
                    <a:pt x="1857" y="1137"/>
                  </a:lnTo>
                  <a:lnTo>
                    <a:pt x="1857" y="1136"/>
                  </a:lnTo>
                  <a:lnTo>
                    <a:pt x="1857" y="1135"/>
                  </a:lnTo>
                  <a:lnTo>
                    <a:pt x="1857" y="1134"/>
                  </a:lnTo>
                  <a:lnTo>
                    <a:pt x="1857" y="1133"/>
                  </a:lnTo>
                  <a:lnTo>
                    <a:pt x="1857" y="1132"/>
                  </a:lnTo>
                  <a:lnTo>
                    <a:pt x="1858" y="1131"/>
                  </a:lnTo>
                  <a:lnTo>
                    <a:pt x="1858" y="1129"/>
                  </a:lnTo>
                  <a:lnTo>
                    <a:pt x="1858" y="1128"/>
                  </a:lnTo>
                  <a:lnTo>
                    <a:pt x="1858" y="1127"/>
                  </a:lnTo>
                  <a:lnTo>
                    <a:pt x="1858" y="1126"/>
                  </a:lnTo>
                  <a:lnTo>
                    <a:pt x="1858" y="1125"/>
                  </a:lnTo>
                  <a:lnTo>
                    <a:pt x="1858" y="1124"/>
                  </a:lnTo>
                  <a:lnTo>
                    <a:pt x="1859" y="1123"/>
                  </a:lnTo>
                  <a:lnTo>
                    <a:pt x="1859" y="1122"/>
                  </a:lnTo>
                  <a:lnTo>
                    <a:pt x="1859" y="1121"/>
                  </a:lnTo>
                  <a:lnTo>
                    <a:pt x="1859" y="1119"/>
                  </a:lnTo>
                  <a:lnTo>
                    <a:pt x="1859" y="1118"/>
                  </a:lnTo>
                  <a:lnTo>
                    <a:pt x="1860" y="1117"/>
                  </a:lnTo>
                  <a:lnTo>
                    <a:pt x="1860" y="1116"/>
                  </a:lnTo>
                  <a:lnTo>
                    <a:pt x="1860" y="1115"/>
                  </a:lnTo>
                  <a:lnTo>
                    <a:pt x="1860" y="1114"/>
                  </a:lnTo>
                  <a:lnTo>
                    <a:pt x="1860" y="1112"/>
                  </a:lnTo>
                  <a:lnTo>
                    <a:pt x="1860" y="1111"/>
                  </a:lnTo>
                  <a:lnTo>
                    <a:pt x="1860" y="1110"/>
                  </a:lnTo>
                  <a:lnTo>
                    <a:pt x="1861" y="1109"/>
                  </a:lnTo>
                  <a:lnTo>
                    <a:pt x="1861" y="1108"/>
                  </a:lnTo>
                  <a:lnTo>
                    <a:pt x="1861" y="1106"/>
                  </a:lnTo>
                  <a:lnTo>
                    <a:pt x="1861" y="1105"/>
                  </a:lnTo>
                  <a:lnTo>
                    <a:pt x="1862" y="1104"/>
                  </a:lnTo>
                  <a:lnTo>
                    <a:pt x="1862" y="1103"/>
                  </a:lnTo>
                  <a:lnTo>
                    <a:pt x="1862" y="1102"/>
                  </a:lnTo>
                  <a:lnTo>
                    <a:pt x="1862" y="1101"/>
                  </a:lnTo>
                  <a:lnTo>
                    <a:pt x="1862" y="1099"/>
                  </a:lnTo>
                  <a:lnTo>
                    <a:pt x="1862" y="1098"/>
                  </a:lnTo>
                  <a:lnTo>
                    <a:pt x="1862" y="1097"/>
                  </a:lnTo>
                  <a:lnTo>
                    <a:pt x="1863" y="1096"/>
                  </a:lnTo>
                  <a:lnTo>
                    <a:pt x="1863" y="1095"/>
                  </a:lnTo>
                  <a:lnTo>
                    <a:pt x="1863" y="1093"/>
                  </a:lnTo>
                  <a:lnTo>
                    <a:pt x="1863" y="1092"/>
                  </a:lnTo>
                  <a:lnTo>
                    <a:pt x="1863" y="1091"/>
                  </a:lnTo>
                  <a:lnTo>
                    <a:pt x="1863" y="1090"/>
                  </a:lnTo>
                  <a:lnTo>
                    <a:pt x="1863" y="1089"/>
                  </a:lnTo>
                  <a:lnTo>
                    <a:pt x="1864" y="1088"/>
                  </a:lnTo>
                  <a:lnTo>
                    <a:pt x="1864" y="1086"/>
                  </a:lnTo>
                  <a:lnTo>
                    <a:pt x="1864" y="1085"/>
                  </a:lnTo>
                  <a:lnTo>
                    <a:pt x="1864" y="1084"/>
                  </a:lnTo>
                  <a:lnTo>
                    <a:pt x="1864" y="1083"/>
                  </a:lnTo>
                  <a:lnTo>
                    <a:pt x="1865" y="1081"/>
                  </a:lnTo>
                  <a:lnTo>
                    <a:pt x="1865" y="1080"/>
                  </a:lnTo>
                  <a:lnTo>
                    <a:pt x="1865" y="1079"/>
                  </a:lnTo>
                  <a:lnTo>
                    <a:pt x="1865" y="1078"/>
                  </a:lnTo>
                  <a:lnTo>
                    <a:pt x="1865" y="1076"/>
                  </a:lnTo>
                  <a:lnTo>
                    <a:pt x="1865" y="1075"/>
                  </a:lnTo>
                  <a:lnTo>
                    <a:pt x="1865" y="1074"/>
                  </a:lnTo>
                  <a:lnTo>
                    <a:pt x="1866" y="1073"/>
                  </a:lnTo>
                  <a:lnTo>
                    <a:pt x="1866" y="1072"/>
                  </a:lnTo>
                  <a:lnTo>
                    <a:pt x="1866" y="1070"/>
                  </a:lnTo>
                  <a:lnTo>
                    <a:pt x="1866" y="1069"/>
                  </a:lnTo>
                  <a:lnTo>
                    <a:pt x="1866" y="1068"/>
                  </a:lnTo>
                  <a:lnTo>
                    <a:pt x="1866" y="1067"/>
                  </a:lnTo>
                  <a:lnTo>
                    <a:pt x="1866" y="1066"/>
                  </a:lnTo>
                  <a:lnTo>
                    <a:pt x="1867" y="1065"/>
                  </a:lnTo>
                  <a:lnTo>
                    <a:pt x="1867" y="1063"/>
                  </a:lnTo>
                  <a:lnTo>
                    <a:pt x="1867" y="1062"/>
                  </a:lnTo>
                  <a:lnTo>
                    <a:pt x="1867" y="1061"/>
                  </a:lnTo>
                  <a:lnTo>
                    <a:pt x="1868" y="1060"/>
                  </a:lnTo>
                  <a:lnTo>
                    <a:pt x="1868" y="1058"/>
                  </a:lnTo>
                  <a:lnTo>
                    <a:pt x="1868" y="1057"/>
                  </a:lnTo>
                  <a:lnTo>
                    <a:pt x="1868" y="1056"/>
                  </a:lnTo>
                  <a:lnTo>
                    <a:pt x="1868" y="1055"/>
                  </a:lnTo>
                  <a:lnTo>
                    <a:pt x="1868" y="1053"/>
                  </a:lnTo>
                  <a:lnTo>
                    <a:pt x="1868" y="1052"/>
                  </a:lnTo>
                  <a:lnTo>
                    <a:pt x="1869" y="1051"/>
                  </a:lnTo>
                  <a:lnTo>
                    <a:pt x="1869" y="1050"/>
                  </a:lnTo>
                  <a:lnTo>
                    <a:pt x="1869" y="1048"/>
                  </a:lnTo>
                  <a:lnTo>
                    <a:pt x="1869" y="1047"/>
                  </a:lnTo>
                  <a:lnTo>
                    <a:pt x="1869" y="1046"/>
                  </a:lnTo>
                  <a:lnTo>
                    <a:pt x="1870" y="1045"/>
                  </a:lnTo>
                  <a:lnTo>
                    <a:pt x="1870" y="1044"/>
                  </a:lnTo>
                  <a:lnTo>
                    <a:pt x="1870" y="1043"/>
                  </a:lnTo>
                  <a:lnTo>
                    <a:pt x="1870" y="1042"/>
                  </a:lnTo>
                  <a:lnTo>
                    <a:pt x="1870" y="1040"/>
                  </a:lnTo>
                  <a:lnTo>
                    <a:pt x="1870" y="1039"/>
                  </a:lnTo>
                  <a:lnTo>
                    <a:pt x="1870" y="1038"/>
                  </a:lnTo>
                  <a:lnTo>
                    <a:pt x="1871" y="1037"/>
                  </a:lnTo>
                  <a:lnTo>
                    <a:pt x="1871" y="1035"/>
                  </a:lnTo>
                  <a:lnTo>
                    <a:pt x="1871" y="1034"/>
                  </a:lnTo>
                  <a:lnTo>
                    <a:pt x="1871" y="1033"/>
                  </a:lnTo>
                  <a:lnTo>
                    <a:pt x="1871" y="1032"/>
                  </a:lnTo>
                  <a:lnTo>
                    <a:pt x="1871" y="1031"/>
                  </a:lnTo>
                  <a:lnTo>
                    <a:pt x="1871" y="1030"/>
                  </a:lnTo>
                  <a:lnTo>
                    <a:pt x="1872" y="1029"/>
                  </a:lnTo>
                  <a:lnTo>
                    <a:pt x="1872" y="1027"/>
                  </a:lnTo>
                  <a:lnTo>
                    <a:pt x="1872" y="1026"/>
                  </a:lnTo>
                  <a:lnTo>
                    <a:pt x="1872" y="1025"/>
                  </a:lnTo>
                  <a:lnTo>
                    <a:pt x="1873" y="1024"/>
                  </a:lnTo>
                  <a:lnTo>
                    <a:pt x="1873" y="1023"/>
                  </a:lnTo>
                  <a:lnTo>
                    <a:pt x="1873" y="1022"/>
                  </a:lnTo>
                  <a:lnTo>
                    <a:pt x="1873" y="1020"/>
                  </a:lnTo>
                  <a:lnTo>
                    <a:pt x="1873" y="1019"/>
                  </a:lnTo>
                  <a:lnTo>
                    <a:pt x="1873" y="1018"/>
                  </a:lnTo>
                  <a:lnTo>
                    <a:pt x="1873" y="1017"/>
                  </a:lnTo>
                  <a:lnTo>
                    <a:pt x="1874" y="1016"/>
                  </a:lnTo>
                  <a:lnTo>
                    <a:pt x="1874" y="1015"/>
                  </a:lnTo>
                  <a:lnTo>
                    <a:pt x="1874" y="1014"/>
                  </a:lnTo>
                  <a:lnTo>
                    <a:pt x="1874" y="1012"/>
                  </a:lnTo>
                  <a:lnTo>
                    <a:pt x="1874" y="1011"/>
                  </a:lnTo>
                  <a:lnTo>
                    <a:pt x="1875" y="1010"/>
                  </a:lnTo>
                  <a:lnTo>
                    <a:pt x="1875" y="1009"/>
                  </a:lnTo>
                  <a:lnTo>
                    <a:pt x="1875" y="1008"/>
                  </a:lnTo>
                  <a:lnTo>
                    <a:pt x="1875" y="1007"/>
                  </a:lnTo>
                  <a:lnTo>
                    <a:pt x="1875" y="1006"/>
                  </a:lnTo>
                  <a:lnTo>
                    <a:pt x="1875" y="1005"/>
                  </a:lnTo>
                  <a:lnTo>
                    <a:pt x="1875" y="1004"/>
                  </a:lnTo>
                  <a:lnTo>
                    <a:pt x="1876" y="1002"/>
                  </a:lnTo>
                  <a:lnTo>
                    <a:pt x="1876" y="1001"/>
                  </a:lnTo>
                  <a:lnTo>
                    <a:pt x="1876" y="1000"/>
                  </a:lnTo>
                  <a:lnTo>
                    <a:pt x="1876" y="999"/>
                  </a:lnTo>
                  <a:lnTo>
                    <a:pt x="1876" y="998"/>
                  </a:lnTo>
                  <a:lnTo>
                    <a:pt x="1876" y="997"/>
                  </a:lnTo>
                  <a:lnTo>
                    <a:pt x="1877" y="996"/>
                  </a:lnTo>
                  <a:lnTo>
                    <a:pt x="1877" y="995"/>
                  </a:lnTo>
                  <a:lnTo>
                    <a:pt x="1877" y="994"/>
                  </a:lnTo>
                  <a:lnTo>
                    <a:pt x="1877" y="993"/>
                  </a:lnTo>
                  <a:lnTo>
                    <a:pt x="1877" y="992"/>
                  </a:lnTo>
                  <a:lnTo>
                    <a:pt x="1878" y="991"/>
                  </a:lnTo>
                  <a:lnTo>
                    <a:pt x="1878" y="990"/>
                  </a:lnTo>
                  <a:lnTo>
                    <a:pt x="1878" y="989"/>
                  </a:lnTo>
                  <a:lnTo>
                    <a:pt x="1878" y="988"/>
                  </a:lnTo>
                  <a:lnTo>
                    <a:pt x="1878" y="987"/>
                  </a:lnTo>
                  <a:lnTo>
                    <a:pt x="1878" y="986"/>
                  </a:lnTo>
                  <a:lnTo>
                    <a:pt x="1878" y="985"/>
                  </a:lnTo>
                  <a:lnTo>
                    <a:pt x="1879" y="984"/>
                  </a:lnTo>
                  <a:lnTo>
                    <a:pt x="1879" y="983"/>
                  </a:lnTo>
                  <a:lnTo>
                    <a:pt x="1879" y="982"/>
                  </a:lnTo>
                  <a:lnTo>
                    <a:pt x="1879" y="981"/>
                  </a:lnTo>
                  <a:lnTo>
                    <a:pt x="1879" y="980"/>
                  </a:lnTo>
                  <a:lnTo>
                    <a:pt x="1880" y="979"/>
                  </a:lnTo>
                  <a:lnTo>
                    <a:pt x="1880" y="978"/>
                  </a:lnTo>
                  <a:lnTo>
                    <a:pt x="1880" y="977"/>
                  </a:lnTo>
                  <a:lnTo>
                    <a:pt x="1880" y="976"/>
                  </a:lnTo>
                  <a:lnTo>
                    <a:pt x="1880" y="975"/>
                  </a:lnTo>
                  <a:lnTo>
                    <a:pt x="1880" y="974"/>
                  </a:lnTo>
                  <a:lnTo>
                    <a:pt x="1881" y="973"/>
                  </a:lnTo>
                  <a:lnTo>
                    <a:pt x="1881" y="972"/>
                  </a:lnTo>
                  <a:lnTo>
                    <a:pt x="1881" y="971"/>
                  </a:lnTo>
                  <a:lnTo>
                    <a:pt x="1881" y="970"/>
                  </a:lnTo>
                  <a:lnTo>
                    <a:pt x="1881" y="969"/>
                  </a:lnTo>
                  <a:lnTo>
                    <a:pt x="1881" y="968"/>
                  </a:lnTo>
                  <a:lnTo>
                    <a:pt x="1881" y="968"/>
                  </a:lnTo>
                  <a:lnTo>
                    <a:pt x="1882" y="967"/>
                  </a:lnTo>
                  <a:lnTo>
                    <a:pt x="1882" y="966"/>
                  </a:lnTo>
                  <a:lnTo>
                    <a:pt x="1882" y="965"/>
                  </a:lnTo>
                  <a:lnTo>
                    <a:pt x="1882" y="964"/>
                  </a:lnTo>
                  <a:lnTo>
                    <a:pt x="1882" y="963"/>
                  </a:lnTo>
                  <a:lnTo>
                    <a:pt x="1883" y="962"/>
                  </a:lnTo>
                  <a:lnTo>
                    <a:pt x="1883" y="961"/>
                  </a:lnTo>
                  <a:lnTo>
                    <a:pt x="1883" y="961"/>
                  </a:lnTo>
                  <a:lnTo>
                    <a:pt x="1883" y="960"/>
                  </a:lnTo>
                  <a:lnTo>
                    <a:pt x="1883" y="959"/>
                  </a:lnTo>
                  <a:lnTo>
                    <a:pt x="1883" y="958"/>
                  </a:lnTo>
                  <a:lnTo>
                    <a:pt x="1883" y="957"/>
                  </a:lnTo>
                  <a:lnTo>
                    <a:pt x="1884" y="956"/>
                  </a:lnTo>
                  <a:lnTo>
                    <a:pt x="1884" y="956"/>
                  </a:lnTo>
                  <a:lnTo>
                    <a:pt x="1884" y="955"/>
                  </a:lnTo>
                  <a:lnTo>
                    <a:pt x="1884" y="954"/>
                  </a:lnTo>
                  <a:lnTo>
                    <a:pt x="1884" y="953"/>
                  </a:lnTo>
                  <a:lnTo>
                    <a:pt x="1885" y="952"/>
                  </a:lnTo>
                  <a:lnTo>
                    <a:pt x="1885" y="951"/>
                  </a:lnTo>
                  <a:lnTo>
                    <a:pt x="1885" y="951"/>
                  </a:lnTo>
                  <a:lnTo>
                    <a:pt x="1885" y="950"/>
                  </a:lnTo>
                  <a:lnTo>
                    <a:pt x="1885" y="949"/>
                  </a:lnTo>
                  <a:lnTo>
                    <a:pt x="1885" y="949"/>
                  </a:lnTo>
                  <a:lnTo>
                    <a:pt x="1886" y="948"/>
                  </a:lnTo>
                  <a:lnTo>
                    <a:pt x="1886" y="947"/>
                  </a:lnTo>
                  <a:lnTo>
                    <a:pt x="1886" y="946"/>
                  </a:lnTo>
                  <a:lnTo>
                    <a:pt x="1886" y="946"/>
                  </a:lnTo>
                  <a:lnTo>
                    <a:pt x="1886" y="945"/>
                  </a:lnTo>
                  <a:lnTo>
                    <a:pt x="1886" y="944"/>
                  </a:lnTo>
                  <a:lnTo>
                    <a:pt x="1886" y="943"/>
                  </a:lnTo>
                  <a:lnTo>
                    <a:pt x="1887" y="943"/>
                  </a:lnTo>
                  <a:lnTo>
                    <a:pt x="1887" y="942"/>
                  </a:lnTo>
                  <a:lnTo>
                    <a:pt x="1887" y="942"/>
                  </a:lnTo>
                  <a:lnTo>
                    <a:pt x="1887" y="941"/>
                  </a:lnTo>
                  <a:lnTo>
                    <a:pt x="1887" y="940"/>
                  </a:lnTo>
                  <a:lnTo>
                    <a:pt x="1888" y="940"/>
                  </a:lnTo>
                  <a:lnTo>
                    <a:pt x="1888" y="939"/>
                  </a:lnTo>
                  <a:lnTo>
                    <a:pt x="1888" y="938"/>
                  </a:lnTo>
                  <a:lnTo>
                    <a:pt x="1888" y="938"/>
                  </a:lnTo>
                  <a:lnTo>
                    <a:pt x="1888" y="937"/>
                  </a:lnTo>
                  <a:lnTo>
                    <a:pt x="1888" y="936"/>
                  </a:lnTo>
                  <a:lnTo>
                    <a:pt x="1888" y="936"/>
                  </a:lnTo>
                  <a:lnTo>
                    <a:pt x="1889" y="935"/>
                  </a:lnTo>
                  <a:lnTo>
                    <a:pt x="1889" y="935"/>
                  </a:lnTo>
                  <a:lnTo>
                    <a:pt x="1889" y="934"/>
                  </a:lnTo>
                  <a:lnTo>
                    <a:pt x="1889" y="933"/>
                  </a:lnTo>
                  <a:lnTo>
                    <a:pt x="1890" y="933"/>
                  </a:lnTo>
                  <a:lnTo>
                    <a:pt x="1890" y="932"/>
                  </a:lnTo>
                  <a:lnTo>
                    <a:pt x="1890" y="932"/>
                  </a:lnTo>
                  <a:lnTo>
                    <a:pt x="1890" y="931"/>
                  </a:lnTo>
                  <a:lnTo>
                    <a:pt x="1890" y="930"/>
                  </a:lnTo>
                  <a:lnTo>
                    <a:pt x="1890" y="930"/>
                  </a:lnTo>
                  <a:lnTo>
                    <a:pt x="1890" y="930"/>
                  </a:lnTo>
                  <a:lnTo>
                    <a:pt x="1891" y="929"/>
                  </a:lnTo>
                  <a:lnTo>
                    <a:pt x="1891" y="928"/>
                  </a:lnTo>
                  <a:lnTo>
                    <a:pt x="1891" y="928"/>
                  </a:lnTo>
                  <a:lnTo>
                    <a:pt x="1891" y="927"/>
                  </a:lnTo>
                  <a:lnTo>
                    <a:pt x="1891" y="927"/>
                  </a:lnTo>
                  <a:lnTo>
                    <a:pt x="1891" y="927"/>
                  </a:lnTo>
                  <a:lnTo>
                    <a:pt x="1891" y="926"/>
                  </a:lnTo>
                  <a:lnTo>
                    <a:pt x="1892" y="925"/>
                  </a:lnTo>
                  <a:lnTo>
                    <a:pt x="1892" y="925"/>
                  </a:lnTo>
                  <a:lnTo>
                    <a:pt x="1892" y="925"/>
                  </a:lnTo>
                  <a:lnTo>
                    <a:pt x="1892" y="924"/>
                  </a:lnTo>
                  <a:lnTo>
                    <a:pt x="1892" y="923"/>
                  </a:lnTo>
                  <a:lnTo>
                    <a:pt x="1893" y="923"/>
                  </a:lnTo>
                  <a:lnTo>
                    <a:pt x="1893" y="923"/>
                  </a:lnTo>
                  <a:lnTo>
                    <a:pt x="1893" y="922"/>
                  </a:lnTo>
                  <a:lnTo>
                    <a:pt x="1893" y="922"/>
                  </a:lnTo>
                  <a:lnTo>
                    <a:pt x="1893" y="922"/>
                  </a:lnTo>
                  <a:lnTo>
                    <a:pt x="1893" y="921"/>
                  </a:lnTo>
                  <a:lnTo>
                    <a:pt x="1893" y="921"/>
                  </a:lnTo>
                  <a:lnTo>
                    <a:pt x="1894" y="920"/>
                  </a:lnTo>
                  <a:lnTo>
                    <a:pt x="1894" y="920"/>
                  </a:lnTo>
                  <a:lnTo>
                    <a:pt x="1894" y="920"/>
                  </a:lnTo>
                  <a:lnTo>
                    <a:pt x="1894" y="919"/>
                  </a:lnTo>
                  <a:lnTo>
                    <a:pt x="1894" y="919"/>
                  </a:lnTo>
                  <a:lnTo>
                    <a:pt x="1894" y="919"/>
                  </a:lnTo>
                  <a:lnTo>
                    <a:pt x="1894" y="918"/>
                  </a:lnTo>
                  <a:lnTo>
                    <a:pt x="1895" y="918"/>
                  </a:lnTo>
                  <a:lnTo>
                    <a:pt x="1895" y="918"/>
                  </a:lnTo>
                  <a:lnTo>
                    <a:pt x="1895" y="917"/>
                  </a:lnTo>
                  <a:lnTo>
                    <a:pt x="1895" y="917"/>
                  </a:lnTo>
                  <a:lnTo>
                    <a:pt x="1896" y="917"/>
                  </a:lnTo>
                  <a:lnTo>
                    <a:pt x="1896" y="917"/>
                  </a:lnTo>
                  <a:lnTo>
                    <a:pt x="1896" y="916"/>
                  </a:lnTo>
                  <a:lnTo>
                    <a:pt x="1896" y="916"/>
                  </a:lnTo>
                  <a:lnTo>
                    <a:pt x="1896" y="915"/>
                  </a:lnTo>
                  <a:lnTo>
                    <a:pt x="1896" y="915"/>
                  </a:lnTo>
                  <a:lnTo>
                    <a:pt x="1896" y="915"/>
                  </a:lnTo>
                  <a:lnTo>
                    <a:pt x="1897" y="915"/>
                  </a:lnTo>
                  <a:lnTo>
                    <a:pt x="1897" y="915"/>
                  </a:lnTo>
                  <a:lnTo>
                    <a:pt x="1897" y="914"/>
                  </a:lnTo>
                  <a:lnTo>
                    <a:pt x="1897" y="914"/>
                  </a:lnTo>
                  <a:lnTo>
                    <a:pt x="1897" y="914"/>
                  </a:lnTo>
                  <a:lnTo>
                    <a:pt x="1898" y="914"/>
                  </a:lnTo>
                  <a:lnTo>
                    <a:pt x="1898" y="914"/>
                  </a:lnTo>
                  <a:lnTo>
                    <a:pt x="1898" y="913"/>
                  </a:lnTo>
                  <a:lnTo>
                    <a:pt x="1898" y="913"/>
                  </a:lnTo>
                  <a:lnTo>
                    <a:pt x="1898" y="913"/>
                  </a:lnTo>
                  <a:lnTo>
                    <a:pt x="1898" y="913"/>
                  </a:lnTo>
                  <a:lnTo>
                    <a:pt x="1898" y="913"/>
                  </a:lnTo>
                  <a:lnTo>
                    <a:pt x="1899" y="912"/>
                  </a:lnTo>
                  <a:lnTo>
                    <a:pt x="1899" y="912"/>
                  </a:lnTo>
                  <a:lnTo>
                    <a:pt x="1899" y="912"/>
                  </a:lnTo>
                  <a:lnTo>
                    <a:pt x="1899" y="912"/>
                  </a:lnTo>
                  <a:lnTo>
                    <a:pt x="1899" y="912"/>
                  </a:lnTo>
                  <a:lnTo>
                    <a:pt x="1899" y="912"/>
                  </a:lnTo>
                  <a:lnTo>
                    <a:pt x="1899" y="912"/>
                  </a:lnTo>
                  <a:lnTo>
                    <a:pt x="1900" y="912"/>
                  </a:lnTo>
                  <a:lnTo>
                    <a:pt x="1900" y="912"/>
                  </a:lnTo>
                  <a:lnTo>
                    <a:pt x="1900" y="911"/>
                  </a:lnTo>
                  <a:lnTo>
                    <a:pt x="1900" y="911"/>
                  </a:lnTo>
                  <a:lnTo>
                    <a:pt x="1901" y="911"/>
                  </a:lnTo>
                  <a:lnTo>
                    <a:pt x="1901" y="911"/>
                  </a:lnTo>
                  <a:lnTo>
                    <a:pt x="1901" y="911"/>
                  </a:lnTo>
                  <a:lnTo>
                    <a:pt x="1901" y="911"/>
                  </a:lnTo>
                  <a:lnTo>
                    <a:pt x="1901" y="911"/>
                  </a:lnTo>
                  <a:lnTo>
                    <a:pt x="1901" y="911"/>
                  </a:lnTo>
                  <a:lnTo>
                    <a:pt x="1901" y="911"/>
                  </a:lnTo>
                  <a:lnTo>
                    <a:pt x="1902" y="911"/>
                  </a:lnTo>
                  <a:lnTo>
                    <a:pt x="1902" y="911"/>
                  </a:lnTo>
                  <a:lnTo>
                    <a:pt x="1902" y="911"/>
                  </a:lnTo>
                  <a:lnTo>
                    <a:pt x="1902" y="911"/>
                  </a:lnTo>
                  <a:lnTo>
                    <a:pt x="1902" y="911"/>
                  </a:lnTo>
                  <a:lnTo>
                    <a:pt x="1903" y="911"/>
                  </a:lnTo>
                  <a:lnTo>
                    <a:pt x="1903" y="911"/>
                  </a:lnTo>
                  <a:lnTo>
                    <a:pt x="1903" y="911"/>
                  </a:lnTo>
                  <a:lnTo>
                    <a:pt x="1903" y="911"/>
                  </a:lnTo>
                  <a:lnTo>
                    <a:pt x="1903" y="911"/>
                  </a:lnTo>
                  <a:lnTo>
                    <a:pt x="1903" y="911"/>
                  </a:lnTo>
                  <a:lnTo>
                    <a:pt x="1903" y="911"/>
                  </a:lnTo>
                  <a:lnTo>
                    <a:pt x="1904" y="911"/>
                  </a:lnTo>
                  <a:lnTo>
                    <a:pt x="1904" y="911"/>
                  </a:lnTo>
                  <a:lnTo>
                    <a:pt x="1904" y="911"/>
                  </a:lnTo>
                  <a:lnTo>
                    <a:pt x="1904" y="911"/>
                  </a:lnTo>
                  <a:lnTo>
                    <a:pt x="1904" y="911"/>
                  </a:lnTo>
                  <a:lnTo>
                    <a:pt x="1904" y="911"/>
                  </a:lnTo>
                  <a:lnTo>
                    <a:pt x="1904" y="911"/>
                  </a:lnTo>
                  <a:lnTo>
                    <a:pt x="1905" y="911"/>
                  </a:lnTo>
                  <a:lnTo>
                    <a:pt x="1905" y="911"/>
                  </a:lnTo>
                  <a:lnTo>
                    <a:pt x="1905" y="912"/>
                  </a:lnTo>
                  <a:lnTo>
                    <a:pt x="1905" y="912"/>
                  </a:lnTo>
                  <a:lnTo>
                    <a:pt x="1906" y="912"/>
                  </a:lnTo>
                  <a:lnTo>
                    <a:pt x="1906" y="912"/>
                  </a:lnTo>
                  <a:lnTo>
                    <a:pt x="1906" y="912"/>
                  </a:lnTo>
                  <a:lnTo>
                    <a:pt x="1906" y="912"/>
                  </a:lnTo>
                  <a:lnTo>
                    <a:pt x="1906" y="912"/>
                  </a:lnTo>
                  <a:lnTo>
                    <a:pt x="1906" y="912"/>
                  </a:lnTo>
                  <a:lnTo>
                    <a:pt x="1906" y="912"/>
                  </a:lnTo>
                  <a:lnTo>
                    <a:pt x="1907" y="913"/>
                  </a:lnTo>
                  <a:lnTo>
                    <a:pt x="1907" y="913"/>
                  </a:lnTo>
                  <a:lnTo>
                    <a:pt x="1907" y="913"/>
                  </a:lnTo>
                  <a:lnTo>
                    <a:pt x="1907" y="913"/>
                  </a:lnTo>
                  <a:lnTo>
                    <a:pt x="1907" y="913"/>
                  </a:lnTo>
                  <a:lnTo>
                    <a:pt x="1908" y="914"/>
                  </a:lnTo>
                  <a:lnTo>
                    <a:pt x="1908" y="914"/>
                  </a:lnTo>
                  <a:lnTo>
                    <a:pt x="1908" y="914"/>
                  </a:lnTo>
                  <a:lnTo>
                    <a:pt x="1908" y="914"/>
                  </a:lnTo>
                  <a:lnTo>
                    <a:pt x="1908" y="914"/>
                  </a:lnTo>
                  <a:lnTo>
                    <a:pt x="1908" y="914"/>
                  </a:lnTo>
                  <a:lnTo>
                    <a:pt x="1908" y="915"/>
                  </a:lnTo>
                  <a:lnTo>
                    <a:pt x="1909" y="915"/>
                  </a:lnTo>
                  <a:lnTo>
                    <a:pt x="1909" y="915"/>
                  </a:lnTo>
                  <a:lnTo>
                    <a:pt x="1909" y="915"/>
                  </a:lnTo>
                  <a:lnTo>
                    <a:pt x="1909" y="915"/>
                  </a:lnTo>
                  <a:lnTo>
                    <a:pt x="1909" y="916"/>
                  </a:lnTo>
                  <a:lnTo>
                    <a:pt x="1909" y="916"/>
                  </a:lnTo>
                  <a:lnTo>
                    <a:pt x="1910" y="916"/>
                  </a:lnTo>
                  <a:lnTo>
                    <a:pt x="1910" y="917"/>
                  </a:lnTo>
                  <a:lnTo>
                    <a:pt x="1910" y="917"/>
                  </a:lnTo>
                  <a:lnTo>
                    <a:pt x="1910" y="917"/>
                  </a:lnTo>
                  <a:lnTo>
                    <a:pt x="1910" y="917"/>
                  </a:lnTo>
                  <a:lnTo>
                    <a:pt x="1911" y="917"/>
                  </a:lnTo>
                  <a:lnTo>
                    <a:pt x="1911" y="918"/>
                  </a:lnTo>
                  <a:lnTo>
                    <a:pt x="1911" y="918"/>
                  </a:lnTo>
                  <a:lnTo>
                    <a:pt x="1911" y="919"/>
                  </a:lnTo>
                  <a:lnTo>
                    <a:pt x="1911" y="919"/>
                  </a:lnTo>
                  <a:lnTo>
                    <a:pt x="1911" y="919"/>
                  </a:lnTo>
                  <a:lnTo>
                    <a:pt x="1911" y="919"/>
                  </a:lnTo>
                  <a:lnTo>
                    <a:pt x="1912" y="920"/>
                  </a:lnTo>
                  <a:lnTo>
                    <a:pt x="1912" y="920"/>
                  </a:lnTo>
                  <a:lnTo>
                    <a:pt x="1912" y="920"/>
                  </a:lnTo>
                  <a:lnTo>
                    <a:pt x="1912" y="920"/>
                  </a:lnTo>
                  <a:lnTo>
                    <a:pt x="1912" y="921"/>
                  </a:lnTo>
                  <a:lnTo>
                    <a:pt x="1913" y="921"/>
                  </a:lnTo>
                  <a:lnTo>
                    <a:pt x="1913" y="921"/>
                  </a:lnTo>
                  <a:lnTo>
                    <a:pt x="1913" y="922"/>
                  </a:lnTo>
                  <a:lnTo>
                    <a:pt x="1913" y="922"/>
                  </a:lnTo>
                  <a:lnTo>
                    <a:pt x="1913" y="922"/>
                  </a:lnTo>
                  <a:lnTo>
                    <a:pt x="1913" y="923"/>
                  </a:lnTo>
                  <a:lnTo>
                    <a:pt x="1914" y="923"/>
                  </a:lnTo>
                  <a:lnTo>
                    <a:pt x="1914" y="923"/>
                  </a:lnTo>
                  <a:lnTo>
                    <a:pt x="1914" y="924"/>
                  </a:lnTo>
                  <a:lnTo>
                    <a:pt x="1914" y="924"/>
                  </a:lnTo>
                  <a:lnTo>
                    <a:pt x="1914" y="924"/>
                  </a:lnTo>
                  <a:lnTo>
                    <a:pt x="1914" y="925"/>
                  </a:lnTo>
                  <a:lnTo>
                    <a:pt x="1914" y="925"/>
                  </a:lnTo>
                  <a:lnTo>
                    <a:pt x="1915" y="925"/>
                  </a:lnTo>
                  <a:lnTo>
                    <a:pt x="1915" y="926"/>
                  </a:lnTo>
                  <a:lnTo>
                    <a:pt x="1915" y="926"/>
                  </a:lnTo>
                  <a:lnTo>
                    <a:pt x="1915" y="927"/>
                  </a:lnTo>
                  <a:lnTo>
                    <a:pt x="1915" y="927"/>
                  </a:lnTo>
                  <a:lnTo>
                    <a:pt x="1916" y="927"/>
                  </a:lnTo>
                  <a:lnTo>
                    <a:pt x="1916" y="928"/>
                  </a:lnTo>
                  <a:lnTo>
                    <a:pt x="1916" y="928"/>
                  </a:lnTo>
                  <a:lnTo>
                    <a:pt x="1916" y="928"/>
                  </a:lnTo>
                  <a:lnTo>
                    <a:pt x="1916" y="929"/>
                  </a:lnTo>
                  <a:lnTo>
                    <a:pt x="1916" y="929"/>
                  </a:lnTo>
                  <a:lnTo>
                    <a:pt x="1916" y="930"/>
                  </a:lnTo>
                  <a:lnTo>
                    <a:pt x="1917" y="930"/>
                  </a:lnTo>
                  <a:lnTo>
                    <a:pt x="1917" y="930"/>
                  </a:lnTo>
                  <a:lnTo>
                    <a:pt x="1917" y="931"/>
                  </a:lnTo>
                  <a:lnTo>
                    <a:pt x="1917" y="931"/>
                  </a:lnTo>
                  <a:lnTo>
                    <a:pt x="1918" y="932"/>
                  </a:lnTo>
                  <a:lnTo>
                    <a:pt x="1918" y="932"/>
                  </a:lnTo>
                  <a:lnTo>
                    <a:pt x="1918" y="933"/>
                  </a:lnTo>
                  <a:lnTo>
                    <a:pt x="1918" y="933"/>
                  </a:lnTo>
                  <a:lnTo>
                    <a:pt x="1918" y="933"/>
                  </a:lnTo>
                  <a:lnTo>
                    <a:pt x="1918" y="934"/>
                  </a:lnTo>
                  <a:lnTo>
                    <a:pt x="1918" y="934"/>
                  </a:lnTo>
                  <a:lnTo>
                    <a:pt x="1919" y="935"/>
                  </a:lnTo>
                  <a:lnTo>
                    <a:pt x="1919" y="935"/>
                  </a:lnTo>
                  <a:lnTo>
                    <a:pt x="1919" y="935"/>
                  </a:lnTo>
                  <a:lnTo>
                    <a:pt x="1919" y="936"/>
                  </a:lnTo>
                  <a:lnTo>
                    <a:pt x="1919" y="936"/>
                  </a:lnTo>
                  <a:lnTo>
                    <a:pt x="1919" y="937"/>
                  </a:lnTo>
                  <a:lnTo>
                    <a:pt x="1919" y="937"/>
                  </a:lnTo>
                  <a:lnTo>
                    <a:pt x="1920" y="938"/>
                  </a:lnTo>
                  <a:lnTo>
                    <a:pt x="1920" y="938"/>
                  </a:lnTo>
                  <a:lnTo>
                    <a:pt x="1920" y="938"/>
                  </a:lnTo>
                  <a:lnTo>
                    <a:pt x="1920" y="939"/>
                  </a:lnTo>
                  <a:lnTo>
                    <a:pt x="1920" y="939"/>
                  </a:lnTo>
                  <a:lnTo>
                    <a:pt x="1921" y="940"/>
                  </a:lnTo>
                  <a:lnTo>
                    <a:pt x="1921" y="940"/>
                  </a:lnTo>
                  <a:lnTo>
                    <a:pt x="1921" y="941"/>
                  </a:lnTo>
                  <a:lnTo>
                    <a:pt x="1921" y="941"/>
                  </a:lnTo>
                  <a:lnTo>
                    <a:pt x="1921" y="942"/>
                  </a:lnTo>
                  <a:lnTo>
                    <a:pt x="1921" y="942"/>
                  </a:lnTo>
                  <a:lnTo>
                    <a:pt x="1921" y="943"/>
                  </a:lnTo>
                  <a:lnTo>
                    <a:pt x="1922" y="943"/>
                  </a:lnTo>
                  <a:lnTo>
                    <a:pt x="1922" y="943"/>
                  </a:lnTo>
                  <a:lnTo>
                    <a:pt x="1922" y="944"/>
                  </a:lnTo>
                  <a:lnTo>
                    <a:pt x="1922" y="944"/>
                  </a:lnTo>
                  <a:lnTo>
                    <a:pt x="1922" y="945"/>
                  </a:lnTo>
                  <a:lnTo>
                    <a:pt x="1922" y="945"/>
                  </a:lnTo>
                  <a:lnTo>
                    <a:pt x="1922" y="946"/>
                  </a:lnTo>
                  <a:lnTo>
                    <a:pt x="1923" y="946"/>
                  </a:lnTo>
                  <a:lnTo>
                    <a:pt x="1923" y="946"/>
                  </a:lnTo>
                  <a:lnTo>
                    <a:pt x="1923" y="947"/>
                  </a:lnTo>
                  <a:lnTo>
                    <a:pt x="1923" y="948"/>
                  </a:lnTo>
                  <a:lnTo>
                    <a:pt x="1924" y="948"/>
                  </a:lnTo>
                  <a:lnTo>
                    <a:pt x="1924" y="948"/>
                  </a:lnTo>
                  <a:lnTo>
                    <a:pt x="1924" y="949"/>
                  </a:lnTo>
                  <a:lnTo>
                    <a:pt x="1924" y="949"/>
                  </a:lnTo>
                  <a:lnTo>
                    <a:pt x="1924" y="950"/>
                  </a:lnTo>
                  <a:lnTo>
                    <a:pt x="1924" y="950"/>
                  </a:lnTo>
                  <a:lnTo>
                    <a:pt x="1924" y="951"/>
                  </a:lnTo>
                  <a:lnTo>
                    <a:pt x="1925" y="951"/>
                  </a:lnTo>
                  <a:lnTo>
                    <a:pt x="1925" y="951"/>
                  </a:lnTo>
                  <a:lnTo>
                    <a:pt x="1925" y="952"/>
                  </a:lnTo>
                  <a:lnTo>
                    <a:pt x="1925" y="953"/>
                  </a:lnTo>
                  <a:lnTo>
                    <a:pt x="1925" y="953"/>
                  </a:lnTo>
                  <a:lnTo>
                    <a:pt x="1926" y="953"/>
                  </a:lnTo>
                  <a:lnTo>
                    <a:pt x="1926" y="954"/>
                  </a:lnTo>
                  <a:lnTo>
                    <a:pt x="1926" y="955"/>
                  </a:lnTo>
                  <a:lnTo>
                    <a:pt x="1926" y="955"/>
                  </a:lnTo>
                  <a:lnTo>
                    <a:pt x="1926" y="955"/>
                  </a:lnTo>
                  <a:lnTo>
                    <a:pt x="1926" y="956"/>
                  </a:lnTo>
                  <a:lnTo>
                    <a:pt x="1926" y="956"/>
                  </a:lnTo>
                  <a:lnTo>
                    <a:pt x="1927" y="957"/>
                  </a:lnTo>
                  <a:lnTo>
                    <a:pt x="1927" y="957"/>
                  </a:lnTo>
                  <a:lnTo>
                    <a:pt x="1927" y="958"/>
                  </a:lnTo>
                  <a:lnTo>
                    <a:pt x="1927" y="958"/>
                  </a:lnTo>
                  <a:lnTo>
                    <a:pt x="1927" y="958"/>
                  </a:lnTo>
                  <a:lnTo>
                    <a:pt x="1927" y="959"/>
                  </a:lnTo>
                  <a:lnTo>
                    <a:pt x="1927" y="960"/>
                  </a:lnTo>
                  <a:lnTo>
                    <a:pt x="1928" y="960"/>
                  </a:lnTo>
                  <a:lnTo>
                    <a:pt x="1928" y="960"/>
                  </a:lnTo>
                  <a:lnTo>
                    <a:pt x="1928" y="961"/>
                  </a:lnTo>
                  <a:lnTo>
                    <a:pt x="1928" y="961"/>
                  </a:lnTo>
                  <a:lnTo>
                    <a:pt x="1929" y="962"/>
                  </a:lnTo>
                  <a:lnTo>
                    <a:pt x="1929" y="962"/>
                  </a:lnTo>
                  <a:lnTo>
                    <a:pt x="1929" y="963"/>
                  </a:lnTo>
                  <a:lnTo>
                    <a:pt x="1929" y="963"/>
                  </a:lnTo>
                  <a:lnTo>
                    <a:pt x="1929" y="963"/>
                  </a:lnTo>
                  <a:lnTo>
                    <a:pt x="1929" y="964"/>
                  </a:lnTo>
                  <a:lnTo>
                    <a:pt x="1929" y="965"/>
                  </a:lnTo>
                  <a:lnTo>
                    <a:pt x="1930" y="965"/>
                  </a:lnTo>
                  <a:lnTo>
                    <a:pt x="1930" y="965"/>
                  </a:lnTo>
                  <a:lnTo>
                    <a:pt x="1930" y="966"/>
                  </a:lnTo>
                  <a:lnTo>
                    <a:pt x="1930" y="966"/>
                  </a:lnTo>
                  <a:lnTo>
                    <a:pt x="1930" y="966"/>
                  </a:lnTo>
                  <a:lnTo>
                    <a:pt x="1931" y="967"/>
                  </a:lnTo>
                  <a:lnTo>
                    <a:pt x="1931" y="968"/>
                  </a:lnTo>
                  <a:lnTo>
                    <a:pt x="1931" y="968"/>
                  </a:lnTo>
                  <a:lnTo>
                    <a:pt x="1931" y="968"/>
                  </a:lnTo>
                  <a:lnTo>
                    <a:pt x="1931" y="969"/>
                  </a:lnTo>
                  <a:lnTo>
                    <a:pt x="1931" y="969"/>
                  </a:lnTo>
                  <a:lnTo>
                    <a:pt x="1931" y="969"/>
                  </a:lnTo>
                  <a:lnTo>
                    <a:pt x="1932" y="970"/>
                  </a:lnTo>
                  <a:lnTo>
                    <a:pt x="1932" y="970"/>
                  </a:lnTo>
                  <a:lnTo>
                    <a:pt x="1932" y="971"/>
                  </a:lnTo>
                  <a:lnTo>
                    <a:pt x="1932" y="971"/>
                  </a:lnTo>
                  <a:lnTo>
                    <a:pt x="1932" y="972"/>
                  </a:lnTo>
                  <a:lnTo>
                    <a:pt x="1932" y="972"/>
                  </a:lnTo>
                  <a:lnTo>
                    <a:pt x="1932" y="973"/>
                  </a:lnTo>
                  <a:lnTo>
                    <a:pt x="1933" y="973"/>
                  </a:lnTo>
                  <a:lnTo>
                    <a:pt x="1933" y="973"/>
                  </a:lnTo>
                  <a:lnTo>
                    <a:pt x="1933" y="974"/>
                  </a:lnTo>
                  <a:lnTo>
                    <a:pt x="1933" y="974"/>
                  </a:lnTo>
                  <a:lnTo>
                    <a:pt x="1934" y="974"/>
                  </a:lnTo>
                  <a:lnTo>
                    <a:pt x="1934" y="975"/>
                  </a:lnTo>
                  <a:lnTo>
                    <a:pt x="1934" y="975"/>
                  </a:lnTo>
                  <a:lnTo>
                    <a:pt x="1934" y="976"/>
                  </a:lnTo>
                  <a:lnTo>
                    <a:pt x="1934" y="976"/>
                  </a:lnTo>
                  <a:lnTo>
                    <a:pt x="1934" y="976"/>
                  </a:lnTo>
                  <a:lnTo>
                    <a:pt x="1934" y="977"/>
                  </a:lnTo>
                  <a:lnTo>
                    <a:pt x="1935" y="977"/>
                  </a:lnTo>
                  <a:lnTo>
                    <a:pt x="1935" y="978"/>
                  </a:lnTo>
                  <a:lnTo>
                    <a:pt x="1935" y="978"/>
                  </a:lnTo>
                  <a:lnTo>
                    <a:pt x="1935" y="978"/>
                  </a:lnTo>
                  <a:lnTo>
                    <a:pt x="1935" y="979"/>
                  </a:lnTo>
                  <a:lnTo>
                    <a:pt x="1936" y="979"/>
                  </a:lnTo>
                  <a:lnTo>
                    <a:pt x="1936" y="979"/>
                  </a:lnTo>
                  <a:lnTo>
                    <a:pt x="1936" y="980"/>
                  </a:lnTo>
                  <a:lnTo>
                    <a:pt x="1936" y="980"/>
                  </a:lnTo>
                  <a:lnTo>
                    <a:pt x="1936" y="981"/>
                  </a:lnTo>
                  <a:lnTo>
                    <a:pt x="1936" y="981"/>
                  </a:lnTo>
                  <a:lnTo>
                    <a:pt x="1936" y="981"/>
                  </a:lnTo>
                  <a:lnTo>
                    <a:pt x="1937" y="981"/>
                  </a:lnTo>
                  <a:lnTo>
                    <a:pt x="1937" y="982"/>
                  </a:lnTo>
                  <a:lnTo>
                    <a:pt x="1937" y="982"/>
                  </a:lnTo>
                  <a:lnTo>
                    <a:pt x="1937" y="983"/>
                  </a:lnTo>
                  <a:lnTo>
                    <a:pt x="1937" y="983"/>
                  </a:lnTo>
                  <a:lnTo>
                    <a:pt x="1937" y="983"/>
                  </a:lnTo>
                  <a:lnTo>
                    <a:pt x="1938" y="984"/>
                  </a:lnTo>
                  <a:lnTo>
                    <a:pt x="1938" y="984"/>
                  </a:lnTo>
                  <a:lnTo>
                    <a:pt x="1938" y="984"/>
                  </a:lnTo>
                  <a:lnTo>
                    <a:pt x="1938" y="984"/>
                  </a:lnTo>
                  <a:lnTo>
                    <a:pt x="1938" y="985"/>
                  </a:lnTo>
                  <a:lnTo>
                    <a:pt x="1939" y="985"/>
                  </a:lnTo>
                  <a:lnTo>
                    <a:pt x="1939" y="986"/>
                  </a:lnTo>
                  <a:lnTo>
                    <a:pt x="1939" y="986"/>
                  </a:lnTo>
                  <a:lnTo>
                    <a:pt x="1939" y="986"/>
                  </a:lnTo>
                  <a:lnTo>
                    <a:pt x="1939" y="986"/>
                  </a:lnTo>
                  <a:lnTo>
                    <a:pt x="1939" y="987"/>
                  </a:lnTo>
                  <a:lnTo>
                    <a:pt x="1939" y="987"/>
                  </a:lnTo>
                  <a:lnTo>
                    <a:pt x="1940" y="988"/>
                  </a:lnTo>
                  <a:lnTo>
                    <a:pt x="1940" y="988"/>
                  </a:lnTo>
                  <a:lnTo>
                    <a:pt x="1940" y="988"/>
                  </a:lnTo>
                  <a:lnTo>
                    <a:pt x="1940" y="988"/>
                  </a:lnTo>
                  <a:lnTo>
                    <a:pt x="1940" y="988"/>
                  </a:lnTo>
                  <a:lnTo>
                    <a:pt x="1941" y="989"/>
                  </a:lnTo>
                  <a:lnTo>
                    <a:pt x="1941" y="989"/>
                  </a:lnTo>
                  <a:lnTo>
                    <a:pt x="1941" y="989"/>
                  </a:lnTo>
                  <a:lnTo>
                    <a:pt x="1941" y="989"/>
                  </a:lnTo>
                  <a:lnTo>
                    <a:pt x="1941" y="990"/>
                  </a:lnTo>
                  <a:lnTo>
                    <a:pt x="1941" y="990"/>
                  </a:lnTo>
                  <a:lnTo>
                    <a:pt x="1941" y="990"/>
                  </a:lnTo>
                  <a:lnTo>
                    <a:pt x="1942" y="991"/>
                  </a:lnTo>
                  <a:lnTo>
                    <a:pt x="1942" y="991"/>
                  </a:lnTo>
                  <a:lnTo>
                    <a:pt x="1942" y="991"/>
                  </a:lnTo>
                  <a:lnTo>
                    <a:pt x="1942" y="991"/>
                  </a:lnTo>
                  <a:lnTo>
                    <a:pt x="1942" y="992"/>
                  </a:lnTo>
                  <a:lnTo>
                    <a:pt x="1942" y="992"/>
                  </a:lnTo>
                  <a:lnTo>
                    <a:pt x="1943" y="992"/>
                  </a:lnTo>
                  <a:lnTo>
                    <a:pt x="1943" y="992"/>
                  </a:lnTo>
                  <a:lnTo>
                    <a:pt x="1943" y="992"/>
                  </a:lnTo>
                  <a:lnTo>
                    <a:pt x="1943" y="993"/>
                  </a:lnTo>
                  <a:lnTo>
                    <a:pt x="1943" y="993"/>
                  </a:lnTo>
                  <a:lnTo>
                    <a:pt x="1944" y="993"/>
                  </a:lnTo>
                  <a:lnTo>
                    <a:pt x="1944" y="993"/>
                  </a:lnTo>
                  <a:lnTo>
                    <a:pt x="1944" y="994"/>
                  </a:lnTo>
                  <a:lnTo>
                    <a:pt x="1944" y="994"/>
                  </a:lnTo>
                  <a:lnTo>
                    <a:pt x="1944" y="994"/>
                  </a:lnTo>
                  <a:lnTo>
                    <a:pt x="1944" y="994"/>
                  </a:lnTo>
                  <a:lnTo>
                    <a:pt x="1944" y="994"/>
                  </a:lnTo>
                  <a:lnTo>
                    <a:pt x="1945" y="994"/>
                  </a:lnTo>
                  <a:lnTo>
                    <a:pt x="1945" y="995"/>
                  </a:lnTo>
                  <a:lnTo>
                    <a:pt x="1945" y="995"/>
                  </a:lnTo>
                  <a:lnTo>
                    <a:pt x="1945" y="995"/>
                  </a:lnTo>
                  <a:lnTo>
                    <a:pt x="1945" y="995"/>
                  </a:lnTo>
                  <a:lnTo>
                    <a:pt x="1946" y="996"/>
                  </a:lnTo>
                  <a:lnTo>
                    <a:pt x="1946" y="996"/>
                  </a:lnTo>
                  <a:lnTo>
                    <a:pt x="1946" y="996"/>
                  </a:lnTo>
                  <a:lnTo>
                    <a:pt x="1946" y="996"/>
                  </a:lnTo>
                  <a:lnTo>
                    <a:pt x="1946" y="996"/>
                  </a:lnTo>
                  <a:lnTo>
                    <a:pt x="1946" y="996"/>
                  </a:lnTo>
                  <a:lnTo>
                    <a:pt x="1947" y="996"/>
                  </a:lnTo>
                  <a:lnTo>
                    <a:pt x="1947" y="996"/>
                  </a:lnTo>
                  <a:lnTo>
                    <a:pt x="1947" y="997"/>
                  </a:lnTo>
                  <a:lnTo>
                    <a:pt x="1947" y="997"/>
                  </a:lnTo>
                  <a:lnTo>
                    <a:pt x="1947" y="997"/>
                  </a:lnTo>
                  <a:lnTo>
                    <a:pt x="1947" y="997"/>
                  </a:lnTo>
                  <a:lnTo>
                    <a:pt x="1947" y="997"/>
                  </a:lnTo>
                  <a:lnTo>
                    <a:pt x="1948" y="997"/>
                  </a:lnTo>
                  <a:lnTo>
                    <a:pt x="1948" y="997"/>
                  </a:lnTo>
                  <a:lnTo>
                    <a:pt x="1948" y="997"/>
                  </a:lnTo>
                  <a:lnTo>
                    <a:pt x="1948" y="997"/>
                  </a:lnTo>
                  <a:lnTo>
                    <a:pt x="1948" y="997"/>
                  </a:lnTo>
                  <a:lnTo>
                    <a:pt x="1949" y="998"/>
                  </a:lnTo>
                  <a:lnTo>
                    <a:pt x="1949" y="998"/>
                  </a:lnTo>
                  <a:lnTo>
                    <a:pt x="1949" y="998"/>
                  </a:lnTo>
                  <a:lnTo>
                    <a:pt x="1949" y="998"/>
                  </a:lnTo>
                  <a:lnTo>
                    <a:pt x="1949" y="998"/>
                  </a:lnTo>
                  <a:lnTo>
                    <a:pt x="1949" y="998"/>
                  </a:lnTo>
                  <a:lnTo>
                    <a:pt x="1949" y="998"/>
                  </a:lnTo>
                  <a:lnTo>
                    <a:pt x="1950" y="998"/>
                  </a:lnTo>
                  <a:lnTo>
                    <a:pt x="1950" y="998"/>
                  </a:lnTo>
                  <a:lnTo>
                    <a:pt x="1950" y="999"/>
                  </a:lnTo>
                  <a:lnTo>
                    <a:pt x="1950" y="999"/>
                  </a:lnTo>
                  <a:lnTo>
                    <a:pt x="1950" y="999"/>
                  </a:lnTo>
                  <a:lnTo>
                    <a:pt x="1950" y="999"/>
                  </a:lnTo>
                  <a:lnTo>
                    <a:pt x="1950" y="999"/>
                  </a:lnTo>
                  <a:lnTo>
                    <a:pt x="1951" y="999"/>
                  </a:lnTo>
                  <a:lnTo>
                    <a:pt x="1951" y="999"/>
                  </a:lnTo>
                  <a:lnTo>
                    <a:pt x="1951" y="999"/>
                  </a:lnTo>
                  <a:lnTo>
                    <a:pt x="1951" y="999"/>
                  </a:lnTo>
                  <a:lnTo>
                    <a:pt x="1952" y="999"/>
                  </a:lnTo>
                  <a:lnTo>
                    <a:pt x="1952" y="999"/>
                  </a:lnTo>
                  <a:lnTo>
                    <a:pt x="1952" y="999"/>
                  </a:lnTo>
                  <a:lnTo>
                    <a:pt x="1952" y="999"/>
                  </a:lnTo>
                  <a:lnTo>
                    <a:pt x="1952" y="999"/>
                  </a:lnTo>
                  <a:lnTo>
                    <a:pt x="1952" y="999"/>
                  </a:lnTo>
                  <a:lnTo>
                    <a:pt x="1952" y="999"/>
                  </a:lnTo>
                  <a:lnTo>
                    <a:pt x="1953" y="999"/>
                  </a:lnTo>
                  <a:lnTo>
                    <a:pt x="1953" y="999"/>
                  </a:lnTo>
                  <a:lnTo>
                    <a:pt x="1953" y="999"/>
                  </a:lnTo>
                  <a:lnTo>
                    <a:pt x="1953" y="999"/>
                  </a:lnTo>
                  <a:lnTo>
                    <a:pt x="1953" y="999"/>
                  </a:lnTo>
                  <a:lnTo>
                    <a:pt x="1954" y="999"/>
                  </a:lnTo>
                  <a:lnTo>
                    <a:pt x="1954" y="999"/>
                  </a:lnTo>
                  <a:lnTo>
                    <a:pt x="1954" y="999"/>
                  </a:lnTo>
                  <a:lnTo>
                    <a:pt x="1954" y="999"/>
                  </a:lnTo>
                  <a:lnTo>
                    <a:pt x="1954" y="999"/>
                  </a:lnTo>
                  <a:lnTo>
                    <a:pt x="1954" y="999"/>
                  </a:lnTo>
                  <a:lnTo>
                    <a:pt x="1954" y="999"/>
                  </a:lnTo>
                  <a:lnTo>
                    <a:pt x="1955" y="999"/>
                  </a:lnTo>
                  <a:lnTo>
                    <a:pt x="1955" y="999"/>
                  </a:lnTo>
                  <a:lnTo>
                    <a:pt x="1955" y="999"/>
                  </a:lnTo>
                  <a:lnTo>
                    <a:pt x="1955" y="999"/>
                  </a:lnTo>
                  <a:lnTo>
                    <a:pt x="1955" y="999"/>
                  </a:lnTo>
                  <a:lnTo>
                    <a:pt x="1955" y="999"/>
                  </a:lnTo>
                  <a:lnTo>
                    <a:pt x="1955" y="999"/>
                  </a:lnTo>
                  <a:lnTo>
                    <a:pt x="1956" y="999"/>
                  </a:lnTo>
                  <a:lnTo>
                    <a:pt x="1956" y="998"/>
                  </a:lnTo>
                  <a:lnTo>
                    <a:pt x="1956" y="998"/>
                  </a:lnTo>
                  <a:lnTo>
                    <a:pt x="1956" y="998"/>
                  </a:lnTo>
                  <a:lnTo>
                    <a:pt x="1957" y="998"/>
                  </a:lnTo>
                  <a:lnTo>
                    <a:pt x="1957" y="998"/>
                  </a:lnTo>
                  <a:lnTo>
                    <a:pt x="1957" y="998"/>
                  </a:lnTo>
                  <a:lnTo>
                    <a:pt x="1957" y="998"/>
                  </a:lnTo>
                  <a:lnTo>
                    <a:pt x="1957" y="998"/>
                  </a:lnTo>
                  <a:lnTo>
                    <a:pt x="1957" y="998"/>
                  </a:lnTo>
                  <a:lnTo>
                    <a:pt x="1957" y="998"/>
                  </a:lnTo>
                  <a:lnTo>
                    <a:pt x="1958" y="997"/>
                  </a:lnTo>
                  <a:lnTo>
                    <a:pt x="1958" y="997"/>
                  </a:lnTo>
                  <a:lnTo>
                    <a:pt x="1958" y="997"/>
                  </a:lnTo>
                  <a:lnTo>
                    <a:pt x="1958" y="997"/>
                  </a:lnTo>
                  <a:lnTo>
                    <a:pt x="1958" y="997"/>
                  </a:lnTo>
                  <a:lnTo>
                    <a:pt x="1959" y="997"/>
                  </a:lnTo>
                  <a:lnTo>
                    <a:pt x="1959" y="997"/>
                  </a:lnTo>
                  <a:lnTo>
                    <a:pt x="1959" y="997"/>
                  </a:lnTo>
                  <a:lnTo>
                    <a:pt x="1959" y="997"/>
                  </a:lnTo>
                  <a:lnTo>
                    <a:pt x="1959" y="997"/>
                  </a:lnTo>
                  <a:lnTo>
                    <a:pt x="1959" y="997"/>
                  </a:lnTo>
                  <a:lnTo>
                    <a:pt x="1959" y="996"/>
                  </a:lnTo>
                  <a:lnTo>
                    <a:pt x="1960" y="996"/>
                  </a:lnTo>
                  <a:lnTo>
                    <a:pt x="1960" y="996"/>
                  </a:lnTo>
                  <a:lnTo>
                    <a:pt x="1960" y="996"/>
                  </a:lnTo>
                  <a:lnTo>
                    <a:pt x="1960" y="996"/>
                  </a:lnTo>
                  <a:lnTo>
                    <a:pt x="1960" y="996"/>
                  </a:lnTo>
                  <a:lnTo>
                    <a:pt x="1960" y="996"/>
                  </a:lnTo>
                  <a:lnTo>
                    <a:pt x="1960" y="996"/>
                  </a:lnTo>
                  <a:lnTo>
                    <a:pt x="1961" y="995"/>
                  </a:lnTo>
                  <a:lnTo>
                    <a:pt x="1961" y="995"/>
                  </a:lnTo>
                  <a:lnTo>
                    <a:pt x="1961" y="995"/>
                  </a:lnTo>
                  <a:lnTo>
                    <a:pt x="1961" y="995"/>
                  </a:lnTo>
                  <a:lnTo>
                    <a:pt x="1962" y="995"/>
                  </a:lnTo>
                  <a:lnTo>
                    <a:pt x="1962" y="994"/>
                  </a:lnTo>
                  <a:lnTo>
                    <a:pt x="1962" y="994"/>
                  </a:lnTo>
                  <a:lnTo>
                    <a:pt x="1962" y="994"/>
                  </a:lnTo>
                  <a:lnTo>
                    <a:pt x="1962" y="994"/>
                  </a:lnTo>
                  <a:lnTo>
                    <a:pt x="1962" y="994"/>
                  </a:lnTo>
                  <a:lnTo>
                    <a:pt x="1962" y="994"/>
                  </a:lnTo>
                  <a:lnTo>
                    <a:pt x="1963" y="994"/>
                  </a:lnTo>
                  <a:lnTo>
                    <a:pt x="1963" y="993"/>
                  </a:lnTo>
                  <a:lnTo>
                    <a:pt x="1963" y="993"/>
                  </a:lnTo>
                  <a:lnTo>
                    <a:pt x="1963" y="993"/>
                  </a:lnTo>
                  <a:lnTo>
                    <a:pt x="1963" y="993"/>
                  </a:lnTo>
                  <a:lnTo>
                    <a:pt x="1964" y="992"/>
                  </a:lnTo>
                  <a:lnTo>
                    <a:pt x="1964" y="992"/>
                  </a:lnTo>
                  <a:lnTo>
                    <a:pt x="1964" y="992"/>
                  </a:lnTo>
                  <a:lnTo>
                    <a:pt x="1964" y="992"/>
                  </a:lnTo>
                  <a:lnTo>
                    <a:pt x="1964" y="992"/>
                  </a:lnTo>
                  <a:lnTo>
                    <a:pt x="1964" y="992"/>
                  </a:lnTo>
                  <a:lnTo>
                    <a:pt x="1964" y="991"/>
                  </a:lnTo>
                  <a:lnTo>
                    <a:pt x="1965" y="991"/>
                  </a:lnTo>
                  <a:lnTo>
                    <a:pt x="1965" y="991"/>
                  </a:lnTo>
                  <a:lnTo>
                    <a:pt x="1965" y="991"/>
                  </a:lnTo>
                  <a:lnTo>
                    <a:pt x="1965" y="991"/>
                  </a:lnTo>
                  <a:lnTo>
                    <a:pt x="1965" y="991"/>
                  </a:lnTo>
                  <a:lnTo>
                    <a:pt x="1965" y="990"/>
                  </a:lnTo>
                  <a:lnTo>
                    <a:pt x="1965" y="990"/>
                  </a:lnTo>
                  <a:lnTo>
                    <a:pt x="1966" y="990"/>
                  </a:lnTo>
                  <a:lnTo>
                    <a:pt x="1966" y="990"/>
                  </a:lnTo>
                  <a:lnTo>
                    <a:pt x="1966" y="989"/>
                  </a:lnTo>
                  <a:lnTo>
                    <a:pt x="1966" y="989"/>
                  </a:lnTo>
                  <a:lnTo>
                    <a:pt x="1967" y="989"/>
                  </a:lnTo>
                  <a:lnTo>
                    <a:pt x="1967" y="989"/>
                  </a:lnTo>
                  <a:lnTo>
                    <a:pt x="1967" y="989"/>
                  </a:lnTo>
                  <a:lnTo>
                    <a:pt x="1967" y="988"/>
                  </a:lnTo>
                  <a:lnTo>
                    <a:pt x="1967" y="988"/>
                  </a:lnTo>
                  <a:lnTo>
                    <a:pt x="1967" y="988"/>
                  </a:lnTo>
                  <a:lnTo>
                    <a:pt x="1967" y="988"/>
                  </a:lnTo>
                  <a:lnTo>
                    <a:pt x="1968" y="988"/>
                  </a:lnTo>
                  <a:lnTo>
                    <a:pt x="1968" y="987"/>
                  </a:lnTo>
                  <a:lnTo>
                    <a:pt x="1968" y="987"/>
                  </a:lnTo>
                  <a:lnTo>
                    <a:pt x="1968" y="987"/>
                  </a:lnTo>
                  <a:lnTo>
                    <a:pt x="1968" y="987"/>
                  </a:lnTo>
                  <a:lnTo>
                    <a:pt x="1969" y="986"/>
                  </a:lnTo>
                  <a:lnTo>
                    <a:pt x="1969" y="986"/>
                  </a:lnTo>
                  <a:lnTo>
                    <a:pt x="1969" y="986"/>
                  </a:lnTo>
                  <a:lnTo>
                    <a:pt x="1969" y="986"/>
                  </a:lnTo>
                  <a:lnTo>
                    <a:pt x="1969" y="986"/>
                  </a:lnTo>
                  <a:lnTo>
                    <a:pt x="1969" y="985"/>
                  </a:lnTo>
                  <a:lnTo>
                    <a:pt x="1969" y="985"/>
                  </a:lnTo>
                  <a:lnTo>
                    <a:pt x="1970" y="985"/>
                  </a:lnTo>
                  <a:lnTo>
                    <a:pt x="1970" y="984"/>
                  </a:lnTo>
                  <a:lnTo>
                    <a:pt x="1970" y="984"/>
                  </a:lnTo>
                  <a:lnTo>
                    <a:pt x="1970" y="984"/>
                  </a:lnTo>
                  <a:lnTo>
                    <a:pt x="1970" y="984"/>
                  </a:lnTo>
                  <a:lnTo>
                    <a:pt x="1970" y="984"/>
                  </a:lnTo>
                  <a:lnTo>
                    <a:pt x="1971" y="983"/>
                  </a:lnTo>
                  <a:lnTo>
                    <a:pt x="1971" y="983"/>
                  </a:lnTo>
                  <a:lnTo>
                    <a:pt x="1971" y="983"/>
                  </a:lnTo>
                  <a:lnTo>
                    <a:pt x="1971" y="983"/>
                  </a:lnTo>
                  <a:lnTo>
                    <a:pt x="1971" y="983"/>
                  </a:lnTo>
                  <a:lnTo>
                    <a:pt x="1972" y="982"/>
                  </a:lnTo>
                  <a:lnTo>
                    <a:pt x="1972" y="982"/>
                  </a:lnTo>
                  <a:lnTo>
                    <a:pt x="1972" y="982"/>
                  </a:lnTo>
                  <a:lnTo>
                    <a:pt x="1972" y="981"/>
                  </a:lnTo>
                  <a:lnTo>
                    <a:pt x="1972" y="981"/>
                  </a:lnTo>
                  <a:lnTo>
                    <a:pt x="1972" y="981"/>
                  </a:lnTo>
                  <a:lnTo>
                    <a:pt x="1972" y="981"/>
                  </a:lnTo>
                  <a:lnTo>
                    <a:pt x="1973" y="981"/>
                  </a:lnTo>
                  <a:lnTo>
                    <a:pt x="1973" y="980"/>
                  </a:lnTo>
                  <a:lnTo>
                    <a:pt x="1973" y="980"/>
                  </a:lnTo>
                  <a:lnTo>
                    <a:pt x="1973" y="980"/>
                  </a:lnTo>
                  <a:lnTo>
                    <a:pt x="1973" y="979"/>
                  </a:lnTo>
                  <a:lnTo>
                    <a:pt x="1974" y="979"/>
                  </a:lnTo>
                  <a:lnTo>
                    <a:pt x="1974" y="979"/>
                  </a:lnTo>
                  <a:lnTo>
                    <a:pt x="1974" y="979"/>
                  </a:lnTo>
                  <a:lnTo>
                    <a:pt x="1974" y="979"/>
                  </a:lnTo>
                  <a:lnTo>
                    <a:pt x="1974" y="978"/>
                  </a:lnTo>
                  <a:lnTo>
                    <a:pt x="1974" y="978"/>
                  </a:lnTo>
                  <a:lnTo>
                    <a:pt x="1975" y="978"/>
                  </a:lnTo>
                  <a:lnTo>
                    <a:pt x="1975" y="978"/>
                  </a:lnTo>
                  <a:lnTo>
                    <a:pt x="1975" y="977"/>
                  </a:lnTo>
                  <a:lnTo>
                    <a:pt x="1975" y="977"/>
                  </a:lnTo>
                  <a:lnTo>
                    <a:pt x="1975" y="977"/>
                  </a:lnTo>
                  <a:lnTo>
                    <a:pt x="1975" y="977"/>
                  </a:lnTo>
                  <a:lnTo>
                    <a:pt x="1975" y="976"/>
                  </a:lnTo>
                  <a:lnTo>
                    <a:pt x="1976" y="976"/>
                  </a:lnTo>
                  <a:lnTo>
                    <a:pt x="1976" y="976"/>
                  </a:lnTo>
                  <a:lnTo>
                    <a:pt x="1976" y="976"/>
                  </a:lnTo>
                  <a:lnTo>
                    <a:pt x="1976" y="976"/>
                  </a:lnTo>
                  <a:lnTo>
                    <a:pt x="1976" y="975"/>
                  </a:lnTo>
                  <a:lnTo>
                    <a:pt x="1977" y="975"/>
                  </a:lnTo>
                  <a:lnTo>
                    <a:pt x="1977" y="975"/>
                  </a:lnTo>
                  <a:lnTo>
                    <a:pt x="1977" y="974"/>
                  </a:lnTo>
                  <a:lnTo>
                    <a:pt x="1977" y="974"/>
                  </a:lnTo>
                  <a:lnTo>
                    <a:pt x="1977" y="974"/>
                  </a:lnTo>
                  <a:lnTo>
                    <a:pt x="1977" y="974"/>
                  </a:lnTo>
                  <a:lnTo>
                    <a:pt x="1977" y="974"/>
                  </a:lnTo>
                  <a:lnTo>
                    <a:pt x="1978" y="973"/>
                  </a:lnTo>
                  <a:lnTo>
                    <a:pt x="1978" y="973"/>
                  </a:lnTo>
                  <a:lnTo>
                    <a:pt x="1978" y="973"/>
                  </a:lnTo>
                  <a:lnTo>
                    <a:pt x="1978" y="973"/>
                  </a:lnTo>
                  <a:lnTo>
                    <a:pt x="1978" y="973"/>
                  </a:lnTo>
                  <a:lnTo>
                    <a:pt x="1978" y="972"/>
                  </a:lnTo>
                  <a:lnTo>
                    <a:pt x="1978" y="972"/>
                  </a:lnTo>
                  <a:lnTo>
                    <a:pt x="1979" y="972"/>
                  </a:lnTo>
                  <a:lnTo>
                    <a:pt x="1979" y="972"/>
                  </a:lnTo>
                  <a:lnTo>
                    <a:pt x="1979" y="971"/>
                  </a:lnTo>
                  <a:lnTo>
                    <a:pt x="1979" y="971"/>
                  </a:lnTo>
                  <a:lnTo>
                    <a:pt x="1980" y="971"/>
                  </a:lnTo>
                  <a:lnTo>
                    <a:pt x="1980" y="971"/>
                  </a:lnTo>
                  <a:lnTo>
                    <a:pt x="1980" y="971"/>
                  </a:lnTo>
                  <a:lnTo>
                    <a:pt x="1980" y="971"/>
                  </a:lnTo>
                  <a:lnTo>
                    <a:pt x="1980" y="970"/>
                  </a:lnTo>
                  <a:lnTo>
                    <a:pt x="1980" y="970"/>
                  </a:lnTo>
                  <a:lnTo>
                    <a:pt x="1980" y="970"/>
                  </a:lnTo>
                  <a:lnTo>
                    <a:pt x="1981" y="969"/>
                  </a:lnTo>
                  <a:lnTo>
                    <a:pt x="1981" y="969"/>
                  </a:lnTo>
                  <a:lnTo>
                    <a:pt x="1981" y="969"/>
                  </a:lnTo>
                  <a:lnTo>
                    <a:pt x="1981" y="969"/>
                  </a:lnTo>
                  <a:lnTo>
                    <a:pt x="1981" y="969"/>
                  </a:lnTo>
                  <a:lnTo>
                    <a:pt x="1982" y="969"/>
                  </a:lnTo>
                  <a:lnTo>
                    <a:pt x="1982" y="969"/>
                  </a:lnTo>
                  <a:lnTo>
                    <a:pt x="1982" y="968"/>
                  </a:lnTo>
                  <a:lnTo>
                    <a:pt x="1982" y="968"/>
                  </a:lnTo>
                  <a:lnTo>
                    <a:pt x="1982" y="968"/>
                  </a:lnTo>
                  <a:lnTo>
                    <a:pt x="1982" y="968"/>
                  </a:lnTo>
                  <a:lnTo>
                    <a:pt x="1982" y="968"/>
                  </a:lnTo>
                  <a:lnTo>
                    <a:pt x="1983" y="968"/>
                  </a:lnTo>
                  <a:lnTo>
                    <a:pt x="1983" y="967"/>
                  </a:lnTo>
                  <a:lnTo>
                    <a:pt x="1983" y="967"/>
                  </a:lnTo>
                  <a:lnTo>
                    <a:pt x="1983" y="967"/>
                  </a:lnTo>
                  <a:lnTo>
                    <a:pt x="1983" y="967"/>
                  </a:lnTo>
                  <a:lnTo>
                    <a:pt x="1983" y="967"/>
                  </a:lnTo>
                  <a:lnTo>
                    <a:pt x="1983" y="966"/>
                  </a:lnTo>
                  <a:lnTo>
                    <a:pt x="1984" y="966"/>
                  </a:lnTo>
                  <a:lnTo>
                    <a:pt x="1984" y="966"/>
                  </a:lnTo>
                  <a:lnTo>
                    <a:pt x="1984" y="966"/>
                  </a:lnTo>
                  <a:lnTo>
                    <a:pt x="1984" y="966"/>
                  </a:lnTo>
                  <a:lnTo>
                    <a:pt x="1985" y="966"/>
                  </a:lnTo>
                  <a:lnTo>
                    <a:pt x="1985" y="966"/>
                  </a:lnTo>
                  <a:lnTo>
                    <a:pt x="1985" y="966"/>
                  </a:lnTo>
                  <a:lnTo>
                    <a:pt x="1985" y="965"/>
                  </a:lnTo>
                  <a:lnTo>
                    <a:pt x="1985" y="965"/>
                  </a:lnTo>
                  <a:lnTo>
                    <a:pt x="1985" y="965"/>
                  </a:lnTo>
                  <a:lnTo>
                    <a:pt x="1985" y="965"/>
                  </a:lnTo>
                  <a:lnTo>
                    <a:pt x="1986" y="965"/>
                  </a:lnTo>
                  <a:lnTo>
                    <a:pt x="1986" y="965"/>
                  </a:lnTo>
                  <a:lnTo>
                    <a:pt x="1986" y="965"/>
                  </a:lnTo>
                  <a:lnTo>
                    <a:pt x="1986" y="965"/>
                  </a:lnTo>
                  <a:lnTo>
                    <a:pt x="1986" y="965"/>
                  </a:lnTo>
                  <a:lnTo>
                    <a:pt x="1987" y="964"/>
                  </a:lnTo>
                  <a:lnTo>
                    <a:pt x="1987" y="964"/>
                  </a:lnTo>
                  <a:lnTo>
                    <a:pt x="1987" y="964"/>
                  </a:lnTo>
                  <a:lnTo>
                    <a:pt x="1987" y="964"/>
                  </a:lnTo>
                  <a:lnTo>
                    <a:pt x="1987" y="964"/>
                  </a:lnTo>
                  <a:lnTo>
                    <a:pt x="1987" y="964"/>
                  </a:lnTo>
                  <a:lnTo>
                    <a:pt x="1987" y="964"/>
                  </a:lnTo>
                  <a:lnTo>
                    <a:pt x="1988" y="964"/>
                  </a:lnTo>
                  <a:lnTo>
                    <a:pt x="1988" y="964"/>
                  </a:lnTo>
                  <a:lnTo>
                    <a:pt x="1988" y="963"/>
                  </a:lnTo>
                  <a:lnTo>
                    <a:pt x="1988" y="963"/>
                  </a:lnTo>
                  <a:lnTo>
                    <a:pt x="1988" y="963"/>
                  </a:lnTo>
                  <a:lnTo>
                    <a:pt x="1988" y="963"/>
                  </a:lnTo>
                  <a:lnTo>
                    <a:pt x="1988" y="963"/>
                  </a:lnTo>
                  <a:lnTo>
                    <a:pt x="1989" y="963"/>
                  </a:lnTo>
                  <a:lnTo>
                    <a:pt x="1989" y="963"/>
                  </a:lnTo>
                  <a:lnTo>
                    <a:pt x="1989" y="963"/>
                  </a:lnTo>
                  <a:lnTo>
                    <a:pt x="1989" y="963"/>
                  </a:lnTo>
                  <a:lnTo>
                    <a:pt x="1990" y="963"/>
                  </a:lnTo>
                  <a:lnTo>
                    <a:pt x="1990" y="963"/>
                  </a:lnTo>
                  <a:lnTo>
                    <a:pt x="1990" y="963"/>
                  </a:lnTo>
                  <a:lnTo>
                    <a:pt x="1990" y="963"/>
                  </a:lnTo>
                  <a:lnTo>
                    <a:pt x="1990" y="963"/>
                  </a:lnTo>
                  <a:lnTo>
                    <a:pt x="1990" y="963"/>
                  </a:lnTo>
                  <a:lnTo>
                    <a:pt x="1990" y="963"/>
                  </a:lnTo>
                  <a:lnTo>
                    <a:pt x="1991" y="963"/>
                  </a:lnTo>
                  <a:lnTo>
                    <a:pt x="1991" y="963"/>
                  </a:lnTo>
                  <a:lnTo>
                    <a:pt x="1991" y="963"/>
                  </a:lnTo>
                  <a:lnTo>
                    <a:pt x="1991" y="963"/>
                  </a:lnTo>
                  <a:lnTo>
                    <a:pt x="1991" y="963"/>
                  </a:lnTo>
                  <a:lnTo>
                    <a:pt x="1992" y="963"/>
                  </a:lnTo>
                  <a:lnTo>
                    <a:pt x="1992" y="963"/>
                  </a:lnTo>
                  <a:lnTo>
                    <a:pt x="1992" y="963"/>
                  </a:lnTo>
                  <a:lnTo>
                    <a:pt x="1992" y="963"/>
                  </a:lnTo>
                  <a:lnTo>
                    <a:pt x="1992" y="963"/>
                  </a:lnTo>
                  <a:lnTo>
                    <a:pt x="1992" y="963"/>
                  </a:lnTo>
                  <a:lnTo>
                    <a:pt x="1992" y="963"/>
                  </a:lnTo>
                  <a:lnTo>
                    <a:pt x="1993" y="963"/>
                  </a:lnTo>
                  <a:lnTo>
                    <a:pt x="1993" y="963"/>
                  </a:lnTo>
                  <a:lnTo>
                    <a:pt x="1993" y="963"/>
                  </a:lnTo>
                  <a:lnTo>
                    <a:pt x="1993" y="963"/>
                  </a:lnTo>
                  <a:lnTo>
                    <a:pt x="1993" y="963"/>
                  </a:lnTo>
                  <a:lnTo>
                    <a:pt x="1993" y="963"/>
                  </a:lnTo>
                  <a:lnTo>
                    <a:pt x="1993" y="963"/>
                  </a:lnTo>
                  <a:lnTo>
                    <a:pt x="1994" y="963"/>
                  </a:lnTo>
                  <a:lnTo>
                    <a:pt x="1994" y="963"/>
                  </a:lnTo>
                  <a:lnTo>
                    <a:pt x="1994" y="963"/>
                  </a:lnTo>
                  <a:lnTo>
                    <a:pt x="1994" y="963"/>
                  </a:lnTo>
                  <a:lnTo>
                    <a:pt x="1995" y="963"/>
                  </a:lnTo>
                  <a:lnTo>
                    <a:pt x="1995" y="963"/>
                  </a:lnTo>
                  <a:lnTo>
                    <a:pt x="1995" y="963"/>
                  </a:lnTo>
                  <a:lnTo>
                    <a:pt x="1995" y="963"/>
                  </a:lnTo>
                  <a:lnTo>
                    <a:pt x="1995" y="963"/>
                  </a:lnTo>
                  <a:lnTo>
                    <a:pt x="1995" y="963"/>
                  </a:lnTo>
                  <a:lnTo>
                    <a:pt x="1995" y="963"/>
                  </a:lnTo>
                  <a:lnTo>
                    <a:pt x="1996" y="964"/>
                  </a:lnTo>
                  <a:lnTo>
                    <a:pt x="1996" y="964"/>
                  </a:lnTo>
                  <a:lnTo>
                    <a:pt x="1996" y="964"/>
                  </a:lnTo>
                  <a:lnTo>
                    <a:pt x="1996" y="964"/>
                  </a:lnTo>
                  <a:lnTo>
                    <a:pt x="1996" y="964"/>
                  </a:lnTo>
                  <a:lnTo>
                    <a:pt x="1997" y="964"/>
                  </a:lnTo>
                  <a:lnTo>
                    <a:pt x="1997" y="964"/>
                  </a:lnTo>
                  <a:lnTo>
                    <a:pt x="1997" y="964"/>
                  </a:lnTo>
                  <a:lnTo>
                    <a:pt x="1997" y="965"/>
                  </a:lnTo>
                  <a:lnTo>
                    <a:pt x="1997" y="965"/>
                  </a:lnTo>
                  <a:lnTo>
                    <a:pt x="1997" y="965"/>
                  </a:lnTo>
                  <a:lnTo>
                    <a:pt x="1997" y="965"/>
                  </a:lnTo>
                  <a:lnTo>
                    <a:pt x="1998" y="965"/>
                  </a:lnTo>
                  <a:lnTo>
                    <a:pt x="1998" y="965"/>
                  </a:lnTo>
                  <a:lnTo>
                    <a:pt x="1998" y="965"/>
                  </a:lnTo>
                  <a:lnTo>
                    <a:pt x="1998" y="965"/>
                  </a:lnTo>
                  <a:lnTo>
                    <a:pt x="1998" y="966"/>
                  </a:lnTo>
                  <a:lnTo>
                    <a:pt x="1998" y="966"/>
                  </a:lnTo>
                  <a:lnTo>
                    <a:pt x="1998" y="966"/>
                  </a:lnTo>
                  <a:lnTo>
                    <a:pt x="1999" y="966"/>
                  </a:lnTo>
                  <a:lnTo>
                    <a:pt x="1999" y="966"/>
                  </a:lnTo>
                  <a:lnTo>
                    <a:pt x="1999" y="966"/>
                  </a:lnTo>
                  <a:lnTo>
                    <a:pt x="1999" y="966"/>
                  </a:lnTo>
                  <a:lnTo>
                    <a:pt x="2000" y="967"/>
                  </a:lnTo>
                  <a:lnTo>
                    <a:pt x="2000" y="967"/>
                  </a:lnTo>
                  <a:lnTo>
                    <a:pt x="2000" y="967"/>
                  </a:lnTo>
                  <a:lnTo>
                    <a:pt x="2000" y="967"/>
                  </a:lnTo>
                  <a:lnTo>
                    <a:pt x="2000" y="968"/>
                  </a:lnTo>
                  <a:lnTo>
                    <a:pt x="2000" y="968"/>
                  </a:lnTo>
                  <a:lnTo>
                    <a:pt x="2000" y="968"/>
                  </a:lnTo>
                  <a:lnTo>
                    <a:pt x="2001" y="968"/>
                  </a:lnTo>
                  <a:lnTo>
                    <a:pt x="2001" y="968"/>
                  </a:lnTo>
                  <a:lnTo>
                    <a:pt x="2001" y="968"/>
                  </a:lnTo>
                  <a:lnTo>
                    <a:pt x="2001" y="969"/>
                  </a:lnTo>
                  <a:lnTo>
                    <a:pt x="2001" y="969"/>
                  </a:lnTo>
                  <a:lnTo>
                    <a:pt x="2002" y="969"/>
                  </a:lnTo>
                  <a:lnTo>
                    <a:pt x="2002" y="969"/>
                  </a:lnTo>
                  <a:lnTo>
                    <a:pt x="2002" y="969"/>
                  </a:lnTo>
                  <a:lnTo>
                    <a:pt x="2002" y="970"/>
                  </a:lnTo>
                  <a:lnTo>
                    <a:pt x="2002" y="970"/>
                  </a:lnTo>
                  <a:lnTo>
                    <a:pt x="2002" y="970"/>
                  </a:lnTo>
                  <a:lnTo>
                    <a:pt x="2002" y="971"/>
                  </a:lnTo>
                  <a:lnTo>
                    <a:pt x="2003" y="971"/>
                  </a:lnTo>
                  <a:lnTo>
                    <a:pt x="2003" y="971"/>
                  </a:lnTo>
                  <a:lnTo>
                    <a:pt x="2003" y="971"/>
                  </a:lnTo>
                  <a:lnTo>
                    <a:pt x="2003" y="972"/>
                  </a:lnTo>
                  <a:lnTo>
                    <a:pt x="2003" y="972"/>
                  </a:lnTo>
                  <a:lnTo>
                    <a:pt x="2003" y="972"/>
                  </a:lnTo>
                  <a:lnTo>
                    <a:pt x="2004" y="973"/>
                  </a:lnTo>
                  <a:lnTo>
                    <a:pt x="2004" y="973"/>
                  </a:lnTo>
                  <a:lnTo>
                    <a:pt x="2004" y="973"/>
                  </a:lnTo>
                  <a:lnTo>
                    <a:pt x="2004" y="973"/>
                  </a:lnTo>
                  <a:lnTo>
                    <a:pt x="2004" y="974"/>
                  </a:lnTo>
                  <a:lnTo>
                    <a:pt x="2005" y="974"/>
                  </a:lnTo>
                  <a:lnTo>
                    <a:pt x="2005" y="974"/>
                  </a:lnTo>
                  <a:lnTo>
                    <a:pt x="2005" y="974"/>
                  </a:lnTo>
                  <a:lnTo>
                    <a:pt x="2005" y="975"/>
                  </a:lnTo>
                  <a:lnTo>
                    <a:pt x="2005" y="975"/>
                  </a:lnTo>
                  <a:lnTo>
                    <a:pt x="2005" y="976"/>
                  </a:lnTo>
                  <a:lnTo>
                    <a:pt x="2005" y="976"/>
                  </a:lnTo>
                  <a:lnTo>
                    <a:pt x="2006" y="976"/>
                  </a:lnTo>
                  <a:lnTo>
                    <a:pt x="2006" y="976"/>
                  </a:lnTo>
                  <a:lnTo>
                    <a:pt x="2006" y="977"/>
                  </a:lnTo>
                  <a:lnTo>
                    <a:pt x="2006" y="977"/>
                  </a:lnTo>
                  <a:lnTo>
                    <a:pt x="2006" y="978"/>
                  </a:lnTo>
                  <a:lnTo>
                    <a:pt x="2006" y="978"/>
                  </a:lnTo>
                  <a:lnTo>
                    <a:pt x="2006" y="978"/>
                  </a:lnTo>
                  <a:lnTo>
                    <a:pt x="2007" y="979"/>
                  </a:lnTo>
                  <a:lnTo>
                    <a:pt x="2007" y="979"/>
                  </a:lnTo>
                  <a:lnTo>
                    <a:pt x="2007" y="979"/>
                  </a:lnTo>
                  <a:lnTo>
                    <a:pt x="2007" y="979"/>
                  </a:lnTo>
                  <a:lnTo>
                    <a:pt x="2008" y="980"/>
                  </a:lnTo>
                  <a:lnTo>
                    <a:pt x="2008" y="980"/>
                  </a:lnTo>
                  <a:lnTo>
                    <a:pt x="2008" y="981"/>
                  </a:lnTo>
                  <a:lnTo>
                    <a:pt x="2008" y="981"/>
                  </a:lnTo>
                  <a:lnTo>
                    <a:pt x="2008" y="981"/>
                  </a:lnTo>
                  <a:lnTo>
                    <a:pt x="2008" y="982"/>
                  </a:lnTo>
                  <a:lnTo>
                    <a:pt x="2008" y="982"/>
                  </a:lnTo>
                  <a:lnTo>
                    <a:pt x="2009" y="983"/>
                  </a:lnTo>
                  <a:lnTo>
                    <a:pt x="2009" y="983"/>
                  </a:lnTo>
                  <a:lnTo>
                    <a:pt x="2009" y="983"/>
                  </a:lnTo>
                  <a:lnTo>
                    <a:pt x="2009" y="984"/>
                  </a:lnTo>
                  <a:lnTo>
                    <a:pt x="2009" y="984"/>
                  </a:lnTo>
                  <a:lnTo>
                    <a:pt x="2010" y="985"/>
                  </a:lnTo>
                  <a:lnTo>
                    <a:pt x="2010" y="985"/>
                  </a:lnTo>
                  <a:lnTo>
                    <a:pt x="2010" y="986"/>
                  </a:lnTo>
                  <a:lnTo>
                    <a:pt x="2010" y="986"/>
                  </a:lnTo>
                  <a:lnTo>
                    <a:pt x="2010" y="986"/>
                  </a:lnTo>
                  <a:lnTo>
                    <a:pt x="2010" y="987"/>
                  </a:lnTo>
                  <a:lnTo>
                    <a:pt x="2010" y="987"/>
                  </a:lnTo>
                  <a:lnTo>
                    <a:pt x="2011" y="988"/>
                  </a:lnTo>
                  <a:lnTo>
                    <a:pt x="2011" y="988"/>
                  </a:lnTo>
                  <a:lnTo>
                    <a:pt x="2011" y="989"/>
                  </a:lnTo>
                  <a:lnTo>
                    <a:pt x="2011" y="989"/>
                  </a:lnTo>
                  <a:lnTo>
                    <a:pt x="2011" y="989"/>
                  </a:lnTo>
                  <a:lnTo>
                    <a:pt x="2011" y="990"/>
                  </a:lnTo>
                  <a:lnTo>
                    <a:pt x="2011" y="990"/>
                  </a:lnTo>
                  <a:lnTo>
                    <a:pt x="2012" y="991"/>
                  </a:lnTo>
                  <a:lnTo>
                    <a:pt x="2012" y="991"/>
                  </a:lnTo>
                  <a:lnTo>
                    <a:pt x="2012" y="992"/>
                  </a:lnTo>
                  <a:lnTo>
                    <a:pt x="2012" y="992"/>
                  </a:lnTo>
                  <a:lnTo>
                    <a:pt x="2013" y="992"/>
                  </a:lnTo>
                  <a:lnTo>
                    <a:pt x="2013" y="993"/>
                  </a:lnTo>
                  <a:lnTo>
                    <a:pt x="2013" y="994"/>
                  </a:lnTo>
                  <a:lnTo>
                    <a:pt x="2013" y="994"/>
                  </a:lnTo>
                  <a:lnTo>
                    <a:pt x="2013" y="994"/>
                  </a:lnTo>
                  <a:lnTo>
                    <a:pt x="2013" y="995"/>
                  </a:lnTo>
                  <a:lnTo>
                    <a:pt x="2013" y="995"/>
                  </a:lnTo>
                  <a:lnTo>
                    <a:pt x="2014" y="996"/>
                  </a:lnTo>
                  <a:lnTo>
                    <a:pt x="2014" y="996"/>
                  </a:lnTo>
                  <a:lnTo>
                    <a:pt x="2014" y="997"/>
                  </a:lnTo>
                  <a:lnTo>
                    <a:pt x="2014" y="997"/>
                  </a:lnTo>
                  <a:lnTo>
                    <a:pt x="2014" y="998"/>
                  </a:lnTo>
                  <a:lnTo>
                    <a:pt x="2015" y="998"/>
                  </a:lnTo>
                  <a:lnTo>
                    <a:pt x="2015" y="999"/>
                  </a:lnTo>
                  <a:lnTo>
                    <a:pt x="2015" y="999"/>
                  </a:lnTo>
                  <a:lnTo>
                    <a:pt x="2015" y="1000"/>
                  </a:lnTo>
                  <a:lnTo>
                    <a:pt x="2015" y="1000"/>
                  </a:lnTo>
                  <a:lnTo>
                    <a:pt x="2015" y="1001"/>
                  </a:lnTo>
                  <a:lnTo>
                    <a:pt x="2015" y="1001"/>
                  </a:lnTo>
                  <a:lnTo>
                    <a:pt x="2016" y="1002"/>
                  </a:lnTo>
                  <a:lnTo>
                    <a:pt x="2016" y="1002"/>
                  </a:lnTo>
                  <a:lnTo>
                    <a:pt x="2016" y="1003"/>
                  </a:lnTo>
                  <a:lnTo>
                    <a:pt x="2016" y="1003"/>
                  </a:lnTo>
                  <a:lnTo>
                    <a:pt x="2016" y="1004"/>
                  </a:lnTo>
                  <a:lnTo>
                    <a:pt x="2016" y="1004"/>
                  </a:lnTo>
                  <a:lnTo>
                    <a:pt x="2016" y="1005"/>
                  </a:lnTo>
                  <a:lnTo>
                    <a:pt x="2017" y="1006"/>
                  </a:lnTo>
                  <a:lnTo>
                    <a:pt x="2017" y="1006"/>
                  </a:lnTo>
                  <a:lnTo>
                    <a:pt x="2017" y="1006"/>
                  </a:lnTo>
                  <a:lnTo>
                    <a:pt x="2017" y="1007"/>
                  </a:lnTo>
                  <a:lnTo>
                    <a:pt x="2018" y="1007"/>
                  </a:lnTo>
                  <a:lnTo>
                    <a:pt x="2018" y="1008"/>
                  </a:lnTo>
                  <a:lnTo>
                    <a:pt x="2018" y="1009"/>
                  </a:lnTo>
                  <a:lnTo>
                    <a:pt x="2018" y="1009"/>
                  </a:lnTo>
                  <a:lnTo>
                    <a:pt x="2018" y="1010"/>
                  </a:lnTo>
                  <a:lnTo>
                    <a:pt x="2018" y="1010"/>
                  </a:lnTo>
                  <a:lnTo>
                    <a:pt x="2018" y="1011"/>
                  </a:lnTo>
                  <a:lnTo>
                    <a:pt x="2019" y="1011"/>
                  </a:lnTo>
                  <a:lnTo>
                    <a:pt x="2019" y="1012"/>
                  </a:lnTo>
                  <a:lnTo>
                    <a:pt x="2019" y="1012"/>
                  </a:lnTo>
                  <a:lnTo>
                    <a:pt x="2019" y="1013"/>
                  </a:lnTo>
                  <a:lnTo>
                    <a:pt x="2019" y="1014"/>
                  </a:lnTo>
                  <a:lnTo>
                    <a:pt x="2020" y="1014"/>
                  </a:lnTo>
                  <a:lnTo>
                    <a:pt x="2020" y="1015"/>
                  </a:lnTo>
                  <a:lnTo>
                    <a:pt x="2020" y="1015"/>
                  </a:lnTo>
                  <a:lnTo>
                    <a:pt x="2020" y="1015"/>
                  </a:lnTo>
                  <a:lnTo>
                    <a:pt x="2020" y="1016"/>
                  </a:lnTo>
                  <a:lnTo>
                    <a:pt x="2020" y="1017"/>
                  </a:lnTo>
                  <a:lnTo>
                    <a:pt x="2020" y="1017"/>
                  </a:lnTo>
                  <a:lnTo>
                    <a:pt x="2021" y="1018"/>
                  </a:lnTo>
                  <a:lnTo>
                    <a:pt x="2021" y="1019"/>
                  </a:lnTo>
                  <a:lnTo>
                    <a:pt x="2021" y="1019"/>
                  </a:lnTo>
                  <a:lnTo>
                    <a:pt x="2021" y="1020"/>
                  </a:lnTo>
                  <a:lnTo>
                    <a:pt x="2021" y="1020"/>
                  </a:lnTo>
                  <a:lnTo>
                    <a:pt x="2021" y="1020"/>
                  </a:lnTo>
                  <a:lnTo>
                    <a:pt x="2021" y="1021"/>
                  </a:lnTo>
                  <a:lnTo>
                    <a:pt x="2022" y="1022"/>
                  </a:lnTo>
                  <a:lnTo>
                    <a:pt x="2022" y="1022"/>
                  </a:lnTo>
                  <a:lnTo>
                    <a:pt x="2022" y="1023"/>
                  </a:lnTo>
                  <a:lnTo>
                    <a:pt x="2022" y="1024"/>
                  </a:lnTo>
                  <a:lnTo>
                    <a:pt x="2023" y="1024"/>
                  </a:lnTo>
                  <a:lnTo>
                    <a:pt x="2023" y="1025"/>
                  </a:lnTo>
                  <a:lnTo>
                    <a:pt x="2023" y="1025"/>
                  </a:lnTo>
                  <a:lnTo>
                    <a:pt x="2023" y="1026"/>
                  </a:lnTo>
                  <a:lnTo>
                    <a:pt x="2023" y="1026"/>
                  </a:lnTo>
                  <a:lnTo>
                    <a:pt x="2023" y="1027"/>
                  </a:lnTo>
                  <a:lnTo>
                    <a:pt x="2023" y="1027"/>
                  </a:lnTo>
                  <a:lnTo>
                    <a:pt x="2024" y="1028"/>
                  </a:lnTo>
                  <a:lnTo>
                    <a:pt x="2024" y="1029"/>
                  </a:lnTo>
                  <a:lnTo>
                    <a:pt x="2024" y="1029"/>
                  </a:lnTo>
                  <a:lnTo>
                    <a:pt x="2024" y="1030"/>
                  </a:lnTo>
                  <a:lnTo>
                    <a:pt x="2024" y="1030"/>
                  </a:lnTo>
                  <a:lnTo>
                    <a:pt x="2025" y="1031"/>
                  </a:lnTo>
                  <a:lnTo>
                    <a:pt x="2025" y="1031"/>
                  </a:lnTo>
                  <a:lnTo>
                    <a:pt x="2025" y="1032"/>
                  </a:lnTo>
                  <a:lnTo>
                    <a:pt x="2025" y="1032"/>
                  </a:lnTo>
                  <a:lnTo>
                    <a:pt x="2025" y="1033"/>
                  </a:lnTo>
                  <a:lnTo>
                    <a:pt x="2025" y="1034"/>
                  </a:lnTo>
                  <a:lnTo>
                    <a:pt x="2025" y="1034"/>
                  </a:lnTo>
                  <a:lnTo>
                    <a:pt x="2026" y="1035"/>
                  </a:lnTo>
                  <a:lnTo>
                    <a:pt x="2026" y="1035"/>
                  </a:lnTo>
                  <a:lnTo>
                    <a:pt x="2026" y="1036"/>
                  </a:lnTo>
                  <a:lnTo>
                    <a:pt x="2026" y="1037"/>
                  </a:lnTo>
                  <a:lnTo>
                    <a:pt x="2026" y="1037"/>
                  </a:lnTo>
                  <a:lnTo>
                    <a:pt x="2026" y="1038"/>
                  </a:lnTo>
                  <a:lnTo>
                    <a:pt x="2026" y="1038"/>
                  </a:lnTo>
                  <a:lnTo>
                    <a:pt x="2027" y="1038"/>
                  </a:lnTo>
                  <a:lnTo>
                    <a:pt x="2027" y="1039"/>
                  </a:lnTo>
                  <a:lnTo>
                    <a:pt x="2027" y="1040"/>
                  </a:lnTo>
                  <a:lnTo>
                    <a:pt x="2027" y="1040"/>
                  </a:lnTo>
                  <a:lnTo>
                    <a:pt x="2028" y="1041"/>
                  </a:lnTo>
                  <a:lnTo>
                    <a:pt x="2028" y="1042"/>
                  </a:lnTo>
                  <a:lnTo>
                    <a:pt x="2028" y="1042"/>
                  </a:lnTo>
                  <a:lnTo>
                    <a:pt x="2028" y="1043"/>
                  </a:lnTo>
                  <a:lnTo>
                    <a:pt x="2028" y="1043"/>
                  </a:lnTo>
                  <a:lnTo>
                    <a:pt x="2028" y="1044"/>
                  </a:lnTo>
                  <a:lnTo>
                    <a:pt x="2028" y="1044"/>
                  </a:lnTo>
                  <a:lnTo>
                    <a:pt x="2029" y="1045"/>
                  </a:lnTo>
                  <a:lnTo>
                    <a:pt x="2029" y="1045"/>
                  </a:lnTo>
                  <a:lnTo>
                    <a:pt x="2029" y="1046"/>
                  </a:lnTo>
                  <a:lnTo>
                    <a:pt x="2029" y="1047"/>
                  </a:lnTo>
                  <a:lnTo>
                    <a:pt x="2029" y="1047"/>
                  </a:lnTo>
                  <a:lnTo>
                    <a:pt x="2030" y="1048"/>
                  </a:lnTo>
                  <a:lnTo>
                    <a:pt x="2030" y="1048"/>
                  </a:lnTo>
                  <a:lnTo>
                    <a:pt x="2030" y="1048"/>
                  </a:lnTo>
                  <a:lnTo>
                    <a:pt x="2030" y="1049"/>
                  </a:lnTo>
                  <a:lnTo>
                    <a:pt x="2030" y="1050"/>
                  </a:lnTo>
                  <a:lnTo>
                    <a:pt x="2030" y="1050"/>
                  </a:lnTo>
                  <a:lnTo>
                    <a:pt x="2030" y="1051"/>
                  </a:lnTo>
                  <a:lnTo>
                    <a:pt x="2031" y="1051"/>
                  </a:lnTo>
                  <a:lnTo>
                    <a:pt x="2031" y="1052"/>
                  </a:lnTo>
                  <a:lnTo>
                    <a:pt x="2031" y="1052"/>
                  </a:lnTo>
                  <a:lnTo>
                    <a:pt x="2031" y="1053"/>
                  </a:lnTo>
                  <a:lnTo>
                    <a:pt x="2031" y="1053"/>
                  </a:lnTo>
                  <a:lnTo>
                    <a:pt x="2031" y="1054"/>
                  </a:lnTo>
                  <a:lnTo>
                    <a:pt x="2032" y="1054"/>
                  </a:lnTo>
                  <a:lnTo>
                    <a:pt x="2032" y="1055"/>
                  </a:lnTo>
                  <a:lnTo>
                    <a:pt x="2032" y="1055"/>
                  </a:lnTo>
                  <a:lnTo>
                    <a:pt x="2032" y="1056"/>
                  </a:lnTo>
                  <a:lnTo>
                    <a:pt x="2032" y="1057"/>
                  </a:lnTo>
                  <a:lnTo>
                    <a:pt x="2033" y="1057"/>
                  </a:lnTo>
                  <a:lnTo>
                    <a:pt x="2033" y="1057"/>
                  </a:lnTo>
                  <a:lnTo>
                    <a:pt x="2033" y="1058"/>
                  </a:lnTo>
                  <a:lnTo>
                    <a:pt x="2033" y="1058"/>
                  </a:lnTo>
                  <a:lnTo>
                    <a:pt x="2033" y="1059"/>
                  </a:lnTo>
                  <a:lnTo>
                    <a:pt x="2033" y="1060"/>
                  </a:lnTo>
                  <a:lnTo>
                    <a:pt x="2033" y="1060"/>
                  </a:lnTo>
                  <a:lnTo>
                    <a:pt x="2034" y="1060"/>
                  </a:lnTo>
                  <a:lnTo>
                    <a:pt x="2034" y="1061"/>
                  </a:lnTo>
                  <a:lnTo>
                    <a:pt x="2034" y="1062"/>
                  </a:lnTo>
                  <a:lnTo>
                    <a:pt x="2034" y="1062"/>
                  </a:lnTo>
                  <a:lnTo>
                    <a:pt x="2034" y="1062"/>
                  </a:lnTo>
                  <a:lnTo>
                    <a:pt x="2034" y="1063"/>
                  </a:lnTo>
                  <a:lnTo>
                    <a:pt x="2034" y="1063"/>
                  </a:lnTo>
                  <a:lnTo>
                    <a:pt x="2035" y="1064"/>
                  </a:lnTo>
                  <a:lnTo>
                    <a:pt x="2035" y="1064"/>
                  </a:lnTo>
                  <a:lnTo>
                    <a:pt x="2035" y="1065"/>
                  </a:lnTo>
                  <a:lnTo>
                    <a:pt x="2035" y="1065"/>
                  </a:lnTo>
                  <a:lnTo>
                    <a:pt x="2035" y="1066"/>
                  </a:lnTo>
                  <a:lnTo>
                    <a:pt x="2036" y="1066"/>
                  </a:lnTo>
                  <a:lnTo>
                    <a:pt x="2036" y="1066"/>
                  </a:lnTo>
                  <a:lnTo>
                    <a:pt x="2036" y="1067"/>
                  </a:lnTo>
                  <a:lnTo>
                    <a:pt x="2036" y="1068"/>
                  </a:lnTo>
                  <a:lnTo>
                    <a:pt x="2036" y="1068"/>
                  </a:lnTo>
                  <a:lnTo>
                    <a:pt x="2036" y="1068"/>
                  </a:lnTo>
                  <a:lnTo>
                    <a:pt x="2037" y="1069"/>
                  </a:lnTo>
                  <a:lnTo>
                    <a:pt x="2037" y="1069"/>
                  </a:lnTo>
                  <a:lnTo>
                    <a:pt x="2037" y="1070"/>
                  </a:lnTo>
                  <a:lnTo>
                    <a:pt x="2037" y="1070"/>
                  </a:lnTo>
                  <a:lnTo>
                    <a:pt x="2037" y="1070"/>
                  </a:lnTo>
                  <a:lnTo>
                    <a:pt x="2038" y="1071"/>
                  </a:lnTo>
                  <a:lnTo>
                    <a:pt x="2038" y="1071"/>
                  </a:lnTo>
                  <a:lnTo>
                    <a:pt x="2038" y="1072"/>
                  </a:lnTo>
                  <a:lnTo>
                    <a:pt x="2038" y="1072"/>
                  </a:lnTo>
                  <a:lnTo>
                    <a:pt x="2038" y="1073"/>
                  </a:lnTo>
                  <a:lnTo>
                    <a:pt x="2038" y="1073"/>
                  </a:lnTo>
                  <a:lnTo>
                    <a:pt x="2038" y="1073"/>
                  </a:lnTo>
                  <a:lnTo>
                    <a:pt x="2039" y="1074"/>
                  </a:lnTo>
                  <a:lnTo>
                    <a:pt x="2039" y="1074"/>
                  </a:lnTo>
                  <a:lnTo>
                    <a:pt x="2039" y="1075"/>
                  </a:lnTo>
                  <a:lnTo>
                    <a:pt x="2039" y="1075"/>
                  </a:lnTo>
                  <a:lnTo>
                    <a:pt x="2039" y="1075"/>
                  </a:lnTo>
                  <a:lnTo>
                    <a:pt x="2039" y="1076"/>
                  </a:lnTo>
                  <a:lnTo>
                    <a:pt x="2039" y="1076"/>
                  </a:lnTo>
                  <a:lnTo>
                    <a:pt x="2040" y="1076"/>
                  </a:lnTo>
                  <a:lnTo>
                    <a:pt x="2040" y="1077"/>
                  </a:lnTo>
                  <a:lnTo>
                    <a:pt x="2040" y="1077"/>
                  </a:lnTo>
                  <a:lnTo>
                    <a:pt x="2040" y="1077"/>
                  </a:lnTo>
                  <a:lnTo>
                    <a:pt x="2041" y="1078"/>
                  </a:lnTo>
                  <a:lnTo>
                    <a:pt x="2041" y="1078"/>
                  </a:lnTo>
                  <a:lnTo>
                    <a:pt x="2041" y="1078"/>
                  </a:lnTo>
                  <a:lnTo>
                    <a:pt x="2041" y="1079"/>
                  </a:lnTo>
                  <a:lnTo>
                    <a:pt x="2041" y="1079"/>
                  </a:lnTo>
                  <a:lnTo>
                    <a:pt x="2041" y="1080"/>
                  </a:lnTo>
                  <a:lnTo>
                    <a:pt x="2041" y="1080"/>
                  </a:lnTo>
                  <a:lnTo>
                    <a:pt x="2042" y="1080"/>
                  </a:lnTo>
                  <a:lnTo>
                    <a:pt x="2042" y="1080"/>
                  </a:lnTo>
                  <a:lnTo>
                    <a:pt x="2042" y="1081"/>
                  </a:lnTo>
                  <a:lnTo>
                    <a:pt x="2042" y="1081"/>
                  </a:lnTo>
                  <a:lnTo>
                    <a:pt x="2042" y="1081"/>
                  </a:lnTo>
                  <a:lnTo>
                    <a:pt x="2043" y="1081"/>
                  </a:lnTo>
                  <a:lnTo>
                    <a:pt x="2043" y="1082"/>
                  </a:lnTo>
                  <a:lnTo>
                    <a:pt x="2043" y="1082"/>
                  </a:lnTo>
                  <a:lnTo>
                    <a:pt x="2043" y="1082"/>
                  </a:lnTo>
                  <a:lnTo>
                    <a:pt x="2043" y="1083"/>
                  </a:lnTo>
                  <a:lnTo>
                    <a:pt x="2043" y="1083"/>
                  </a:lnTo>
                  <a:lnTo>
                    <a:pt x="2043" y="1083"/>
                  </a:lnTo>
                  <a:lnTo>
                    <a:pt x="2044" y="1083"/>
                  </a:lnTo>
                  <a:lnTo>
                    <a:pt x="2044" y="1084"/>
                  </a:lnTo>
                  <a:lnTo>
                    <a:pt x="2044" y="1084"/>
                  </a:lnTo>
                  <a:lnTo>
                    <a:pt x="2044" y="1084"/>
                  </a:lnTo>
                  <a:lnTo>
                    <a:pt x="2044" y="1085"/>
                  </a:lnTo>
                  <a:lnTo>
                    <a:pt x="2044" y="1085"/>
                  </a:lnTo>
                  <a:lnTo>
                    <a:pt x="2044" y="1085"/>
                  </a:lnTo>
                  <a:lnTo>
                    <a:pt x="2045" y="1085"/>
                  </a:lnTo>
                  <a:lnTo>
                    <a:pt x="2045" y="1085"/>
                  </a:lnTo>
                  <a:lnTo>
                    <a:pt x="2045" y="1086"/>
                  </a:lnTo>
                  <a:lnTo>
                    <a:pt x="2045" y="1086"/>
                  </a:lnTo>
                  <a:lnTo>
                    <a:pt x="2046" y="1086"/>
                  </a:lnTo>
                  <a:lnTo>
                    <a:pt x="2046" y="1086"/>
                  </a:lnTo>
                  <a:lnTo>
                    <a:pt x="2046" y="1086"/>
                  </a:lnTo>
                  <a:lnTo>
                    <a:pt x="2046" y="1086"/>
                  </a:lnTo>
                  <a:lnTo>
                    <a:pt x="2046" y="1087"/>
                  </a:lnTo>
                  <a:lnTo>
                    <a:pt x="2046" y="1087"/>
                  </a:lnTo>
                  <a:lnTo>
                    <a:pt x="2046" y="1087"/>
                  </a:lnTo>
                  <a:lnTo>
                    <a:pt x="2047" y="1087"/>
                  </a:lnTo>
                  <a:lnTo>
                    <a:pt x="2047" y="1087"/>
                  </a:lnTo>
                  <a:lnTo>
                    <a:pt x="2047" y="1088"/>
                  </a:lnTo>
                  <a:lnTo>
                    <a:pt x="2047" y="1088"/>
                  </a:lnTo>
                  <a:lnTo>
                    <a:pt x="2047" y="1088"/>
                  </a:lnTo>
                  <a:lnTo>
                    <a:pt x="2048" y="1088"/>
                  </a:lnTo>
                  <a:lnTo>
                    <a:pt x="2048" y="1088"/>
                  </a:lnTo>
                  <a:lnTo>
                    <a:pt x="2048" y="1088"/>
                  </a:lnTo>
                  <a:lnTo>
                    <a:pt x="2048" y="1088"/>
                  </a:lnTo>
                  <a:lnTo>
                    <a:pt x="2048" y="1088"/>
                  </a:lnTo>
                  <a:lnTo>
                    <a:pt x="2048" y="1088"/>
                  </a:lnTo>
                  <a:lnTo>
                    <a:pt x="2048" y="1089"/>
                  </a:lnTo>
                  <a:lnTo>
                    <a:pt x="2049" y="1089"/>
                  </a:lnTo>
                  <a:lnTo>
                    <a:pt x="2049" y="1089"/>
                  </a:lnTo>
                  <a:lnTo>
                    <a:pt x="2049" y="1089"/>
                  </a:lnTo>
                  <a:lnTo>
                    <a:pt x="2049" y="1089"/>
                  </a:lnTo>
                  <a:lnTo>
                    <a:pt x="2049" y="1089"/>
                  </a:lnTo>
                  <a:lnTo>
                    <a:pt x="2049" y="1089"/>
                  </a:lnTo>
                  <a:lnTo>
                    <a:pt x="2049" y="1089"/>
                  </a:lnTo>
                  <a:lnTo>
                    <a:pt x="2050" y="1089"/>
                  </a:lnTo>
                  <a:lnTo>
                    <a:pt x="2050" y="1089"/>
                  </a:lnTo>
                  <a:lnTo>
                    <a:pt x="2050" y="1089"/>
                  </a:lnTo>
                  <a:lnTo>
                    <a:pt x="2050" y="1089"/>
                  </a:lnTo>
                  <a:lnTo>
                    <a:pt x="2051" y="1089"/>
                  </a:lnTo>
                  <a:lnTo>
                    <a:pt x="2051" y="1089"/>
                  </a:lnTo>
                  <a:lnTo>
                    <a:pt x="2051" y="1089"/>
                  </a:lnTo>
                  <a:lnTo>
                    <a:pt x="2051" y="1089"/>
                  </a:lnTo>
                  <a:lnTo>
                    <a:pt x="2051" y="1089"/>
                  </a:lnTo>
                  <a:lnTo>
                    <a:pt x="2051" y="1089"/>
                  </a:lnTo>
                  <a:lnTo>
                    <a:pt x="2051" y="1089"/>
                  </a:lnTo>
                  <a:lnTo>
                    <a:pt x="2052" y="1089"/>
                  </a:lnTo>
                  <a:lnTo>
                    <a:pt x="2052" y="1089"/>
                  </a:lnTo>
                  <a:lnTo>
                    <a:pt x="2052" y="1089"/>
                  </a:lnTo>
                  <a:lnTo>
                    <a:pt x="2052" y="1089"/>
                  </a:lnTo>
                  <a:lnTo>
                    <a:pt x="2052" y="1089"/>
                  </a:lnTo>
                  <a:lnTo>
                    <a:pt x="2053" y="1089"/>
                  </a:lnTo>
                  <a:lnTo>
                    <a:pt x="2053" y="1089"/>
                  </a:lnTo>
                  <a:lnTo>
                    <a:pt x="2053" y="1089"/>
                  </a:lnTo>
                  <a:lnTo>
                    <a:pt x="2053" y="1089"/>
                  </a:lnTo>
                  <a:lnTo>
                    <a:pt x="2053" y="1089"/>
                  </a:lnTo>
                  <a:lnTo>
                    <a:pt x="2053" y="1089"/>
                  </a:lnTo>
                  <a:lnTo>
                    <a:pt x="2053" y="1089"/>
                  </a:lnTo>
                  <a:lnTo>
                    <a:pt x="2054" y="1089"/>
                  </a:lnTo>
                  <a:lnTo>
                    <a:pt x="2054" y="1089"/>
                  </a:lnTo>
                  <a:lnTo>
                    <a:pt x="2054" y="1088"/>
                  </a:lnTo>
                  <a:lnTo>
                    <a:pt x="2054" y="1088"/>
                  </a:lnTo>
                  <a:lnTo>
                    <a:pt x="2054" y="1088"/>
                  </a:lnTo>
                  <a:lnTo>
                    <a:pt x="2054" y="1088"/>
                  </a:lnTo>
                  <a:lnTo>
                    <a:pt x="2054" y="1088"/>
                  </a:lnTo>
                  <a:lnTo>
                    <a:pt x="2055" y="1088"/>
                  </a:lnTo>
                  <a:lnTo>
                    <a:pt x="2055" y="1088"/>
                  </a:lnTo>
                  <a:lnTo>
                    <a:pt x="2055" y="1088"/>
                  </a:lnTo>
                  <a:lnTo>
                    <a:pt x="2055" y="1088"/>
                  </a:lnTo>
                  <a:lnTo>
                    <a:pt x="2056" y="1087"/>
                  </a:lnTo>
                  <a:lnTo>
                    <a:pt x="2056" y="1087"/>
                  </a:lnTo>
                  <a:lnTo>
                    <a:pt x="2056" y="1087"/>
                  </a:lnTo>
                  <a:lnTo>
                    <a:pt x="2056" y="1087"/>
                  </a:lnTo>
                  <a:lnTo>
                    <a:pt x="2056" y="1087"/>
                  </a:lnTo>
                  <a:lnTo>
                    <a:pt x="2056" y="1086"/>
                  </a:lnTo>
                  <a:lnTo>
                    <a:pt x="2056" y="1086"/>
                  </a:lnTo>
                  <a:lnTo>
                    <a:pt x="2057" y="1086"/>
                  </a:lnTo>
                  <a:lnTo>
                    <a:pt x="2057" y="1086"/>
                  </a:lnTo>
                  <a:lnTo>
                    <a:pt x="2057" y="1086"/>
                  </a:lnTo>
                  <a:lnTo>
                    <a:pt x="2057" y="1085"/>
                  </a:lnTo>
                  <a:lnTo>
                    <a:pt x="2057" y="1085"/>
                  </a:lnTo>
                  <a:lnTo>
                    <a:pt x="2058" y="1085"/>
                  </a:lnTo>
                  <a:lnTo>
                    <a:pt x="2058" y="1085"/>
                  </a:lnTo>
                  <a:lnTo>
                    <a:pt x="2058" y="1085"/>
                  </a:lnTo>
                  <a:lnTo>
                    <a:pt x="2058" y="1084"/>
                  </a:lnTo>
                  <a:lnTo>
                    <a:pt x="2058" y="1084"/>
                  </a:lnTo>
                  <a:lnTo>
                    <a:pt x="2058" y="1084"/>
                  </a:lnTo>
                  <a:lnTo>
                    <a:pt x="2058" y="1083"/>
                  </a:lnTo>
                  <a:lnTo>
                    <a:pt x="2059" y="1083"/>
                  </a:lnTo>
                  <a:lnTo>
                    <a:pt x="2059" y="1083"/>
                  </a:lnTo>
                  <a:lnTo>
                    <a:pt x="2059" y="1083"/>
                  </a:lnTo>
                  <a:lnTo>
                    <a:pt x="2059" y="1082"/>
                  </a:lnTo>
                  <a:lnTo>
                    <a:pt x="2059" y="1082"/>
                  </a:lnTo>
                  <a:lnTo>
                    <a:pt x="2059" y="1082"/>
                  </a:lnTo>
                  <a:lnTo>
                    <a:pt x="2059" y="1081"/>
                  </a:lnTo>
                  <a:lnTo>
                    <a:pt x="2060" y="1081"/>
                  </a:lnTo>
                  <a:lnTo>
                    <a:pt x="2060" y="1081"/>
                  </a:lnTo>
                  <a:lnTo>
                    <a:pt x="2060" y="1080"/>
                  </a:lnTo>
                  <a:lnTo>
                    <a:pt x="2060" y="1080"/>
                  </a:lnTo>
                  <a:lnTo>
                    <a:pt x="2061" y="1080"/>
                  </a:lnTo>
                  <a:lnTo>
                    <a:pt x="2061" y="1080"/>
                  </a:lnTo>
                  <a:lnTo>
                    <a:pt x="2061" y="1079"/>
                  </a:lnTo>
                  <a:lnTo>
                    <a:pt x="2061" y="1079"/>
                  </a:lnTo>
                  <a:lnTo>
                    <a:pt x="2061" y="1078"/>
                  </a:lnTo>
                  <a:lnTo>
                    <a:pt x="2061" y="1078"/>
                  </a:lnTo>
                  <a:lnTo>
                    <a:pt x="2061" y="1078"/>
                  </a:lnTo>
                  <a:lnTo>
                    <a:pt x="2062" y="1077"/>
                  </a:lnTo>
                  <a:lnTo>
                    <a:pt x="2062" y="1077"/>
                  </a:lnTo>
                  <a:lnTo>
                    <a:pt x="2062" y="1076"/>
                  </a:lnTo>
                  <a:lnTo>
                    <a:pt x="2062" y="1076"/>
                  </a:lnTo>
                  <a:lnTo>
                    <a:pt x="2062" y="1076"/>
                  </a:lnTo>
                  <a:lnTo>
                    <a:pt x="2063" y="1075"/>
                  </a:lnTo>
                  <a:lnTo>
                    <a:pt x="2063" y="1075"/>
                  </a:lnTo>
                  <a:lnTo>
                    <a:pt x="2063" y="1074"/>
                  </a:lnTo>
                  <a:lnTo>
                    <a:pt x="2063" y="1074"/>
                  </a:lnTo>
                  <a:lnTo>
                    <a:pt x="2063" y="1073"/>
                  </a:lnTo>
                  <a:lnTo>
                    <a:pt x="2063" y="1073"/>
                  </a:lnTo>
                  <a:lnTo>
                    <a:pt x="2063" y="1073"/>
                  </a:lnTo>
                  <a:lnTo>
                    <a:pt x="2064" y="1072"/>
                  </a:lnTo>
                  <a:lnTo>
                    <a:pt x="2064" y="1071"/>
                  </a:lnTo>
                  <a:lnTo>
                    <a:pt x="2064" y="1071"/>
                  </a:lnTo>
                  <a:lnTo>
                    <a:pt x="2064" y="1071"/>
                  </a:lnTo>
                  <a:lnTo>
                    <a:pt x="2064" y="1070"/>
                  </a:lnTo>
                  <a:lnTo>
                    <a:pt x="2064" y="1070"/>
                  </a:lnTo>
                  <a:lnTo>
                    <a:pt x="2065" y="1069"/>
                  </a:lnTo>
                  <a:lnTo>
                    <a:pt x="2065" y="1069"/>
                  </a:lnTo>
                  <a:lnTo>
                    <a:pt x="2065" y="1068"/>
                  </a:lnTo>
                  <a:lnTo>
                    <a:pt x="2065" y="1068"/>
                  </a:lnTo>
                  <a:lnTo>
                    <a:pt x="2065" y="1067"/>
                  </a:lnTo>
                  <a:lnTo>
                    <a:pt x="2066" y="1066"/>
                  </a:lnTo>
                  <a:lnTo>
                    <a:pt x="2066" y="1066"/>
                  </a:lnTo>
                  <a:lnTo>
                    <a:pt x="2066" y="1066"/>
                  </a:lnTo>
                  <a:lnTo>
                    <a:pt x="2066" y="1065"/>
                  </a:lnTo>
                  <a:lnTo>
                    <a:pt x="2066" y="1065"/>
                  </a:lnTo>
                  <a:lnTo>
                    <a:pt x="2066" y="1064"/>
                  </a:lnTo>
                  <a:lnTo>
                    <a:pt x="2066" y="1063"/>
                  </a:lnTo>
                  <a:lnTo>
                    <a:pt x="2067" y="1063"/>
                  </a:lnTo>
                  <a:lnTo>
                    <a:pt x="2067" y="1062"/>
                  </a:lnTo>
                  <a:lnTo>
                    <a:pt x="2067" y="1062"/>
                  </a:lnTo>
                  <a:lnTo>
                    <a:pt x="2067" y="1061"/>
                  </a:lnTo>
                  <a:lnTo>
                    <a:pt x="2067" y="1060"/>
                  </a:lnTo>
                  <a:lnTo>
                    <a:pt x="2067" y="1060"/>
                  </a:lnTo>
                  <a:lnTo>
                    <a:pt x="2067" y="1059"/>
                  </a:lnTo>
                  <a:lnTo>
                    <a:pt x="2068" y="1059"/>
                  </a:lnTo>
                  <a:lnTo>
                    <a:pt x="2068" y="1058"/>
                  </a:lnTo>
                  <a:lnTo>
                    <a:pt x="2068" y="1058"/>
                  </a:lnTo>
                  <a:lnTo>
                    <a:pt x="2068" y="1057"/>
                  </a:lnTo>
                  <a:lnTo>
                    <a:pt x="2069" y="1056"/>
                  </a:lnTo>
                  <a:lnTo>
                    <a:pt x="2069" y="1056"/>
                  </a:lnTo>
                  <a:lnTo>
                    <a:pt x="2069" y="1055"/>
                  </a:lnTo>
                  <a:lnTo>
                    <a:pt x="2069" y="1054"/>
                  </a:lnTo>
                  <a:lnTo>
                    <a:pt x="2069" y="1054"/>
                  </a:lnTo>
                  <a:lnTo>
                    <a:pt x="2069" y="1053"/>
                  </a:lnTo>
                  <a:lnTo>
                    <a:pt x="2069" y="1052"/>
                  </a:lnTo>
                  <a:lnTo>
                    <a:pt x="2070" y="1052"/>
                  </a:lnTo>
                  <a:lnTo>
                    <a:pt x="2070" y="1051"/>
                  </a:lnTo>
                  <a:lnTo>
                    <a:pt x="2070" y="1050"/>
                  </a:lnTo>
                  <a:lnTo>
                    <a:pt x="2070" y="1050"/>
                  </a:lnTo>
                  <a:lnTo>
                    <a:pt x="2070" y="1049"/>
                  </a:lnTo>
                  <a:lnTo>
                    <a:pt x="2071" y="1048"/>
                  </a:lnTo>
                  <a:lnTo>
                    <a:pt x="2071" y="1048"/>
                  </a:lnTo>
                  <a:lnTo>
                    <a:pt x="2071" y="1047"/>
                  </a:lnTo>
                  <a:lnTo>
                    <a:pt x="2071" y="1047"/>
                  </a:lnTo>
                  <a:lnTo>
                    <a:pt x="2071" y="1046"/>
                  </a:lnTo>
                  <a:lnTo>
                    <a:pt x="2071" y="1045"/>
                  </a:lnTo>
                  <a:lnTo>
                    <a:pt x="2071" y="1044"/>
                  </a:lnTo>
                  <a:lnTo>
                    <a:pt x="2072" y="1043"/>
                  </a:lnTo>
                  <a:lnTo>
                    <a:pt x="2072" y="1043"/>
                  </a:lnTo>
                  <a:lnTo>
                    <a:pt x="2072" y="1042"/>
                  </a:lnTo>
                  <a:lnTo>
                    <a:pt x="2072" y="1042"/>
                  </a:lnTo>
                  <a:lnTo>
                    <a:pt x="2072" y="1041"/>
                  </a:lnTo>
                  <a:lnTo>
                    <a:pt x="2072" y="1040"/>
                  </a:lnTo>
                  <a:lnTo>
                    <a:pt x="2072" y="1039"/>
                  </a:lnTo>
                  <a:lnTo>
                    <a:pt x="2073" y="1038"/>
                  </a:lnTo>
                  <a:lnTo>
                    <a:pt x="2073" y="1038"/>
                  </a:lnTo>
                  <a:lnTo>
                    <a:pt x="2073" y="1037"/>
                  </a:lnTo>
                  <a:lnTo>
                    <a:pt x="2073" y="1036"/>
                  </a:lnTo>
                  <a:lnTo>
                    <a:pt x="2074" y="1035"/>
                  </a:lnTo>
                  <a:lnTo>
                    <a:pt x="2074" y="1035"/>
                  </a:lnTo>
                  <a:lnTo>
                    <a:pt x="2074" y="1034"/>
                  </a:lnTo>
                  <a:lnTo>
                    <a:pt x="2074" y="1033"/>
                  </a:lnTo>
                  <a:lnTo>
                    <a:pt x="2074" y="1032"/>
                  </a:lnTo>
                  <a:lnTo>
                    <a:pt x="2074" y="1032"/>
                  </a:lnTo>
                  <a:lnTo>
                    <a:pt x="2074" y="1031"/>
                  </a:lnTo>
                  <a:lnTo>
                    <a:pt x="2075" y="1030"/>
                  </a:lnTo>
                  <a:lnTo>
                    <a:pt x="2075" y="1029"/>
                  </a:lnTo>
                  <a:lnTo>
                    <a:pt x="2075" y="1029"/>
                  </a:lnTo>
                  <a:lnTo>
                    <a:pt x="2075" y="1028"/>
                  </a:lnTo>
                  <a:lnTo>
                    <a:pt x="2075" y="1027"/>
                  </a:lnTo>
                  <a:lnTo>
                    <a:pt x="2076" y="1026"/>
                  </a:lnTo>
                  <a:lnTo>
                    <a:pt x="2076" y="1025"/>
                  </a:lnTo>
                  <a:lnTo>
                    <a:pt x="2076" y="1025"/>
                  </a:lnTo>
                  <a:lnTo>
                    <a:pt x="2076" y="1024"/>
                  </a:lnTo>
                  <a:lnTo>
                    <a:pt x="2076" y="1023"/>
                  </a:lnTo>
                  <a:lnTo>
                    <a:pt x="2076" y="1022"/>
                  </a:lnTo>
                  <a:lnTo>
                    <a:pt x="2076" y="1021"/>
                  </a:lnTo>
                  <a:lnTo>
                    <a:pt x="2077" y="1020"/>
                  </a:lnTo>
                  <a:lnTo>
                    <a:pt x="2077" y="1020"/>
                  </a:lnTo>
                  <a:lnTo>
                    <a:pt x="2077" y="1019"/>
                  </a:lnTo>
                  <a:lnTo>
                    <a:pt x="2077" y="1018"/>
                  </a:lnTo>
                  <a:lnTo>
                    <a:pt x="2077" y="1017"/>
                  </a:lnTo>
                  <a:lnTo>
                    <a:pt x="2077" y="1016"/>
                  </a:lnTo>
                  <a:lnTo>
                    <a:pt x="2077" y="1015"/>
                  </a:lnTo>
                  <a:lnTo>
                    <a:pt x="2078" y="1015"/>
                  </a:lnTo>
                  <a:lnTo>
                    <a:pt x="2078" y="1014"/>
                  </a:lnTo>
                  <a:lnTo>
                    <a:pt x="2078" y="1013"/>
                  </a:lnTo>
                  <a:lnTo>
                    <a:pt x="2078" y="1012"/>
                  </a:lnTo>
                  <a:lnTo>
                    <a:pt x="2079" y="1011"/>
                  </a:lnTo>
                  <a:lnTo>
                    <a:pt x="2079" y="1011"/>
                  </a:lnTo>
                  <a:lnTo>
                    <a:pt x="2079" y="1010"/>
                  </a:lnTo>
                  <a:lnTo>
                    <a:pt x="2079" y="1009"/>
                  </a:lnTo>
                  <a:lnTo>
                    <a:pt x="2079" y="1008"/>
                  </a:lnTo>
                  <a:lnTo>
                    <a:pt x="2079" y="1007"/>
                  </a:lnTo>
                  <a:lnTo>
                    <a:pt x="2079" y="1006"/>
                  </a:lnTo>
                  <a:lnTo>
                    <a:pt x="2080" y="1005"/>
                  </a:lnTo>
                  <a:lnTo>
                    <a:pt x="2080" y="1004"/>
                  </a:lnTo>
                  <a:lnTo>
                    <a:pt x="2080" y="1004"/>
                  </a:lnTo>
                  <a:lnTo>
                    <a:pt x="2080" y="1003"/>
                  </a:lnTo>
                  <a:lnTo>
                    <a:pt x="2080" y="1002"/>
                  </a:lnTo>
                  <a:lnTo>
                    <a:pt x="2081" y="1001"/>
                  </a:lnTo>
                  <a:lnTo>
                    <a:pt x="2081" y="1000"/>
                  </a:lnTo>
                  <a:lnTo>
                    <a:pt x="2081" y="999"/>
                  </a:lnTo>
                  <a:lnTo>
                    <a:pt x="2081" y="998"/>
                  </a:lnTo>
                  <a:lnTo>
                    <a:pt x="2081" y="997"/>
                  </a:lnTo>
                  <a:lnTo>
                    <a:pt x="2081" y="997"/>
                  </a:lnTo>
                  <a:lnTo>
                    <a:pt x="2081" y="996"/>
                  </a:lnTo>
                  <a:lnTo>
                    <a:pt x="2082" y="995"/>
                  </a:lnTo>
                  <a:lnTo>
                    <a:pt x="2082" y="994"/>
                  </a:lnTo>
                  <a:lnTo>
                    <a:pt x="2082" y="993"/>
                  </a:lnTo>
                  <a:lnTo>
                    <a:pt x="2082" y="992"/>
                  </a:lnTo>
                  <a:lnTo>
                    <a:pt x="2082" y="991"/>
                  </a:lnTo>
                  <a:lnTo>
                    <a:pt x="2082" y="990"/>
                  </a:lnTo>
                  <a:lnTo>
                    <a:pt x="2082" y="989"/>
                  </a:lnTo>
                  <a:lnTo>
                    <a:pt x="2083" y="989"/>
                  </a:lnTo>
                  <a:lnTo>
                    <a:pt x="2083" y="988"/>
                  </a:lnTo>
                  <a:lnTo>
                    <a:pt x="2083" y="987"/>
                  </a:lnTo>
                  <a:lnTo>
                    <a:pt x="2083" y="986"/>
                  </a:lnTo>
                  <a:lnTo>
                    <a:pt x="2084" y="985"/>
                  </a:lnTo>
                  <a:lnTo>
                    <a:pt x="2084" y="984"/>
                  </a:lnTo>
                  <a:lnTo>
                    <a:pt x="2084" y="983"/>
                  </a:lnTo>
                  <a:lnTo>
                    <a:pt x="2084" y="982"/>
                  </a:lnTo>
                  <a:lnTo>
                    <a:pt x="2084" y="981"/>
                  </a:lnTo>
                  <a:lnTo>
                    <a:pt x="2084" y="981"/>
                  </a:lnTo>
                  <a:lnTo>
                    <a:pt x="2084" y="979"/>
                  </a:lnTo>
                  <a:lnTo>
                    <a:pt x="2085" y="979"/>
                  </a:lnTo>
                  <a:lnTo>
                    <a:pt x="2085" y="978"/>
                  </a:lnTo>
                  <a:lnTo>
                    <a:pt x="2085" y="977"/>
                  </a:lnTo>
                  <a:lnTo>
                    <a:pt x="2085" y="976"/>
                  </a:lnTo>
                  <a:lnTo>
                    <a:pt x="2085" y="975"/>
                  </a:lnTo>
                  <a:lnTo>
                    <a:pt x="2086" y="974"/>
                  </a:lnTo>
                  <a:lnTo>
                    <a:pt x="2086" y="973"/>
                  </a:lnTo>
                  <a:lnTo>
                    <a:pt x="2086" y="972"/>
                  </a:lnTo>
                  <a:lnTo>
                    <a:pt x="2086" y="971"/>
                  </a:lnTo>
                  <a:lnTo>
                    <a:pt x="2086" y="971"/>
                  </a:lnTo>
                  <a:lnTo>
                    <a:pt x="2086" y="969"/>
                  </a:lnTo>
                  <a:lnTo>
                    <a:pt x="2086" y="969"/>
                  </a:lnTo>
                  <a:lnTo>
                    <a:pt x="2087" y="968"/>
                  </a:lnTo>
                  <a:lnTo>
                    <a:pt x="2087" y="967"/>
                  </a:lnTo>
                  <a:lnTo>
                    <a:pt x="2087" y="966"/>
                  </a:lnTo>
                  <a:lnTo>
                    <a:pt x="2087" y="965"/>
                  </a:lnTo>
                  <a:lnTo>
                    <a:pt x="2087" y="964"/>
                  </a:lnTo>
                  <a:lnTo>
                    <a:pt x="2087" y="963"/>
                  </a:lnTo>
                  <a:lnTo>
                    <a:pt x="2087" y="962"/>
                  </a:lnTo>
                  <a:lnTo>
                    <a:pt x="2088" y="961"/>
                  </a:lnTo>
                  <a:lnTo>
                    <a:pt x="2088" y="961"/>
                  </a:lnTo>
                  <a:lnTo>
                    <a:pt x="2088" y="960"/>
                  </a:lnTo>
                  <a:lnTo>
                    <a:pt x="2088" y="959"/>
                  </a:lnTo>
                  <a:lnTo>
                    <a:pt x="2089" y="958"/>
                  </a:lnTo>
                  <a:lnTo>
                    <a:pt x="2089" y="957"/>
                  </a:lnTo>
                  <a:lnTo>
                    <a:pt x="2089" y="956"/>
                  </a:lnTo>
                  <a:lnTo>
                    <a:pt x="2089" y="955"/>
                  </a:lnTo>
                  <a:lnTo>
                    <a:pt x="2089" y="954"/>
                  </a:lnTo>
                  <a:lnTo>
                    <a:pt x="2089" y="953"/>
                  </a:lnTo>
                  <a:lnTo>
                    <a:pt x="2089" y="953"/>
                  </a:lnTo>
                  <a:lnTo>
                    <a:pt x="2090" y="951"/>
                  </a:lnTo>
                  <a:lnTo>
                    <a:pt x="2090" y="951"/>
                  </a:lnTo>
                  <a:lnTo>
                    <a:pt x="2090" y="950"/>
                  </a:lnTo>
                  <a:lnTo>
                    <a:pt x="2090" y="949"/>
                  </a:lnTo>
                  <a:lnTo>
                    <a:pt x="2090" y="948"/>
                  </a:lnTo>
                  <a:lnTo>
                    <a:pt x="2091" y="947"/>
                  </a:lnTo>
                  <a:lnTo>
                    <a:pt x="2091" y="946"/>
                  </a:lnTo>
                  <a:lnTo>
                    <a:pt x="2091" y="945"/>
                  </a:lnTo>
                  <a:lnTo>
                    <a:pt x="2091" y="945"/>
                  </a:lnTo>
                  <a:lnTo>
                    <a:pt x="2091" y="944"/>
                  </a:lnTo>
                  <a:lnTo>
                    <a:pt x="2091" y="943"/>
                  </a:lnTo>
                  <a:lnTo>
                    <a:pt x="2091" y="942"/>
                  </a:lnTo>
                  <a:lnTo>
                    <a:pt x="2092" y="941"/>
                  </a:lnTo>
                  <a:lnTo>
                    <a:pt x="2092" y="940"/>
                  </a:lnTo>
                  <a:lnTo>
                    <a:pt x="2092" y="939"/>
                  </a:lnTo>
                  <a:lnTo>
                    <a:pt x="2092" y="938"/>
                  </a:lnTo>
                  <a:lnTo>
                    <a:pt x="2092" y="938"/>
                  </a:lnTo>
                  <a:lnTo>
                    <a:pt x="2092" y="937"/>
                  </a:lnTo>
                  <a:lnTo>
                    <a:pt x="2092" y="936"/>
                  </a:lnTo>
                  <a:lnTo>
                    <a:pt x="2093" y="935"/>
                  </a:lnTo>
                  <a:lnTo>
                    <a:pt x="2093" y="934"/>
                  </a:lnTo>
                  <a:lnTo>
                    <a:pt x="2093" y="933"/>
                  </a:lnTo>
                  <a:lnTo>
                    <a:pt x="2093" y="932"/>
                  </a:lnTo>
                  <a:lnTo>
                    <a:pt x="2094" y="932"/>
                  </a:lnTo>
                  <a:lnTo>
                    <a:pt x="2094" y="931"/>
                  </a:lnTo>
                  <a:lnTo>
                    <a:pt x="2094" y="930"/>
                  </a:lnTo>
                  <a:lnTo>
                    <a:pt x="2094" y="929"/>
                  </a:lnTo>
                  <a:lnTo>
                    <a:pt x="2094" y="928"/>
                  </a:lnTo>
                  <a:lnTo>
                    <a:pt x="2094" y="927"/>
                  </a:lnTo>
                  <a:lnTo>
                    <a:pt x="2094" y="927"/>
                  </a:lnTo>
                  <a:lnTo>
                    <a:pt x="2095" y="926"/>
                  </a:lnTo>
                  <a:lnTo>
                    <a:pt x="2095" y="925"/>
                  </a:lnTo>
                  <a:lnTo>
                    <a:pt x="2095" y="924"/>
                  </a:lnTo>
                  <a:lnTo>
                    <a:pt x="2095" y="923"/>
                  </a:lnTo>
                  <a:lnTo>
                    <a:pt x="2095" y="923"/>
                  </a:lnTo>
                  <a:lnTo>
                    <a:pt x="2095" y="922"/>
                  </a:lnTo>
                  <a:lnTo>
                    <a:pt x="2095" y="921"/>
                  </a:lnTo>
                  <a:lnTo>
                    <a:pt x="2096" y="920"/>
                  </a:lnTo>
                  <a:lnTo>
                    <a:pt x="2096" y="919"/>
                  </a:lnTo>
                  <a:lnTo>
                    <a:pt x="2096" y="919"/>
                  </a:lnTo>
                  <a:lnTo>
                    <a:pt x="2096" y="918"/>
                  </a:lnTo>
                  <a:lnTo>
                    <a:pt x="2096" y="917"/>
                  </a:lnTo>
                  <a:lnTo>
                    <a:pt x="2097" y="916"/>
                  </a:lnTo>
                  <a:lnTo>
                    <a:pt x="2097" y="915"/>
                  </a:lnTo>
                  <a:lnTo>
                    <a:pt x="2097" y="915"/>
                  </a:lnTo>
                  <a:lnTo>
                    <a:pt x="2097" y="914"/>
                  </a:lnTo>
                  <a:lnTo>
                    <a:pt x="2097" y="913"/>
                  </a:lnTo>
                  <a:lnTo>
                    <a:pt x="2097" y="912"/>
                  </a:lnTo>
                  <a:lnTo>
                    <a:pt x="2098" y="912"/>
                  </a:lnTo>
                  <a:lnTo>
                    <a:pt x="2098" y="911"/>
                  </a:lnTo>
                  <a:lnTo>
                    <a:pt x="2098" y="910"/>
                  </a:lnTo>
                  <a:lnTo>
                    <a:pt x="2098" y="909"/>
                  </a:lnTo>
                  <a:lnTo>
                    <a:pt x="2098" y="909"/>
                  </a:lnTo>
                  <a:lnTo>
                    <a:pt x="2099" y="908"/>
                  </a:lnTo>
                  <a:lnTo>
                    <a:pt x="2099" y="907"/>
                  </a:lnTo>
                  <a:lnTo>
                    <a:pt x="2099" y="907"/>
                  </a:lnTo>
                  <a:lnTo>
                    <a:pt x="2099" y="906"/>
                  </a:lnTo>
                  <a:lnTo>
                    <a:pt x="2099" y="905"/>
                  </a:lnTo>
                  <a:lnTo>
                    <a:pt x="2099" y="904"/>
                  </a:lnTo>
                  <a:lnTo>
                    <a:pt x="2099" y="904"/>
                  </a:lnTo>
                  <a:lnTo>
                    <a:pt x="2100" y="903"/>
                  </a:lnTo>
                  <a:lnTo>
                    <a:pt x="2100" y="902"/>
                  </a:lnTo>
                  <a:lnTo>
                    <a:pt x="2100" y="902"/>
                  </a:lnTo>
                  <a:lnTo>
                    <a:pt x="2100" y="901"/>
                  </a:lnTo>
                  <a:lnTo>
                    <a:pt x="2100" y="900"/>
                  </a:lnTo>
                  <a:lnTo>
                    <a:pt x="2100" y="899"/>
                  </a:lnTo>
                  <a:lnTo>
                    <a:pt x="2100" y="899"/>
                  </a:lnTo>
                  <a:lnTo>
                    <a:pt x="2101" y="898"/>
                  </a:lnTo>
                  <a:lnTo>
                    <a:pt x="2101" y="897"/>
                  </a:lnTo>
                  <a:lnTo>
                    <a:pt x="2101" y="897"/>
                  </a:lnTo>
                  <a:lnTo>
                    <a:pt x="2101" y="896"/>
                  </a:lnTo>
                  <a:lnTo>
                    <a:pt x="2102" y="896"/>
                  </a:lnTo>
                  <a:lnTo>
                    <a:pt x="2102" y="895"/>
                  </a:lnTo>
                  <a:lnTo>
                    <a:pt x="2102" y="894"/>
                  </a:lnTo>
                  <a:lnTo>
                    <a:pt x="2102" y="894"/>
                  </a:lnTo>
                  <a:lnTo>
                    <a:pt x="2102" y="893"/>
                  </a:lnTo>
                  <a:lnTo>
                    <a:pt x="2102" y="892"/>
                  </a:lnTo>
                  <a:lnTo>
                    <a:pt x="2102" y="892"/>
                  </a:lnTo>
                  <a:lnTo>
                    <a:pt x="2103" y="891"/>
                  </a:lnTo>
                  <a:lnTo>
                    <a:pt x="2103" y="891"/>
                  </a:lnTo>
                  <a:lnTo>
                    <a:pt x="2103" y="890"/>
                  </a:lnTo>
                  <a:lnTo>
                    <a:pt x="2103" y="889"/>
                  </a:lnTo>
                  <a:lnTo>
                    <a:pt x="2103" y="889"/>
                  </a:lnTo>
                  <a:lnTo>
                    <a:pt x="2104" y="888"/>
                  </a:lnTo>
                  <a:lnTo>
                    <a:pt x="2104" y="887"/>
                  </a:lnTo>
                  <a:lnTo>
                    <a:pt x="2104" y="887"/>
                  </a:lnTo>
                  <a:lnTo>
                    <a:pt x="2104" y="886"/>
                  </a:lnTo>
                  <a:lnTo>
                    <a:pt x="2104" y="886"/>
                  </a:lnTo>
                  <a:lnTo>
                    <a:pt x="2104" y="886"/>
                  </a:lnTo>
                  <a:lnTo>
                    <a:pt x="2104" y="885"/>
                  </a:lnTo>
                  <a:lnTo>
                    <a:pt x="2105" y="884"/>
                  </a:lnTo>
                  <a:lnTo>
                    <a:pt x="2105" y="884"/>
                  </a:lnTo>
                  <a:lnTo>
                    <a:pt x="2105" y="883"/>
                  </a:lnTo>
                  <a:lnTo>
                    <a:pt x="2105" y="883"/>
                  </a:lnTo>
                  <a:lnTo>
                    <a:pt x="2105" y="882"/>
                  </a:lnTo>
                  <a:lnTo>
                    <a:pt x="2105" y="882"/>
                  </a:lnTo>
                  <a:lnTo>
                    <a:pt x="2105" y="881"/>
                  </a:lnTo>
                  <a:lnTo>
                    <a:pt x="2106" y="881"/>
                  </a:lnTo>
                  <a:lnTo>
                    <a:pt x="2106" y="880"/>
                  </a:lnTo>
                  <a:lnTo>
                    <a:pt x="2106" y="880"/>
                  </a:lnTo>
                  <a:lnTo>
                    <a:pt x="2106" y="879"/>
                  </a:lnTo>
                  <a:lnTo>
                    <a:pt x="2107" y="879"/>
                  </a:lnTo>
                  <a:lnTo>
                    <a:pt x="2107" y="878"/>
                  </a:lnTo>
                  <a:lnTo>
                    <a:pt x="2107" y="878"/>
                  </a:lnTo>
                  <a:lnTo>
                    <a:pt x="2107" y="877"/>
                  </a:lnTo>
                  <a:lnTo>
                    <a:pt x="2107" y="877"/>
                  </a:lnTo>
                  <a:lnTo>
                    <a:pt x="2107" y="876"/>
                  </a:lnTo>
                  <a:lnTo>
                    <a:pt x="2107" y="876"/>
                  </a:lnTo>
                  <a:lnTo>
                    <a:pt x="2108" y="876"/>
                  </a:lnTo>
                  <a:lnTo>
                    <a:pt x="2108" y="875"/>
                  </a:lnTo>
                  <a:lnTo>
                    <a:pt x="2108" y="875"/>
                  </a:lnTo>
                  <a:lnTo>
                    <a:pt x="2108" y="874"/>
                  </a:lnTo>
                  <a:lnTo>
                    <a:pt x="2108" y="874"/>
                  </a:lnTo>
                  <a:lnTo>
                    <a:pt x="2109" y="874"/>
                  </a:lnTo>
                  <a:lnTo>
                    <a:pt x="2109" y="873"/>
                  </a:lnTo>
                  <a:lnTo>
                    <a:pt x="2109" y="873"/>
                  </a:lnTo>
                  <a:lnTo>
                    <a:pt x="2109" y="873"/>
                  </a:lnTo>
                  <a:lnTo>
                    <a:pt x="2109" y="872"/>
                  </a:lnTo>
                  <a:lnTo>
                    <a:pt x="2109" y="872"/>
                  </a:lnTo>
                  <a:lnTo>
                    <a:pt x="2109" y="871"/>
                  </a:lnTo>
                  <a:lnTo>
                    <a:pt x="2110" y="871"/>
                  </a:lnTo>
                  <a:lnTo>
                    <a:pt x="2110" y="871"/>
                  </a:lnTo>
                  <a:lnTo>
                    <a:pt x="2110" y="871"/>
                  </a:lnTo>
                  <a:lnTo>
                    <a:pt x="2110" y="870"/>
                  </a:lnTo>
                  <a:lnTo>
                    <a:pt x="2110" y="870"/>
                  </a:lnTo>
                  <a:lnTo>
                    <a:pt x="2110" y="869"/>
                  </a:lnTo>
                  <a:lnTo>
                    <a:pt x="2110" y="869"/>
                  </a:lnTo>
                  <a:lnTo>
                    <a:pt x="2111" y="869"/>
                  </a:lnTo>
                  <a:lnTo>
                    <a:pt x="2111" y="869"/>
                  </a:lnTo>
                  <a:lnTo>
                    <a:pt x="2111" y="868"/>
                  </a:lnTo>
                  <a:lnTo>
                    <a:pt x="2111" y="868"/>
                  </a:lnTo>
                  <a:lnTo>
                    <a:pt x="2112" y="868"/>
                  </a:lnTo>
                  <a:lnTo>
                    <a:pt x="2112" y="868"/>
                  </a:lnTo>
                  <a:lnTo>
                    <a:pt x="2112" y="868"/>
                  </a:lnTo>
                  <a:lnTo>
                    <a:pt x="2112" y="867"/>
                  </a:lnTo>
                  <a:lnTo>
                    <a:pt x="2112" y="867"/>
                  </a:lnTo>
                  <a:lnTo>
                    <a:pt x="2112" y="867"/>
                  </a:lnTo>
                  <a:lnTo>
                    <a:pt x="2112" y="866"/>
                  </a:lnTo>
                  <a:lnTo>
                    <a:pt x="2113" y="866"/>
                  </a:lnTo>
                  <a:lnTo>
                    <a:pt x="2113" y="866"/>
                  </a:lnTo>
                  <a:lnTo>
                    <a:pt x="2113" y="866"/>
                  </a:lnTo>
                  <a:lnTo>
                    <a:pt x="2113" y="866"/>
                  </a:lnTo>
                  <a:lnTo>
                    <a:pt x="2113" y="866"/>
                  </a:lnTo>
                  <a:lnTo>
                    <a:pt x="2114" y="865"/>
                  </a:lnTo>
                  <a:lnTo>
                    <a:pt x="2114" y="865"/>
                  </a:lnTo>
                  <a:lnTo>
                    <a:pt x="2114" y="865"/>
                  </a:lnTo>
                  <a:lnTo>
                    <a:pt x="2114" y="865"/>
                  </a:lnTo>
                  <a:lnTo>
                    <a:pt x="2114" y="865"/>
                  </a:lnTo>
                  <a:lnTo>
                    <a:pt x="2114" y="865"/>
                  </a:lnTo>
                  <a:lnTo>
                    <a:pt x="2114" y="864"/>
                  </a:lnTo>
                  <a:lnTo>
                    <a:pt x="2115" y="864"/>
                  </a:lnTo>
                  <a:lnTo>
                    <a:pt x="2115" y="864"/>
                  </a:lnTo>
                  <a:lnTo>
                    <a:pt x="2115" y="864"/>
                  </a:lnTo>
                  <a:lnTo>
                    <a:pt x="2115" y="864"/>
                  </a:lnTo>
                  <a:lnTo>
                    <a:pt x="2115" y="864"/>
                  </a:lnTo>
                  <a:lnTo>
                    <a:pt x="2115" y="864"/>
                  </a:lnTo>
                  <a:lnTo>
                    <a:pt x="2115" y="864"/>
                  </a:lnTo>
                  <a:lnTo>
                    <a:pt x="2116" y="864"/>
                  </a:lnTo>
                  <a:lnTo>
                    <a:pt x="2116" y="864"/>
                  </a:lnTo>
                  <a:lnTo>
                    <a:pt x="2116" y="864"/>
                  </a:lnTo>
                  <a:lnTo>
                    <a:pt x="2116" y="864"/>
                  </a:lnTo>
                  <a:lnTo>
                    <a:pt x="2117" y="864"/>
                  </a:lnTo>
                  <a:lnTo>
                    <a:pt x="2117" y="864"/>
                  </a:lnTo>
                  <a:lnTo>
                    <a:pt x="2117" y="864"/>
                  </a:lnTo>
                  <a:lnTo>
                    <a:pt x="2117" y="864"/>
                  </a:lnTo>
                  <a:lnTo>
                    <a:pt x="2117" y="864"/>
                  </a:lnTo>
                  <a:lnTo>
                    <a:pt x="2117" y="864"/>
                  </a:lnTo>
                  <a:lnTo>
                    <a:pt x="2117" y="864"/>
                  </a:lnTo>
                  <a:lnTo>
                    <a:pt x="2118" y="864"/>
                  </a:lnTo>
                  <a:lnTo>
                    <a:pt x="2118" y="864"/>
                  </a:lnTo>
                  <a:lnTo>
                    <a:pt x="2118" y="864"/>
                  </a:lnTo>
                  <a:lnTo>
                    <a:pt x="2118" y="864"/>
                  </a:lnTo>
                  <a:lnTo>
                    <a:pt x="2118" y="864"/>
                  </a:lnTo>
                  <a:lnTo>
                    <a:pt x="2119" y="864"/>
                  </a:lnTo>
                  <a:lnTo>
                    <a:pt x="2119" y="864"/>
                  </a:lnTo>
                  <a:lnTo>
                    <a:pt x="2119" y="864"/>
                  </a:lnTo>
                  <a:lnTo>
                    <a:pt x="2119" y="864"/>
                  </a:lnTo>
                  <a:lnTo>
                    <a:pt x="2119" y="864"/>
                  </a:lnTo>
                  <a:lnTo>
                    <a:pt x="2119" y="864"/>
                  </a:lnTo>
                  <a:lnTo>
                    <a:pt x="2119" y="864"/>
                  </a:lnTo>
                  <a:lnTo>
                    <a:pt x="2120" y="865"/>
                  </a:lnTo>
                  <a:lnTo>
                    <a:pt x="2120" y="865"/>
                  </a:lnTo>
                  <a:lnTo>
                    <a:pt x="2120" y="865"/>
                  </a:lnTo>
                  <a:lnTo>
                    <a:pt x="2120" y="865"/>
                  </a:lnTo>
                  <a:lnTo>
                    <a:pt x="2120" y="865"/>
                  </a:lnTo>
                  <a:lnTo>
                    <a:pt x="2120" y="866"/>
                  </a:lnTo>
                  <a:lnTo>
                    <a:pt x="2120" y="866"/>
                  </a:lnTo>
                  <a:lnTo>
                    <a:pt x="2121" y="866"/>
                  </a:lnTo>
                  <a:lnTo>
                    <a:pt x="2121" y="866"/>
                  </a:lnTo>
                  <a:lnTo>
                    <a:pt x="2121" y="866"/>
                  </a:lnTo>
                  <a:lnTo>
                    <a:pt x="2121" y="866"/>
                  </a:lnTo>
                  <a:lnTo>
                    <a:pt x="2122" y="867"/>
                  </a:lnTo>
                  <a:lnTo>
                    <a:pt x="2122" y="867"/>
                  </a:lnTo>
                  <a:lnTo>
                    <a:pt x="2122" y="867"/>
                  </a:lnTo>
                  <a:lnTo>
                    <a:pt x="2122" y="867"/>
                  </a:lnTo>
                  <a:lnTo>
                    <a:pt x="2122" y="868"/>
                  </a:lnTo>
                  <a:lnTo>
                    <a:pt x="2122" y="868"/>
                  </a:lnTo>
                  <a:lnTo>
                    <a:pt x="2122" y="868"/>
                  </a:lnTo>
                  <a:lnTo>
                    <a:pt x="2123" y="868"/>
                  </a:lnTo>
                  <a:lnTo>
                    <a:pt x="2123" y="869"/>
                  </a:lnTo>
                  <a:lnTo>
                    <a:pt x="2123" y="869"/>
                  </a:lnTo>
                  <a:lnTo>
                    <a:pt x="2123" y="869"/>
                  </a:lnTo>
                  <a:lnTo>
                    <a:pt x="2123" y="869"/>
                  </a:lnTo>
                  <a:lnTo>
                    <a:pt x="2123" y="870"/>
                  </a:lnTo>
                  <a:lnTo>
                    <a:pt x="2123" y="870"/>
                  </a:lnTo>
                  <a:lnTo>
                    <a:pt x="2124" y="871"/>
                  </a:lnTo>
                  <a:lnTo>
                    <a:pt x="2124" y="871"/>
                  </a:lnTo>
                  <a:lnTo>
                    <a:pt x="2124" y="871"/>
                  </a:lnTo>
                  <a:lnTo>
                    <a:pt x="2124" y="871"/>
                  </a:lnTo>
                  <a:lnTo>
                    <a:pt x="2124" y="872"/>
                  </a:lnTo>
                  <a:lnTo>
                    <a:pt x="2125" y="872"/>
                  </a:lnTo>
                  <a:lnTo>
                    <a:pt x="2125" y="873"/>
                  </a:lnTo>
                  <a:lnTo>
                    <a:pt x="2125" y="873"/>
                  </a:lnTo>
                  <a:lnTo>
                    <a:pt x="2125" y="873"/>
                  </a:lnTo>
                  <a:lnTo>
                    <a:pt x="2125" y="874"/>
                  </a:lnTo>
                  <a:lnTo>
                    <a:pt x="2125" y="874"/>
                  </a:lnTo>
                  <a:lnTo>
                    <a:pt x="2126" y="874"/>
                  </a:lnTo>
                  <a:lnTo>
                    <a:pt x="2126" y="875"/>
                  </a:lnTo>
                  <a:lnTo>
                    <a:pt x="2126" y="875"/>
                  </a:lnTo>
                  <a:lnTo>
                    <a:pt x="2126" y="876"/>
                  </a:lnTo>
                  <a:lnTo>
                    <a:pt x="2126" y="876"/>
                  </a:lnTo>
                  <a:lnTo>
                    <a:pt x="2127" y="877"/>
                  </a:lnTo>
                  <a:lnTo>
                    <a:pt x="2127" y="877"/>
                  </a:lnTo>
                  <a:lnTo>
                    <a:pt x="2127" y="877"/>
                  </a:lnTo>
                  <a:lnTo>
                    <a:pt x="2127" y="878"/>
                  </a:lnTo>
                  <a:lnTo>
                    <a:pt x="2127" y="879"/>
                  </a:lnTo>
                  <a:lnTo>
                    <a:pt x="2127" y="879"/>
                  </a:lnTo>
                  <a:lnTo>
                    <a:pt x="2127" y="879"/>
                  </a:lnTo>
                  <a:lnTo>
                    <a:pt x="2128" y="880"/>
                  </a:lnTo>
                  <a:lnTo>
                    <a:pt x="2128" y="881"/>
                  </a:lnTo>
                  <a:lnTo>
                    <a:pt x="2128" y="881"/>
                  </a:lnTo>
                  <a:lnTo>
                    <a:pt x="2128" y="881"/>
                  </a:lnTo>
                  <a:lnTo>
                    <a:pt x="2128" y="882"/>
                  </a:lnTo>
                  <a:lnTo>
                    <a:pt x="2128" y="882"/>
                  </a:lnTo>
                  <a:lnTo>
                    <a:pt x="2128" y="883"/>
                  </a:lnTo>
                  <a:lnTo>
                    <a:pt x="2129" y="884"/>
                  </a:lnTo>
                  <a:lnTo>
                    <a:pt x="2129" y="884"/>
                  </a:lnTo>
                  <a:lnTo>
                    <a:pt x="2129" y="885"/>
                  </a:lnTo>
                  <a:lnTo>
                    <a:pt x="2129" y="885"/>
                  </a:lnTo>
                  <a:lnTo>
                    <a:pt x="2129" y="886"/>
                  </a:lnTo>
                  <a:lnTo>
                    <a:pt x="2130" y="886"/>
                  </a:lnTo>
                  <a:lnTo>
                    <a:pt x="2130" y="887"/>
                  </a:lnTo>
                  <a:lnTo>
                    <a:pt x="2130" y="888"/>
                  </a:lnTo>
                  <a:lnTo>
                    <a:pt x="2130" y="888"/>
                  </a:lnTo>
                  <a:lnTo>
                    <a:pt x="2130" y="889"/>
                  </a:lnTo>
                  <a:lnTo>
                    <a:pt x="2130" y="889"/>
                  </a:lnTo>
                  <a:lnTo>
                    <a:pt x="2131" y="890"/>
                  </a:lnTo>
                  <a:lnTo>
                    <a:pt x="2131" y="891"/>
                  </a:lnTo>
                  <a:lnTo>
                    <a:pt x="2131" y="891"/>
                  </a:lnTo>
                  <a:lnTo>
                    <a:pt x="2131" y="892"/>
                  </a:lnTo>
                  <a:lnTo>
                    <a:pt x="2131" y="893"/>
                  </a:lnTo>
                  <a:lnTo>
                    <a:pt x="2132" y="893"/>
                  </a:lnTo>
                  <a:lnTo>
                    <a:pt x="2132" y="894"/>
                  </a:lnTo>
                  <a:lnTo>
                    <a:pt x="2132" y="895"/>
                  </a:lnTo>
                  <a:lnTo>
                    <a:pt x="2132" y="895"/>
                  </a:lnTo>
                  <a:lnTo>
                    <a:pt x="2132" y="896"/>
                  </a:lnTo>
                  <a:lnTo>
                    <a:pt x="2132" y="897"/>
                  </a:lnTo>
                  <a:lnTo>
                    <a:pt x="2132" y="897"/>
                  </a:lnTo>
                  <a:lnTo>
                    <a:pt x="2133" y="898"/>
                  </a:lnTo>
                  <a:lnTo>
                    <a:pt x="2133" y="899"/>
                  </a:lnTo>
                  <a:lnTo>
                    <a:pt x="2133" y="899"/>
                  </a:lnTo>
                  <a:lnTo>
                    <a:pt x="2133" y="900"/>
                  </a:lnTo>
                  <a:lnTo>
                    <a:pt x="2133" y="901"/>
                  </a:lnTo>
                  <a:lnTo>
                    <a:pt x="2133" y="902"/>
                  </a:lnTo>
                  <a:lnTo>
                    <a:pt x="2133" y="902"/>
                  </a:lnTo>
                  <a:lnTo>
                    <a:pt x="2134" y="903"/>
                  </a:lnTo>
                  <a:lnTo>
                    <a:pt x="2134" y="904"/>
                  </a:lnTo>
                  <a:lnTo>
                    <a:pt x="2134" y="905"/>
                  </a:lnTo>
                  <a:lnTo>
                    <a:pt x="2134" y="905"/>
                  </a:lnTo>
                  <a:lnTo>
                    <a:pt x="2135" y="906"/>
                  </a:lnTo>
                  <a:lnTo>
                    <a:pt x="2135" y="907"/>
                  </a:lnTo>
                  <a:lnTo>
                    <a:pt x="2135" y="908"/>
                  </a:lnTo>
                  <a:lnTo>
                    <a:pt x="2135" y="909"/>
                  </a:lnTo>
                  <a:lnTo>
                    <a:pt x="2135" y="909"/>
                  </a:lnTo>
                  <a:lnTo>
                    <a:pt x="2135" y="910"/>
                  </a:lnTo>
                  <a:lnTo>
                    <a:pt x="2135" y="911"/>
                  </a:lnTo>
                  <a:lnTo>
                    <a:pt x="2136" y="912"/>
                  </a:lnTo>
                  <a:lnTo>
                    <a:pt x="2136" y="912"/>
                  </a:lnTo>
                  <a:lnTo>
                    <a:pt x="2136" y="913"/>
                  </a:lnTo>
                  <a:lnTo>
                    <a:pt x="2136" y="914"/>
                  </a:lnTo>
                  <a:lnTo>
                    <a:pt x="2136" y="915"/>
                  </a:lnTo>
                  <a:lnTo>
                    <a:pt x="2137" y="916"/>
                  </a:lnTo>
                  <a:lnTo>
                    <a:pt x="2137" y="917"/>
                  </a:lnTo>
                  <a:lnTo>
                    <a:pt x="2137" y="917"/>
                  </a:lnTo>
                  <a:lnTo>
                    <a:pt x="2137" y="919"/>
                  </a:lnTo>
                  <a:lnTo>
                    <a:pt x="2137" y="919"/>
                  </a:lnTo>
                  <a:lnTo>
                    <a:pt x="2137" y="920"/>
                  </a:lnTo>
                  <a:lnTo>
                    <a:pt x="2137" y="921"/>
                  </a:lnTo>
                  <a:lnTo>
                    <a:pt x="2138" y="922"/>
                  </a:lnTo>
                  <a:lnTo>
                    <a:pt x="2138" y="923"/>
                  </a:lnTo>
                  <a:lnTo>
                    <a:pt x="2138" y="923"/>
                  </a:lnTo>
                  <a:lnTo>
                    <a:pt x="2138" y="924"/>
                  </a:lnTo>
                  <a:lnTo>
                    <a:pt x="2138" y="925"/>
                  </a:lnTo>
                  <a:lnTo>
                    <a:pt x="2138" y="926"/>
                  </a:lnTo>
                  <a:lnTo>
                    <a:pt x="2138" y="927"/>
                  </a:lnTo>
                  <a:lnTo>
                    <a:pt x="2139" y="928"/>
                  </a:lnTo>
                  <a:lnTo>
                    <a:pt x="2139" y="929"/>
                  </a:lnTo>
                  <a:lnTo>
                    <a:pt x="2139" y="930"/>
                  </a:lnTo>
                  <a:lnTo>
                    <a:pt x="2139" y="931"/>
                  </a:lnTo>
                  <a:lnTo>
                    <a:pt x="2140" y="932"/>
                  </a:lnTo>
                  <a:lnTo>
                    <a:pt x="2140" y="933"/>
                  </a:lnTo>
                  <a:lnTo>
                    <a:pt x="2140" y="933"/>
                  </a:lnTo>
                  <a:lnTo>
                    <a:pt x="2140" y="935"/>
                  </a:lnTo>
                  <a:lnTo>
                    <a:pt x="2140" y="935"/>
                  </a:lnTo>
                  <a:lnTo>
                    <a:pt x="2140" y="936"/>
                  </a:lnTo>
                  <a:lnTo>
                    <a:pt x="2140" y="937"/>
                  </a:lnTo>
                  <a:lnTo>
                    <a:pt x="2141" y="938"/>
                  </a:lnTo>
                  <a:lnTo>
                    <a:pt x="2141" y="939"/>
                  </a:lnTo>
                  <a:lnTo>
                    <a:pt x="2141" y="940"/>
                  </a:lnTo>
                  <a:lnTo>
                    <a:pt x="2141" y="941"/>
                  </a:lnTo>
                  <a:lnTo>
                    <a:pt x="2141" y="942"/>
                  </a:lnTo>
                  <a:lnTo>
                    <a:pt x="2142" y="943"/>
                  </a:lnTo>
                  <a:lnTo>
                    <a:pt x="2142" y="944"/>
                  </a:lnTo>
                  <a:lnTo>
                    <a:pt x="2142" y="945"/>
                  </a:lnTo>
                  <a:lnTo>
                    <a:pt x="2142" y="946"/>
                  </a:lnTo>
                  <a:lnTo>
                    <a:pt x="2142" y="947"/>
                  </a:lnTo>
                  <a:lnTo>
                    <a:pt x="2142" y="948"/>
                  </a:lnTo>
                  <a:lnTo>
                    <a:pt x="2142" y="949"/>
                  </a:lnTo>
                  <a:lnTo>
                    <a:pt x="2143" y="950"/>
                  </a:lnTo>
                  <a:lnTo>
                    <a:pt x="2143" y="951"/>
                  </a:lnTo>
                  <a:lnTo>
                    <a:pt x="2143" y="952"/>
                  </a:lnTo>
                  <a:lnTo>
                    <a:pt x="2143" y="953"/>
                  </a:lnTo>
                  <a:lnTo>
                    <a:pt x="2143" y="954"/>
                  </a:lnTo>
                  <a:lnTo>
                    <a:pt x="2143" y="955"/>
                  </a:lnTo>
                  <a:lnTo>
                    <a:pt x="2143" y="956"/>
                  </a:lnTo>
                  <a:lnTo>
                    <a:pt x="2144" y="957"/>
                  </a:lnTo>
                  <a:lnTo>
                    <a:pt x="2144" y="958"/>
                  </a:lnTo>
                  <a:lnTo>
                    <a:pt x="2144" y="959"/>
                  </a:lnTo>
                  <a:lnTo>
                    <a:pt x="2144" y="960"/>
                  </a:lnTo>
                  <a:lnTo>
                    <a:pt x="2145" y="961"/>
                  </a:lnTo>
                  <a:lnTo>
                    <a:pt x="2145" y="962"/>
                  </a:lnTo>
                  <a:lnTo>
                    <a:pt x="2145" y="963"/>
                  </a:lnTo>
                  <a:lnTo>
                    <a:pt x="2145" y="964"/>
                  </a:lnTo>
                  <a:lnTo>
                    <a:pt x="2145" y="965"/>
                  </a:lnTo>
                  <a:lnTo>
                    <a:pt x="2145" y="966"/>
                  </a:lnTo>
                  <a:lnTo>
                    <a:pt x="2145" y="967"/>
                  </a:lnTo>
                  <a:lnTo>
                    <a:pt x="2146" y="968"/>
                  </a:lnTo>
                  <a:lnTo>
                    <a:pt x="2146" y="969"/>
                  </a:lnTo>
                  <a:lnTo>
                    <a:pt x="2146" y="970"/>
                  </a:lnTo>
                  <a:lnTo>
                    <a:pt x="2146" y="971"/>
                  </a:lnTo>
                  <a:lnTo>
                    <a:pt x="2146" y="972"/>
                  </a:lnTo>
                  <a:lnTo>
                    <a:pt x="2147" y="973"/>
                  </a:lnTo>
                  <a:lnTo>
                    <a:pt x="2147" y="974"/>
                  </a:lnTo>
                  <a:lnTo>
                    <a:pt x="2147" y="976"/>
                  </a:lnTo>
                  <a:lnTo>
                    <a:pt x="2147" y="976"/>
                  </a:lnTo>
                  <a:lnTo>
                    <a:pt x="2147" y="978"/>
                  </a:lnTo>
                  <a:lnTo>
                    <a:pt x="2147" y="979"/>
                  </a:lnTo>
                  <a:lnTo>
                    <a:pt x="2147" y="980"/>
                  </a:lnTo>
                  <a:lnTo>
                    <a:pt x="2148" y="981"/>
                  </a:lnTo>
                  <a:lnTo>
                    <a:pt x="2148" y="982"/>
                  </a:lnTo>
                  <a:lnTo>
                    <a:pt x="2148" y="983"/>
                  </a:lnTo>
                  <a:lnTo>
                    <a:pt x="2148" y="984"/>
                  </a:lnTo>
                  <a:lnTo>
                    <a:pt x="2148" y="985"/>
                  </a:lnTo>
                  <a:lnTo>
                    <a:pt x="2148" y="986"/>
                  </a:lnTo>
                  <a:lnTo>
                    <a:pt x="2148" y="987"/>
                  </a:lnTo>
                  <a:lnTo>
                    <a:pt x="2149" y="988"/>
                  </a:lnTo>
                  <a:lnTo>
                    <a:pt x="2149" y="989"/>
                  </a:lnTo>
                  <a:lnTo>
                    <a:pt x="2149" y="990"/>
                  </a:lnTo>
                  <a:lnTo>
                    <a:pt x="2149" y="991"/>
                  </a:lnTo>
                  <a:lnTo>
                    <a:pt x="2150" y="992"/>
                  </a:lnTo>
                  <a:lnTo>
                    <a:pt x="2150" y="994"/>
                  </a:lnTo>
                  <a:lnTo>
                    <a:pt x="2150" y="994"/>
                  </a:lnTo>
                  <a:lnTo>
                    <a:pt x="2150" y="996"/>
                  </a:lnTo>
                  <a:lnTo>
                    <a:pt x="2150" y="997"/>
                  </a:lnTo>
                  <a:lnTo>
                    <a:pt x="2150" y="998"/>
                  </a:lnTo>
                  <a:lnTo>
                    <a:pt x="2150" y="999"/>
                  </a:lnTo>
                  <a:lnTo>
                    <a:pt x="2151" y="1000"/>
                  </a:lnTo>
                  <a:lnTo>
                    <a:pt x="2151" y="1001"/>
                  </a:lnTo>
                  <a:lnTo>
                    <a:pt x="2151" y="1002"/>
                  </a:lnTo>
                  <a:lnTo>
                    <a:pt x="2151" y="1003"/>
                  </a:lnTo>
                  <a:lnTo>
                    <a:pt x="2151" y="1004"/>
                  </a:lnTo>
                  <a:lnTo>
                    <a:pt x="2151" y="1005"/>
                  </a:lnTo>
                  <a:lnTo>
                    <a:pt x="2151" y="1006"/>
                  </a:lnTo>
                  <a:lnTo>
                    <a:pt x="2152" y="1007"/>
                  </a:lnTo>
                  <a:lnTo>
                    <a:pt x="2152" y="1009"/>
                  </a:lnTo>
                  <a:lnTo>
                    <a:pt x="2152" y="1009"/>
                  </a:lnTo>
                  <a:lnTo>
                    <a:pt x="2152" y="1011"/>
                  </a:lnTo>
                  <a:lnTo>
                    <a:pt x="2152" y="1012"/>
                  </a:lnTo>
                  <a:lnTo>
                    <a:pt x="2153" y="1013"/>
                  </a:lnTo>
                  <a:lnTo>
                    <a:pt x="2153" y="1014"/>
                  </a:lnTo>
                  <a:lnTo>
                    <a:pt x="2153" y="1015"/>
                  </a:lnTo>
                  <a:lnTo>
                    <a:pt x="2153" y="1016"/>
                  </a:lnTo>
                  <a:lnTo>
                    <a:pt x="2153" y="1017"/>
                  </a:lnTo>
                  <a:lnTo>
                    <a:pt x="2153" y="1018"/>
                  </a:lnTo>
                  <a:lnTo>
                    <a:pt x="2153" y="1019"/>
                  </a:lnTo>
                  <a:lnTo>
                    <a:pt x="2154" y="1020"/>
                  </a:lnTo>
                  <a:lnTo>
                    <a:pt x="2154" y="1021"/>
                  </a:lnTo>
                  <a:lnTo>
                    <a:pt x="2154" y="1022"/>
                  </a:lnTo>
                  <a:lnTo>
                    <a:pt x="2154" y="1023"/>
                  </a:lnTo>
                  <a:lnTo>
                    <a:pt x="2155" y="1024"/>
                  </a:lnTo>
                  <a:lnTo>
                    <a:pt x="2155" y="1025"/>
                  </a:lnTo>
                  <a:lnTo>
                    <a:pt x="2155" y="1027"/>
                  </a:lnTo>
                  <a:lnTo>
                    <a:pt x="2155" y="1027"/>
                  </a:lnTo>
                  <a:lnTo>
                    <a:pt x="2155" y="1029"/>
                  </a:lnTo>
                  <a:lnTo>
                    <a:pt x="2155" y="1030"/>
                  </a:lnTo>
                  <a:lnTo>
                    <a:pt x="2155" y="1031"/>
                  </a:lnTo>
                  <a:lnTo>
                    <a:pt x="2156" y="1032"/>
                  </a:lnTo>
                  <a:lnTo>
                    <a:pt x="2156" y="1033"/>
                  </a:lnTo>
                  <a:lnTo>
                    <a:pt x="2156" y="1034"/>
                  </a:lnTo>
                  <a:lnTo>
                    <a:pt x="2156" y="1035"/>
                  </a:lnTo>
                  <a:lnTo>
                    <a:pt x="2156" y="1036"/>
                  </a:lnTo>
                  <a:lnTo>
                    <a:pt x="2156" y="1037"/>
                  </a:lnTo>
                  <a:lnTo>
                    <a:pt x="2156" y="1038"/>
                  </a:lnTo>
                  <a:lnTo>
                    <a:pt x="2157" y="1039"/>
                  </a:lnTo>
                  <a:lnTo>
                    <a:pt x="2157" y="1040"/>
                  </a:lnTo>
                  <a:lnTo>
                    <a:pt x="2157" y="1041"/>
                  </a:lnTo>
                  <a:lnTo>
                    <a:pt x="2157" y="1042"/>
                  </a:lnTo>
                  <a:lnTo>
                    <a:pt x="2157" y="1043"/>
                  </a:lnTo>
                  <a:lnTo>
                    <a:pt x="2158" y="1044"/>
                  </a:lnTo>
                  <a:lnTo>
                    <a:pt x="2158" y="1045"/>
                  </a:lnTo>
                  <a:lnTo>
                    <a:pt x="2158" y="1046"/>
                  </a:lnTo>
                  <a:lnTo>
                    <a:pt x="2158" y="1047"/>
                  </a:lnTo>
                  <a:lnTo>
                    <a:pt x="2158" y="1048"/>
                  </a:lnTo>
                  <a:lnTo>
                    <a:pt x="2158" y="1049"/>
                  </a:lnTo>
                  <a:lnTo>
                    <a:pt x="2159" y="1050"/>
                  </a:lnTo>
                  <a:lnTo>
                    <a:pt x="2159" y="1051"/>
                  </a:lnTo>
                  <a:lnTo>
                    <a:pt x="2159" y="1052"/>
                  </a:lnTo>
                  <a:lnTo>
                    <a:pt x="2159" y="1053"/>
                  </a:lnTo>
                  <a:lnTo>
                    <a:pt x="2159" y="1054"/>
                  </a:lnTo>
                  <a:lnTo>
                    <a:pt x="2160" y="1055"/>
                  </a:lnTo>
                  <a:lnTo>
                    <a:pt x="2160" y="1056"/>
                  </a:lnTo>
                  <a:lnTo>
                    <a:pt x="2160" y="1057"/>
                  </a:lnTo>
                  <a:lnTo>
                    <a:pt x="2160" y="1058"/>
                  </a:lnTo>
                  <a:lnTo>
                    <a:pt x="2160" y="1059"/>
                  </a:lnTo>
                  <a:lnTo>
                    <a:pt x="2160" y="1060"/>
                  </a:lnTo>
                  <a:lnTo>
                    <a:pt x="2160" y="1061"/>
                  </a:lnTo>
                  <a:lnTo>
                    <a:pt x="2161" y="1062"/>
                  </a:lnTo>
                  <a:lnTo>
                    <a:pt x="2161" y="1063"/>
                  </a:lnTo>
                  <a:lnTo>
                    <a:pt x="2161" y="1064"/>
                  </a:lnTo>
                  <a:lnTo>
                    <a:pt x="2161" y="1065"/>
                  </a:lnTo>
                  <a:lnTo>
                    <a:pt x="2161" y="1066"/>
                  </a:lnTo>
                  <a:lnTo>
                    <a:pt x="2161" y="1066"/>
                  </a:lnTo>
                  <a:lnTo>
                    <a:pt x="2161" y="1068"/>
                  </a:lnTo>
                  <a:lnTo>
                    <a:pt x="2162" y="1068"/>
                  </a:lnTo>
                  <a:lnTo>
                    <a:pt x="2162" y="1069"/>
                  </a:lnTo>
                  <a:lnTo>
                    <a:pt x="2162" y="1070"/>
                  </a:lnTo>
                  <a:lnTo>
                    <a:pt x="2162" y="1071"/>
                  </a:lnTo>
                  <a:lnTo>
                    <a:pt x="2163" y="1072"/>
                  </a:lnTo>
                  <a:lnTo>
                    <a:pt x="2163" y="1073"/>
                  </a:lnTo>
                  <a:lnTo>
                    <a:pt x="2163" y="1074"/>
                  </a:lnTo>
                  <a:lnTo>
                    <a:pt x="2163" y="1075"/>
                  </a:lnTo>
                  <a:lnTo>
                    <a:pt x="2163" y="1076"/>
                  </a:lnTo>
                  <a:lnTo>
                    <a:pt x="2163" y="1076"/>
                  </a:lnTo>
                  <a:lnTo>
                    <a:pt x="2163" y="1078"/>
                  </a:lnTo>
                  <a:lnTo>
                    <a:pt x="2164" y="1078"/>
                  </a:lnTo>
                  <a:lnTo>
                    <a:pt x="2164" y="1079"/>
                  </a:lnTo>
                  <a:lnTo>
                    <a:pt x="2164" y="1080"/>
                  </a:lnTo>
                  <a:lnTo>
                    <a:pt x="2164" y="1081"/>
                  </a:lnTo>
                  <a:lnTo>
                    <a:pt x="2164" y="1082"/>
                  </a:lnTo>
                  <a:lnTo>
                    <a:pt x="2165" y="1083"/>
                  </a:lnTo>
                  <a:lnTo>
                    <a:pt x="2165" y="1083"/>
                  </a:lnTo>
                  <a:lnTo>
                    <a:pt x="2165" y="1085"/>
                  </a:lnTo>
                  <a:lnTo>
                    <a:pt x="2165" y="1085"/>
                  </a:lnTo>
                  <a:lnTo>
                    <a:pt x="2165" y="1086"/>
                  </a:lnTo>
                  <a:lnTo>
                    <a:pt x="2165" y="1087"/>
                  </a:lnTo>
                  <a:lnTo>
                    <a:pt x="2165" y="1088"/>
                  </a:lnTo>
                  <a:lnTo>
                    <a:pt x="2166" y="1088"/>
                  </a:lnTo>
                  <a:lnTo>
                    <a:pt x="2166" y="1089"/>
                  </a:lnTo>
                  <a:lnTo>
                    <a:pt x="2166" y="1090"/>
                  </a:lnTo>
                  <a:lnTo>
                    <a:pt x="2166" y="1091"/>
                  </a:lnTo>
                  <a:lnTo>
                    <a:pt x="2166" y="1092"/>
                  </a:lnTo>
                  <a:lnTo>
                    <a:pt x="2166" y="1093"/>
                  </a:lnTo>
                  <a:lnTo>
                    <a:pt x="2166" y="1093"/>
                  </a:lnTo>
                  <a:lnTo>
                    <a:pt x="2167" y="1094"/>
                  </a:lnTo>
                  <a:lnTo>
                    <a:pt x="2167" y="1095"/>
                  </a:lnTo>
                  <a:lnTo>
                    <a:pt x="2167" y="1096"/>
                  </a:lnTo>
                  <a:lnTo>
                    <a:pt x="2167" y="1096"/>
                  </a:lnTo>
                  <a:lnTo>
                    <a:pt x="2168" y="1097"/>
                  </a:lnTo>
                  <a:lnTo>
                    <a:pt x="2168" y="1098"/>
                  </a:lnTo>
                  <a:lnTo>
                    <a:pt x="2168" y="1099"/>
                  </a:lnTo>
                  <a:lnTo>
                    <a:pt x="2168" y="1099"/>
                  </a:lnTo>
                  <a:lnTo>
                    <a:pt x="2168" y="1100"/>
                  </a:lnTo>
                  <a:lnTo>
                    <a:pt x="2168" y="1101"/>
                  </a:lnTo>
                  <a:lnTo>
                    <a:pt x="2168" y="1101"/>
                  </a:lnTo>
                  <a:lnTo>
                    <a:pt x="2169" y="1102"/>
                  </a:lnTo>
                  <a:lnTo>
                    <a:pt x="2169" y="1103"/>
                  </a:lnTo>
                  <a:lnTo>
                    <a:pt x="2169" y="1104"/>
                  </a:lnTo>
                  <a:lnTo>
                    <a:pt x="2169" y="1104"/>
                  </a:lnTo>
                  <a:lnTo>
                    <a:pt x="2169" y="1105"/>
                  </a:lnTo>
                  <a:lnTo>
                    <a:pt x="2170" y="1106"/>
                  </a:lnTo>
                  <a:lnTo>
                    <a:pt x="2170" y="1106"/>
                  </a:lnTo>
                  <a:lnTo>
                    <a:pt x="2170" y="1107"/>
                  </a:lnTo>
                  <a:lnTo>
                    <a:pt x="2170" y="1108"/>
                  </a:lnTo>
                  <a:lnTo>
                    <a:pt x="2170" y="1108"/>
                  </a:lnTo>
                  <a:lnTo>
                    <a:pt x="2170" y="1109"/>
                  </a:lnTo>
                  <a:lnTo>
                    <a:pt x="2170" y="1110"/>
                  </a:lnTo>
                  <a:lnTo>
                    <a:pt x="2171" y="1110"/>
                  </a:lnTo>
                  <a:lnTo>
                    <a:pt x="2171" y="1111"/>
                  </a:lnTo>
                  <a:lnTo>
                    <a:pt x="2171" y="1111"/>
                  </a:lnTo>
                  <a:lnTo>
                    <a:pt x="2171" y="1112"/>
                  </a:lnTo>
                  <a:lnTo>
                    <a:pt x="2171" y="1113"/>
                  </a:lnTo>
                  <a:lnTo>
                    <a:pt x="2171" y="1113"/>
                  </a:lnTo>
                  <a:lnTo>
                    <a:pt x="2171" y="1114"/>
                  </a:lnTo>
                  <a:lnTo>
                    <a:pt x="2172" y="1114"/>
                  </a:lnTo>
                  <a:lnTo>
                    <a:pt x="2172" y="1115"/>
                  </a:lnTo>
                  <a:lnTo>
                    <a:pt x="2172" y="1116"/>
                  </a:lnTo>
                  <a:lnTo>
                    <a:pt x="2172" y="1116"/>
                  </a:lnTo>
                  <a:lnTo>
                    <a:pt x="2173" y="1117"/>
                  </a:lnTo>
                  <a:lnTo>
                    <a:pt x="2173" y="1117"/>
                  </a:lnTo>
                  <a:lnTo>
                    <a:pt x="2173" y="1118"/>
                  </a:lnTo>
                  <a:lnTo>
                    <a:pt x="2173" y="1118"/>
                  </a:lnTo>
                  <a:lnTo>
                    <a:pt x="2173" y="1119"/>
                  </a:lnTo>
                  <a:lnTo>
                    <a:pt x="2173" y="1119"/>
                  </a:lnTo>
                  <a:lnTo>
                    <a:pt x="2173" y="1120"/>
                  </a:lnTo>
                  <a:lnTo>
                    <a:pt x="2174" y="1121"/>
                  </a:lnTo>
                  <a:lnTo>
                    <a:pt x="2174" y="1121"/>
                  </a:lnTo>
                  <a:lnTo>
                    <a:pt x="2174" y="1121"/>
                  </a:lnTo>
                  <a:lnTo>
                    <a:pt x="2174" y="1122"/>
                  </a:lnTo>
                  <a:lnTo>
                    <a:pt x="2174" y="1122"/>
                  </a:lnTo>
                  <a:lnTo>
                    <a:pt x="2175" y="1123"/>
                  </a:lnTo>
                  <a:lnTo>
                    <a:pt x="2175" y="1123"/>
                  </a:lnTo>
                  <a:lnTo>
                    <a:pt x="2175" y="1124"/>
                  </a:lnTo>
                  <a:lnTo>
                    <a:pt x="2175" y="1124"/>
                  </a:lnTo>
                  <a:lnTo>
                    <a:pt x="2175" y="1125"/>
                  </a:lnTo>
                  <a:lnTo>
                    <a:pt x="2175" y="1125"/>
                  </a:lnTo>
                  <a:lnTo>
                    <a:pt x="2175" y="1126"/>
                  </a:lnTo>
                  <a:lnTo>
                    <a:pt x="2176" y="1126"/>
                  </a:lnTo>
                  <a:lnTo>
                    <a:pt x="2176" y="1126"/>
                  </a:lnTo>
                  <a:lnTo>
                    <a:pt x="2176" y="1127"/>
                  </a:lnTo>
                  <a:lnTo>
                    <a:pt x="2176" y="1127"/>
                  </a:lnTo>
                  <a:lnTo>
                    <a:pt x="2176" y="1127"/>
                  </a:lnTo>
                  <a:lnTo>
                    <a:pt x="2176" y="1128"/>
                  </a:lnTo>
                  <a:lnTo>
                    <a:pt x="2176" y="1128"/>
                  </a:lnTo>
                  <a:lnTo>
                    <a:pt x="2177" y="1129"/>
                  </a:lnTo>
                  <a:lnTo>
                    <a:pt x="2177" y="1129"/>
                  </a:lnTo>
                  <a:lnTo>
                    <a:pt x="2177" y="1129"/>
                  </a:lnTo>
                  <a:lnTo>
                    <a:pt x="2177" y="1130"/>
                  </a:lnTo>
                  <a:lnTo>
                    <a:pt x="2178" y="1130"/>
                  </a:lnTo>
                  <a:lnTo>
                    <a:pt x="2178" y="1130"/>
                  </a:lnTo>
                  <a:lnTo>
                    <a:pt x="2178" y="1131"/>
                  </a:lnTo>
                  <a:lnTo>
                    <a:pt x="2178" y="1131"/>
                  </a:lnTo>
                  <a:lnTo>
                    <a:pt x="2178" y="1131"/>
                  </a:lnTo>
                  <a:lnTo>
                    <a:pt x="2178" y="1131"/>
                  </a:lnTo>
                  <a:lnTo>
                    <a:pt x="2178" y="1132"/>
                  </a:lnTo>
                  <a:lnTo>
                    <a:pt x="2179" y="1132"/>
                  </a:lnTo>
                  <a:lnTo>
                    <a:pt x="2179" y="1132"/>
                  </a:lnTo>
                  <a:lnTo>
                    <a:pt x="2179" y="1132"/>
                  </a:lnTo>
                  <a:lnTo>
                    <a:pt x="2179" y="1133"/>
                  </a:lnTo>
                  <a:lnTo>
                    <a:pt x="2179" y="1133"/>
                  </a:lnTo>
                  <a:lnTo>
                    <a:pt x="2179" y="1133"/>
                  </a:lnTo>
                  <a:lnTo>
                    <a:pt x="2179" y="1133"/>
                  </a:lnTo>
                  <a:lnTo>
                    <a:pt x="2180" y="1134"/>
                  </a:lnTo>
                  <a:lnTo>
                    <a:pt x="2180" y="1134"/>
                  </a:lnTo>
                  <a:lnTo>
                    <a:pt x="2180" y="1134"/>
                  </a:lnTo>
                  <a:lnTo>
                    <a:pt x="2180" y="1134"/>
                  </a:lnTo>
                  <a:lnTo>
                    <a:pt x="2180" y="1134"/>
                  </a:lnTo>
                  <a:lnTo>
                    <a:pt x="2181" y="1134"/>
                  </a:lnTo>
                  <a:lnTo>
                    <a:pt x="2181" y="1135"/>
                  </a:lnTo>
                  <a:lnTo>
                    <a:pt x="2181" y="1135"/>
                  </a:lnTo>
                  <a:lnTo>
                    <a:pt x="2181" y="1135"/>
                  </a:lnTo>
                  <a:lnTo>
                    <a:pt x="2181" y="1135"/>
                  </a:lnTo>
                  <a:lnTo>
                    <a:pt x="2181" y="1135"/>
                  </a:lnTo>
                  <a:lnTo>
                    <a:pt x="2181" y="1135"/>
                  </a:lnTo>
                  <a:lnTo>
                    <a:pt x="2182" y="1135"/>
                  </a:lnTo>
                  <a:lnTo>
                    <a:pt x="2182" y="1135"/>
                  </a:lnTo>
                  <a:lnTo>
                    <a:pt x="2182" y="1135"/>
                  </a:lnTo>
                  <a:lnTo>
                    <a:pt x="2182" y="1136"/>
                  </a:lnTo>
                  <a:lnTo>
                    <a:pt x="2183" y="1136"/>
                  </a:lnTo>
                  <a:lnTo>
                    <a:pt x="2183" y="1136"/>
                  </a:lnTo>
                  <a:lnTo>
                    <a:pt x="2183" y="1136"/>
                  </a:lnTo>
                  <a:lnTo>
                    <a:pt x="2183" y="1136"/>
                  </a:lnTo>
                  <a:lnTo>
                    <a:pt x="2183" y="1136"/>
                  </a:lnTo>
                  <a:lnTo>
                    <a:pt x="2183" y="1136"/>
                  </a:lnTo>
                  <a:lnTo>
                    <a:pt x="2183" y="1136"/>
                  </a:lnTo>
                  <a:lnTo>
                    <a:pt x="2184" y="1136"/>
                  </a:lnTo>
                  <a:lnTo>
                    <a:pt x="2184" y="1136"/>
                  </a:lnTo>
                  <a:lnTo>
                    <a:pt x="2184" y="1136"/>
                  </a:lnTo>
                  <a:lnTo>
                    <a:pt x="2184" y="1136"/>
                  </a:lnTo>
                  <a:lnTo>
                    <a:pt x="2184" y="1136"/>
                  </a:lnTo>
                  <a:lnTo>
                    <a:pt x="2184" y="1136"/>
                  </a:lnTo>
                  <a:lnTo>
                    <a:pt x="2184" y="1136"/>
                  </a:lnTo>
                  <a:lnTo>
                    <a:pt x="2185" y="1136"/>
                  </a:lnTo>
                  <a:lnTo>
                    <a:pt x="2185" y="1136"/>
                  </a:lnTo>
                  <a:lnTo>
                    <a:pt x="2185" y="1136"/>
                  </a:lnTo>
                  <a:lnTo>
                    <a:pt x="2185" y="1136"/>
                  </a:lnTo>
                  <a:lnTo>
                    <a:pt x="2185" y="1136"/>
                  </a:lnTo>
                  <a:lnTo>
                    <a:pt x="2186" y="1135"/>
                  </a:lnTo>
                  <a:lnTo>
                    <a:pt x="2186" y="1135"/>
                  </a:lnTo>
                  <a:lnTo>
                    <a:pt x="2186" y="1135"/>
                  </a:lnTo>
                  <a:lnTo>
                    <a:pt x="2186" y="1135"/>
                  </a:lnTo>
                  <a:lnTo>
                    <a:pt x="2186" y="1135"/>
                  </a:lnTo>
                  <a:lnTo>
                    <a:pt x="2186" y="1135"/>
                  </a:lnTo>
                  <a:lnTo>
                    <a:pt x="2186" y="1135"/>
                  </a:lnTo>
                  <a:lnTo>
                    <a:pt x="2187" y="1135"/>
                  </a:lnTo>
                  <a:lnTo>
                    <a:pt x="2187" y="1135"/>
                  </a:lnTo>
                  <a:lnTo>
                    <a:pt x="2187" y="1134"/>
                  </a:lnTo>
                  <a:lnTo>
                    <a:pt x="2187" y="1134"/>
                  </a:lnTo>
                  <a:lnTo>
                    <a:pt x="2188" y="1134"/>
                  </a:lnTo>
                  <a:lnTo>
                    <a:pt x="2188" y="1134"/>
                  </a:lnTo>
                  <a:lnTo>
                    <a:pt x="2188" y="1134"/>
                  </a:lnTo>
                  <a:lnTo>
                    <a:pt x="2188" y="1134"/>
                  </a:lnTo>
                  <a:lnTo>
                    <a:pt x="2188" y="1134"/>
                  </a:lnTo>
                  <a:lnTo>
                    <a:pt x="2188" y="1133"/>
                  </a:lnTo>
                  <a:lnTo>
                    <a:pt x="2188" y="1133"/>
                  </a:lnTo>
                  <a:lnTo>
                    <a:pt x="2189" y="1133"/>
                  </a:lnTo>
                  <a:lnTo>
                    <a:pt x="2189" y="1132"/>
                  </a:lnTo>
                  <a:lnTo>
                    <a:pt x="2189" y="1132"/>
                  </a:lnTo>
                  <a:lnTo>
                    <a:pt x="2189" y="1132"/>
                  </a:lnTo>
                  <a:lnTo>
                    <a:pt x="2189" y="1132"/>
                  </a:lnTo>
                  <a:lnTo>
                    <a:pt x="2189" y="1131"/>
                  </a:lnTo>
                  <a:lnTo>
                    <a:pt x="2189" y="1131"/>
                  </a:lnTo>
                  <a:lnTo>
                    <a:pt x="2190" y="1131"/>
                  </a:lnTo>
                  <a:lnTo>
                    <a:pt x="2190" y="1131"/>
                  </a:lnTo>
                  <a:lnTo>
                    <a:pt x="2190" y="1130"/>
                  </a:lnTo>
                  <a:lnTo>
                    <a:pt x="2190" y="1130"/>
                  </a:lnTo>
                  <a:lnTo>
                    <a:pt x="2190" y="1130"/>
                  </a:lnTo>
                  <a:lnTo>
                    <a:pt x="2191" y="1129"/>
                  </a:lnTo>
                  <a:lnTo>
                    <a:pt x="2191" y="1129"/>
                  </a:lnTo>
                  <a:lnTo>
                    <a:pt x="2191" y="1129"/>
                  </a:lnTo>
                  <a:lnTo>
                    <a:pt x="2191" y="1128"/>
                  </a:lnTo>
                  <a:lnTo>
                    <a:pt x="2191" y="1128"/>
                  </a:lnTo>
                  <a:lnTo>
                    <a:pt x="2191" y="1127"/>
                  </a:lnTo>
                  <a:lnTo>
                    <a:pt x="2192" y="1127"/>
                  </a:lnTo>
                  <a:lnTo>
                    <a:pt x="2192" y="1127"/>
                  </a:lnTo>
                  <a:lnTo>
                    <a:pt x="2192" y="1126"/>
                  </a:lnTo>
                  <a:lnTo>
                    <a:pt x="2192" y="1126"/>
                  </a:lnTo>
                  <a:lnTo>
                    <a:pt x="2192" y="1126"/>
                  </a:lnTo>
                  <a:lnTo>
                    <a:pt x="2193" y="1125"/>
                  </a:lnTo>
                  <a:lnTo>
                    <a:pt x="2193" y="1125"/>
                  </a:lnTo>
                  <a:lnTo>
                    <a:pt x="2193" y="1124"/>
                  </a:lnTo>
                  <a:lnTo>
                    <a:pt x="2193" y="1124"/>
                  </a:lnTo>
                  <a:lnTo>
                    <a:pt x="2193" y="1123"/>
                  </a:lnTo>
                  <a:lnTo>
                    <a:pt x="2193" y="1123"/>
                  </a:lnTo>
                  <a:lnTo>
                    <a:pt x="2193" y="1122"/>
                  </a:lnTo>
                  <a:lnTo>
                    <a:pt x="2194" y="1122"/>
                  </a:lnTo>
                  <a:lnTo>
                    <a:pt x="2194" y="1122"/>
                  </a:lnTo>
                  <a:lnTo>
                    <a:pt x="2194" y="1121"/>
                  </a:lnTo>
                  <a:lnTo>
                    <a:pt x="2194" y="1121"/>
                  </a:lnTo>
                  <a:lnTo>
                    <a:pt x="2194" y="1120"/>
                  </a:lnTo>
                  <a:lnTo>
                    <a:pt x="2194" y="1119"/>
                  </a:lnTo>
                  <a:lnTo>
                    <a:pt x="2194" y="1119"/>
                  </a:lnTo>
                  <a:lnTo>
                    <a:pt x="2195" y="1119"/>
                  </a:lnTo>
                  <a:lnTo>
                    <a:pt x="2195" y="1118"/>
                  </a:lnTo>
                  <a:lnTo>
                    <a:pt x="2195" y="1117"/>
                  </a:lnTo>
                  <a:lnTo>
                    <a:pt x="2195" y="1117"/>
                  </a:lnTo>
                  <a:lnTo>
                    <a:pt x="2196" y="1116"/>
                  </a:lnTo>
                  <a:lnTo>
                    <a:pt x="2196" y="1116"/>
                  </a:lnTo>
                  <a:lnTo>
                    <a:pt x="2196" y="1115"/>
                  </a:lnTo>
                  <a:lnTo>
                    <a:pt x="2196" y="1115"/>
                  </a:lnTo>
                  <a:lnTo>
                    <a:pt x="2196" y="1114"/>
                  </a:lnTo>
                  <a:lnTo>
                    <a:pt x="2196" y="1114"/>
                  </a:lnTo>
                  <a:lnTo>
                    <a:pt x="2196" y="1113"/>
                  </a:lnTo>
                  <a:lnTo>
                    <a:pt x="2197" y="1112"/>
                  </a:lnTo>
                  <a:lnTo>
                    <a:pt x="2197" y="1112"/>
                  </a:lnTo>
                  <a:lnTo>
                    <a:pt x="2197" y="1111"/>
                  </a:lnTo>
                  <a:lnTo>
                    <a:pt x="2197" y="1111"/>
                  </a:lnTo>
                  <a:lnTo>
                    <a:pt x="2197" y="1110"/>
                  </a:lnTo>
                  <a:lnTo>
                    <a:pt x="2198" y="1109"/>
                  </a:lnTo>
                  <a:lnTo>
                    <a:pt x="2198" y="1109"/>
                  </a:lnTo>
                  <a:lnTo>
                    <a:pt x="2198" y="1108"/>
                  </a:lnTo>
                  <a:lnTo>
                    <a:pt x="2198" y="1107"/>
                  </a:lnTo>
                  <a:lnTo>
                    <a:pt x="2198" y="1107"/>
                  </a:lnTo>
                  <a:lnTo>
                    <a:pt x="2198" y="1106"/>
                  </a:lnTo>
                  <a:lnTo>
                    <a:pt x="2198" y="1105"/>
                  </a:lnTo>
                  <a:lnTo>
                    <a:pt x="2199" y="1104"/>
                  </a:lnTo>
                  <a:lnTo>
                    <a:pt x="2199" y="1104"/>
                  </a:lnTo>
                  <a:lnTo>
                    <a:pt x="2199" y="1103"/>
                  </a:lnTo>
                  <a:lnTo>
                    <a:pt x="2199" y="1103"/>
                  </a:lnTo>
                  <a:lnTo>
                    <a:pt x="2199" y="1102"/>
                  </a:lnTo>
                  <a:lnTo>
                    <a:pt x="2199" y="1101"/>
                  </a:lnTo>
                  <a:lnTo>
                    <a:pt x="2199" y="1100"/>
                  </a:lnTo>
                  <a:lnTo>
                    <a:pt x="2200" y="1099"/>
                  </a:lnTo>
                  <a:lnTo>
                    <a:pt x="2200" y="1099"/>
                  </a:lnTo>
                  <a:lnTo>
                    <a:pt x="2200" y="1098"/>
                  </a:lnTo>
                  <a:lnTo>
                    <a:pt x="2200" y="1098"/>
                  </a:lnTo>
                  <a:lnTo>
                    <a:pt x="2201" y="1097"/>
                  </a:lnTo>
                  <a:lnTo>
                    <a:pt x="2201" y="1096"/>
                  </a:lnTo>
                  <a:lnTo>
                    <a:pt x="2201" y="1095"/>
                  </a:lnTo>
                  <a:lnTo>
                    <a:pt x="2201" y="1094"/>
                  </a:lnTo>
                  <a:lnTo>
                    <a:pt x="2201" y="1094"/>
                  </a:lnTo>
                  <a:lnTo>
                    <a:pt x="2201" y="1093"/>
                  </a:lnTo>
                  <a:lnTo>
                    <a:pt x="2201" y="1092"/>
                  </a:lnTo>
                  <a:lnTo>
                    <a:pt x="2202" y="1091"/>
                  </a:lnTo>
                  <a:lnTo>
                    <a:pt x="2202" y="1090"/>
                  </a:lnTo>
                  <a:lnTo>
                    <a:pt x="2202" y="1089"/>
                  </a:lnTo>
                  <a:lnTo>
                    <a:pt x="2202" y="1089"/>
                  </a:lnTo>
                  <a:lnTo>
                    <a:pt x="2202" y="1088"/>
                  </a:lnTo>
                  <a:lnTo>
                    <a:pt x="2203" y="1087"/>
                  </a:lnTo>
                  <a:lnTo>
                    <a:pt x="2203" y="1086"/>
                  </a:lnTo>
                  <a:lnTo>
                    <a:pt x="2203" y="1086"/>
                  </a:lnTo>
                  <a:lnTo>
                    <a:pt x="2203" y="1085"/>
                  </a:lnTo>
                  <a:lnTo>
                    <a:pt x="2203" y="1084"/>
                  </a:lnTo>
                  <a:lnTo>
                    <a:pt x="2203" y="1083"/>
                  </a:lnTo>
                  <a:lnTo>
                    <a:pt x="2203" y="1082"/>
                  </a:lnTo>
                  <a:lnTo>
                    <a:pt x="2204" y="1081"/>
                  </a:lnTo>
                  <a:lnTo>
                    <a:pt x="2204" y="1081"/>
                  </a:lnTo>
                  <a:lnTo>
                    <a:pt x="2204" y="1080"/>
                  </a:lnTo>
                  <a:lnTo>
                    <a:pt x="2204" y="1079"/>
                  </a:lnTo>
                  <a:lnTo>
                    <a:pt x="2204" y="1078"/>
                  </a:lnTo>
                  <a:lnTo>
                    <a:pt x="2204" y="1077"/>
                  </a:lnTo>
                  <a:lnTo>
                    <a:pt x="2204" y="1076"/>
                  </a:lnTo>
                  <a:lnTo>
                    <a:pt x="2205" y="1075"/>
                  </a:lnTo>
                  <a:lnTo>
                    <a:pt x="2205" y="1075"/>
                  </a:lnTo>
                  <a:lnTo>
                    <a:pt x="2205" y="1073"/>
                  </a:lnTo>
                  <a:lnTo>
                    <a:pt x="2205" y="1073"/>
                  </a:lnTo>
                  <a:lnTo>
                    <a:pt x="2206" y="1072"/>
                  </a:lnTo>
                  <a:lnTo>
                    <a:pt x="2206" y="1071"/>
                  </a:lnTo>
                  <a:lnTo>
                    <a:pt x="2206" y="1070"/>
                  </a:lnTo>
                  <a:lnTo>
                    <a:pt x="2206" y="1069"/>
                  </a:lnTo>
                  <a:lnTo>
                    <a:pt x="2206" y="1068"/>
                  </a:lnTo>
                  <a:lnTo>
                    <a:pt x="2206" y="1067"/>
                  </a:lnTo>
                  <a:lnTo>
                    <a:pt x="2206" y="1066"/>
                  </a:lnTo>
                  <a:lnTo>
                    <a:pt x="2207" y="1065"/>
                  </a:lnTo>
                  <a:lnTo>
                    <a:pt x="2207" y="1064"/>
                  </a:lnTo>
                  <a:lnTo>
                    <a:pt x="2207" y="1063"/>
                  </a:lnTo>
                  <a:lnTo>
                    <a:pt x="2207" y="1062"/>
                  </a:lnTo>
                  <a:lnTo>
                    <a:pt x="2207" y="1062"/>
                  </a:lnTo>
                  <a:lnTo>
                    <a:pt x="2207" y="1060"/>
                  </a:lnTo>
                  <a:lnTo>
                    <a:pt x="2207" y="1060"/>
                  </a:lnTo>
                  <a:lnTo>
                    <a:pt x="2208" y="1058"/>
                  </a:lnTo>
                  <a:lnTo>
                    <a:pt x="2208" y="1058"/>
                  </a:lnTo>
                  <a:lnTo>
                    <a:pt x="2208" y="1057"/>
                  </a:lnTo>
                  <a:lnTo>
                    <a:pt x="2208" y="1056"/>
                  </a:lnTo>
                  <a:lnTo>
                    <a:pt x="2208" y="1055"/>
                  </a:lnTo>
                  <a:lnTo>
                    <a:pt x="2209" y="1054"/>
                  </a:lnTo>
                  <a:lnTo>
                    <a:pt x="2209" y="1053"/>
                  </a:lnTo>
                  <a:lnTo>
                    <a:pt x="2209" y="1052"/>
                  </a:lnTo>
                  <a:lnTo>
                    <a:pt x="2209" y="1051"/>
                  </a:lnTo>
                  <a:lnTo>
                    <a:pt x="2209" y="1050"/>
                  </a:lnTo>
                  <a:lnTo>
                    <a:pt x="2209" y="1049"/>
                  </a:lnTo>
                  <a:lnTo>
                    <a:pt x="2209" y="1048"/>
                  </a:lnTo>
                  <a:lnTo>
                    <a:pt x="2210" y="1047"/>
                  </a:lnTo>
                  <a:lnTo>
                    <a:pt x="2210" y="1046"/>
                  </a:lnTo>
                  <a:lnTo>
                    <a:pt x="2210" y="1045"/>
                  </a:lnTo>
                  <a:lnTo>
                    <a:pt x="2210" y="1044"/>
                  </a:lnTo>
                  <a:lnTo>
                    <a:pt x="2211" y="1043"/>
                  </a:lnTo>
                  <a:lnTo>
                    <a:pt x="2211" y="1042"/>
                  </a:lnTo>
                  <a:lnTo>
                    <a:pt x="2211" y="1041"/>
                  </a:lnTo>
                  <a:lnTo>
                    <a:pt x="2211" y="1040"/>
                  </a:lnTo>
                  <a:lnTo>
                    <a:pt x="2211" y="1039"/>
                  </a:lnTo>
                  <a:lnTo>
                    <a:pt x="2211" y="1038"/>
                  </a:lnTo>
                  <a:lnTo>
                    <a:pt x="2211" y="1037"/>
                  </a:lnTo>
                  <a:lnTo>
                    <a:pt x="2212" y="1036"/>
                  </a:lnTo>
                  <a:lnTo>
                    <a:pt x="2212" y="1035"/>
                  </a:lnTo>
                  <a:lnTo>
                    <a:pt x="2212" y="1034"/>
                  </a:lnTo>
                  <a:lnTo>
                    <a:pt x="2212" y="1033"/>
                  </a:lnTo>
                  <a:lnTo>
                    <a:pt x="2212" y="1032"/>
                  </a:lnTo>
                  <a:lnTo>
                    <a:pt x="2212" y="1030"/>
                  </a:lnTo>
                  <a:lnTo>
                    <a:pt x="2212" y="1030"/>
                  </a:lnTo>
                  <a:lnTo>
                    <a:pt x="2213" y="1029"/>
                  </a:lnTo>
                  <a:lnTo>
                    <a:pt x="2213" y="1027"/>
                  </a:lnTo>
                  <a:lnTo>
                    <a:pt x="2213" y="1027"/>
                  </a:lnTo>
                  <a:lnTo>
                    <a:pt x="2213" y="1025"/>
                  </a:lnTo>
                  <a:lnTo>
                    <a:pt x="2213" y="1024"/>
                  </a:lnTo>
                  <a:lnTo>
                    <a:pt x="2214" y="1024"/>
                  </a:lnTo>
                  <a:lnTo>
                    <a:pt x="2214" y="1022"/>
                  </a:lnTo>
                  <a:lnTo>
                    <a:pt x="2214" y="1021"/>
                  </a:lnTo>
                  <a:lnTo>
                    <a:pt x="2214" y="1020"/>
                  </a:lnTo>
                  <a:lnTo>
                    <a:pt x="2214" y="1019"/>
                  </a:lnTo>
                  <a:lnTo>
                    <a:pt x="2214" y="1018"/>
                  </a:lnTo>
                  <a:lnTo>
                    <a:pt x="2214" y="1017"/>
                  </a:lnTo>
                  <a:lnTo>
                    <a:pt x="2215" y="1016"/>
                  </a:lnTo>
                  <a:lnTo>
                    <a:pt x="2215" y="1015"/>
                  </a:lnTo>
                  <a:lnTo>
                    <a:pt x="2215" y="1014"/>
                  </a:lnTo>
                  <a:lnTo>
                    <a:pt x="2215" y="1013"/>
                  </a:lnTo>
                  <a:lnTo>
                    <a:pt x="2216" y="1012"/>
                  </a:lnTo>
                  <a:lnTo>
                    <a:pt x="2216" y="1011"/>
                  </a:lnTo>
                  <a:lnTo>
                    <a:pt x="2216" y="1010"/>
                  </a:lnTo>
                  <a:lnTo>
                    <a:pt x="2216" y="1009"/>
                  </a:lnTo>
                  <a:lnTo>
                    <a:pt x="2216" y="1007"/>
                  </a:lnTo>
                  <a:lnTo>
                    <a:pt x="2216" y="1007"/>
                  </a:lnTo>
                  <a:lnTo>
                    <a:pt x="2216" y="1006"/>
                  </a:lnTo>
                  <a:lnTo>
                    <a:pt x="2217" y="1004"/>
                  </a:lnTo>
                  <a:lnTo>
                    <a:pt x="2217" y="1003"/>
                  </a:lnTo>
                  <a:lnTo>
                    <a:pt x="2217" y="1002"/>
                  </a:lnTo>
                  <a:lnTo>
                    <a:pt x="2217" y="1001"/>
                  </a:lnTo>
                  <a:lnTo>
                    <a:pt x="2217" y="1000"/>
                  </a:lnTo>
                  <a:lnTo>
                    <a:pt x="2217" y="999"/>
                  </a:lnTo>
                  <a:lnTo>
                    <a:pt x="2217" y="998"/>
                  </a:lnTo>
                  <a:lnTo>
                    <a:pt x="2218" y="997"/>
                  </a:lnTo>
                  <a:lnTo>
                    <a:pt x="2218" y="996"/>
                  </a:lnTo>
                  <a:lnTo>
                    <a:pt x="2218" y="995"/>
                  </a:lnTo>
                  <a:lnTo>
                    <a:pt x="2218" y="994"/>
                  </a:lnTo>
                  <a:lnTo>
                    <a:pt x="2218" y="993"/>
                  </a:lnTo>
                  <a:lnTo>
                    <a:pt x="2219" y="992"/>
                  </a:lnTo>
                  <a:lnTo>
                    <a:pt x="2219" y="991"/>
                  </a:lnTo>
                  <a:lnTo>
                    <a:pt x="2219" y="990"/>
                  </a:lnTo>
                  <a:lnTo>
                    <a:pt x="2219" y="989"/>
                  </a:lnTo>
                  <a:lnTo>
                    <a:pt x="2219" y="988"/>
                  </a:lnTo>
                  <a:lnTo>
                    <a:pt x="2219" y="987"/>
                  </a:lnTo>
                  <a:lnTo>
                    <a:pt x="2220" y="986"/>
                  </a:lnTo>
                  <a:lnTo>
                    <a:pt x="2220" y="984"/>
                  </a:lnTo>
                  <a:lnTo>
                    <a:pt x="2220" y="983"/>
                  </a:lnTo>
                  <a:lnTo>
                    <a:pt x="2220" y="983"/>
                  </a:lnTo>
                  <a:lnTo>
                    <a:pt x="2220" y="981"/>
                  </a:lnTo>
                  <a:lnTo>
                    <a:pt x="2221" y="980"/>
                  </a:lnTo>
                  <a:lnTo>
                    <a:pt x="2221" y="979"/>
                  </a:lnTo>
                  <a:lnTo>
                    <a:pt x="2221" y="978"/>
                  </a:lnTo>
                  <a:lnTo>
                    <a:pt x="2221" y="977"/>
                  </a:lnTo>
                  <a:lnTo>
                    <a:pt x="2221" y="976"/>
                  </a:lnTo>
                  <a:lnTo>
                    <a:pt x="2221" y="975"/>
                  </a:lnTo>
                  <a:lnTo>
                    <a:pt x="2221" y="974"/>
                  </a:lnTo>
                  <a:lnTo>
                    <a:pt x="2222" y="973"/>
                  </a:lnTo>
                  <a:lnTo>
                    <a:pt x="2222" y="972"/>
                  </a:lnTo>
                  <a:lnTo>
                    <a:pt x="2222" y="971"/>
                  </a:lnTo>
                  <a:lnTo>
                    <a:pt x="2222" y="970"/>
                  </a:lnTo>
                  <a:lnTo>
                    <a:pt x="2222" y="969"/>
                  </a:lnTo>
                  <a:lnTo>
                    <a:pt x="2222" y="968"/>
                  </a:lnTo>
                  <a:lnTo>
                    <a:pt x="2222" y="967"/>
                  </a:lnTo>
                  <a:lnTo>
                    <a:pt x="2223" y="966"/>
                  </a:lnTo>
                  <a:lnTo>
                    <a:pt x="2223" y="965"/>
                  </a:lnTo>
                  <a:lnTo>
                    <a:pt x="2223" y="964"/>
                  </a:lnTo>
                  <a:lnTo>
                    <a:pt x="2223" y="963"/>
                  </a:lnTo>
                  <a:lnTo>
                    <a:pt x="2223" y="962"/>
                  </a:lnTo>
                  <a:lnTo>
                    <a:pt x="2224" y="961"/>
                  </a:lnTo>
                  <a:lnTo>
                    <a:pt x="2224" y="960"/>
                  </a:lnTo>
                  <a:lnTo>
                    <a:pt x="2224" y="959"/>
                  </a:lnTo>
                  <a:lnTo>
                    <a:pt x="2224" y="958"/>
                  </a:lnTo>
                  <a:lnTo>
                    <a:pt x="2224" y="957"/>
                  </a:lnTo>
                  <a:lnTo>
                    <a:pt x="2224" y="956"/>
                  </a:lnTo>
                  <a:lnTo>
                    <a:pt x="2225" y="955"/>
                  </a:lnTo>
                  <a:lnTo>
                    <a:pt x="2225" y="954"/>
                  </a:lnTo>
                  <a:lnTo>
                    <a:pt x="2225" y="953"/>
                  </a:lnTo>
                  <a:lnTo>
                    <a:pt x="2225" y="952"/>
                  </a:lnTo>
                  <a:lnTo>
                    <a:pt x="2225" y="951"/>
                  </a:lnTo>
                  <a:lnTo>
                    <a:pt x="2226" y="950"/>
                  </a:lnTo>
                  <a:lnTo>
                    <a:pt x="2226" y="949"/>
                  </a:lnTo>
                  <a:lnTo>
                    <a:pt x="2226" y="948"/>
                  </a:lnTo>
                  <a:lnTo>
                    <a:pt x="2226" y="947"/>
                  </a:lnTo>
                  <a:lnTo>
                    <a:pt x="2226" y="946"/>
                  </a:lnTo>
                  <a:lnTo>
                    <a:pt x="2226" y="945"/>
                  </a:lnTo>
                  <a:lnTo>
                    <a:pt x="2226" y="944"/>
                  </a:lnTo>
                  <a:lnTo>
                    <a:pt x="2227" y="943"/>
                  </a:lnTo>
                  <a:lnTo>
                    <a:pt x="2227" y="942"/>
                  </a:lnTo>
                  <a:lnTo>
                    <a:pt x="2227" y="942"/>
                  </a:lnTo>
                  <a:lnTo>
                    <a:pt x="2227" y="940"/>
                  </a:lnTo>
                  <a:lnTo>
                    <a:pt x="2227" y="940"/>
                  </a:lnTo>
                  <a:lnTo>
                    <a:pt x="2227" y="938"/>
                  </a:lnTo>
                  <a:lnTo>
                    <a:pt x="2227" y="938"/>
                  </a:lnTo>
                  <a:lnTo>
                    <a:pt x="2228" y="937"/>
                  </a:lnTo>
                  <a:lnTo>
                    <a:pt x="2228" y="936"/>
                  </a:lnTo>
                  <a:lnTo>
                    <a:pt x="2228" y="935"/>
                  </a:lnTo>
                  <a:lnTo>
                    <a:pt x="2228" y="934"/>
                  </a:lnTo>
                  <a:lnTo>
                    <a:pt x="2229" y="933"/>
                  </a:lnTo>
                  <a:lnTo>
                    <a:pt x="2229" y="932"/>
                  </a:lnTo>
                  <a:lnTo>
                    <a:pt x="2229" y="931"/>
                  </a:lnTo>
                  <a:lnTo>
                    <a:pt x="2229" y="930"/>
                  </a:lnTo>
                  <a:lnTo>
                    <a:pt x="2229" y="930"/>
                  </a:lnTo>
                  <a:lnTo>
                    <a:pt x="2229" y="928"/>
                  </a:lnTo>
                  <a:lnTo>
                    <a:pt x="2229" y="928"/>
                  </a:lnTo>
                  <a:lnTo>
                    <a:pt x="2230" y="927"/>
                  </a:lnTo>
                  <a:lnTo>
                    <a:pt x="2230" y="926"/>
                  </a:lnTo>
                  <a:lnTo>
                    <a:pt x="2230" y="925"/>
                  </a:lnTo>
                  <a:lnTo>
                    <a:pt x="2230" y="924"/>
                  </a:lnTo>
                  <a:lnTo>
                    <a:pt x="2230" y="923"/>
                  </a:lnTo>
                  <a:lnTo>
                    <a:pt x="2231" y="923"/>
                  </a:lnTo>
                  <a:lnTo>
                    <a:pt x="2231" y="922"/>
                  </a:lnTo>
                  <a:lnTo>
                    <a:pt x="2231" y="921"/>
                  </a:lnTo>
                  <a:lnTo>
                    <a:pt x="2231" y="920"/>
                  </a:lnTo>
                  <a:lnTo>
                    <a:pt x="2231" y="919"/>
                  </a:lnTo>
                  <a:lnTo>
                    <a:pt x="2231" y="919"/>
                  </a:lnTo>
                  <a:lnTo>
                    <a:pt x="2231" y="917"/>
                  </a:lnTo>
                  <a:lnTo>
                    <a:pt x="2232" y="917"/>
                  </a:lnTo>
                  <a:lnTo>
                    <a:pt x="2232" y="916"/>
                  </a:lnTo>
                  <a:lnTo>
                    <a:pt x="2232" y="915"/>
                  </a:lnTo>
                  <a:lnTo>
                    <a:pt x="2232" y="914"/>
                  </a:lnTo>
                  <a:lnTo>
                    <a:pt x="2232" y="914"/>
                  </a:lnTo>
                  <a:lnTo>
                    <a:pt x="2232" y="913"/>
                  </a:lnTo>
                  <a:lnTo>
                    <a:pt x="2232" y="912"/>
                  </a:lnTo>
                  <a:lnTo>
                    <a:pt x="2233" y="911"/>
                  </a:lnTo>
                  <a:lnTo>
                    <a:pt x="2233" y="910"/>
                  </a:lnTo>
                  <a:lnTo>
                    <a:pt x="2233" y="910"/>
                  </a:lnTo>
                  <a:lnTo>
                    <a:pt x="2233" y="909"/>
                  </a:lnTo>
                  <a:lnTo>
                    <a:pt x="2234" y="908"/>
                  </a:lnTo>
                  <a:lnTo>
                    <a:pt x="2234" y="907"/>
                  </a:lnTo>
                  <a:lnTo>
                    <a:pt x="2234" y="907"/>
                  </a:lnTo>
                  <a:lnTo>
                    <a:pt x="2234" y="906"/>
                  </a:lnTo>
                  <a:lnTo>
                    <a:pt x="2234" y="905"/>
                  </a:lnTo>
                  <a:lnTo>
                    <a:pt x="2234" y="904"/>
                  </a:lnTo>
                  <a:lnTo>
                    <a:pt x="2234" y="904"/>
                  </a:lnTo>
                  <a:lnTo>
                    <a:pt x="2235" y="903"/>
                  </a:lnTo>
                  <a:lnTo>
                    <a:pt x="2235" y="902"/>
                  </a:lnTo>
                  <a:lnTo>
                    <a:pt x="2235" y="902"/>
                  </a:lnTo>
                  <a:lnTo>
                    <a:pt x="2235" y="901"/>
                  </a:lnTo>
                  <a:lnTo>
                    <a:pt x="2235" y="900"/>
                  </a:lnTo>
                  <a:lnTo>
                    <a:pt x="2235" y="899"/>
                  </a:lnTo>
                  <a:lnTo>
                    <a:pt x="2235" y="899"/>
                  </a:lnTo>
                  <a:lnTo>
                    <a:pt x="2236" y="898"/>
                  </a:lnTo>
                  <a:lnTo>
                    <a:pt x="2236" y="897"/>
                  </a:lnTo>
                  <a:lnTo>
                    <a:pt x="2236" y="897"/>
                  </a:lnTo>
                  <a:lnTo>
                    <a:pt x="2236" y="896"/>
                  </a:lnTo>
                  <a:lnTo>
                    <a:pt x="2236" y="896"/>
                  </a:lnTo>
                  <a:lnTo>
                    <a:pt x="2237" y="895"/>
                  </a:lnTo>
                  <a:lnTo>
                    <a:pt x="2237" y="894"/>
                  </a:lnTo>
                  <a:lnTo>
                    <a:pt x="2237" y="894"/>
                  </a:lnTo>
                  <a:lnTo>
                    <a:pt x="2237" y="893"/>
                  </a:lnTo>
                  <a:lnTo>
                    <a:pt x="2237" y="892"/>
                  </a:lnTo>
                  <a:lnTo>
                    <a:pt x="2237" y="892"/>
                  </a:lnTo>
                  <a:lnTo>
                    <a:pt x="2237" y="891"/>
                  </a:lnTo>
                  <a:lnTo>
                    <a:pt x="2238" y="891"/>
                  </a:lnTo>
                  <a:lnTo>
                    <a:pt x="2238" y="890"/>
                  </a:lnTo>
                  <a:lnTo>
                    <a:pt x="2238" y="889"/>
                  </a:lnTo>
                  <a:lnTo>
                    <a:pt x="2238" y="889"/>
                  </a:lnTo>
                  <a:lnTo>
                    <a:pt x="2239" y="888"/>
                  </a:lnTo>
                  <a:lnTo>
                    <a:pt x="2239" y="887"/>
                  </a:lnTo>
                  <a:lnTo>
                    <a:pt x="2239" y="887"/>
                  </a:lnTo>
                  <a:lnTo>
                    <a:pt x="2239" y="886"/>
                  </a:lnTo>
                  <a:lnTo>
                    <a:pt x="2239" y="886"/>
                  </a:lnTo>
                  <a:lnTo>
                    <a:pt x="2239" y="886"/>
                  </a:lnTo>
                  <a:lnTo>
                    <a:pt x="2239" y="885"/>
                  </a:lnTo>
                  <a:lnTo>
                    <a:pt x="2240" y="884"/>
                  </a:lnTo>
                  <a:lnTo>
                    <a:pt x="2240" y="884"/>
                  </a:lnTo>
                  <a:lnTo>
                    <a:pt x="2240" y="883"/>
                  </a:lnTo>
                  <a:lnTo>
                    <a:pt x="2240" y="883"/>
                  </a:lnTo>
                  <a:lnTo>
                    <a:pt x="2240" y="882"/>
                  </a:lnTo>
                  <a:lnTo>
                    <a:pt x="2240" y="882"/>
                  </a:lnTo>
                  <a:lnTo>
                    <a:pt x="2240" y="881"/>
                  </a:lnTo>
                  <a:lnTo>
                    <a:pt x="2241" y="881"/>
                  </a:lnTo>
                  <a:lnTo>
                    <a:pt x="2241" y="881"/>
                  </a:lnTo>
                  <a:lnTo>
                    <a:pt x="2241" y="880"/>
                  </a:lnTo>
                  <a:lnTo>
                    <a:pt x="2241" y="879"/>
                  </a:lnTo>
                  <a:lnTo>
                    <a:pt x="2241" y="879"/>
                  </a:lnTo>
                  <a:lnTo>
                    <a:pt x="2242" y="879"/>
                  </a:lnTo>
                  <a:lnTo>
                    <a:pt x="2242" y="878"/>
                  </a:lnTo>
                  <a:lnTo>
                    <a:pt x="2242" y="878"/>
                  </a:lnTo>
                  <a:lnTo>
                    <a:pt x="2242" y="877"/>
                  </a:lnTo>
                  <a:lnTo>
                    <a:pt x="2242" y="877"/>
                  </a:lnTo>
                  <a:lnTo>
                    <a:pt x="2242" y="876"/>
                  </a:lnTo>
                  <a:lnTo>
                    <a:pt x="2242" y="876"/>
                  </a:lnTo>
                  <a:lnTo>
                    <a:pt x="2243" y="876"/>
                  </a:lnTo>
                  <a:lnTo>
                    <a:pt x="2243" y="875"/>
                  </a:lnTo>
                  <a:lnTo>
                    <a:pt x="2243" y="875"/>
                  </a:lnTo>
                  <a:lnTo>
                    <a:pt x="2243" y="874"/>
                  </a:lnTo>
                  <a:lnTo>
                    <a:pt x="2244" y="874"/>
                  </a:lnTo>
                  <a:lnTo>
                    <a:pt x="2244" y="874"/>
                  </a:lnTo>
                  <a:lnTo>
                    <a:pt x="2244" y="874"/>
                  </a:lnTo>
                  <a:lnTo>
                    <a:pt x="2244" y="873"/>
                  </a:lnTo>
                  <a:lnTo>
                    <a:pt x="2244" y="873"/>
                  </a:lnTo>
                  <a:lnTo>
                    <a:pt x="2244" y="873"/>
                  </a:lnTo>
                  <a:lnTo>
                    <a:pt x="2244" y="872"/>
                  </a:lnTo>
                  <a:lnTo>
                    <a:pt x="2245" y="872"/>
                  </a:lnTo>
                  <a:lnTo>
                    <a:pt x="2245" y="872"/>
                  </a:lnTo>
                  <a:lnTo>
                    <a:pt x="2245" y="871"/>
                  </a:lnTo>
                  <a:lnTo>
                    <a:pt x="2245" y="871"/>
                  </a:lnTo>
                  <a:lnTo>
                    <a:pt x="2245" y="871"/>
                  </a:lnTo>
                  <a:lnTo>
                    <a:pt x="2245" y="871"/>
                  </a:lnTo>
                  <a:lnTo>
                    <a:pt x="2245" y="870"/>
                  </a:lnTo>
                  <a:lnTo>
                    <a:pt x="2246" y="870"/>
                  </a:lnTo>
                  <a:lnTo>
                    <a:pt x="2246" y="870"/>
                  </a:lnTo>
                  <a:lnTo>
                    <a:pt x="2246" y="869"/>
                  </a:lnTo>
                  <a:lnTo>
                    <a:pt x="2246" y="869"/>
                  </a:lnTo>
                  <a:lnTo>
                    <a:pt x="2246" y="869"/>
                  </a:lnTo>
                  <a:lnTo>
                    <a:pt x="2247" y="869"/>
                  </a:lnTo>
                  <a:lnTo>
                    <a:pt x="2247" y="869"/>
                  </a:lnTo>
                  <a:lnTo>
                    <a:pt x="2247" y="869"/>
                  </a:lnTo>
                  <a:lnTo>
                    <a:pt x="2247" y="868"/>
                  </a:lnTo>
                  <a:lnTo>
                    <a:pt x="2247" y="868"/>
                  </a:lnTo>
                  <a:lnTo>
                    <a:pt x="2247" y="868"/>
                  </a:lnTo>
                  <a:lnTo>
                    <a:pt x="2247" y="868"/>
                  </a:lnTo>
                  <a:lnTo>
                    <a:pt x="2248" y="868"/>
                  </a:lnTo>
                  <a:lnTo>
                    <a:pt x="2248" y="868"/>
                  </a:lnTo>
                  <a:lnTo>
                    <a:pt x="2248" y="867"/>
                  </a:lnTo>
                  <a:lnTo>
                    <a:pt x="2248" y="867"/>
                  </a:lnTo>
                  <a:lnTo>
                    <a:pt x="2249" y="867"/>
                  </a:lnTo>
                  <a:lnTo>
                    <a:pt x="2249" y="867"/>
                  </a:lnTo>
                  <a:lnTo>
                    <a:pt x="2249" y="867"/>
                  </a:lnTo>
                  <a:lnTo>
                    <a:pt x="2249" y="867"/>
                  </a:lnTo>
                  <a:lnTo>
                    <a:pt x="2249" y="867"/>
                  </a:lnTo>
                  <a:lnTo>
                    <a:pt x="2249" y="866"/>
                  </a:lnTo>
                  <a:lnTo>
                    <a:pt x="2249" y="866"/>
                  </a:lnTo>
                  <a:lnTo>
                    <a:pt x="2250" y="866"/>
                  </a:lnTo>
                  <a:lnTo>
                    <a:pt x="2250" y="866"/>
                  </a:lnTo>
                  <a:lnTo>
                    <a:pt x="2250" y="866"/>
                  </a:lnTo>
                  <a:lnTo>
                    <a:pt x="2250" y="866"/>
                  </a:lnTo>
                  <a:lnTo>
                    <a:pt x="2250" y="866"/>
                  </a:lnTo>
                  <a:lnTo>
                    <a:pt x="2250" y="866"/>
                  </a:lnTo>
                  <a:lnTo>
                    <a:pt x="2250" y="866"/>
                  </a:lnTo>
                  <a:lnTo>
                    <a:pt x="2251" y="866"/>
                  </a:lnTo>
                  <a:lnTo>
                    <a:pt x="2251" y="866"/>
                  </a:lnTo>
                  <a:lnTo>
                    <a:pt x="2251" y="866"/>
                  </a:lnTo>
                  <a:lnTo>
                    <a:pt x="2251" y="866"/>
                  </a:lnTo>
                  <a:lnTo>
                    <a:pt x="2251" y="866"/>
                  </a:lnTo>
                  <a:lnTo>
                    <a:pt x="2252" y="866"/>
                  </a:lnTo>
                  <a:lnTo>
                    <a:pt x="2252" y="866"/>
                  </a:lnTo>
                  <a:lnTo>
                    <a:pt x="2252" y="866"/>
                  </a:lnTo>
                  <a:lnTo>
                    <a:pt x="2252" y="866"/>
                  </a:lnTo>
                  <a:lnTo>
                    <a:pt x="2252" y="866"/>
                  </a:lnTo>
                  <a:lnTo>
                    <a:pt x="2252" y="866"/>
                  </a:lnTo>
                  <a:lnTo>
                    <a:pt x="2253" y="866"/>
                  </a:lnTo>
                  <a:lnTo>
                    <a:pt x="2253" y="866"/>
                  </a:lnTo>
                  <a:lnTo>
                    <a:pt x="2253" y="866"/>
                  </a:lnTo>
                  <a:lnTo>
                    <a:pt x="2253" y="867"/>
                  </a:lnTo>
                  <a:lnTo>
                    <a:pt x="2253" y="867"/>
                  </a:lnTo>
                  <a:lnTo>
                    <a:pt x="2254" y="867"/>
                  </a:lnTo>
                  <a:lnTo>
                    <a:pt x="2254" y="867"/>
                  </a:lnTo>
                  <a:lnTo>
                    <a:pt x="2254" y="867"/>
                  </a:lnTo>
                  <a:lnTo>
                    <a:pt x="2254" y="867"/>
                  </a:lnTo>
                  <a:lnTo>
                    <a:pt x="2254" y="867"/>
                  </a:lnTo>
                  <a:lnTo>
                    <a:pt x="2254" y="868"/>
                  </a:lnTo>
                  <a:lnTo>
                    <a:pt x="2254" y="868"/>
                  </a:lnTo>
                  <a:lnTo>
                    <a:pt x="2255" y="868"/>
                  </a:lnTo>
                  <a:lnTo>
                    <a:pt x="2255" y="868"/>
                  </a:lnTo>
                  <a:lnTo>
                    <a:pt x="2255" y="868"/>
                  </a:lnTo>
                  <a:lnTo>
                    <a:pt x="2255" y="868"/>
                  </a:lnTo>
                  <a:lnTo>
                    <a:pt x="2255" y="868"/>
                  </a:lnTo>
                  <a:lnTo>
                    <a:pt x="2255" y="869"/>
                  </a:lnTo>
                  <a:lnTo>
                    <a:pt x="2255" y="869"/>
                  </a:lnTo>
                  <a:lnTo>
                    <a:pt x="2256" y="869"/>
                  </a:lnTo>
                  <a:lnTo>
                    <a:pt x="2256" y="869"/>
                  </a:lnTo>
                  <a:lnTo>
                    <a:pt x="2256" y="869"/>
                  </a:lnTo>
                  <a:lnTo>
                    <a:pt x="2256" y="870"/>
                  </a:lnTo>
                  <a:lnTo>
                    <a:pt x="2257" y="870"/>
                  </a:lnTo>
                  <a:lnTo>
                    <a:pt x="2257" y="870"/>
                  </a:lnTo>
                  <a:lnTo>
                    <a:pt x="2257" y="871"/>
                  </a:lnTo>
                  <a:lnTo>
                    <a:pt x="2257" y="871"/>
                  </a:lnTo>
                  <a:lnTo>
                    <a:pt x="2257" y="871"/>
                  </a:lnTo>
                  <a:lnTo>
                    <a:pt x="2257" y="871"/>
                  </a:lnTo>
                  <a:lnTo>
                    <a:pt x="2257" y="871"/>
                  </a:lnTo>
                  <a:lnTo>
                    <a:pt x="2258" y="872"/>
                  </a:lnTo>
                  <a:lnTo>
                    <a:pt x="2258" y="872"/>
                  </a:lnTo>
                  <a:lnTo>
                    <a:pt x="2258" y="873"/>
                  </a:lnTo>
                  <a:lnTo>
                    <a:pt x="2258" y="873"/>
                  </a:lnTo>
                  <a:lnTo>
                    <a:pt x="2258" y="873"/>
                  </a:lnTo>
                  <a:lnTo>
                    <a:pt x="2259" y="873"/>
                  </a:lnTo>
                  <a:lnTo>
                    <a:pt x="2259" y="874"/>
                  </a:lnTo>
                  <a:lnTo>
                    <a:pt x="2259" y="874"/>
                  </a:lnTo>
                  <a:lnTo>
                    <a:pt x="2259" y="874"/>
                  </a:lnTo>
                  <a:lnTo>
                    <a:pt x="2259" y="875"/>
                  </a:lnTo>
                  <a:lnTo>
                    <a:pt x="2259" y="875"/>
                  </a:lnTo>
                  <a:lnTo>
                    <a:pt x="2259" y="876"/>
                  </a:lnTo>
                  <a:lnTo>
                    <a:pt x="2260" y="876"/>
                  </a:lnTo>
                  <a:lnTo>
                    <a:pt x="2260" y="876"/>
                  </a:lnTo>
                  <a:lnTo>
                    <a:pt x="2260" y="877"/>
                  </a:lnTo>
                  <a:lnTo>
                    <a:pt x="2260" y="877"/>
                  </a:lnTo>
                  <a:lnTo>
                    <a:pt x="2260" y="877"/>
                  </a:lnTo>
                  <a:lnTo>
                    <a:pt x="2260" y="878"/>
                  </a:lnTo>
                  <a:lnTo>
                    <a:pt x="2260" y="878"/>
                  </a:lnTo>
                  <a:lnTo>
                    <a:pt x="2261" y="879"/>
                  </a:lnTo>
                  <a:lnTo>
                    <a:pt x="2261" y="879"/>
                  </a:lnTo>
                  <a:lnTo>
                    <a:pt x="2261" y="879"/>
                  </a:lnTo>
                  <a:lnTo>
                    <a:pt x="2261" y="880"/>
                  </a:lnTo>
                  <a:lnTo>
                    <a:pt x="2262" y="880"/>
                  </a:lnTo>
                  <a:lnTo>
                    <a:pt x="2262" y="881"/>
                  </a:lnTo>
                  <a:lnTo>
                    <a:pt x="2262" y="881"/>
                  </a:lnTo>
                  <a:lnTo>
                    <a:pt x="2262" y="882"/>
                  </a:lnTo>
                  <a:lnTo>
                    <a:pt x="2262" y="882"/>
                  </a:lnTo>
                  <a:lnTo>
                    <a:pt x="2262" y="882"/>
                  </a:lnTo>
                  <a:lnTo>
                    <a:pt x="2262" y="883"/>
                  </a:lnTo>
                  <a:lnTo>
                    <a:pt x="2263" y="884"/>
                  </a:lnTo>
                  <a:lnTo>
                    <a:pt x="2263" y="884"/>
                  </a:lnTo>
                  <a:lnTo>
                    <a:pt x="2263" y="885"/>
                  </a:lnTo>
                  <a:lnTo>
                    <a:pt x="2263" y="885"/>
                  </a:lnTo>
                  <a:lnTo>
                    <a:pt x="2263" y="886"/>
                  </a:lnTo>
                  <a:lnTo>
                    <a:pt x="2263" y="886"/>
                  </a:lnTo>
                  <a:lnTo>
                    <a:pt x="2263" y="887"/>
                  </a:lnTo>
                  <a:lnTo>
                    <a:pt x="2264" y="887"/>
                  </a:lnTo>
                  <a:lnTo>
                    <a:pt x="2264" y="888"/>
                  </a:lnTo>
                  <a:lnTo>
                    <a:pt x="2264" y="888"/>
                  </a:lnTo>
                  <a:lnTo>
                    <a:pt x="2264" y="889"/>
                  </a:lnTo>
                  <a:lnTo>
                    <a:pt x="2264" y="889"/>
                  </a:lnTo>
                  <a:lnTo>
                    <a:pt x="2265" y="890"/>
                  </a:lnTo>
                  <a:lnTo>
                    <a:pt x="2265" y="891"/>
                  </a:lnTo>
                  <a:lnTo>
                    <a:pt x="2265" y="891"/>
                  </a:lnTo>
                  <a:lnTo>
                    <a:pt x="2265" y="892"/>
                  </a:lnTo>
                  <a:lnTo>
                    <a:pt x="2265" y="892"/>
                  </a:lnTo>
                  <a:lnTo>
                    <a:pt x="2265" y="893"/>
                  </a:lnTo>
                  <a:lnTo>
                    <a:pt x="2265" y="894"/>
                  </a:lnTo>
                  <a:lnTo>
                    <a:pt x="2266" y="894"/>
                  </a:lnTo>
                  <a:lnTo>
                    <a:pt x="2266" y="895"/>
                  </a:lnTo>
                  <a:lnTo>
                    <a:pt x="2266" y="895"/>
                  </a:lnTo>
                  <a:lnTo>
                    <a:pt x="2266" y="896"/>
                  </a:lnTo>
                  <a:lnTo>
                    <a:pt x="2267" y="897"/>
                  </a:lnTo>
                  <a:lnTo>
                    <a:pt x="2267" y="897"/>
                  </a:lnTo>
                  <a:lnTo>
                    <a:pt x="2267" y="898"/>
                  </a:lnTo>
                  <a:lnTo>
                    <a:pt x="2267" y="899"/>
                  </a:lnTo>
                  <a:lnTo>
                    <a:pt x="2267" y="899"/>
                  </a:lnTo>
                  <a:lnTo>
                    <a:pt x="2267" y="900"/>
                  </a:lnTo>
                  <a:lnTo>
                    <a:pt x="2267" y="900"/>
                  </a:lnTo>
                  <a:lnTo>
                    <a:pt x="2268" y="901"/>
                  </a:lnTo>
                  <a:lnTo>
                    <a:pt x="2268" y="902"/>
                  </a:lnTo>
                  <a:lnTo>
                    <a:pt x="2268" y="902"/>
                  </a:lnTo>
                  <a:lnTo>
                    <a:pt x="2268" y="903"/>
                  </a:lnTo>
                  <a:lnTo>
                    <a:pt x="2268" y="904"/>
                  </a:lnTo>
                  <a:lnTo>
                    <a:pt x="2268" y="904"/>
                  </a:lnTo>
                  <a:lnTo>
                    <a:pt x="2268" y="905"/>
                  </a:lnTo>
                  <a:lnTo>
                    <a:pt x="2269" y="906"/>
                  </a:lnTo>
                  <a:lnTo>
                    <a:pt x="2269" y="907"/>
                  </a:lnTo>
                  <a:lnTo>
                    <a:pt x="2269" y="907"/>
                  </a:lnTo>
                  <a:lnTo>
                    <a:pt x="2269" y="908"/>
                  </a:lnTo>
                  <a:lnTo>
                    <a:pt x="2269" y="909"/>
                  </a:lnTo>
                  <a:lnTo>
                    <a:pt x="2270" y="909"/>
                  </a:lnTo>
                  <a:lnTo>
                    <a:pt x="2270" y="910"/>
                  </a:lnTo>
                  <a:lnTo>
                    <a:pt x="2270" y="911"/>
                  </a:lnTo>
                  <a:lnTo>
                    <a:pt x="2270" y="912"/>
                  </a:lnTo>
                  <a:lnTo>
                    <a:pt x="2270" y="912"/>
                  </a:lnTo>
                  <a:lnTo>
                    <a:pt x="2270" y="913"/>
                  </a:lnTo>
                  <a:lnTo>
                    <a:pt x="2270" y="914"/>
                  </a:lnTo>
                  <a:lnTo>
                    <a:pt x="2271" y="914"/>
                  </a:lnTo>
                  <a:lnTo>
                    <a:pt x="2271" y="915"/>
                  </a:lnTo>
                  <a:lnTo>
                    <a:pt x="2271" y="916"/>
                  </a:lnTo>
                  <a:lnTo>
                    <a:pt x="2271" y="917"/>
                  </a:lnTo>
                  <a:lnTo>
                    <a:pt x="2272" y="917"/>
                  </a:lnTo>
                  <a:lnTo>
                    <a:pt x="2272" y="918"/>
                  </a:lnTo>
                  <a:lnTo>
                    <a:pt x="2272" y="919"/>
                  </a:lnTo>
                  <a:lnTo>
                    <a:pt x="2272" y="920"/>
                  </a:lnTo>
                  <a:lnTo>
                    <a:pt x="2272" y="920"/>
                  </a:lnTo>
                  <a:lnTo>
                    <a:pt x="2272" y="921"/>
                  </a:lnTo>
                  <a:lnTo>
                    <a:pt x="2272" y="922"/>
                  </a:lnTo>
                  <a:lnTo>
                    <a:pt x="2273" y="923"/>
                  </a:lnTo>
                  <a:lnTo>
                    <a:pt x="2273" y="924"/>
                  </a:lnTo>
                  <a:lnTo>
                    <a:pt x="2273" y="925"/>
                  </a:lnTo>
                  <a:lnTo>
                    <a:pt x="2273" y="925"/>
                  </a:lnTo>
                  <a:lnTo>
                    <a:pt x="2273" y="926"/>
                  </a:lnTo>
                  <a:lnTo>
                    <a:pt x="2273" y="927"/>
                  </a:lnTo>
                  <a:lnTo>
                    <a:pt x="2273" y="928"/>
                  </a:lnTo>
                  <a:lnTo>
                    <a:pt x="2274" y="928"/>
                  </a:lnTo>
                  <a:lnTo>
                    <a:pt x="2274" y="929"/>
                  </a:lnTo>
                  <a:lnTo>
                    <a:pt x="2274" y="930"/>
                  </a:lnTo>
                  <a:lnTo>
                    <a:pt x="2274" y="931"/>
                  </a:lnTo>
                  <a:lnTo>
                    <a:pt x="2274" y="932"/>
                  </a:lnTo>
                  <a:lnTo>
                    <a:pt x="2275" y="933"/>
                  </a:lnTo>
                  <a:lnTo>
                    <a:pt x="2275" y="933"/>
                  </a:lnTo>
                  <a:lnTo>
                    <a:pt x="2275" y="934"/>
                  </a:lnTo>
                  <a:lnTo>
                    <a:pt x="2275" y="935"/>
                  </a:lnTo>
                  <a:lnTo>
                    <a:pt x="2275" y="936"/>
                  </a:lnTo>
                  <a:lnTo>
                    <a:pt x="2275" y="937"/>
                  </a:lnTo>
                  <a:lnTo>
                    <a:pt x="2275" y="938"/>
                  </a:lnTo>
                  <a:lnTo>
                    <a:pt x="2276" y="938"/>
                  </a:lnTo>
                  <a:lnTo>
                    <a:pt x="2276" y="939"/>
                  </a:lnTo>
                  <a:lnTo>
                    <a:pt x="2276" y="940"/>
                  </a:lnTo>
                  <a:lnTo>
                    <a:pt x="2276" y="941"/>
                  </a:lnTo>
                  <a:lnTo>
                    <a:pt x="2277" y="942"/>
                  </a:lnTo>
                  <a:lnTo>
                    <a:pt x="2277" y="943"/>
                  </a:lnTo>
                  <a:lnTo>
                    <a:pt x="2277" y="943"/>
                  </a:lnTo>
                  <a:lnTo>
                    <a:pt x="2277" y="945"/>
                  </a:lnTo>
                  <a:lnTo>
                    <a:pt x="2277" y="945"/>
                  </a:lnTo>
                  <a:lnTo>
                    <a:pt x="2277" y="946"/>
                  </a:lnTo>
                  <a:lnTo>
                    <a:pt x="2277" y="947"/>
                  </a:lnTo>
                  <a:lnTo>
                    <a:pt x="2278" y="948"/>
                  </a:lnTo>
                  <a:lnTo>
                    <a:pt x="2278" y="949"/>
                  </a:lnTo>
                  <a:lnTo>
                    <a:pt x="2278" y="950"/>
                  </a:lnTo>
                  <a:lnTo>
                    <a:pt x="2278" y="951"/>
                  </a:lnTo>
                  <a:lnTo>
                    <a:pt x="2278" y="951"/>
                  </a:lnTo>
                  <a:lnTo>
                    <a:pt x="2278" y="952"/>
                  </a:lnTo>
                  <a:lnTo>
                    <a:pt x="2278" y="953"/>
                  </a:lnTo>
                  <a:lnTo>
                    <a:pt x="2279" y="954"/>
                  </a:lnTo>
                  <a:lnTo>
                    <a:pt x="2279" y="955"/>
                  </a:lnTo>
                  <a:lnTo>
                    <a:pt x="2279" y="956"/>
                  </a:lnTo>
                  <a:lnTo>
                    <a:pt x="2279" y="957"/>
                  </a:lnTo>
                  <a:lnTo>
                    <a:pt x="2279" y="958"/>
                  </a:lnTo>
                  <a:lnTo>
                    <a:pt x="2280" y="958"/>
                  </a:lnTo>
                  <a:lnTo>
                    <a:pt x="2280" y="960"/>
                  </a:lnTo>
                  <a:lnTo>
                    <a:pt x="2280" y="960"/>
                  </a:lnTo>
                  <a:lnTo>
                    <a:pt x="2280" y="961"/>
                  </a:lnTo>
                  <a:lnTo>
                    <a:pt x="2280" y="962"/>
                  </a:lnTo>
                  <a:lnTo>
                    <a:pt x="2280" y="963"/>
                  </a:lnTo>
                  <a:lnTo>
                    <a:pt x="2280" y="964"/>
                  </a:lnTo>
                  <a:lnTo>
                    <a:pt x="2281" y="965"/>
                  </a:lnTo>
                  <a:lnTo>
                    <a:pt x="2281" y="966"/>
                  </a:lnTo>
                  <a:lnTo>
                    <a:pt x="2281" y="966"/>
                  </a:lnTo>
                  <a:lnTo>
                    <a:pt x="2281" y="968"/>
                  </a:lnTo>
                  <a:lnTo>
                    <a:pt x="2282" y="968"/>
                  </a:lnTo>
                  <a:lnTo>
                    <a:pt x="2282" y="969"/>
                  </a:lnTo>
                  <a:lnTo>
                    <a:pt x="2282" y="970"/>
                  </a:lnTo>
                  <a:lnTo>
                    <a:pt x="2282" y="971"/>
                  </a:lnTo>
                  <a:lnTo>
                    <a:pt x="2282" y="972"/>
                  </a:lnTo>
                  <a:lnTo>
                    <a:pt x="2282" y="973"/>
                  </a:lnTo>
                  <a:lnTo>
                    <a:pt x="2282" y="974"/>
                  </a:lnTo>
                  <a:lnTo>
                    <a:pt x="2283" y="974"/>
                  </a:lnTo>
                  <a:lnTo>
                    <a:pt x="2283" y="976"/>
                  </a:lnTo>
                  <a:lnTo>
                    <a:pt x="2283" y="976"/>
                  </a:lnTo>
                  <a:lnTo>
                    <a:pt x="2283" y="978"/>
                  </a:lnTo>
                  <a:lnTo>
                    <a:pt x="2283" y="978"/>
                  </a:lnTo>
                  <a:lnTo>
                    <a:pt x="2283" y="979"/>
                  </a:lnTo>
                  <a:lnTo>
                    <a:pt x="2283" y="980"/>
                  </a:lnTo>
                  <a:lnTo>
                    <a:pt x="2284" y="981"/>
                  </a:lnTo>
                  <a:lnTo>
                    <a:pt x="2284" y="982"/>
                  </a:lnTo>
                  <a:lnTo>
                    <a:pt x="2284" y="983"/>
                  </a:lnTo>
                  <a:lnTo>
                    <a:pt x="2284" y="984"/>
                  </a:lnTo>
                  <a:lnTo>
                    <a:pt x="2284" y="984"/>
                  </a:lnTo>
                  <a:lnTo>
                    <a:pt x="2285" y="986"/>
                  </a:lnTo>
                  <a:lnTo>
                    <a:pt x="2285" y="986"/>
                  </a:lnTo>
                  <a:lnTo>
                    <a:pt x="2285" y="987"/>
                  </a:lnTo>
                  <a:lnTo>
                    <a:pt x="2285" y="988"/>
                  </a:lnTo>
                  <a:lnTo>
                    <a:pt x="2285" y="989"/>
                  </a:lnTo>
                  <a:lnTo>
                    <a:pt x="2285" y="990"/>
                  </a:lnTo>
                  <a:lnTo>
                    <a:pt x="2286" y="991"/>
                  </a:lnTo>
                  <a:lnTo>
                    <a:pt x="2286" y="992"/>
                  </a:lnTo>
                  <a:lnTo>
                    <a:pt x="2286" y="992"/>
                  </a:lnTo>
                  <a:lnTo>
                    <a:pt x="2286" y="994"/>
                  </a:lnTo>
                  <a:lnTo>
                    <a:pt x="2286" y="994"/>
                  </a:lnTo>
                  <a:lnTo>
                    <a:pt x="2287" y="995"/>
                  </a:lnTo>
                  <a:lnTo>
                    <a:pt x="2287" y="996"/>
                  </a:lnTo>
                  <a:lnTo>
                    <a:pt x="2287" y="997"/>
                  </a:lnTo>
                  <a:lnTo>
                    <a:pt x="2287" y="998"/>
                  </a:lnTo>
                  <a:lnTo>
                    <a:pt x="2287" y="999"/>
                  </a:lnTo>
                  <a:lnTo>
                    <a:pt x="2287" y="1000"/>
                  </a:lnTo>
                  <a:lnTo>
                    <a:pt x="2287" y="1001"/>
                  </a:lnTo>
                  <a:lnTo>
                    <a:pt x="2288" y="1002"/>
                  </a:lnTo>
                  <a:lnTo>
                    <a:pt x="2288" y="1002"/>
                  </a:lnTo>
                  <a:lnTo>
                    <a:pt x="2288" y="1003"/>
                  </a:lnTo>
                  <a:lnTo>
                    <a:pt x="2288" y="1004"/>
                  </a:lnTo>
                  <a:lnTo>
                    <a:pt x="2288" y="1005"/>
                  </a:lnTo>
                  <a:lnTo>
                    <a:pt x="2288" y="1006"/>
                  </a:lnTo>
                  <a:lnTo>
                    <a:pt x="2288" y="1007"/>
                  </a:lnTo>
                  <a:lnTo>
                    <a:pt x="2289" y="1008"/>
                  </a:lnTo>
                  <a:lnTo>
                    <a:pt x="2289" y="1009"/>
                  </a:lnTo>
                  <a:lnTo>
                    <a:pt x="2289" y="1009"/>
                  </a:lnTo>
                  <a:lnTo>
                    <a:pt x="2289" y="1010"/>
                  </a:lnTo>
                  <a:lnTo>
                    <a:pt x="2290" y="1011"/>
                  </a:lnTo>
                  <a:lnTo>
                    <a:pt x="2290" y="1012"/>
                  </a:lnTo>
                  <a:lnTo>
                    <a:pt x="2290" y="1013"/>
                  </a:lnTo>
                  <a:lnTo>
                    <a:pt x="2290" y="1014"/>
                  </a:lnTo>
                  <a:lnTo>
                    <a:pt x="2290" y="1015"/>
                  </a:lnTo>
                  <a:lnTo>
                    <a:pt x="2290" y="1015"/>
                  </a:lnTo>
                  <a:lnTo>
                    <a:pt x="2290" y="1016"/>
                  </a:lnTo>
                  <a:lnTo>
                    <a:pt x="2291" y="1017"/>
                  </a:lnTo>
                  <a:lnTo>
                    <a:pt x="2291" y="1018"/>
                  </a:lnTo>
                  <a:lnTo>
                    <a:pt x="2291" y="1019"/>
                  </a:lnTo>
                  <a:lnTo>
                    <a:pt x="2291" y="1020"/>
                  </a:lnTo>
                  <a:lnTo>
                    <a:pt x="2291" y="1020"/>
                  </a:lnTo>
                  <a:lnTo>
                    <a:pt x="2291" y="1021"/>
                  </a:lnTo>
                  <a:lnTo>
                    <a:pt x="2291" y="1022"/>
                  </a:lnTo>
                  <a:lnTo>
                    <a:pt x="2292" y="1023"/>
                  </a:lnTo>
                  <a:lnTo>
                    <a:pt x="2292" y="1024"/>
                  </a:lnTo>
                  <a:lnTo>
                    <a:pt x="2292" y="1025"/>
                  </a:lnTo>
                  <a:lnTo>
                    <a:pt x="2292" y="1025"/>
                  </a:lnTo>
                  <a:lnTo>
                    <a:pt x="2292" y="1026"/>
                  </a:lnTo>
                  <a:lnTo>
                    <a:pt x="2293" y="1027"/>
                  </a:lnTo>
                  <a:lnTo>
                    <a:pt x="2293" y="1028"/>
                  </a:lnTo>
                  <a:lnTo>
                    <a:pt x="2293" y="1029"/>
                  </a:lnTo>
                  <a:lnTo>
                    <a:pt x="2293" y="1030"/>
                  </a:lnTo>
                  <a:lnTo>
                    <a:pt x="2293" y="1030"/>
                  </a:lnTo>
                  <a:lnTo>
                    <a:pt x="2293" y="1031"/>
                  </a:lnTo>
                  <a:lnTo>
                    <a:pt x="2293" y="1032"/>
                  </a:lnTo>
                  <a:lnTo>
                    <a:pt x="2294" y="1033"/>
                  </a:lnTo>
                  <a:lnTo>
                    <a:pt x="2294" y="1034"/>
                  </a:lnTo>
                  <a:lnTo>
                    <a:pt x="2294" y="1034"/>
                  </a:lnTo>
                  <a:lnTo>
                    <a:pt x="2294" y="1035"/>
                  </a:lnTo>
                  <a:lnTo>
                    <a:pt x="2295" y="1036"/>
                  </a:lnTo>
                  <a:lnTo>
                    <a:pt x="2295" y="1037"/>
                  </a:lnTo>
                  <a:lnTo>
                    <a:pt x="2295" y="1037"/>
                  </a:lnTo>
                  <a:lnTo>
                    <a:pt x="2295" y="1038"/>
                  </a:lnTo>
                  <a:lnTo>
                    <a:pt x="2295" y="1039"/>
                  </a:lnTo>
                  <a:lnTo>
                    <a:pt x="2295" y="1040"/>
                  </a:lnTo>
                  <a:lnTo>
                    <a:pt x="2295" y="1040"/>
                  </a:lnTo>
                  <a:lnTo>
                    <a:pt x="2296" y="1041"/>
                  </a:lnTo>
                  <a:lnTo>
                    <a:pt x="2296" y="1042"/>
                  </a:lnTo>
                  <a:lnTo>
                    <a:pt x="2296" y="1043"/>
                  </a:lnTo>
                  <a:lnTo>
                    <a:pt x="2296" y="1043"/>
                  </a:lnTo>
                  <a:lnTo>
                    <a:pt x="2296" y="1044"/>
                  </a:lnTo>
                  <a:lnTo>
                    <a:pt x="2296" y="1045"/>
                  </a:lnTo>
                  <a:lnTo>
                    <a:pt x="2296" y="1046"/>
                  </a:lnTo>
                  <a:lnTo>
                    <a:pt x="2297" y="1047"/>
                  </a:lnTo>
                  <a:lnTo>
                    <a:pt x="2297" y="1047"/>
                  </a:lnTo>
                  <a:lnTo>
                    <a:pt x="2297" y="1048"/>
                  </a:lnTo>
                  <a:lnTo>
                    <a:pt x="2297" y="1049"/>
                  </a:lnTo>
                  <a:lnTo>
                    <a:pt x="2297" y="1049"/>
                  </a:lnTo>
                  <a:lnTo>
                    <a:pt x="2298" y="1050"/>
                  </a:lnTo>
                  <a:lnTo>
                    <a:pt x="2298" y="1051"/>
                  </a:lnTo>
                  <a:lnTo>
                    <a:pt x="2298" y="1052"/>
                  </a:lnTo>
                  <a:lnTo>
                    <a:pt x="2298" y="1052"/>
                  </a:lnTo>
                  <a:lnTo>
                    <a:pt x="2298" y="1053"/>
                  </a:lnTo>
                  <a:lnTo>
                    <a:pt x="2298" y="1053"/>
                  </a:lnTo>
                  <a:lnTo>
                    <a:pt x="2298" y="1054"/>
                  </a:lnTo>
                  <a:lnTo>
                    <a:pt x="2299" y="1055"/>
                  </a:lnTo>
                  <a:lnTo>
                    <a:pt x="2299" y="1056"/>
                  </a:lnTo>
                  <a:lnTo>
                    <a:pt x="2299" y="1056"/>
                  </a:lnTo>
                  <a:lnTo>
                    <a:pt x="2299" y="1057"/>
                  </a:lnTo>
                  <a:lnTo>
                    <a:pt x="2300" y="1058"/>
                  </a:lnTo>
                  <a:lnTo>
                    <a:pt x="2300" y="1058"/>
                  </a:lnTo>
                  <a:lnTo>
                    <a:pt x="2300" y="1059"/>
                  </a:lnTo>
                  <a:lnTo>
                    <a:pt x="2300" y="1060"/>
                  </a:lnTo>
                  <a:lnTo>
                    <a:pt x="2300" y="1060"/>
                  </a:lnTo>
                  <a:lnTo>
                    <a:pt x="2300" y="1061"/>
                  </a:lnTo>
                  <a:lnTo>
                    <a:pt x="2300" y="1062"/>
                  </a:lnTo>
                  <a:lnTo>
                    <a:pt x="2301" y="1062"/>
                  </a:lnTo>
                  <a:lnTo>
                    <a:pt x="2301" y="1063"/>
                  </a:lnTo>
                  <a:lnTo>
                    <a:pt x="2301" y="1063"/>
                  </a:lnTo>
                  <a:lnTo>
                    <a:pt x="2301" y="1064"/>
                  </a:lnTo>
                  <a:lnTo>
                    <a:pt x="2301" y="1065"/>
                  </a:lnTo>
                  <a:lnTo>
                    <a:pt x="2301" y="1065"/>
                  </a:lnTo>
                  <a:lnTo>
                    <a:pt x="2301" y="1066"/>
                  </a:lnTo>
                  <a:lnTo>
                    <a:pt x="2302" y="1066"/>
                  </a:lnTo>
                  <a:lnTo>
                    <a:pt x="2302" y="1067"/>
                  </a:lnTo>
                  <a:lnTo>
                    <a:pt x="2302" y="1068"/>
                  </a:lnTo>
                  <a:lnTo>
                    <a:pt x="2302" y="1068"/>
                  </a:lnTo>
                  <a:lnTo>
                    <a:pt x="2302" y="1069"/>
                  </a:lnTo>
                  <a:lnTo>
                    <a:pt x="2303" y="1069"/>
                  </a:lnTo>
                  <a:lnTo>
                    <a:pt x="2303" y="1070"/>
                  </a:lnTo>
                  <a:lnTo>
                    <a:pt x="2303" y="1070"/>
                  </a:lnTo>
                  <a:lnTo>
                    <a:pt x="2303" y="1071"/>
                  </a:lnTo>
                  <a:lnTo>
                    <a:pt x="2303" y="1071"/>
                  </a:lnTo>
                  <a:lnTo>
                    <a:pt x="2303" y="1072"/>
                  </a:lnTo>
                  <a:lnTo>
                    <a:pt x="2303" y="1073"/>
                  </a:lnTo>
                  <a:lnTo>
                    <a:pt x="2304" y="1073"/>
                  </a:lnTo>
                  <a:lnTo>
                    <a:pt x="2304" y="1074"/>
                  </a:lnTo>
                  <a:lnTo>
                    <a:pt x="2304" y="1074"/>
                  </a:lnTo>
                  <a:lnTo>
                    <a:pt x="2304" y="1075"/>
                  </a:lnTo>
                  <a:lnTo>
                    <a:pt x="2305" y="1075"/>
                  </a:lnTo>
                  <a:lnTo>
                    <a:pt x="2305" y="1076"/>
                  </a:lnTo>
                  <a:lnTo>
                    <a:pt x="2305" y="1076"/>
                  </a:lnTo>
                  <a:lnTo>
                    <a:pt x="2305" y="1077"/>
                  </a:lnTo>
                  <a:lnTo>
                    <a:pt x="2305" y="1077"/>
                  </a:lnTo>
                  <a:lnTo>
                    <a:pt x="2305" y="1078"/>
                  </a:lnTo>
                  <a:lnTo>
                    <a:pt x="2305" y="1078"/>
                  </a:lnTo>
                  <a:lnTo>
                    <a:pt x="2306" y="1079"/>
                  </a:lnTo>
                  <a:lnTo>
                    <a:pt x="2306" y="1079"/>
                  </a:lnTo>
                  <a:lnTo>
                    <a:pt x="2306" y="1080"/>
                  </a:lnTo>
                  <a:lnTo>
                    <a:pt x="2306" y="1080"/>
                  </a:lnTo>
                  <a:lnTo>
                    <a:pt x="2306" y="1080"/>
                  </a:lnTo>
                  <a:lnTo>
                    <a:pt x="2306" y="1081"/>
                  </a:lnTo>
                  <a:lnTo>
                    <a:pt x="2306" y="1081"/>
                  </a:lnTo>
                  <a:lnTo>
                    <a:pt x="2307" y="1082"/>
                  </a:lnTo>
                  <a:lnTo>
                    <a:pt x="2307" y="1082"/>
                  </a:lnTo>
                  <a:lnTo>
                    <a:pt x="2307" y="1083"/>
                  </a:lnTo>
                  <a:lnTo>
                    <a:pt x="2307" y="1083"/>
                  </a:lnTo>
                  <a:lnTo>
                    <a:pt x="2307" y="1083"/>
                  </a:lnTo>
                  <a:lnTo>
                    <a:pt x="2308" y="1084"/>
                  </a:lnTo>
                  <a:lnTo>
                    <a:pt x="2308" y="1084"/>
                  </a:lnTo>
                  <a:lnTo>
                    <a:pt x="2308" y="1085"/>
                  </a:lnTo>
                  <a:lnTo>
                    <a:pt x="2308" y="1085"/>
                  </a:lnTo>
                  <a:lnTo>
                    <a:pt x="2308" y="1085"/>
                  </a:lnTo>
                  <a:lnTo>
                    <a:pt x="2308" y="1086"/>
                  </a:lnTo>
                  <a:lnTo>
                    <a:pt x="2308" y="1086"/>
                  </a:lnTo>
                  <a:lnTo>
                    <a:pt x="2309" y="1086"/>
                  </a:lnTo>
                  <a:lnTo>
                    <a:pt x="2309" y="1087"/>
                  </a:lnTo>
                  <a:lnTo>
                    <a:pt x="2309" y="1087"/>
                  </a:lnTo>
                  <a:lnTo>
                    <a:pt x="2309" y="1088"/>
                  </a:lnTo>
                  <a:lnTo>
                    <a:pt x="2310" y="1088"/>
                  </a:lnTo>
                  <a:lnTo>
                    <a:pt x="2310" y="1088"/>
                  </a:lnTo>
                  <a:lnTo>
                    <a:pt x="2310" y="1088"/>
                  </a:lnTo>
                  <a:lnTo>
                    <a:pt x="2310" y="1089"/>
                  </a:lnTo>
                  <a:lnTo>
                    <a:pt x="2310" y="1089"/>
                  </a:lnTo>
                  <a:lnTo>
                    <a:pt x="2310" y="1089"/>
                  </a:lnTo>
                  <a:lnTo>
                    <a:pt x="2310" y="1089"/>
                  </a:lnTo>
                  <a:lnTo>
                    <a:pt x="2311" y="1090"/>
                  </a:lnTo>
                  <a:lnTo>
                    <a:pt x="2311" y="1090"/>
                  </a:lnTo>
                  <a:lnTo>
                    <a:pt x="2311" y="1091"/>
                  </a:lnTo>
                  <a:lnTo>
                    <a:pt x="2311" y="1091"/>
                  </a:lnTo>
                  <a:lnTo>
                    <a:pt x="2311" y="1091"/>
                  </a:lnTo>
                  <a:lnTo>
                    <a:pt x="2311" y="1091"/>
                  </a:lnTo>
                  <a:lnTo>
                    <a:pt x="2311" y="1091"/>
                  </a:lnTo>
                  <a:lnTo>
                    <a:pt x="2312" y="1092"/>
                  </a:lnTo>
                  <a:lnTo>
                    <a:pt x="2312" y="1092"/>
                  </a:lnTo>
                  <a:lnTo>
                    <a:pt x="2312" y="1092"/>
                  </a:lnTo>
                  <a:lnTo>
                    <a:pt x="2312" y="1093"/>
                  </a:lnTo>
                  <a:lnTo>
                    <a:pt x="2312" y="1093"/>
                  </a:lnTo>
                  <a:lnTo>
                    <a:pt x="2313" y="1093"/>
                  </a:lnTo>
                  <a:lnTo>
                    <a:pt x="2313" y="1093"/>
                  </a:lnTo>
                  <a:lnTo>
                    <a:pt x="2313" y="1093"/>
                  </a:lnTo>
                  <a:lnTo>
                    <a:pt x="2313" y="1094"/>
                  </a:lnTo>
                  <a:lnTo>
                    <a:pt x="2313" y="1094"/>
                  </a:lnTo>
                  <a:lnTo>
                    <a:pt x="2313" y="1094"/>
                  </a:lnTo>
                  <a:lnTo>
                    <a:pt x="2314" y="1094"/>
                  </a:lnTo>
                  <a:lnTo>
                    <a:pt x="2314" y="1094"/>
                  </a:lnTo>
                  <a:lnTo>
                    <a:pt x="2314" y="1094"/>
                  </a:lnTo>
                  <a:lnTo>
                    <a:pt x="2314" y="1094"/>
                  </a:lnTo>
                  <a:lnTo>
                    <a:pt x="2314" y="1095"/>
                  </a:lnTo>
                  <a:lnTo>
                    <a:pt x="2315" y="1095"/>
                  </a:lnTo>
                  <a:lnTo>
                    <a:pt x="2315" y="1095"/>
                  </a:lnTo>
                  <a:lnTo>
                    <a:pt x="2315" y="1095"/>
                  </a:lnTo>
                  <a:lnTo>
                    <a:pt x="2315" y="1095"/>
                  </a:lnTo>
                  <a:lnTo>
                    <a:pt x="2315" y="1095"/>
                  </a:lnTo>
                  <a:lnTo>
                    <a:pt x="2315" y="1096"/>
                  </a:lnTo>
                  <a:lnTo>
                    <a:pt x="2315" y="1096"/>
                  </a:lnTo>
                  <a:lnTo>
                    <a:pt x="2316" y="1096"/>
                  </a:lnTo>
                  <a:lnTo>
                    <a:pt x="2316" y="1096"/>
                  </a:lnTo>
                  <a:lnTo>
                    <a:pt x="2316" y="1096"/>
                  </a:lnTo>
                  <a:lnTo>
                    <a:pt x="2316" y="1096"/>
                  </a:lnTo>
                  <a:lnTo>
                    <a:pt x="2316" y="1096"/>
                  </a:lnTo>
                  <a:lnTo>
                    <a:pt x="2316" y="1096"/>
                  </a:lnTo>
                  <a:lnTo>
                    <a:pt x="2316" y="1096"/>
                  </a:lnTo>
                  <a:lnTo>
                    <a:pt x="2317" y="1096"/>
                  </a:lnTo>
                  <a:lnTo>
                    <a:pt x="2317" y="1096"/>
                  </a:lnTo>
                  <a:lnTo>
                    <a:pt x="2317" y="1096"/>
                  </a:lnTo>
                  <a:lnTo>
                    <a:pt x="2317" y="1096"/>
                  </a:lnTo>
                  <a:lnTo>
                    <a:pt x="2317" y="1096"/>
                  </a:lnTo>
                  <a:lnTo>
                    <a:pt x="2318" y="1096"/>
                  </a:lnTo>
                  <a:lnTo>
                    <a:pt x="2318" y="1096"/>
                  </a:lnTo>
                  <a:lnTo>
                    <a:pt x="2318" y="1096"/>
                  </a:lnTo>
                  <a:lnTo>
                    <a:pt x="2318" y="1096"/>
                  </a:lnTo>
                  <a:lnTo>
                    <a:pt x="2318" y="1096"/>
                  </a:lnTo>
                  <a:lnTo>
                    <a:pt x="2318" y="1096"/>
                  </a:lnTo>
                  <a:lnTo>
                    <a:pt x="2319" y="1096"/>
                  </a:lnTo>
                  <a:lnTo>
                    <a:pt x="2319" y="1096"/>
                  </a:lnTo>
                  <a:lnTo>
                    <a:pt x="2319" y="1096"/>
                  </a:lnTo>
                  <a:lnTo>
                    <a:pt x="2319" y="1096"/>
                  </a:lnTo>
                  <a:lnTo>
                    <a:pt x="2319" y="1096"/>
                  </a:lnTo>
                  <a:lnTo>
                    <a:pt x="2319" y="1096"/>
                  </a:lnTo>
                  <a:lnTo>
                    <a:pt x="2319" y="1096"/>
                  </a:lnTo>
                  <a:lnTo>
                    <a:pt x="2320" y="1096"/>
                  </a:lnTo>
                  <a:lnTo>
                    <a:pt x="2320" y="1096"/>
                  </a:lnTo>
                  <a:lnTo>
                    <a:pt x="2320" y="1096"/>
                  </a:lnTo>
                  <a:lnTo>
                    <a:pt x="2320" y="1096"/>
                  </a:lnTo>
                  <a:lnTo>
                    <a:pt x="2320" y="1096"/>
                  </a:lnTo>
                  <a:lnTo>
                    <a:pt x="2321" y="1096"/>
                  </a:lnTo>
                  <a:lnTo>
                    <a:pt x="2321" y="1096"/>
                  </a:lnTo>
                  <a:lnTo>
                    <a:pt x="2321" y="1096"/>
                  </a:lnTo>
                  <a:lnTo>
                    <a:pt x="2321" y="1096"/>
                  </a:lnTo>
                  <a:lnTo>
                    <a:pt x="2321" y="1096"/>
                  </a:lnTo>
                  <a:lnTo>
                    <a:pt x="2321" y="1096"/>
                  </a:lnTo>
                  <a:lnTo>
                    <a:pt x="2321" y="1095"/>
                  </a:lnTo>
                  <a:lnTo>
                    <a:pt x="2322" y="1095"/>
                  </a:lnTo>
                  <a:lnTo>
                    <a:pt x="2322" y="1095"/>
                  </a:lnTo>
                  <a:lnTo>
                    <a:pt x="2322" y="1095"/>
                  </a:lnTo>
                  <a:lnTo>
                    <a:pt x="2322" y="1095"/>
                  </a:lnTo>
                  <a:lnTo>
                    <a:pt x="2323" y="1095"/>
                  </a:lnTo>
                  <a:lnTo>
                    <a:pt x="2323" y="1094"/>
                  </a:lnTo>
                  <a:lnTo>
                    <a:pt x="2323" y="1094"/>
                  </a:lnTo>
                  <a:lnTo>
                    <a:pt x="2323" y="1094"/>
                  </a:lnTo>
                  <a:lnTo>
                    <a:pt x="2323" y="1094"/>
                  </a:lnTo>
                  <a:lnTo>
                    <a:pt x="2323" y="1094"/>
                  </a:lnTo>
                  <a:lnTo>
                    <a:pt x="2323" y="1094"/>
                  </a:lnTo>
                  <a:lnTo>
                    <a:pt x="2324" y="1094"/>
                  </a:lnTo>
                  <a:lnTo>
                    <a:pt x="2324" y="1093"/>
                  </a:lnTo>
                  <a:lnTo>
                    <a:pt x="2324" y="1093"/>
                  </a:lnTo>
                  <a:lnTo>
                    <a:pt x="2324" y="1093"/>
                  </a:lnTo>
                  <a:lnTo>
                    <a:pt x="2324" y="1093"/>
                  </a:lnTo>
                  <a:lnTo>
                    <a:pt x="2324" y="1093"/>
                  </a:lnTo>
                  <a:lnTo>
                    <a:pt x="2324" y="1092"/>
                  </a:lnTo>
                  <a:lnTo>
                    <a:pt x="2325" y="1092"/>
                  </a:lnTo>
                  <a:lnTo>
                    <a:pt x="2325" y="1092"/>
                  </a:lnTo>
                  <a:lnTo>
                    <a:pt x="2325" y="1092"/>
                  </a:lnTo>
                  <a:lnTo>
                    <a:pt x="2325" y="1091"/>
                  </a:lnTo>
                  <a:lnTo>
                    <a:pt x="2325" y="1091"/>
                  </a:lnTo>
                  <a:lnTo>
                    <a:pt x="2326" y="1091"/>
                  </a:lnTo>
                  <a:lnTo>
                    <a:pt x="2326" y="1091"/>
                  </a:lnTo>
                  <a:lnTo>
                    <a:pt x="2326" y="1090"/>
                  </a:lnTo>
                  <a:lnTo>
                    <a:pt x="2326" y="1090"/>
                  </a:lnTo>
                  <a:lnTo>
                    <a:pt x="2326" y="1090"/>
                  </a:lnTo>
                  <a:lnTo>
                    <a:pt x="2326" y="1089"/>
                  </a:lnTo>
                  <a:lnTo>
                    <a:pt x="2326" y="1089"/>
                  </a:lnTo>
                  <a:lnTo>
                    <a:pt x="2327" y="1089"/>
                  </a:lnTo>
                  <a:lnTo>
                    <a:pt x="2327" y="1089"/>
                  </a:lnTo>
                  <a:lnTo>
                    <a:pt x="2327" y="1088"/>
                  </a:lnTo>
                  <a:lnTo>
                    <a:pt x="2327" y="1088"/>
                  </a:lnTo>
                  <a:lnTo>
                    <a:pt x="2328" y="1088"/>
                  </a:lnTo>
                  <a:lnTo>
                    <a:pt x="2328" y="1088"/>
                  </a:lnTo>
                  <a:lnTo>
                    <a:pt x="2328" y="1087"/>
                  </a:lnTo>
                  <a:lnTo>
                    <a:pt x="2328" y="1087"/>
                  </a:lnTo>
                  <a:lnTo>
                    <a:pt x="2328" y="1086"/>
                  </a:lnTo>
                  <a:lnTo>
                    <a:pt x="2328" y="1086"/>
                  </a:lnTo>
                  <a:lnTo>
                    <a:pt x="2328" y="1086"/>
                  </a:lnTo>
                  <a:lnTo>
                    <a:pt x="2329" y="1085"/>
                  </a:lnTo>
                  <a:lnTo>
                    <a:pt x="2329" y="1085"/>
                  </a:lnTo>
                  <a:lnTo>
                    <a:pt x="2329" y="1085"/>
                  </a:lnTo>
                  <a:lnTo>
                    <a:pt x="2329" y="1085"/>
                  </a:lnTo>
                  <a:lnTo>
                    <a:pt x="2329" y="1084"/>
                  </a:lnTo>
                  <a:lnTo>
                    <a:pt x="2329" y="1084"/>
                  </a:lnTo>
                  <a:lnTo>
                    <a:pt x="2329" y="1083"/>
                  </a:lnTo>
                  <a:lnTo>
                    <a:pt x="2330" y="1083"/>
                  </a:lnTo>
                  <a:lnTo>
                    <a:pt x="2330" y="1083"/>
                  </a:lnTo>
                  <a:lnTo>
                    <a:pt x="2330" y="1082"/>
                  </a:lnTo>
                  <a:lnTo>
                    <a:pt x="2330" y="1082"/>
                  </a:lnTo>
                  <a:lnTo>
                    <a:pt x="2330" y="1081"/>
                  </a:lnTo>
                  <a:lnTo>
                    <a:pt x="2331" y="1081"/>
                  </a:lnTo>
                  <a:lnTo>
                    <a:pt x="2331" y="1081"/>
                  </a:lnTo>
                  <a:lnTo>
                    <a:pt x="2331" y="1080"/>
                  </a:lnTo>
                  <a:lnTo>
                    <a:pt x="2331" y="1080"/>
                  </a:lnTo>
                  <a:lnTo>
                    <a:pt x="2331" y="1079"/>
                  </a:lnTo>
                  <a:lnTo>
                    <a:pt x="2331" y="1079"/>
                  </a:lnTo>
                  <a:lnTo>
                    <a:pt x="2331" y="1078"/>
                  </a:lnTo>
                  <a:lnTo>
                    <a:pt x="2332" y="1078"/>
                  </a:lnTo>
                  <a:lnTo>
                    <a:pt x="2332" y="1078"/>
                  </a:lnTo>
                  <a:lnTo>
                    <a:pt x="2332" y="1077"/>
                  </a:lnTo>
                  <a:lnTo>
                    <a:pt x="2332" y="1076"/>
                  </a:lnTo>
                  <a:lnTo>
                    <a:pt x="2333" y="1076"/>
                  </a:lnTo>
                  <a:lnTo>
                    <a:pt x="2333" y="1076"/>
                  </a:lnTo>
                  <a:lnTo>
                    <a:pt x="2333" y="1075"/>
                  </a:lnTo>
                  <a:lnTo>
                    <a:pt x="2333" y="1075"/>
                  </a:lnTo>
                  <a:lnTo>
                    <a:pt x="2333" y="1075"/>
                  </a:lnTo>
                  <a:lnTo>
                    <a:pt x="2333" y="1074"/>
                  </a:lnTo>
                  <a:lnTo>
                    <a:pt x="2333" y="1073"/>
                  </a:lnTo>
                  <a:lnTo>
                    <a:pt x="2334" y="1073"/>
                  </a:lnTo>
                  <a:lnTo>
                    <a:pt x="2334" y="1073"/>
                  </a:lnTo>
                  <a:lnTo>
                    <a:pt x="2334" y="1072"/>
                  </a:lnTo>
                  <a:lnTo>
                    <a:pt x="2334" y="1071"/>
                  </a:lnTo>
                  <a:lnTo>
                    <a:pt x="2334" y="1071"/>
                  </a:lnTo>
                  <a:lnTo>
                    <a:pt x="2334" y="1070"/>
                  </a:lnTo>
                  <a:lnTo>
                    <a:pt x="2334" y="1070"/>
                  </a:lnTo>
                  <a:lnTo>
                    <a:pt x="2335" y="1070"/>
                  </a:lnTo>
                  <a:lnTo>
                    <a:pt x="2335" y="1069"/>
                  </a:lnTo>
                  <a:lnTo>
                    <a:pt x="2335" y="1068"/>
                  </a:lnTo>
                  <a:lnTo>
                    <a:pt x="2335" y="1068"/>
                  </a:lnTo>
                  <a:lnTo>
                    <a:pt x="2335" y="1067"/>
                  </a:lnTo>
                  <a:lnTo>
                    <a:pt x="2336" y="1067"/>
                  </a:lnTo>
                  <a:lnTo>
                    <a:pt x="2336" y="1066"/>
                  </a:lnTo>
                  <a:lnTo>
                    <a:pt x="2336" y="1066"/>
                  </a:lnTo>
                  <a:lnTo>
                    <a:pt x="2336" y="1065"/>
                  </a:lnTo>
                  <a:lnTo>
                    <a:pt x="2336" y="1065"/>
                  </a:lnTo>
                  <a:lnTo>
                    <a:pt x="2336" y="1064"/>
                  </a:lnTo>
                  <a:lnTo>
                    <a:pt x="2336" y="1064"/>
                  </a:lnTo>
                  <a:lnTo>
                    <a:pt x="2337" y="1063"/>
                  </a:lnTo>
                  <a:lnTo>
                    <a:pt x="2337" y="1063"/>
                  </a:lnTo>
                  <a:lnTo>
                    <a:pt x="2337" y="1062"/>
                  </a:lnTo>
                  <a:lnTo>
                    <a:pt x="2337" y="1062"/>
                  </a:lnTo>
                  <a:lnTo>
                    <a:pt x="2338" y="1061"/>
                  </a:lnTo>
                  <a:lnTo>
                    <a:pt x="2338" y="1060"/>
                  </a:lnTo>
                  <a:lnTo>
                    <a:pt x="2338" y="1060"/>
                  </a:lnTo>
                  <a:lnTo>
                    <a:pt x="2338" y="1059"/>
                  </a:lnTo>
                  <a:lnTo>
                    <a:pt x="2338" y="1059"/>
                  </a:lnTo>
                  <a:lnTo>
                    <a:pt x="2338" y="1058"/>
                  </a:lnTo>
                  <a:lnTo>
                    <a:pt x="2338" y="1058"/>
                  </a:lnTo>
                  <a:lnTo>
                    <a:pt x="2339" y="1057"/>
                  </a:lnTo>
                  <a:lnTo>
                    <a:pt x="2339" y="1057"/>
                  </a:lnTo>
                  <a:lnTo>
                    <a:pt x="2339" y="1056"/>
                  </a:lnTo>
                  <a:lnTo>
                    <a:pt x="2339" y="1055"/>
                  </a:lnTo>
                  <a:lnTo>
                    <a:pt x="2339" y="1055"/>
                  </a:lnTo>
                  <a:lnTo>
                    <a:pt x="2339" y="1054"/>
                  </a:lnTo>
                  <a:lnTo>
                    <a:pt x="2339" y="1053"/>
                  </a:lnTo>
                  <a:lnTo>
                    <a:pt x="2340" y="1053"/>
                  </a:lnTo>
                  <a:lnTo>
                    <a:pt x="2340" y="1052"/>
                  </a:lnTo>
                  <a:lnTo>
                    <a:pt x="2340" y="1052"/>
                  </a:lnTo>
                  <a:lnTo>
                    <a:pt x="2340" y="1051"/>
                  </a:lnTo>
                  <a:lnTo>
                    <a:pt x="2340" y="1050"/>
                  </a:lnTo>
                  <a:lnTo>
                    <a:pt x="2341" y="1050"/>
                  </a:lnTo>
                  <a:lnTo>
                    <a:pt x="2341" y="1049"/>
                  </a:lnTo>
                  <a:lnTo>
                    <a:pt x="2341" y="1048"/>
                  </a:lnTo>
                  <a:lnTo>
                    <a:pt x="2341" y="1048"/>
                  </a:lnTo>
                  <a:lnTo>
                    <a:pt x="2341" y="1047"/>
                  </a:lnTo>
                  <a:lnTo>
                    <a:pt x="2341" y="1047"/>
                  </a:lnTo>
                  <a:lnTo>
                    <a:pt x="2341" y="1046"/>
                  </a:lnTo>
                  <a:lnTo>
                    <a:pt x="2342" y="1045"/>
                  </a:lnTo>
                  <a:lnTo>
                    <a:pt x="2342" y="1045"/>
                  </a:lnTo>
                  <a:lnTo>
                    <a:pt x="2342" y="1044"/>
                  </a:lnTo>
                  <a:lnTo>
                    <a:pt x="2342" y="1043"/>
                  </a:lnTo>
                  <a:lnTo>
                    <a:pt x="2343" y="1043"/>
                  </a:lnTo>
                  <a:lnTo>
                    <a:pt x="2343" y="1042"/>
                  </a:lnTo>
                  <a:lnTo>
                    <a:pt x="2343" y="1042"/>
                  </a:lnTo>
                  <a:lnTo>
                    <a:pt x="2343" y="1041"/>
                  </a:lnTo>
                  <a:lnTo>
                    <a:pt x="2343" y="1040"/>
                  </a:lnTo>
                  <a:lnTo>
                    <a:pt x="2343" y="1040"/>
                  </a:lnTo>
                  <a:lnTo>
                    <a:pt x="2343" y="1039"/>
                  </a:lnTo>
                  <a:lnTo>
                    <a:pt x="2344" y="1038"/>
                  </a:lnTo>
                  <a:lnTo>
                    <a:pt x="2344" y="1038"/>
                  </a:lnTo>
                  <a:lnTo>
                    <a:pt x="2344" y="1037"/>
                  </a:lnTo>
                  <a:lnTo>
                    <a:pt x="2344" y="1037"/>
                  </a:lnTo>
                  <a:lnTo>
                    <a:pt x="2344" y="1036"/>
                  </a:lnTo>
                  <a:lnTo>
                    <a:pt x="2344" y="1035"/>
                  </a:lnTo>
                  <a:lnTo>
                    <a:pt x="2344" y="1035"/>
                  </a:lnTo>
                  <a:lnTo>
                    <a:pt x="2345" y="1034"/>
                  </a:lnTo>
                  <a:lnTo>
                    <a:pt x="2345" y="1034"/>
                  </a:lnTo>
                  <a:lnTo>
                    <a:pt x="2345" y="1033"/>
                  </a:lnTo>
                  <a:lnTo>
                    <a:pt x="2345" y="1032"/>
                  </a:lnTo>
                  <a:lnTo>
                    <a:pt x="2345" y="1031"/>
                  </a:lnTo>
                  <a:lnTo>
                    <a:pt x="2346" y="1031"/>
                  </a:lnTo>
                  <a:lnTo>
                    <a:pt x="2346" y="1030"/>
                  </a:lnTo>
                  <a:lnTo>
                    <a:pt x="2346" y="1029"/>
                  </a:lnTo>
                  <a:lnTo>
                    <a:pt x="2346" y="1029"/>
                  </a:lnTo>
                  <a:lnTo>
                    <a:pt x="2346" y="1028"/>
                  </a:lnTo>
                  <a:lnTo>
                    <a:pt x="2346" y="1027"/>
                  </a:lnTo>
                  <a:lnTo>
                    <a:pt x="2347" y="1027"/>
                  </a:lnTo>
                  <a:lnTo>
                    <a:pt x="2347" y="1026"/>
                  </a:lnTo>
                  <a:lnTo>
                    <a:pt x="2347" y="1025"/>
                  </a:lnTo>
                  <a:lnTo>
                    <a:pt x="2347" y="1025"/>
                  </a:lnTo>
                  <a:lnTo>
                    <a:pt x="2347" y="1024"/>
                  </a:lnTo>
                  <a:lnTo>
                    <a:pt x="2348" y="1024"/>
                  </a:lnTo>
                  <a:lnTo>
                    <a:pt x="2348" y="1023"/>
                  </a:lnTo>
                  <a:lnTo>
                    <a:pt x="2348" y="1022"/>
                  </a:lnTo>
                  <a:lnTo>
                    <a:pt x="2348" y="1022"/>
                  </a:lnTo>
                  <a:lnTo>
                    <a:pt x="2348" y="1021"/>
                  </a:lnTo>
                  <a:lnTo>
                    <a:pt x="2348" y="1020"/>
                  </a:lnTo>
                  <a:lnTo>
                    <a:pt x="2348" y="1019"/>
                  </a:lnTo>
                  <a:lnTo>
                    <a:pt x="2349" y="1019"/>
                  </a:lnTo>
                  <a:lnTo>
                    <a:pt x="2349" y="1018"/>
                  </a:lnTo>
                  <a:lnTo>
                    <a:pt x="2349" y="1017"/>
                  </a:lnTo>
                  <a:lnTo>
                    <a:pt x="2349" y="1017"/>
                  </a:lnTo>
                  <a:lnTo>
                    <a:pt x="2349" y="1016"/>
                  </a:lnTo>
                  <a:lnTo>
                    <a:pt x="2349" y="1015"/>
                  </a:lnTo>
                  <a:lnTo>
                    <a:pt x="2349" y="1015"/>
                  </a:lnTo>
                  <a:lnTo>
                    <a:pt x="2350" y="1014"/>
                  </a:lnTo>
                  <a:lnTo>
                    <a:pt x="2350" y="1014"/>
                  </a:lnTo>
                  <a:lnTo>
                    <a:pt x="2350" y="1013"/>
                  </a:lnTo>
                  <a:lnTo>
                    <a:pt x="2350" y="1012"/>
                  </a:lnTo>
                  <a:lnTo>
                    <a:pt x="2351" y="1012"/>
                  </a:lnTo>
                  <a:lnTo>
                    <a:pt x="2351" y="1011"/>
                  </a:lnTo>
                  <a:lnTo>
                    <a:pt x="2351" y="1010"/>
                  </a:lnTo>
                  <a:lnTo>
                    <a:pt x="2351" y="1009"/>
                  </a:lnTo>
                  <a:lnTo>
                    <a:pt x="2351" y="1009"/>
                  </a:lnTo>
                  <a:lnTo>
                    <a:pt x="2351" y="1008"/>
                  </a:lnTo>
                  <a:lnTo>
                    <a:pt x="2351" y="1007"/>
                  </a:lnTo>
                  <a:lnTo>
                    <a:pt x="2352" y="1007"/>
                  </a:lnTo>
                  <a:lnTo>
                    <a:pt x="2352" y="1006"/>
                  </a:lnTo>
                  <a:lnTo>
                    <a:pt x="2352" y="1006"/>
                  </a:lnTo>
                  <a:lnTo>
                    <a:pt x="2352" y="1005"/>
                  </a:lnTo>
                  <a:lnTo>
                    <a:pt x="2352" y="1004"/>
                  </a:lnTo>
                  <a:lnTo>
                    <a:pt x="2352" y="1004"/>
                  </a:lnTo>
                  <a:lnTo>
                    <a:pt x="2352" y="1003"/>
                  </a:lnTo>
                  <a:lnTo>
                    <a:pt x="2353" y="1002"/>
                  </a:lnTo>
                  <a:lnTo>
                    <a:pt x="2353" y="1002"/>
                  </a:lnTo>
                  <a:lnTo>
                    <a:pt x="2353" y="1001"/>
                  </a:lnTo>
                  <a:lnTo>
                    <a:pt x="2353" y="1000"/>
                  </a:lnTo>
                  <a:lnTo>
                    <a:pt x="2353" y="1000"/>
                  </a:lnTo>
                  <a:lnTo>
                    <a:pt x="2354" y="999"/>
                  </a:lnTo>
                  <a:lnTo>
                    <a:pt x="2354" y="998"/>
                  </a:lnTo>
                  <a:lnTo>
                    <a:pt x="2354" y="998"/>
                  </a:lnTo>
                  <a:lnTo>
                    <a:pt x="2354" y="997"/>
                  </a:lnTo>
                  <a:lnTo>
                    <a:pt x="2354" y="996"/>
                  </a:lnTo>
                  <a:lnTo>
                    <a:pt x="2354" y="996"/>
                  </a:lnTo>
                  <a:lnTo>
                    <a:pt x="2354" y="995"/>
                  </a:lnTo>
                  <a:lnTo>
                    <a:pt x="2355" y="994"/>
                  </a:lnTo>
                  <a:lnTo>
                    <a:pt x="2355" y="994"/>
                  </a:lnTo>
                  <a:lnTo>
                    <a:pt x="2355" y="993"/>
                  </a:lnTo>
                  <a:lnTo>
                    <a:pt x="2355" y="992"/>
                  </a:lnTo>
                  <a:lnTo>
                    <a:pt x="2356" y="992"/>
                  </a:lnTo>
                  <a:lnTo>
                    <a:pt x="2356" y="991"/>
                  </a:lnTo>
                  <a:lnTo>
                    <a:pt x="2356" y="991"/>
                  </a:lnTo>
                  <a:lnTo>
                    <a:pt x="2356" y="990"/>
                  </a:lnTo>
                  <a:lnTo>
                    <a:pt x="2356" y="989"/>
                  </a:lnTo>
                  <a:lnTo>
                    <a:pt x="2356" y="989"/>
                  </a:lnTo>
                  <a:lnTo>
                    <a:pt x="2356" y="988"/>
                  </a:lnTo>
                  <a:lnTo>
                    <a:pt x="2357" y="988"/>
                  </a:lnTo>
                  <a:lnTo>
                    <a:pt x="2357" y="987"/>
                  </a:lnTo>
                  <a:lnTo>
                    <a:pt x="2357" y="986"/>
                  </a:lnTo>
                  <a:lnTo>
                    <a:pt x="2357" y="986"/>
                  </a:lnTo>
                  <a:lnTo>
                    <a:pt x="2357" y="985"/>
                  </a:lnTo>
                  <a:lnTo>
                    <a:pt x="2357" y="984"/>
                  </a:lnTo>
                  <a:lnTo>
                    <a:pt x="2357" y="984"/>
                  </a:lnTo>
                  <a:lnTo>
                    <a:pt x="2358" y="983"/>
                  </a:lnTo>
                  <a:lnTo>
                    <a:pt x="2358" y="983"/>
                  </a:lnTo>
                  <a:lnTo>
                    <a:pt x="2358" y="982"/>
                  </a:lnTo>
                  <a:lnTo>
                    <a:pt x="2358" y="981"/>
                  </a:lnTo>
                  <a:lnTo>
                    <a:pt x="2358" y="981"/>
                  </a:lnTo>
                  <a:lnTo>
                    <a:pt x="2359" y="980"/>
                  </a:lnTo>
                  <a:lnTo>
                    <a:pt x="2359" y="979"/>
                  </a:lnTo>
                  <a:lnTo>
                    <a:pt x="2359" y="979"/>
                  </a:lnTo>
                  <a:lnTo>
                    <a:pt x="2359" y="978"/>
                  </a:lnTo>
                  <a:lnTo>
                    <a:pt x="2359" y="978"/>
                  </a:lnTo>
                  <a:lnTo>
                    <a:pt x="2359" y="977"/>
                  </a:lnTo>
                  <a:lnTo>
                    <a:pt x="2359" y="976"/>
                  </a:lnTo>
                  <a:lnTo>
                    <a:pt x="2360" y="976"/>
                  </a:lnTo>
                  <a:lnTo>
                    <a:pt x="2360" y="975"/>
                  </a:lnTo>
                  <a:lnTo>
                    <a:pt x="2360" y="975"/>
                  </a:lnTo>
                  <a:lnTo>
                    <a:pt x="2360" y="974"/>
                  </a:lnTo>
                  <a:lnTo>
                    <a:pt x="2361" y="974"/>
                  </a:lnTo>
                  <a:lnTo>
                    <a:pt x="2361" y="973"/>
                  </a:lnTo>
                  <a:lnTo>
                    <a:pt x="2361" y="973"/>
                  </a:lnTo>
                  <a:lnTo>
                    <a:pt x="2361" y="972"/>
                  </a:lnTo>
                  <a:lnTo>
                    <a:pt x="2361" y="971"/>
                  </a:lnTo>
                  <a:lnTo>
                    <a:pt x="2361" y="971"/>
                  </a:lnTo>
                  <a:lnTo>
                    <a:pt x="2361" y="970"/>
                  </a:lnTo>
                  <a:lnTo>
                    <a:pt x="2362" y="970"/>
                  </a:lnTo>
                  <a:lnTo>
                    <a:pt x="2362" y="969"/>
                  </a:lnTo>
                  <a:lnTo>
                    <a:pt x="2362" y="969"/>
                  </a:lnTo>
                  <a:lnTo>
                    <a:pt x="2362" y="968"/>
                  </a:lnTo>
                  <a:lnTo>
                    <a:pt x="2362" y="968"/>
                  </a:lnTo>
                  <a:lnTo>
                    <a:pt x="2362" y="967"/>
                  </a:lnTo>
                  <a:lnTo>
                    <a:pt x="2362" y="966"/>
                  </a:lnTo>
                  <a:lnTo>
                    <a:pt x="2363" y="966"/>
                  </a:lnTo>
                  <a:lnTo>
                    <a:pt x="2363" y="965"/>
                  </a:lnTo>
                  <a:lnTo>
                    <a:pt x="2363" y="965"/>
                  </a:lnTo>
                  <a:lnTo>
                    <a:pt x="2363" y="964"/>
                  </a:lnTo>
                  <a:lnTo>
                    <a:pt x="2363" y="964"/>
                  </a:lnTo>
                  <a:lnTo>
                    <a:pt x="2364" y="963"/>
                  </a:lnTo>
                  <a:lnTo>
                    <a:pt x="2364" y="963"/>
                  </a:lnTo>
                  <a:lnTo>
                    <a:pt x="2364" y="962"/>
                  </a:lnTo>
                  <a:lnTo>
                    <a:pt x="2364" y="962"/>
                  </a:lnTo>
                  <a:lnTo>
                    <a:pt x="2364" y="961"/>
                  </a:lnTo>
                  <a:lnTo>
                    <a:pt x="2364" y="961"/>
                  </a:lnTo>
                  <a:lnTo>
                    <a:pt x="2364" y="960"/>
                  </a:lnTo>
                  <a:lnTo>
                    <a:pt x="2365" y="960"/>
                  </a:lnTo>
                  <a:lnTo>
                    <a:pt x="2365" y="959"/>
                  </a:lnTo>
                  <a:lnTo>
                    <a:pt x="2365" y="959"/>
                  </a:lnTo>
                  <a:lnTo>
                    <a:pt x="2365" y="958"/>
                  </a:lnTo>
                  <a:lnTo>
                    <a:pt x="2366" y="958"/>
                  </a:lnTo>
                  <a:lnTo>
                    <a:pt x="2366" y="957"/>
                  </a:lnTo>
                  <a:lnTo>
                    <a:pt x="2366" y="957"/>
                  </a:lnTo>
                  <a:lnTo>
                    <a:pt x="2366" y="956"/>
                  </a:lnTo>
                  <a:lnTo>
                    <a:pt x="2366" y="956"/>
                  </a:lnTo>
                  <a:lnTo>
                    <a:pt x="2366" y="955"/>
                  </a:lnTo>
                  <a:lnTo>
                    <a:pt x="2366" y="955"/>
                  </a:lnTo>
                  <a:lnTo>
                    <a:pt x="2367" y="955"/>
                  </a:lnTo>
                  <a:lnTo>
                    <a:pt x="2367" y="954"/>
                  </a:lnTo>
                  <a:lnTo>
                    <a:pt x="2367" y="953"/>
                  </a:lnTo>
                  <a:lnTo>
                    <a:pt x="2367" y="953"/>
                  </a:lnTo>
                  <a:lnTo>
                    <a:pt x="2367" y="953"/>
                  </a:lnTo>
                  <a:lnTo>
                    <a:pt x="2367" y="952"/>
                  </a:lnTo>
                  <a:lnTo>
                    <a:pt x="2367" y="952"/>
                  </a:lnTo>
                  <a:lnTo>
                    <a:pt x="2368" y="951"/>
                  </a:lnTo>
                  <a:lnTo>
                    <a:pt x="2368" y="951"/>
                  </a:lnTo>
                  <a:lnTo>
                    <a:pt x="2368" y="950"/>
                  </a:lnTo>
                  <a:lnTo>
                    <a:pt x="2368" y="950"/>
                  </a:lnTo>
                  <a:lnTo>
                    <a:pt x="2368" y="950"/>
                  </a:lnTo>
                  <a:lnTo>
                    <a:pt x="2369" y="949"/>
                  </a:lnTo>
                  <a:lnTo>
                    <a:pt x="2369" y="949"/>
                  </a:lnTo>
                  <a:lnTo>
                    <a:pt x="2369" y="948"/>
                  </a:lnTo>
                  <a:lnTo>
                    <a:pt x="2369" y="948"/>
                  </a:lnTo>
                  <a:lnTo>
                    <a:pt x="2369" y="948"/>
                  </a:lnTo>
                  <a:lnTo>
                    <a:pt x="2369" y="947"/>
                  </a:lnTo>
                  <a:lnTo>
                    <a:pt x="2369" y="947"/>
                  </a:lnTo>
                  <a:lnTo>
                    <a:pt x="2370" y="946"/>
                  </a:lnTo>
                  <a:lnTo>
                    <a:pt x="2370" y="946"/>
                  </a:lnTo>
                  <a:lnTo>
                    <a:pt x="2370" y="945"/>
                  </a:lnTo>
                  <a:lnTo>
                    <a:pt x="2370" y="945"/>
                  </a:lnTo>
                  <a:lnTo>
                    <a:pt x="2371" y="945"/>
                  </a:lnTo>
                  <a:lnTo>
                    <a:pt x="2371" y="945"/>
                  </a:lnTo>
                  <a:lnTo>
                    <a:pt x="2371" y="944"/>
                  </a:lnTo>
                  <a:lnTo>
                    <a:pt x="2371" y="944"/>
                  </a:lnTo>
                  <a:lnTo>
                    <a:pt x="2371" y="943"/>
                  </a:lnTo>
                  <a:lnTo>
                    <a:pt x="2371" y="943"/>
                  </a:lnTo>
                  <a:lnTo>
                    <a:pt x="2371" y="943"/>
                  </a:lnTo>
                  <a:lnTo>
                    <a:pt x="2372" y="942"/>
                  </a:lnTo>
                  <a:lnTo>
                    <a:pt x="2372" y="942"/>
                  </a:lnTo>
                  <a:lnTo>
                    <a:pt x="2372" y="942"/>
                  </a:lnTo>
                  <a:lnTo>
                    <a:pt x="2372" y="941"/>
                  </a:lnTo>
                  <a:lnTo>
                    <a:pt x="2372" y="941"/>
                  </a:lnTo>
                  <a:lnTo>
                    <a:pt x="2372" y="941"/>
                  </a:lnTo>
                  <a:lnTo>
                    <a:pt x="2372" y="940"/>
                  </a:lnTo>
                  <a:lnTo>
                    <a:pt x="2373" y="940"/>
                  </a:lnTo>
                  <a:lnTo>
                    <a:pt x="2373" y="940"/>
                  </a:lnTo>
                  <a:lnTo>
                    <a:pt x="2373" y="939"/>
                  </a:lnTo>
                  <a:lnTo>
                    <a:pt x="2373" y="939"/>
                  </a:lnTo>
                  <a:lnTo>
                    <a:pt x="2373" y="939"/>
                  </a:lnTo>
                  <a:lnTo>
                    <a:pt x="2374" y="938"/>
                  </a:lnTo>
                  <a:lnTo>
                    <a:pt x="2374" y="938"/>
                  </a:lnTo>
                  <a:lnTo>
                    <a:pt x="2374" y="938"/>
                  </a:lnTo>
                  <a:lnTo>
                    <a:pt x="2374" y="938"/>
                  </a:lnTo>
                  <a:lnTo>
                    <a:pt x="2374" y="937"/>
                  </a:lnTo>
                  <a:lnTo>
                    <a:pt x="2374" y="937"/>
                  </a:lnTo>
                  <a:lnTo>
                    <a:pt x="2374" y="937"/>
                  </a:lnTo>
                  <a:lnTo>
                    <a:pt x="2375" y="937"/>
                  </a:lnTo>
                  <a:lnTo>
                    <a:pt x="2375" y="936"/>
                  </a:lnTo>
                  <a:lnTo>
                    <a:pt x="2375" y="936"/>
                  </a:lnTo>
                  <a:lnTo>
                    <a:pt x="2375" y="936"/>
                  </a:lnTo>
                  <a:lnTo>
                    <a:pt x="2376" y="935"/>
                  </a:lnTo>
                  <a:lnTo>
                    <a:pt x="2376" y="935"/>
                  </a:lnTo>
                  <a:lnTo>
                    <a:pt x="2376" y="935"/>
                  </a:lnTo>
                  <a:lnTo>
                    <a:pt x="2376" y="935"/>
                  </a:lnTo>
                  <a:lnTo>
                    <a:pt x="2376" y="935"/>
                  </a:lnTo>
                  <a:lnTo>
                    <a:pt x="2376" y="934"/>
                  </a:lnTo>
                  <a:lnTo>
                    <a:pt x="2376" y="934"/>
                  </a:lnTo>
                  <a:lnTo>
                    <a:pt x="2377" y="934"/>
                  </a:lnTo>
                  <a:lnTo>
                    <a:pt x="2377" y="933"/>
                  </a:lnTo>
                  <a:lnTo>
                    <a:pt x="2377" y="933"/>
                  </a:lnTo>
                  <a:lnTo>
                    <a:pt x="2377" y="933"/>
                  </a:lnTo>
                  <a:lnTo>
                    <a:pt x="2377" y="933"/>
                  </a:lnTo>
                  <a:lnTo>
                    <a:pt x="2377" y="933"/>
                  </a:lnTo>
                  <a:lnTo>
                    <a:pt x="2377" y="933"/>
                  </a:lnTo>
                  <a:lnTo>
                    <a:pt x="2378" y="932"/>
                  </a:lnTo>
                  <a:lnTo>
                    <a:pt x="2378" y="932"/>
                  </a:lnTo>
                  <a:lnTo>
                    <a:pt x="2378" y="932"/>
                  </a:lnTo>
                  <a:lnTo>
                    <a:pt x="2378" y="932"/>
                  </a:lnTo>
                  <a:lnTo>
                    <a:pt x="2378" y="932"/>
                  </a:lnTo>
                  <a:lnTo>
                    <a:pt x="2379" y="932"/>
                  </a:lnTo>
                  <a:lnTo>
                    <a:pt x="2379" y="931"/>
                  </a:lnTo>
                  <a:lnTo>
                    <a:pt x="2379" y="931"/>
                  </a:lnTo>
                  <a:lnTo>
                    <a:pt x="2379" y="931"/>
                  </a:lnTo>
                  <a:lnTo>
                    <a:pt x="2379" y="931"/>
                  </a:lnTo>
                  <a:lnTo>
                    <a:pt x="2379" y="931"/>
                  </a:lnTo>
                  <a:lnTo>
                    <a:pt x="2380" y="930"/>
                  </a:lnTo>
                  <a:lnTo>
                    <a:pt x="2380" y="930"/>
                  </a:lnTo>
                  <a:lnTo>
                    <a:pt x="2380" y="930"/>
                  </a:lnTo>
                  <a:lnTo>
                    <a:pt x="2380" y="930"/>
                  </a:lnTo>
                  <a:lnTo>
                    <a:pt x="2380" y="930"/>
                  </a:lnTo>
                  <a:lnTo>
                    <a:pt x="2380" y="930"/>
                  </a:lnTo>
                  <a:lnTo>
                    <a:pt x="2380" y="930"/>
                  </a:lnTo>
                  <a:lnTo>
                    <a:pt x="2381" y="930"/>
                  </a:lnTo>
                  <a:lnTo>
                    <a:pt x="2381" y="930"/>
                  </a:lnTo>
                  <a:lnTo>
                    <a:pt x="2381" y="930"/>
                  </a:lnTo>
                  <a:lnTo>
                    <a:pt x="2381" y="929"/>
                  </a:lnTo>
                  <a:lnTo>
                    <a:pt x="2381" y="929"/>
                  </a:lnTo>
                  <a:lnTo>
                    <a:pt x="2382" y="929"/>
                  </a:lnTo>
                  <a:lnTo>
                    <a:pt x="2382" y="929"/>
                  </a:lnTo>
                  <a:lnTo>
                    <a:pt x="2382" y="929"/>
                  </a:lnTo>
                  <a:lnTo>
                    <a:pt x="2382" y="929"/>
                  </a:lnTo>
                  <a:lnTo>
                    <a:pt x="2382" y="929"/>
                  </a:lnTo>
                  <a:lnTo>
                    <a:pt x="2382" y="929"/>
                  </a:lnTo>
                  <a:lnTo>
                    <a:pt x="2382" y="929"/>
                  </a:lnTo>
                  <a:lnTo>
                    <a:pt x="2383" y="929"/>
                  </a:lnTo>
                  <a:lnTo>
                    <a:pt x="2383" y="928"/>
                  </a:lnTo>
                  <a:lnTo>
                    <a:pt x="2383" y="928"/>
                  </a:lnTo>
                  <a:lnTo>
                    <a:pt x="2383" y="928"/>
                  </a:lnTo>
                  <a:lnTo>
                    <a:pt x="2384" y="928"/>
                  </a:lnTo>
                  <a:lnTo>
                    <a:pt x="2384" y="928"/>
                  </a:lnTo>
                  <a:lnTo>
                    <a:pt x="2384" y="928"/>
                  </a:lnTo>
                  <a:lnTo>
                    <a:pt x="2384" y="928"/>
                  </a:lnTo>
                  <a:lnTo>
                    <a:pt x="2384" y="928"/>
                  </a:lnTo>
                  <a:lnTo>
                    <a:pt x="2384" y="928"/>
                  </a:lnTo>
                  <a:lnTo>
                    <a:pt x="2384" y="928"/>
                  </a:lnTo>
                  <a:lnTo>
                    <a:pt x="2385" y="928"/>
                  </a:lnTo>
                  <a:lnTo>
                    <a:pt x="2385" y="928"/>
                  </a:lnTo>
                  <a:lnTo>
                    <a:pt x="2385" y="928"/>
                  </a:lnTo>
                  <a:lnTo>
                    <a:pt x="2385" y="928"/>
                  </a:lnTo>
                  <a:lnTo>
                    <a:pt x="2385" y="928"/>
                  </a:lnTo>
                  <a:lnTo>
                    <a:pt x="2385" y="928"/>
                  </a:lnTo>
                  <a:lnTo>
                    <a:pt x="2385" y="928"/>
                  </a:lnTo>
                  <a:lnTo>
                    <a:pt x="2386" y="928"/>
                  </a:lnTo>
                  <a:lnTo>
                    <a:pt x="2386" y="928"/>
                  </a:lnTo>
                  <a:lnTo>
                    <a:pt x="2386" y="928"/>
                  </a:lnTo>
                  <a:lnTo>
                    <a:pt x="2386" y="928"/>
                  </a:lnTo>
                  <a:lnTo>
                    <a:pt x="2386" y="928"/>
                  </a:lnTo>
                  <a:lnTo>
                    <a:pt x="2387" y="928"/>
                  </a:lnTo>
                  <a:lnTo>
                    <a:pt x="2387" y="928"/>
                  </a:lnTo>
                  <a:lnTo>
                    <a:pt x="2387" y="928"/>
                  </a:lnTo>
                  <a:lnTo>
                    <a:pt x="2387" y="928"/>
                  </a:lnTo>
                  <a:lnTo>
                    <a:pt x="2387" y="928"/>
                  </a:lnTo>
                  <a:lnTo>
                    <a:pt x="2387" y="929"/>
                  </a:lnTo>
                  <a:lnTo>
                    <a:pt x="2387" y="929"/>
                  </a:lnTo>
                  <a:lnTo>
                    <a:pt x="2388" y="929"/>
                  </a:lnTo>
                  <a:lnTo>
                    <a:pt x="2388" y="929"/>
                  </a:lnTo>
                  <a:lnTo>
                    <a:pt x="2388" y="929"/>
                  </a:lnTo>
                  <a:lnTo>
                    <a:pt x="2388" y="929"/>
                  </a:lnTo>
                  <a:lnTo>
                    <a:pt x="2389" y="929"/>
                  </a:lnTo>
                  <a:lnTo>
                    <a:pt x="2389" y="929"/>
                  </a:lnTo>
                  <a:lnTo>
                    <a:pt x="2389" y="929"/>
                  </a:lnTo>
                  <a:lnTo>
                    <a:pt x="2389" y="929"/>
                  </a:lnTo>
                  <a:lnTo>
                    <a:pt x="2389" y="930"/>
                  </a:lnTo>
                  <a:lnTo>
                    <a:pt x="2389" y="930"/>
                  </a:lnTo>
                  <a:lnTo>
                    <a:pt x="2389" y="930"/>
                  </a:lnTo>
                  <a:lnTo>
                    <a:pt x="2390" y="930"/>
                  </a:lnTo>
                  <a:lnTo>
                    <a:pt x="2390" y="930"/>
                  </a:lnTo>
                  <a:lnTo>
                    <a:pt x="2390" y="930"/>
                  </a:lnTo>
                  <a:lnTo>
                    <a:pt x="2390" y="930"/>
                  </a:lnTo>
                  <a:lnTo>
                    <a:pt x="2390" y="930"/>
                  </a:lnTo>
                  <a:lnTo>
                    <a:pt x="2390" y="930"/>
                  </a:lnTo>
                  <a:lnTo>
                    <a:pt x="2390" y="930"/>
                  </a:lnTo>
                  <a:lnTo>
                    <a:pt x="2391" y="931"/>
                  </a:lnTo>
                  <a:lnTo>
                    <a:pt x="2391" y="931"/>
                  </a:lnTo>
                  <a:lnTo>
                    <a:pt x="2391" y="931"/>
                  </a:lnTo>
                  <a:lnTo>
                    <a:pt x="2391" y="931"/>
                  </a:lnTo>
                  <a:lnTo>
                    <a:pt x="2391" y="931"/>
                  </a:lnTo>
                  <a:lnTo>
                    <a:pt x="2392" y="932"/>
                  </a:lnTo>
                  <a:lnTo>
                    <a:pt x="2392" y="932"/>
                  </a:lnTo>
                  <a:lnTo>
                    <a:pt x="2392" y="932"/>
                  </a:lnTo>
                  <a:lnTo>
                    <a:pt x="2392" y="932"/>
                  </a:lnTo>
                  <a:lnTo>
                    <a:pt x="2392" y="932"/>
                  </a:lnTo>
                  <a:lnTo>
                    <a:pt x="2392" y="932"/>
                  </a:lnTo>
                  <a:lnTo>
                    <a:pt x="2392" y="932"/>
                  </a:lnTo>
                  <a:lnTo>
                    <a:pt x="2393" y="933"/>
                  </a:lnTo>
                  <a:lnTo>
                    <a:pt x="2393" y="933"/>
                  </a:lnTo>
                  <a:lnTo>
                    <a:pt x="2393" y="933"/>
                  </a:lnTo>
                  <a:lnTo>
                    <a:pt x="2393" y="933"/>
                  </a:lnTo>
                  <a:lnTo>
                    <a:pt x="2394" y="933"/>
                  </a:lnTo>
                  <a:lnTo>
                    <a:pt x="2394" y="933"/>
                  </a:lnTo>
                  <a:lnTo>
                    <a:pt x="2394" y="933"/>
                  </a:lnTo>
                  <a:lnTo>
                    <a:pt x="2394" y="934"/>
                  </a:lnTo>
                  <a:lnTo>
                    <a:pt x="2394" y="934"/>
                  </a:lnTo>
                  <a:lnTo>
                    <a:pt x="2394" y="934"/>
                  </a:lnTo>
                  <a:lnTo>
                    <a:pt x="2394" y="935"/>
                  </a:lnTo>
                  <a:lnTo>
                    <a:pt x="2395" y="935"/>
                  </a:lnTo>
                  <a:lnTo>
                    <a:pt x="2395" y="935"/>
                  </a:lnTo>
                  <a:lnTo>
                    <a:pt x="2395" y="935"/>
                  </a:lnTo>
                  <a:lnTo>
                    <a:pt x="2395" y="935"/>
                  </a:lnTo>
                  <a:lnTo>
                    <a:pt x="2395" y="935"/>
                  </a:lnTo>
                  <a:lnTo>
                    <a:pt x="2395" y="936"/>
                  </a:lnTo>
                  <a:lnTo>
                    <a:pt x="2395" y="936"/>
                  </a:lnTo>
                  <a:lnTo>
                    <a:pt x="2396" y="936"/>
                  </a:lnTo>
                  <a:lnTo>
                    <a:pt x="2396" y="937"/>
                  </a:lnTo>
                  <a:lnTo>
                    <a:pt x="2396" y="937"/>
                  </a:lnTo>
                  <a:lnTo>
                    <a:pt x="2396" y="937"/>
                  </a:lnTo>
                  <a:lnTo>
                    <a:pt x="2396" y="937"/>
                  </a:lnTo>
                  <a:lnTo>
                    <a:pt x="2397" y="937"/>
                  </a:lnTo>
                  <a:lnTo>
                    <a:pt x="2397" y="938"/>
                  </a:lnTo>
                  <a:lnTo>
                    <a:pt x="2397" y="938"/>
                  </a:lnTo>
                  <a:lnTo>
                    <a:pt x="2397" y="938"/>
                  </a:lnTo>
                  <a:lnTo>
                    <a:pt x="2397" y="938"/>
                  </a:lnTo>
                  <a:lnTo>
                    <a:pt x="2397" y="939"/>
                  </a:lnTo>
                  <a:lnTo>
                    <a:pt x="2397" y="939"/>
                  </a:lnTo>
                  <a:lnTo>
                    <a:pt x="2398" y="939"/>
                  </a:lnTo>
                  <a:lnTo>
                    <a:pt x="2398" y="940"/>
                  </a:lnTo>
                  <a:lnTo>
                    <a:pt x="2398" y="940"/>
                  </a:lnTo>
                  <a:lnTo>
                    <a:pt x="2398" y="940"/>
                  </a:lnTo>
                  <a:lnTo>
                    <a:pt x="2399" y="940"/>
                  </a:lnTo>
                  <a:lnTo>
                    <a:pt x="2399" y="941"/>
                  </a:lnTo>
                  <a:lnTo>
                    <a:pt x="2399" y="941"/>
                  </a:lnTo>
                  <a:lnTo>
                    <a:pt x="2399" y="941"/>
                  </a:lnTo>
                  <a:lnTo>
                    <a:pt x="2399" y="942"/>
                  </a:lnTo>
                  <a:lnTo>
                    <a:pt x="2399" y="942"/>
                  </a:lnTo>
                  <a:lnTo>
                    <a:pt x="2399" y="942"/>
                  </a:lnTo>
                  <a:lnTo>
                    <a:pt x="2400" y="942"/>
                  </a:lnTo>
                  <a:lnTo>
                    <a:pt x="2400" y="943"/>
                  </a:lnTo>
                  <a:lnTo>
                    <a:pt x="2400" y="943"/>
                  </a:lnTo>
                  <a:lnTo>
                    <a:pt x="2400" y="943"/>
                  </a:lnTo>
                  <a:lnTo>
                    <a:pt x="2400" y="943"/>
                  </a:lnTo>
                  <a:lnTo>
                    <a:pt x="2400" y="944"/>
                  </a:lnTo>
                  <a:lnTo>
                    <a:pt x="2400" y="944"/>
                  </a:lnTo>
                  <a:lnTo>
                    <a:pt x="2401" y="945"/>
                  </a:lnTo>
                  <a:lnTo>
                    <a:pt x="2401" y="945"/>
                  </a:lnTo>
                  <a:lnTo>
                    <a:pt x="2401" y="945"/>
                  </a:lnTo>
                  <a:lnTo>
                    <a:pt x="2401" y="945"/>
                  </a:lnTo>
                  <a:lnTo>
                    <a:pt x="2401" y="946"/>
                  </a:lnTo>
                  <a:lnTo>
                    <a:pt x="2402" y="946"/>
                  </a:lnTo>
                  <a:lnTo>
                    <a:pt x="2402" y="946"/>
                  </a:lnTo>
                  <a:lnTo>
                    <a:pt x="2402" y="947"/>
                  </a:lnTo>
                  <a:lnTo>
                    <a:pt x="2402" y="947"/>
                  </a:lnTo>
                  <a:lnTo>
                    <a:pt x="2402" y="948"/>
                  </a:lnTo>
                  <a:lnTo>
                    <a:pt x="2402" y="948"/>
                  </a:lnTo>
                  <a:lnTo>
                    <a:pt x="2402" y="948"/>
                  </a:lnTo>
                  <a:lnTo>
                    <a:pt x="2403" y="948"/>
                  </a:lnTo>
                  <a:lnTo>
                    <a:pt x="2403" y="949"/>
                  </a:lnTo>
                  <a:lnTo>
                    <a:pt x="2403" y="949"/>
                  </a:lnTo>
                  <a:lnTo>
                    <a:pt x="2403" y="950"/>
                  </a:lnTo>
                  <a:lnTo>
                    <a:pt x="2404" y="950"/>
                  </a:lnTo>
                  <a:lnTo>
                    <a:pt x="2404" y="950"/>
                  </a:lnTo>
                  <a:lnTo>
                    <a:pt x="2404" y="951"/>
                  </a:lnTo>
                  <a:lnTo>
                    <a:pt x="2404" y="951"/>
                  </a:lnTo>
                  <a:lnTo>
                    <a:pt x="2404" y="951"/>
                  </a:lnTo>
                  <a:lnTo>
                    <a:pt x="2404" y="951"/>
                  </a:lnTo>
                  <a:lnTo>
                    <a:pt x="2404" y="952"/>
                  </a:lnTo>
                  <a:lnTo>
                    <a:pt x="2405" y="952"/>
                  </a:lnTo>
                  <a:lnTo>
                    <a:pt x="2405" y="953"/>
                  </a:lnTo>
                  <a:lnTo>
                    <a:pt x="2405" y="953"/>
                  </a:lnTo>
                  <a:lnTo>
                    <a:pt x="2405" y="953"/>
                  </a:lnTo>
                  <a:lnTo>
                    <a:pt x="2405" y="954"/>
                  </a:lnTo>
                  <a:lnTo>
                    <a:pt x="2405" y="954"/>
                  </a:lnTo>
                  <a:lnTo>
                    <a:pt x="2405" y="955"/>
                  </a:lnTo>
                  <a:lnTo>
                    <a:pt x="2406" y="955"/>
                  </a:lnTo>
                  <a:lnTo>
                    <a:pt x="2406" y="955"/>
                  </a:lnTo>
                  <a:lnTo>
                    <a:pt x="2406" y="956"/>
                  </a:lnTo>
                  <a:lnTo>
                    <a:pt x="2406" y="956"/>
                  </a:lnTo>
                  <a:lnTo>
                    <a:pt x="2406" y="956"/>
                  </a:lnTo>
                  <a:lnTo>
                    <a:pt x="2407" y="957"/>
                  </a:lnTo>
                  <a:lnTo>
                    <a:pt x="2407" y="957"/>
                  </a:lnTo>
                  <a:lnTo>
                    <a:pt x="2407" y="958"/>
                  </a:lnTo>
                  <a:lnTo>
                    <a:pt x="2407" y="958"/>
                  </a:lnTo>
                  <a:lnTo>
                    <a:pt x="2407" y="958"/>
                  </a:lnTo>
                  <a:lnTo>
                    <a:pt x="2407" y="959"/>
                  </a:lnTo>
                  <a:lnTo>
                    <a:pt x="2408" y="959"/>
                  </a:lnTo>
                  <a:lnTo>
                    <a:pt x="2408" y="960"/>
                  </a:lnTo>
                  <a:lnTo>
                    <a:pt x="2408" y="960"/>
                  </a:lnTo>
                  <a:lnTo>
                    <a:pt x="2408" y="960"/>
                  </a:lnTo>
                  <a:lnTo>
                    <a:pt x="2408" y="961"/>
                  </a:lnTo>
                  <a:lnTo>
                    <a:pt x="2408" y="961"/>
                  </a:lnTo>
                  <a:lnTo>
                    <a:pt x="2408" y="961"/>
                  </a:lnTo>
                  <a:lnTo>
                    <a:pt x="2409" y="962"/>
                  </a:lnTo>
                  <a:lnTo>
                    <a:pt x="2409" y="962"/>
                  </a:lnTo>
                  <a:lnTo>
                    <a:pt x="2409" y="963"/>
                  </a:lnTo>
                  <a:lnTo>
                    <a:pt x="2409" y="963"/>
                  </a:lnTo>
                  <a:lnTo>
                    <a:pt x="2409" y="963"/>
                  </a:lnTo>
                  <a:lnTo>
                    <a:pt x="2410" y="964"/>
                  </a:lnTo>
                  <a:lnTo>
                    <a:pt x="2410" y="964"/>
                  </a:lnTo>
                  <a:lnTo>
                    <a:pt x="2410" y="965"/>
                  </a:lnTo>
                  <a:lnTo>
                    <a:pt x="2410" y="965"/>
                  </a:lnTo>
                  <a:lnTo>
                    <a:pt x="2410" y="965"/>
                  </a:lnTo>
                  <a:lnTo>
                    <a:pt x="2410" y="966"/>
                  </a:lnTo>
                  <a:lnTo>
                    <a:pt x="2410" y="966"/>
                  </a:lnTo>
                  <a:lnTo>
                    <a:pt x="2411" y="966"/>
                  </a:lnTo>
                  <a:lnTo>
                    <a:pt x="2411" y="967"/>
                  </a:lnTo>
                  <a:lnTo>
                    <a:pt x="2411" y="967"/>
                  </a:lnTo>
                  <a:lnTo>
                    <a:pt x="2411" y="968"/>
                  </a:lnTo>
                  <a:lnTo>
                    <a:pt x="2412" y="968"/>
                  </a:lnTo>
                  <a:lnTo>
                    <a:pt x="2412" y="968"/>
                  </a:lnTo>
                  <a:lnTo>
                    <a:pt x="2412" y="969"/>
                  </a:lnTo>
                  <a:lnTo>
                    <a:pt x="2412" y="969"/>
                  </a:lnTo>
                  <a:lnTo>
                    <a:pt x="2412" y="969"/>
                  </a:lnTo>
                  <a:lnTo>
                    <a:pt x="2412" y="970"/>
                  </a:lnTo>
                  <a:lnTo>
                    <a:pt x="2412" y="970"/>
                  </a:lnTo>
                  <a:lnTo>
                    <a:pt x="2413" y="971"/>
                  </a:lnTo>
                  <a:lnTo>
                    <a:pt x="2413" y="971"/>
                  </a:lnTo>
                  <a:lnTo>
                    <a:pt x="2413" y="972"/>
                  </a:lnTo>
                  <a:lnTo>
                    <a:pt x="2413" y="972"/>
                  </a:lnTo>
                  <a:lnTo>
                    <a:pt x="2413" y="973"/>
                  </a:lnTo>
                  <a:lnTo>
                    <a:pt x="2413" y="973"/>
                  </a:lnTo>
                  <a:lnTo>
                    <a:pt x="2413" y="973"/>
                  </a:lnTo>
                  <a:lnTo>
                    <a:pt x="2414" y="974"/>
                  </a:lnTo>
                  <a:lnTo>
                    <a:pt x="2414" y="974"/>
                  </a:lnTo>
                  <a:lnTo>
                    <a:pt x="2414" y="974"/>
                  </a:lnTo>
                  <a:lnTo>
                    <a:pt x="2414" y="975"/>
                  </a:lnTo>
                  <a:lnTo>
                    <a:pt x="2414" y="975"/>
                  </a:lnTo>
                  <a:lnTo>
                    <a:pt x="2415" y="976"/>
                  </a:lnTo>
                  <a:lnTo>
                    <a:pt x="2415" y="976"/>
                  </a:lnTo>
                  <a:lnTo>
                    <a:pt x="2415" y="976"/>
                  </a:lnTo>
                  <a:lnTo>
                    <a:pt x="2415" y="977"/>
                  </a:lnTo>
                  <a:lnTo>
                    <a:pt x="2415" y="977"/>
                  </a:lnTo>
                  <a:lnTo>
                    <a:pt x="2415" y="978"/>
                  </a:lnTo>
                  <a:lnTo>
                    <a:pt x="2415" y="978"/>
                  </a:lnTo>
                  <a:lnTo>
                    <a:pt x="2416" y="978"/>
                  </a:lnTo>
                  <a:lnTo>
                    <a:pt x="2416" y="979"/>
                  </a:lnTo>
                  <a:lnTo>
                    <a:pt x="2416" y="979"/>
                  </a:lnTo>
                  <a:lnTo>
                    <a:pt x="2416" y="980"/>
                  </a:lnTo>
                  <a:lnTo>
                    <a:pt x="2417" y="980"/>
                  </a:lnTo>
                  <a:lnTo>
                    <a:pt x="2417" y="981"/>
                  </a:lnTo>
                  <a:lnTo>
                    <a:pt x="2417" y="981"/>
                  </a:lnTo>
                  <a:lnTo>
                    <a:pt x="2417" y="981"/>
                  </a:lnTo>
                  <a:lnTo>
                    <a:pt x="2417" y="982"/>
                  </a:lnTo>
                  <a:lnTo>
                    <a:pt x="2417" y="982"/>
                  </a:lnTo>
                  <a:lnTo>
                    <a:pt x="2417" y="983"/>
                  </a:lnTo>
                  <a:lnTo>
                    <a:pt x="2418" y="983"/>
                  </a:lnTo>
                  <a:lnTo>
                    <a:pt x="2418" y="983"/>
                  </a:lnTo>
                  <a:lnTo>
                    <a:pt x="2418" y="984"/>
                  </a:lnTo>
                  <a:lnTo>
                    <a:pt x="2418" y="984"/>
                  </a:lnTo>
                  <a:lnTo>
                    <a:pt x="2418" y="984"/>
                  </a:lnTo>
                  <a:lnTo>
                    <a:pt x="2418" y="985"/>
                  </a:lnTo>
                  <a:lnTo>
                    <a:pt x="2418" y="985"/>
                  </a:lnTo>
                  <a:lnTo>
                    <a:pt x="2419" y="986"/>
                  </a:lnTo>
                  <a:lnTo>
                    <a:pt x="2419" y="986"/>
                  </a:lnTo>
                  <a:lnTo>
                    <a:pt x="2419" y="986"/>
                  </a:lnTo>
                  <a:lnTo>
                    <a:pt x="2419" y="987"/>
                  </a:lnTo>
                  <a:lnTo>
                    <a:pt x="2419" y="987"/>
                  </a:lnTo>
                  <a:lnTo>
                    <a:pt x="2420" y="988"/>
                  </a:lnTo>
                  <a:lnTo>
                    <a:pt x="2420" y="988"/>
                  </a:lnTo>
                  <a:lnTo>
                    <a:pt x="2420" y="988"/>
                  </a:lnTo>
                  <a:lnTo>
                    <a:pt x="2420" y="989"/>
                  </a:lnTo>
                  <a:lnTo>
                    <a:pt x="2420" y="989"/>
                  </a:lnTo>
                  <a:lnTo>
                    <a:pt x="2420" y="989"/>
                  </a:lnTo>
                  <a:lnTo>
                    <a:pt x="2420" y="990"/>
                  </a:lnTo>
                  <a:lnTo>
                    <a:pt x="2421" y="990"/>
                  </a:lnTo>
                  <a:lnTo>
                    <a:pt x="2421" y="991"/>
                  </a:lnTo>
                  <a:lnTo>
                    <a:pt x="2421" y="991"/>
                  </a:lnTo>
                  <a:lnTo>
                    <a:pt x="2421" y="991"/>
                  </a:lnTo>
                  <a:lnTo>
                    <a:pt x="2422" y="992"/>
                  </a:lnTo>
                  <a:lnTo>
                    <a:pt x="2422" y="992"/>
                  </a:lnTo>
                  <a:lnTo>
                    <a:pt x="2422" y="992"/>
                  </a:lnTo>
                  <a:lnTo>
                    <a:pt x="2422" y="993"/>
                  </a:lnTo>
                  <a:lnTo>
                    <a:pt x="2422" y="993"/>
                  </a:lnTo>
                  <a:lnTo>
                    <a:pt x="2422" y="994"/>
                  </a:lnTo>
                  <a:lnTo>
                    <a:pt x="2422" y="994"/>
                  </a:lnTo>
                  <a:lnTo>
                    <a:pt x="2423" y="994"/>
                  </a:lnTo>
                  <a:lnTo>
                    <a:pt x="2423" y="995"/>
                  </a:lnTo>
                  <a:lnTo>
                    <a:pt x="2423" y="995"/>
                  </a:lnTo>
                  <a:lnTo>
                    <a:pt x="2423" y="996"/>
                  </a:lnTo>
                  <a:lnTo>
                    <a:pt x="2423" y="996"/>
                  </a:lnTo>
                  <a:lnTo>
                    <a:pt x="2423" y="996"/>
                  </a:lnTo>
                  <a:lnTo>
                    <a:pt x="2423" y="996"/>
                  </a:lnTo>
                  <a:lnTo>
                    <a:pt x="2424" y="997"/>
                  </a:lnTo>
                  <a:lnTo>
                    <a:pt x="2424" y="997"/>
                  </a:lnTo>
                  <a:lnTo>
                    <a:pt x="2424" y="997"/>
                  </a:lnTo>
                  <a:lnTo>
                    <a:pt x="2424" y="998"/>
                  </a:lnTo>
                  <a:lnTo>
                    <a:pt x="2424" y="998"/>
                  </a:lnTo>
                  <a:lnTo>
                    <a:pt x="2425" y="999"/>
                  </a:lnTo>
                  <a:lnTo>
                    <a:pt x="2425" y="999"/>
                  </a:lnTo>
                  <a:lnTo>
                    <a:pt x="2425" y="999"/>
                  </a:lnTo>
                  <a:lnTo>
                    <a:pt x="2425" y="1000"/>
                  </a:lnTo>
                  <a:lnTo>
                    <a:pt x="2425" y="1000"/>
                  </a:lnTo>
                  <a:lnTo>
                    <a:pt x="2425" y="1000"/>
                  </a:lnTo>
                  <a:lnTo>
                    <a:pt x="2425" y="1001"/>
                  </a:lnTo>
                  <a:lnTo>
                    <a:pt x="2426" y="1001"/>
                  </a:lnTo>
                  <a:lnTo>
                    <a:pt x="2426" y="1001"/>
                  </a:lnTo>
                  <a:lnTo>
                    <a:pt x="2426" y="1002"/>
                  </a:lnTo>
                  <a:lnTo>
                    <a:pt x="2426" y="1002"/>
                  </a:lnTo>
                  <a:lnTo>
                    <a:pt x="2427" y="1002"/>
                  </a:lnTo>
                  <a:lnTo>
                    <a:pt x="2427" y="1003"/>
                  </a:lnTo>
                  <a:lnTo>
                    <a:pt x="2427" y="1003"/>
                  </a:lnTo>
                  <a:lnTo>
                    <a:pt x="2427" y="1003"/>
                  </a:lnTo>
                  <a:lnTo>
                    <a:pt x="2427" y="1004"/>
                  </a:lnTo>
                  <a:lnTo>
                    <a:pt x="2427" y="1004"/>
                  </a:lnTo>
                  <a:lnTo>
                    <a:pt x="2427" y="1004"/>
                  </a:lnTo>
                  <a:lnTo>
                    <a:pt x="2428" y="1005"/>
                  </a:lnTo>
                  <a:lnTo>
                    <a:pt x="2428" y="1005"/>
                  </a:lnTo>
                  <a:lnTo>
                    <a:pt x="2428" y="1005"/>
                  </a:lnTo>
                  <a:lnTo>
                    <a:pt x="2428" y="1006"/>
                  </a:lnTo>
                  <a:lnTo>
                    <a:pt x="2428" y="1006"/>
                  </a:lnTo>
                  <a:lnTo>
                    <a:pt x="2428" y="1006"/>
                  </a:lnTo>
                  <a:lnTo>
                    <a:pt x="2428" y="1006"/>
                  </a:lnTo>
                  <a:lnTo>
                    <a:pt x="2429" y="1007"/>
                  </a:lnTo>
                  <a:lnTo>
                    <a:pt x="2429" y="1007"/>
                  </a:lnTo>
                  <a:lnTo>
                    <a:pt x="2429" y="1007"/>
                  </a:lnTo>
                  <a:lnTo>
                    <a:pt x="2429" y="1008"/>
                  </a:lnTo>
                  <a:lnTo>
                    <a:pt x="2429" y="1008"/>
                  </a:lnTo>
                  <a:lnTo>
                    <a:pt x="2430" y="1008"/>
                  </a:lnTo>
                  <a:lnTo>
                    <a:pt x="2430" y="1009"/>
                  </a:lnTo>
                  <a:lnTo>
                    <a:pt x="2430" y="1009"/>
                  </a:lnTo>
                  <a:lnTo>
                    <a:pt x="2430" y="1009"/>
                  </a:lnTo>
                  <a:lnTo>
                    <a:pt x="2430" y="1009"/>
                  </a:lnTo>
                  <a:lnTo>
                    <a:pt x="2430" y="1010"/>
                  </a:lnTo>
                  <a:lnTo>
                    <a:pt x="2430" y="1010"/>
                  </a:lnTo>
                  <a:lnTo>
                    <a:pt x="2431" y="1010"/>
                  </a:lnTo>
                  <a:lnTo>
                    <a:pt x="2431" y="1011"/>
                  </a:lnTo>
                  <a:lnTo>
                    <a:pt x="2431" y="1011"/>
                  </a:lnTo>
                  <a:lnTo>
                    <a:pt x="2431" y="1011"/>
                  </a:lnTo>
                  <a:lnTo>
                    <a:pt x="2432" y="1011"/>
                  </a:lnTo>
                  <a:lnTo>
                    <a:pt x="2432" y="1012"/>
                  </a:lnTo>
                  <a:lnTo>
                    <a:pt x="2432" y="1012"/>
                  </a:lnTo>
                  <a:lnTo>
                    <a:pt x="2432" y="1012"/>
                  </a:lnTo>
                  <a:lnTo>
                    <a:pt x="2432" y="1012"/>
                  </a:lnTo>
                  <a:lnTo>
                    <a:pt x="2432" y="1013"/>
                  </a:lnTo>
                  <a:lnTo>
                    <a:pt x="2432" y="1013"/>
                  </a:lnTo>
                  <a:lnTo>
                    <a:pt x="2433" y="1013"/>
                  </a:lnTo>
                  <a:lnTo>
                    <a:pt x="2433" y="1014"/>
                  </a:lnTo>
                  <a:lnTo>
                    <a:pt x="2433" y="1014"/>
                  </a:lnTo>
                  <a:lnTo>
                    <a:pt x="2433" y="1014"/>
                  </a:lnTo>
                  <a:lnTo>
                    <a:pt x="2433" y="1014"/>
                  </a:lnTo>
                  <a:lnTo>
                    <a:pt x="2433" y="1014"/>
                  </a:lnTo>
                  <a:lnTo>
                    <a:pt x="2433" y="1015"/>
                  </a:lnTo>
                  <a:lnTo>
                    <a:pt x="2434" y="1015"/>
                  </a:lnTo>
                  <a:lnTo>
                    <a:pt x="2434" y="1015"/>
                  </a:lnTo>
                  <a:lnTo>
                    <a:pt x="2434" y="1015"/>
                  </a:lnTo>
                  <a:lnTo>
                    <a:pt x="2434" y="1015"/>
                  </a:lnTo>
                  <a:lnTo>
                    <a:pt x="2434" y="1016"/>
                  </a:lnTo>
                  <a:lnTo>
                    <a:pt x="2435" y="1016"/>
                  </a:lnTo>
                  <a:lnTo>
                    <a:pt x="2435" y="1016"/>
                  </a:lnTo>
                  <a:lnTo>
                    <a:pt x="2435" y="1017"/>
                  </a:lnTo>
                  <a:lnTo>
                    <a:pt x="2435" y="1017"/>
                  </a:lnTo>
                  <a:lnTo>
                    <a:pt x="2435" y="1017"/>
                  </a:lnTo>
                  <a:lnTo>
                    <a:pt x="2435" y="1017"/>
                  </a:lnTo>
                  <a:lnTo>
                    <a:pt x="2435" y="1017"/>
                  </a:lnTo>
                  <a:lnTo>
                    <a:pt x="2436" y="1018"/>
                  </a:lnTo>
                  <a:lnTo>
                    <a:pt x="2436" y="1018"/>
                  </a:lnTo>
                  <a:lnTo>
                    <a:pt x="2436" y="1018"/>
                  </a:lnTo>
                  <a:lnTo>
                    <a:pt x="2436" y="1018"/>
                  </a:lnTo>
                  <a:lnTo>
                    <a:pt x="2436" y="1019"/>
                  </a:lnTo>
                  <a:lnTo>
                    <a:pt x="2436" y="1019"/>
                  </a:lnTo>
                  <a:lnTo>
                    <a:pt x="2437" y="1019"/>
                  </a:lnTo>
                  <a:lnTo>
                    <a:pt x="2437" y="1019"/>
                  </a:lnTo>
                  <a:lnTo>
                    <a:pt x="2437" y="1019"/>
                  </a:lnTo>
                  <a:lnTo>
                    <a:pt x="2437" y="1019"/>
                  </a:lnTo>
                  <a:lnTo>
                    <a:pt x="2437" y="1020"/>
                  </a:lnTo>
                  <a:lnTo>
                    <a:pt x="2438" y="1020"/>
                  </a:lnTo>
                  <a:lnTo>
                    <a:pt x="2438" y="1020"/>
                  </a:lnTo>
                  <a:lnTo>
                    <a:pt x="2438" y="1020"/>
                  </a:lnTo>
                  <a:lnTo>
                    <a:pt x="2438" y="1020"/>
                  </a:lnTo>
                  <a:lnTo>
                    <a:pt x="2438" y="1020"/>
                  </a:lnTo>
                  <a:lnTo>
                    <a:pt x="2438" y="1021"/>
                  </a:lnTo>
                  <a:lnTo>
                    <a:pt x="2438" y="1021"/>
                  </a:lnTo>
                  <a:lnTo>
                    <a:pt x="2439" y="1021"/>
                  </a:lnTo>
                  <a:lnTo>
                    <a:pt x="2439" y="1021"/>
                  </a:lnTo>
                  <a:lnTo>
                    <a:pt x="2439" y="1021"/>
                  </a:lnTo>
                  <a:lnTo>
                    <a:pt x="2439" y="1022"/>
                  </a:lnTo>
                  <a:lnTo>
                    <a:pt x="2439" y="1022"/>
                  </a:lnTo>
                  <a:lnTo>
                    <a:pt x="2440" y="1022"/>
                  </a:lnTo>
                  <a:lnTo>
                    <a:pt x="2440" y="1022"/>
                  </a:lnTo>
                  <a:lnTo>
                    <a:pt x="2440" y="1022"/>
                  </a:lnTo>
                  <a:lnTo>
                    <a:pt x="2440" y="1022"/>
                  </a:lnTo>
                  <a:lnTo>
                    <a:pt x="2440" y="1022"/>
                  </a:lnTo>
                  <a:lnTo>
                    <a:pt x="2440" y="1022"/>
                  </a:lnTo>
                  <a:lnTo>
                    <a:pt x="2441" y="1023"/>
                  </a:lnTo>
                  <a:lnTo>
                    <a:pt x="2441" y="1023"/>
                  </a:lnTo>
                  <a:lnTo>
                    <a:pt x="2441" y="1023"/>
                  </a:lnTo>
                  <a:lnTo>
                    <a:pt x="2441" y="1023"/>
                  </a:lnTo>
                  <a:lnTo>
                    <a:pt x="2441" y="1023"/>
                  </a:lnTo>
                  <a:lnTo>
                    <a:pt x="2441" y="1023"/>
                  </a:lnTo>
                  <a:lnTo>
                    <a:pt x="2441" y="1024"/>
                  </a:lnTo>
                  <a:lnTo>
                    <a:pt x="2442" y="1024"/>
                  </a:lnTo>
                  <a:lnTo>
                    <a:pt x="2442" y="1024"/>
                  </a:lnTo>
                  <a:lnTo>
                    <a:pt x="2442" y="1024"/>
                  </a:lnTo>
                  <a:lnTo>
                    <a:pt x="2442" y="1024"/>
                  </a:lnTo>
                  <a:lnTo>
                    <a:pt x="2442" y="1024"/>
                  </a:lnTo>
                  <a:lnTo>
                    <a:pt x="2443" y="1024"/>
                  </a:lnTo>
                  <a:lnTo>
                    <a:pt x="2443" y="1024"/>
                  </a:lnTo>
                  <a:lnTo>
                    <a:pt x="2443" y="1024"/>
                  </a:lnTo>
                  <a:lnTo>
                    <a:pt x="2443" y="1024"/>
                  </a:lnTo>
                  <a:lnTo>
                    <a:pt x="2443" y="1025"/>
                  </a:lnTo>
                  <a:lnTo>
                    <a:pt x="2443" y="1025"/>
                  </a:lnTo>
                  <a:lnTo>
                    <a:pt x="2443" y="1025"/>
                  </a:lnTo>
                  <a:lnTo>
                    <a:pt x="2444" y="1025"/>
                  </a:lnTo>
                  <a:lnTo>
                    <a:pt x="2444" y="1025"/>
                  </a:lnTo>
                  <a:lnTo>
                    <a:pt x="2444" y="1025"/>
                  </a:lnTo>
                  <a:lnTo>
                    <a:pt x="2444" y="1025"/>
                  </a:lnTo>
                  <a:lnTo>
                    <a:pt x="2445" y="1025"/>
                  </a:lnTo>
                  <a:lnTo>
                    <a:pt x="2445" y="1025"/>
                  </a:lnTo>
                  <a:lnTo>
                    <a:pt x="2445" y="1025"/>
                  </a:lnTo>
                  <a:lnTo>
                    <a:pt x="2445" y="1025"/>
                  </a:lnTo>
                  <a:lnTo>
                    <a:pt x="2445" y="1025"/>
                  </a:lnTo>
                  <a:lnTo>
                    <a:pt x="2445" y="1025"/>
                  </a:lnTo>
                  <a:lnTo>
                    <a:pt x="2445" y="1025"/>
                  </a:lnTo>
                  <a:lnTo>
                    <a:pt x="2446" y="1026"/>
                  </a:lnTo>
                  <a:lnTo>
                    <a:pt x="2446" y="1026"/>
                  </a:lnTo>
                  <a:lnTo>
                    <a:pt x="2446" y="1026"/>
                  </a:lnTo>
                  <a:lnTo>
                    <a:pt x="2446" y="1026"/>
                  </a:lnTo>
                  <a:lnTo>
                    <a:pt x="2446" y="1026"/>
                  </a:lnTo>
                  <a:lnTo>
                    <a:pt x="2446" y="1026"/>
                  </a:lnTo>
                  <a:lnTo>
                    <a:pt x="2446" y="1026"/>
                  </a:lnTo>
                  <a:lnTo>
                    <a:pt x="2447" y="1026"/>
                  </a:lnTo>
                  <a:lnTo>
                    <a:pt x="2447" y="1026"/>
                  </a:lnTo>
                  <a:lnTo>
                    <a:pt x="2447" y="1026"/>
                  </a:lnTo>
                  <a:lnTo>
                    <a:pt x="2447" y="1026"/>
                  </a:lnTo>
                  <a:lnTo>
                    <a:pt x="2447" y="1026"/>
                  </a:lnTo>
                  <a:lnTo>
                    <a:pt x="2448" y="1026"/>
                  </a:lnTo>
                  <a:lnTo>
                    <a:pt x="2448" y="1026"/>
                  </a:lnTo>
                  <a:lnTo>
                    <a:pt x="2448" y="1026"/>
                  </a:lnTo>
                  <a:lnTo>
                    <a:pt x="2448" y="1026"/>
                  </a:lnTo>
                  <a:lnTo>
                    <a:pt x="2448" y="1026"/>
                  </a:lnTo>
                  <a:lnTo>
                    <a:pt x="2448" y="1026"/>
                  </a:lnTo>
                  <a:lnTo>
                    <a:pt x="2448" y="1027"/>
                  </a:lnTo>
                  <a:lnTo>
                    <a:pt x="2449" y="1027"/>
                  </a:lnTo>
                  <a:lnTo>
                    <a:pt x="2449" y="1027"/>
                  </a:lnTo>
                  <a:lnTo>
                    <a:pt x="2449" y="1027"/>
                  </a:lnTo>
                  <a:lnTo>
                    <a:pt x="2449" y="1027"/>
                  </a:lnTo>
                  <a:lnTo>
                    <a:pt x="2450" y="1027"/>
                  </a:lnTo>
                  <a:lnTo>
                    <a:pt x="2450" y="1027"/>
                  </a:lnTo>
                  <a:lnTo>
                    <a:pt x="2450" y="1027"/>
                  </a:lnTo>
                  <a:lnTo>
                    <a:pt x="2450" y="1027"/>
                  </a:lnTo>
                  <a:lnTo>
                    <a:pt x="2450" y="1027"/>
                  </a:lnTo>
                  <a:lnTo>
                    <a:pt x="2450" y="1027"/>
                  </a:lnTo>
                  <a:lnTo>
                    <a:pt x="2450" y="1027"/>
                  </a:lnTo>
                  <a:lnTo>
                    <a:pt x="2451" y="1027"/>
                  </a:lnTo>
                  <a:lnTo>
                    <a:pt x="2451" y="1027"/>
                  </a:lnTo>
                  <a:lnTo>
                    <a:pt x="2451" y="1027"/>
                  </a:lnTo>
                  <a:lnTo>
                    <a:pt x="2451" y="1027"/>
                  </a:lnTo>
                  <a:lnTo>
                    <a:pt x="2451" y="1027"/>
                  </a:lnTo>
                  <a:lnTo>
                    <a:pt x="2451" y="1027"/>
                  </a:lnTo>
                  <a:lnTo>
                    <a:pt x="2451" y="1027"/>
                  </a:lnTo>
                  <a:lnTo>
                    <a:pt x="2452" y="1026"/>
                  </a:lnTo>
                  <a:lnTo>
                    <a:pt x="2452" y="1026"/>
                  </a:lnTo>
                  <a:lnTo>
                    <a:pt x="2452" y="1026"/>
                  </a:lnTo>
                  <a:lnTo>
                    <a:pt x="2452" y="1026"/>
                  </a:lnTo>
                  <a:lnTo>
                    <a:pt x="2452" y="1026"/>
                  </a:lnTo>
                  <a:lnTo>
                    <a:pt x="2453" y="1026"/>
                  </a:lnTo>
                  <a:lnTo>
                    <a:pt x="2453" y="1026"/>
                  </a:lnTo>
                  <a:lnTo>
                    <a:pt x="2453" y="1026"/>
                  </a:lnTo>
                  <a:lnTo>
                    <a:pt x="2453" y="1026"/>
                  </a:lnTo>
                  <a:lnTo>
                    <a:pt x="2453" y="1026"/>
                  </a:lnTo>
                  <a:lnTo>
                    <a:pt x="2453" y="1026"/>
                  </a:lnTo>
                  <a:lnTo>
                    <a:pt x="2453" y="1026"/>
                  </a:lnTo>
                  <a:lnTo>
                    <a:pt x="2454" y="1026"/>
                  </a:lnTo>
                  <a:lnTo>
                    <a:pt x="2454" y="1026"/>
                  </a:lnTo>
                  <a:lnTo>
                    <a:pt x="2454" y="1026"/>
                  </a:lnTo>
                  <a:lnTo>
                    <a:pt x="2454" y="1026"/>
                  </a:lnTo>
                  <a:lnTo>
                    <a:pt x="2455" y="1026"/>
                  </a:lnTo>
                  <a:lnTo>
                    <a:pt x="2455" y="1026"/>
                  </a:lnTo>
                  <a:lnTo>
                    <a:pt x="2455" y="1026"/>
                  </a:lnTo>
                  <a:lnTo>
                    <a:pt x="2455" y="1025"/>
                  </a:lnTo>
                  <a:lnTo>
                    <a:pt x="2455" y="1025"/>
                  </a:lnTo>
                  <a:lnTo>
                    <a:pt x="2455" y="1025"/>
                  </a:lnTo>
                  <a:lnTo>
                    <a:pt x="2455" y="1025"/>
                  </a:lnTo>
                  <a:lnTo>
                    <a:pt x="2456" y="1025"/>
                  </a:lnTo>
                  <a:lnTo>
                    <a:pt x="2456" y="1025"/>
                  </a:lnTo>
                  <a:lnTo>
                    <a:pt x="2456" y="1025"/>
                  </a:lnTo>
                  <a:lnTo>
                    <a:pt x="2456" y="1025"/>
                  </a:lnTo>
                  <a:lnTo>
                    <a:pt x="2456" y="1025"/>
                  </a:lnTo>
                  <a:lnTo>
                    <a:pt x="2456" y="1025"/>
                  </a:lnTo>
                  <a:lnTo>
                    <a:pt x="2456" y="1025"/>
                  </a:lnTo>
                  <a:lnTo>
                    <a:pt x="2457" y="1025"/>
                  </a:lnTo>
                  <a:lnTo>
                    <a:pt x="2457" y="1025"/>
                  </a:lnTo>
                  <a:lnTo>
                    <a:pt x="2457" y="1025"/>
                  </a:lnTo>
                  <a:lnTo>
                    <a:pt x="2457" y="1025"/>
                  </a:lnTo>
                  <a:lnTo>
                    <a:pt x="2457" y="1024"/>
                  </a:lnTo>
                  <a:lnTo>
                    <a:pt x="2458" y="1024"/>
                  </a:lnTo>
                  <a:lnTo>
                    <a:pt x="2458" y="1024"/>
                  </a:lnTo>
                  <a:lnTo>
                    <a:pt x="2458" y="1024"/>
                  </a:lnTo>
                  <a:lnTo>
                    <a:pt x="2458" y="1024"/>
                  </a:lnTo>
                  <a:lnTo>
                    <a:pt x="2458" y="1024"/>
                  </a:lnTo>
                  <a:lnTo>
                    <a:pt x="2458" y="1024"/>
                  </a:lnTo>
                  <a:lnTo>
                    <a:pt x="2458" y="1024"/>
                  </a:lnTo>
                  <a:lnTo>
                    <a:pt x="2459" y="1024"/>
                  </a:lnTo>
                  <a:lnTo>
                    <a:pt x="2459" y="1024"/>
                  </a:lnTo>
                  <a:lnTo>
                    <a:pt x="2459" y="1024"/>
                  </a:lnTo>
                  <a:lnTo>
                    <a:pt x="2459" y="1024"/>
                  </a:lnTo>
                  <a:lnTo>
                    <a:pt x="2460" y="1023"/>
                  </a:lnTo>
                  <a:lnTo>
                    <a:pt x="2460" y="1023"/>
                  </a:lnTo>
                  <a:lnTo>
                    <a:pt x="2460" y="1023"/>
                  </a:lnTo>
                  <a:lnTo>
                    <a:pt x="2460" y="1023"/>
                  </a:lnTo>
                  <a:lnTo>
                    <a:pt x="2460" y="1023"/>
                  </a:lnTo>
                  <a:lnTo>
                    <a:pt x="2460" y="1023"/>
                  </a:lnTo>
                  <a:lnTo>
                    <a:pt x="2460" y="1023"/>
                  </a:lnTo>
                  <a:lnTo>
                    <a:pt x="2461" y="1022"/>
                  </a:lnTo>
                  <a:lnTo>
                    <a:pt x="2461" y="1022"/>
                  </a:lnTo>
                  <a:lnTo>
                    <a:pt x="2461" y="1022"/>
                  </a:lnTo>
                  <a:lnTo>
                    <a:pt x="2461" y="1022"/>
                  </a:lnTo>
                  <a:lnTo>
                    <a:pt x="2461" y="1022"/>
                  </a:lnTo>
                  <a:lnTo>
                    <a:pt x="2461" y="1022"/>
                  </a:lnTo>
                  <a:lnTo>
                    <a:pt x="2461" y="1022"/>
                  </a:lnTo>
                  <a:lnTo>
                    <a:pt x="2462" y="1022"/>
                  </a:lnTo>
                  <a:lnTo>
                    <a:pt x="2462" y="1022"/>
                  </a:lnTo>
                  <a:lnTo>
                    <a:pt x="2462" y="1021"/>
                  </a:lnTo>
                  <a:lnTo>
                    <a:pt x="2462" y="1021"/>
                  </a:lnTo>
                  <a:lnTo>
                    <a:pt x="2462" y="1021"/>
                  </a:lnTo>
                  <a:lnTo>
                    <a:pt x="2463" y="1021"/>
                  </a:lnTo>
                  <a:lnTo>
                    <a:pt x="2463" y="1021"/>
                  </a:lnTo>
                  <a:lnTo>
                    <a:pt x="2463" y="1021"/>
                  </a:lnTo>
                  <a:lnTo>
                    <a:pt x="2463" y="1020"/>
                  </a:lnTo>
                  <a:lnTo>
                    <a:pt x="2463" y="1020"/>
                  </a:lnTo>
                  <a:lnTo>
                    <a:pt x="2463" y="1020"/>
                  </a:lnTo>
                  <a:lnTo>
                    <a:pt x="2463" y="1020"/>
                  </a:lnTo>
                  <a:lnTo>
                    <a:pt x="2464" y="1020"/>
                  </a:lnTo>
                  <a:lnTo>
                    <a:pt x="2464" y="1020"/>
                  </a:lnTo>
                  <a:lnTo>
                    <a:pt x="2464" y="1020"/>
                  </a:lnTo>
                  <a:lnTo>
                    <a:pt x="2464" y="1020"/>
                  </a:lnTo>
                  <a:lnTo>
                    <a:pt x="2464" y="1020"/>
                  </a:lnTo>
                  <a:lnTo>
                    <a:pt x="2464" y="1019"/>
                  </a:lnTo>
                  <a:lnTo>
                    <a:pt x="2465" y="1019"/>
                  </a:lnTo>
                  <a:lnTo>
                    <a:pt x="2465" y="1019"/>
                  </a:lnTo>
                  <a:lnTo>
                    <a:pt x="2465" y="1019"/>
                  </a:lnTo>
                  <a:lnTo>
                    <a:pt x="2465" y="1019"/>
                  </a:lnTo>
                  <a:lnTo>
                    <a:pt x="2465" y="1019"/>
                  </a:lnTo>
                  <a:lnTo>
                    <a:pt x="2466" y="1019"/>
                  </a:lnTo>
                  <a:lnTo>
                    <a:pt x="2466" y="1018"/>
                  </a:lnTo>
                  <a:lnTo>
                    <a:pt x="2466" y="1018"/>
                  </a:lnTo>
                  <a:lnTo>
                    <a:pt x="2466" y="1018"/>
                  </a:lnTo>
                  <a:lnTo>
                    <a:pt x="2466" y="1018"/>
                  </a:lnTo>
                  <a:lnTo>
                    <a:pt x="2466" y="1018"/>
                  </a:lnTo>
                  <a:lnTo>
                    <a:pt x="2466" y="1017"/>
                  </a:lnTo>
                  <a:lnTo>
                    <a:pt x="2467" y="1017"/>
                  </a:lnTo>
                  <a:lnTo>
                    <a:pt x="2467" y="1017"/>
                  </a:lnTo>
                  <a:lnTo>
                    <a:pt x="2467" y="1017"/>
                  </a:lnTo>
                  <a:lnTo>
                    <a:pt x="2467" y="1017"/>
                  </a:lnTo>
                  <a:lnTo>
                    <a:pt x="2467" y="1017"/>
                  </a:lnTo>
                  <a:lnTo>
                    <a:pt x="2468" y="1017"/>
                  </a:lnTo>
                  <a:lnTo>
                    <a:pt x="2468" y="1017"/>
                  </a:lnTo>
                  <a:lnTo>
                    <a:pt x="2468" y="1016"/>
                  </a:lnTo>
                  <a:lnTo>
                    <a:pt x="2468" y="1016"/>
                  </a:lnTo>
                  <a:lnTo>
                    <a:pt x="2468" y="1016"/>
                  </a:lnTo>
                  <a:lnTo>
                    <a:pt x="2468" y="1016"/>
                  </a:lnTo>
                  <a:lnTo>
                    <a:pt x="2469" y="1015"/>
                  </a:lnTo>
                  <a:lnTo>
                    <a:pt x="2469" y="1015"/>
                  </a:lnTo>
                  <a:lnTo>
                    <a:pt x="2469" y="1015"/>
                  </a:lnTo>
                  <a:lnTo>
                    <a:pt x="2469" y="1015"/>
                  </a:lnTo>
                  <a:lnTo>
                    <a:pt x="2469" y="1015"/>
                  </a:lnTo>
                  <a:lnTo>
                    <a:pt x="2469" y="1015"/>
                  </a:lnTo>
                  <a:lnTo>
                    <a:pt x="2469" y="1015"/>
                  </a:lnTo>
                  <a:lnTo>
                    <a:pt x="2470" y="1014"/>
                  </a:lnTo>
                  <a:lnTo>
                    <a:pt x="2470" y="1014"/>
                  </a:lnTo>
                  <a:lnTo>
                    <a:pt x="2470" y="1014"/>
                  </a:lnTo>
                  <a:lnTo>
                    <a:pt x="2470" y="1014"/>
                  </a:lnTo>
                  <a:lnTo>
                    <a:pt x="2470" y="1014"/>
                  </a:lnTo>
                  <a:lnTo>
                    <a:pt x="2471" y="1014"/>
                  </a:lnTo>
                  <a:lnTo>
                    <a:pt x="2471" y="1014"/>
                  </a:lnTo>
                  <a:lnTo>
                    <a:pt x="2471" y="1013"/>
                  </a:lnTo>
                  <a:lnTo>
                    <a:pt x="2471" y="1013"/>
                  </a:lnTo>
                  <a:lnTo>
                    <a:pt x="2471" y="1013"/>
                  </a:lnTo>
                  <a:lnTo>
                    <a:pt x="2471" y="1013"/>
                  </a:lnTo>
                  <a:lnTo>
                    <a:pt x="2471" y="1013"/>
                  </a:lnTo>
                  <a:lnTo>
                    <a:pt x="2472" y="1012"/>
                  </a:lnTo>
                  <a:lnTo>
                    <a:pt x="2472" y="1012"/>
                  </a:lnTo>
                  <a:lnTo>
                    <a:pt x="2472" y="1012"/>
                  </a:lnTo>
                  <a:lnTo>
                    <a:pt x="2472" y="1012"/>
                  </a:lnTo>
                  <a:lnTo>
                    <a:pt x="2472" y="1012"/>
                  </a:lnTo>
                  <a:lnTo>
                    <a:pt x="2473" y="1012"/>
                  </a:lnTo>
                  <a:lnTo>
                    <a:pt x="2473" y="1011"/>
                  </a:lnTo>
                  <a:lnTo>
                    <a:pt x="2473" y="1011"/>
                  </a:lnTo>
                  <a:lnTo>
                    <a:pt x="2473" y="1011"/>
                  </a:lnTo>
                  <a:lnTo>
                    <a:pt x="2473" y="1011"/>
                  </a:lnTo>
                  <a:lnTo>
                    <a:pt x="2473" y="1011"/>
                  </a:lnTo>
                  <a:lnTo>
                    <a:pt x="2474" y="1011"/>
                  </a:lnTo>
                  <a:lnTo>
                    <a:pt x="2474" y="1011"/>
                  </a:lnTo>
                  <a:lnTo>
                    <a:pt x="2474" y="1010"/>
                  </a:lnTo>
                  <a:lnTo>
                    <a:pt x="2474" y="1010"/>
                  </a:lnTo>
                  <a:lnTo>
                    <a:pt x="2474" y="1010"/>
                  </a:lnTo>
                  <a:lnTo>
                    <a:pt x="2474" y="1010"/>
                  </a:lnTo>
                  <a:lnTo>
                    <a:pt x="2474" y="1009"/>
                  </a:lnTo>
                  <a:lnTo>
                    <a:pt x="2475" y="1009"/>
                  </a:lnTo>
                  <a:lnTo>
                    <a:pt x="2475" y="1009"/>
                  </a:lnTo>
                  <a:lnTo>
                    <a:pt x="2475" y="1009"/>
                  </a:lnTo>
                  <a:lnTo>
                    <a:pt x="2475" y="1009"/>
                  </a:lnTo>
                  <a:lnTo>
                    <a:pt x="2475" y="1009"/>
                  </a:lnTo>
                  <a:lnTo>
                    <a:pt x="2476" y="1009"/>
                  </a:lnTo>
                  <a:lnTo>
                    <a:pt x="2476" y="1008"/>
                  </a:lnTo>
                  <a:lnTo>
                    <a:pt x="2476" y="1008"/>
                  </a:lnTo>
                  <a:lnTo>
                    <a:pt x="2476" y="1008"/>
                  </a:lnTo>
                  <a:lnTo>
                    <a:pt x="2476" y="1008"/>
                  </a:lnTo>
                  <a:lnTo>
                    <a:pt x="2476" y="1008"/>
                  </a:lnTo>
                  <a:lnTo>
                    <a:pt x="2476" y="1007"/>
                  </a:lnTo>
                  <a:lnTo>
                    <a:pt x="2477" y="1007"/>
                  </a:lnTo>
                  <a:lnTo>
                    <a:pt x="2477" y="1007"/>
                  </a:lnTo>
                  <a:lnTo>
                    <a:pt x="2477" y="1007"/>
                  </a:lnTo>
                  <a:lnTo>
                    <a:pt x="2477" y="1007"/>
                  </a:lnTo>
                  <a:lnTo>
                    <a:pt x="2478" y="1007"/>
                  </a:lnTo>
                  <a:lnTo>
                    <a:pt x="2478" y="1006"/>
                  </a:lnTo>
                  <a:lnTo>
                    <a:pt x="2478" y="1006"/>
                  </a:lnTo>
                  <a:lnTo>
                    <a:pt x="2478" y="1006"/>
                  </a:lnTo>
                  <a:lnTo>
                    <a:pt x="2478" y="1006"/>
                  </a:lnTo>
                  <a:lnTo>
                    <a:pt x="2478" y="1006"/>
                  </a:lnTo>
                  <a:lnTo>
                    <a:pt x="2478" y="1006"/>
                  </a:lnTo>
                  <a:lnTo>
                    <a:pt x="2479" y="1006"/>
                  </a:lnTo>
                  <a:lnTo>
                    <a:pt x="2479" y="1005"/>
                  </a:lnTo>
                  <a:lnTo>
                    <a:pt x="2479" y="1005"/>
                  </a:lnTo>
                  <a:lnTo>
                    <a:pt x="2479" y="1005"/>
                  </a:lnTo>
                  <a:lnTo>
                    <a:pt x="2479" y="1005"/>
                  </a:lnTo>
                  <a:lnTo>
                    <a:pt x="2479" y="1005"/>
                  </a:lnTo>
                  <a:lnTo>
                    <a:pt x="2479" y="1004"/>
                  </a:lnTo>
                  <a:lnTo>
                    <a:pt x="2480" y="1004"/>
                  </a:lnTo>
                  <a:lnTo>
                    <a:pt x="2480" y="1004"/>
                  </a:lnTo>
                  <a:lnTo>
                    <a:pt x="2480" y="1004"/>
                  </a:lnTo>
                  <a:lnTo>
                    <a:pt x="2480" y="1004"/>
                  </a:lnTo>
                  <a:lnTo>
                    <a:pt x="2480" y="1004"/>
                  </a:lnTo>
                  <a:lnTo>
                    <a:pt x="2481" y="1004"/>
                  </a:lnTo>
                  <a:lnTo>
                    <a:pt x="2481" y="1003"/>
                  </a:lnTo>
                  <a:lnTo>
                    <a:pt x="2481" y="1003"/>
                  </a:lnTo>
                  <a:lnTo>
                    <a:pt x="2481" y="1003"/>
                  </a:lnTo>
                  <a:lnTo>
                    <a:pt x="2481" y="1003"/>
                  </a:lnTo>
                  <a:lnTo>
                    <a:pt x="2481" y="1003"/>
                  </a:lnTo>
                  <a:lnTo>
                    <a:pt x="2481" y="1002"/>
                  </a:lnTo>
                  <a:lnTo>
                    <a:pt x="2482" y="1002"/>
                  </a:lnTo>
                  <a:lnTo>
                    <a:pt x="2482" y="1002"/>
                  </a:lnTo>
                  <a:lnTo>
                    <a:pt x="2482" y="1002"/>
                  </a:lnTo>
                  <a:lnTo>
                    <a:pt x="2482" y="1002"/>
                  </a:lnTo>
                  <a:lnTo>
                    <a:pt x="2483" y="1002"/>
                  </a:lnTo>
                  <a:lnTo>
                    <a:pt x="2483" y="1002"/>
                  </a:lnTo>
                  <a:lnTo>
                    <a:pt x="2483" y="1001"/>
                  </a:lnTo>
                  <a:lnTo>
                    <a:pt x="2483" y="1001"/>
                  </a:lnTo>
                  <a:lnTo>
                    <a:pt x="2483" y="1001"/>
                  </a:lnTo>
                  <a:lnTo>
                    <a:pt x="2483" y="1001"/>
                  </a:lnTo>
                  <a:lnTo>
                    <a:pt x="2483" y="1001"/>
                  </a:lnTo>
                  <a:lnTo>
                    <a:pt x="2484" y="1001"/>
                  </a:lnTo>
                  <a:lnTo>
                    <a:pt x="2484" y="1001"/>
                  </a:lnTo>
                  <a:lnTo>
                    <a:pt x="2484" y="1001"/>
                  </a:lnTo>
                  <a:lnTo>
                    <a:pt x="2484" y="1000"/>
                  </a:lnTo>
                  <a:lnTo>
                    <a:pt x="2484" y="1000"/>
                  </a:lnTo>
                  <a:lnTo>
                    <a:pt x="2484" y="1000"/>
                  </a:lnTo>
                  <a:lnTo>
                    <a:pt x="2484" y="1000"/>
                  </a:lnTo>
                  <a:lnTo>
                    <a:pt x="2485" y="1000"/>
                  </a:lnTo>
                  <a:lnTo>
                    <a:pt x="2485" y="999"/>
                  </a:lnTo>
                  <a:lnTo>
                    <a:pt x="2485" y="999"/>
                  </a:lnTo>
                  <a:lnTo>
                    <a:pt x="2485" y="999"/>
                  </a:lnTo>
                  <a:lnTo>
                    <a:pt x="2485" y="999"/>
                  </a:lnTo>
                  <a:lnTo>
                    <a:pt x="2486" y="999"/>
                  </a:lnTo>
                  <a:lnTo>
                    <a:pt x="2486" y="999"/>
                  </a:lnTo>
                  <a:lnTo>
                    <a:pt x="2486" y="999"/>
                  </a:lnTo>
                  <a:lnTo>
                    <a:pt x="2486" y="999"/>
                  </a:lnTo>
                  <a:lnTo>
                    <a:pt x="2486" y="999"/>
                  </a:lnTo>
                  <a:lnTo>
                    <a:pt x="2486" y="998"/>
                  </a:lnTo>
                  <a:lnTo>
                    <a:pt x="2486" y="998"/>
                  </a:lnTo>
                  <a:lnTo>
                    <a:pt x="2487" y="998"/>
                  </a:lnTo>
                  <a:lnTo>
                    <a:pt x="2487" y="998"/>
                  </a:lnTo>
                  <a:lnTo>
                    <a:pt x="2487" y="998"/>
                  </a:lnTo>
                  <a:lnTo>
                    <a:pt x="2487" y="998"/>
                  </a:lnTo>
                  <a:lnTo>
                    <a:pt x="2488" y="997"/>
                  </a:lnTo>
                  <a:lnTo>
                    <a:pt x="2488" y="997"/>
                  </a:lnTo>
                  <a:lnTo>
                    <a:pt x="2488" y="997"/>
                  </a:lnTo>
                  <a:lnTo>
                    <a:pt x="2488" y="997"/>
                  </a:lnTo>
                  <a:lnTo>
                    <a:pt x="2488" y="997"/>
                  </a:lnTo>
                  <a:lnTo>
                    <a:pt x="2488" y="997"/>
                  </a:lnTo>
                  <a:lnTo>
                    <a:pt x="2488" y="997"/>
                  </a:lnTo>
                  <a:lnTo>
                    <a:pt x="2489" y="997"/>
                  </a:lnTo>
                  <a:lnTo>
                    <a:pt x="2489" y="997"/>
                  </a:lnTo>
                  <a:lnTo>
                    <a:pt x="2489" y="996"/>
                  </a:lnTo>
                  <a:lnTo>
                    <a:pt x="2489" y="996"/>
                  </a:lnTo>
                  <a:lnTo>
                    <a:pt x="2489" y="996"/>
                  </a:lnTo>
                  <a:lnTo>
                    <a:pt x="2489" y="996"/>
                  </a:lnTo>
                  <a:lnTo>
                    <a:pt x="2489" y="996"/>
                  </a:lnTo>
                  <a:lnTo>
                    <a:pt x="2490" y="996"/>
                  </a:lnTo>
                  <a:lnTo>
                    <a:pt x="2490" y="996"/>
                  </a:lnTo>
                  <a:lnTo>
                    <a:pt x="2490" y="996"/>
                  </a:lnTo>
                  <a:lnTo>
                    <a:pt x="2490" y="996"/>
                  </a:lnTo>
                  <a:lnTo>
                    <a:pt x="2490" y="996"/>
                  </a:lnTo>
                  <a:lnTo>
                    <a:pt x="2491" y="995"/>
                  </a:lnTo>
                  <a:lnTo>
                    <a:pt x="2491" y="995"/>
                  </a:lnTo>
                  <a:lnTo>
                    <a:pt x="2491" y="995"/>
                  </a:lnTo>
                  <a:lnTo>
                    <a:pt x="2491" y="995"/>
                  </a:lnTo>
                  <a:lnTo>
                    <a:pt x="2491" y="995"/>
                  </a:lnTo>
                  <a:lnTo>
                    <a:pt x="2491" y="995"/>
                  </a:lnTo>
                  <a:lnTo>
                    <a:pt x="2491" y="995"/>
                  </a:lnTo>
                  <a:lnTo>
                    <a:pt x="2492" y="995"/>
                  </a:lnTo>
                  <a:lnTo>
                    <a:pt x="2492" y="994"/>
                  </a:lnTo>
                  <a:lnTo>
                    <a:pt x="2492" y="994"/>
                  </a:lnTo>
                  <a:lnTo>
                    <a:pt x="2492" y="994"/>
                  </a:lnTo>
                  <a:lnTo>
                    <a:pt x="2492" y="994"/>
                  </a:lnTo>
                  <a:lnTo>
                    <a:pt x="2492" y="994"/>
                  </a:lnTo>
                  <a:lnTo>
                    <a:pt x="2492" y="994"/>
                  </a:lnTo>
                  <a:lnTo>
                    <a:pt x="2493" y="994"/>
                  </a:lnTo>
                  <a:lnTo>
                    <a:pt x="2493" y="994"/>
                  </a:lnTo>
                  <a:lnTo>
                    <a:pt x="2493" y="994"/>
                  </a:lnTo>
                  <a:lnTo>
                    <a:pt x="2493" y="994"/>
                  </a:lnTo>
                  <a:lnTo>
                    <a:pt x="2494" y="994"/>
                  </a:lnTo>
                  <a:lnTo>
                    <a:pt x="2494" y="994"/>
                  </a:lnTo>
                  <a:lnTo>
                    <a:pt x="2494" y="993"/>
                  </a:lnTo>
                  <a:lnTo>
                    <a:pt x="2494" y="993"/>
                  </a:lnTo>
                  <a:lnTo>
                    <a:pt x="2494" y="993"/>
                  </a:lnTo>
                  <a:lnTo>
                    <a:pt x="2494" y="993"/>
                  </a:lnTo>
                  <a:lnTo>
                    <a:pt x="2494" y="993"/>
                  </a:lnTo>
                  <a:lnTo>
                    <a:pt x="2495" y="993"/>
                  </a:lnTo>
                  <a:lnTo>
                    <a:pt x="2495" y="993"/>
                  </a:lnTo>
                  <a:lnTo>
                    <a:pt x="2495" y="993"/>
                  </a:lnTo>
                  <a:lnTo>
                    <a:pt x="2495" y="993"/>
                  </a:lnTo>
                  <a:lnTo>
                    <a:pt x="2495" y="993"/>
                  </a:lnTo>
                  <a:lnTo>
                    <a:pt x="2496" y="992"/>
                  </a:lnTo>
                  <a:lnTo>
                    <a:pt x="2496" y="992"/>
                  </a:lnTo>
                  <a:lnTo>
                    <a:pt x="2496" y="992"/>
                  </a:lnTo>
                  <a:lnTo>
                    <a:pt x="2496" y="992"/>
                  </a:lnTo>
                  <a:lnTo>
                    <a:pt x="2496" y="992"/>
                  </a:lnTo>
                  <a:lnTo>
                    <a:pt x="2496" y="992"/>
                  </a:lnTo>
                  <a:lnTo>
                    <a:pt x="2496" y="992"/>
                  </a:lnTo>
                  <a:lnTo>
                    <a:pt x="2497" y="992"/>
                  </a:lnTo>
                  <a:lnTo>
                    <a:pt x="2497" y="992"/>
                  </a:lnTo>
                  <a:lnTo>
                    <a:pt x="2497" y="992"/>
                  </a:lnTo>
                  <a:lnTo>
                    <a:pt x="2497" y="992"/>
                  </a:lnTo>
                  <a:lnTo>
                    <a:pt x="2497" y="992"/>
                  </a:lnTo>
                  <a:lnTo>
                    <a:pt x="2497" y="992"/>
                  </a:lnTo>
                  <a:lnTo>
                    <a:pt x="2498" y="992"/>
                  </a:lnTo>
                  <a:lnTo>
                    <a:pt x="2498" y="992"/>
                  </a:lnTo>
                  <a:lnTo>
                    <a:pt x="2498" y="992"/>
                  </a:lnTo>
                  <a:lnTo>
                    <a:pt x="2498" y="992"/>
                  </a:lnTo>
                  <a:lnTo>
                    <a:pt x="2498" y="992"/>
                  </a:lnTo>
                  <a:lnTo>
                    <a:pt x="2499" y="992"/>
                  </a:lnTo>
                  <a:lnTo>
                    <a:pt x="2499" y="992"/>
                  </a:lnTo>
                  <a:lnTo>
                    <a:pt x="2499" y="991"/>
                  </a:lnTo>
                  <a:lnTo>
                    <a:pt x="2499" y="991"/>
                  </a:lnTo>
                  <a:lnTo>
                    <a:pt x="2499" y="991"/>
                  </a:lnTo>
                  <a:lnTo>
                    <a:pt x="2499" y="991"/>
                  </a:lnTo>
                  <a:lnTo>
                    <a:pt x="2499" y="991"/>
                  </a:lnTo>
                  <a:lnTo>
                    <a:pt x="2500" y="991"/>
                  </a:lnTo>
                  <a:lnTo>
                    <a:pt x="2500" y="991"/>
                  </a:lnTo>
                  <a:lnTo>
                    <a:pt x="2500" y="991"/>
                  </a:lnTo>
                  <a:lnTo>
                    <a:pt x="2500" y="991"/>
                  </a:lnTo>
                  <a:lnTo>
                    <a:pt x="2500" y="991"/>
                  </a:lnTo>
                  <a:lnTo>
                    <a:pt x="2501" y="991"/>
                  </a:lnTo>
                  <a:lnTo>
                    <a:pt x="2501" y="991"/>
                  </a:lnTo>
                  <a:lnTo>
                    <a:pt x="2501" y="991"/>
                  </a:lnTo>
                  <a:lnTo>
                    <a:pt x="2501" y="991"/>
                  </a:lnTo>
                  <a:lnTo>
                    <a:pt x="2501" y="991"/>
                  </a:lnTo>
                  <a:lnTo>
                    <a:pt x="2501" y="991"/>
                  </a:lnTo>
                  <a:lnTo>
                    <a:pt x="2502" y="991"/>
                  </a:lnTo>
                  <a:lnTo>
                    <a:pt x="2502" y="991"/>
                  </a:lnTo>
                  <a:lnTo>
                    <a:pt x="2502" y="991"/>
                  </a:lnTo>
                  <a:lnTo>
                    <a:pt x="2502" y="991"/>
                  </a:lnTo>
                  <a:lnTo>
                    <a:pt x="2502" y="991"/>
                  </a:lnTo>
                  <a:lnTo>
                    <a:pt x="2502" y="991"/>
                  </a:lnTo>
                  <a:lnTo>
                    <a:pt x="2502" y="991"/>
                  </a:lnTo>
                  <a:lnTo>
                    <a:pt x="2503" y="991"/>
                  </a:lnTo>
                  <a:lnTo>
                    <a:pt x="2503" y="991"/>
                  </a:lnTo>
                  <a:lnTo>
                    <a:pt x="2503" y="991"/>
                  </a:lnTo>
                  <a:lnTo>
                    <a:pt x="2503" y="991"/>
                  </a:lnTo>
                  <a:lnTo>
                    <a:pt x="2503" y="991"/>
                  </a:lnTo>
                  <a:lnTo>
                    <a:pt x="2504" y="991"/>
                  </a:lnTo>
                  <a:lnTo>
                    <a:pt x="2504" y="991"/>
                  </a:lnTo>
                  <a:lnTo>
                    <a:pt x="2504" y="991"/>
                  </a:lnTo>
                  <a:lnTo>
                    <a:pt x="2504" y="991"/>
                  </a:lnTo>
                  <a:lnTo>
                    <a:pt x="2504" y="991"/>
                  </a:lnTo>
                  <a:lnTo>
                    <a:pt x="2504" y="991"/>
                  </a:lnTo>
                  <a:lnTo>
                    <a:pt x="2504" y="991"/>
                  </a:lnTo>
                  <a:lnTo>
                    <a:pt x="2505" y="991"/>
                  </a:lnTo>
                  <a:lnTo>
                    <a:pt x="2505" y="991"/>
                  </a:lnTo>
                  <a:lnTo>
                    <a:pt x="2505" y="991"/>
                  </a:lnTo>
                  <a:lnTo>
                    <a:pt x="2505" y="991"/>
                  </a:lnTo>
                  <a:lnTo>
                    <a:pt x="2506" y="991"/>
                  </a:lnTo>
                  <a:lnTo>
                    <a:pt x="2506" y="991"/>
                  </a:lnTo>
                  <a:lnTo>
                    <a:pt x="2506" y="991"/>
                  </a:lnTo>
                  <a:lnTo>
                    <a:pt x="2506" y="991"/>
                  </a:lnTo>
                  <a:lnTo>
                    <a:pt x="2506" y="991"/>
                  </a:lnTo>
                  <a:lnTo>
                    <a:pt x="2506" y="991"/>
                  </a:lnTo>
                  <a:lnTo>
                    <a:pt x="2506" y="991"/>
                  </a:lnTo>
                  <a:lnTo>
                    <a:pt x="2507" y="991"/>
                  </a:lnTo>
                  <a:lnTo>
                    <a:pt x="2507" y="991"/>
                  </a:lnTo>
                  <a:lnTo>
                    <a:pt x="2507" y="991"/>
                  </a:lnTo>
                  <a:lnTo>
                    <a:pt x="2507" y="991"/>
                  </a:lnTo>
                  <a:lnTo>
                    <a:pt x="2507" y="991"/>
                  </a:lnTo>
                  <a:lnTo>
                    <a:pt x="2507" y="991"/>
                  </a:lnTo>
                  <a:lnTo>
                    <a:pt x="2507" y="991"/>
                  </a:lnTo>
                  <a:lnTo>
                    <a:pt x="2508" y="991"/>
                  </a:lnTo>
                  <a:lnTo>
                    <a:pt x="2508" y="991"/>
                  </a:lnTo>
                  <a:lnTo>
                    <a:pt x="2508" y="991"/>
                  </a:lnTo>
                  <a:lnTo>
                    <a:pt x="2508" y="991"/>
                  </a:lnTo>
                  <a:lnTo>
                    <a:pt x="2508" y="991"/>
                  </a:lnTo>
                  <a:lnTo>
                    <a:pt x="2509" y="991"/>
                  </a:lnTo>
                  <a:lnTo>
                    <a:pt x="2509" y="991"/>
                  </a:lnTo>
                  <a:lnTo>
                    <a:pt x="2509" y="991"/>
                  </a:lnTo>
                  <a:lnTo>
                    <a:pt x="2509" y="991"/>
                  </a:lnTo>
                  <a:lnTo>
                    <a:pt x="2509" y="991"/>
                  </a:lnTo>
                  <a:lnTo>
                    <a:pt x="2509" y="991"/>
                  </a:lnTo>
                  <a:lnTo>
                    <a:pt x="2509" y="991"/>
                  </a:lnTo>
                  <a:lnTo>
                    <a:pt x="2510" y="991"/>
                  </a:lnTo>
                  <a:lnTo>
                    <a:pt x="2510" y="991"/>
                  </a:lnTo>
                  <a:lnTo>
                    <a:pt x="2510" y="991"/>
                  </a:lnTo>
                  <a:lnTo>
                    <a:pt x="2510" y="991"/>
                  </a:lnTo>
                  <a:lnTo>
                    <a:pt x="2511" y="991"/>
                  </a:lnTo>
                  <a:lnTo>
                    <a:pt x="2511" y="991"/>
                  </a:lnTo>
                  <a:lnTo>
                    <a:pt x="2511" y="991"/>
                  </a:lnTo>
                  <a:lnTo>
                    <a:pt x="2511" y="991"/>
                  </a:lnTo>
                  <a:lnTo>
                    <a:pt x="2511" y="991"/>
                  </a:lnTo>
                  <a:lnTo>
                    <a:pt x="2511" y="991"/>
                  </a:lnTo>
                  <a:lnTo>
                    <a:pt x="2511" y="991"/>
                  </a:lnTo>
                  <a:lnTo>
                    <a:pt x="2512" y="991"/>
                  </a:lnTo>
                  <a:lnTo>
                    <a:pt x="2512" y="991"/>
                  </a:lnTo>
                  <a:lnTo>
                    <a:pt x="2512" y="991"/>
                  </a:lnTo>
                  <a:lnTo>
                    <a:pt x="2512" y="992"/>
                  </a:lnTo>
                  <a:lnTo>
                    <a:pt x="2512" y="992"/>
                  </a:lnTo>
                  <a:lnTo>
                    <a:pt x="2512" y="992"/>
                  </a:lnTo>
                  <a:lnTo>
                    <a:pt x="2512" y="992"/>
                  </a:lnTo>
                  <a:lnTo>
                    <a:pt x="2513" y="992"/>
                  </a:lnTo>
                  <a:lnTo>
                    <a:pt x="2513" y="992"/>
                  </a:lnTo>
                  <a:lnTo>
                    <a:pt x="2513" y="992"/>
                  </a:lnTo>
                  <a:lnTo>
                    <a:pt x="2513" y="992"/>
                  </a:lnTo>
                  <a:lnTo>
                    <a:pt x="2513" y="992"/>
                  </a:lnTo>
                  <a:lnTo>
                    <a:pt x="2514" y="992"/>
                  </a:lnTo>
                  <a:lnTo>
                    <a:pt x="2514" y="992"/>
                  </a:lnTo>
                  <a:lnTo>
                    <a:pt x="2514" y="992"/>
                  </a:lnTo>
                  <a:lnTo>
                    <a:pt x="2514" y="992"/>
                  </a:lnTo>
                  <a:lnTo>
                    <a:pt x="2514" y="992"/>
                  </a:lnTo>
                  <a:lnTo>
                    <a:pt x="2514" y="992"/>
                  </a:lnTo>
                  <a:lnTo>
                    <a:pt x="2514" y="992"/>
                  </a:lnTo>
                  <a:lnTo>
                    <a:pt x="2515" y="992"/>
                  </a:lnTo>
                  <a:lnTo>
                    <a:pt x="2515" y="992"/>
                  </a:lnTo>
                  <a:lnTo>
                    <a:pt x="2515" y="992"/>
                  </a:lnTo>
                  <a:lnTo>
                    <a:pt x="2515" y="992"/>
                  </a:lnTo>
                  <a:lnTo>
                    <a:pt x="2516" y="992"/>
                  </a:lnTo>
                  <a:lnTo>
                    <a:pt x="2516" y="992"/>
                  </a:lnTo>
                  <a:lnTo>
                    <a:pt x="2516" y="992"/>
                  </a:lnTo>
                  <a:lnTo>
                    <a:pt x="2516" y="992"/>
                  </a:lnTo>
                  <a:lnTo>
                    <a:pt x="2516" y="993"/>
                  </a:lnTo>
                  <a:lnTo>
                    <a:pt x="2516" y="993"/>
                  </a:lnTo>
                  <a:lnTo>
                    <a:pt x="2516" y="993"/>
                  </a:lnTo>
                  <a:lnTo>
                    <a:pt x="2517" y="993"/>
                  </a:lnTo>
                  <a:lnTo>
                    <a:pt x="2517" y="993"/>
                  </a:lnTo>
                  <a:lnTo>
                    <a:pt x="2517" y="993"/>
                  </a:lnTo>
                  <a:lnTo>
                    <a:pt x="2517" y="993"/>
                  </a:lnTo>
                  <a:lnTo>
                    <a:pt x="2517" y="993"/>
                  </a:lnTo>
                  <a:lnTo>
                    <a:pt x="2517" y="993"/>
                  </a:lnTo>
                  <a:lnTo>
                    <a:pt x="2517" y="993"/>
                  </a:lnTo>
                  <a:lnTo>
                    <a:pt x="2518" y="993"/>
                  </a:lnTo>
                  <a:lnTo>
                    <a:pt x="2518" y="993"/>
                  </a:lnTo>
                  <a:lnTo>
                    <a:pt x="2518" y="993"/>
                  </a:lnTo>
                  <a:lnTo>
                    <a:pt x="2518" y="993"/>
                  </a:lnTo>
                  <a:lnTo>
                    <a:pt x="2518" y="994"/>
                  </a:lnTo>
                  <a:lnTo>
                    <a:pt x="2519" y="994"/>
                  </a:lnTo>
                  <a:lnTo>
                    <a:pt x="2519" y="994"/>
                  </a:lnTo>
                  <a:lnTo>
                    <a:pt x="2519" y="994"/>
                  </a:lnTo>
                  <a:lnTo>
                    <a:pt x="2519" y="994"/>
                  </a:lnTo>
                  <a:lnTo>
                    <a:pt x="2519" y="994"/>
                  </a:lnTo>
                  <a:lnTo>
                    <a:pt x="2519" y="994"/>
                  </a:lnTo>
                  <a:lnTo>
                    <a:pt x="2519" y="994"/>
                  </a:lnTo>
                  <a:lnTo>
                    <a:pt x="2520" y="994"/>
                  </a:lnTo>
                  <a:lnTo>
                    <a:pt x="2520" y="994"/>
                  </a:lnTo>
                  <a:lnTo>
                    <a:pt x="2520" y="994"/>
                  </a:lnTo>
                  <a:lnTo>
                    <a:pt x="2520" y="994"/>
                  </a:lnTo>
                  <a:lnTo>
                    <a:pt x="2520" y="994"/>
                  </a:lnTo>
                  <a:lnTo>
                    <a:pt x="2520" y="994"/>
                  </a:lnTo>
                  <a:lnTo>
                    <a:pt x="2520" y="994"/>
                  </a:lnTo>
                  <a:lnTo>
                    <a:pt x="2521" y="994"/>
                  </a:lnTo>
                  <a:lnTo>
                    <a:pt x="2521" y="994"/>
                  </a:lnTo>
                  <a:lnTo>
                    <a:pt x="2521" y="994"/>
                  </a:lnTo>
                  <a:lnTo>
                    <a:pt x="2521" y="995"/>
                  </a:lnTo>
                  <a:lnTo>
                    <a:pt x="2522" y="995"/>
                  </a:lnTo>
                  <a:lnTo>
                    <a:pt x="2522" y="995"/>
                  </a:lnTo>
                  <a:lnTo>
                    <a:pt x="2522" y="995"/>
                  </a:lnTo>
                  <a:lnTo>
                    <a:pt x="2522" y="995"/>
                  </a:lnTo>
                  <a:lnTo>
                    <a:pt x="2522" y="995"/>
                  </a:lnTo>
                  <a:lnTo>
                    <a:pt x="2522" y="995"/>
                  </a:lnTo>
                  <a:lnTo>
                    <a:pt x="2522" y="995"/>
                  </a:lnTo>
                  <a:lnTo>
                    <a:pt x="2523" y="995"/>
                  </a:lnTo>
                  <a:lnTo>
                    <a:pt x="2523" y="995"/>
                  </a:lnTo>
                  <a:lnTo>
                    <a:pt x="2523" y="995"/>
                  </a:lnTo>
                  <a:lnTo>
                    <a:pt x="2523" y="996"/>
                  </a:lnTo>
                  <a:lnTo>
                    <a:pt x="2523" y="996"/>
                  </a:lnTo>
                  <a:lnTo>
                    <a:pt x="2524" y="996"/>
                  </a:lnTo>
                  <a:lnTo>
                    <a:pt x="2524" y="996"/>
                  </a:lnTo>
                  <a:lnTo>
                    <a:pt x="2524" y="996"/>
                  </a:lnTo>
                  <a:lnTo>
                    <a:pt x="2524" y="996"/>
                  </a:lnTo>
                  <a:lnTo>
                    <a:pt x="2524" y="996"/>
                  </a:lnTo>
                  <a:lnTo>
                    <a:pt x="2524" y="996"/>
                  </a:lnTo>
                  <a:lnTo>
                    <a:pt x="2524" y="996"/>
                  </a:lnTo>
                  <a:lnTo>
                    <a:pt x="2525" y="996"/>
                  </a:lnTo>
                  <a:lnTo>
                    <a:pt x="2525" y="996"/>
                  </a:lnTo>
                  <a:lnTo>
                    <a:pt x="2525" y="996"/>
                  </a:lnTo>
                  <a:lnTo>
                    <a:pt x="2525" y="996"/>
                  </a:lnTo>
                  <a:lnTo>
                    <a:pt x="2525" y="996"/>
                  </a:lnTo>
                  <a:lnTo>
                    <a:pt x="2525" y="996"/>
                  </a:lnTo>
                  <a:lnTo>
                    <a:pt x="2525" y="996"/>
                  </a:lnTo>
                  <a:lnTo>
                    <a:pt x="2526" y="996"/>
                  </a:lnTo>
                  <a:lnTo>
                    <a:pt x="2526" y="996"/>
                  </a:lnTo>
                  <a:lnTo>
                    <a:pt x="2526" y="997"/>
                  </a:lnTo>
                  <a:lnTo>
                    <a:pt x="2526" y="997"/>
                  </a:lnTo>
                  <a:lnTo>
                    <a:pt x="2527" y="997"/>
                  </a:lnTo>
                  <a:lnTo>
                    <a:pt x="2527" y="997"/>
                  </a:lnTo>
                  <a:lnTo>
                    <a:pt x="2527" y="997"/>
                  </a:lnTo>
                  <a:lnTo>
                    <a:pt x="2527" y="997"/>
                  </a:lnTo>
                  <a:lnTo>
                    <a:pt x="2527" y="997"/>
                  </a:lnTo>
                  <a:lnTo>
                    <a:pt x="2527" y="997"/>
                  </a:lnTo>
                  <a:lnTo>
                    <a:pt x="2527" y="997"/>
                  </a:lnTo>
                  <a:lnTo>
                    <a:pt x="2528" y="997"/>
                  </a:lnTo>
                  <a:lnTo>
                    <a:pt x="2528" y="997"/>
                  </a:lnTo>
                  <a:lnTo>
                    <a:pt x="2528" y="997"/>
                  </a:lnTo>
                  <a:lnTo>
                    <a:pt x="2528" y="997"/>
                  </a:lnTo>
                  <a:lnTo>
                    <a:pt x="2528" y="997"/>
                  </a:lnTo>
                  <a:lnTo>
                    <a:pt x="2529" y="997"/>
                  </a:lnTo>
                  <a:lnTo>
                    <a:pt x="2529" y="997"/>
                  </a:lnTo>
                  <a:lnTo>
                    <a:pt x="2529" y="997"/>
                  </a:lnTo>
                  <a:lnTo>
                    <a:pt x="2529" y="997"/>
                  </a:lnTo>
                  <a:lnTo>
                    <a:pt x="2529" y="998"/>
                  </a:lnTo>
                  <a:lnTo>
                    <a:pt x="2529" y="998"/>
                  </a:lnTo>
                  <a:lnTo>
                    <a:pt x="2529" y="998"/>
                  </a:lnTo>
                  <a:lnTo>
                    <a:pt x="2530" y="998"/>
                  </a:lnTo>
                  <a:lnTo>
                    <a:pt x="2530" y="998"/>
                  </a:lnTo>
                  <a:lnTo>
                    <a:pt x="2530" y="998"/>
                  </a:lnTo>
                  <a:lnTo>
                    <a:pt x="2530" y="998"/>
                  </a:lnTo>
                  <a:lnTo>
                    <a:pt x="2530" y="998"/>
                  </a:lnTo>
                  <a:lnTo>
                    <a:pt x="2530" y="998"/>
                  </a:lnTo>
                  <a:lnTo>
                    <a:pt x="2531" y="998"/>
                  </a:lnTo>
                  <a:lnTo>
                    <a:pt x="2531" y="998"/>
                  </a:lnTo>
                  <a:lnTo>
                    <a:pt x="2531" y="998"/>
                  </a:lnTo>
                  <a:lnTo>
                    <a:pt x="2531" y="998"/>
                  </a:lnTo>
                  <a:lnTo>
                    <a:pt x="2531" y="998"/>
                  </a:lnTo>
                  <a:lnTo>
                    <a:pt x="2532" y="999"/>
                  </a:lnTo>
                  <a:lnTo>
                    <a:pt x="2532" y="999"/>
                  </a:lnTo>
                  <a:lnTo>
                    <a:pt x="2532" y="999"/>
                  </a:lnTo>
                  <a:lnTo>
                    <a:pt x="2532" y="999"/>
                  </a:lnTo>
                  <a:lnTo>
                    <a:pt x="2532" y="999"/>
                  </a:lnTo>
                  <a:lnTo>
                    <a:pt x="2532" y="999"/>
                  </a:lnTo>
                  <a:lnTo>
                    <a:pt x="2532" y="999"/>
                  </a:lnTo>
                  <a:lnTo>
                    <a:pt x="2533" y="999"/>
                  </a:lnTo>
                  <a:lnTo>
                    <a:pt x="2533" y="999"/>
                  </a:lnTo>
                  <a:lnTo>
                    <a:pt x="2533" y="999"/>
                  </a:lnTo>
                  <a:lnTo>
                    <a:pt x="2533" y="999"/>
                  </a:lnTo>
                  <a:lnTo>
                    <a:pt x="2533" y="999"/>
                  </a:lnTo>
                  <a:lnTo>
                    <a:pt x="2534" y="999"/>
                  </a:lnTo>
                  <a:lnTo>
                    <a:pt x="2534" y="999"/>
                  </a:lnTo>
                  <a:lnTo>
                    <a:pt x="2534" y="999"/>
                  </a:lnTo>
                  <a:lnTo>
                    <a:pt x="2534" y="999"/>
                  </a:lnTo>
                  <a:lnTo>
                    <a:pt x="2534" y="999"/>
                  </a:lnTo>
                  <a:lnTo>
                    <a:pt x="2534" y="999"/>
                  </a:lnTo>
                  <a:lnTo>
                    <a:pt x="2535" y="999"/>
                  </a:lnTo>
                  <a:lnTo>
                    <a:pt x="2535" y="999"/>
                  </a:lnTo>
                  <a:lnTo>
                    <a:pt x="2535" y="999"/>
                  </a:lnTo>
                  <a:lnTo>
                    <a:pt x="2535" y="999"/>
                  </a:lnTo>
                  <a:lnTo>
                    <a:pt x="2535" y="999"/>
                  </a:lnTo>
                  <a:lnTo>
                    <a:pt x="2535" y="999"/>
                  </a:lnTo>
                  <a:lnTo>
                    <a:pt x="2535" y="999"/>
                  </a:lnTo>
                  <a:lnTo>
                    <a:pt x="2536" y="1000"/>
                  </a:lnTo>
                  <a:lnTo>
                    <a:pt x="2536" y="1000"/>
                  </a:lnTo>
                  <a:lnTo>
                    <a:pt x="2536" y="1000"/>
                  </a:lnTo>
                  <a:lnTo>
                    <a:pt x="2536" y="1000"/>
                  </a:lnTo>
                  <a:lnTo>
                    <a:pt x="2536" y="1000"/>
                  </a:lnTo>
                  <a:lnTo>
                    <a:pt x="2537" y="1000"/>
                  </a:lnTo>
                  <a:lnTo>
                    <a:pt x="2537" y="1000"/>
                  </a:lnTo>
                  <a:lnTo>
                    <a:pt x="2537" y="1000"/>
                  </a:lnTo>
                  <a:lnTo>
                    <a:pt x="2537" y="1000"/>
                  </a:lnTo>
                  <a:lnTo>
                    <a:pt x="2537" y="1000"/>
                  </a:lnTo>
                  <a:lnTo>
                    <a:pt x="2537" y="1000"/>
                  </a:lnTo>
                  <a:lnTo>
                    <a:pt x="2537" y="1000"/>
                  </a:lnTo>
                  <a:lnTo>
                    <a:pt x="2538" y="1000"/>
                  </a:lnTo>
                  <a:lnTo>
                    <a:pt x="2538" y="1000"/>
                  </a:lnTo>
                  <a:lnTo>
                    <a:pt x="2538" y="1000"/>
                  </a:lnTo>
                  <a:lnTo>
                    <a:pt x="2538" y="1000"/>
                  </a:lnTo>
                  <a:lnTo>
                    <a:pt x="2539" y="1000"/>
                  </a:lnTo>
                  <a:lnTo>
                    <a:pt x="2539" y="1000"/>
                  </a:lnTo>
                  <a:lnTo>
                    <a:pt x="2539" y="1000"/>
                  </a:lnTo>
                  <a:lnTo>
                    <a:pt x="2539" y="1000"/>
                  </a:lnTo>
                  <a:lnTo>
                    <a:pt x="2539" y="1000"/>
                  </a:lnTo>
                  <a:lnTo>
                    <a:pt x="2539" y="1000"/>
                  </a:lnTo>
                  <a:lnTo>
                    <a:pt x="2539" y="1000"/>
                  </a:lnTo>
                  <a:lnTo>
                    <a:pt x="2540" y="1000"/>
                  </a:lnTo>
                  <a:lnTo>
                    <a:pt x="2540" y="1000"/>
                  </a:lnTo>
                  <a:lnTo>
                    <a:pt x="2540" y="1000"/>
                  </a:lnTo>
                  <a:lnTo>
                    <a:pt x="2540" y="1000"/>
                  </a:lnTo>
                  <a:lnTo>
                    <a:pt x="2540" y="1000"/>
                  </a:lnTo>
                  <a:lnTo>
                    <a:pt x="2540" y="1000"/>
                  </a:lnTo>
                  <a:lnTo>
                    <a:pt x="2540" y="1000"/>
                  </a:lnTo>
                  <a:lnTo>
                    <a:pt x="2541" y="1000"/>
                  </a:lnTo>
                  <a:lnTo>
                    <a:pt x="2541" y="1001"/>
                  </a:lnTo>
                  <a:lnTo>
                    <a:pt x="2541" y="1001"/>
                  </a:lnTo>
                  <a:lnTo>
                    <a:pt x="2541" y="1001"/>
                  </a:lnTo>
                  <a:lnTo>
                    <a:pt x="2541" y="1001"/>
                  </a:lnTo>
                  <a:lnTo>
                    <a:pt x="2542" y="1001"/>
                  </a:lnTo>
                  <a:lnTo>
                    <a:pt x="2542" y="1001"/>
                  </a:lnTo>
                  <a:lnTo>
                    <a:pt x="2542" y="1001"/>
                  </a:lnTo>
                  <a:lnTo>
                    <a:pt x="2542" y="1001"/>
                  </a:lnTo>
                  <a:lnTo>
                    <a:pt x="2542" y="1001"/>
                  </a:lnTo>
                  <a:lnTo>
                    <a:pt x="2542" y="1001"/>
                  </a:lnTo>
                  <a:lnTo>
                    <a:pt x="2542" y="1001"/>
                  </a:lnTo>
                  <a:lnTo>
                    <a:pt x="2543" y="1001"/>
                  </a:lnTo>
                  <a:lnTo>
                    <a:pt x="2543" y="1001"/>
                  </a:lnTo>
                  <a:lnTo>
                    <a:pt x="2543" y="1001"/>
                  </a:lnTo>
                  <a:lnTo>
                    <a:pt x="2543" y="1001"/>
                  </a:lnTo>
                  <a:lnTo>
                    <a:pt x="2544" y="1001"/>
                  </a:lnTo>
                  <a:lnTo>
                    <a:pt x="2544" y="1001"/>
                  </a:lnTo>
                  <a:lnTo>
                    <a:pt x="2544" y="1001"/>
                  </a:lnTo>
                  <a:lnTo>
                    <a:pt x="2544" y="1001"/>
                  </a:lnTo>
                  <a:lnTo>
                    <a:pt x="2544" y="1001"/>
                  </a:lnTo>
                  <a:lnTo>
                    <a:pt x="2544" y="1000"/>
                  </a:lnTo>
                  <a:lnTo>
                    <a:pt x="2544" y="1000"/>
                  </a:lnTo>
                  <a:lnTo>
                    <a:pt x="2545" y="1000"/>
                  </a:lnTo>
                  <a:lnTo>
                    <a:pt x="2545" y="1000"/>
                  </a:lnTo>
                  <a:lnTo>
                    <a:pt x="2545" y="1000"/>
                  </a:lnTo>
                  <a:lnTo>
                    <a:pt x="2545" y="1000"/>
                  </a:lnTo>
                  <a:lnTo>
                    <a:pt x="2545" y="1000"/>
                  </a:lnTo>
                  <a:lnTo>
                    <a:pt x="2545" y="1000"/>
                  </a:lnTo>
                  <a:lnTo>
                    <a:pt x="2545" y="1000"/>
                  </a:lnTo>
                  <a:lnTo>
                    <a:pt x="2546" y="1000"/>
                  </a:lnTo>
                  <a:lnTo>
                    <a:pt x="2546" y="1000"/>
                  </a:lnTo>
                  <a:lnTo>
                    <a:pt x="2546" y="1000"/>
                  </a:lnTo>
                  <a:lnTo>
                    <a:pt x="2546" y="1000"/>
                  </a:lnTo>
                  <a:lnTo>
                    <a:pt x="2546" y="1000"/>
                  </a:lnTo>
                  <a:lnTo>
                    <a:pt x="2547" y="1000"/>
                  </a:lnTo>
                  <a:lnTo>
                    <a:pt x="2547" y="1000"/>
                  </a:lnTo>
                  <a:lnTo>
                    <a:pt x="2547" y="1000"/>
                  </a:lnTo>
                  <a:lnTo>
                    <a:pt x="2547" y="1000"/>
                  </a:lnTo>
                  <a:lnTo>
                    <a:pt x="2547" y="1000"/>
                  </a:lnTo>
                  <a:lnTo>
                    <a:pt x="2547" y="1000"/>
                  </a:lnTo>
                  <a:lnTo>
                    <a:pt x="2547" y="1000"/>
                  </a:lnTo>
                  <a:lnTo>
                    <a:pt x="2548" y="1000"/>
                  </a:lnTo>
                  <a:lnTo>
                    <a:pt x="2548" y="1000"/>
                  </a:lnTo>
                  <a:lnTo>
                    <a:pt x="2548" y="1000"/>
                  </a:lnTo>
                  <a:lnTo>
                    <a:pt x="2548" y="1000"/>
                  </a:lnTo>
                  <a:lnTo>
                    <a:pt x="2548" y="1000"/>
                  </a:lnTo>
                  <a:lnTo>
                    <a:pt x="2548" y="1000"/>
                  </a:lnTo>
                  <a:lnTo>
                    <a:pt x="2548" y="1000"/>
                  </a:lnTo>
                  <a:lnTo>
                    <a:pt x="2549" y="1000"/>
                  </a:lnTo>
                  <a:lnTo>
                    <a:pt x="2549" y="999"/>
                  </a:lnTo>
                  <a:lnTo>
                    <a:pt x="2549" y="999"/>
                  </a:lnTo>
                  <a:lnTo>
                    <a:pt x="2549" y="999"/>
                  </a:lnTo>
                  <a:lnTo>
                    <a:pt x="2550" y="999"/>
                  </a:lnTo>
                  <a:lnTo>
                    <a:pt x="2550" y="999"/>
                  </a:lnTo>
                  <a:lnTo>
                    <a:pt x="2550" y="999"/>
                  </a:lnTo>
                  <a:lnTo>
                    <a:pt x="2550" y="999"/>
                  </a:lnTo>
                  <a:lnTo>
                    <a:pt x="2550" y="999"/>
                  </a:lnTo>
                  <a:lnTo>
                    <a:pt x="2550" y="999"/>
                  </a:lnTo>
                  <a:lnTo>
                    <a:pt x="2550" y="999"/>
                  </a:lnTo>
                  <a:lnTo>
                    <a:pt x="2551" y="999"/>
                  </a:lnTo>
                  <a:lnTo>
                    <a:pt x="2551" y="999"/>
                  </a:lnTo>
                  <a:lnTo>
                    <a:pt x="2551" y="999"/>
                  </a:lnTo>
                  <a:lnTo>
                    <a:pt x="2551" y="999"/>
                  </a:lnTo>
                  <a:lnTo>
                    <a:pt x="2551" y="999"/>
                  </a:lnTo>
                  <a:lnTo>
                    <a:pt x="2552" y="999"/>
                  </a:lnTo>
                  <a:lnTo>
                    <a:pt x="2552" y="999"/>
                  </a:lnTo>
                  <a:lnTo>
                    <a:pt x="2552" y="999"/>
                  </a:lnTo>
                  <a:lnTo>
                    <a:pt x="2552" y="999"/>
                  </a:lnTo>
                  <a:lnTo>
                    <a:pt x="2552" y="999"/>
                  </a:lnTo>
                  <a:lnTo>
                    <a:pt x="2552" y="999"/>
                  </a:lnTo>
                  <a:lnTo>
                    <a:pt x="2552" y="999"/>
                  </a:lnTo>
                  <a:lnTo>
                    <a:pt x="2553" y="998"/>
                  </a:lnTo>
                  <a:lnTo>
                    <a:pt x="2553" y="998"/>
                  </a:lnTo>
                  <a:lnTo>
                    <a:pt x="2553" y="998"/>
                  </a:lnTo>
                  <a:lnTo>
                    <a:pt x="2553" y="998"/>
                  </a:lnTo>
                  <a:lnTo>
                    <a:pt x="2553" y="998"/>
                  </a:lnTo>
                  <a:lnTo>
                    <a:pt x="2553" y="998"/>
                  </a:lnTo>
                  <a:lnTo>
                    <a:pt x="2553" y="998"/>
                  </a:lnTo>
                  <a:lnTo>
                    <a:pt x="2554" y="998"/>
                  </a:lnTo>
                  <a:lnTo>
                    <a:pt x="2554" y="998"/>
                  </a:lnTo>
                  <a:lnTo>
                    <a:pt x="2554" y="998"/>
                  </a:lnTo>
                  <a:lnTo>
                    <a:pt x="2554" y="998"/>
                  </a:lnTo>
                  <a:lnTo>
                    <a:pt x="2555" y="997"/>
                  </a:lnTo>
                  <a:lnTo>
                    <a:pt x="2555" y="997"/>
                  </a:lnTo>
                  <a:lnTo>
                    <a:pt x="2555" y="997"/>
                  </a:lnTo>
                  <a:lnTo>
                    <a:pt x="2555" y="997"/>
                  </a:lnTo>
                  <a:lnTo>
                    <a:pt x="2555" y="997"/>
                  </a:lnTo>
                  <a:lnTo>
                    <a:pt x="2555" y="997"/>
                  </a:lnTo>
                  <a:lnTo>
                    <a:pt x="2555" y="997"/>
                  </a:lnTo>
                  <a:lnTo>
                    <a:pt x="2556" y="997"/>
                  </a:lnTo>
                  <a:lnTo>
                    <a:pt x="2556" y="997"/>
                  </a:lnTo>
                  <a:lnTo>
                    <a:pt x="2556" y="997"/>
                  </a:lnTo>
                  <a:lnTo>
                    <a:pt x="2556" y="997"/>
                  </a:lnTo>
                  <a:lnTo>
                    <a:pt x="2556" y="997"/>
                  </a:lnTo>
                  <a:lnTo>
                    <a:pt x="2557" y="997"/>
                  </a:lnTo>
                  <a:lnTo>
                    <a:pt x="2557" y="997"/>
                  </a:lnTo>
                  <a:lnTo>
                    <a:pt x="2557" y="996"/>
                  </a:lnTo>
                  <a:lnTo>
                    <a:pt x="2557" y="996"/>
                  </a:lnTo>
                  <a:lnTo>
                    <a:pt x="2557" y="996"/>
                  </a:lnTo>
                  <a:lnTo>
                    <a:pt x="2557" y="996"/>
                  </a:lnTo>
                  <a:lnTo>
                    <a:pt x="2557" y="996"/>
                  </a:lnTo>
                  <a:lnTo>
                    <a:pt x="2558" y="996"/>
                  </a:lnTo>
                  <a:lnTo>
                    <a:pt x="2558" y="996"/>
                  </a:lnTo>
                  <a:lnTo>
                    <a:pt x="2558" y="996"/>
                  </a:lnTo>
                  <a:lnTo>
                    <a:pt x="2558" y="996"/>
                  </a:lnTo>
                  <a:lnTo>
                    <a:pt x="2558" y="996"/>
                  </a:lnTo>
                  <a:lnTo>
                    <a:pt x="2558" y="996"/>
                  </a:lnTo>
                  <a:lnTo>
                    <a:pt x="2559" y="996"/>
                  </a:lnTo>
                  <a:lnTo>
                    <a:pt x="2559" y="995"/>
                  </a:lnTo>
                  <a:lnTo>
                    <a:pt x="2559" y="995"/>
                  </a:lnTo>
                  <a:lnTo>
                    <a:pt x="2559" y="995"/>
                  </a:lnTo>
                  <a:lnTo>
                    <a:pt x="2559" y="995"/>
                  </a:lnTo>
                  <a:lnTo>
                    <a:pt x="2560" y="995"/>
                  </a:lnTo>
                  <a:lnTo>
                    <a:pt x="2560" y="995"/>
                  </a:lnTo>
                  <a:lnTo>
                    <a:pt x="2560" y="995"/>
                  </a:lnTo>
                  <a:lnTo>
                    <a:pt x="2560" y="994"/>
                  </a:lnTo>
                  <a:lnTo>
                    <a:pt x="2560" y="994"/>
                  </a:lnTo>
                  <a:lnTo>
                    <a:pt x="2560" y="994"/>
                  </a:lnTo>
                  <a:lnTo>
                    <a:pt x="2560" y="994"/>
                  </a:lnTo>
                  <a:lnTo>
                    <a:pt x="2561" y="994"/>
                  </a:lnTo>
                  <a:lnTo>
                    <a:pt x="2561" y="994"/>
                  </a:lnTo>
                  <a:lnTo>
                    <a:pt x="2561" y="994"/>
                  </a:lnTo>
                  <a:lnTo>
                    <a:pt x="2561" y="994"/>
                  </a:lnTo>
                  <a:lnTo>
                    <a:pt x="2561" y="994"/>
                  </a:lnTo>
                  <a:lnTo>
                    <a:pt x="2562" y="994"/>
                  </a:lnTo>
                  <a:lnTo>
                    <a:pt x="2562" y="993"/>
                  </a:lnTo>
                  <a:lnTo>
                    <a:pt x="2562" y="993"/>
                  </a:lnTo>
                  <a:lnTo>
                    <a:pt x="2562" y="993"/>
                  </a:lnTo>
                  <a:lnTo>
                    <a:pt x="2562" y="993"/>
                  </a:lnTo>
                  <a:lnTo>
                    <a:pt x="2562" y="993"/>
                  </a:lnTo>
                  <a:lnTo>
                    <a:pt x="2563" y="993"/>
                  </a:lnTo>
                  <a:lnTo>
                    <a:pt x="2563" y="993"/>
                  </a:lnTo>
                  <a:lnTo>
                    <a:pt x="2563" y="992"/>
                  </a:lnTo>
                  <a:lnTo>
                    <a:pt x="2563" y="992"/>
                  </a:lnTo>
                  <a:lnTo>
                    <a:pt x="2563" y="992"/>
                  </a:lnTo>
                  <a:lnTo>
                    <a:pt x="2563" y="992"/>
                  </a:lnTo>
                  <a:lnTo>
                    <a:pt x="2563" y="992"/>
                  </a:lnTo>
                  <a:lnTo>
                    <a:pt x="2564" y="992"/>
                  </a:lnTo>
                  <a:lnTo>
                    <a:pt x="2564" y="992"/>
                  </a:lnTo>
                  <a:lnTo>
                    <a:pt x="2564" y="992"/>
                  </a:lnTo>
                  <a:lnTo>
                    <a:pt x="2564" y="992"/>
                  </a:lnTo>
                  <a:lnTo>
                    <a:pt x="2564" y="991"/>
                  </a:lnTo>
                  <a:lnTo>
                    <a:pt x="2565" y="991"/>
                  </a:lnTo>
                  <a:lnTo>
                    <a:pt x="2565" y="991"/>
                  </a:lnTo>
                  <a:lnTo>
                    <a:pt x="2565" y="991"/>
                  </a:lnTo>
                  <a:lnTo>
                    <a:pt x="2565" y="991"/>
                  </a:lnTo>
                  <a:lnTo>
                    <a:pt x="2565" y="991"/>
                  </a:lnTo>
                  <a:lnTo>
                    <a:pt x="2565" y="991"/>
                  </a:lnTo>
                  <a:lnTo>
                    <a:pt x="2565" y="991"/>
                  </a:lnTo>
                  <a:lnTo>
                    <a:pt x="2566" y="991"/>
                  </a:lnTo>
                  <a:lnTo>
                    <a:pt x="2566" y="990"/>
                  </a:lnTo>
                  <a:lnTo>
                    <a:pt x="2566" y="990"/>
                  </a:lnTo>
                  <a:lnTo>
                    <a:pt x="2566" y="990"/>
                  </a:lnTo>
                  <a:lnTo>
                    <a:pt x="2566" y="990"/>
                  </a:lnTo>
                  <a:lnTo>
                    <a:pt x="2567" y="990"/>
                  </a:lnTo>
                  <a:lnTo>
                    <a:pt x="2567" y="990"/>
                  </a:lnTo>
                  <a:lnTo>
                    <a:pt x="2567" y="989"/>
                  </a:lnTo>
                  <a:lnTo>
                    <a:pt x="2567" y="989"/>
                  </a:lnTo>
                  <a:lnTo>
                    <a:pt x="2567" y="989"/>
                  </a:lnTo>
                  <a:lnTo>
                    <a:pt x="2567" y="989"/>
                  </a:lnTo>
                  <a:lnTo>
                    <a:pt x="2568" y="989"/>
                  </a:lnTo>
                  <a:lnTo>
                    <a:pt x="2568" y="989"/>
                  </a:lnTo>
                  <a:lnTo>
                    <a:pt x="2568" y="989"/>
                  </a:lnTo>
                  <a:lnTo>
                    <a:pt x="2568" y="989"/>
                  </a:lnTo>
                  <a:lnTo>
                    <a:pt x="2568" y="989"/>
                  </a:lnTo>
                  <a:lnTo>
                    <a:pt x="2568" y="988"/>
                  </a:lnTo>
                  <a:lnTo>
                    <a:pt x="2568" y="988"/>
                  </a:lnTo>
                  <a:lnTo>
                    <a:pt x="2569" y="988"/>
                  </a:lnTo>
                  <a:lnTo>
                    <a:pt x="2569" y="988"/>
                  </a:lnTo>
                  <a:lnTo>
                    <a:pt x="2569" y="988"/>
                  </a:lnTo>
                  <a:lnTo>
                    <a:pt x="2569" y="988"/>
                  </a:lnTo>
                  <a:lnTo>
                    <a:pt x="2569" y="988"/>
                  </a:lnTo>
                  <a:lnTo>
                    <a:pt x="2570" y="988"/>
                  </a:lnTo>
                  <a:lnTo>
                    <a:pt x="2570" y="987"/>
                  </a:lnTo>
                  <a:lnTo>
                    <a:pt x="2570" y="987"/>
                  </a:lnTo>
                  <a:lnTo>
                    <a:pt x="2570" y="987"/>
                  </a:lnTo>
                  <a:lnTo>
                    <a:pt x="2570" y="987"/>
                  </a:lnTo>
                  <a:lnTo>
                    <a:pt x="2570" y="987"/>
                  </a:lnTo>
                  <a:lnTo>
                    <a:pt x="2570" y="987"/>
                  </a:lnTo>
                  <a:lnTo>
                    <a:pt x="2571" y="986"/>
                  </a:lnTo>
                  <a:lnTo>
                    <a:pt x="2571" y="986"/>
                  </a:lnTo>
                  <a:lnTo>
                    <a:pt x="2571" y="986"/>
                  </a:lnTo>
                  <a:lnTo>
                    <a:pt x="2571" y="986"/>
                  </a:lnTo>
                  <a:lnTo>
                    <a:pt x="2572" y="986"/>
                  </a:lnTo>
                  <a:lnTo>
                    <a:pt x="2572" y="986"/>
                  </a:lnTo>
                  <a:lnTo>
                    <a:pt x="2572" y="986"/>
                  </a:lnTo>
                  <a:lnTo>
                    <a:pt x="2572" y="986"/>
                  </a:lnTo>
                  <a:lnTo>
                    <a:pt x="2572" y="985"/>
                  </a:lnTo>
                  <a:lnTo>
                    <a:pt x="2572" y="985"/>
                  </a:lnTo>
                  <a:lnTo>
                    <a:pt x="2572" y="985"/>
                  </a:lnTo>
                  <a:lnTo>
                    <a:pt x="2573" y="985"/>
                  </a:lnTo>
                  <a:lnTo>
                    <a:pt x="2573" y="985"/>
                  </a:lnTo>
                  <a:lnTo>
                    <a:pt x="2573" y="985"/>
                  </a:lnTo>
                  <a:lnTo>
                    <a:pt x="2573" y="984"/>
                  </a:lnTo>
                  <a:lnTo>
                    <a:pt x="2573" y="984"/>
                  </a:lnTo>
                  <a:lnTo>
                    <a:pt x="2573" y="984"/>
                  </a:lnTo>
                  <a:lnTo>
                    <a:pt x="2573" y="984"/>
                  </a:lnTo>
                  <a:lnTo>
                    <a:pt x="2574" y="984"/>
                  </a:lnTo>
                  <a:lnTo>
                    <a:pt x="2574" y="984"/>
                  </a:lnTo>
                  <a:lnTo>
                    <a:pt x="2574" y="984"/>
                  </a:lnTo>
                  <a:lnTo>
                    <a:pt x="2574" y="984"/>
                  </a:lnTo>
                  <a:lnTo>
                    <a:pt x="2574" y="983"/>
                  </a:lnTo>
                  <a:lnTo>
                    <a:pt x="2575" y="983"/>
                  </a:lnTo>
                  <a:lnTo>
                    <a:pt x="2575" y="983"/>
                  </a:lnTo>
                  <a:lnTo>
                    <a:pt x="2575" y="983"/>
                  </a:lnTo>
                  <a:lnTo>
                    <a:pt x="2575" y="983"/>
                  </a:lnTo>
                  <a:lnTo>
                    <a:pt x="2575" y="983"/>
                  </a:lnTo>
                  <a:lnTo>
                    <a:pt x="2575" y="983"/>
                  </a:lnTo>
                  <a:lnTo>
                    <a:pt x="2575" y="983"/>
                  </a:lnTo>
                  <a:lnTo>
                    <a:pt x="2576" y="982"/>
                  </a:lnTo>
                  <a:lnTo>
                    <a:pt x="2576" y="982"/>
                  </a:lnTo>
                  <a:lnTo>
                    <a:pt x="2576" y="982"/>
                  </a:lnTo>
                  <a:lnTo>
                    <a:pt x="2576" y="982"/>
                  </a:lnTo>
                  <a:lnTo>
                    <a:pt x="2576" y="982"/>
                  </a:lnTo>
                  <a:lnTo>
                    <a:pt x="2576" y="982"/>
                  </a:lnTo>
                  <a:lnTo>
                    <a:pt x="2576" y="981"/>
                  </a:lnTo>
                  <a:lnTo>
                    <a:pt x="2577" y="981"/>
                  </a:lnTo>
                  <a:lnTo>
                    <a:pt x="2577" y="981"/>
                  </a:lnTo>
                  <a:lnTo>
                    <a:pt x="2577" y="981"/>
                  </a:lnTo>
                  <a:lnTo>
                    <a:pt x="2577" y="981"/>
                  </a:lnTo>
                  <a:lnTo>
                    <a:pt x="2578" y="981"/>
                  </a:lnTo>
                  <a:lnTo>
                    <a:pt x="2578" y="981"/>
                  </a:lnTo>
                  <a:lnTo>
                    <a:pt x="2578" y="981"/>
                  </a:lnTo>
                  <a:lnTo>
                    <a:pt x="2578" y="980"/>
                  </a:lnTo>
                  <a:lnTo>
                    <a:pt x="2578" y="980"/>
                  </a:lnTo>
                  <a:lnTo>
                    <a:pt x="2578" y="980"/>
                  </a:lnTo>
                  <a:lnTo>
                    <a:pt x="2578" y="980"/>
                  </a:lnTo>
                  <a:lnTo>
                    <a:pt x="2579" y="980"/>
                  </a:lnTo>
                  <a:lnTo>
                    <a:pt x="2579" y="980"/>
                  </a:lnTo>
                  <a:lnTo>
                    <a:pt x="2579" y="979"/>
                  </a:lnTo>
                  <a:lnTo>
                    <a:pt x="2579" y="979"/>
                  </a:lnTo>
                  <a:lnTo>
                    <a:pt x="2579" y="979"/>
                  </a:lnTo>
                  <a:lnTo>
                    <a:pt x="2580" y="979"/>
                  </a:lnTo>
                  <a:lnTo>
                    <a:pt x="2580" y="979"/>
                  </a:lnTo>
                  <a:lnTo>
                    <a:pt x="2580" y="979"/>
                  </a:lnTo>
                  <a:lnTo>
                    <a:pt x="2580" y="979"/>
                  </a:lnTo>
                  <a:lnTo>
                    <a:pt x="2580" y="979"/>
                  </a:lnTo>
                  <a:lnTo>
                    <a:pt x="2580" y="979"/>
                  </a:lnTo>
                  <a:lnTo>
                    <a:pt x="2580" y="978"/>
                  </a:lnTo>
                  <a:lnTo>
                    <a:pt x="2581" y="978"/>
                  </a:lnTo>
                  <a:lnTo>
                    <a:pt x="2581" y="978"/>
                  </a:lnTo>
                  <a:lnTo>
                    <a:pt x="2581" y="978"/>
                  </a:lnTo>
                  <a:lnTo>
                    <a:pt x="2581" y="978"/>
                  </a:lnTo>
                  <a:lnTo>
                    <a:pt x="2581" y="978"/>
                  </a:lnTo>
                  <a:lnTo>
                    <a:pt x="2581" y="978"/>
                  </a:lnTo>
                  <a:lnTo>
                    <a:pt x="2581" y="978"/>
                  </a:lnTo>
                  <a:lnTo>
                    <a:pt x="2582" y="978"/>
                  </a:lnTo>
                  <a:lnTo>
                    <a:pt x="2582" y="978"/>
                  </a:lnTo>
                  <a:lnTo>
                    <a:pt x="2582" y="977"/>
                  </a:lnTo>
                  <a:lnTo>
                    <a:pt x="2582" y="977"/>
                  </a:lnTo>
                  <a:lnTo>
                    <a:pt x="2583" y="977"/>
                  </a:lnTo>
                  <a:lnTo>
                    <a:pt x="2583" y="977"/>
                  </a:lnTo>
                  <a:lnTo>
                    <a:pt x="2583" y="977"/>
                  </a:lnTo>
                  <a:lnTo>
                    <a:pt x="2583" y="977"/>
                  </a:lnTo>
                  <a:lnTo>
                    <a:pt x="2583" y="976"/>
                  </a:lnTo>
                  <a:lnTo>
                    <a:pt x="2583" y="976"/>
                  </a:lnTo>
                  <a:lnTo>
                    <a:pt x="2583" y="976"/>
                  </a:lnTo>
                  <a:lnTo>
                    <a:pt x="2584" y="976"/>
                  </a:lnTo>
                  <a:lnTo>
                    <a:pt x="2584" y="976"/>
                  </a:lnTo>
                  <a:lnTo>
                    <a:pt x="2584" y="976"/>
                  </a:lnTo>
                  <a:lnTo>
                    <a:pt x="2584" y="976"/>
                  </a:lnTo>
                  <a:lnTo>
                    <a:pt x="2584" y="976"/>
                  </a:lnTo>
                  <a:lnTo>
                    <a:pt x="2585" y="976"/>
                  </a:lnTo>
                  <a:lnTo>
                    <a:pt x="2585" y="976"/>
                  </a:lnTo>
                  <a:lnTo>
                    <a:pt x="2585" y="976"/>
                  </a:lnTo>
                  <a:lnTo>
                    <a:pt x="2585" y="975"/>
                  </a:lnTo>
                  <a:lnTo>
                    <a:pt x="2585" y="975"/>
                  </a:lnTo>
                  <a:lnTo>
                    <a:pt x="2585" y="975"/>
                  </a:lnTo>
                  <a:lnTo>
                    <a:pt x="2585" y="975"/>
                  </a:lnTo>
                  <a:lnTo>
                    <a:pt x="2586" y="975"/>
                  </a:lnTo>
                  <a:lnTo>
                    <a:pt x="2586" y="975"/>
                  </a:lnTo>
                  <a:lnTo>
                    <a:pt x="2586" y="975"/>
                  </a:lnTo>
                  <a:lnTo>
                    <a:pt x="2586" y="975"/>
                  </a:lnTo>
                  <a:lnTo>
                    <a:pt x="2586" y="974"/>
                  </a:lnTo>
                  <a:lnTo>
                    <a:pt x="2586" y="974"/>
                  </a:lnTo>
                  <a:lnTo>
                    <a:pt x="2586" y="974"/>
                  </a:lnTo>
                  <a:lnTo>
                    <a:pt x="2587" y="974"/>
                  </a:lnTo>
                  <a:lnTo>
                    <a:pt x="2587" y="974"/>
                  </a:lnTo>
                  <a:lnTo>
                    <a:pt x="2587" y="974"/>
                  </a:lnTo>
                  <a:lnTo>
                    <a:pt x="2587" y="974"/>
                  </a:lnTo>
                  <a:lnTo>
                    <a:pt x="2588" y="974"/>
                  </a:lnTo>
                  <a:lnTo>
                    <a:pt x="2588" y="974"/>
                  </a:lnTo>
                  <a:lnTo>
                    <a:pt x="2588" y="974"/>
                  </a:lnTo>
                  <a:lnTo>
                    <a:pt x="2588" y="974"/>
                  </a:lnTo>
                  <a:lnTo>
                    <a:pt x="2588" y="974"/>
                  </a:lnTo>
                  <a:lnTo>
                    <a:pt x="2588" y="973"/>
                  </a:lnTo>
                  <a:lnTo>
                    <a:pt x="2588" y="973"/>
                  </a:lnTo>
                  <a:lnTo>
                    <a:pt x="2589" y="973"/>
                  </a:lnTo>
                  <a:lnTo>
                    <a:pt x="2589" y="973"/>
                  </a:lnTo>
                  <a:lnTo>
                    <a:pt x="2589" y="973"/>
                  </a:lnTo>
                  <a:lnTo>
                    <a:pt x="2589" y="973"/>
                  </a:lnTo>
                  <a:lnTo>
                    <a:pt x="2589" y="973"/>
                  </a:lnTo>
                  <a:lnTo>
                    <a:pt x="2590" y="973"/>
                  </a:lnTo>
                  <a:lnTo>
                    <a:pt x="2590" y="973"/>
                  </a:lnTo>
                  <a:lnTo>
                    <a:pt x="2590" y="973"/>
                  </a:lnTo>
                  <a:lnTo>
                    <a:pt x="2590" y="973"/>
                  </a:lnTo>
                  <a:lnTo>
                    <a:pt x="2590" y="973"/>
                  </a:lnTo>
                  <a:lnTo>
                    <a:pt x="2590" y="973"/>
                  </a:lnTo>
                  <a:lnTo>
                    <a:pt x="2590" y="973"/>
                  </a:lnTo>
                  <a:lnTo>
                    <a:pt x="2591" y="973"/>
                  </a:lnTo>
                  <a:lnTo>
                    <a:pt x="2591" y="973"/>
                  </a:lnTo>
                  <a:lnTo>
                    <a:pt x="2591" y="972"/>
                  </a:lnTo>
                  <a:lnTo>
                    <a:pt x="2591" y="972"/>
                  </a:lnTo>
                  <a:lnTo>
                    <a:pt x="2591" y="972"/>
                  </a:lnTo>
                  <a:lnTo>
                    <a:pt x="2591" y="972"/>
                  </a:lnTo>
                  <a:lnTo>
                    <a:pt x="2592" y="972"/>
                  </a:lnTo>
                  <a:lnTo>
                    <a:pt x="2592" y="972"/>
                  </a:lnTo>
                  <a:lnTo>
                    <a:pt x="2592" y="972"/>
                  </a:lnTo>
                  <a:lnTo>
                    <a:pt x="2592" y="972"/>
                  </a:lnTo>
                  <a:lnTo>
                    <a:pt x="2592" y="972"/>
                  </a:lnTo>
                  <a:lnTo>
                    <a:pt x="2593" y="972"/>
                  </a:lnTo>
                  <a:lnTo>
                    <a:pt x="2593" y="972"/>
                  </a:lnTo>
                  <a:lnTo>
                    <a:pt x="2593" y="972"/>
                  </a:lnTo>
                  <a:lnTo>
                    <a:pt x="2593" y="972"/>
                  </a:lnTo>
                  <a:lnTo>
                    <a:pt x="2593" y="972"/>
                  </a:lnTo>
                  <a:lnTo>
                    <a:pt x="2593" y="972"/>
                  </a:lnTo>
                  <a:lnTo>
                    <a:pt x="2593" y="971"/>
                  </a:lnTo>
                  <a:lnTo>
                    <a:pt x="2594" y="971"/>
                  </a:lnTo>
                  <a:lnTo>
                    <a:pt x="2594" y="971"/>
                  </a:lnTo>
                  <a:lnTo>
                    <a:pt x="2594" y="971"/>
                  </a:lnTo>
                  <a:lnTo>
                    <a:pt x="2594" y="971"/>
                  </a:lnTo>
                  <a:lnTo>
                    <a:pt x="2594" y="971"/>
                  </a:lnTo>
                  <a:lnTo>
                    <a:pt x="2595" y="971"/>
                  </a:lnTo>
                  <a:lnTo>
                    <a:pt x="2595" y="971"/>
                  </a:lnTo>
                  <a:lnTo>
                    <a:pt x="2595" y="971"/>
                  </a:lnTo>
                  <a:lnTo>
                    <a:pt x="2595" y="971"/>
                  </a:lnTo>
                  <a:lnTo>
                    <a:pt x="2595" y="971"/>
                  </a:lnTo>
                  <a:lnTo>
                    <a:pt x="2595" y="971"/>
                  </a:lnTo>
                  <a:lnTo>
                    <a:pt x="2596" y="971"/>
                  </a:lnTo>
                  <a:lnTo>
                    <a:pt x="2596" y="971"/>
                  </a:lnTo>
                  <a:lnTo>
                    <a:pt x="2596" y="971"/>
                  </a:lnTo>
                  <a:lnTo>
                    <a:pt x="2596" y="971"/>
                  </a:lnTo>
                  <a:lnTo>
                    <a:pt x="2596" y="971"/>
                  </a:lnTo>
                  <a:lnTo>
                    <a:pt x="2596" y="971"/>
                  </a:lnTo>
                  <a:lnTo>
                    <a:pt x="2596" y="971"/>
                  </a:lnTo>
                  <a:lnTo>
                    <a:pt x="2597" y="971"/>
                  </a:lnTo>
                  <a:lnTo>
                    <a:pt x="2597" y="971"/>
                  </a:lnTo>
                  <a:lnTo>
                    <a:pt x="2597" y="971"/>
                  </a:lnTo>
                  <a:lnTo>
                    <a:pt x="2597" y="971"/>
                  </a:lnTo>
                  <a:lnTo>
                    <a:pt x="2597" y="971"/>
                  </a:lnTo>
                  <a:lnTo>
                    <a:pt x="2598" y="971"/>
                  </a:lnTo>
                  <a:lnTo>
                    <a:pt x="2598" y="971"/>
                  </a:lnTo>
                  <a:lnTo>
                    <a:pt x="2598" y="971"/>
                  </a:lnTo>
                  <a:lnTo>
                    <a:pt x="2598" y="971"/>
                  </a:lnTo>
                  <a:lnTo>
                    <a:pt x="2598" y="971"/>
                  </a:lnTo>
                  <a:lnTo>
                    <a:pt x="2598" y="971"/>
                  </a:lnTo>
                  <a:lnTo>
                    <a:pt x="2598" y="971"/>
                  </a:lnTo>
                  <a:lnTo>
                    <a:pt x="2599" y="971"/>
                  </a:lnTo>
                  <a:lnTo>
                    <a:pt x="2599" y="971"/>
                  </a:lnTo>
                  <a:lnTo>
                    <a:pt x="2599" y="971"/>
                  </a:lnTo>
                  <a:lnTo>
                    <a:pt x="2599" y="971"/>
                  </a:lnTo>
                  <a:lnTo>
                    <a:pt x="2600" y="971"/>
                  </a:lnTo>
                  <a:lnTo>
                    <a:pt x="2600" y="971"/>
                  </a:lnTo>
                  <a:lnTo>
                    <a:pt x="2600" y="971"/>
                  </a:lnTo>
                  <a:lnTo>
                    <a:pt x="2600" y="971"/>
                  </a:lnTo>
                  <a:lnTo>
                    <a:pt x="2600" y="971"/>
                  </a:lnTo>
                  <a:lnTo>
                    <a:pt x="2600" y="971"/>
                  </a:lnTo>
                  <a:lnTo>
                    <a:pt x="2600" y="971"/>
                  </a:lnTo>
                  <a:lnTo>
                    <a:pt x="2601" y="971"/>
                  </a:lnTo>
                  <a:lnTo>
                    <a:pt x="2601" y="971"/>
                  </a:lnTo>
                  <a:lnTo>
                    <a:pt x="2601" y="971"/>
                  </a:lnTo>
                  <a:lnTo>
                    <a:pt x="2601" y="971"/>
                  </a:lnTo>
                  <a:lnTo>
                    <a:pt x="2601" y="971"/>
                  </a:lnTo>
                  <a:lnTo>
                    <a:pt x="2601" y="971"/>
                  </a:lnTo>
                  <a:lnTo>
                    <a:pt x="2601" y="971"/>
                  </a:lnTo>
                  <a:lnTo>
                    <a:pt x="2602" y="971"/>
                  </a:lnTo>
                  <a:lnTo>
                    <a:pt x="2602" y="971"/>
                  </a:lnTo>
                  <a:lnTo>
                    <a:pt x="2602" y="971"/>
                  </a:lnTo>
                  <a:lnTo>
                    <a:pt x="2602" y="971"/>
                  </a:lnTo>
                  <a:lnTo>
                    <a:pt x="2602" y="971"/>
                  </a:lnTo>
                  <a:lnTo>
                    <a:pt x="2603" y="971"/>
                  </a:lnTo>
                  <a:lnTo>
                    <a:pt x="2603" y="972"/>
                  </a:lnTo>
                  <a:lnTo>
                    <a:pt x="2603" y="972"/>
                  </a:lnTo>
                  <a:lnTo>
                    <a:pt x="2603" y="972"/>
                  </a:lnTo>
                  <a:lnTo>
                    <a:pt x="2603" y="972"/>
                  </a:lnTo>
                  <a:lnTo>
                    <a:pt x="2603" y="972"/>
                  </a:lnTo>
                  <a:lnTo>
                    <a:pt x="2603" y="972"/>
                  </a:lnTo>
                  <a:lnTo>
                    <a:pt x="2604" y="972"/>
                  </a:lnTo>
                  <a:lnTo>
                    <a:pt x="2604" y="972"/>
                  </a:lnTo>
                  <a:lnTo>
                    <a:pt x="2604" y="972"/>
                  </a:lnTo>
                  <a:lnTo>
                    <a:pt x="2604" y="972"/>
                  </a:lnTo>
                  <a:lnTo>
                    <a:pt x="2604" y="972"/>
                  </a:lnTo>
                  <a:lnTo>
                    <a:pt x="2604" y="972"/>
                  </a:lnTo>
                  <a:lnTo>
                    <a:pt x="2604" y="972"/>
                  </a:lnTo>
                  <a:lnTo>
                    <a:pt x="2605" y="972"/>
                  </a:lnTo>
                  <a:lnTo>
                    <a:pt x="2605" y="973"/>
                  </a:lnTo>
                  <a:lnTo>
                    <a:pt x="2605" y="973"/>
                  </a:lnTo>
                  <a:lnTo>
                    <a:pt x="2605" y="973"/>
                  </a:lnTo>
                  <a:lnTo>
                    <a:pt x="2606" y="973"/>
                  </a:lnTo>
                  <a:lnTo>
                    <a:pt x="2606" y="973"/>
                  </a:lnTo>
                  <a:lnTo>
                    <a:pt x="2606" y="973"/>
                  </a:lnTo>
                  <a:lnTo>
                    <a:pt x="2606" y="973"/>
                  </a:lnTo>
                  <a:lnTo>
                    <a:pt x="2606" y="973"/>
                  </a:lnTo>
                  <a:lnTo>
                    <a:pt x="2606" y="973"/>
                  </a:lnTo>
                  <a:lnTo>
                    <a:pt x="2606" y="973"/>
                  </a:lnTo>
                  <a:lnTo>
                    <a:pt x="2607" y="973"/>
                  </a:lnTo>
                  <a:lnTo>
                    <a:pt x="2607" y="973"/>
                  </a:lnTo>
                  <a:lnTo>
                    <a:pt x="2607" y="973"/>
                  </a:lnTo>
                  <a:lnTo>
                    <a:pt x="2607" y="973"/>
                  </a:lnTo>
                  <a:lnTo>
                    <a:pt x="2607" y="974"/>
                  </a:lnTo>
                  <a:lnTo>
                    <a:pt x="2608" y="974"/>
                  </a:lnTo>
                  <a:lnTo>
                    <a:pt x="2608" y="974"/>
                  </a:lnTo>
                  <a:lnTo>
                    <a:pt x="2608" y="974"/>
                  </a:lnTo>
                  <a:lnTo>
                    <a:pt x="2608" y="974"/>
                  </a:lnTo>
                  <a:lnTo>
                    <a:pt x="2608" y="974"/>
                  </a:lnTo>
                  <a:lnTo>
                    <a:pt x="2608" y="974"/>
                  </a:lnTo>
                  <a:lnTo>
                    <a:pt x="2608" y="974"/>
                  </a:lnTo>
                  <a:lnTo>
                    <a:pt x="2609" y="974"/>
                  </a:lnTo>
                  <a:lnTo>
                    <a:pt x="2609" y="974"/>
                  </a:lnTo>
                  <a:lnTo>
                    <a:pt x="2609" y="974"/>
                  </a:lnTo>
                  <a:lnTo>
                    <a:pt x="2609" y="975"/>
                  </a:lnTo>
                  <a:lnTo>
                    <a:pt x="2609" y="975"/>
                  </a:lnTo>
                  <a:lnTo>
                    <a:pt x="2609" y="975"/>
                  </a:lnTo>
                  <a:lnTo>
                    <a:pt x="2609" y="975"/>
                  </a:lnTo>
                  <a:lnTo>
                    <a:pt x="2610" y="975"/>
                  </a:lnTo>
                  <a:lnTo>
                    <a:pt x="2610" y="975"/>
                  </a:lnTo>
                  <a:lnTo>
                    <a:pt x="2610" y="975"/>
                  </a:lnTo>
                  <a:lnTo>
                    <a:pt x="2610" y="976"/>
                  </a:lnTo>
                  <a:lnTo>
                    <a:pt x="2611" y="976"/>
                  </a:lnTo>
                  <a:lnTo>
                    <a:pt x="2611" y="976"/>
                  </a:lnTo>
                  <a:lnTo>
                    <a:pt x="2611" y="976"/>
                  </a:lnTo>
                  <a:lnTo>
                    <a:pt x="2611" y="976"/>
                  </a:lnTo>
                  <a:lnTo>
                    <a:pt x="2611" y="976"/>
                  </a:lnTo>
                  <a:lnTo>
                    <a:pt x="2611" y="976"/>
                  </a:lnTo>
                  <a:lnTo>
                    <a:pt x="2611" y="976"/>
                  </a:lnTo>
                  <a:lnTo>
                    <a:pt x="2612" y="976"/>
                  </a:lnTo>
                  <a:lnTo>
                    <a:pt x="2612" y="977"/>
                  </a:lnTo>
                  <a:lnTo>
                    <a:pt x="2612" y="977"/>
                  </a:lnTo>
                  <a:lnTo>
                    <a:pt x="2612" y="977"/>
                  </a:lnTo>
                  <a:lnTo>
                    <a:pt x="2612" y="977"/>
                  </a:lnTo>
                  <a:lnTo>
                    <a:pt x="2613" y="977"/>
                  </a:lnTo>
                  <a:lnTo>
                    <a:pt x="2613" y="977"/>
                  </a:lnTo>
                  <a:lnTo>
                    <a:pt x="2613" y="978"/>
                  </a:lnTo>
                  <a:lnTo>
                    <a:pt x="2613" y="978"/>
                  </a:lnTo>
                  <a:lnTo>
                    <a:pt x="2613" y="978"/>
                  </a:lnTo>
                  <a:lnTo>
                    <a:pt x="2613" y="978"/>
                  </a:lnTo>
                  <a:lnTo>
                    <a:pt x="2613" y="978"/>
                  </a:lnTo>
                  <a:lnTo>
                    <a:pt x="2614" y="978"/>
                  </a:lnTo>
                  <a:lnTo>
                    <a:pt x="2614" y="978"/>
                  </a:lnTo>
                  <a:lnTo>
                    <a:pt x="2614" y="979"/>
                  </a:lnTo>
                  <a:lnTo>
                    <a:pt x="2614" y="979"/>
                  </a:lnTo>
                  <a:lnTo>
                    <a:pt x="2614" y="979"/>
                  </a:lnTo>
                  <a:lnTo>
                    <a:pt x="2614" y="979"/>
                  </a:lnTo>
                  <a:lnTo>
                    <a:pt x="2614" y="979"/>
                  </a:lnTo>
                  <a:lnTo>
                    <a:pt x="2615" y="979"/>
                  </a:lnTo>
                  <a:lnTo>
                    <a:pt x="2615" y="979"/>
                  </a:lnTo>
                  <a:lnTo>
                    <a:pt x="2615" y="979"/>
                  </a:lnTo>
                  <a:lnTo>
                    <a:pt x="2615" y="980"/>
                  </a:lnTo>
                  <a:lnTo>
                    <a:pt x="2616" y="980"/>
                  </a:lnTo>
                  <a:lnTo>
                    <a:pt x="2616" y="980"/>
                  </a:lnTo>
                  <a:lnTo>
                    <a:pt x="2616" y="980"/>
                  </a:lnTo>
                  <a:lnTo>
                    <a:pt x="2616" y="981"/>
                  </a:lnTo>
                  <a:lnTo>
                    <a:pt x="2616" y="981"/>
                  </a:lnTo>
                  <a:lnTo>
                    <a:pt x="2616" y="981"/>
                  </a:lnTo>
                  <a:lnTo>
                    <a:pt x="2616" y="981"/>
                  </a:lnTo>
                  <a:lnTo>
                    <a:pt x="2617" y="981"/>
                  </a:lnTo>
                  <a:lnTo>
                    <a:pt x="2617" y="981"/>
                  </a:lnTo>
                  <a:lnTo>
                    <a:pt x="2617" y="981"/>
                  </a:lnTo>
                  <a:lnTo>
                    <a:pt x="2617" y="982"/>
                  </a:lnTo>
                  <a:lnTo>
                    <a:pt x="2617" y="982"/>
                  </a:lnTo>
                  <a:lnTo>
                    <a:pt x="2618" y="982"/>
                  </a:lnTo>
                  <a:lnTo>
                    <a:pt x="2618" y="982"/>
                  </a:lnTo>
                  <a:lnTo>
                    <a:pt x="2618" y="983"/>
                  </a:lnTo>
                  <a:lnTo>
                    <a:pt x="2618" y="983"/>
                  </a:lnTo>
                  <a:lnTo>
                    <a:pt x="2618" y="983"/>
                  </a:lnTo>
                  <a:lnTo>
                    <a:pt x="2618" y="983"/>
                  </a:lnTo>
                  <a:lnTo>
                    <a:pt x="2618" y="983"/>
                  </a:lnTo>
                  <a:lnTo>
                    <a:pt x="2619" y="983"/>
                  </a:lnTo>
                  <a:lnTo>
                    <a:pt x="2619" y="984"/>
                  </a:lnTo>
                  <a:lnTo>
                    <a:pt x="2619" y="984"/>
                  </a:lnTo>
                  <a:lnTo>
                    <a:pt x="2619" y="984"/>
                  </a:lnTo>
                  <a:lnTo>
                    <a:pt x="2619" y="984"/>
                  </a:lnTo>
                  <a:lnTo>
                    <a:pt x="2619" y="984"/>
                  </a:lnTo>
                  <a:lnTo>
                    <a:pt x="2620" y="984"/>
                  </a:lnTo>
                  <a:lnTo>
                    <a:pt x="2620" y="985"/>
                  </a:lnTo>
                  <a:lnTo>
                    <a:pt x="2620" y="985"/>
                  </a:lnTo>
                  <a:lnTo>
                    <a:pt x="2620" y="985"/>
                  </a:lnTo>
                  <a:lnTo>
                    <a:pt x="2620" y="985"/>
                  </a:lnTo>
                  <a:lnTo>
                    <a:pt x="2621" y="986"/>
                  </a:lnTo>
                  <a:lnTo>
                    <a:pt x="2621" y="986"/>
                  </a:lnTo>
                  <a:lnTo>
                    <a:pt x="2621" y="986"/>
                  </a:lnTo>
                  <a:lnTo>
                    <a:pt x="2621" y="986"/>
                  </a:lnTo>
                  <a:lnTo>
                    <a:pt x="2621" y="986"/>
                  </a:lnTo>
                  <a:lnTo>
                    <a:pt x="2621" y="987"/>
                  </a:lnTo>
                  <a:lnTo>
                    <a:pt x="2621" y="987"/>
                  </a:lnTo>
                  <a:lnTo>
                    <a:pt x="2622" y="987"/>
                  </a:lnTo>
                  <a:lnTo>
                    <a:pt x="2622" y="987"/>
                  </a:lnTo>
                  <a:lnTo>
                    <a:pt x="2622" y="988"/>
                  </a:lnTo>
                  <a:lnTo>
                    <a:pt x="2622" y="988"/>
                  </a:lnTo>
                  <a:lnTo>
                    <a:pt x="2622" y="988"/>
                  </a:lnTo>
                  <a:lnTo>
                    <a:pt x="2623" y="988"/>
                  </a:lnTo>
                  <a:lnTo>
                    <a:pt x="2623" y="988"/>
                  </a:lnTo>
                  <a:lnTo>
                    <a:pt x="2623" y="989"/>
                  </a:lnTo>
                  <a:lnTo>
                    <a:pt x="2623" y="989"/>
                  </a:lnTo>
                  <a:lnTo>
                    <a:pt x="2623" y="989"/>
                  </a:lnTo>
                  <a:lnTo>
                    <a:pt x="2623" y="989"/>
                  </a:lnTo>
                  <a:lnTo>
                    <a:pt x="2623" y="989"/>
                  </a:lnTo>
                  <a:lnTo>
                    <a:pt x="2624" y="989"/>
                  </a:lnTo>
                  <a:lnTo>
                    <a:pt x="2624" y="990"/>
                  </a:lnTo>
                  <a:lnTo>
                    <a:pt x="2624" y="990"/>
                  </a:lnTo>
                  <a:lnTo>
                    <a:pt x="2624" y="990"/>
                  </a:lnTo>
                  <a:lnTo>
                    <a:pt x="2624" y="991"/>
                  </a:lnTo>
                  <a:lnTo>
                    <a:pt x="2624" y="991"/>
                  </a:lnTo>
                  <a:lnTo>
                    <a:pt x="2625" y="991"/>
                  </a:lnTo>
                  <a:lnTo>
                    <a:pt x="2625" y="991"/>
                  </a:lnTo>
                  <a:lnTo>
                    <a:pt x="2625" y="991"/>
                  </a:lnTo>
                  <a:lnTo>
                    <a:pt x="2625" y="992"/>
                  </a:lnTo>
                  <a:lnTo>
                    <a:pt x="2625" y="992"/>
                  </a:lnTo>
                  <a:lnTo>
                    <a:pt x="2626" y="992"/>
                  </a:lnTo>
                  <a:lnTo>
                    <a:pt x="2626" y="992"/>
                  </a:lnTo>
                  <a:lnTo>
                    <a:pt x="2626" y="992"/>
                  </a:lnTo>
                  <a:lnTo>
                    <a:pt x="2626" y="993"/>
                  </a:lnTo>
                  <a:lnTo>
                    <a:pt x="2626" y="993"/>
                  </a:lnTo>
                  <a:lnTo>
                    <a:pt x="2626" y="993"/>
                  </a:lnTo>
                  <a:lnTo>
                    <a:pt x="2626" y="993"/>
                  </a:lnTo>
                  <a:lnTo>
                    <a:pt x="2627" y="994"/>
                  </a:lnTo>
                  <a:lnTo>
                    <a:pt x="2627" y="994"/>
                  </a:lnTo>
                  <a:lnTo>
                    <a:pt x="2627" y="994"/>
                  </a:lnTo>
                  <a:lnTo>
                    <a:pt x="2627" y="994"/>
                  </a:lnTo>
                  <a:lnTo>
                    <a:pt x="2627" y="994"/>
                  </a:lnTo>
                  <a:lnTo>
                    <a:pt x="2628" y="995"/>
                  </a:lnTo>
                  <a:lnTo>
                    <a:pt x="2628" y="995"/>
                  </a:lnTo>
                  <a:lnTo>
                    <a:pt x="2628" y="995"/>
                  </a:lnTo>
                  <a:lnTo>
                    <a:pt x="2628" y="996"/>
                  </a:lnTo>
                  <a:lnTo>
                    <a:pt x="2628" y="996"/>
                  </a:lnTo>
                  <a:lnTo>
                    <a:pt x="2628" y="996"/>
                  </a:lnTo>
                  <a:lnTo>
                    <a:pt x="2629" y="996"/>
                  </a:lnTo>
                  <a:lnTo>
                    <a:pt x="2629" y="996"/>
                  </a:lnTo>
                  <a:lnTo>
                    <a:pt x="2629" y="997"/>
                  </a:lnTo>
                  <a:lnTo>
                    <a:pt x="2629" y="997"/>
                  </a:lnTo>
                  <a:lnTo>
                    <a:pt x="2629" y="997"/>
                  </a:lnTo>
                  <a:lnTo>
                    <a:pt x="2629" y="997"/>
                  </a:lnTo>
                  <a:lnTo>
                    <a:pt x="2629" y="998"/>
                  </a:lnTo>
                  <a:lnTo>
                    <a:pt x="2630" y="998"/>
                  </a:lnTo>
                  <a:lnTo>
                    <a:pt x="2630" y="998"/>
                  </a:lnTo>
                  <a:lnTo>
                    <a:pt x="2630" y="998"/>
                  </a:lnTo>
                  <a:lnTo>
                    <a:pt x="2630" y="999"/>
                  </a:lnTo>
                  <a:lnTo>
                    <a:pt x="2630" y="999"/>
                  </a:lnTo>
                  <a:lnTo>
                    <a:pt x="2631" y="999"/>
                  </a:lnTo>
                  <a:lnTo>
                    <a:pt x="2631" y="999"/>
                  </a:lnTo>
                  <a:lnTo>
                    <a:pt x="2631" y="1000"/>
                  </a:lnTo>
                  <a:lnTo>
                    <a:pt x="2631" y="1000"/>
                  </a:lnTo>
                  <a:lnTo>
                    <a:pt x="2631" y="1000"/>
                  </a:lnTo>
                  <a:lnTo>
                    <a:pt x="2631" y="1000"/>
                  </a:lnTo>
                  <a:lnTo>
                    <a:pt x="2631" y="1001"/>
                  </a:lnTo>
                  <a:lnTo>
                    <a:pt x="2632" y="1001"/>
                  </a:lnTo>
                  <a:lnTo>
                    <a:pt x="2632" y="1001"/>
                  </a:lnTo>
                  <a:lnTo>
                    <a:pt x="2632" y="1001"/>
                  </a:lnTo>
                  <a:lnTo>
                    <a:pt x="2632" y="1002"/>
                  </a:lnTo>
                  <a:lnTo>
                    <a:pt x="2633" y="1002"/>
                  </a:lnTo>
                  <a:lnTo>
                    <a:pt x="2633" y="1002"/>
                  </a:lnTo>
                  <a:lnTo>
                    <a:pt x="2633" y="1002"/>
                  </a:lnTo>
                  <a:lnTo>
                    <a:pt x="2633" y="1002"/>
                  </a:lnTo>
                  <a:lnTo>
                    <a:pt x="2633" y="1003"/>
                  </a:lnTo>
                  <a:lnTo>
                    <a:pt x="2633" y="1003"/>
                  </a:lnTo>
                  <a:lnTo>
                    <a:pt x="2633" y="1003"/>
                  </a:lnTo>
                  <a:lnTo>
                    <a:pt x="2634" y="1004"/>
                  </a:lnTo>
                  <a:lnTo>
                    <a:pt x="2634" y="1004"/>
                  </a:lnTo>
                  <a:lnTo>
                    <a:pt x="2634" y="1004"/>
                  </a:lnTo>
                  <a:lnTo>
                    <a:pt x="2634" y="1004"/>
                  </a:lnTo>
                  <a:lnTo>
                    <a:pt x="2634" y="1004"/>
                  </a:lnTo>
                  <a:lnTo>
                    <a:pt x="2634" y="1005"/>
                  </a:lnTo>
                  <a:lnTo>
                    <a:pt x="2634" y="1005"/>
                  </a:lnTo>
                  <a:lnTo>
                    <a:pt x="2635" y="1005"/>
                  </a:lnTo>
                  <a:lnTo>
                    <a:pt x="2635" y="1006"/>
                  </a:lnTo>
                  <a:lnTo>
                    <a:pt x="2635" y="1006"/>
                  </a:lnTo>
                  <a:lnTo>
                    <a:pt x="2635" y="1006"/>
                  </a:lnTo>
                  <a:lnTo>
                    <a:pt x="2635" y="1006"/>
                  </a:lnTo>
                  <a:lnTo>
                    <a:pt x="2636" y="1006"/>
                  </a:lnTo>
                  <a:lnTo>
                    <a:pt x="2636" y="1007"/>
                  </a:lnTo>
                  <a:lnTo>
                    <a:pt x="2636" y="1007"/>
                  </a:lnTo>
                  <a:lnTo>
                    <a:pt x="2636" y="1007"/>
                  </a:lnTo>
                  <a:lnTo>
                    <a:pt x="2636" y="1007"/>
                  </a:lnTo>
                  <a:lnTo>
                    <a:pt x="2636" y="1007"/>
                  </a:lnTo>
                  <a:lnTo>
                    <a:pt x="2636" y="1008"/>
                  </a:lnTo>
                  <a:lnTo>
                    <a:pt x="2637" y="1008"/>
                  </a:lnTo>
                  <a:lnTo>
                    <a:pt x="2637" y="1008"/>
                  </a:lnTo>
                  <a:lnTo>
                    <a:pt x="2637" y="1009"/>
                  </a:lnTo>
                  <a:lnTo>
                    <a:pt x="2637" y="1009"/>
                  </a:lnTo>
                  <a:lnTo>
                    <a:pt x="2637" y="1009"/>
                  </a:lnTo>
                  <a:lnTo>
                    <a:pt x="2637" y="1009"/>
                  </a:lnTo>
                  <a:lnTo>
                    <a:pt x="2637" y="1009"/>
                  </a:lnTo>
                  <a:lnTo>
                    <a:pt x="2638" y="1010"/>
                  </a:lnTo>
                  <a:lnTo>
                    <a:pt x="2638" y="1010"/>
                  </a:lnTo>
                  <a:lnTo>
                    <a:pt x="2638" y="1010"/>
                  </a:lnTo>
                  <a:lnTo>
                    <a:pt x="2638" y="1010"/>
                  </a:lnTo>
                  <a:lnTo>
                    <a:pt x="2639" y="1011"/>
                  </a:lnTo>
                  <a:lnTo>
                    <a:pt x="2639" y="1011"/>
                  </a:lnTo>
                  <a:lnTo>
                    <a:pt x="2639" y="1011"/>
                  </a:lnTo>
                  <a:lnTo>
                    <a:pt x="2639" y="1011"/>
                  </a:lnTo>
                  <a:lnTo>
                    <a:pt x="2639" y="1011"/>
                  </a:lnTo>
                  <a:lnTo>
                    <a:pt x="2639" y="1012"/>
                  </a:lnTo>
                  <a:lnTo>
                    <a:pt x="2639" y="1012"/>
                  </a:lnTo>
                  <a:lnTo>
                    <a:pt x="2640" y="1012"/>
                  </a:lnTo>
                  <a:lnTo>
                    <a:pt x="2640" y="1012"/>
                  </a:lnTo>
                  <a:lnTo>
                    <a:pt x="2640" y="1012"/>
                  </a:lnTo>
                  <a:lnTo>
                    <a:pt x="2640" y="1013"/>
                  </a:lnTo>
                  <a:lnTo>
                    <a:pt x="2640" y="1013"/>
                  </a:lnTo>
                  <a:lnTo>
                    <a:pt x="2641" y="1013"/>
                  </a:lnTo>
                  <a:lnTo>
                    <a:pt x="2641" y="1014"/>
                  </a:lnTo>
                  <a:lnTo>
                    <a:pt x="2641" y="1014"/>
                  </a:lnTo>
                  <a:lnTo>
                    <a:pt x="2641" y="1014"/>
                  </a:lnTo>
                  <a:lnTo>
                    <a:pt x="2641" y="1014"/>
                  </a:lnTo>
                  <a:lnTo>
                    <a:pt x="2641" y="1014"/>
                  </a:lnTo>
                  <a:lnTo>
                    <a:pt x="2641" y="1015"/>
                  </a:lnTo>
                  <a:lnTo>
                    <a:pt x="2642" y="1015"/>
                  </a:lnTo>
                  <a:lnTo>
                    <a:pt x="2642" y="1015"/>
                  </a:lnTo>
                  <a:lnTo>
                    <a:pt x="2642" y="1015"/>
                  </a:lnTo>
                  <a:lnTo>
                    <a:pt x="2642" y="1015"/>
                  </a:lnTo>
                  <a:lnTo>
                    <a:pt x="2642" y="1015"/>
                  </a:lnTo>
                  <a:lnTo>
                    <a:pt x="2642" y="1016"/>
                  </a:lnTo>
                  <a:lnTo>
                    <a:pt x="2642" y="1016"/>
                  </a:lnTo>
                  <a:lnTo>
                    <a:pt x="2643" y="1016"/>
                  </a:lnTo>
                  <a:lnTo>
                    <a:pt x="2643" y="1017"/>
                  </a:lnTo>
                  <a:lnTo>
                    <a:pt x="2643" y="1017"/>
                  </a:lnTo>
                  <a:lnTo>
                    <a:pt x="2643" y="1017"/>
                  </a:lnTo>
                  <a:lnTo>
                    <a:pt x="2644" y="1017"/>
                  </a:lnTo>
                  <a:lnTo>
                    <a:pt x="2644" y="1017"/>
                  </a:lnTo>
                  <a:lnTo>
                    <a:pt x="2644" y="1017"/>
                  </a:lnTo>
                  <a:lnTo>
                    <a:pt x="2644" y="1018"/>
                  </a:lnTo>
                  <a:lnTo>
                    <a:pt x="2644" y="1018"/>
                  </a:lnTo>
                  <a:lnTo>
                    <a:pt x="2644" y="1018"/>
                  </a:lnTo>
                  <a:lnTo>
                    <a:pt x="2644" y="1018"/>
                  </a:lnTo>
                  <a:lnTo>
                    <a:pt x="2645" y="1019"/>
                  </a:lnTo>
                  <a:lnTo>
                    <a:pt x="2645" y="1019"/>
                  </a:lnTo>
                  <a:lnTo>
                    <a:pt x="2645" y="1019"/>
                  </a:lnTo>
                  <a:lnTo>
                    <a:pt x="2645" y="1019"/>
                  </a:lnTo>
                  <a:lnTo>
                    <a:pt x="2645" y="1019"/>
                  </a:lnTo>
                  <a:lnTo>
                    <a:pt x="2646" y="1019"/>
                  </a:lnTo>
                  <a:lnTo>
                    <a:pt x="2646" y="1020"/>
                  </a:lnTo>
                  <a:lnTo>
                    <a:pt x="2646" y="1020"/>
                  </a:lnTo>
                  <a:lnTo>
                    <a:pt x="2646" y="1020"/>
                  </a:lnTo>
                  <a:lnTo>
                    <a:pt x="2646" y="1020"/>
                  </a:lnTo>
                  <a:lnTo>
                    <a:pt x="2646" y="1020"/>
                  </a:lnTo>
                  <a:lnTo>
                    <a:pt x="2646" y="1020"/>
                  </a:lnTo>
                  <a:lnTo>
                    <a:pt x="2647" y="1021"/>
                  </a:lnTo>
                  <a:lnTo>
                    <a:pt x="2647" y="1021"/>
                  </a:lnTo>
                  <a:lnTo>
                    <a:pt x="2647" y="1021"/>
                  </a:lnTo>
                  <a:lnTo>
                    <a:pt x="2647" y="1021"/>
                  </a:lnTo>
                  <a:lnTo>
                    <a:pt x="2647" y="1022"/>
                  </a:lnTo>
                  <a:lnTo>
                    <a:pt x="2647" y="1022"/>
                  </a:lnTo>
                  <a:lnTo>
                    <a:pt x="2647" y="1022"/>
                  </a:lnTo>
                  <a:lnTo>
                    <a:pt x="2648" y="1022"/>
                  </a:lnTo>
                  <a:lnTo>
                    <a:pt x="2648" y="1022"/>
                  </a:lnTo>
                  <a:lnTo>
                    <a:pt x="2648" y="1022"/>
                  </a:lnTo>
                  <a:lnTo>
                    <a:pt x="2648" y="1022"/>
                  </a:lnTo>
                  <a:lnTo>
                    <a:pt x="2649" y="1023"/>
                  </a:lnTo>
                  <a:lnTo>
                    <a:pt x="2649" y="1023"/>
                  </a:lnTo>
                  <a:lnTo>
                    <a:pt x="2649" y="1023"/>
                  </a:lnTo>
                  <a:lnTo>
                    <a:pt x="2649" y="1023"/>
                  </a:lnTo>
                  <a:lnTo>
                    <a:pt x="2649" y="1023"/>
                  </a:lnTo>
                  <a:lnTo>
                    <a:pt x="2649" y="1024"/>
                  </a:lnTo>
                  <a:lnTo>
                    <a:pt x="2649" y="1024"/>
                  </a:lnTo>
                  <a:lnTo>
                    <a:pt x="2650" y="1024"/>
                  </a:lnTo>
                  <a:lnTo>
                    <a:pt x="2650" y="1024"/>
                  </a:lnTo>
                  <a:lnTo>
                    <a:pt x="2650" y="1024"/>
                  </a:lnTo>
                  <a:lnTo>
                    <a:pt x="2650" y="1024"/>
                  </a:lnTo>
                  <a:lnTo>
                    <a:pt x="2650" y="1024"/>
                  </a:lnTo>
                  <a:lnTo>
                    <a:pt x="2651" y="1025"/>
                  </a:lnTo>
                  <a:lnTo>
                    <a:pt x="2651" y="1025"/>
                  </a:lnTo>
                  <a:lnTo>
                    <a:pt x="2651" y="1025"/>
                  </a:lnTo>
                  <a:lnTo>
                    <a:pt x="2651" y="1025"/>
                  </a:lnTo>
                  <a:lnTo>
                    <a:pt x="2651" y="1025"/>
                  </a:lnTo>
                  <a:lnTo>
                    <a:pt x="2651" y="1025"/>
                  </a:lnTo>
                  <a:lnTo>
                    <a:pt x="2651" y="1025"/>
                  </a:lnTo>
                  <a:lnTo>
                    <a:pt x="2652" y="1025"/>
                  </a:lnTo>
                  <a:lnTo>
                    <a:pt x="2652" y="1026"/>
                  </a:lnTo>
                  <a:lnTo>
                    <a:pt x="2652" y="1026"/>
                  </a:lnTo>
                  <a:lnTo>
                    <a:pt x="2652" y="1026"/>
                  </a:lnTo>
                  <a:lnTo>
                    <a:pt x="2652" y="1026"/>
                  </a:lnTo>
                  <a:lnTo>
                    <a:pt x="2652" y="1026"/>
                  </a:lnTo>
                  <a:lnTo>
                    <a:pt x="2653" y="1026"/>
                  </a:lnTo>
                  <a:lnTo>
                    <a:pt x="2653" y="1027"/>
                  </a:lnTo>
                  <a:lnTo>
                    <a:pt x="2653" y="1027"/>
                  </a:lnTo>
                  <a:lnTo>
                    <a:pt x="2653" y="1027"/>
                  </a:lnTo>
                  <a:lnTo>
                    <a:pt x="2653" y="1027"/>
                  </a:lnTo>
                  <a:lnTo>
                    <a:pt x="2654" y="1027"/>
                  </a:lnTo>
                  <a:lnTo>
                    <a:pt x="2654" y="1027"/>
                  </a:lnTo>
                  <a:lnTo>
                    <a:pt x="2654" y="1027"/>
                  </a:lnTo>
                  <a:lnTo>
                    <a:pt x="2654" y="1027"/>
                  </a:lnTo>
                  <a:lnTo>
                    <a:pt x="2654" y="1027"/>
                  </a:lnTo>
                  <a:lnTo>
                    <a:pt x="2654" y="1027"/>
                  </a:lnTo>
                  <a:lnTo>
                    <a:pt x="2654" y="1027"/>
                  </a:lnTo>
                  <a:lnTo>
                    <a:pt x="2655" y="1028"/>
                  </a:lnTo>
                  <a:lnTo>
                    <a:pt x="2655" y="1028"/>
                  </a:lnTo>
                  <a:lnTo>
                    <a:pt x="2655" y="1028"/>
                  </a:lnTo>
                  <a:lnTo>
                    <a:pt x="2655" y="1028"/>
                  </a:lnTo>
                  <a:lnTo>
                    <a:pt x="2655" y="1028"/>
                  </a:lnTo>
                  <a:lnTo>
                    <a:pt x="2656" y="1028"/>
                  </a:lnTo>
                  <a:lnTo>
                    <a:pt x="2656" y="1028"/>
                  </a:lnTo>
                  <a:lnTo>
                    <a:pt x="2656" y="1028"/>
                  </a:lnTo>
                  <a:lnTo>
                    <a:pt x="2656" y="1029"/>
                  </a:lnTo>
                  <a:lnTo>
                    <a:pt x="2656" y="1029"/>
                  </a:lnTo>
                  <a:lnTo>
                    <a:pt x="2656" y="1029"/>
                  </a:lnTo>
                  <a:lnTo>
                    <a:pt x="2657" y="1029"/>
                  </a:lnTo>
                  <a:lnTo>
                    <a:pt x="2657" y="1029"/>
                  </a:lnTo>
                  <a:lnTo>
                    <a:pt x="2657" y="1029"/>
                  </a:lnTo>
                  <a:lnTo>
                    <a:pt x="2657" y="1029"/>
                  </a:lnTo>
                  <a:lnTo>
                    <a:pt x="2657" y="1029"/>
                  </a:lnTo>
                  <a:lnTo>
                    <a:pt x="2657" y="1029"/>
                  </a:lnTo>
                  <a:lnTo>
                    <a:pt x="2657" y="1029"/>
                  </a:lnTo>
                  <a:lnTo>
                    <a:pt x="2658" y="1029"/>
                  </a:lnTo>
                  <a:lnTo>
                    <a:pt x="2658" y="1029"/>
                  </a:lnTo>
                  <a:lnTo>
                    <a:pt x="2658" y="1029"/>
                  </a:lnTo>
                  <a:lnTo>
                    <a:pt x="2658" y="1029"/>
                  </a:lnTo>
                  <a:lnTo>
                    <a:pt x="2658" y="1029"/>
                  </a:lnTo>
                  <a:lnTo>
                    <a:pt x="2659" y="1030"/>
                  </a:lnTo>
                  <a:lnTo>
                    <a:pt x="2659" y="1030"/>
                  </a:lnTo>
                  <a:lnTo>
                    <a:pt x="2659" y="1030"/>
                  </a:lnTo>
                  <a:lnTo>
                    <a:pt x="2659" y="1030"/>
                  </a:lnTo>
                  <a:lnTo>
                    <a:pt x="2659" y="1030"/>
                  </a:lnTo>
                  <a:lnTo>
                    <a:pt x="2659" y="1030"/>
                  </a:lnTo>
                  <a:lnTo>
                    <a:pt x="2659" y="1030"/>
                  </a:lnTo>
                  <a:lnTo>
                    <a:pt x="2660" y="1030"/>
                  </a:lnTo>
                  <a:lnTo>
                    <a:pt x="2660" y="1030"/>
                  </a:lnTo>
                  <a:lnTo>
                    <a:pt x="2660" y="1030"/>
                  </a:lnTo>
                  <a:lnTo>
                    <a:pt x="2660" y="1030"/>
                  </a:lnTo>
                  <a:lnTo>
                    <a:pt x="2660" y="1030"/>
                  </a:lnTo>
                  <a:lnTo>
                    <a:pt x="2661" y="1030"/>
                  </a:lnTo>
                  <a:lnTo>
                    <a:pt x="2661" y="1030"/>
                  </a:lnTo>
                  <a:lnTo>
                    <a:pt x="2661" y="1030"/>
                  </a:lnTo>
                  <a:lnTo>
                    <a:pt x="2661" y="1030"/>
                  </a:lnTo>
                  <a:lnTo>
                    <a:pt x="2661" y="1030"/>
                  </a:lnTo>
                  <a:lnTo>
                    <a:pt x="2661" y="1030"/>
                  </a:lnTo>
                  <a:lnTo>
                    <a:pt x="2662" y="1030"/>
                  </a:lnTo>
                  <a:lnTo>
                    <a:pt x="2662" y="1030"/>
                  </a:lnTo>
                  <a:lnTo>
                    <a:pt x="2662" y="1030"/>
                  </a:lnTo>
                  <a:lnTo>
                    <a:pt x="2662" y="1030"/>
                  </a:lnTo>
                  <a:lnTo>
                    <a:pt x="2662" y="1030"/>
                  </a:lnTo>
                  <a:lnTo>
                    <a:pt x="2662" y="1030"/>
                  </a:lnTo>
                  <a:lnTo>
                    <a:pt x="2662" y="1030"/>
                  </a:lnTo>
                  <a:lnTo>
                    <a:pt x="2663" y="1030"/>
                  </a:lnTo>
                  <a:lnTo>
                    <a:pt x="2663" y="1030"/>
                  </a:lnTo>
                  <a:lnTo>
                    <a:pt x="2663" y="1030"/>
                  </a:lnTo>
                  <a:lnTo>
                    <a:pt x="2663" y="1030"/>
                  </a:lnTo>
                  <a:lnTo>
                    <a:pt x="2663" y="1030"/>
                  </a:lnTo>
                  <a:lnTo>
                    <a:pt x="2664" y="1030"/>
                  </a:lnTo>
                  <a:lnTo>
                    <a:pt x="2664" y="1030"/>
                  </a:lnTo>
                  <a:lnTo>
                    <a:pt x="2664" y="1030"/>
                  </a:lnTo>
                  <a:lnTo>
                    <a:pt x="2664" y="1030"/>
                  </a:lnTo>
                  <a:lnTo>
                    <a:pt x="2664" y="1030"/>
                  </a:lnTo>
                  <a:lnTo>
                    <a:pt x="2664" y="1030"/>
                  </a:lnTo>
                  <a:lnTo>
                    <a:pt x="2664" y="1030"/>
                  </a:lnTo>
                  <a:lnTo>
                    <a:pt x="2665" y="1030"/>
                  </a:lnTo>
                  <a:lnTo>
                    <a:pt x="2665" y="1030"/>
                  </a:lnTo>
                  <a:lnTo>
                    <a:pt x="2665" y="1030"/>
                  </a:lnTo>
                  <a:lnTo>
                    <a:pt x="2665" y="1030"/>
                  </a:lnTo>
                  <a:lnTo>
                    <a:pt x="2665" y="1030"/>
                  </a:lnTo>
                  <a:lnTo>
                    <a:pt x="2665" y="1030"/>
                  </a:lnTo>
                  <a:lnTo>
                    <a:pt x="2665" y="1030"/>
                  </a:lnTo>
                  <a:lnTo>
                    <a:pt x="2666" y="1030"/>
                  </a:lnTo>
                  <a:lnTo>
                    <a:pt x="2666" y="1030"/>
                  </a:lnTo>
                  <a:lnTo>
                    <a:pt x="2666" y="1030"/>
                  </a:lnTo>
                  <a:lnTo>
                    <a:pt x="2666" y="1030"/>
                  </a:lnTo>
                  <a:lnTo>
                    <a:pt x="2667" y="1030"/>
                  </a:lnTo>
                  <a:lnTo>
                    <a:pt x="2667" y="1030"/>
                  </a:lnTo>
                  <a:lnTo>
                    <a:pt x="2667" y="1030"/>
                  </a:lnTo>
                  <a:lnTo>
                    <a:pt x="2667" y="1030"/>
                  </a:lnTo>
                  <a:lnTo>
                    <a:pt x="2667" y="1030"/>
                  </a:lnTo>
                  <a:lnTo>
                    <a:pt x="2667" y="1030"/>
                  </a:lnTo>
                  <a:lnTo>
                    <a:pt x="2667" y="1030"/>
                  </a:lnTo>
                  <a:lnTo>
                    <a:pt x="2668" y="1029"/>
                  </a:lnTo>
                  <a:lnTo>
                    <a:pt x="2668" y="1029"/>
                  </a:lnTo>
                  <a:lnTo>
                    <a:pt x="2668" y="1029"/>
                  </a:lnTo>
                  <a:lnTo>
                    <a:pt x="2668" y="1029"/>
                  </a:lnTo>
                  <a:lnTo>
                    <a:pt x="2668" y="1029"/>
                  </a:lnTo>
                  <a:lnTo>
                    <a:pt x="2669" y="1029"/>
                  </a:lnTo>
                  <a:lnTo>
                    <a:pt x="2669" y="1029"/>
                  </a:lnTo>
                  <a:lnTo>
                    <a:pt x="2669" y="1029"/>
                  </a:lnTo>
                  <a:lnTo>
                    <a:pt x="2669" y="1029"/>
                  </a:lnTo>
                  <a:lnTo>
                    <a:pt x="2669" y="1029"/>
                  </a:lnTo>
                  <a:lnTo>
                    <a:pt x="2669" y="1029"/>
                  </a:lnTo>
                  <a:lnTo>
                    <a:pt x="2669" y="1029"/>
                  </a:lnTo>
                  <a:lnTo>
                    <a:pt x="2670" y="1029"/>
                  </a:lnTo>
                  <a:lnTo>
                    <a:pt x="2670" y="1029"/>
                  </a:lnTo>
                  <a:lnTo>
                    <a:pt x="2670" y="1029"/>
                  </a:lnTo>
                  <a:lnTo>
                    <a:pt x="2670" y="1028"/>
                  </a:lnTo>
                  <a:lnTo>
                    <a:pt x="2670" y="1028"/>
                  </a:lnTo>
                  <a:lnTo>
                    <a:pt x="2670" y="1028"/>
                  </a:lnTo>
                  <a:lnTo>
                    <a:pt x="2670" y="1028"/>
                  </a:lnTo>
                  <a:lnTo>
                    <a:pt x="2671" y="1028"/>
                  </a:lnTo>
                  <a:lnTo>
                    <a:pt x="2671" y="1028"/>
                  </a:lnTo>
                  <a:lnTo>
                    <a:pt x="2671" y="1028"/>
                  </a:lnTo>
                  <a:lnTo>
                    <a:pt x="2671" y="1028"/>
                  </a:lnTo>
                  <a:lnTo>
                    <a:pt x="2672" y="1027"/>
                  </a:lnTo>
                  <a:lnTo>
                    <a:pt x="2672" y="1027"/>
                  </a:lnTo>
                  <a:lnTo>
                    <a:pt x="2672" y="1027"/>
                  </a:lnTo>
                  <a:lnTo>
                    <a:pt x="2672" y="1027"/>
                  </a:lnTo>
                  <a:lnTo>
                    <a:pt x="2672" y="1027"/>
                  </a:lnTo>
                  <a:lnTo>
                    <a:pt x="2672" y="1027"/>
                  </a:lnTo>
                  <a:lnTo>
                    <a:pt x="2672" y="1027"/>
                  </a:lnTo>
                  <a:lnTo>
                    <a:pt x="2673" y="1027"/>
                  </a:lnTo>
                  <a:lnTo>
                    <a:pt x="2673" y="1027"/>
                  </a:lnTo>
                  <a:lnTo>
                    <a:pt x="2673" y="1027"/>
                  </a:lnTo>
                  <a:lnTo>
                    <a:pt x="2673" y="1026"/>
                  </a:lnTo>
                  <a:lnTo>
                    <a:pt x="2673" y="1026"/>
                  </a:lnTo>
                  <a:lnTo>
                    <a:pt x="2674" y="1026"/>
                  </a:lnTo>
                  <a:lnTo>
                    <a:pt x="2674" y="1026"/>
                  </a:lnTo>
                  <a:lnTo>
                    <a:pt x="2674" y="1026"/>
                  </a:lnTo>
                  <a:lnTo>
                    <a:pt x="2674" y="1025"/>
                  </a:lnTo>
                  <a:lnTo>
                    <a:pt x="2674" y="1025"/>
                  </a:lnTo>
                  <a:lnTo>
                    <a:pt x="2674" y="1025"/>
                  </a:lnTo>
                  <a:lnTo>
                    <a:pt x="2674" y="1025"/>
                  </a:lnTo>
                  <a:lnTo>
                    <a:pt x="2675" y="1025"/>
                  </a:lnTo>
                  <a:lnTo>
                    <a:pt x="2675" y="1025"/>
                  </a:lnTo>
                  <a:lnTo>
                    <a:pt x="2675" y="1025"/>
                  </a:lnTo>
                  <a:lnTo>
                    <a:pt x="2675" y="1025"/>
                  </a:lnTo>
                  <a:lnTo>
                    <a:pt x="2675" y="1024"/>
                  </a:lnTo>
                  <a:lnTo>
                    <a:pt x="2675" y="1024"/>
                  </a:lnTo>
                  <a:lnTo>
                    <a:pt x="2675" y="1024"/>
                  </a:lnTo>
                  <a:lnTo>
                    <a:pt x="2676" y="1024"/>
                  </a:lnTo>
                  <a:lnTo>
                    <a:pt x="2676" y="1024"/>
                  </a:lnTo>
                  <a:lnTo>
                    <a:pt x="2676" y="1024"/>
                  </a:lnTo>
                  <a:lnTo>
                    <a:pt x="2676" y="1024"/>
                  </a:lnTo>
                  <a:lnTo>
                    <a:pt x="2677" y="1023"/>
                  </a:lnTo>
                  <a:lnTo>
                    <a:pt x="2677" y="1023"/>
                  </a:lnTo>
                  <a:lnTo>
                    <a:pt x="2677" y="1023"/>
                  </a:lnTo>
                  <a:lnTo>
                    <a:pt x="2677" y="1023"/>
                  </a:lnTo>
                  <a:lnTo>
                    <a:pt x="2677" y="1023"/>
                  </a:lnTo>
                  <a:lnTo>
                    <a:pt x="2677" y="1022"/>
                  </a:lnTo>
                  <a:lnTo>
                    <a:pt x="2677" y="1022"/>
                  </a:lnTo>
                  <a:lnTo>
                    <a:pt x="2678" y="1022"/>
                  </a:lnTo>
                  <a:lnTo>
                    <a:pt x="2678" y="1022"/>
                  </a:lnTo>
                  <a:lnTo>
                    <a:pt x="2678" y="1022"/>
                  </a:lnTo>
                  <a:lnTo>
                    <a:pt x="2678" y="1022"/>
                  </a:lnTo>
                  <a:lnTo>
                    <a:pt x="2678" y="1021"/>
                  </a:lnTo>
                  <a:lnTo>
                    <a:pt x="2679" y="1021"/>
                  </a:lnTo>
                  <a:lnTo>
                    <a:pt x="2679" y="1021"/>
                  </a:lnTo>
                  <a:lnTo>
                    <a:pt x="2679" y="1021"/>
                  </a:lnTo>
                  <a:lnTo>
                    <a:pt x="2679" y="1020"/>
                  </a:lnTo>
                  <a:lnTo>
                    <a:pt x="2679" y="1020"/>
                  </a:lnTo>
                  <a:lnTo>
                    <a:pt x="2679" y="1020"/>
                  </a:lnTo>
                  <a:lnTo>
                    <a:pt x="2679" y="1020"/>
                  </a:lnTo>
                  <a:lnTo>
                    <a:pt x="2680" y="1020"/>
                  </a:lnTo>
                  <a:lnTo>
                    <a:pt x="2680" y="1020"/>
                  </a:lnTo>
                  <a:lnTo>
                    <a:pt x="2680" y="1019"/>
                  </a:lnTo>
                  <a:lnTo>
                    <a:pt x="2680" y="1019"/>
                  </a:lnTo>
                  <a:lnTo>
                    <a:pt x="2680" y="1019"/>
                  </a:lnTo>
                  <a:lnTo>
                    <a:pt x="2680" y="1019"/>
                  </a:lnTo>
                  <a:lnTo>
                    <a:pt x="2680" y="1019"/>
                  </a:lnTo>
                  <a:lnTo>
                    <a:pt x="2681" y="1019"/>
                  </a:lnTo>
                  <a:lnTo>
                    <a:pt x="2681" y="1018"/>
                  </a:lnTo>
                  <a:lnTo>
                    <a:pt x="2681" y="1018"/>
                  </a:lnTo>
                  <a:lnTo>
                    <a:pt x="2681" y="1018"/>
                  </a:lnTo>
                  <a:lnTo>
                    <a:pt x="2682" y="1017"/>
                  </a:lnTo>
                  <a:lnTo>
                    <a:pt x="2682" y="1017"/>
                  </a:lnTo>
                  <a:lnTo>
                    <a:pt x="2682" y="1017"/>
                  </a:lnTo>
                  <a:lnTo>
                    <a:pt x="2682" y="1017"/>
                  </a:lnTo>
                  <a:lnTo>
                    <a:pt x="2682" y="1017"/>
                  </a:lnTo>
                  <a:lnTo>
                    <a:pt x="2682" y="1016"/>
                  </a:lnTo>
                  <a:lnTo>
                    <a:pt x="2682" y="1016"/>
                  </a:lnTo>
                  <a:lnTo>
                    <a:pt x="2683" y="1016"/>
                  </a:lnTo>
                  <a:lnTo>
                    <a:pt x="2683" y="1016"/>
                  </a:lnTo>
                  <a:lnTo>
                    <a:pt x="2683" y="1015"/>
                  </a:lnTo>
                  <a:lnTo>
                    <a:pt x="2683" y="1015"/>
                  </a:lnTo>
                  <a:lnTo>
                    <a:pt x="2683" y="1015"/>
                  </a:lnTo>
                  <a:lnTo>
                    <a:pt x="2684" y="1015"/>
                  </a:lnTo>
                  <a:lnTo>
                    <a:pt x="2684" y="1015"/>
                  </a:lnTo>
                  <a:lnTo>
                    <a:pt x="2684" y="1014"/>
                  </a:lnTo>
                  <a:lnTo>
                    <a:pt x="2684" y="1014"/>
                  </a:lnTo>
                  <a:lnTo>
                    <a:pt x="2684" y="1014"/>
                  </a:lnTo>
                  <a:lnTo>
                    <a:pt x="2684" y="1014"/>
                  </a:lnTo>
                  <a:lnTo>
                    <a:pt x="2684" y="1014"/>
                  </a:lnTo>
                  <a:lnTo>
                    <a:pt x="2685" y="1013"/>
                  </a:lnTo>
                  <a:lnTo>
                    <a:pt x="2685" y="1013"/>
                  </a:lnTo>
                  <a:lnTo>
                    <a:pt x="2685" y="1013"/>
                  </a:lnTo>
                  <a:lnTo>
                    <a:pt x="2685" y="1012"/>
                  </a:lnTo>
                  <a:lnTo>
                    <a:pt x="2685" y="1012"/>
                  </a:lnTo>
                  <a:lnTo>
                    <a:pt x="2685" y="1012"/>
                  </a:lnTo>
                  <a:lnTo>
                    <a:pt x="2686" y="1012"/>
                  </a:lnTo>
                  <a:lnTo>
                    <a:pt x="2686" y="1011"/>
                  </a:lnTo>
                  <a:lnTo>
                    <a:pt x="2686" y="1011"/>
                  </a:lnTo>
                  <a:lnTo>
                    <a:pt x="2686" y="1011"/>
                  </a:lnTo>
                  <a:lnTo>
                    <a:pt x="2686" y="1011"/>
                  </a:lnTo>
                  <a:lnTo>
                    <a:pt x="2687" y="1011"/>
                  </a:lnTo>
                  <a:lnTo>
                    <a:pt x="2687" y="1010"/>
                  </a:lnTo>
                  <a:lnTo>
                    <a:pt x="2687" y="1010"/>
                  </a:lnTo>
                  <a:lnTo>
                    <a:pt x="2687" y="1010"/>
                  </a:lnTo>
                  <a:lnTo>
                    <a:pt x="2687" y="1009"/>
                  </a:lnTo>
                  <a:lnTo>
                    <a:pt x="2687" y="1009"/>
                  </a:lnTo>
                  <a:lnTo>
                    <a:pt x="2687" y="1009"/>
                  </a:lnTo>
                  <a:lnTo>
                    <a:pt x="2688" y="1009"/>
                  </a:lnTo>
                  <a:lnTo>
                    <a:pt x="2688" y="1008"/>
                  </a:lnTo>
                  <a:lnTo>
                    <a:pt x="2688" y="1008"/>
                  </a:lnTo>
                  <a:lnTo>
                    <a:pt x="2688" y="1008"/>
                  </a:lnTo>
                  <a:lnTo>
                    <a:pt x="2688" y="1007"/>
                  </a:lnTo>
                  <a:lnTo>
                    <a:pt x="2689" y="1007"/>
                  </a:lnTo>
                  <a:lnTo>
                    <a:pt x="2689" y="1007"/>
                  </a:lnTo>
                  <a:lnTo>
                    <a:pt x="2689" y="1007"/>
                  </a:lnTo>
                  <a:lnTo>
                    <a:pt x="2689" y="1007"/>
                  </a:lnTo>
                  <a:lnTo>
                    <a:pt x="2689" y="1006"/>
                  </a:lnTo>
                  <a:lnTo>
                    <a:pt x="2689" y="1006"/>
                  </a:lnTo>
                  <a:lnTo>
                    <a:pt x="2690" y="1006"/>
                  </a:lnTo>
                  <a:lnTo>
                    <a:pt x="2690" y="1006"/>
                  </a:lnTo>
                  <a:lnTo>
                    <a:pt x="2690" y="1005"/>
                  </a:lnTo>
                  <a:lnTo>
                    <a:pt x="2690" y="1005"/>
                  </a:lnTo>
                  <a:lnTo>
                    <a:pt x="2690" y="1005"/>
                  </a:lnTo>
                  <a:lnTo>
                    <a:pt x="2690" y="1004"/>
                  </a:lnTo>
                  <a:lnTo>
                    <a:pt x="2690" y="1004"/>
                  </a:lnTo>
                  <a:lnTo>
                    <a:pt x="2691" y="1004"/>
                  </a:lnTo>
                  <a:lnTo>
                    <a:pt x="2691" y="1004"/>
                  </a:lnTo>
                  <a:lnTo>
                    <a:pt x="2691" y="1003"/>
                  </a:lnTo>
                  <a:lnTo>
                    <a:pt x="2691" y="1003"/>
                  </a:lnTo>
                  <a:lnTo>
                    <a:pt x="2691" y="1003"/>
                  </a:lnTo>
                  <a:lnTo>
                    <a:pt x="2692" y="1002"/>
                  </a:lnTo>
                  <a:lnTo>
                    <a:pt x="2692" y="1002"/>
                  </a:lnTo>
                  <a:lnTo>
                    <a:pt x="2692" y="1002"/>
                  </a:lnTo>
                  <a:lnTo>
                    <a:pt x="2692" y="1002"/>
                  </a:lnTo>
                  <a:lnTo>
                    <a:pt x="2692" y="1001"/>
                  </a:lnTo>
                  <a:lnTo>
                    <a:pt x="2692" y="1001"/>
                  </a:lnTo>
                  <a:lnTo>
                    <a:pt x="2692" y="1001"/>
                  </a:lnTo>
                  <a:lnTo>
                    <a:pt x="2693" y="1001"/>
                  </a:lnTo>
                  <a:lnTo>
                    <a:pt x="2693" y="1000"/>
                  </a:lnTo>
                  <a:lnTo>
                    <a:pt x="2693" y="1000"/>
                  </a:lnTo>
                  <a:lnTo>
                    <a:pt x="2693" y="1000"/>
                  </a:lnTo>
                  <a:lnTo>
                    <a:pt x="2693" y="999"/>
                  </a:lnTo>
                  <a:lnTo>
                    <a:pt x="2693" y="999"/>
                  </a:lnTo>
                  <a:lnTo>
                    <a:pt x="2693" y="999"/>
                  </a:lnTo>
                  <a:lnTo>
                    <a:pt x="2694" y="999"/>
                  </a:lnTo>
                  <a:lnTo>
                    <a:pt x="2694" y="998"/>
                  </a:lnTo>
                  <a:lnTo>
                    <a:pt x="2694" y="998"/>
                  </a:lnTo>
                  <a:lnTo>
                    <a:pt x="2694" y="997"/>
                  </a:lnTo>
                  <a:lnTo>
                    <a:pt x="2695" y="997"/>
                  </a:lnTo>
                  <a:lnTo>
                    <a:pt x="2695" y="997"/>
                  </a:lnTo>
                  <a:lnTo>
                    <a:pt x="2695" y="997"/>
                  </a:lnTo>
                  <a:lnTo>
                    <a:pt x="2695" y="996"/>
                  </a:lnTo>
                  <a:lnTo>
                    <a:pt x="2695" y="996"/>
                  </a:lnTo>
                  <a:lnTo>
                    <a:pt x="2695" y="996"/>
                  </a:lnTo>
                  <a:lnTo>
                    <a:pt x="2695" y="996"/>
                  </a:lnTo>
                  <a:lnTo>
                    <a:pt x="2696" y="995"/>
                  </a:lnTo>
                  <a:lnTo>
                    <a:pt x="2696" y="995"/>
                  </a:lnTo>
                  <a:lnTo>
                    <a:pt x="2696" y="995"/>
                  </a:lnTo>
                  <a:lnTo>
                    <a:pt x="2696" y="994"/>
                  </a:lnTo>
                  <a:lnTo>
                    <a:pt x="2696" y="994"/>
                  </a:lnTo>
                  <a:lnTo>
                    <a:pt x="2697" y="994"/>
                  </a:lnTo>
                  <a:lnTo>
                    <a:pt x="2697" y="994"/>
                  </a:lnTo>
                  <a:lnTo>
                    <a:pt x="2697" y="993"/>
                  </a:lnTo>
                  <a:lnTo>
                    <a:pt x="2697" y="993"/>
                  </a:lnTo>
                  <a:lnTo>
                    <a:pt x="2697" y="993"/>
                  </a:lnTo>
                  <a:lnTo>
                    <a:pt x="2697" y="992"/>
                  </a:lnTo>
                  <a:lnTo>
                    <a:pt x="2697" y="992"/>
                  </a:lnTo>
                  <a:lnTo>
                    <a:pt x="2698" y="992"/>
                  </a:lnTo>
                  <a:lnTo>
                    <a:pt x="2698" y="992"/>
                  </a:lnTo>
                  <a:lnTo>
                    <a:pt x="2698" y="991"/>
                  </a:lnTo>
                  <a:lnTo>
                    <a:pt x="2698" y="991"/>
                  </a:lnTo>
                  <a:lnTo>
                    <a:pt x="2698" y="991"/>
                  </a:lnTo>
                  <a:lnTo>
                    <a:pt x="2698" y="991"/>
                  </a:lnTo>
                  <a:lnTo>
                    <a:pt x="2698" y="990"/>
                  </a:lnTo>
                  <a:lnTo>
                    <a:pt x="2699" y="990"/>
                  </a:lnTo>
                  <a:lnTo>
                    <a:pt x="2699" y="989"/>
                  </a:lnTo>
                  <a:lnTo>
                    <a:pt x="2699" y="989"/>
                  </a:lnTo>
                  <a:lnTo>
                    <a:pt x="2699" y="989"/>
                  </a:lnTo>
                  <a:lnTo>
                    <a:pt x="2700" y="989"/>
                  </a:lnTo>
                  <a:lnTo>
                    <a:pt x="2700" y="988"/>
                  </a:lnTo>
                  <a:lnTo>
                    <a:pt x="2700" y="988"/>
                  </a:lnTo>
                  <a:lnTo>
                    <a:pt x="2700" y="988"/>
                  </a:lnTo>
                  <a:lnTo>
                    <a:pt x="2700" y="988"/>
                  </a:lnTo>
                  <a:lnTo>
                    <a:pt x="2700" y="988"/>
                  </a:lnTo>
                  <a:lnTo>
                    <a:pt x="2700" y="987"/>
                  </a:lnTo>
                  <a:lnTo>
                    <a:pt x="2701" y="987"/>
                  </a:lnTo>
                  <a:lnTo>
                    <a:pt x="2701" y="986"/>
                  </a:lnTo>
                  <a:lnTo>
                    <a:pt x="2701" y="986"/>
                  </a:lnTo>
                  <a:lnTo>
                    <a:pt x="2701" y="986"/>
                  </a:lnTo>
                  <a:lnTo>
                    <a:pt x="2701" y="986"/>
                  </a:lnTo>
                  <a:lnTo>
                    <a:pt x="2702" y="985"/>
                  </a:lnTo>
                  <a:lnTo>
                    <a:pt x="2702" y="985"/>
                  </a:lnTo>
                  <a:lnTo>
                    <a:pt x="2702" y="985"/>
                  </a:lnTo>
                  <a:lnTo>
                    <a:pt x="2702" y="984"/>
                  </a:lnTo>
                  <a:lnTo>
                    <a:pt x="2702" y="984"/>
                  </a:lnTo>
                  <a:lnTo>
                    <a:pt x="2702" y="984"/>
                  </a:lnTo>
                  <a:lnTo>
                    <a:pt x="2702" y="984"/>
                  </a:lnTo>
                  <a:lnTo>
                    <a:pt x="2703" y="983"/>
                  </a:lnTo>
                  <a:lnTo>
                    <a:pt x="2703" y="983"/>
                  </a:lnTo>
                  <a:lnTo>
                    <a:pt x="2703" y="983"/>
                  </a:lnTo>
                  <a:lnTo>
                    <a:pt x="2703" y="983"/>
                  </a:lnTo>
                  <a:lnTo>
                    <a:pt x="2703" y="983"/>
                  </a:lnTo>
                  <a:lnTo>
                    <a:pt x="2703" y="982"/>
                  </a:lnTo>
                  <a:lnTo>
                    <a:pt x="2703" y="982"/>
                  </a:lnTo>
                  <a:lnTo>
                    <a:pt x="2704" y="981"/>
                  </a:lnTo>
                  <a:lnTo>
                    <a:pt x="2704" y="981"/>
                  </a:lnTo>
                  <a:lnTo>
                    <a:pt x="2704" y="981"/>
                  </a:lnTo>
                  <a:lnTo>
                    <a:pt x="2704" y="981"/>
                  </a:lnTo>
                  <a:lnTo>
                    <a:pt x="2705" y="981"/>
                  </a:lnTo>
                  <a:lnTo>
                    <a:pt x="2705" y="980"/>
                  </a:lnTo>
                  <a:lnTo>
                    <a:pt x="2705" y="980"/>
                  </a:lnTo>
                  <a:lnTo>
                    <a:pt x="2705" y="980"/>
                  </a:lnTo>
                  <a:lnTo>
                    <a:pt x="2705" y="979"/>
                  </a:lnTo>
                  <a:lnTo>
                    <a:pt x="2705" y="979"/>
                  </a:lnTo>
                  <a:lnTo>
                    <a:pt x="2705" y="979"/>
                  </a:lnTo>
                  <a:lnTo>
                    <a:pt x="2706" y="979"/>
                  </a:lnTo>
                  <a:lnTo>
                    <a:pt x="2706" y="978"/>
                  </a:lnTo>
                  <a:lnTo>
                    <a:pt x="2706" y="978"/>
                  </a:lnTo>
                  <a:lnTo>
                    <a:pt x="2706" y="978"/>
                  </a:lnTo>
                  <a:lnTo>
                    <a:pt x="2706" y="978"/>
                  </a:lnTo>
                  <a:lnTo>
                    <a:pt x="2707" y="977"/>
                  </a:lnTo>
                  <a:lnTo>
                    <a:pt x="2707" y="977"/>
                  </a:lnTo>
                  <a:lnTo>
                    <a:pt x="2707" y="977"/>
                  </a:lnTo>
                  <a:lnTo>
                    <a:pt x="2707" y="976"/>
                  </a:lnTo>
                  <a:lnTo>
                    <a:pt x="2707" y="976"/>
                  </a:lnTo>
                  <a:lnTo>
                    <a:pt x="2707" y="976"/>
                  </a:lnTo>
                  <a:lnTo>
                    <a:pt x="2707" y="976"/>
                  </a:lnTo>
                  <a:lnTo>
                    <a:pt x="2708" y="976"/>
                  </a:lnTo>
                  <a:lnTo>
                    <a:pt x="2708" y="975"/>
                  </a:lnTo>
                  <a:lnTo>
                    <a:pt x="2708" y="975"/>
                  </a:lnTo>
                  <a:lnTo>
                    <a:pt x="2708" y="975"/>
                  </a:lnTo>
                  <a:lnTo>
                    <a:pt x="2708" y="974"/>
                  </a:lnTo>
                  <a:lnTo>
                    <a:pt x="2708" y="974"/>
                  </a:lnTo>
                  <a:lnTo>
                    <a:pt x="2708" y="974"/>
                  </a:lnTo>
                  <a:lnTo>
                    <a:pt x="2709" y="974"/>
                  </a:lnTo>
                  <a:lnTo>
                    <a:pt x="2709" y="974"/>
                  </a:lnTo>
                  <a:lnTo>
                    <a:pt x="2709" y="973"/>
                  </a:lnTo>
                  <a:lnTo>
                    <a:pt x="2709" y="973"/>
                  </a:lnTo>
                  <a:lnTo>
                    <a:pt x="2710" y="973"/>
                  </a:lnTo>
                  <a:lnTo>
                    <a:pt x="2710" y="973"/>
                  </a:lnTo>
                  <a:lnTo>
                    <a:pt x="2710" y="973"/>
                  </a:lnTo>
                  <a:lnTo>
                    <a:pt x="2710" y="972"/>
                  </a:lnTo>
                  <a:lnTo>
                    <a:pt x="2710" y="972"/>
                  </a:lnTo>
                  <a:lnTo>
                    <a:pt x="2710" y="972"/>
                  </a:lnTo>
                  <a:lnTo>
                    <a:pt x="2710" y="971"/>
                  </a:lnTo>
                  <a:lnTo>
                    <a:pt x="2711" y="971"/>
                  </a:lnTo>
                  <a:lnTo>
                    <a:pt x="2711" y="971"/>
                  </a:lnTo>
                  <a:lnTo>
                    <a:pt x="2711" y="971"/>
                  </a:lnTo>
                  <a:lnTo>
                    <a:pt x="2711" y="971"/>
                  </a:lnTo>
                  <a:lnTo>
                    <a:pt x="2711" y="971"/>
                  </a:lnTo>
                  <a:lnTo>
                    <a:pt x="2712" y="970"/>
                  </a:lnTo>
                  <a:lnTo>
                    <a:pt x="2712" y="970"/>
                  </a:lnTo>
                  <a:lnTo>
                    <a:pt x="2712" y="970"/>
                  </a:lnTo>
                  <a:lnTo>
                    <a:pt x="2712" y="969"/>
                  </a:lnTo>
                  <a:lnTo>
                    <a:pt x="2712" y="969"/>
                  </a:lnTo>
                  <a:lnTo>
                    <a:pt x="2712" y="969"/>
                  </a:lnTo>
                  <a:lnTo>
                    <a:pt x="2712" y="969"/>
                  </a:lnTo>
                  <a:lnTo>
                    <a:pt x="2713" y="969"/>
                  </a:lnTo>
                  <a:lnTo>
                    <a:pt x="2713" y="969"/>
                  </a:lnTo>
                  <a:lnTo>
                    <a:pt x="2713" y="968"/>
                  </a:lnTo>
                  <a:lnTo>
                    <a:pt x="2713" y="968"/>
                  </a:lnTo>
                  <a:lnTo>
                    <a:pt x="2713" y="968"/>
                  </a:lnTo>
                  <a:lnTo>
                    <a:pt x="2713" y="968"/>
                  </a:lnTo>
                  <a:lnTo>
                    <a:pt x="2714" y="968"/>
                  </a:lnTo>
                  <a:lnTo>
                    <a:pt x="2714" y="967"/>
                  </a:lnTo>
                  <a:lnTo>
                    <a:pt x="2714" y="967"/>
                  </a:lnTo>
                  <a:lnTo>
                    <a:pt x="2714" y="967"/>
                  </a:lnTo>
                  <a:lnTo>
                    <a:pt x="2714" y="967"/>
                  </a:lnTo>
                  <a:lnTo>
                    <a:pt x="2715" y="966"/>
                  </a:lnTo>
                  <a:lnTo>
                    <a:pt x="2715" y="966"/>
                  </a:lnTo>
                  <a:lnTo>
                    <a:pt x="2715" y="966"/>
                  </a:lnTo>
                  <a:lnTo>
                    <a:pt x="2715" y="966"/>
                  </a:lnTo>
                  <a:lnTo>
                    <a:pt x="2715" y="966"/>
                  </a:lnTo>
                  <a:lnTo>
                    <a:pt x="2715" y="966"/>
                  </a:lnTo>
                  <a:lnTo>
                    <a:pt x="2715" y="966"/>
                  </a:lnTo>
                  <a:lnTo>
                    <a:pt x="2716" y="965"/>
                  </a:lnTo>
                  <a:lnTo>
                    <a:pt x="2716" y="965"/>
                  </a:lnTo>
                  <a:lnTo>
                    <a:pt x="2716" y="965"/>
                  </a:lnTo>
                  <a:lnTo>
                    <a:pt x="2716" y="965"/>
                  </a:lnTo>
                  <a:lnTo>
                    <a:pt x="2716" y="965"/>
                  </a:lnTo>
                  <a:lnTo>
                    <a:pt x="2717" y="965"/>
                  </a:lnTo>
                  <a:lnTo>
                    <a:pt x="2717" y="965"/>
                  </a:lnTo>
                  <a:lnTo>
                    <a:pt x="2717" y="964"/>
                  </a:lnTo>
                  <a:lnTo>
                    <a:pt x="2717" y="964"/>
                  </a:lnTo>
                  <a:lnTo>
                    <a:pt x="2717" y="964"/>
                  </a:lnTo>
                  <a:lnTo>
                    <a:pt x="2717" y="964"/>
                  </a:lnTo>
                  <a:lnTo>
                    <a:pt x="2717" y="963"/>
                  </a:lnTo>
                  <a:lnTo>
                    <a:pt x="2718" y="963"/>
                  </a:lnTo>
                  <a:lnTo>
                    <a:pt x="2718" y="963"/>
                  </a:lnTo>
                  <a:lnTo>
                    <a:pt x="2718" y="963"/>
                  </a:lnTo>
                  <a:lnTo>
                    <a:pt x="2718" y="963"/>
                  </a:lnTo>
                  <a:lnTo>
                    <a:pt x="2718" y="963"/>
                  </a:lnTo>
                  <a:lnTo>
                    <a:pt x="2718" y="963"/>
                  </a:lnTo>
                  <a:lnTo>
                    <a:pt x="2719" y="963"/>
                  </a:lnTo>
                  <a:lnTo>
                    <a:pt x="2719" y="962"/>
                  </a:lnTo>
                  <a:lnTo>
                    <a:pt x="2719" y="962"/>
                  </a:lnTo>
                  <a:lnTo>
                    <a:pt x="2719" y="962"/>
                  </a:lnTo>
                  <a:lnTo>
                    <a:pt x="2719" y="962"/>
                  </a:lnTo>
                  <a:lnTo>
                    <a:pt x="2720" y="962"/>
                  </a:lnTo>
                  <a:lnTo>
                    <a:pt x="2720" y="962"/>
                  </a:lnTo>
                  <a:lnTo>
                    <a:pt x="2720" y="961"/>
                  </a:lnTo>
                  <a:lnTo>
                    <a:pt x="2720" y="961"/>
                  </a:lnTo>
                  <a:lnTo>
                    <a:pt x="2720" y="961"/>
                  </a:lnTo>
                  <a:lnTo>
                    <a:pt x="2720" y="961"/>
                  </a:lnTo>
                  <a:lnTo>
                    <a:pt x="2720" y="961"/>
                  </a:lnTo>
                  <a:lnTo>
                    <a:pt x="2721" y="961"/>
                  </a:lnTo>
                  <a:lnTo>
                    <a:pt x="2721" y="961"/>
                  </a:lnTo>
                  <a:lnTo>
                    <a:pt x="2721" y="961"/>
                  </a:lnTo>
                  <a:lnTo>
                    <a:pt x="2721" y="961"/>
                  </a:lnTo>
                  <a:lnTo>
                    <a:pt x="2721" y="961"/>
                  </a:lnTo>
                  <a:lnTo>
                    <a:pt x="2721" y="960"/>
                  </a:lnTo>
                  <a:lnTo>
                    <a:pt x="2721" y="960"/>
                  </a:lnTo>
                  <a:lnTo>
                    <a:pt x="2722" y="960"/>
                  </a:lnTo>
                  <a:lnTo>
                    <a:pt x="2722" y="960"/>
                  </a:lnTo>
                  <a:lnTo>
                    <a:pt x="2722" y="960"/>
                  </a:lnTo>
                  <a:lnTo>
                    <a:pt x="2722" y="960"/>
                  </a:lnTo>
                  <a:lnTo>
                    <a:pt x="2723" y="960"/>
                  </a:lnTo>
                  <a:lnTo>
                    <a:pt x="2723" y="960"/>
                  </a:lnTo>
                  <a:lnTo>
                    <a:pt x="2723" y="960"/>
                  </a:lnTo>
                  <a:lnTo>
                    <a:pt x="2723" y="960"/>
                  </a:lnTo>
                  <a:lnTo>
                    <a:pt x="2723" y="960"/>
                  </a:lnTo>
                  <a:lnTo>
                    <a:pt x="2723" y="960"/>
                  </a:lnTo>
                  <a:lnTo>
                    <a:pt x="2723" y="959"/>
                  </a:lnTo>
                  <a:lnTo>
                    <a:pt x="2724" y="959"/>
                  </a:lnTo>
                  <a:lnTo>
                    <a:pt x="2724" y="959"/>
                  </a:lnTo>
                  <a:lnTo>
                    <a:pt x="2724" y="959"/>
                  </a:lnTo>
                  <a:lnTo>
                    <a:pt x="2724" y="959"/>
                  </a:lnTo>
                  <a:lnTo>
                    <a:pt x="2724" y="959"/>
                  </a:lnTo>
                  <a:lnTo>
                    <a:pt x="2725" y="959"/>
                  </a:lnTo>
                  <a:lnTo>
                    <a:pt x="2725" y="959"/>
                  </a:lnTo>
                  <a:lnTo>
                    <a:pt x="2725" y="959"/>
                  </a:lnTo>
                  <a:lnTo>
                    <a:pt x="2725" y="959"/>
                  </a:lnTo>
                  <a:lnTo>
                    <a:pt x="2725" y="959"/>
                  </a:lnTo>
                  <a:lnTo>
                    <a:pt x="2725" y="958"/>
                  </a:lnTo>
                  <a:lnTo>
                    <a:pt x="2725" y="958"/>
                  </a:lnTo>
                  <a:lnTo>
                    <a:pt x="2726" y="958"/>
                  </a:lnTo>
                  <a:lnTo>
                    <a:pt x="2726" y="958"/>
                  </a:lnTo>
                  <a:lnTo>
                    <a:pt x="2726" y="958"/>
                  </a:lnTo>
                  <a:lnTo>
                    <a:pt x="2726" y="958"/>
                  </a:lnTo>
                  <a:lnTo>
                    <a:pt x="2726" y="958"/>
                  </a:lnTo>
                  <a:lnTo>
                    <a:pt x="2726" y="958"/>
                  </a:lnTo>
                  <a:lnTo>
                    <a:pt x="2726" y="958"/>
                  </a:lnTo>
                  <a:lnTo>
                    <a:pt x="2727" y="958"/>
                  </a:lnTo>
                  <a:lnTo>
                    <a:pt x="2727" y="958"/>
                  </a:lnTo>
                  <a:lnTo>
                    <a:pt x="2727" y="958"/>
                  </a:lnTo>
                  <a:lnTo>
                    <a:pt x="2727" y="958"/>
                  </a:lnTo>
                  <a:lnTo>
                    <a:pt x="2728" y="958"/>
                  </a:lnTo>
                  <a:lnTo>
                    <a:pt x="2728" y="958"/>
                  </a:lnTo>
                  <a:lnTo>
                    <a:pt x="2728" y="958"/>
                  </a:lnTo>
                  <a:lnTo>
                    <a:pt x="2728" y="958"/>
                  </a:lnTo>
                  <a:lnTo>
                    <a:pt x="2728" y="958"/>
                  </a:lnTo>
                  <a:lnTo>
                    <a:pt x="2728" y="958"/>
                  </a:lnTo>
                  <a:lnTo>
                    <a:pt x="2728" y="958"/>
                  </a:lnTo>
                  <a:lnTo>
                    <a:pt x="2729" y="958"/>
                  </a:lnTo>
                  <a:lnTo>
                    <a:pt x="2729" y="958"/>
                  </a:lnTo>
                  <a:lnTo>
                    <a:pt x="2729" y="958"/>
                  </a:lnTo>
                  <a:lnTo>
                    <a:pt x="2729" y="958"/>
                  </a:lnTo>
                  <a:lnTo>
                    <a:pt x="2729" y="958"/>
                  </a:lnTo>
                  <a:lnTo>
                    <a:pt x="2730" y="958"/>
                  </a:lnTo>
                  <a:lnTo>
                    <a:pt x="2730" y="958"/>
                  </a:lnTo>
                  <a:lnTo>
                    <a:pt x="2730" y="958"/>
                  </a:lnTo>
                  <a:lnTo>
                    <a:pt x="2730" y="958"/>
                  </a:lnTo>
                </a:path>
              </a:pathLst>
            </a:custGeom>
            <a:noFill/>
            <a:ln w="15875" cap="flat">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Freeform 356">
              <a:extLst>
                <a:ext uri="{FF2B5EF4-FFF2-40B4-BE49-F238E27FC236}">
                  <a16:creationId xmlns:a16="http://schemas.microsoft.com/office/drawing/2014/main" id="{668D6F32-5F2E-4892-B5E6-FAF62290F94D}"/>
                </a:ext>
              </a:extLst>
            </p:cNvPr>
            <p:cNvSpPr>
              <a:spLocks/>
            </p:cNvSpPr>
            <p:nvPr/>
          </p:nvSpPr>
          <p:spPr bwMode="auto">
            <a:xfrm>
              <a:off x="4071968" y="4602104"/>
              <a:ext cx="288533" cy="1042926"/>
            </a:xfrm>
            <a:custGeom>
              <a:avLst/>
              <a:gdLst>
                <a:gd name="T0" fmla="*/ 43 w 2730"/>
                <a:gd name="T1" fmla="*/ 1009 h 1967"/>
                <a:gd name="T2" fmla="*/ 86 w 2730"/>
                <a:gd name="T3" fmla="*/ 1018 h 1967"/>
                <a:gd name="T4" fmla="*/ 128 w 2730"/>
                <a:gd name="T5" fmla="*/ 971 h 1967"/>
                <a:gd name="T6" fmla="*/ 171 w 2730"/>
                <a:gd name="T7" fmla="*/ 995 h 1967"/>
                <a:gd name="T8" fmla="*/ 214 w 2730"/>
                <a:gd name="T9" fmla="*/ 993 h 1967"/>
                <a:gd name="T10" fmla="*/ 257 w 2730"/>
                <a:gd name="T11" fmla="*/ 1011 h 1967"/>
                <a:gd name="T12" fmla="*/ 300 w 2730"/>
                <a:gd name="T13" fmla="*/ 1010 h 1967"/>
                <a:gd name="T14" fmla="*/ 343 w 2730"/>
                <a:gd name="T15" fmla="*/ 929 h 1967"/>
                <a:gd name="T16" fmla="*/ 385 w 2730"/>
                <a:gd name="T17" fmla="*/ 1034 h 1967"/>
                <a:gd name="T18" fmla="*/ 428 w 2730"/>
                <a:gd name="T19" fmla="*/ 1067 h 1967"/>
                <a:gd name="T20" fmla="*/ 471 w 2730"/>
                <a:gd name="T21" fmla="*/ 875 h 1967"/>
                <a:gd name="T22" fmla="*/ 514 w 2730"/>
                <a:gd name="T23" fmla="*/ 1007 h 1967"/>
                <a:gd name="T24" fmla="*/ 557 w 2730"/>
                <a:gd name="T25" fmla="*/ 1120 h 1967"/>
                <a:gd name="T26" fmla="*/ 599 w 2730"/>
                <a:gd name="T27" fmla="*/ 890 h 1967"/>
                <a:gd name="T28" fmla="*/ 642 w 2730"/>
                <a:gd name="T29" fmla="*/ 961 h 1967"/>
                <a:gd name="T30" fmla="*/ 685 w 2730"/>
                <a:gd name="T31" fmla="*/ 1085 h 1967"/>
                <a:gd name="T32" fmla="*/ 728 w 2730"/>
                <a:gd name="T33" fmla="*/ 970 h 1967"/>
                <a:gd name="T34" fmla="*/ 771 w 2730"/>
                <a:gd name="T35" fmla="*/ 997 h 1967"/>
                <a:gd name="T36" fmla="*/ 814 w 2730"/>
                <a:gd name="T37" fmla="*/ 930 h 1967"/>
                <a:gd name="T38" fmla="*/ 856 w 2730"/>
                <a:gd name="T39" fmla="*/ 1016 h 1967"/>
                <a:gd name="T40" fmla="*/ 899 w 2730"/>
                <a:gd name="T41" fmla="*/ 1190 h 1967"/>
                <a:gd name="T42" fmla="*/ 942 w 2730"/>
                <a:gd name="T43" fmla="*/ 735 h 1967"/>
                <a:gd name="T44" fmla="*/ 985 w 2730"/>
                <a:gd name="T45" fmla="*/ 902 h 1967"/>
                <a:gd name="T46" fmla="*/ 1028 w 2730"/>
                <a:gd name="T47" fmla="*/ 1502 h 1967"/>
                <a:gd name="T48" fmla="*/ 1070 w 2730"/>
                <a:gd name="T49" fmla="*/ 661 h 1967"/>
                <a:gd name="T50" fmla="*/ 1113 w 2730"/>
                <a:gd name="T51" fmla="*/ 601 h 1967"/>
                <a:gd name="T52" fmla="*/ 1156 w 2730"/>
                <a:gd name="T53" fmla="*/ 1768 h 1967"/>
                <a:gd name="T54" fmla="*/ 1199 w 2730"/>
                <a:gd name="T55" fmla="*/ 818 h 1967"/>
                <a:gd name="T56" fmla="*/ 1242 w 2730"/>
                <a:gd name="T57" fmla="*/ 240 h 1967"/>
                <a:gd name="T58" fmla="*/ 1285 w 2730"/>
                <a:gd name="T59" fmla="*/ 1809 h 1967"/>
                <a:gd name="T60" fmla="*/ 1327 w 2730"/>
                <a:gd name="T61" fmla="*/ 1155 h 1967"/>
                <a:gd name="T62" fmla="*/ 1370 w 2730"/>
                <a:gd name="T63" fmla="*/ 28 h 1967"/>
                <a:gd name="T64" fmla="*/ 1413 w 2730"/>
                <a:gd name="T65" fmla="*/ 1581 h 1967"/>
                <a:gd name="T66" fmla="*/ 1456 w 2730"/>
                <a:gd name="T67" fmla="*/ 1479 h 1967"/>
                <a:gd name="T68" fmla="*/ 1499 w 2730"/>
                <a:gd name="T69" fmla="*/ 97 h 1967"/>
                <a:gd name="T70" fmla="*/ 1541 w 2730"/>
                <a:gd name="T71" fmla="*/ 1219 h 1967"/>
                <a:gd name="T72" fmla="*/ 1584 w 2730"/>
                <a:gd name="T73" fmla="*/ 1598 h 1967"/>
                <a:gd name="T74" fmla="*/ 1627 w 2730"/>
                <a:gd name="T75" fmla="*/ 397 h 1967"/>
                <a:gd name="T76" fmla="*/ 1670 w 2730"/>
                <a:gd name="T77" fmla="*/ 935 h 1967"/>
                <a:gd name="T78" fmla="*/ 1713 w 2730"/>
                <a:gd name="T79" fmla="*/ 1465 h 1967"/>
                <a:gd name="T80" fmla="*/ 1756 w 2730"/>
                <a:gd name="T81" fmla="*/ 741 h 1967"/>
                <a:gd name="T82" fmla="*/ 1798 w 2730"/>
                <a:gd name="T83" fmla="*/ 860 h 1967"/>
                <a:gd name="T84" fmla="*/ 1841 w 2730"/>
                <a:gd name="T85" fmla="*/ 1201 h 1967"/>
                <a:gd name="T86" fmla="*/ 1884 w 2730"/>
                <a:gd name="T87" fmla="*/ 955 h 1967"/>
                <a:gd name="T88" fmla="*/ 1927 w 2730"/>
                <a:gd name="T89" fmla="*/ 957 h 1967"/>
                <a:gd name="T90" fmla="*/ 1970 w 2730"/>
                <a:gd name="T91" fmla="*/ 985 h 1967"/>
                <a:gd name="T92" fmla="*/ 2013 w 2730"/>
                <a:gd name="T93" fmla="*/ 992 h 1967"/>
                <a:gd name="T94" fmla="*/ 2055 w 2730"/>
                <a:gd name="T95" fmla="*/ 1088 h 1967"/>
                <a:gd name="T96" fmla="*/ 2098 w 2730"/>
                <a:gd name="T97" fmla="*/ 909 h 1967"/>
                <a:gd name="T98" fmla="*/ 2141 w 2730"/>
                <a:gd name="T99" fmla="*/ 940 h 1967"/>
                <a:gd name="T100" fmla="*/ 2184 w 2730"/>
                <a:gd name="T101" fmla="*/ 1136 h 1967"/>
                <a:gd name="T102" fmla="*/ 2227 w 2730"/>
                <a:gd name="T103" fmla="*/ 943 h 1967"/>
                <a:gd name="T104" fmla="*/ 2269 w 2730"/>
                <a:gd name="T105" fmla="*/ 909 h 1967"/>
                <a:gd name="T106" fmla="*/ 2312 w 2730"/>
                <a:gd name="T107" fmla="*/ 1093 h 1967"/>
                <a:gd name="T108" fmla="*/ 2355 w 2730"/>
                <a:gd name="T109" fmla="*/ 993 h 1967"/>
                <a:gd name="T110" fmla="*/ 2398 w 2730"/>
                <a:gd name="T111" fmla="*/ 940 h 1967"/>
                <a:gd name="T112" fmla="*/ 2441 w 2730"/>
                <a:gd name="T113" fmla="*/ 1023 h 1967"/>
                <a:gd name="T114" fmla="*/ 2484 w 2730"/>
                <a:gd name="T115" fmla="*/ 1001 h 1967"/>
                <a:gd name="T116" fmla="*/ 2526 w 2730"/>
                <a:gd name="T117" fmla="*/ 997 h 1967"/>
                <a:gd name="T118" fmla="*/ 2569 w 2730"/>
                <a:gd name="T119" fmla="*/ 988 h 1967"/>
                <a:gd name="T120" fmla="*/ 2612 w 2730"/>
                <a:gd name="T121" fmla="*/ 977 h 1967"/>
                <a:gd name="T122" fmla="*/ 2655 w 2730"/>
                <a:gd name="T123" fmla="*/ 1028 h 1967"/>
                <a:gd name="T124" fmla="*/ 2698 w 2730"/>
                <a:gd name="T125" fmla="*/ 992 h 19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30" h="1967">
                  <a:moveTo>
                    <a:pt x="0" y="958"/>
                  </a:moveTo>
                  <a:lnTo>
                    <a:pt x="0" y="958"/>
                  </a:lnTo>
                  <a:lnTo>
                    <a:pt x="0" y="958"/>
                  </a:lnTo>
                  <a:lnTo>
                    <a:pt x="0" y="958"/>
                  </a:lnTo>
                  <a:lnTo>
                    <a:pt x="1" y="958"/>
                  </a:lnTo>
                  <a:lnTo>
                    <a:pt x="1" y="958"/>
                  </a:lnTo>
                  <a:lnTo>
                    <a:pt x="1" y="958"/>
                  </a:lnTo>
                  <a:lnTo>
                    <a:pt x="1" y="958"/>
                  </a:lnTo>
                  <a:lnTo>
                    <a:pt x="1" y="958"/>
                  </a:lnTo>
                  <a:lnTo>
                    <a:pt x="2" y="958"/>
                  </a:lnTo>
                  <a:lnTo>
                    <a:pt x="2" y="958"/>
                  </a:lnTo>
                  <a:lnTo>
                    <a:pt x="2" y="958"/>
                  </a:lnTo>
                  <a:lnTo>
                    <a:pt x="2" y="958"/>
                  </a:lnTo>
                  <a:lnTo>
                    <a:pt x="2" y="958"/>
                  </a:lnTo>
                  <a:lnTo>
                    <a:pt x="2" y="958"/>
                  </a:lnTo>
                  <a:lnTo>
                    <a:pt x="2" y="958"/>
                  </a:lnTo>
                  <a:lnTo>
                    <a:pt x="3" y="958"/>
                  </a:lnTo>
                  <a:lnTo>
                    <a:pt x="3" y="958"/>
                  </a:lnTo>
                  <a:lnTo>
                    <a:pt x="3" y="958"/>
                  </a:lnTo>
                  <a:lnTo>
                    <a:pt x="3" y="958"/>
                  </a:lnTo>
                  <a:lnTo>
                    <a:pt x="3" y="958"/>
                  </a:lnTo>
                  <a:lnTo>
                    <a:pt x="3" y="958"/>
                  </a:lnTo>
                  <a:lnTo>
                    <a:pt x="3" y="958"/>
                  </a:lnTo>
                  <a:lnTo>
                    <a:pt x="4" y="958"/>
                  </a:lnTo>
                  <a:lnTo>
                    <a:pt x="4" y="958"/>
                  </a:lnTo>
                  <a:lnTo>
                    <a:pt x="4" y="958"/>
                  </a:lnTo>
                  <a:lnTo>
                    <a:pt x="4" y="958"/>
                  </a:lnTo>
                  <a:lnTo>
                    <a:pt x="5" y="958"/>
                  </a:lnTo>
                  <a:lnTo>
                    <a:pt x="5" y="958"/>
                  </a:lnTo>
                  <a:lnTo>
                    <a:pt x="5" y="959"/>
                  </a:lnTo>
                  <a:lnTo>
                    <a:pt x="5" y="959"/>
                  </a:lnTo>
                  <a:lnTo>
                    <a:pt x="5" y="959"/>
                  </a:lnTo>
                  <a:lnTo>
                    <a:pt x="5" y="959"/>
                  </a:lnTo>
                  <a:lnTo>
                    <a:pt x="5" y="959"/>
                  </a:lnTo>
                  <a:lnTo>
                    <a:pt x="6" y="959"/>
                  </a:lnTo>
                  <a:lnTo>
                    <a:pt x="6" y="959"/>
                  </a:lnTo>
                  <a:lnTo>
                    <a:pt x="6" y="959"/>
                  </a:lnTo>
                  <a:lnTo>
                    <a:pt x="6" y="959"/>
                  </a:lnTo>
                  <a:lnTo>
                    <a:pt x="6" y="959"/>
                  </a:lnTo>
                  <a:lnTo>
                    <a:pt x="7" y="959"/>
                  </a:lnTo>
                  <a:lnTo>
                    <a:pt x="7" y="960"/>
                  </a:lnTo>
                  <a:lnTo>
                    <a:pt x="7" y="960"/>
                  </a:lnTo>
                  <a:lnTo>
                    <a:pt x="7" y="960"/>
                  </a:lnTo>
                  <a:lnTo>
                    <a:pt x="7" y="960"/>
                  </a:lnTo>
                  <a:lnTo>
                    <a:pt x="7" y="960"/>
                  </a:lnTo>
                  <a:lnTo>
                    <a:pt x="7" y="960"/>
                  </a:lnTo>
                  <a:lnTo>
                    <a:pt x="8" y="960"/>
                  </a:lnTo>
                  <a:lnTo>
                    <a:pt x="8" y="960"/>
                  </a:lnTo>
                  <a:lnTo>
                    <a:pt x="8" y="960"/>
                  </a:lnTo>
                  <a:lnTo>
                    <a:pt x="8" y="960"/>
                  </a:lnTo>
                  <a:lnTo>
                    <a:pt x="8" y="960"/>
                  </a:lnTo>
                  <a:lnTo>
                    <a:pt x="8" y="960"/>
                  </a:lnTo>
                  <a:lnTo>
                    <a:pt x="8" y="961"/>
                  </a:lnTo>
                  <a:lnTo>
                    <a:pt x="9" y="961"/>
                  </a:lnTo>
                  <a:lnTo>
                    <a:pt x="9" y="961"/>
                  </a:lnTo>
                  <a:lnTo>
                    <a:pt x="9" y="961"/>
                  </a:lnTo>
                  <a:lnTo>
                    <a:pt x="9" y="961"/>
                  </a:lnTo>
                  <a:lnTo>
                    <a:pt x="10" y="961"/>
                  </a:lnTo>
                  <a:lnTo>
                    <a:pt x="10" y="961"/>
                  </a:lnTo>
                  <a:lnTo>
                    <a:pt x="10" y="961"/>
                  </a:lnTo>
                  <a:lnTo>
                    <a:pt x="10" y="961"/>
                  </a:lnTo>
                  <a:lnTo>
                    <a:pt x="10" y="961"/>
                  </a:lnTo>
                  <a:lnTo>
                    <a:pt x="10" y="962"/>
                  </a:lnTo>
                  <a:lnTo>
                    <a:pt x="10" y="962"/>
                  </a:lnTo>
                  <a:lnTo>
                    <a:pt x="11" y="962"/>
                  </a:lnTo>
                  <a:lnTo>
                    <a:pt x="11" y="962"/>
                  </a:lnTo>
                  <a:lnTo>
                    <a:pt x="11" y="962"/>
                  </a:lnTo>
                  <a:lnTo>
                    <a:pt x="11" y="962"/>
                  </a:lnTo>
                  <a:lnTo>
                    <a:pt x="11" y="963"/>
                  </a:lnTo>
                  <a:lnTo>
                    <a:pt x="11" y="963"/>
                  </a:lnTo>
                  <a:lnTo>
                    <a:pt x="11" y="963"/>
                  </a:lnTo>
                  <a:lnTo>
                    <a:pt x="12" y="963"/>
                  </a:lnTo>
                  <a:lnTo>
                    <a:pt x="12" y="963"/>
                  </a:lnTo>
                  <a:lnTo>
                    <a:pt x="12" y="963"/>
                  </a:lnTo>
                  <a:lnTo>
                    <a:pt x="12" y="963"/>
                  </a:lnTo>
                  <a:lnTo>
                    <a:pt x="12" y="963"/>
                  </a:lnTo>
                  <a:lnTo>
                    <a:pt x="13" y="964"/>
                  </a:lnTo>
                  <a:lnTo>
                    <a:pt x="13" y="964"/>
                  </a:lnTo>
                  <a:lnTo>
                    <a:pt x="13" y="964"/>
                  </a:lnTo>
                  <a:lnTo>
                    <a:pt x="13" y="964"/>
                  </a:lnTo>
                  <a:lnTo>
                    <a:pt x="13" y="965"/>
                  </a:lnTo>
                  <a:lnTo>
                    <a:pt x="13" y="965"/>
                  </a:lnTo>
                  <a:lnTo>
                    <a:pt x="13" y="965"/>
                  </a:lnTo>
                  <a:lnTo>
                    <a:pt x="14" y="965"/>
                  </a:lnTo>
                  <a:lnTo>
                    <a:pt x="14" y="965"/>
                  </a:lnTo>
                  <a:lnTo>
                    <a:pt x="14" y="965"/>
                  </a:lnTo>
                  <a:lnTo>
                    <a:pt x="14" y="965"/>
                  </a:lnTo>
                  <a:lnTo>
                    <a:pt x="15" y="966"/>
                  </a:lnTo>
                  <a:lnTo>
                    <a:pt x="15" y="966"/>
                  </a:lnTo>
                  <a:lnTo>
                    <a:pt x="15" y="966"/>
                  </a:lnTo>
                  <a:lnTo>
                    <a:pt x="15" y="966"/>
                  </a:lnTo>
                  <a:lnTo>
                    <a:pt x="15" y="966"/>
                  </a:lnTo>
                  <a:lnTo>
                    <a:pt x="15" y="966"/>
                  </a:lnTo>
                  <a:lnTo>
                    <a:pt x="15" y="966"/>
                  </a:lnTo>
                  <a:lnTo>
                    <a:pt x="16" y="967"/>
                  </a:lnTo>
                  <a:lnTo>
                    <a:pt x="16" y="967"/>
                  </a:lnTo>
                  <a:lnTo>
                    <a:pt x="16" y="967"/>
                  </a:lnTo>
                  <a:lnTo>
                    <a:pt x="16" y="967"/>
                  </a:lnTo>
                  <a:lnTo>
                    <a:pt x="16" y="968"/>
                  </a:lnTo>
                  <a:lnTo>
                    <a:pt x="16" y="968"/>
                  </a:lnTo>
                  <a:lnTo>
                    <a:pt x="16" y="968"/>
                  </a:lnTo>
                  <a:lnTo>
                    <a:pt x="17" y="968"/>
                  </a:lnTo>
                  <a:lnTo>
                    <a:pt x="17" y="968"/>
                  </a:lnTo>
                  <a:lnTo>
                    <a:pt x="17" y="969"/>
                  </a:lnTo>
                  <a:lnTo>
                    <a:pt x="17" y="969"/>
                  </a:lnTo>
                  <a:lnTo>
                    <a:pt x="17" y="969"/>
                  </a:lnTo>
                  <a:lnTo>
                    <a:pt x="18" y="969"/>
                  </a:lnTo>
                  <a:lnTo>
                    <a:pt x="18" y="969"/>
                  </a:lnTo>
                  <a:lnTo>
                    <a:pt x="18" y="969"/>
                  </a:lnTo>
                  <a:lnTo>
                    <a:pt x="18" y="970"/>
                  </a:lnTo>
                  <a:lnTo>
                    <a:pt x="18" y="970"/>
                  </a:lnTo>
                  <a:lnTo>
                    <a:pt x="18" y="970"/>
                  </a:lnTo>
                  <a:lnTo>
                    <a:pt x="19" y="971"/>
                  </a:lnTo>
                  <a:lnTo>
                    <a:pt x="19" y="971"/>
                  </a:lnTo>
                  <a:lnTo>
                    <a:pt x="19" y="971"/>
                  </a:lnTo>
                  <a:lnTo>
                    <a:pt x="19" y="971"/>
                  </a:lnTo>
                  <a:lnTo>
                    <a:pt x="19" y="971"/>
                  </a:lnTo>
                  <a:lnTo>
                    <a:pt x="20" y="971"/>
                  </a:lnTo>
                  <a:lnTo>
                    <a:pt x="20" y="972"/>
                  </a:lnTo>
                  <a:lnTo>
                    <a:pt x="20" y="972"/>
                  </a:lnTo>
                  <a:lnTo>
                    <a:pt x="20" y="972"/>
                  </a:lnTo>
                  <a:lnTo>
                    <a:pt x="20" y="973"/>
                  </a:lnTo>
                  <a:lnTo>
                    <a:pt x="20" y="973"/>
                  </a:lnTo>
                  <a:lnTo>
                    <a:pt x="20" y="973"/>
                  </a:lnTo>
                  <a:lnTo>
                    <a:pt x="21" y="973"/>
                  </a:lnTo>
                  <a:lnTo>
                    <a:pt x="21" y="973"/>
                  </a:lnTo>
                  <a:lnTo>
                    <a:pt x="21" y="974"/>
                  </a:lnTo>
                  <a:lnTo>
                    <a:pt x="21" y="974"/>
                  </a:lnTo>
                  <a:lnTo>
                    <a:pt x="21" y="974"/>
                  </a:lnTo>
                  <a:lnTo>
                    <a:pt x="21" y="974"/>
                  </a:lnTo>
                  <a:lnTo>
                    <a:pt x="21" y="974"/>
                  </a:lnTo>
                  <a:lnTo>
                    <a:pt x="22" y="975"/>
                  </a:lnTo>
                  <a:lnTo>
                    <a:pt x="22" y="975"/>
                  </a:lnTo>
                  <a:lnTo>
                    <a:pt x="22" y="975"/>
                  </a:lnTo>
                  <a:lnTo>
                    <a:pt x="22" y="976"/>
                  </a:lnTo>
                  <a:lnTo>
                    <a:pt x="23" y="976"/>
                  </a:lnTo>
                  <a:lnTo>
                    <a:pt x="23" y="976"/>
                  </a:lnTo>
                  <a:lnTo>
                    <a:pt x="23" y="976"/>
                  </a:lnTo>
                  <a:lnTo>
                    <a:pt x="23" y="976"/>
                  </a:lnTo>
                  <a:lnTo>
                    <a:pt x="23" y="977"/>
                  </a:lnTo>
                  <a:lnTo>
                    <a:pt x="23" y="977"/>
                  </a:lnTo>
                  <a:lnTo>
                    <a:pt x="23" y="977"/>
                  </a:lnTo>
                  <a:lnTo>
                    <a:pt x="24" y="978"/>
                  </a:lnTo>
                  <a:lnTo>
                    <a:pt x="24" y="978"/>
                  </a:lnTo>
                  <a:lnTo>
                    <a:pt x="24" y="978"/>
                  </a:lnTo>
                  <a:lnTo>
                    <a:pt x="24" y="978"/>
                  </a:lnTo>
                  <a:lnTo>
                    <a:pt x="24" y="979"/>
                  </a:lnTo>
                  <a:lnTo>
                    <a:pt x="25" y="979"/>
                  </a:lnTo>
                  <a:lnTo>
                    <a:pt x="25" y="979"/>
                  </a:lnTo>
                  <a:lnTo>
                    <a:pt x="25" y="979"/>
                  </a:lnTo>
                  <a:lnTo>
                    <a:pt x="25" y="980"/>
                  </a:lnTo>
                  <a:lnTo>
                    <a:pt x="25" y="980"/>
                  </a:lnTo>
                  <a:lnTo>
                    <a:pt x="25" y="980"/>
                  </a:lnTo>
                  <a:lnTo>
                    <a:pt x="25" y="981"/>
                  </a:lnTo>
                  <a:lnTo>
                    <a:pt x="26" y="981"/>
                  </a:lnTo>
                  <a:lnTo>
                    <a:pt x="26" y="981"/>
                  </a:lnTo>
                  <a:lnTo>
                    <a:pt x="26" y="981"/>
                  </a:lnTo>
                  <a:lnTo>
                    <a:pt x="26" y="981"/>
                  </a:lnTo>
                  <a:lnTo>
                    <a:pt x="26" y="982"/>
                  </a:lnTo>
                  <a:lnTo>
                    <a:pt x="26" y="982"/>
                  </a:lnTo>
                  <a:lnTo>
                    <a:pt x="26" y="983"/>
                  </a:lnTo>
                  <a:lnTo>
                    <a:pt x="27" y="983"/>
                  </a:lnTo>
                  <a:lnTo>
                    <a:pt x="27" y="983"/>
                  </a:lnTo>
                  <a:lnTo>
                    <a:pt x="27" y="983"/>
                  </a:lnTo>
                  <a:lnTo>
                    <a:pt x="27" y="983"/>
                  </a:lnTo>
                  <a:lnTo>
                    <a:pt x="28" y="984"/>
                  </a:lnTo>
                  <a:lnTo>
                    <a:pt x="28" y="984"/>
                  </a:lnTo>
                  <a:lnTo>
                    <a:pt x="28" y="984"/>
                  </a:lnTo>
                  <a:lnTo>
                    <a:pt x="28" y="984"/>
                  </a:lnTo>
                  <a:lnTo>
                    <a:pt x="28" y="985"/>
                  </a:lnTo>
                  <a:lnTo>
                    <a:pt x="28" y="985"/>
                  </a:lnTo>
                  <a:lnTo>
                    <a:pt x="28" y="985"/>
                  </a:lnTo>
                  <a:lnTo>
                    <a:pt x="29" y="986"/>
                  </a:lnTo>
                  <a:lnTo>
                    <a:pt x="29" y="986"/>
                  </a:lnTo>
                  <a:lnTo>
                    <a:pt x="29" y="986"/>
                  </a:lnTo>
                  <a:lnTo>
                    <a:pt x="29" y="986"/>
                  </a:lnTo>
                  <a:lnTo>
                    <a:pt x="29" y="987"/>
                  </a:lnTo>
                  <a:lnTo>
                    <a:pt x="30" y="987"/>
                  </a:lnTo>
                  <a:lnTo>
                    <a:pt x="30" y="988"/>
                  </a:lnTo>
                  <a:lnTo>
                    <a:pt x="30" y="988"/>
                  </a:lnTo>
                  <a:lnTo>
                    <a:pt x="30" y="988"/>
                  </a:lnTo>
                  <a:lnTo>
                    <a:pt x="30" y="988"/>
                  </a:lnTo>
                  <a:lnTo>
                    <a:pt x="30" y="988"/>
                  </a:lnTo>
                  <a:lnTo>
                    <a:pt x="30" y="989"/>
                  </a:lnTo>
                  <a:lnTo>
                    <a:pt x="31" y="989"/>
                  </a:lnTo>
                  <a:lnTo>
                    <a:pt x="31" y="989"/>
                  </a:lnTo>
                  <a:lnTo>
                    <a:pt x="31" y="989"/>
                  </a:lnTo>
                  <a:lnTo>
                    <a:pt x="31" y="990"/>
                  </a:lnTo>
                  <a:lnTo>
                    <a:pt x="31" y="990"/>
                  </a:lnTo>
                  <a:lnTo>
                    <a:pt x="31" y="991"/>
                  </a:lnTo>
                  <a:lnTo>
                    <a:pt x="31" y="991"/>
                  </a:lnTo>
                  <a:lnTo>
                    <a:pt x="32" y="991"/>
                  </a:lnTo>
                  <a:lnTo>
                    <a:pt x="32" y="991"/>
                  </a:lnTo>
                  <a:lnTo>
                    <a:pt x="32" y="992"/>
                  </a:lnTo>
                  <a:lnTo>
                    <a:pt x="32" y="992"/>
                  </a:lnTo>
                  <a:lnTo>
                    <a:pt x="33" y="992"/>
                  </a:lnTo>
                  <a:lnTo>
                    <a:pt x="33" y="992"/>
                  </a:lnTo>
                  <a:lnTo>
                    <a:pt x="33" y="993"/>
                  </a:lnTo>
                  <a:lnTo>
                    <a:pt x="33" y="993"/>
                  </a:lnTo>
                  <a:lnTo>
                    <a:pt x="33" y="993"/>
                  </a:lnTo>
                  <a:lnTo>
                    <a:pt x="33" y="994"/>
                  </a:lnTo>
                  <a:lnTo>
                    <a:pt x="33" y="994"/>
                  </a:lnTo>
                  <a:lnTo>
                    <a:pt x="34" y="994"/>
                  </a:lnTo>
                  <a:lnTo>
                    <a:pt x="34" y="994"/>
                  </a:lnTo>
                  <a:lnTo>
                    <a:pt x="34" y="995"/>
                  </a:lnTo>
                  <a:lnTo>
                    <a:pt x="34" y="995"/>
                  </a:lnTo>
                  <a:lnTo>
                    <a:pt x="34" y="995"/>
                  </a:lnTo>
                  <a:lnTo>
                    <a:pt x="35" y="996"/>
                  </a:lnTo>
                  <a:lnTo>
                    <a:pt x="35" y="996"/>
                  </a:lnTo>
                  <a:lnTo>
                    <a:pt x="35" y="996"/>
                  </a:lnTo>
                  <a:lnTo>
                    <a:pt x="35" y="996"/>
                  </a:lnTo>
                  <a:lnTo>
                    <a:pt x="35" y="997"/>
                  </a:lnTo>
                  <a:lnTo>
                    <a:pt x="35" y="997"/>
                  </a:lnTo>
                  <a:lnTo>
                    <a:pt x="35" y="997"/>
                  </a:lnTo>
                  <a:lnTo>
                    <a:pt x="36" y="997"/>
                  </a:lnTo>
                  <a:lnTo>
                    <a:pt x="36" y="998"/>
                  </a:lnTo>
                  <a:lnTo>
                    <a:pt x="36" y="998"/>
                  </a:lnTo>
                  <a:lnTo>
                    <a:pt x="36" y="999"/>
                  </a:lnTo>
                  <a:lnTo>
                    <a:pt x="36" y="999"/>
                  </a:lnTo>
                  <a:lnTo>
                    <a:pt x="36" y="999"/>
                  </a:lnTo>
                  <a:lnTo>
                    <a:pt x="36" y="999"/>
                  </a:lnTo>
                  <a:lnTo>
                    <a:pt x="37" y="1000"/>
                  </a:lnTo>
                  <a:lnTo>
                    <a:pt x="37" y="1000"/>
                  </a:lnTo>
                  <a:lnTo>
                    <a:pt x="37" y="1000"/>
                  </a:lnTo>
                  <a:lnTo>
                    <a:pt x="37" y="1001"/>
                  </a:lnTo>
                  <a:lnTo>
                    <a:pt x="38" y="1001"/>
                  </a:lnTo>
                  <a:lnTo>
                    <a:pt x="38" y="1001"/>
                  </a:lnTo>
                  <a:lnTo>
                    <a:pt x="38" y="1001"/>
                  </a:lnTo>
                  <a:lnTo>
                    <a:pt x="38" y="1002"/>
                  </a:lnTo>
                  <a:lnTo>
                    <a:pt x="38" y="1002"/>
                  </a:lnTo>
                  <a:lnTo>
                    <a:pt x="38" y="1002"/>
                  </a:lnTo>
                  <a:lnTo>
                    <a:pt x="38" y="1002"/>
                  </a:lnTo>
                  <a:lnTo>
                    <a:pt x="39" y="1003"/>
                  </a:lnTo>
                  <a:lnTo>
                    <a:pt x="39" y="1003"/>
                  </a:lnTo>
                  <a:lnTo>
                    <a:pt x="39" y="1003"/>
                  </a:lnTo>
                  <a:lnTo>
                    <a:pt x="39" y="1004"/>
                  </a:lnTo>
                  <a:lnTo>
                    <a:pt x="39" y="1004"/>
                  </a:lnTo>
                  <a:lnTo>
                    <a:pt x="39" y="1004"/>
                  </a:lnTo>
                  <a:lnTo>
                    <a:pt x="39" y="1004"/>
                  </a:lnTo>
                  <a:lnTo>
                    <a:pt x="40" y="1005"/>
                  </a:lnTo>
                  <a:lnTo>
                    <a:pt x="40" y="1005"/>
                  </a:lnTo>
                  <a:lnTo>
                    <a:pt x="40" y="1005"/>
                  </a:lnTo>
                  <a:lnTo>
                    <a:pt x="40" y="1006"/>
                  </a:lnTo>
                  <a:lnTo>
                    <a:pt x="40" y="1006"/>
                  </a:lnTo>
                  <a:lnTo>
                    <a:pt x="41" y="1006"/>
                  </a:lnTo>
                  <a:lnTo>
                    <a:pt x="41" y="1006"/>
                  </a:lnTo>
                  <a:lnTo>
                    <a:pt x="41" y="1007"/>
                  </a:lnTo>
                  <a:lnTo>
                    <a:pt x="41" y="1007"/>
                  </a:lnTo>
                  <a:lnTo>
                    <a:pt x="41" y="1007"/>
                  </a:lnTo>
                  <a:lnTo>
                    <a:pt x="41" y="1007"/>
                  </a:lnTo>
                  <a:lnTo>
                    <a:pt x="41" y="1007"/>
                  </a:lnTo>
                  <a:lnTo>
                    <a:pt x="42" y="1008"/>
                  </a:lnTo>
                  <a:lnTo>
                    <a:pt x="42" y="1008"/>
                  </a:lnTo>
                  <a:lnTo>
                    <a:pt x="42" y="1008"/>
                  </a:lnTo>
                  <a:lnTo>
                    <a:pt x="42" y="1009"/>
                  </a:lnTo>
                  <a:lnTo>
                    <a:pt x="43" y="1009"/>
                  </a:lnTo>
                  <a:lnTo>
                    <a:pt x="43" y="1009"/>
                  </a:lnTo>
                  <a:lnTo>
                    <a:pt x="43" y="1009"/>
                  </a:lnTo>
                  <a:lnTo>
                    <a:pt x="43" y="1010"/>
                  </a:lnTo>
                  <a:lnTo>
                    <a:pt x="43" y="1010"/>
                  </a:lnTo>
                  <a:lnTo>
                    <a:pt x="43" y="1010"/>
                  </a:lnTo>
                  <a:lnTo>
                    <a:pt x="43" y="1011"/>
                  </a:lnTo>
                  <a:lnTo>
                    <a:pt x="44" y="1011"/>
                  </a:lnTo>
                  <a:lnTo>
                    <a:pt x="44" y="1011"/>
                  </a:lnTo>
                  <a:lnTo>
                    <a:pt x="44" y="1011"/>
                  </a:lnTo>
                  <a:lnTo>
                    <a:pt x="44" y="1011"/>
                  </a:lnTo>
                  <a:lnTo>
                    <a:pt x="44" y="1012"/>
                  </a:lnTo>
                  <a:lnTo>
                    <a:pt x="44" y="1012"/>
                  </a:lnTo>
                  <a:lnTo>
                    <a:pt x="44" y="1012"/>
                  </a:lnTo>
                  <a:lnTo>
                    <a:pt x="45" y="1012"/>
                  </a:lnTo>
                  <a:lnTo>
                    <a:pt x="45" y="1013"/>
                  </a:lnTo>
                  <a:lnTo>
                    <a:pt x="45" y="1013"/>
                  </a:lnTo>
                  <a:lnTo>
                    <a:pt x="45" y="1013"/>
                  </a:lnTo>
                  <a:lnTo>
                    <a:pt x="45" y="1014"/>
                  </a:lnTo>
                  <a:lnTo>
                    <a:pt x="46" y="1014"/>
                  </a:lnTo>
                  <a:lnTo>
                    <a:pt x="46" y="1014"/>
                  </a:lnTo>
                  <a:lnTo>
                    <a:pt x="46" y="1014"/>
                  </a:lnTo>
                  <a:lnTo>
                    <a:pt x="46" y="1014"/>
                  </a:lnTo>
                  <a:lnTo>
                    <a:pt x="46" y="1015"/>
                  </a:lnTo>
                  <a:lnTo>
                    <a:pt x="46" y="1015"/>
                  </a:lnTo>
                  <a:lnTo>
                    <a:pt x="46" y="1015"/>
                  </a:lnTo>
                  <a:lnTo>
                    <a:pt x="47" y="1015"/>
                  </a:lnTo>
                  <a:lnTo>
                    <a:pt x="47" y="1015"/>
                  </a:lnTo>
                  <a:lnTo>
                    <a:pt x="47" y="1016"/>
                  </a:lnTo>
                  <a:lnTo>
                    <a:pt x="47" y="1016"/>
                  </a:lnTo>
                  <a:lnTo>
                    <a:pt x="48" y="1016"/>
                  </a:lnTo>
                  <a:lnTo>
                    <a:pt x="48" y="1016"/>
                  </a:lnTo>
                  <a:lnTo>
                    <a:pt x="48" y="1017"/>
                  </a:lnTo>
                  <a:lnTo>
                    <a:pt x="48" y="1017"/>
                  </a:lnTo>
                  <a:lnTo>
                    <a:pt x="48" y="1017"/>
                  </a:lnTo>
                  <a:lnTo>
                    <a:pt x="48" y="1017"/>
                  </a:lnTo>
                  <a:lnTo>
                    <a:pt x="48" y="1017"/>
                  </a:lnTo>
                  <a:lnTo>
                    <a:pt x="49" y="1018"/>
                  </a:lnTo>
                  <a:lnTo>
                    <a:pt x="49" y="1018"/>
                  </a:lnTo>
                  <a:lnTo>
                    <a:pt x="49" y="1018"/>
                  </a:lnTo>
                  <a:lnTo>
                    <a:pt x="49" y="1019"/>
                  </a:lnTo>
                  <a:lnTo>
                    <a:pt x="49" y="1019"/>
                  </a:lnTo>
                  <a:lnTo>
                    <a:pt x="49" y="1019"/>
                  </a:lnTo>
                  <a:lnTo>
                    <a:pt x="49" y="1019"/>
                  </a:lnTo>
                  <a:lnTo>
                    <a:pt x="50" y="1019"/>
                  </a:lnTo>
                  <a:lnTo>
                    <a:pt x="50" y="1019"/>
                  </a:lnTo>
                  <a:lnTo>
                    <a:pt x="50" y="1020"/>
                  </a:lnTo>
                  <a:lnTo>
                    <a:pt x="50" y="1020"/>
                  </a:lnTo>
                  <a:lnTo>
                    <a:pt x="50" y="1020"/>
                  </a:lnTo>
                  <a:lnTo>
                    <a:pt x="51" y="1020"/>
                  </a:lnTo>
                  <a:lnTo>
                    <a:pt x="51" y="1020"/>
                  </a:lnTo>
                  <a:lnTo>
                    <a:pt x="51" y="1020"/>
                  </a:lnTo>
                  <a:lnTo>
                    <a:pt x="51" y="1021"/>
                  </a:lnTo>
                  <a:lnTo>
                    <a:pt x="51" y="1021"/>
                  </a:lnTo>
                  <a:lnTo>
                    <a:pt x="51" y="1021"/>
                  </a:lnTo>
                  <a:lnTo>
                    <a:pt x="52" y="1021"/>
                  </a:lnTo>
                  <a:lnTo>
                    <a:pt x="52" y="1022"/>
                  </a:lnTo>
                  <a:lnTo>
                    <a:pt x="52" y="1022"/>
                  </a:lnTo>
                  <a:lnTo>
                    <a:pt x="52" y="1022"/>
                  </a:lnTo>
                  <a:lnTo>
                    <a:pt x="52" y="1022"/>
                  </a:lnTo>
                  <a:lnTo>
                    <a:pt x="53" y="1022"/>
                  </a:lnTo>
                  <a:lnTo>
                    <a:pt x="53" y="1022"/>
                  </a:lnTo>
                  <a:lnTo>
                    <a:pt x="53" y="1023"/>
                  </a:lnTo>
                  <a:lnTo>
                    <a:pt x="53" y="1023"/>
                  </a:lnTo>
                  <a:lnTo>
                    <a:pt x="53" y="1023"/>
                  </a:lnTo>
                  <a:lnTo>
                    <a:pt x="53" y="1023"/>
                  </a:lnTo>
                  <a:lnTo>
                    <a:pt x="53" y="1023"/>
                  </a:lnTo>
                  <a:lnTo>
                    <a:pt x="54" y="1024"/>
                  </a:lnTo>
                  <a:lnTo>
                    <a:pt x="54" y="1024"/>
                  </a:lnTo>
                  <a:lnTo>
                    <a:pt x="54" y="1024"/>
                  </a:lnTo>
                  <a:lnTo>
                    <a:pt x="54" y="1024"/>
                  </a:lnTo>
                  <a:lnTo>
                    <a:pt x="54" y="1024"/>
                  </a:lnTo>
                  <a:lnTo>
                    <a:pt x="54" y="1024"/>
                  </a:lnTo>
                  <a:lnTo>
                    <a:pt x="54" y="1024"/>
                  </a:lnTo>
                  <a:lnTo>
                    <a:pt x="55" y="1025"/>
                  </a:lnTo>
                  <a:lnTo>
                    <a:pt x="55" y="1025"/>
                  </a:lnTo>
                  <a:lnTo>
                    <a:pt x="55" y="1025"/>
                  </a:lnTo>
                  <a:lnTo>
                    <a:pt x="55" y="1025"/>
                  </a:lnTo>
                  <a:lnTo>
                    <a:pt x="56" y="1025"/>
                  </a:lnTo>
                  <a:lnTo>
                    <a:pt x="56" y="1025"/>
                  </a:lnTo>
                  <a:lnTo>
                    <a:pt x="56" y="1025"/>
                  </a:lnTo>
                  <a:lnTo>
                    <a:pt x="56" y="1025"/>
                  </a:lnTo>
                  <a:lnTo>
                    <a:pt x="56" y="1026"/>
                  </a:lnTo>
                  <a:lnTo>
                    <a:pt x="56" y="1026"/>
                  </a:lnTo>
                  <a:lnTo>
                    <a:pt x="56" y="1026"/>
                  </a:lnTo>
                  <a:lnTo>
                    <a:pt x="57" y="1026"/>
                  </a:lnTo>
                  <a:lnTo>
                    <a:pt x="57" y="1026"/>
                  </a:lnTo>
                  <a:lnTo>
                    <a:pt x="57" y="1027"/>
                  </a:lnTo>
                  <a:lnTo>
                    <a:pt x="57" y="1027"/>
                  </a:lnTo>
                  <a:lnTo>
                    <a:pt x="57" y="1027"/>
                  </a:lnTo>
                  <a:lnTo>
                    <a:pt x="58" y="1027"/>
                  </a:lnTo>
                  <a:lnTo>
                    <a:pt x="58" y="1027"/>
                  </a:lnTo>
                  <a:lnTo>
                    <a:pt x="58" y="1027"/>
                  </a:lnTo>
                  <a:lnTo>
                    <a:pt x="58" y="1027"/>
                  </a:lnTo>
                  <a:lnTo>
                    <a:pt x="58" y="1027"/>
                  </a:lnTo>
                  <a:lnTo>
                    <a:pt x="58" y="1027"/>
                  </a:lnTo>
                  <a:lnTo>
                    <a:pt x="58" y="1027"/>
                  </a:lnTo>
                  <a:lnTo>
                    <a:pt x="59" y="1028"/>
                  </a:lnTo>
                  <a:lnTo>
                    <a:pt x="59" y="1028"/>
                  </a:lnTo>
                  <a:lnTo>
                    <a:pt x="59" y="1028"/>
                  </a:lnTo>
                  <a:lnTo>
                    <a:pt x="59" y="1028"/>
                  </a:lnTo>
                  <a:lnTo>
                    <a:pt x="59" y="1028"/>
                  </a:lnTo>
                  <a:lnTo>
                    <a:pt x="59" y="1028"/>
                  </a:lnTo>
                  <a:lnTo>
                    <a:pt x="59" y="1028"/>
                  </a:lnTo>
                  <a:lnTo>
                    <a:pt x="60" y="1028"/>
                  </a:lnTo>
                  <a:lnTo>
                    <a:pt x="60" y="1029"/>
                  </a:lnTo>
                  <a:lnTo>
                    <a:pt x="60" y="1029"/>
                  </a:lnTo>
                  <a:lnTo>
                    <a:pt x="60" y="1029"/>
                  </a:lnTo>
                  <a:lnTo>
                    <a:pt x="61" y="1029"/>
                  </a:lnTo>
                  <a:lnTo>
                    <a:pt x="61" y="1029"/>
                  </a:lnTo>
                  <a:lnTo>
                    <a:pt x="61" y="1029"/>
                  </a:lnTo>
                  <a:lnTo>
                    <a:pt x="61" y="1029"/>
                  </a:lnTo>
                  <a:lnTo>
                    <a:pt x="61" y="1029"/>
                  </a:lnTo>
                  <a:lnTo>
                    <a:pt x="61" y="1029"/>
                  </a:lnTo>
                  <a:lnTo>
                    <a:pt x="61" y="1029"/>
                  </a:lnTo>
                  <a:lnTo>
                    <a:pt x="62" y="1029"/>
                  </a:lnTo>
                  <a:lnTo>
                    <a:pt x="62" y="1029"/>
                  </a:lnTo>
                  <a:lnTo>
                    <a:pt x="62" y="1029"/>
                  </a:lnTo>
                  <a:lnTo>
                    <a:pt x="62" y="1029"/>
                  </a:lnTo>
                  <a:lnTo>
                    <a:pt x="62" y="1029"/>
                  </a:lnTo>
                  <a:lnTo>
                    <a:pt x="63" y="1030"/>
                  </a:lnTo>
                  <a:lnTo>
                    <a:pt x="63" y="1030"/>
                  </a:lnTo>
                  <a:lnTo>
                    <a:pt x="63" y="1030"/>
                  </a:lnTo>
                  <a:lnTo>
                    <a:pt x="63" y="1030"/>
                  </a:lnTo>
                  <a:lnTo>
                    <a:pt x="63" y="1030"/>
                  </a:lnTo>
                  <a:lnTo>
                    <a:pt x="63" y="1030"/>
                  </a:lnTo>
                  <a:lnTo>
                    <a:pt x="63" y="1030"/>
                  </a:lnTo>
                  <a:lnTo>
                    <a:pt x="64" y="1030"/>
                  </a:lnTo>
                  <a:lnTo>
                    <a:pt x="64" y="1030"/>
                  </a:lnTo>
                  <a:lnTo>
                    <a:pt x="64" y="1030"/>
                  </a:lnTo>
                  <a:lnTo>
                    <a:pt x="64" y="1030"/>
                  </a:lnTo>
                  <a:lnTo>
                    <a:pt x="64" y="1030"/>
                  </a:lnTo>
                  <a:lnTo>
                    <a:pt x="64" y="1030"/>
                  </a:lnTo>
                  <a:lnTo>
                    <a:pt x="64" y="1030"/>
                  </a:lnTo>
                  <a:lnTo>
                    <a:pt x="65" y="1030"/>
                  </a:lnTo>
                  <a:lnTo>
                    <a:pt x="65" y="1030"/>
                  </a:lnTo>
                  <a:lnTo>
                    <a:pt x="65" y="1030"/>
                  </a:lnTo>
                  <a:lnTo>
                    <a:pt x="65" y="1030"/>
                  </a:lnTo>
                  <a:lnTo>
                    <a:pt x="66" y="1030"/>
                  </a:lnTo>
                  <a:lnTo>
                    <a:pt x="66" y="1030"/>
                  </a:lnTo>
                  <a:lnTo>
                    <a:pt x="66" y="1030"/>
                  </a:lnTo>
                  <a:lnTo>
                    <a:pt x="66" y="1030"/>
                  </a:lnTo>
                  <a:lnTo>
                    <a:pt x="66" y="1030"/>
                  </a:lnTo>
                  <a:lnTo>
                    <a:pt x="66" y="1030"/>
                  </a:lnTo>
                  <a:lnTo>
                    <a:pt x="66" y="1030"/>
                  </a:lnTo>
                  <a:lnTo>
                    <a:pt x="67" y="1030"/>
                  </a:lnTo>
                  <a:lnTo>
                    <a:pt x="67" y="1030"/>
                  </a:lnTo>
                  <a:lnTo>
                    <a:pt x="67" y="1030"/>
                  </a:lnTo>
                  <a:lnTo>
                    <a:pt x="67" y="1030"/>
                  </a:lnTo>
                  <a:lnTo>
                    <a:pt x="67" y="1030"/>
                  </a:lnTo>
                  <a:lnTo>
                    <a:pt x="67" y="1030"/>
                  </a:lnTo>
                  <a:lnTo>
                    <a:pt x="67" y="1030"/>
                  </a:lnTo>
                  <a:lnTo>
                    <a:pt x="68" y="1030"/>
                  </a:lnTo>
                  <a:lnTo>
                    <a:pt x="68" y="1030"/>
                  </a:lnTo>
                  <a:lnTo>
                    <a:pt x="68" y="1030"/>
                  </a:lnTo>
                  <a:lnTo>
                    <a:pt x="68" y="1030"/>
                  </a:lnTo>
                  <a:lnTo>
                    <a:pt x="68" y="1030"/>
                  </a:lnTo>
                  <a:lnTo>
                    <a:pt x="69" y="1030"/>
                  </a:lnTo>
                  <a:lnTo>
                    <a:pt x="69" y="1030"/>
                  </a:lnTo>
                  <a:lnTo>
                    <a:pt x="69" y="1030"/>
                  </a:lnTo>
                  <a:lnTo>
                    <a:pt x="69" y="1030"/>
                  </a:lnTo>
                  <a:lnTo>
                    <a:pt x="69" y="1030"/>
                  </a:lnTo>
                  <a:lnTo>
                    <a:pt x="69" y="1030"/>
                  </a:lnTo>
                  <a:lnTo>
                    <a:pt x="69" y="1030"/>
                  </a:lnTo>
                  <a:lnTo>
                    <a:pt x="70" y="1030"/>
                  </a:lnTo>
                  <a:lnTo>
                    <a:pt x="70" y="1030"/>
                  </a:lnTo>
                  <a:lnTo>
                    <a:pt x="70" y="1030"/>
                  </a:lnTo>
                  <a:lnTo>
                    <a:pt x="70" y="1030"/>
                  </a:lnTo>
                  <a:lnTo>
                    <a:pt x="71" y="1030"/>
                  </a:lnTo>
                  <a:lnTo>
                    <a:pt x="71" y="1030"/>
                  </a:lnTo>
                  <a:lnTo>
                    <a:pt x="71" y="1030"/>
                  </a:lnTo>
                  <a:lnTo>
                    <a:pt x="71" y="1030"/>
                  </a:lnTo>
                  <a:lnTo>
                    <a:pt x="71" y="1030"/>
                  </a:lnTo>
                  <a:lnTo>
                    <a:pt x="71" y="1030"/>
                  </a:lnTo>
                  <a:lnTo>
                    <a:pt x="71" y="1030"/>
                  </a:lnTo>
                  <a:lnTo>
                    <a:pt x="72" y="1029"/>
                  </a:lnTo>
                  <a:lnTo>
                    <a:pt x="72" y="1029"/>
                  </a:lnTo>
                  <a:lnTo>
                    <a:pt x="72" y="1029"/>
                  </a:lnTo>
                  <a:lnTo>
                    <a:pt x="72" y="1029"/>
                  </a:lnTo>
                  <a:lnTo>
                    <a:pt x="72" y="1029"/>
                  </a:lnTo>
                  <a:lnTo>
                    <a:pt x="72" y="1029"/>
                  </a:lnTo>
                  <a:lnTo>
                    <a:pt x="72" y="1029"/>
                  </a:lnTo>
                  <a:lnTo>
                    <a:pt x="73" y="1029"/>
                  </a:lnTo>
                  <a:lnTo>
                    <a:pt x="73" y="1029"/>
                  </a:lnTo>
                  <a:lnTo>
                    <a:pt x="73" y="1029"/>
                  </a:lnTo>
                  <a:lnTo>
                    <a:pt x="73" y="1029"/>
                  </a:lnTo>
                  <a:lnTo>
                    <a:pt x="73" y="1029"/>
                  </a:lnTo>
                  <a:lnTo>
                    <a:pt x="74" y="1029"/>
                  </a:lnTo>
                  <a:lnTo>
                    <a:pt x="74" y="1029"/>
                  </a:lnTo>
                  <a:lnTo>
                    <a:pt x="74" y="1029"/>
                  </a:lnTo>
                  <a:lnTo>
                    <a:pt x="74" y="1028"/>
                  </a:lnTo>
                  <a:lnTo>
                    <a:pt x="74" y="1028"/>
                  </a:lnTo>
                  <a:lnTo>
                    <a:pt x="74" y="1028"/>
                  </a:lnTo>
                  <a:lnTo>
                    <a:pt x="74" y="1028"/>
                  </a:lnTo>
                  <a:lnTo>
                    <a:pt x="75" y="1028"/>
                  </a:lnTo>
                  <a:lnTo>
                    <a:pt x="75" y="1028"/>
                  </a:lnTo>
                  <a:lnTo>
                    <a:pt x="75" y="1028"/>
                  </a:lnTo>
                  <a:lnTo>
                    <a:pt x="75" y="1028"/>
                  </a:lnTo>
                  <a:lnTo>
                    <a:pt x="76" y="1027"/>
                  </a:lnTo>
                  <a:lnTo>
                    <a:pt x="76" y="1027"/>
                  </a:lnTo>
                  <a:lnTo>
                    <a:pt x="76" y="1027"/>
                  </a:lnTo>
                  <a:lnTo>
                    <a:pt x="76" y="1027"/>
                  </a:lnTo>
                  <a:lnTo>
                    <a:pt x="76" y="1027"/>
                  </a:lnTo>
                  <a:lnTo>
                    <a:pt x="76" y="1027"/>
                  </a:lnTo>
                  <a:lnTo>
                    <a:pt x="76" y="1027"/>
                  </a:lnTo>
                  <a:lnTo>
                    <a:pt x="77" y="1027"/>
                  </a:lnTo>
                  <a:lnTo>
                    <a:pt x="77" y="1027"/>
                  </a:lnTo>
                  <a:lnTo>
                    <a:pt x="77" y="1027"/>
                  </a:lnTo>
                  <a:lnTo>
                    <a:pt x="77" y="1027"/>
                  </a:lnTo>
                  <a:lnTo>
                    <a:pt x="77" y="1026"/>
                  </a:lnTo>
                  <a:lnTo>
                    <a:pt x="77" y="1026"/>
                  </a:lnTo>
                  <a:lnTo>
                    <a:pt x="77" y="1026"/>
                  </a:lnTo>
                  <a:lnTo>
                    <a:pt x="78" y="1026"/>
                  </a:lnTo>
                  <a:lnTo>
                    <a:pt x="78" y="1026"/>
                  </a:lnTo>
                  <a:lnTo>
                    <a:pt x="78" y="1026"/>
                  </a:lnTo>
                  <a:lnTo>
                    <a:pt x="78" y="1025"/>
                  </a:lnTo>
                  <a:lnTo>
                    <a:pt x="78" y="1025"/>
                  </a:lnTo>
                  <a:lnTo>
                    <a:pt x="79" y="1025"/>
                  </a:lnTo>
                  <a:lnTo>
                    <a:pt x="79" y="1025"/>
                  </a:lnTo>
                  <a:lnTo>
                    <a:pt x="79" y="1025"/>
                  </a:lnTo>
                  <a:lnTo>
                    <a:pt x="79" y="1025"/>
                  </a:lnTo>
                  <a:lnTo>
                    <a:pt x="79" y="1025"/>
                  </a:lnTo>
                  <a:lnTo>
                    <a:pt x="79" y="1025"/>
                  </a:lnTo>
                  <a:lnTo>
                    <a:pt x="80" y="1024"/>
                  </a:lnTo>
                  <a:lnTo>
                    <a:pt x="80" y="1024"/>
                  </a:lnTo>
                  <a:lnTo>
                    <a:pt x="80" y="1024"/>
                  </a:lnTo>
                  <a:lnTo>
                    <a:pt x="80" y="1024"/>
                  </a:lnTo>
                  <a:lnTo>
                    <a:pt x="80" y="1024"/>
                  </a:lnTo>
                  <a:lnTo>
                    <a:pt x="81" y="1024"/>
                  </a:lnTo>
                  <a:lnTo>
                    <a:pt x="81" y="1024"/>
                  </a:lnTo>
                  <a:lnTo>
                    <a:pt x="81" y="1023"/>
                  </a:lnTo>
                  <a:lnTo>
                    <a:pt x="81" y="1023"/>
                  </a:lnTo>
                  <a:lnTo>
                    <a:pt x="81" y="1023"/>
                  </a:lnTo>
                  <a:lnTo>
                    <a:pt x="81" y="1023"/>
                  </a:lnTo>
                  <a:lnTo>
                    <a:pt x="81" y="1023"/>
                  </a:lnTo>
                  <a:lnTo>
                    <a:pt x="82" y="1022"/>
                  </a:lnTo>
                  <a:lnTo>
                    <a:pt x="82" y="1022"/>
                  </a:lnTo>
                  <a:lnTo>
                    <a:pt x="82" y="1022"/>
                  </a:lnTo>
                  <a:lnTo>
                    <a:pt x="82" y="1022"/>
                  </a:lnTo>
                  <a:lnTo>
                    <a:pt x="82" y="1022"/>
                  </a:lnTo>
                  <a:lnTo>
                    <a:pt x="82" y="1022"/>
                  </a:lnTo>
                  <a:lnTo>
                    <a:pt x="82" y="1022"/>
                  </a:lnTo>
                  <a:lnTo>
                    <a:pt x="83" y="1021"/>
                  </a:lnTo>
                  <a:lnTo>
                    <a:pt x="83" y="1021"/>
                  </a:lnTo>
                  <a:lnTo>
                    <a:pt x="83" y="1021"/>
                  </a:lnTo>
                  <a:lnTo>
                    <a:pt x="83" y="1021"/>
                  </a:lnTo>
                  <a:lnTo>
                    <a:pt x="83" y="1020"/>
                  </a:lnTo>
                  <a:lnTo>
                    <a:pt x="84" y="1020"/>
                  </a:lnTo>
                  <a:lnTo>
                    <a:pt x="84" y="1020"/>
                  </a:lnTo>
                  <a:lnTo>
                    <a:pt x="84" y="1020"/>
                  </a:lnTo>
                  <a:lnTo>
                    <a:pt x="84" y="1020"/>
                  </a:lnTo>
                  <a:lnTo>
                    <a:pt x="84" y="1020"/>
                  </a:lnTo>
                  <a:lnTo>
                    <a:pt x="84" y="1019"/>
                  </a:lnTo>
                  <a:lnTo>
                    <a:pt x="85" y="1019"/>
                  </a:lnTo>
                  <a:lnTo>
                    <a:pt x="85" y="1019"/>
                  </a:lnTo>
                  <a:lnTo>
                    <a:pt x="85" y="1019"/>
                  </a:lnTo>
                  <a:lnTo>
                    <a:pt x="85" y="1019"/>
                  </a:lnTo>
                  <a:lnTo>
                    <a:pt x="85" y="1019"/>
                  </a:lnTo>
                  <a:lnTo>
                    <a:pt x="86" y="1018"/>
                  </a:lnTo>
                  <a:lnTo>
                    <a:pt x="86" y="1018"/>
                  </a:lnTo>
                  <a:lnTo>
                    <a:pt x="86" y="1018"/>
                  </a:lnTo>
                  <a:lnTo>
                    <a:pt x="86" y="1018"/>
                  </a:lnTo>
                  <a:lnTo>
                    <a:pt x="86" y="1017"/>
                  </a:lnTo>
                  <a:lnTo>
                    <a:pt x="86" y="1017"/>
                  </a:lnTo>
                  <a:lnTo>
                    <a:pt x="86" y="1017"/>
                  </a:lnTo>
                  <a:lnTo>
                    <a:pt x="87" y="1017"/>
                  </a:lnTo>
                  <a:lnTo>
                    <a:pt x="87" y="1017"/>
                  </a:lnTo>
                  <a:lnTo>
                    <a:pt x="87" y="1017"/>
                  </a:lnTo>
                  <a:lnTo>
                    <a:pt x="87" y="1016"/>
                  </a:lnTo>
                  <a:lnTo>
                    <a:pt x="87" y="1016"/>
                  </a:lnTo>
                  <a:lnTo>
                    <a:pt x="87" y="1016"/>
                  </a:lnTo>
                  <a:lnTo>
                    <a:pt x="87" y="1015"/>
                  </a:lnTo>
                  <a:lnTo>
                    <a:pt x="88" y="1015"/>
                  </a:lnTo>
                  <a:lnTo>
                    <a:pt x="88" y="1015"/>
                  </a:lnTo>
                  <a:lnTo>
                    <a:pt x="88" y="1015"/>
                  </a:lnTo>
                  <a:lnTo>
                    <a:pt x="88" y="1015"/>
                  </a:lnTo>
                  <a:lnTo>
                    <a:pt x="89" y="1015"/>
                  </a:lnTo>
                  <a:lnTo>
                    <a:pt x="89" y="1014"/>
                  </a:lnTo>
                  <a:lnTo>
                    <a:pt x="89" y="1014"/>
                  </a:lnTo>
                  <a:lnTo>
                    <a:pt x="89" y="1014"/>
                  </a:lnTo>
                  <a:lnTo>
                    <a:pt x="89" y="1014"/>
                  </a:lnTo>
                  <a:lnTo>
                    <a:pt x="89" y="1014"/>
                  </a:lnTo>
                  <a:lnTo>
                    <a:pt x="89" y="1013"/>
                  </a:lnTo>
                  <a:lnTo>
                    <a:pt x="90" y="1013"/>
                  </a:lnTo>
                  <a:lnTo>
                    <a:pt x="90" y="1013"/>
                  </a:lnTo>
                  <a:lnTo>
                    <a:pt x="90" y="1012"/>
                  </a:lnTo>
                  <a:lnTo>
                    <a:pt x="90" y="1012"/>
                  </a:lnTo>
                  <a:lnTo>
                    <a:pt x="90" y="1012"/>
                  </a:lnTo>
                  <a:lnTo>
                    <a:pt x="91" y="1012"/>
                  </a:lnTo>
                  <a:lnTo>
                    <a:pt x="91" y="1012"/>
                  </a:lnTo>
                  <a:lnTo>
                    <a:pt x="91" y="1011"/>
                  </a:lnTo>
                  <a:lnTo>
                    <a:pt x="91" y="1011"/>
                  </a:lnTo>
                  <a:lnTo>
                    <a:pt x="91" y="1011"/>
                  </a:lnTo>
                  <a:lnTo>
                    <a:pt x="91" y="1011"/>
                  </a:lnTo>
                  <a:lnTo>
                    <a:pt x="91" y="1011"/>
                  </a:lnTo>
                  <a:lnTo>
                    <a:pt x="92" y="1010"/>
                  </a:lnTo>
                  <a:lnTo>
                    <a:pt x="92" y="1010"/>
                  </a:lnTo>
                  <a:lnTo>
                    <a:pt x="92" y="1010"/>
                  </a:lnTo>
                  <a:lnTo>
                    <a:pt x="92" y="1010"/>
                  </a:lnTo>
                  <a:lnTo>
                    <a:pt x="92" y="1009"/>
                  </a:lnTo>
                  <a:lnTo>
                    <a:pt x="92" y="1009"/>
                  </a:lnTo>
                  <a:lnTo>
                    <a:pt x="92" y="1009"/>
                  </a:lnTo>
                  <a:lnTo>
                    <a:pt x="93" y="1009"/>
                  </a:lnTo>
                  <a:lnTo>
                    <a:pt x="93" y="1009"/>
                  </a:lnTo>
                  <a:lnTo>
                    <a:pt x="93" y="1008"/>
                  </a:lnTo>
                  <a:lnTo>
                    <a:pt x="93" y="1008"/>
                  </a:lnTo>
                  <a:lnTo>
                    <a:pt x="94" y="1008"/>
                  </a:lnTo>
                  <a:lnTo>
                    <a:pt x="94" y="1007"/>
                  </a:lnTo>
                  <a:lnTo>
                    <a:pt x="94" y="1007"/>
                  </a:lnTo>
                  <a:lnTo>
                    <a:pt x="94" y="1007"/>
                  </a:lnTo>
                  <a:lnTo>
                    <a:pt x="94" y="1007"/>
                  </a:lnTo>
                  <a:lnTo>
                    <a:pt x="94" y="1007"/>
                  </a:lnTo>
                  <a:lnTo>
                    <a:pt x="94" y="1006"/>
                  </a:lnTo>
                  <a:lnTo>
                    <a:pt x="95" y="1006"/>
                  </a:lnTo>
                  <a:lnTo>
                    <a:pt x="95" y="1006"/>
                  </a:lnTo>
                  <a:lnTo>
                    <a:pt x="95" y="1006"/>
                  </a:lnTo>
                  <a:lnTo>
                    <a:pt x="95" y="1006"/>
                  </a:lnTo>
                  <a:lnTo>
                    <a:pt x="95" y="1005"/>
                  </a:lnTo>
                  <a:lnTo>
                    <a:pt x="95" y="1005"/>
                  </a:lnTo>
                  <a:lnTo>
                    <a:pt x="95" y="1005"/>
                  </a:lnTo>
                  <a:lnTo>
                    <a:pt x="96" y="1004"/>
                  </a:lnTo>
                  <a:lnTo>
                    <a:pt x="96" y="1004"/>
                  </a:lnTo>
                  <a:lnTo>
                    <a:pt x="96" y="1004"/>
                  </a:lnTo>
                  <a:lnTo>
                    <a:pt x="96" y="1004"/>
                  </a:lnTo>
                  <a:lnTo>
                    <a:pt x="96" y="1004"/>
                  </a:lnTo>
                  <a:lnTo>
                    <a:pt x="97" y="1003"/>
                  </a:lnTo>
                  <a:lnTo>
                    <a:pt x="97" y="1003"/>
                  </a:lnTo>
                  <a:lnTo>
                    <a:pt x="97" y="1003"/>
                  </a:lnTo>
                  <a:lnTo>
                    <a:pt x="97" y="1002"/>
                  </a:lnTo>
                  <a:lnTo>
                    <a:pt x="97" y="1002"/>
                  </a:lnTo>
                  <a:lnTo>
                    <a:pt x="97" y="1002"/>
                  </a:lnTo>
                  <a:lnTo>
                    <a:pt x="97" y="1002"/>
                  </a:lnTo>
                  <a:lnTo>
                    <a:pt x="98" y="1002"/>
                  </a:lnTo>
                  <a:lnTo>
                    <a:pt x="98" y="1001"/>
                  </a:lnTo>
                  <a:lnTo>
                    <a:pt x="98" y="1001"/>
                  </a:lnTo>
                  <a:lnTo>
                    <a:pt x="98" y="1001"/>
                  </a:lnTo>
                  <a:lnTo>
                    <a:pt x="99" y="1001"/>
                  </a:lnTo>
                  <a:lnTo>
                    <a:pt x="99" y="1000"/>
                  </a:lnTo>
                  <a:lnTo>
                    <a:pt x="99" y="1000"/>
                  </a:lnTo>
                  <a:lnTo>
                    <a:pt x="99" y="1000"/>
                  </a:lnTo>
                  <a:lnTo>
                    <a:pt x="99" y="1000"/>
                  </a:lnTo>
                  <a:lnTo>
                    <a:pt x="99" y="999"/>
                  </a:lnTo>
                  <a:lnTo>
                    <a:pt x="99" y="999"/>
                  </a:lnTo>
                  <a:lnTo>
                    <a:pt x="100" y="999"/>
                  </a:lnTo>
                  <a:lnTo>
                    <a:pt x="100" y="999"/>
                  </a:lnTo>
                  <a:lnTo>
                    <a:pt x="100" y="998"/>
                  </a:lnTo>
                  <a:lnTo>
                    <a:pt x="100" y="998"/>
                  </a:lnTo>
                  <a:lnTo>
                    <a:pt x="100" y="998"/>
                  </a:lnTo>
                  <a:lnTo>
                    <a:pt x="100" y="998"/>
                  </a:lnTo>
                  <a:lnTo>
                    <a:pt x="100" y="997"/>
                  </a:lnTo>
                  <a:lnTo>
                    <a:pt x="101" y="997"/>
                  </a:lnTo>
                  <a:lnTo>
                    <a:pt x="101" y="997"/>
                  </a:lnTo>
                  <a:lnTo>
                    <a:pt x="101" y="997"/>
                  </a:lnTo>
                  <a:lnTo>
                    <a:pt x="101" y="996"/>
                  </a:lnTo>
                  <a:lnTo>
                    <a:pt x="101" y="996"/>
                  </a:lnTo>
                  <a:lnTo>
                    <a:pt x="102" y="996"/>
                  </a:lnTo>
                  <a:lnTo>
                    <a:pt x="102" y="996"/>
                  </a:lnTo>
                  <a:lnTo>
                    <a:pt x="102" y="996"/>
                  </a:lnTo>
                  <a:lnTo>
                    <a:pt x="102" y="995"/>
                  </a:lnTo>
                  <a:lnTo>
                    <a:pt x="102" y="995"/>
                  </a:lnTo>
                  <a:lnTo>
                    <a:pt x="102" y="995"/>
                  </a:lnTo>
                  <a:lnTo>
                    <a:pt x="102" y="994"/>
                  </a:lnTo>
                  <a:lnTo>
                    <a:pt x="103" y="994"/>
                  </a:lnTo>
                  <a:lnTo>
                    <a:pt x="103" y="994"/>
                  </a:lnTo>
                  <a:lnTo>
                    <a:pt x="103" y="994"/>
                  </a:lnTo>
                  <a:lnTo>
                    <a:pt x="103" y="994"/>
                  </a:lnTo>
                  <a:lnTo>
                    <a:pt x="104" y="993"/>
                  </a:lnTo>
                  <a:lnTo>
                    <a:pt x="104" y="993"/>
                  </a:lnTo>
                  <a:lnTo>
                    <a:pt x="104" y="993"/>
                  </a:lnTo>
                  <a:lnTo>
                    <a:pt x="104" y="993"/>
                  </a:lnTo>
                  <a:lnTo>
                    <a:pt x="104" y="992"/>
                  </a:lnTo>
                  <a:lnTo>
                    <a:pt x="104" y="992"/>
                  </a:lnTo>
                  <a:lnTo>
                    <a:pt x="104" y="992"/>
                  </a:lnTo>
                  <a:lnTo>
                    <a:pt x="105" y="992"/>
                  </a:lnTo>
                  <a:lnTo>
                    <a:pt x="105" y="992"/>
                  </a:lnTo>
                  <a:lnTo>
                    <a:pt x="105" y="991"/>
                  </a:lnTo>
                  <a:lnTo>
                    <a:pt x="105" y="991"/>
                  </a:lnTo>
                  <a:lnTo>
                    <a:pt x="105" y="991"/>
                  </a:lnTo>
                  <a:lnTo>
                    <a:pt x="105" y="991"/>
                  </a:lnTo>
                  <a:lnTo>
                    <a:pt x="105" y="991"/>
                  </a:lnTo>
                  <a:lnTo>
                    <a:pt x="106" y="990"/>
                  </a:lnTo>
                  <a:lnTo>
                    <a:pt x="106" y="990"/>
                  </a:lnTo>
                  <a:lnTo>
                    <a:pt x="106" y="990"/>
                  </a:lnTo>
                  <a:lnTo>
                    <a:pt x="106" y="989"/>
                  </a:lnTo>
                  <a:lnTo>
                    <a:pt x="106" y="989"/>
                  </a:lnTo>
                  <a:lnTo>
                    <a:pt x="107" y="989"/>
                  </a:lnTo>
                  <a:lnTo>
                    <a:pt x="107" y="989"/>
                  </a:lnTo>
                  <a:lnTo>
                    <a:pt x="107" y="989"/>
                  </a:lnTo>
                  <a:lnTo>
                    <a:pt x="107" y="989"/>
                  </a:lnTo>
                  <a:lnTo>
                    <a:pt x="107" y="988"/>
                  </a:lnTo>
                  <a:lnTo>
                    <a:pt x="107" y="988"/>
                  </a:lnTo>
                  <a:lnTo>
                    <a:pt x="107" y="988"/>
                  </a:lnTo>
                  <a:lnTo>
                    <a:pt x="108" y="988"/>
                  </a:lnTo>
                  <a:lnTo>
                    <a:pt x="108" y="988"/>
                  </a:lnTo>
                  <a:lnTo>
                    <a:pt x="108" y="987"/>
                  </a:lnTo>
                  <a:lnTo>
                    <a:pt x="108" y="987"/>
                  </a:lnTo>
                  <a:lnTo>
                    <a:pt x="109" y="987"/>
                  </a:lnTo>
                  <a:lnTo>
                    <a:pt x="109" y="987"/>
                  </a:lnTo>
                  <a:lnTo>
                    <a:pt x="109" y="986"/>
                  </a:lnTo>
                  <a:lnTo>
                    <a:pt x="109" y="986"/>
                  </a:lnTo>
                  <a:lnTo>
                    <a:pt x="109" y="986"/>
                  </a:lnTo>
                  <a:lnTo>
                    <a:pt x="109" y="986"/>
                  </a:lnTo>
                  <a:lnTo>
                    <a:pt x="109" y="986"/>
                  </a:lnTo>
                  <a:lnTo>
                    <a:pt x="110" y="985"/>
                  </a:lnTo>
                  <a:lnTo>
                    <a:pt x="110" y="985"/>
                  </a:lnTo>
                  <a:lnTo>
                    <a:pt x="110" y="985"/>
                  </a:lnTo>
                  <a:lnTo>
                    <a:pt x="110" y="985"/>
                  </a:lnTo>
                  <a:lnTo>
                    <a:pt x="110" y="984"/>
                  </a:lnTo>
                  <a:lnTo>
                    <a:pt x="110" y="984"/>
                  </a:lnTo>
                  <a:lnTo>
                    <a:pt x="110" y="984"/>
                  </a:lnTo>
                  <a:lnTo>
                    <a:pt x="111" y="984"/>
                  </a:lnTo>
                  <a:lnTo>
                    <a:pt x="111" y="984"/>
                  </a:lnTo>
                  <a:lnTo>
                    <a:pt x="111" y="984"/>
                  </a:lnTo>
                  <a:lnTo>
                    <a:pt x="111" y="983"/>
                  </a:lnTo>
                  <a:lnTo>
                    <a:pt x="111" y="983"/>
                  </a:lnTo>
                  <a:lnTo>
                    <a:pt x="112" y="983"/>
                  </a:lnTo>
                  <a:lnTo>
                    <a:pt x="112" y="983"/>
                  </a:lnTo>
                  <a:lnTo>
                    <a:pt x="112" y="983"/>
                  </a:lnTo>
                  <a:lnTo>
                    <a:pt x="112" y="983"/>
                  </a:lnTo>
                  <a:lnTo>
                    <a:pt x="112" y="982"/>
                  </a:lnTo>
                  <a:lnTo>
                    <a:pt x="112" y="982"/>
                  </a:lnTo>
                  <a:lnTo>
                    <a:pt x="113" y="982"/>
                  </a:lnTo>
                  <a:lnTo>
                    <a:pt x="113" y="982"/>
                  </a:lnTo>
                  <a:lnTo>
                    <a:pt x="113" y="981"/>
                  </a:lnTo>
                  <a:lnTo>
                    <a:pt x="113" y="981"/>
                  </a:lnTo>
                  <a:lnTo>
                    <a:pt x="113" y="981"/>
                  </a:lnTo>
                  <a:lnTo>
                    <a:pt x="114" y="981"/>
                  </a:lnTo>
                  <a:lnTo>
                    <a:pt x="114" y="981"/>
                  </a:lnTo>
                  <a:lnTo>
                    <a:pt x="114" y="981"/>
                  </a:lnTo>
                  <a:lnTo>
                    <a:pt x="114" y="981"/>
                  </a:lnTo>
                  <a:lnTo>
                    <a:pt x="114" y="980"/>
                  </a:lnTo>
                  <a:lnTo>
                    <a:pt x="114" y="980"/>
                  </a:lnTo>
                  <a:lnTo>
                    <a:pt x="114" y="980"/>
                  </a:lnTo>
                  <a:lnTo>
                    <a:pt x="115" y="980"/>
                  </a:lnTo>
                  <a:lnTo>
                    <a:pt x="115" y="979"/>
                  </a:lnTo>
                  <a:lnTo>
                    <a:pt x="115" y="979"/>
                  </a:lnTo>
                  <a:lnTo>
                    <a:pt x="115" y="979"/>
                  </a:lnTo>
                  <a:lnTo>
                    <a:pt x="115" y="979"/>
                  </a:lnTo>
                  <a:lnTo>
                    <a:pt x="115" y="979"/>
                  </a:lnTo>
                  <a:lnTo>
                    <a:pt x="115" y="979"/>
                  </a:lnTo>
                  <a:lnTo>
                    <a:pt x="116" y="979"/>
                  </a:lnTo>
                  <a:lnTo>
                    <a:pt x="116" y="979"/>
                  </a:lnTo>
                  <a:lnTo>
                    <a:pt x="116" y="978"/>
                  </a:lnTo>
                  <a:lnTo>
                    <a:pt x="116" y="978"/>
                  </a:lnTo>
                  <a:lnTo>
                    <a:pt x="117" y="978"/>
                  </a:lnTo>
                  <a:lnTo>
                    <a:pt x="117" y="978"/>
                  </a:lnTo>
                  <a:lnTo>
                    <a:pt x="117" y="978"/>
                  </a:lnTo>
                  <a:lnTo>
                    <a:pt x="117" y="978"/>
                  </a:lnTo>
                  <a:lnTo>
                    <a:pt x="117" y="978"/>
                  </a:lnTo>
                  <a:lnTo>
                    <a:pt x="117" y="977"/>
                  </a:lnTo>
                  <a:lnTo>
                    <a:pt x="117" y="977"/>
                  </a:lnTo>
                  <a:lnTo>
                    <a:pt x="118" y="977"/>
                  </a:lnTo>
                  <a:lnTo>
                    <a:pt x="118" y="977"/>
                  </a:lnTo>
                  <a:lnTo>
                    <a:pt x="118" y="977"/>
                  </a:lnTo>
                  <a:lnTo>
                    <a:pt x="118" y="977"/>
                  </a:lnTo>
                  <a:lnTo>
                    <a:pt x="118" y="976"/>
                  </a:lnTo>
                  <a:lnTo>
                    <a:pt x="119" y="976"/>
                  </a:lnTo>
                  <a:lnTo>
                    <a:pt x="119" y="976"/>
                  </a:lnTo>
                  <a:lnTo>
                    <a:pt x="119" y="976"/>
                  </a:lnTo>
                  <a:lnTo>
                    <a:pt x="119" y="976"/>
                  </a:lnTo>
                  <a:lnTo>
                    <a:pt x="119" y="976"/>
                  </a:lnTo>
                  <a:lnTo>
                    <a:pt x="119" y="976"/>
                  </a:lnTo>
                  <a:lnTo>
                    <a:pt x="119" y="976"/>
                  </a:lnTo>
                  <a:lnTo>
                    <a:pt x="120" y="976"/>
                  </a:lnTo>
                  <a:lnTo>
                    <a:pt x="120" y="975"/>
                  </a:lnTo>
                  <a:lnTo>
                    <a:pt x="120" y="975"/>
                  </a:lnTo>
                  <a:lnTo>
                    <a:pt x="120" y="975"/>
                  </a:lnTo>
                  <a:lnTo>
                    <a:pt x="120" y="975"/>
                  </a:lnTo>
                  <a:lnTo>
                    <a:pt x="120" y="975"/>
                  </a:lnTo>
                  <a:lnTo>
                    <a:pt x="120" y="975"/>
                  </a:lnTo>
                  <a:lnTo>
                    <a:pt x="121" y="975"/>
                  </a:lnTo>
                  <a:lnTo>
                    <a:pt x="121" y="974"/>
                  </a:lnTo>
                  <a:lnTo>
                    <a:pt x="121" y="974"/>
                  </a:lnTo>
                  <a:lnTo>
                    <a:pt x="121" y="974"/>
                  </a:lnTo>
                  <a:lnTo>
                    <a:pt x="122" y="974"/>
                  </a:lnTo>
                  <a:lnTo>
                    <a:pt x="122" y="974"/>
                  </a:lnTo>
                  <a:lnTo>
                    <a:pt x="122" y="974"/>
                  </a:lnTo>
                  <a:lnTo>
                    <a:pt x="122" y="974"/>
                  </a:lnTo>
                  <a:lnTo>
                    <a:pt x="122" y="974"/>
                  </a:lnTo>
                  <a:lnTo>
                    <a:pt x="122" y="974"/>
                  </a:lnTo>
                  <a:lnTo>
                    <a:pt x="122" y="974"/>
                  </a:lnTo>
                  <a:lnTo>
                    <a:pt x="123" y="974"/>
                  </a:lnTo>
                  <a:lnTo>
                    <a:pt x="123" y="973"/>
                  </a:lnTo>
                  <a:lnTo>
                    <a:pt x="123" y="973"/>
                  </a:lnTo>
                  <a:lnTo>
                    <a:pt x="123" y="973"/>
                  </a:lnTo>
                  <a:lnTo>
                    <a:pt x="123" y="973"/>
                  </a:lnTo>
                  <a:lnTo>
                    <a:pt x="124" y="973"/>
                  </a:lnTo>
                  <a:lnTo>
                    <a:pt x="124" y="973"/>
                  </a:lnTo>
                  <a:lnTo>
                    <a:pt x="124" y="973"/>
                  </a:lnTo>
                  <a:lnTo>
                    <a:pt x="124" y="973"/>
                  </a:lnTo>
                  <a:lnTo>
                    <a:pt x="124" y="973"/>
                  </a:lnTo>
                  <a:lnTo>
                    <a:pt x="124" y="973"/>
                  </a:lnTo>
                  <a:lnTo>
                    <a:pt x="124" y="973"/>
                  </a:lnTo>
                  <a:lnTo>
                    <a:pt x="125" y="973"/>
                  </a:lnTo>
                  <a:lnTo>
                    <a:pt x="125" y="973"/>
                  </a:lnTo>
                  <a:lnTo>
                    <a:pt x="125" y="973"/>
                  </a:lnTo>
                  <a:lnTo>
                    <a:pt x="125" y="972"/>
                  </a:lnTo>
                  <a:lnTo>
                    <a:pt x="125" y="972"/>
                  </a:lnTo>
                  <a:lnTo>
                    <a:pt x="125" y="972"/>
                  </a:lnTo>
                  <a:lnTo>
                    <a:pt x="125" y="972"/>
                  </a:lnTo>
                  <a:lnTo>
                    <a:pt x="126" y="972"/>
                  </a:lnTo>
                  <a:lnTo>
                    <a:pt x="126" y="972"/>
                  </a:lnTo>
                  <a:lnTo>
                    <a:pt x="126" y="972"/>
                  </a:lnTo>
                  <a:lnTo>
                    <a:pt x="126" y="972"/>
                  </a:lnTo>
                  <a:lnTo>
                    <a:pt x="127" y="972"/>
                  </a:lnTo>
                  <a:lnTo>
                    <a:pt x="127" y="972"/>
                  </a:lnTo>
                  <a:lnTo>
                    <a:pt x="127" y="972"/>
                  </a:lnTo>
                  <a:lnTo>
                    <a:pt x="127" y="972"/>
                  </a:lnTo>
                  <a:lnTo>
                    <a:pt x="127" y="972"/>
                  </a:lnTo>
                  <a:lnTo>
                    <a:pt x="127" y="972"/>
                  </a:lnTo>
                  <a:lnTo>
                    <a:pt x="127" y="971"/>
                  </a:lnTo>
                  <a:lnTo>
                    <a:pt x="128" y="971"/>
                  </a:lnTo>
                  <a:lnTo>
                    <a:pt x="128" y="971"/>
                  </a:lnTo>
                  <a:lnTo>
                    <a:pt x="128" y="971"/>
                  </a:lnTo>
                  <a:lnTo>
                    <a:pt x="128" y="971"/>
                  </a:lnTo>
                  <a:lnTo>
                    <a:pt x="128" y="971"/>
                  </a:lnTo>
                  <a:lnTo>
                    <a:pt x="128" y="971"/>
                  </a:lnTo>
                  <a:lnTo>
                    <a:pt x="128" y="971"/>
                  </a:lnTo>
                  <a:lnTo>
                    <a:pt x="129" y="971"/>
                  </a:lnTo>
                  <a:lnTo>
                    <a:pt x="129" y="971"/>
                  </a:lnTo>
                  <a:lnTo>
                    <a:pt x="129" y="971"/>
                  </a:lnTo>
                  <a:lnTo>
                    <a:pt x="129" y="971"/>
                  </a:lnTo>
                  <a:lnTo>
                    <a:pt x="129" y="971"/>
                  </a:lnTo>
                  <a:lnTo>
                    <a:pt x="130" y="971"/>
                  </a:lnTo>
                  <a:lnTo>
                    <a:pt x="130" y="971"/>
                  </a:lnTo>
                  <a:lnTo>
                    <a:pt x="130" y="971"/>
                  </a:lnTo>
                  <a:lnTo>
                    <a:pt x="130" y="971"/>
                  </a:lnTo>
                  <a:lnTo>
                    <a:pt x="130" y="971"/>
                  </a:lnTo>
                  <a:lnTo>
                    <a:pt x="130" y="971"/>
                  </a:lnTo>
                  <a:lnTo>
                    <a:pt x="130" y="971"/>
                  </a:lnTo>
                  <a:lnTo>
                    <a:pt x="131" y="971"/>
                  </a:lnTo>
                  <a:lnTo>
                    <a:pt x="131" y="971"/>
                  </a:lnTo>
                  <a:lnTo>
                    <a:pt x="131" y="971"/>
                  </a:lnTo>
                  <a:lnTo>
                    <a:pt x="131" y="971"/>
                  </a:lnTo>
                  <a:lnTo>
                    <a:pt x="132" y="971"/>
                  </a:lnTo>
                  <a:lnTo>
                    <a:pt x="132" y="971"/>
                  </a:lnTo>
                  <a:lnTo>
                    <a:pt x="132" y="971"/>
                  </a:lnTo>
                  <a:lnTo>
                    <a:pt x="132" y="971"/>
                  </a:lnTo>
                  <a:lnTo>
                    <a:pt x="132" y="971"/>
                  </a:lnTo>
                  <a:lnTo>
                    <a:pt x="132" y="971"/>
                  </a:lnTo>
                  <a:lnTo>
                    <a:pt x="132" y="971"/>
                  </a:lnTo>
                  <a:lnTo>
                    <a:pt x="133" y="971"/>
                  </a:lnTo>
                  <a:lnTo>
                    <a:pt x="133" y="971"/>
                  </a:lnTo>
                  <a:lnTo>
                    <a:pt x="133" y="971"/>
                  </a:lnTo>
                  <a:lnTo>
                    <a:pt x="133" y="971"/>
                  </a:lnTo>
                  <a:lnTo>
                    <a:pt x="133" y="971"/>
                  </a:lnTo>
                  <a:lnTo>
                    <a:pt x="133" y="971"/>
                  </a:lnTo>
                  <a:lnTo>
                    <a:pt x="133" y="971"/>
                  </a:lnTo>
                  <a:lnTo>
                    <a:pt x="134" y="971"/>
                  </a:lnTo>
                  <a:lnTo>
                    <a:pt x="134" y="971"/>
                  </a:lnTo>
                  <a:lnTo>
                    <a:pt x="134" y="971"/>
                  </a:lnTo>
                  <a:lnTo>
                    <a:pt x="134" y="971"/>
                  </a:lnTo>
                  <a:lnTo>
                    <a:pt x="134" y="971"/>
                  </a:lnTo>
                  <a:lnTo>
                    <a:pt x="135" y="971"/>
                  </a:lnTo>
                  <a:lnTo>
                    <a:pt x="135" y="971"/>
                  </a:lnTo>
                  <a:lnTo>
                    <a:pt x="135" y="971"/>
                  </a:lnTo>
                  <a:lnTo>
                    <a:pt x="135" y="971"/>
                  </a:lnTo>
                  <a:lnTo>
                    <a:pt x="135" y="971"/>
                  </a:lnTo>
                  <a:lnTo>
                    <a:pt x="135" y="971"/>
                  </a:lnTo>
                  <a:lnTo>
                    <a:pt x="135" y="971"/>
                  </a:lnTo>
                  <a:lnTo>
                    <a:pt x="136" y="971"/>
                  </a:lnTo>
                  <a:lnTo>
                    <a:pt x="136" y="971"/>
                  </a:lnTo>
                  <a:lnTo>
                    <a:pt x="136" y="971"/>
                  </a:lnTo>
                  <a:lnTo>
                    <a:pt x="136" y="971"/>
                  </a:lnTo>
                  <a:lnTo>
                    <a:pt x="137" y="971"/>
                  </a:lnTo>
                  <a:lnTo>
                    <a:pt x="137" y="972"/>
                  </a:lnTo>
                  <a:lnTo>
                    <a:pt x="137" y="972"/>
                  </a:lnTo>
                  <a:lnTo>
                    <a:pt x="137" y="972"/>
                  </a:lnTo>
                  <a:lnTo>
                    <a:pt x="137" y="972"/>
                  </a:lnTo>
                  <a:lnTo>
                    <a:pt x="137" y="972"/>
                  </a:lnTo>
                  <a:lnTo>
                    <a:pt x="137" y="972"/>
                  </a:lnTo>
                  <a:lnTo>
                    <a:pt x="138" y="972"/>
                  </a:lnTo>
                  <a:lnTo>
                    <a:pt x="138" y="972"/>
                  </a:lnTo>
                  <a:lnTo>
                    <a:pt x="138" y="972"/>
                  </a:lnTo>
                  <a:lnTo>
                    <a:pt x="138" y="972"/>
                  </a:lnTo>
                  <a:lnTo>
                    <a:pt x="138" y="972"/>
                  </a:lnTo>
                  <a:lnTo>
                    <a:pt x="138" y="972"/>
                  </a:lnTo>
                  <a:lnTo>
                    <a:pt x="138" y="972"/>
                  </a:lnTo>
                  <a:lnTo>
                    <a:pt x="139" y="972"/>
                  </a:lnTo>
                  <a:lnTo>
                    <a:pt x="139" y="972"/>
                  </a:lnTo>
                  <a:lnTo>
                    <a:pt x="139" y="973"/>
                  </a:lnTo>
                  <a:lnTo>
                    <a:pt x="139" y="973"/>
                  </a:lnTo>
                  <a:lnTo>
                    <a:pt x="139" y="973"/>
                  </a:lnTo>
                  <a:lnTo>
                    <a:pt x="140" y="973"/>
                  </a:lnTo>
                  <a:lnTo>
                    <a:pt x="140" y="973"/>
                  </a:lnTo>
                  <a:lnTo>
                    <a:pt x="140" y="973"/>
                  </a:lnTo>
                  <a:lnTo>
                    <a:pt x="140" y="973"/>
                  </a:lnTo>
                  <a:lnTo>
                    <a:pt x="140" y="973"/>
                  </a:lnTo>
                  <a:lnTo>
                    <a:pt x="140" y="973"/>
                  </a:lnTo>
                  <a:lnTo>
                    <a:pt x="140" y="973"/>
                  </a:lnTo>
                  <a:lnTo>
                    <a:pt x="141" y="973"/>
                  </a:lnTo>
                  <a:lnTo>
                    <a:pt x="141" y="973"/>
                  </a:lnTo>
                  <a:lnTo>
                    <a:pt x="141" y="973"/>
                  </a:lnTo>
                  <a:lnTo>
                    <a:pt x="141" y="973"/>
                  </a:lnTo>
                  <a:lnTo>
                    <a:pt x="142" y="973"/>
                  </a:lnTo>
                  <a:lnTo>
                    <a:pt x="142" y="973"/>
                  </a:lnTo>
                  <a:lnTo>
                    <a:pt x="142" y="974"/>
                  </a:lnTo>
                  <a:lnTo>
                    <a:pt x="142" y="974"/>
                  </a:lnTo>
                  <a:lnTo>
                    <a:pt x="142" y="974"/>
                  </a:lnTo>
                  <a:lnTo>
                    <a:pt x="142" y="974"/>
                  </a:lnTo>
                  <a:lnTo>
                    <a:pt x="142" y="974"/>
                  </a:lnTo>
                  <a:lnTo>
                    <a:pt x="143" y="974"/>
                  </a:lnTo>
                  <a:lnTo>
                    <a:pt x="143" y="974"/>
                  </a:lnTo>
                  <a:lnTo>
                    <a:pt x="143" y="974"/>
                  </a:lnTo>
                  <a:lnTo>
                    <a:pt x="143" y="974"/>
                  </a:lnTo>
                  <a:lnTo>
                    <a:pt x="143" y="974"/>
                  </a:lnTo>
                  <a:lnTo>
                    <a:pt x="143" y="974"/>
                  </a:lnTo>
                  <a:lnTo>
                    <a:pt x="143" y="974"/>
                  </a:lnTo>
                  <a:lnTo>
                    <a:pt x="144" y="975"/>
                  </a:lnTo>
                  <a:lnTo>
                    <a:pt x="144" y="975"/>
                  </a:lnTo>
                  <a:lnTo>
                    <a:pt x="144" y="975"/>
                  </a:lnTo>
                  <a:lnTo>
                    <a:pt x="144" y="975"/>
                  </a:lnTo>
                  <a:lnTo>
                    <a:pt x="144" y="975"/>
                  </a:lnTo>
                  <a:lnTo>
                    <a:pt x="145" y="975"/>
                  </a:lnTo>
                  <a:lnTo>
                    <a:pt x="145" y="975"/>
                  </a:lnTo>
                  <a:lnTo>
                    <a:pt x="145" y="975"/>
                  </a:lnTo>
                  <a:lnTo>
                    <a:pt x="145" y="976"/>
                  </a:lnTo>
                  <a:lnTo>
                    <a:pt x="145" y="976"/>
                  </a:lnTo>
                  <a:lnTo>
                    <a:pt x="145" y="976"/>
                  </a:lnTo>
                  <a:lnTo>
                    <a:pt x="146" y="976"/>
                  </a:lnTo>
                  <a:lnTo>
                    <a:pt x="146" y="976"/>
                  </a:lnTo>
                  <a:lnTo>
                    <a:pt x="146" y="976"/>
                  </a:lnTo>
                  <a:lnTo>
                    <a:pt x="146" y="976"/>
                  </a:lnTo>
                  <a:lnTo>
                    <a:pt x="146" y="976"/>
                  </a:lnTo>
                  <a:lnTo>
                    <a:pt x="147" y="976"/>
                  </a:lnTo>
                  <a:lnTo>
                    <a:pt x="147" y="976"/>
                  </a:lnTo>
                  <a:lnTo>
                    <a:pt x="147" y="976"/>
                  </a:lnTo>
                  <a:lnTo>
                    <a:pt x="147" y="977"/>
                  </a:lnTo>
                  <a:lnTo>
                    <a:pt x="147" y="977"/>
                  </a:lnTo>
                  <a:lnTo>
                    <a:pt x="147" y="977"/>
                  </a:lnTo>
                  <a:lnTo>
                    <a:pt x="147" y="977"/>
                  </a:lnTo>
                  <a:lnTo>
                    <a:pt x="148" y="977"/>
                  </a:lnTo>
                  <a:lnTo>
                    <a:pt x="148" y="977"/>
                  </a:lnTo>
                  <a:lnTo>
                    <a:pt x="148" y="978"/>
                  </a:lnTo>
                  <a:lnTo>
                    <a:pt x="148" y="978"/>
                  </a:lnTo>
                  <a:lnTo>
                    <a:pt x="148" y="978"/>
                  </a:lnTo>
                  <a:lnTo>
                    <a:pt x="148" y="978"/>
                  </a:lnTo>
                  <a:lnTo>
                    <a:pt x="148" y="978"/>
                  </a:lnTo>
                  <a:lnTo>
                    <a:pt x="149" y="978"/>
                  </a:lnTo>
                  <a:lnTo>
                    <a:pt x="149" y="978"/>
                  </a:lnTo>
                  <a:lnTo>
                    <a:pt x="149" y="978"/>
                  </a:lnTo>
                  <a:lnTo>
                    <a:pt x="149" y="978"/>
                  </a:lnTo>
                  <a:lnTo>
                    <a:pt x="150" y="978"/>
                  </a:lnTo>
                  <a:lnTo>
                    <a:pt x="150" y="979"/>
                  </a:lnTo>
                  <a:lnTo>
                    <a:pt x="150" y="979"/>
                  </a:lnTo>
                  <a:lnTo>
                    <a:pt x="150" y="979"/>
                  </a:lnTo>
                  <a:lnTo>
                    <a:pt x="150" y="979"/>
                  </a:lnTo>
                  <a:lnTo>
                    <a:pt x="150" y="979"/>
                  </a:lnTo>
                  <a:lnTo>
                    <a:pt x="150" y="979"/>
                  </a:lnTo>
                  <a:lnTo>
                    <a:pt x="151" y="979"/>
                  </a:lnTo>
                  <a:lnTo>
                    <a:pt x="151" y="979"/>
                  </a:lnTo>
                  <a:lnTo>
                    <a:pt x="151" y="979"/>
                  </a:lnTo>
                  <a:lnTo>
                    <a:pt x="151" y="980"/>
                  </a:lnTo>
                  <a:lnTo>
                    <a:pt x="151" y="980"/>
                  </a:lnTo>
                  <a:lnTo>
                    <a:pt x="152" y="980"/>
                  </a:lnTo>
                  <a:lnTo>
                    <a:pt x="152" y="980"/>
                  </a:lnTo>
                  <a:lnTo>
                    <a:pt x="152" y="980"/>
                  </a:lnTo>
                  <a:lnTo>
                    <a:pt x="152" y="980"/>
                  </a:lnTo>
                  <a:lnTo>
                    <a:pt x="152" y="981"/>
                  </a:lnTo>
                  <a:lnTo>
                    <a:pt x="152" y="981"/>
                  </a:lnTo>
                  <a:lnTo>
                    <a:pt x="152" y="981"/>
                  </a:lnTo>
                  <a:lnTo>
                    <a:pt x="153" y="981"/>
                  </a:lnTo>
                  <a:lnTo>
                    <a:pt x="153" y="981"/>
                  </a:lnTo>
                  <a:lnTo>
                    <a:pt x="153" y="981"/>
                  </a:lnTo>
                  <a:lnTo>
                    <a:pt x="153" y="981"/>
                  </a:lnTo>
                  <a:lnTo>
                    <a:pt x="153" y="981"/>
                  </a:lnTo>
                  <a:lnTo>
                    <a:pt x="153" y="982"/>
                  </a:lnTo>
                  <a:lnTo>
                    <a:pt x="153" y="982"/>
                  </a:lnTo>
                  <a:lnTo>
                    <a:pt x="154" y="982"/>
                  </a:lnTo>
                  <a:lnTo>
                    <a:pt x="154" y="982"/>
                  </a:lnTo>
                  <a:lnTo>
                    <a:pt x="154" y="982"/>
                  </a:lnTo>
                  <a:lnTo>
                    <a:pt x="154" y="982"/>
                  </a:lnTo>
                  <a:lnTo>
                    <a:pt x="155" y="983"/>
                  </a:lnTo>
                  <a:lnTo>
                    <a:pt x="155" y="983"/>
                  </a:lnTo>
                  <a:lnTo>
                    <a:pt x="155" y="983"/>
                  </a:lnTo>
                  <a:lnTo>
                    <a:pt x="155" y="983"/>
                  </a:lnTo>
                  <a:lnTo>
                    <a:pt x="155" y="983"/>
                  </a:lnTo>
                  <a:lnTo>
                    <a:pt x="155" y="983"/>
                  </a:lnTo>
                  <a:lnTo>
                    <a:pt x="155" y="983"/>
                  </a:lnTo>
                  <a:lnTo>
                    <a:pt x="156" y="983"/>
                  </a:lnTo>
                  <a:lnTo>
                    <a:pt x="156" y="984"/>
                  </a:lnTo>
                  <a:lnTo>
                    <a:pt x="156" y="984"/>
                  </a:lnTo>
                  <a:lnTo>
                    <a:pt x="156" y="984"/>
                  </a:lnTo>
                  <a:lnTo>
                    <a:pt x="156" y="984"/>
                  </a:lnTo>
                  <a:lnTo>
                    <a:pt x="156" y="984"/>
                  </a:lnTo>
                  <a:lnTo>
                    <a:pt x="156" y="984"/>
                  </a:lnTo>
                  <a:lnTo>
                    <a:pt x="157" y="984"/>
                  </a:lnTo>
                  <a:lnTo>
                    <a:pt x="157" y="984"/>
                  </a:lnTo>
                  <a:lnTo>
                    <a:pt x="157" y="985"/>
                  </a:lnTo>
                  <a:lnTo>
                    <a:pt x="157" y="985"/>
                  </a:lnTo>
                  <a:lnTo>
                    <a:pt x="157" y="985"/>
                  </a:lnTo>
                  <a:lnTo>
                    <a:pt x="158" y="985"/>
                  </a:lnTo>
                  <a:lnTo>
                    <a:pt x="158" y="985"/>
                  </a:lnTo>
                  <a:lnTo>
                    <a:pt x="158" y="985"/>
                  </a:lnTo>
                  <a:lnTo>
                    <a:pt x="158" y="986"/>
                  </a:lnTo>
                  <a:lnTo>
                    <a:pt x="158" y="986"/>
                  </a:lnTo>
                  <a:lnTo>
                    <a:pt x="158" y="986"/>
                  </a:lnTo>
                  <a:lnTo>
                    <a:pt x="158" y="986"/>
                  </a:lnTo>
                  <a:lnTo>
                    <a:pt x="159" y="986"/>
                  </a:lnTo>
                  <a:lnTo>
                    <a:pt x="159" y="986"/>
                  </a:lnTo>
                  <a:lnTo>
                    <a:pt x="159" y="986"/>
                  </a:lnTo>
                  <a:lnTo>
                    <a:pt x="159" y="986"/>
                  </a:lnTo>
                  <a:lnTo>
                    <a:pt x="160" y="987"/>
                  </a:lnTo>
                  <a:lnTo>
                    <a:pt x="160" y="987"/>
                  </a:lnTo>
                  <a:lnTo>
                    <a:pt x="160" y="987"/>
                  </a:lnTo>
                  <a:lnTo>
                    <a:pt x="160" y="987"/>
                  </a:lnTo>
                  <a:lnTo>
                    <a:pt x="160" y="987"/>
                  </a:lnTo>
                  <a:lnTo>
                    <a:pt x="160" y="987"/>
                  </a:lnTo>
                  <a:lnTo>
                    <a:pt x="160" y="988"/>
                  </a:lnTo>
                  <a:lnTo>
                    <a:pt x="161" y="988"/>
                  </a:lnTo>
                  <a:lnTo>
                    <a:pt x="161" y="988"/>
                  </a:lnTo>
                  <a:lnTo>
                    <a:pt x="161" y="988"/>
                  </a:lnTo>
                  <a:lnTo>
                    <a:pt x="161" y="988"/>
                  </a:lnTo>
                  <a:lnTo>
                    <a:pt x="161" y="988"/>
                  </a:lnTo>
                  <a:lnTo>
                    <a:pt x="161" y="988"/>
                  </a:lnTo>
                  <a:lnTo>
                    <a:pt x="161" y="988"/>
                  </a:lnTo>
                  <a:lnTo>
                    <a:pt x="162" y="989"/>
                  </a:lnTo>
                  <a:lnTo>
                    <a:pt x="162" y="989"/>
                  </a:lnTo>
                  <a:lnTo>
                    <a:pt x="162" y="989"/>
                  </a:lnTo>
                  <a:lnTo>
                    <a:pt x="162" y="989"/>
                  </a:lnTo>
                  <a:lnTo>
                    <a:pt x="162" y="989"/>
                  </a:lnTo>
                  <a:lnTo>
                    <a:pt x="163" y="989"/>
                  </a:lnTo>
                  <a:lnTo>
                    <a:pt x="163" y="989"/>
                  </a:lnTo>
                  <a:lnTo>
                    <a:pt x="163" y="989"/>
                  </a:lnTo>
                  <a:lnTo>
                    <a:pt x="163" y="989"/>
                  </a:lnTo>
                  <a:lnTo>
                    <a:pt x="163" y="990"/>
                  </a:lnTo>
                  <a:lnTo>
                    <a:pt x="163" y="990"/>
                  </a:lnTo>
                  <a:lnTo>
                    <a:pt x="163" y="990"/>
                  </a:lnTo>
                  <a:lnTo>
                    <a:pt x="164" y="990"/>
                  </a:lnTo>
                  <a:lnTo>
                    <a:pt x="164" y="990"/>
                  </a:lnTo>
                  <a:lnTo>
                    <a:pt x="164" y="990"/>
                  </a:lnTo>
                  <a:lnTo>
                    <a:pt x="164" y="991"/>
                  </a:lnTo>
                  <a:lnTo>
                    <a:pt x="165" y="991"/>
                  </a:lnTo>
                  <a:lnTo>
                    <a:pt x="165" y="991"/>
                  </a:lnTo>
                  <a:lnTo>
                    <a:pt x="165" y="991"/>
                  </a:lnTo>
                  <a:lnTo>
                    <a:pt x="165" y="991"/>
                  </a:lnTo>
                  <a:lnTo>
                    <a:pt x="165" y="991"/>
                  </a:lnTo>
                  <a:lnTo>
                    <a:pt x="165" y="991"/>
                  </a:lnTo>
                  <a:lnTo>
                    <a:pt x="165" y="991"/>
                  </a:lnTo>
                  <a:lnTo>
                    <a:pt x="166" y="991"/>
                  </a:lnTo>
                  <a:lnTo>
                    <a:pt x="166" y="992"/>
                  </a:lnTo>
                  <a:lnTo>
                    <a:pt x="166" y="992"/>
                  </a:lnTo>
                  <a:lnTo>
                    <a:pt x="166" y="992"/>
                  </a:lnTo>
                  <a:lnTo>
                    <a:pt x="166" y="992"/>
                  </a:lnTo>
                  <a:lnTo>
                    <a:pt x="166" y="992"/>
                  </a:lnTo>
                  <a:lnTo>
                    <a:pt x="166" y="992"/>
                  </a:lnTo>
                  <a:lnTo>
                    <a:pt x="167" y="992"/>
                  </a:lnTo>
                  <a:lnTo>
                    <a:pt x="167" y="992"/>
                  </a:lnTo>
                  <a:lnTo>
                    <a:pt x="167" y="992"/>
                  </a:lnTo>
                  <a:lnTo>
                    <a:pt x="167" y="993"/>
                  </a:lnTo>
                  <a:lnTo>
                    <a:pt x="167" y="993"/>
                  </a:lnTo>
                  <a:lnTo>
                    <a:pt x="168" y="993"/>
                  </a:lnTo>
                  <a:lnTo>
                    <a:pt x="168" y="993"/>
                  </a:lnTo>
                  <a:lnTo>
                    <a:pt x="168" y="993"/>
                  </a:lnTo>
                  <a:lnTo>
                    <a:pt x="168" y="993"/>
                  </a:lnTo>
                  <a:lnTo>
                    <a:pt x="168" y="993"/>
                  </a:lnTo>
                  <a:lnTo>
                    <a:pt x="168" y="994"/>
                  </a:lnTo>
                  <a:lnTo>
                    <a:pt x="168" y="994"/>
                  </a:lnTo>
                  <a:lnTo>
                    <a:pt x="169" y="994"/>
                  </a:lnTo>
                  <a:lnTo>
                    <a:pt x="169" y="994"/>
                  </a:lnTo>
                  <a:lnTo>
                    <a:pt x="169" y="994"/>
                  </a:lnTo>
                  <a:lnTo>
                    <a:pt x="169" y="994"/>
                  </a:lnTo>
                  <a:lnTo>
                    <a:pt x="170" y="994"/>
                  </a:lnTo>
                  <a:lnTo>
                    <a:pt x="170" y="994"/>
                  </a:lnTo>
                  <a:lnTo>
                    <a:pt x="170" y="994"/>
                  </a:lnTo>
                  <a:lnTo>
                    <a:pt x="170" y="994"/>
                  </a:lnTo>
                  <a:lnTo>
                    <a:pt x="170" y="995"/>
                  </a:lnTo>
                  <a:lnTo>
                    <a:pt x="170" y="995"/>
                  </a:lnTo>
                  <a:lnTo>
                    <a:pt x="170" y="995"/>
                  </a:lnTo>
                  <a:lnTo>
                    <a:pt x="171" y="995"/>
                  </a:lnTo>
                  <a:lnTo>
                    <a:pt x="171" y="995"/>
                  </a:lnTo>
                  <a:lnTo>
                    <a:pt x="171" y="995"/>
                  </a:lnTo>
                  <a:lnTo>
                    <a:pt x="171" y="995"/>
                  </a:lnTo>
                  <a:lnTo>
                    <a:pt x="171" y="996"/>
                  </a:lnTo>
                  <a:lnTo>
                    <a:pt x="171" y="996"/>
                  </a:lnTo>
                  <a:lnTo>
                    <a:pt x="171" y="996"/>
                  </a:lnTo>
                  <a:lnTo>
                    <a:pt x="172" y="996"/>
                  </a:lnTo>
                  <a:lnTo>
                    <a:pt x="172" y="996"/>
                  </a:lnTo>
                  <a:lnTo>
                    <a:pt x="172" y="996"/>
                  </a:lnTo>
                  <a:lnTo>
                    <a:pt x="172" y="996"/>
                  </a:lnTo>
                  <a:lnTo>
                    <a:pt x="172" y="996"/>
                  </a:lnTo>
                  <a:lnTo>
                    <a:pt x="173" y="996"/>
                  </a:lnTo>
                  <a:lnTo>
                    <a:pt x="173" y="996"/>
                  </a:lnTo>
                  <a:lnTo>
                    <a:pt x="173" y="996"/>
                  </a:lnTo>
                  <a:lnTo>
                    <a:pt x="173" y="996"/>
                  </a:lnTo>
                  <a:lnTo>
                    <a:pt x="173" y="997"/>
                  </a:lnTo>
                  <a:lnTo>
                    <a:pt x="173" y="997"/>
                  </a:lnTo>
                  <a:lnTo>
                    <a:pt x="174" y="997"/>
                  </a:lnTo>
                  <a:lnTo>
                    <a:pt x="174" y="997"/>
                  </a:lnTo>
                  <a:lnTo>
                    <a:pt x="174" y="997"/>
                  </a:lnTo>
                  <a:lnTo>
                    <a:pt x="174" y="997"/>
                  </a:lnTo>
                  <a:lnTo>
                    <a:pt x="174" y="997"/>
                  </a:lnTo>
                  <a:lnTo>
                    <a:pt x="175" y="997"/>
                  </a:lnTo>
                  <a:lnTo>
                    <a:pt x="175" y="997"/>
                  </a:lnTo>
                  <a:lnTo>
                    <a:pt x="175" y="997"/>
                  </a:lnTo>
                  <a:lnTo>
                    <a:pt x="175" y="997"/>
                  </a:lnTo>
                  <a:lnTo>
                    <a:pt x="175" y="997"/>
                  </a:lnTo>
                  <a:lnTo>
                    <a:pt x="175" y="997"/>
                  </a:lnTo>
                  <a:lnTo>
                    <a:pt x="175" y="997"/>
                  </a:lnTo>
                  <a:lnTo>
                    <a:pt x="176" y="998"/>
                  </a:lnTo>
                  <a:lnTo>
                    <a:pt x="176" y="998"/>
                  </a:lnTo>
                  <a:lnTo>
                    <a:pt x="176" y="998"/>
                  </a:lnTo>
                  <a:lnTo>
                    <a:pt x="176" y="998"/>
                  </a:lnTo>
                  <a:lnTo>
                    <a:pt x="176" y="998"/>
                  </a:lnTo>
                  <a:lnTo>
                    <a:pt x="176" y="998"/>
                  </a:lnTo>
                  <a:lnTo>
                    <a:pt x="176" y="998"/>
                  </a:lnTo>
                  <a:lnTo>
                    <a:pt x="177" y="998"/>
                  </a:lnTo>
                  <a:lnTo>
                    <a:pt x="177" y="998"/>
                  </a:lnTo>
                  <a:lnTo>
                    <a:pt x="177" y="998"/>
                  </a:lnTo>
                  <a:lnTo>
                    <a:pt x="177" y="998"/>
                  </a:lnTo>
                  <a:lnTo>
                    <a:pt x="178" y="999"/>
                  </a:lnTo>
                  <a:lnTo>
                    <a:pt x="178" y="999"/>
                  </a:lnTo>
                  <a:lnTo>
                    <a:pt x="178" y="999"/>
                  </a:lnTo>
                  <a:lnTo>
                    <a:pt x="178" y="999"/>
                  </a:lnTo>
                  <a:lnTo>
                    <a:pt x="178" y="999"/>
                  </a:lnTo>
                  <a:lnTo>
                    <a:pt x="178" y="999"/>
                  </a:lnTo>
                  <a:lnTo>
                    <a:pt x="178" y="999"/>
                  </a:lnTo>
                  <a:lnTo>
                    <a:pt x="179" y="999"/>
                  </a:lnTo>
                  <a:lnTo>
                    <a:pt x="179" y="999"/>
                  </a:lnTo>
                  <a:lnTo>
                    <a:pt x="179" y="999"/>
                  </a:lnTo>
                  <a:lnTo>
                    <a:pt x="179" y="999"/>
                  </a:lnTo>
                  <a:lnTo>
                    <a:pt x="179" y="999"/>
                  </a:lnTo>
                  <a:lnTo>
                    <a:pt x="180" y="999"/>
                  </a:lnTo>
                  <a:lnTo>
                    <a:pt x="180" y="999"/>
                  </a:lnTo>
                  <a:lnTo>
                    <a:pt x="180" y="999"/>
                  </a:lnTo>
                  <a:lnTo>
                    <a:pt x="180" y="999"/>
                  </a:lnTo>
                  <a:lnTo>
                    <a:pt x="180" y="999"/>
                  </a:lnTo>
                  <a:lnTo>
                    <a:pt x="180" y="999"/>
                  </a:lnTo>
                  <a:lnTo>
                    <a:pt x="180" y="999"/>
                  </a:lnTo>
                  <a:lnTo>
                    <a:pt x="181" y="999"/>
                  </a:lnTo>
                  <a:lnTo>
                    <a:pt x="181" y="999"/>
                  </a:lnTo>
                  <a:lnTo>
                    <a:pt x="181" y="999"/>
                  </a:lnTo>
                  <a:lnTo>
                    <a:pt x="181" y="1000"/>
                  </a:lnTo>
                  <a:lnTo>
                    <a:pt x="181" y="1000"/>
                  </a:lnTo>
                  <a:lnTo>
                    <a:pt x="181" y="1000"/>
                  </a:lnTo>
                  <a:lnTo>
                    <a:pt x="181" y="1000"/>
                  </a:lnTo>
                  <a:lnTo>
                    <a:pt x="182" y="1000"/>
                  </a:lnTo>
                  <a:lnTo>
                    <a:pt x="182" y="1000"/>
                  </a:lnTo>
                  <a:lnTo>
                    <a:pt x="182" y="1000"/>
                  </a:lnTo>
                  <a:lnTo>
                    <a:pt x="182" y="1000"/>
                  </a:lnTo>
                  <a:lnTo>
                    <a:pt x="183" y="1000"/>
                  </a:lnTo>
                  <a:lnTo>
                    <a:pt x="183" y="1000"/>
                  </a:lnTo>
                  <a:lnTo>
                    <a:pt x="183" y="1000"/>
                  </a:lnTo>
                  <a:lnTo>
                    <a:pt x="183" y="1000"/>
                  </a:lnTo>
                  <a:lnTo>
                    <a:pt x="183" y="1000"/>
                  </a:lnTo>
                  <a:lnTo>
                    <a:pt x="183" y="1000"/>
                  </a:lnTo>
                  <a:lnTo>
                    <a:pt x="183" y="1000"/>
                  </a:lnTo>
                  <a:lnTo>
                    <a:pt x="184" y="1000"/>
                  </a:lnTo>
                  <a:lnTo>
                    <a:pt x="184" y="1000"/>
                  </a:lnTo>
                  <a:lnTo>
                    <a:pt x="184" y="1000"/>
                  </a:lnTo>
                  <a:lnTo>
                    <a:pt x="184" y="1000"/>
                  </a:lnTo>
                  <a:lnTo>
                    <a:pt x="184" y="1000"/>
                  </a:lnTo>
                  <a:lnTo>
                    <a:pt x="184" y="1000"/>
                  </a:lnTo>
                  <a:lnTo>
                    <a:pt x="184" y="1000"/>
                  </a:lnTo>
                  <a:lnTo>
                    <a:pt x="185" y="1000"/>
                  </a:lnTo>
                  <a:lnTo>
                    <a:pt x="185" y="1000"/>
                  </a:lnTo>
                  <a:lnTo>
                    <a:pt x="185" y="1000"/>
                  </a:lnTo>
                  <a:lnTo>
                    <a:pt x="185" y="1000"/>
                  </a:lnTo>
                  <a:lnTo>
                    <a:pt x="185" y="1000"/>
                  </a:lnTo>
                  <a:lnTo>
                    <a:pt x="186" y="1000"/>
                  </a:lnTo>
                  <a:lnTo>
                    <a:pt x="186" y="1000"/>
                  </a:lnTo>
                  <a:lnTo>
                    <a:pt x="186" y="1001"/>
                  </a:lnTo>
                  <a:lnTo>
                    <a:pt x="186" y="1001"/>
                  </a:lnTo>
                  <a:lnTo>
                    <a:pt x="186" y="1001"/>
                  </a:lnTo>
                  <a:lnTo>
                    <a:pt x="186" y="1001"/>
                  </a:lnTo>
                  <a:lnTo>
                    <a:pt x="186" y="1001"/>
                  </a:lnTo>
                  <a:lnTo>
                    <a:pt x="187" y="1001"/>
                  </a:lnTo>
                  <a:lnTo>
                    <a:pt x="187" y="1001"/>
                  </a:lnTo>
                  <a:lnTo>
                    <a:pt x="187" y="1001"/>
                  </a:lnTo>
                  <a:lnTo>
                    <a:pt x="187" y="1001"/>
                  </a:lnTo>
                  <a:lnTo>
                    <a:pt x="188" y="1001"/>
                  </a:lnTo>
                  <a:lnTo>
                    <a:pt x="188" y="1001"/>
                  </a:lnTo>
                  <a:lnTo>
                    <a:pt x="188" y="1001"/>
                  </a:lnTo>
                  <a:lnTo>
                    <a:pt x="188" y="1001"/>
                  </a:lnTo>
                  <a:lnTo>
                    <a:pt x="188" y="1001"/>
                  </a:lnTo>
                  <a:lnTo>
                    <a:pt x="188" y="1001"/>
                  </a:lnTo>
                  <a:lnTo>
                    <a:pt x="188" y="1001"/>
                  </a:lnTo>
                  <a:lnTo>
                    <a:pt x="189" y="1001"/>
                  </a:lnTo>
                  <a:lnTo>
                    <a:pt x="189" y="1001"/>
                  </a:lnTo>
                  <a:lnTo>
                    <a:pt x="189" y="1001"/>
                  </a:lnTo>
                  <a:lnTo>
                    <a:pt x="189" y="1001"/>
                  </a:lnTo>
                  <a:lnTo>
                    <a:pt x="189" y="1000"/>
                  </a:lnTo>
                  <a:lnTo>
                    <a:pt x="189" y="1000"/>
                  </a:lnTo>
                  <a:lnTo>
                    <a:pt x="189" y="1000"/>
                  </a:lnTo>
                  <a:lnTo>
                    <a:pt x="190" y="1000"/>
                  </a:lnTo>
                  <a:lnTo>
                    <a:pt x="190" y="1000"/>
                  </a:lnTo>
                  <a:lnTo>
                    <a:pt x="190" y="1000"/>
                  </a:lnTo>
                  <a:lnTo>
                    <a:pt x="190" y="1000"/>
                  </a:lnTo>
                  <a:lnTo>
                    <a:pt x="190" y="1000"/>
                  </a:lnTo>
                  <a:lnTo>
                    <a:pt x="191" y="1000"/>
                  </a:lnTo>
                  <a:lnTo>
                    <a:pt x="191" y="1000"/>
                  </a:lnTo>
                  <a:lnTo>
                    <a:pt x="191" y="1000"/>
                  </a:lnTo>
                  <a:lnTo>
                    <a:pt x="191" y="1000"/>
                  </a:lnTo>
                  <a:lnTo>
                    <a:pt x="191" y="1000"/>
                  </a:lnTo>
                  <a:lnTo>
                    <a:pt x="191" y="1000"/>
                  </a:lnTo>
                  <a:lnTo>
                    <a:pt x="191" y="1000"/>
                  </a:lnTo>
                  <a:lnTo>
                    <a:pt x="192" y="1000"/>
                  </a:lnTo>
                  <a:lnTo>
                    <a:pt x="192" y="1000"/>
                  </a:lnTo>
                  <a:lnTo>
                    <a:pt x="192" y="1000"/>
                  </a:lnTo>
                  <a:lnTo>
                    <a:pt x="192" y="1000"/>
                  </a:lnTo>
                  <a:lnTo>
                    <a:pt x="193" y="1000"/>
                  </a:lnTo>
                  <a:lnTo>
                    <a:pt x="193" y="1000"/>
                  </a:lnTo>
                  <a:lnTo>
                    <a:pt x="193" y="1000"/>
                  </a:lnTo>
                  <a:lnTo>
                    <a:pt x="193" y="1000"/>
                  </a:lnTo>
                  <a:lnTo>
                    <a:pt x="193" y="1000"/>
                  </a:lnTo>
                  <a:lnTo>
                    <a:pt x="193" y="1000"/>
                  </a:lnTo>
                  <a:lnTo>
                    <a:pt x="193" y="1000"/>
                  </a:lnTo>
                  <a:lnTo>
                    <a:pt x="194" y="1000"/>
                  </a:lnTo>
                  <a:lnTo>
                    <a:pt x="194" y="1000"/>
                  </a:lnTo>
                  <a:lnTo>
                    <a:pt x="194" y="1000"/>
                  </a:lnTo>
                  <a:lnTo>
                    <a:pt x="194" y="1000"/>
                  </a:lnTo>
                  <a:lnTo>
                    <a:pt x="194" y="1000"/>
                  </a:lnTo>
                  <a:lnTo>
                    <a:pt x="194" y="999"/>
                  </a:lnTo>
                  <a:lnTo>
                    <a:pt x="194" y="999"/>
                  </a:lnTo>
                  <a:lnTo>
                    <a:pt x="195" y="999"/>
                  </a:lnTo>
                  <a:lnTo>
                    <a:pt x="195" y="999"/>
                  </a:lnTo>
                  <a:lnTo>
                    <a:pt x="195" y="999"/>
                  </a:lnTo>
                  <a:lnTo>
                    <a:pt x="195" y="999"/>
                  </a:lnTo>
                  <a:lnTo>
                    <a:pt x="195" y="999"/>
                  </a:lnTo>
                  <a:lnTo>
                    <a:pt x="196" y="999"/>
                  </a:lnTo>
                  <a:lnTo>
                    <a:pt x="196" y="999"/>
                  </a:lnTo>
                  <a:lnTo>
                    <a:pt x="196" y="999"/>
                  </a:lnTo>
                  <a:lnTo>
                    <a:pt x="196" y="999"/>
                  </a:lnTo>
                  <a:lnTo>
                    <a:pt x="196" y="999"/>
                  </a:lnTo>
                  <a:lnTo>
                    <a:pt x="196" y="999"/>
                  </a:lnTo>
                  <a:lnTo>
                    <a:pt x="196" y="999"/>
                  </a:lnTo>
                  <a:lnTo>
                    <a:pt x="197" y="999"/>
                  </a:lnTo>
                  <a:lnTo>
                    <a:pt x="197" y="999"/>
                  </a:lnTo>
                  <a:lnTo>
                    <a:pt x="197" y="999"/>
                  </a:lnTo>
                  <a:lnTo>
                    <a:pt x="197" y="999"/>
                  </a:lnTo>
                  <a:lnTo>
                    <a:pt x="198" y="999"/>
                  </a:lnTo>
                  <a:lnTo>
                    <a:pt x="198" y="999"/>
                  </a:lnTo>
                  <a:lnTo>
                    <a:pt x="198" y="999"/>
                  </a:lnTo>
                  <a:lnTo>
                    <a:pt x="198" y="999"/>
                  </a:lnTo>
                  <a:lnTo>
                    <a:pt x="198" y="999"/>
                  </a:lnTo>
                  <a:lnTo>
                    <a:pt x="198" y="999"/>
                  </a:lnTo>
                  <a:lnTo>
                    <a:pt x="198" y="999"/>
                  </a:lnTo>
                  <a:lnTo>
                    <a:pt x="199" y="998"/>
                  </a:lnTo>
                  <a:lnTo>
                    <a:pt x="199" y="998"/>
                  </a:lnTo>
                  <a:lnTo>
                    <a:pt x="199" y="998"/>
                  </a:lnTo>
                  <a:lnTo>
                    <a:pt x="199" y="998"/>
                  </a:lnTo>
                  <a:lnTo>
                    <a:pt x="199" y="998"/>
                  </a:lnTo>
                  <a:lnTo>
                    <a:pt x="199" y="998"/>
                  </a:lnTo>
                  <a:lnTo>
                    <a:pt x="199" y="998"/>
                  </a:lnTo>
                  <a:lnTo>
                    <a:pt x="200" y="998"/>
                  </a:lnTo>
                  <a:lnTo>
                    <a:pt x="200" y="998"/>
                  </a:lnTo>
                  <a:lnTo>
                    <a:pt x="200" y="998"/>
                  </a:lnTo>
                  <a:lnTo>
                    <a:pt x="200" y="998"/>
                  </a:lnTo>
                  <a:lnTo>
                    <a:pt x="200" y="998"/>
                  </a:lnTo>
                  <a:lnTo>
                    <a:pt x="201" y="998"/>
                  </a:lnTo>
                  <a:lnTo>
                    <a:pt x="201" y="998"/>
                  </a:lnTo>
                  <a:lnTo>
                    <a:pt x="201" y="997"/>
                  </a:lnTo>
                  <a:lnTo>
                    <a:pt x="201" y="997"/>
                  </a:lnTo>
                  <a:lnTo>
                    <a:pt x="201" y="997"/>
                  </a:lnTo>
                  <a:lnTo>
                    <a:pt x="201" y="997"/>
                  </a:lnTo>
                  <a:lnTo>
                    <a:pt x="201" y="997"/>
                  </a:lnTo>
                  <a:lnTo>
                    <a:pt x="202" y="997"/>
                  </a:lnTo>
                  <a:lnTo>
                    <a:pt x="202" y="997"/>
                  </a:lnTo>
                  <a:lnTo>
                    <a:pt x="202" y="997"/>
                  </a:lnTo>
                  <a:lnTo>
                    <a:pt x="202" y="997"/>
                  </a:lnTo>
                  <a:lnTo>
                    <a:pt x="203" y="997"/>
                  </a:lnTo>
                  <a:lnTo>
                    <a:pt x="203" y="997"/>
                  </a:lnTo>
                  <a:lnTo>
                    <a:pt x="203" y="997"/>
                  </a:lnTo>
                  <a:lnTo>
                    <a:pt x="203" y="997"/>
                  </a:lnTo>
                  <a:lnTo>
                    <a:pt x="203" y="997"/>
                  </a:lnTo>
                  <a:lnTo>
                    <a:pt x="203" y="997"/>
                  </a:lnTo>
                  <a:lnTo>
                    <a:pt x="203" y="997"/>
                  </a:lnTo>
                  <a:lnTo>
                    <a:pt x="204" y="997"/>
                  </a:lnTo>
                  <a:lnTo>
                    <a:pt x="204" y="997"/>
                  </a:lnTo>
                  <a:lnTo>
                    <a:pt x="204" y="996"/>
                  </a:lnTo>
                  <a:lnTo>
                    <a:pt x="204" y="996"/>
                  </a:lnTo>
                  <a:lnTo>
                    <a:pt x="204" y="996"/>
                  </a:lnTo>
                  <a:lnTo>
                    <a:pt x="204" y="996"/>
                  </a:lnTo>
                  <a:lnTo>
                    <a:pt x="204" y="996"/>
                  </a:lnTo>
                  <a:lnTo>
                    <a:pt x="205" y="996"/>
                  </a:lnTo>
                  <a:lnTo>
                    <a:pt x="205" y="996"/>
                  </a:lnTo>
                  <a:lnTo>
                    <a:pt x="205" y="996"/>
                  </a:lnTo>
                  <a:lnTo>
                    <a:pt x="205" y="996"/>
                  </a:lnTo>
                  <a:lnTo>
                    <a:pt x="205" y="996"/>
                  </a:lnTo>
                  <a:lnTo>
                    <a:pt x="206" y="996"/>
                  </a:lnTo>
                  <a:lnTo>
                    <a:pt x="206" y="996"/>
                  </a:lnTo>
                  <a:lnTo>
                    <a:pt x="206" y="996"/>
                  </a:lnTo>
                  <a:lnTo>
                    <a:pt x="206" y="996"/>
                  </a:lnTo>
                  <a:lnTo>
                    <a:pt x="206" y="996"/>
                  </a:lnTo>
                  <a:lnTo>
                    <a:pt x="206" y="996"/>
                  </a:lnTo>
                  <a:lnTo>
                    <a:pt x="207" y="996"/>
                  </a:lnTo>
                  <a:lnTo>
                    <a:pt x="207" y="996"/>
                  </a:lnTo>
                  <a:lnTo>
                    <a:pt x="207" y="995"/>
                  </a:lnTo>
                  <a:lnTo>
                    <a:pt x="207" y="995"/>
                  </a:lnTo>
                  <a:lnTo>
                    <a:pt x="207" y="995"/>
                  </a:lnTo>
                  <a:lnTo>
                    <a:pt x="208" y="995"/>
                  </a:lnTo>
                  <a:lnTo>
                    <a:pt x="208" y="995"/>
                  </a:lnTo>
                  <a:lnTo>
                    <a:pt x="208" y="995"/>
                  </a:lnTo>
                  <a:lnTo>
                    <a:pt x="208" y="995"/>
                  </a:lnTo>
                  <a:lnTo>
                    <a:pt x="208" y="995"/>
                  </a:lnTo>
                  <a:lnTo>
                    <a:pt x="208" y="995"/>
                  </a:lnTo>
                  <a:lnTo>
                    <a:pt x="208" y="995"/>
                  </a:lnTo>
                  <a:lnTo>
                    <a:pt x="209" y="995"/>
                  </a:lnTo>
                  <a:lnTo>
                    <a:pt x="209" y="994"/>
                  </a:lnTo>
                  <a:lnTo>
                    <a:pt x="209" y="994"/>
                  </a:lnTo>
                  <a:lnTo>
                    <a:pt x="209" y="994"/>
                  </a:lnTo>
                  <a:lnTo>
                    <a:pt x="209" y="994"/>
                  </a:lnTo>
                  <a:lnTo>
                    <a:pt x="209" y="994"/>
                  </a:lnTo>
                  <a:lnTo>
                    <a:pt x="209" y="994"/>
                  </a:lnTo>
                  <a:lnTo>
                    <a:pt x="210" y="994"/>
                  </a:lnTo>
                  <a:lnTo>
                    <a:pt x="210" y="994"/>
                  </a:lnTo>
                  <a:lnTo>
                    <a:pt x="210" y="994"/>
                  </a:lnTo>
                  <a:lnTo>
                    <a:pt x="210" y="994"/>
                  </a:lnTo>
                  <a:lnTo>
                    <a:pt x="211" y="994"/>
                  </a:lnTo>
                  <a:lnTo>
                    <a:pt x="211" y="994"/>
                  </a:lnTo>
                  <a:lnTo>
                    <a:pt x="211" y="994"/>
                  </a:lnTo>
                  <a:lnTo>
                    <a:pt x="211" y="994"/>
                  </a:lnTo>
                  <a:lnTo>
                    <a:pt x="211" y="994"/>
                  </a:lnTo>
                  <a:lnTo>
                    <a:pt x="211" y="994"/>
                  </a:lnTo>
                  <a:lnTo>
                    <a:pt x="211" y="994"/>
                  </a:lnTo>
                  <a:lnTo>
                    <a:pt x="212" y="994"/>
                  </a:lnTo>
                  <a:lnTo>
                    <a:pt x="212" y="993"/>
                  </a:lnTo>
                  <a:lnTo>
                    <a:pt x="212" y="993"/>
                  </a:lnTo>
                  <a:lnTo>
                    <a:pt x="212" y="993"/>
                  </a:lnTo>
                  <a:lnTo>
                    <a:pt x="212" y="993"/>
                  </a:lnTo>
                  <a:lnTo>
                    <a:pt x="212" y="993"/>
                  </a:lnTo>
                  <a:lnTo>
                    <a:pt x="212" y="993"/>
                  </a:lnTo>
                  <a:lnTo>
                    <a:pt x="213" y="993"/>
                  </a:lnTo>
                  <a:lnTo>
                    <a:pt x="213" y="993"/>
                  </a:lnTo>
                  <a:lnTo>
                    <a:pt x="213" y="993"/>
                  </a:lnTo>
                  <a:lnTo>
                    <a:pt x="213" y="993"/>
                  </a:lnTo>
                  <a:lnTo>
                    <a:pt x="213" y="993"/>
                  </a:lnTo>
                  <a:lnTo>
                    <a:pt x="214" y="993"/>
                  </a:lnTo>
                  <a:lnTo>
                    <a:pt x="214" y="993"/>
                  </a:lnTo>
                  <a:lnTo>
                    <a:pt x="214" y="993"/>
                  </a:lnTo>
                  <a:lnTo>
                    <a:pt x="214" y="992"/>
                  </a:lnTo>
                  <a:lnTo>
                    <a:pt x="214" y="992"/>
                  </a:lnTo>
                  <a:lnTo>
                    <a:pt x="214" y="992"/>
                  </a:lnTo>
                  <a:lnTo>
                    <a:pt x="214" y="992"/>
                  </a:lnTo>
                  <a:lnTo>
                    <a:pt x="215" y="992"/>
                  </a:lnTo>
                  <a:lnTo>
                    <a:pt x="215" y="992"/>
                  </a:lnTo>
                  <a:lnTo>
                    <a:pt x="215" y="992"/>
                  </a:lnTo>
                  <a:lnTo>
                    <a:pt x="215" y="992"/>
                  </a:lnTo>
                  <a:lnTo>
                    <a:pt x="216" y="992"/>
                  </a:lnTo>
                  <a:lnTo>
                    <a:pt x="216" y="992"/>
                  </a:lnTo>
                  <a:lnTo>
                    <a:pt x="216" y="992"/>
                  </a:lnTo>
                  <a:lnTo>
                    <a:pt x="216" y="992"/>
                  </a:lnTo>
                  <a:lnTo>
                    <a:pt x="216" y="992"/>
                  </a:lnTo>
                  <a:lnTo>
                    <a:pt x="216" y="992"/>
                  </a:lnTo>
                  <a:lnTo>
                    <a:pt x="216" y="992"/>
                  </a:lnTo>
                  <a:lnTo>
                    <a:pt x="217" y="992"/>
                  </a:lnTo>
                  <a:lnTo>
                    <a:pt x="217" y="992"/>
                  </a:lnTo>
                  <a:lnTo>
                    <a:pt x="217" y="992"/>
                  </a:lnTo>
                  <a:lnTo>
                    <a:pt x="217" y="992"/>
                  </a:lnTo>
                  <a:lnTo>
                    <a:pt x="217" y="992"/>
                  </a:lnTo>
                  <a:lnTo>
                    <a:pt x="217" y="992"/>
                  </a:lnTo>
                  <a:lnTo>
                    <a:pt x="217" y="992"/>
                  </a:lnTo>
                  <a:lnTo>
                    <a:pt x="218" y="992"/>
                  </a:lnTo>
                  <a:lnTo>
                    <a:pt x="218" y="992"/>
                  </a:lnTo>
                  <a:lnTo>
                    <a:pt x="218" y="991"/>
                  </a:lnTo>
                  <a:lnTo>
                    <a:pt x="218" y="991"/>
                  </a:lnTo>
                  <a:lnTo>
                    <a:pt x="218" y="991"/>
                  </a:lnTo>
                  <a:lnTo>
                    <a:pt x="219" y="991"/>
                  </a:lnTo>
                  <a:lnTo>
                    <a:pt x="219" y="991"/>
                  </a:lnTo>
                  <a:lnTo>
                    <a:pt x="219" y="991"/>
                  </a:lnTo>
                  <a:lnTo>
                    <a:pt x="219" y="991"/>
                  </a:lnTo>
                  <a:lnTo>
                    <a:pt x="219" y="991"/>
                  </a:lnTo>
                  <a:lnTo>
                    <a:pt x="219" y="991"/>
                  </a:lnTo>
                  <a:lnTo>
                    <a:pt x="219" y="991"/>
                  </a:lnTo>
                  <a:lnTo>
                    <a:pt x="220" y="991"/>
                  </a:lnTo>
                  <a:lnTo>
                    <a:pt x="220" y="991"/>
                  </a:lnTo>
                  <a:lnTo>
                    <a:pt x="220" y="991"/>
                  </a:lnTo>
                  <a:lnTo>
                    <a:pt x="220" y="991"/>
                  </a:lnTo>
                  <a:lnTo>
                    <a:pt x="221" y="991"/>
                  </a:lnTo>
                  <a:lnTo>
                    <a:pt x="221" y="991"/>
                  </a:lnTo>
                  <a:lnTo>
                    <a:pt x="221" y="991"/>
                  </a:lnTo>
                  <a:lnTo>
                    <a:pt x="221" y="991"/>
                  </a:lnTo>
                  <a:lnTo>
                    <a:pt x="221" y="991"/>
                  </a:lnTo>
                  <a:lnTo>
                    <a:pt x="221" y="991"/>
                  </a:lnTo>
                  <a:lnTo>
                    <a:pt x="221" y="991"/>
                  </a:lnTo>
                  <a:lnTo>
                    <a:pt x="222" y="991"/>
                  </a:lnTo>
                  <a:lnTo>
                    <a:pt x="222" y="991"/>
                  </a:lnTo>
                  <a:lnTo>
                    <a:pt x="222" y="991"/>
                  </a:lnTo>
                  <a:lnTo>
                    <a:pt x="222" y="991"/>
                  </a:lnTo>
                  <a:lnTo>
                    <a:pt x="222" y="991"/>
                  </a:lnTo>
                  <a:lnTo>
                    <a:pt x="222" y="991"/>
                  </a:lnTo>
                  <a:lnTo>
                    <a:pt x="222" y="991"/>
                  </a:lnTo>
                  <a:lnTo>
                    <a:pt x="223" y="991"/>
                  </a:lnTo>
                  <a:lnTo>
                    <a:pt x="223" y="991"/>
                  </a:lnTo>
                  <a:lnTo>
                    <a:pt x="223" y="991"/>
                  </a:lnTo>
                  <a:lnTo>
                    <a:pt x="223" y="991"/>
                  </a:lnTo>
                  <a:lnTo>
                    <a:pt x="223" y="991"/>
                  </a:lnTo>
                  <a:lnTo>
                    <a:pt x="224" y="991"/>
                  </a:lnTo>
                  <a:lnTo>
                    <a:pt x="224" y="991"/>
                  </a:lnTo>
                  <a:lnTo>
                    <a:pt x="224" y="991"/>
                  </a:lnTo>
                  <a:lnTo>
                    <a:pt x="224" y="991"/>
                  </a:lnTo>
                  <a:lnTo>
                    <a:pt x="224" y="991"/>
                  </a:lnTo>
                  <a:lnTo>
                    <a:pt x="224" y="991"/>
                  </a:lnTo>
                  <a:lnTo>
                    <a:pt x="224" y="991"/>
                  </a:lnTo>
                  <a:lnTo>
                    <a:pt x="225" y="991"/>
                  </a:lnTo>
                  <a:lnTo>
                    <a:pt x="225" y="991"/>
                  </a:lnTo>
                  <a:lnTo>
                    <a:pt x="225" y="991"/>
                  </a:lnTo>
                  <a:lnTo>
                    <a:pt x="225" y="991"/>
                  </a:lnTo>
                  <a:lnTo>
                    <a:pt x="226" y="991"/>
                  </a:lnTo>
                  <a:lnTo>
                    <a:pt x="226" y="991"/>
                  </a:lnTo>
                  <a:lnTo>
                    <a:pt x="226" y="991"/>
                  </a:lnTo>
                  <a:lnTo>
                    <a:pt x="226" y="991"/>
                  </a:lnTo>
                  <a:lnTo>
                    <a:pt x="226" y="991"/>
                  </a:lnTo>
                  <a:lnTo>
                    <a:pt x="226" y="991"/>
                  </a:lnTo>
                  <a:lnTo>
                    <a:pt x="226" y="991"/>
                  </a:lnTo>
                  <a:lnTo>
                    <a:pt x="227" y="991"/>
                  </a:lnTo>
                  <a:lnTo>
                    <a:pt x="227" y="991"/>
                  </a:lnTo>
                  <a:lnTo>
                    <a:pt x="227" y="991"/>
                  </a:lnTo>
                  <a:lnTo>
                    <a:pt x="227" y="991"/>
                  </a:lnTo>
                  <a:lnTo>
                    <a:pt x="227" y="991"/>
                  </a:lnTo>
                  <a:lnTo>
                    <a:pt x="227" y="991"/>
                  </a:lnTo>
                  <a:lnTo>
                    <a:pt x="227" y="991"/>
                  </a:lnTo>
                  <a:lnTo>
                    <a:pt x="228" y="991"/>
                  </a:lnTo>
                  <a:lnTo>
                    <a:pt x="228" y="991"/>
                  </a:lnTo>
                  <a:lnTo>
                    <a:pt x="228" y="991"/>
                  </a:lnTo>
                  <a:lnTo>
                    <a:pt x="228" y="991"/>
                  </a:lnTo>
                  <a:lnTo>
                    <a:pt x="228" y="991"/>
                  </a:lnTo>
                  <a:lnTo>
                    <a:pt x="229" y="991"/>
                  </a:lnTo>
                  <a:lnTo>
                    <a:pt x="229" y="991"/>
                  </a:lnTo>
                  <a:lnTo>
                    <a:pt x="229" y="991"/>
                  </a:lnTo>
                  <a:lnTo>
                    <a:pt x="229" y="991"/>
                  </a:lnTo>
                  <a:lnTo>
                    <a:pt x="229" y="991"/>
                  </a:lnTo>
                  <a:lnTo>
                    <a:pt x="229" y="991"/>
                  </a:lnTo>
                  <a:lnTo>
                    <a:pt x="229" y="991"/>
                  </a:lnTo>
                  <a:lnTo>
                    <a:pt x="230" y="991"/>
                  </a:lnTo>
                  <a:lnTo>
                    <a:pt x="230" y="991"/>
                  </a:lnTo>
                  <a:lnTo>
                    <a:pt x="230" y="991"/>
                  </a:lnTo>
                  <a:lnTo>
                    <a:pt x="230" y="991"/>
                  </a:lnTo>
                  <a:lnTo>
                    <a:pt x="231" y="991"/>
                  </a:lnTo>
                  <a:lnTo>
                    <a:pt x="231" y="991"/>
                  </a:lnTo>
                  <a:lnTo>
                    <a:pt x="231" y="991"/>
                  </a:lnTo>
                  <a:lnTo>
                    <a:pt x="231" y="991"/>
                  </a:lnTo>
                  <a:lnTo>
                    <a:pt x="231" y="991"/>
                  </a:lnTo>
                  <a:lnTo>
                    <a:pt x="231" y="992"/>
                  </a:lnTo>
                  <a:lnTo>
                    <a:pt x="231" y="992"/>
                  </a:lnTo>
                  <a:lnTo>
                    <a:pt x="232" y="992"/>
                  </a:lnTo>
                  <a:lnTo>
                    <a:pt x="232" y="992"/>
                  </a:lnTo>
                  <a:lnTo>
                    <a:pt x="232" y="992"/>
                  </a:lnTo>
                  <a:lnTo>
                    <a:pt x="232" y="992"/>
                  </a:lnTo>
                  <a:lnTo>
                    <a:pt x="232" y="992"/>
                  </a:lnTo>
                  <a:lnTo>
                    <a:pt x="232" y="992"/>
                  </a:lnTo>
                  <a:lnTo>
                    <a:pt x="232" y="992"/>
                  </a:lnTo>
                  <a:lnTo>
                    <a:pt x="233" y="992"/>
                  </a:lnTo>
                  <a:lnTo>
                    <a:pt x="233" y="992"/>
                  </a:lnTo>
                  <a:lnTo>
                    <a:pt x="233" y="992"/>
                  </a:lnTo>
                  <a:lnTo>
                    <a:pt x="233" y="992"/>
                  </a:lnTo>
                  <a:lnTo>
                    <a:pt x="233" y="992"/>
                  </a:lnTo>
                  <a:lnTo>
                    <a:pt x="234" y="992"/>
                  </a:lnTo>
                  <a:lnTo>
                    <a:pt x="234" y="992"/>
                  </a:lnTo>
                  <a:lnTo>
                    <a:pt x="234" y="992"/>
                  </a:lnTo>
                  <a:lnTo>
                    <a:pt x="234" y="992"/>
                  </a:lnTo>
                  <a:lnTo>
                    <a:pt x="234" y="992"/>
                  </a:lnTo>
                  <a:lnTo>
                    <a:pt x="234" y="992"/>
                  </a:lnTo>
                  <a:lnTo>
                    <a:pt x="234" y="993"/>
                  </a:lnTo>
                  <a:lnTo>
                    <a:pt x="235" y="993"/>
                  </a:lnTo>
                  <a:lnTo>
                    <a:pt x="235" y="993"/>
                  </a:lnTo>
                  <a:lnTo>
                    <a:pt x="235" y="993"/>
                  </a:lnTo>
                  <a:lnTo>
                    <a:pt x="235" y="993"/>
                  </a:lnTo>
                  <a:lnTo>
                    <a:pt x="236" y="993"/>
                  </a:lnTo>
                  <a:lnTo>
                    <a:pt x="236" y="993"/>
                  </a:lnTo>
                  <a:lnTo>
                    <a:pt x="236" y="993"/>
                  </a:lnTo>
                  <a:lnTo>
                    <a:pt x="236" y="993"/>
                  </a:lnTo>
                  <a:lnTo>
                    <a:pt x="236" y="993"/>
                  </a:lnTo>
                  <a:lnTo>
                    <a:pt x="236" y="994"/>
                  </a:lnTo>
                  <a:lnTo>
                    <a:pt x="236" y="994"/>
                  </a:lnTo>
                  <a:lnTo>
                    <a:pt x="237" y="994"/>
                  </a:lnTo>
                  <a:lnTo>
                    <a:pt x="237" y="994"/>
                  </a:lnTo>
                  <a:lnTo>
                    <a:pt x="237" y="994"/>
                  </a:lnTo>
                  <a:lnTo>
                    <a:pt x="237" y="994"/>
                  </a:lnTo>
                  <a:lnTo>
                    <a:pt x="237" y="994"/>
                  </a:lnTo>
                  <a:lnTo>
                    <a:pt x="237" y="994"/>
                  </a:lnTo>
                  <a:lnTo>
                    <a:pt x="237" y="994"/>
                  </a:lnTo>
                  <a:lnTo>
                    <a:pt x="238" y="994"/>
                  </a:lnTo>
                  <a:lnTo>
                    <a:pt x="238" y="994"/>
                  </a:lnTo>
                  <a:lnTo>
                    <a:pt x="238" y="994"/>
                  </a:lnTo>
                  <a:lnTo>
                    <a:pt x="238" y="995"/>
                  </a:lnTo>
                  <a:lnTo>
                    <a:pt x="238" y="995"/>
                  </a:lnTo>
                  <a:lnTo>
                    <a:pt x="239" y="995"/>
                  </a:lnTo>
                  <a:lnTo>
                    <a:pt x="239" y="995"/>
                  </a:lnTo>
                  <a:lnTo>
                    <a:pt x="239" y="995"/>
                  </a:lnTo>
                  <a:lnTo>
                    <a:pt x="239" y="995"/>
                  </a:lnTo>
                  <a:lnTo>
                    <a:pt x="239" y="995"/>
                  </a:lnTo>
                  <a:lnTo>
                    <a:pt x="239" y="995"/>
                  </a:lnTo>
                  <a:lnTo>
                    <a:pt x="240" y="996"/>
                  </a:lnTo>
                  <a:lnTo>
                    <a:pt x="240" y="996"/>
                  </a:lnTo>
                  <a:lnTo>
                    <a:pt x="240" y="996"/>
                  </a:lnTo>
                  <a:lnTo>
                    <a:pt x="240" y="996"/>
                  </a:lnTo>
                  <a:lnTo>
                    <a:pt x="240" y="996"/>
                  </a:lnTo>
                  <a:lnTo>
                    <a:pt x="240" y="996"/>
                  </a:lnTo>
                  <a:lnTo>
                    <a:pt x="240" y="996"/>
                  </a:lnTo>
                  <a:lnTo>
                    <a:pt x="241" y="996"/>
                  </a:lnTo>
                  <a:lnTo>
                    <a:pt x="241" y="996"/>
                  </a:lnTo>
                  <a:lnTo>
                    <a:pt x="241" y="996"/>
                  </a:lnTo>
                  <a:lnTo>
                    <a:pt x="241" y="997"/>
                  </a:lnTo>
                  <a:lnTo>
                    <a:pt x="241" y="997"/>
                  </a:lnTo>
                  <a:lnTo>
                    <a:pt x="242" y="997"/>
                  </a:lnTo>
                  <a:lnTo>
                    <a:pt x="242" y="997"/>
                  </a:lnTo>
                  <a:lnTo>
                    <a:pt x="242" y="997"/>
                  </a:lnTo>
                  <a:lnTo>
                    <a:pt x="242" y="997"/>
                  </a:lnTo>
                  <a:lnTo>
                    <a:pt x="242" y="997"/>
                  </a:lnTo>
                  <a:lnTo>
                    <a:pt x="242" y="997"/>
                  </a:lnTo>
                  <a:lnTo>
                    <a:pt x="242" y="997"/>
                  </a:lnTo>
                  <a:lnTo>
                    <a:pt x="243" y="998"/>
                  </a:lnTo>
                  <a:lnTo>
                    <a:pt x="243" y="998"/>
                  </a:lnTo>
                  <a:lnTo>
                    <a:pt x="243" y="998"/>
                  </a:lnTo>
                  <a:lnTo>
                    <a:pt x="243" y="998"/>
                  </a:lnTo>
                  <a:lnTo>
                    <a:pt x="244" y="998"/>
                  </a:lnTo>
                  <a:lnTo>
                    <a:pt x="244" y="998"/>
                  </a:lnTo>
                  <a:lnTo>
                    <a:pt x="244" y="999"/>
                  </a:lnTo>
                  <a:lnTo>
                    <a:pt x="244" y="999"/>
                  </a:lnTo>
                  <a:lnTo>
                    <a:pt x="244" y="999"/>
                  </a:lnTo>
                  <a:lnTo>
                    <a:pt x="244" y="999"/>
                  </a:lnTo>
                  <a:lnTo>
                    <a:pt x="244" y="999"/>
                  </a:lnTo>
                  <a:lnTo>
                    <a:pt x="245" y="999"/>
                  </a:lnTo>
                  <a:lnTo>
                    <a:pt x="245" y="999"/>
                  </a:lnTo>
                  <a:lnTo>
                    <a:pt x="245" y="999"/>
                  </a:lnTo>
                  <a:lnTo>
                    <a:pt x="245" y="999"/>
                  </a:lnTo>
                  <a:lnTo>
                    <a:pt x="245" y="1000"/>
                  </a:lnTo>
                  <a:lnTo>
                    <a:pt x="245" y="1000"/>
                  </a:lnTo>
                  <a:lnTo>
                    <a:pt x="245" y="1000"/>
                  </a:lnTo>
                  <a:lnTo>
                    <a:pt x="246" y="1000"/>
                  </a:lnTo>
                  <a:lnTo>
                    <a:pt x="246" y="1000"/>
                  </a:lnTo>
                  <a:lnTo>
                    <a:pt x="246" y="1001"/>
                  </a:lnTo>
                  <a:lnTo>
                    <a:pt x="246" y="1001"/>
                  </a:lnTo>
                  <a:lnTo>
                    <a:pt x="246" y="1001"/>
                  </a:lnTo>
                  <a:lnTo>
                    <a:pt x="247" y="1001"/>
                  </a:lnTo>
                  <a:lnTo>
                    <a:pt x="247" y="1001"/>
                  </a:lnTo>
                  <a:lnTo>
                    <a:pt x="247" y="1001"/>
                  </a:lnTo>
                  <a:lnTo>
                    <a:pt x="247" y="1001"/>
                  </a:lnTo>
                  <a:lnTo>
                    <a:pt x="247" y="1001"/>
                  </a:lnTo>
                  <a:lnTo>
                    <a:pt x="247" y="1002"/>
                  </a:lnTo>
                  <a:lnTo>
                    <a:pt x="247" y="1002"/>
                  </a:lnTo>
                  <a:lnTo>
                    <a:pt x="248" y="1002"/>
                  </a:lnTo>
                  <a:lnTo>
                    <a:pt x="248" y="1002"/>
                  </a:lnTo>
                  <a:lnTo>
                    <a:pt x="248" y="1002"/>
                  </a:lnTo>
                  <a:lnTo>
                    <a:pt x="248" y="1002"/>
                  </a:lnTo>
                  <a:lnTo>
                    <a:pt x="249" y="1002"/>
                  </a:lnTo>
                  <a:lnTo>
                    <a:pt x="249" y="1003"/>
                  </a:lnTo>
                  <a:lnTo>
                    <a:pt x="249" y="1003"/>
                  </a:lnTo>
                  <a:lnTo>
                    <a:pt x="249" y="1003"/>
                  </a:lnTo>
                  <a:lnTo>
                    <a:pt x="249" y="1003"/>
                  </a:lnTo>
                  <a:lnTo>
                    <a:pt x="249" y="1003"/>
                  </a:lnTo>
                  <a:lnTo>
                    <a:pt x="249" y="1004"/>
                  </a:lnTo>
                  <a:lnTo>
                    <a:pt x="250" y="1004"/>
                  </a:lnTo>
                  <a:lnTo>
                    <a:pt x="250" y="1004"/>
                  </a:lnTo>
                  <a:lnTo>
                    <a:pt x="250" y="1004"/>
                  </a:lnTo>
                  <a:lnTo>
                    <a:pt x="250" y="1004"/>
                  </a:lnTo>
                  <a:lnTo>
                    <a:pt x="250" y="1004"/>
                  </a:lnTo>
                  <a:lnTo>
                    <a:pt x="250" y="1004"/>
                  </a:lnTo>
                  <a:lnTo>
                    <a:pt x="250" y="1005"/>
                  </a:lnTo>
                  <a:lnTo>
                    <a:pt x="251" y="1005"/>
                  </a:lnTo>
                  <a:lnTo>
                    <a:pt x="251" y="1005"/>
                  </a:lnTo>
                  <a:lnTo>
                    <a:pt x="251" y="1005"/>
                  </a:lnTo>
                  <a:lnTo>
                    <a:pt x="251" y="1005"/>
                  </a:lnTo>
                  <a:lnTo>
                    <a:pt x="251" y="1006"/>
                  </a:lnTo>
                  <a:lnTo>
                    <a:pt x="252" y="1006"/>
                  </a:lnTo>
                  <a:lnTo>
                    <a:pt x="252" y="1006"/>
                  </a:lnTo>
                  <a:lnTo>
                    <a:pt x="252" y="1006"/>
                  </a:lnTo>
                  <a:lnTo>
                    <a:pt x="252" y="1006"/>
                  </a:lnTo>
                  <a:lnTo>
                    <a:pt x="252" y="1006"/>
                  </a:lnTo>
                  <a:lnTo>
                    <a:pt x="252" y="1006"/>
                  </a:lnTo>
                  <a:lnTo>
                    <a:pt x="252" y="1007"/>
                  </a:lnTo>
                  <a:lnTo>
                    <a:pt x="253" y="1007"/>
                  </a:lnTo>
                  <a:lnTo>
                    <a:pt x="253" y="1007"/>
                  </a:lnTo>
                  <a:lnTo>
                    <a:pt x="253" y="1007"/>
                  </a:lnTo>
                  <a:lnTo>
                    <a:pt x="253" y="1007"/>
                  </a:lnTo>
                  <a:lnTo>
                    <a:pt x="254" y="1007"/>
                  </a:lnTo>
                  <a:lnTo>
                    <a:pt x="254" y="1008"/>
                  </a:lnTo>
                  <a:lnTo>
                    <a:pt x="254" y="1008"/>
                  </a:lnTo>
                  <a:lnTo>
                    <a:pt x="254" y="1008"/>
                  </a:lnTo>
                  <a:lnTo>
                    <a:pt x="254" y="1008"/>
                  </a:lnTo>
                  <a:lnTo>
                    <a:pt x="254" y="1008"/>
                  </a:lnTo>
                  <a:lnTo>
                    <a:pt x="254" y="1009"/>
                  </a:lnTo>
                  <a:lnTo>
                    <a:pt x="255" y="1009"/>
                  </a:lnTo>
                  <a:lnTo>
                    <a:pt x="255" y="1009"/>
                  </a:lnTo>
                  <a:lnTo>
                    <a:pt x="255" y="1009"/>
                  </a:lnTo>
                  <a:lnTo>
                    <a:pt x="255" y="1009"/>
                  </a:lnTo>
                  <a:lnTo>
                    <a:pt x="255" y="1009"/>
                  </a:lnTo>
                  <a:lnTo>
                    <a:pt x="255" y="1009"/>
                  </a:lnTo>
                  <a:lnTo>
                    <a:pt x="255" y="1010"/>
                  </a:lnTo>
                  <a:lnTo>
                    <a:pt x="256" y="1010"/>
                  </a:lnTo>
                  <a:lnTo>
                    <a:pt x="256" y="1010"/>
                  </a:lnTo>
                  <a:lnTo>
                    <a:pt x="256" y="1010"/>
                  </a:lnTo>
                  <a:lnTo>
                    <a:pt x="256" y="1011"/>
                  </a:lnTo>
                  <a:lnTo>
                    <a:pt x="256" y="1011"/>
                  </a:lnTo>
                  <a:lnTo>
                    <a:pt x="257" y="1011"/>
                  </a:lnTo>
                  <a:lnTo>
                    <a:pt x="257" y="1011"/>
                  </a:lnTo>
                  <a:lnTo>
                    <a:pt x="257" y="1011"/>
                  </a:lnTo>
                  <a:lnTo>
                    <a:pt x="257" y="1011"/>
                  </a:lnTo>
                  <a:lnTo>
                    <a:pt x="257" y="1011"/>
                  </a:lnTo>
                  <a:lnTo>
                    <a:pt x="257" y="1012"/>
                  </a:lnTo>
                  <a:lnTo>
                    <a:pt x="257" y="1012"/>
                  </a:lnTo>
                  <a:lnTo>
                    <a:pt x="258" y="1012"/>
                  </a:lnTo>
                  <a:lnTo>
                    <a:pt x="258" y="1012"/>
                  </a:lnTo>
                  <a:lnTo>
                    <a:pt x="258" y="1012"/>
                  </a:lnTo>
                  <a:lnTo>
                    <a:pt x="258" y="1012"/>
                  </a:lnTo>
                  <a:lnTo>
                    <a:pt x="259" y="1013"/>
                  </a:lnTo>
                  <a:lnTo>
                    <a:pt x="259" y="1013"/>
                  </a:lnTo>
                  <a:lnTo>
                    <a:pt x="259" y="1013"/>
                  </a:lnTo>
                  <a:lnTo>
                    <a:pt x="259" y="1013"/>
                  </a:lnTo>
                  <a:lnTo>
                    <a:pt x="259" y="1013"/>
                  </a:lnTo>
                  <a:lnTo>
                    <a:pt x="259" y="1014"/>
                  </a:lnTo>
                  <a:lnTo>
                    <a:pt x="259" y="1014"/>
                  </a:lnTo>
                  <a:lnTo>
                    <a:pt x="260" y="1014"/>
                  </a:lnTo>
                  <a:lnTo>
                    <a:pt x="260" y="1014"/>
                  </a:lnTo>
                  <a:lnTo>
                    <a:pt x="260" y="1014"/>
                  </a:lnTo>
                  <a:lnTo>
                    <a:pt x="260" y="1014"/>
                  </a:lnTo>
                  <a:lnTo>
                    <a:pt x="260" y="1014"/>
                  </a:lnTo>
                  <a:lnTo>
                    <a:pt x="260" y="1015"/>
                  </a:lnTo>
                  <a:lnTo>
                    <a:pt x="260" y="1015"/>
                  </a:lnTo>
                  <a:lnTo>
                    <a:pt x="261" y="1015"/>
                  </a:lnTo>
                  <a:lnTo>
                    <a:pt x="261" y="1015"/>
                  </a:lnTo>
                  <a:lnTo>
                    <a:pt x="261" y="1015"/>
                  </a:lnTo>
                  <a:lnTo>
                    <a:pt x="261" y="1015"/>
                  </a:lnTo>
                  <a:lnTo>
                    <a:pt x="261" y="1015"/>
                  </a:lnTo>
                  <a:lnTo>
                    <a:pt x="262" y="1016"/>
                  </a:lnTo>
                  <a:lnTo>
                    <a:pt x="262" y="1016"/>
                  </a:lnTo>
                  <a:lnTo>
                    <a:pt x="262" y="1016"/>
                  </a:lnTo>
                  <a:lnTo>
                    <a:pt x="262" y="1016"/>
                  </a:lnTo>
                  <a:lnTo>
                    <a:pt x="262" y="1017"/>
                  </a:lnTo>
                  <a:lnTo>
                    <a:pt x="262" y="1017"/>
                  </a:lnTo>
                  <a:lnTo>
                    <a:pt x="262" y="1017"/>
                  </a:lnTo>
                  <a:lnTo>
                    <a:pt x="263" y="1017"/>
                  </a:lnTo>
                  <a:lnTo>
                    <a:pt x="263" y="1017"/>
                  </a:lnTo>
                  <a:lnTo>
                    <a:pt x="263" y="1017"/>
                  </a:lnTo>
                  <a:lnTo>
                    <a:pt x="263" y="1017"/>
                  </a:lnTo>
                  <a:lnTo>
                    <a:pt x="264" y="1017"/>
                  </a:lnTo>
                  <a:lnTo>
                    <a:pt x="264" y="1018"/>
                  </a:lnTo>
                  <a:lnTo>
                    <a:pt x="264" y="1018"/>
                  </a:lnTo>
                  <a:lnTo>
                    <a:pt x="264" y="1018"/>
                  </a:lnTo>
                  <a:lnTo>
                    <a:pt x="264" y="1018"/>
                  </a:lnTo>
                  <a:lnTo>
                    <a:pt x="264" y="1018"/>
                  </a:lnTo>
                  <a:lnTo>
                    <a:pt x="264" y="1019"/>
                  </a:lnTo>
                  <a:lnTo>
                    <a:pt x="265" y="1019"/>
                  </a:lnTo>
                  <a:lnTo>
                    <a:pt x="265" y="1019"/>
                  </a:lnTo>
                  <a:lnTo>
                    <a:pt x="265" y="1019"/>
                  </a:lnTo>
                  <a:lnTo>
                    <a:pt x="265" y="1019"/>
                  </a:lnTo>
                  <a:lnTo>
                    <a:pt x="265" y="1019"/>
                  </a:lnTo>
                  <a:lnTo>
                    <a:pt x="265" y="1019"/>
                  </a:lnTo>
                  <a:lnTo>
                    <a:pt x="265" y="1020"/>
                  </a:lnTo>
                  <a:lnTo>
                    <a:pt x="266" y="1020"/>
                  </a:lnTo>
                  <a:lnTo>
                    <a:pt x="266" y="1020"/>
                  </a:lnTo>
                  <a:lnTo>
                    <a:pt x="266" y="1020"/>
                  </a:lnTo>
                  <a:lnTo>
                    <a:pt x="266" y="1020"/>
                  </a:lnTo>
                  <a:lnTo>
                    <a:pt x="266" y="1020"/>
                  </a:lnTo>
                  <a:lnTo>
                    <a:pt x="267" y="1020"/>
                  </a:lnTo>
                  <a:lnTo>
                    <a:pt x="267" y="1020"/>
                  </a:lnTo>
                  <a:lnTo>
                    <a:pt x="267" y="1020"/>
                  </a:lnTo>
                  <a:lnTo>
                    <a:pt x="267" y="1021"/>
                  </a:lnTo>
                  <a:lnTo>
                    <a:pt x="267" y="1021"/>
                  </a:lnTo>
                  <a:lnTo>
                    <a:pt x="267" y="1021"/>
                  </a:lnTo>
                  <a:lnTo>
                    <a:pt x="268" y="1021"/>
                  </a:lnTo>
                  <a:lnTo>
                    <a:pt x="268" y="1021"/>
                  </a:lnTo>
                  <a:lnTo>
                    <a:pt x="268" y="1021"/>
                  </a:lnTo>
                  <a:lnTo>
                    <a:pt x="268" y="1022"/>
                  </a:lnTo>
                  <a:lnTo>
                    <a:pt x="268" y="1022"/>
                  </a:lnTo>
                  <a:lnTo>
                    <a:pt x="268" y="1022"/>
                  </a:lnTo>
                  <a:lnTo>
                    <a:pt x="268" y="1022"/>
                  </a:lnTo>
                  <a:lnTo>
                    <a:pt x="269" y="1022"/>
                  </a:lnTo>
                  <a:lnTo>
                    <a:pt x="269" y="1022"/>
                  </a:lnTo>
                  <a:lnTo>
                    <a:pt x="269" y="1022"/>
                  </a:lnTo>
                  <a:lnTo>
                    <a:pt x="269" y="1022"/>
                  </a:lnTo>
                  <a:lnTo>
                    <a:pt x="269" y="1022"/>
                  </a:lnTo>
                  <a:lnTo>
                    <a:pt x="270" y="1023"/>
                  </a:lnTo>
                  <a:lnTo>
                    <a:pt x="270" y="1023"/>
                  </a:lnTo>
                  <a:lnTo>
                    <a:pt x="270" y="1023"/>
                  </a:lnTo>
                  <a:lnTo>
                    <a:pt x="270" y="1023"/>
                  </a:lnTo>
                  <a:lnTo>
                    <a:pt x="270" y="1023"/>
                  </a:lnTo>
                  <a:lnTo>
                    <a:pt x="270" y="1023"/>
                  </a:lnTo>
                  <a:lnTo>
                    <a:pt x="270" y="1023"/>
                  </a:lnTo>
                  <a:lnTo>
                    <a:pt x="271" y="1024"/>
                  </a:lnTo>
                  <a:lnTo>
                    <a:pt x="271" y="1024"/>
                  </a:lnTo>
                  <a:lnTo>
                    <a:pt x="271" y="1024"/>
                  </a:lnTo>
                  <a:lnTo>
                    <a:pt x="271" y="1024"/>
                  </a:lnTo>
                  <a:lnTo>
                    <a:pt x="272" y="1024"/>
                  </a:lnTo>
                  <a:lnTo>
                    <a:pt x="272" y="1024"/>
                  </a:lnTo>
                  <a:lnTo>
                    <a:pt x="272" y="1024"/>
                  </a:lnTo>
                  <a:lnTo>
                    <a:pt x="272" y="1024"/>
                  </a:lnTo>
                  <a:lnTo>
                    <a:pt x="272" y="1024"/>
                  </a:lnTo>
                  <a:lnTo>
                    <a:pt x="272" y="1024"/>
                  </a:lnTo>
                  <a:lnTo>
                    <a:pt x="272" y="1024"/>
                  </a:lnTo>
                  <a:lnTo>
                    <a:pt x="273" y="1024"/>
                  </a:lnTo>
                  <a:lnTo>
                    <a:pt x="273" y="1025"/>
                  </a:lnTo>
                  <a:lnTo>
                    <a:pt x="273" y="1025"/>
                  </a:lnTo>
                  <a:lnTo>
                    <a:pt x="273" y="1025"/>
                  </a:lnTo>
                  <a:lnTo>
                    <a:pt x="273" y="1025"/>
                  </a:lnTo>
                  <a:lnTo>
                    <a:pt x="273" y="1025"/>
                  </a:lnTo>
                  <a:lnTo>
                    <a:pt x="273" y="1025"/>
                  </a:lnTo>
                  <a:lnTo>
                    <a:pt x="274" y="1025"/>
                  </a:lnTo>
                  <a:lnTo>
                    <a:pt x="274" y="1025"/>
                  </a:lnTo>
                  <a:lnTo>
                    <a:pt x="274" y="1025"/>
                  </a:lnTo>
                  <a:lnTo>
                    <a:pt x="274" y="1025"/>
                  </a:lnTo>
                  <a:lnTo>
                    <a:pt x="274" y="1025"/>
                  </a:lnTo>
                  <a:lnTo>
                    <a:pt x="275" y="1025"/>
                  </a:lnTo>
                  <a:lnTo>
                    <a:pt x="275" y="1025"/>
                  </a:lnTo>
                  <a:lnTo>
                    <a:pt x="275" y="1025"/>
                  </a:lnTo>
                  <a:lnTo>
                    <a:pt x="275" y="1025"/>
                  </a:lnTo>
                  <a:lnTo>
                    <a:pt x="275" y="1026"/>
                  </a:lnTo>
                  <a:lnTo>
                    <a:pt x="275" y="1026"/>
                  </a:lnTo>
                  <a:lnTo>
                    <a:pt x="275" y="1026"/>
                  </a:lnTo>
                  <a:lnTo>
                    <a:pt x="276" y="1026"/>
                  </a:lnTo>
                  <a:lnTo>
                    <a:pt x="276" y="1026"/>
                  </a:lnTo>
                  <a:lnTo>
                    <a:pt x="276" y="1026"/>
                  </a:lnTo>
                  <a:lnTo>
                    <a:pt x="276" y="1026"/>
                  </a:lnTo>
                  <a:lnTo>
                    <a:pt x="277" y="1026"/>
                  </a:lnTo>
                  <a:lnTo>
                    <a:pt x="277" y="1026"/>
                  </a:lnTo>
                  <a:lnTo>
                    <a:pt x="277" y="1026"/>
                  </a:lnTo>
                  <a:lnTo>
                    <a:pt x="277" y="1026"/>
                  </a:lnTo>
                  <a:lnTo>
                    <a:pt x="277" y="1026"/>
                  </a:lnTo>
                  <a:lnTo>
                    <a:pt x="277" y="1026"/>
                  </a:lnTo>
                  <a:lnTo>
                    <a:pt x="277" y="1026"/>
                  </a:lnTo>
                  <a:lnTo>
                    <a:pt x="278" y="1026"/>
                  </a:lnTo>
                  <a:lnTo>
                    <a:pt x="278" y="1026"/>
                  </a:lnTo>
                  <a:lnTo>
                    <a:pt x="278" y="1026"/>
                  </a:lnTo>
                  <a:lnTo>
                    <a:pt x="278" y="1026"/>
                  </a:lnTo>
                  <a:lnTo>
                    <a:pt x="278" y="1026"/>
                  </a:lnTo>
                  <a:lnTo>
                    <a:pt x="278" y="1027"/>
                  </a:lnTo>
                  <a:lnTo>
                    <a:pt x="278" y="1027"/>
                  </a:lnTo>
                  <a:lnTo>
                    <a:pt x="279" y="1027"/>
                  </a:lnTo>
                  <a:lnTo>
                    <a:pt x="279" y="1027"/>
                  </a:lnTo>
                  <a:lnTo>
                    <a:pt x="279" y="1027"/>
                  </a:lnTo>
                  <a:lnTo>
                    <a:pt x="279" y="1027"/>
                  </a:lnTo>
                  <a:lnTo>
                    <a:pt x="279" y="1027"/>
                  </a:lnTo>
                  <a:lnTo>
                    <a:pt x="280" y="1027"/>
                  </a:lnTo>
                  <a:lnTo>
                    <a:pt x="280" y="1027"/>
                  </a:lnTo>
                  <a:lnTo>
                    <a:pt x="280" y="1027"/>
                  </a:lnTo>
                  <a:lnTo>
                    <a:pt x="280" y="1027"/>
                  </a:lnTo>
                  <a:lnTo>
                    <a:pt x="280" y="1027"/>
                  </a:lnTo>
                  <a:lnTo>
                    <a:pt x="280" y="1027"/>
                  </a:lnTo>
                  <a:lnTo>
                    <a:pt x="280" y="1027"/>
                  </a:lnTo>
                  <a:lnTo>
                    <a:pt x="281" y="1027"/>
                  </a:lnTo>
                  <a:lnTo>
                    <a:pt x="281" y="1027"/>
                  </a:lnTo>
                  <a:lnTo>
                    <a:pt x="281" y="1027"/>
                  </a:lnTo>
                  <a:lnTo>
                    <a:pt x="281" y="1027"/>
                  </a:lnTo>
                  <a:lnTo>
                    <a:pt x="282" y="1027"/>
                  </a:lnTo>
                  <a:lnTo>
                    <a:pt x="282" y="1026"/>
                  </a:lnTo>
                  <a:lnTo>
                    <a:pt x="282" y="1026"/>
                  </a:lnTo>
                  <a:lnTo>
                    <a:pt x="282" y="1026"/>
                  </a:lnTo>
                  <a:lnTo>
                    <a:pt x="282" y="1026"/>
                  </a:lnTo>
                  <a:lnTo>
                    <a:pt x="282" y="1026"/>
                  </a:lnTo>
                  <a:lnTo>
                    <a:pt x="282" y="1026"/>
                  </a:lnTo>
                  <a:lnTo>
                    <a:pt x="283" y="1026"/>
                  </a:lnTo>
                  <a:lnTo>
                    <a:pt x="283" y="1026"/>
                  </a:lnTo>
                  <a:lnTo>
                    <a:pt x="283" y="1026"/>
                  </a:lnTo>
                  <a:lnTo>
                    <a:pt x="283" y="1026"/>
                  </a:lnTo>
                  <a:lnTo>
                    <a:pt x="283" y="1026"/>
                  </a:lnTo>
                  <a:lnTo>
                    <a:pt x="283" y="1026"/>
                  </a:lnTo>
                  <a:lnTo>
                    <a:pt x="283" y="1026"/>
                  </a:lnTo>
                  <a:lnTo>
                    <a:pt x="284" y="1026"/>
                  </a:lnTo>
                  <a:lnTo>
                    <a:pt x="284" y="1026"/>
                  </a:lnTo>
                  <a:lnTo>
                    <a:pt x="284" y="1026"/>
                  </a:lnTo>
                  <a:lnTo>
                    <a:pt x="284" y="1026"/>
                  </a:lnTo>
                  <a:lnTo>
                    <a:pt x="284" y="1026"/>
                  </a:lnTo>
                  <a:lnTo>
                    <a:pt x="285" y="1025"/>
                  </a:lnTo>
                  <a:lnTo>
                    <a:pt x="285" y="1025"/>
                  </a:lnTo>
                  <a:lnTo>
                    <a:pt x="285" y="1025"/>
                  </a:lnTo>
                  <a:lnTo>
                    <a:pt x="285" y="1025"/>
                  </a:lnTo>
                  <a:lnTo>
                    <a:pt x="285" y="1025"/>
                  </a:lnTo>
                  <a:lnTo>
                    <a:pt x="285" y="1025"/>
                  </a:lnTo>
                  <a:lnTo>
                    <a:pt x="285" y="1025"/>
                  </a:lnTo>
                  <a:lnTo>
                    <a:pt x="286" y="1025"/>
                  </a:lnTo>
                  <a:lnTo>
                    <a:pt x="286" y="1025"/>
                  </a:lnTo>
                  <a:lnTo>
                    <a:pt x="286" y="1025"/>
                  </a:lnTo>
                  <a:lnTo>
                    <a:pt x="286" y="1025"/>
                  </a:lnTo>
                  <a:lnTo>
                    <a:pt x="287" y="1025"/>
                  </a:lnTo>
                  <a:lnTo>
                    <a:pt x="287" y="1025"/>
                  </a:lnTo>
                  <a:lnTo>
                    <a:pt x="287" y="1025"/>
                  </a:lnTo>
                  <a:lnTo>
                    <a:pt x="287" y="1024"/>
                  </a:lnTo>
                  <a:lnTo>
                    <a:pt x="287" y="1024"/>
                  </a:lnTo>
                  <a:lnTo>
                    <a:pt x="287" y="1024"/>
                  </a:lnTo>
                  <a:lnTo>
                    <a:pt x="287" y="1024"/>
                  </a:lnTo>
                  <a:lnTo>
                    <a:pt x="288" y="1024"/>
                  </a:lnTo>
                  <a:lnTo>
                    <a:pt x="288" y="1024"/>
                  </a:lnTo>
                  <a:lnTo>
                    <a:pt x="288" y="1024"/>
                  </a:lnTo>
                  <a:lnTo>
                    <a:pt x="288" y="1024"/>
                  </a:lnTo>
                  <a:lnTo>
                    <a:pt x="288" y="1024"/>
                  </a:lnTo>
                  <a:lnTo>
                    <a:pt x="288" y="1024"/>
                  </a:lnTo>
                  <a:lnTo>
                    <a:pt x="288" y="1023"/>
                  </a:lnTo>
                  <a:lnTo>
                    <a:pt x="289" y="1023"/>
                  </a:lnTo>
                  <a:lnTo>
                    <a:pt x="289" y="1023"/>
                  </a:lnTo>
                  <a:lnTo>
                    <a:pt x="289" y="1023"/>
                  </a:lnTo>
                  <a:lnTo>
                    <a:pt x="289" y="1023"/>
                  </a:lnTo>
                  <a:lnTo>
                    <a:pt x="289" y="1023"/>
                  </a:lnTo>
                  <a:lnTo>
                    <a:pt x="290" y="1022"/>
                  </a:lnTo>
                  <a:lnTo>
                    <a:pt x="290" y="1022"/>
                  </a:lnTo>
                  <a:lnTo>
                    <a:pt x="290" y="1022"/>
                  </a:lnTo>
                  <a:lnTo>
                    <a:pt x="290" y="1022"/>
                  </a:lnTo>
                  <a:lnTo>
                    <a:pt x="290" y="1022"/>
                  </a:lnTo>
                  <a:lnTo>
                    <a:pt x="290" y="1022"/>
                  </a:lnTo>
                  <a:lnTo>
                    <a:pt x="290" y="1022"/>
                  </a:lnTo>
                  <a:lnTo>
                    <a:pt x="291" y="1022"/>
                  </a:lnTo>
                  <a:lnTo>
                    <a:pt x="291" y="1021"/>
                  </a:lnTo>
                  <a:lnTo>
                    <a:pt x="291" y="1021"/>
                  </a:lnTo>
                  <a:lnTo>
                    <a:pt x="291" y="1021"/>
                  </a:lnTo>
                  <a:lnTo>
                    <a:pt x="292" y="1021"/>
                  </a:lnTo>
                  <a:lnTo>
                    <a:pt x="292" y="1021"/>
                  </a:lnTo>
                  <a:lnTo>
                    <a:pt x="292" y="1020"/>
                  </a:lnTo>
                  <a:lnTo>
                    <a:pt x="292" y="1020"/>
                  </a:lnTo>
                  <a:lnTo>
                    <a:pt x="292" y="1020"/>
                  </a:lnTo>
                  <a:lnTo>
                    <a:pt x="292" y="1020"/>
                  </a:lnTo>
                  <a:lnTo>
                    <a:pt x="292" y="1020"/>
                  </a:lnTo>
                  <a:lnTo>
                    <a:pt x="293" y="1020"/>
                  </a:lnTo>
                  <a:lnTo>
                    <a:pt x="293" y="1019"/>
                  </a:lnTo>
                  <a:lnTo>
                    <a:pt x="293" y="1019"/>
                  </a:lnTo>
                  <a:lnTo>
                    <a:pt x="293" y="1019"/>
                  </a:lnTo>
                  <a:lnTo>
                    <a:pt x="293" y="1019"/>
                  </a:lnTo>
                  <a:lnTo>
                    <a:pt x="293" y="1019"/>
                  </a:lnTo>
                  <a:lnTo>
                    <a:pt x="293" y="1019"/>
                  </a:lnTo>
                  <a:lnTo>
                    <a:pt x="294" y="1018"/>
                  </a:lnTo>
                  <a:lnTo>
                    <a:pt x="294" y="1018"/>
                  </a:lnTo>
                  <a:lnTo>
                    <a:pt x="294" y="1018"/>
                  </a:lnTo>
                  <a:lnTo>
                    <a:pt x="294" y="1018"/>
                  </a:lnTo>
                  <a:lnTo>
                    <a:pt x="294" y="1017"/>
                  </a:lnTo>
                  <a:lnTo>
                    <a:pt x="295" y="1017"/>
                  </a:lnTo>
                  <a:lnTo>
                    <a:pt x="295" y="1017"/>
                  </a:lnTo>
                  <a:lnTo>
                    <a:pt x="295" y="1017"/>
                  </a:lnTo>
                  <a:lnTo>
                    <a:pt x="295" y="1017"/>
                  </a:lnTo>
                  <a:lnTo>
                    <a:pt x="295" y="1016"/>
                  </a:lnTo>
                  <a:lnTo>
                    <a:pt x="295" y="1016"/>
                  </a:lnTo>
                  <a:lnTo>
                    <a:pt x="295" y="1016"/>
                  </a:lnTo>
                  <a:lnTo>
                    <a:pt x="296" y="1015"/>
                  </a:lnTo>
                  <a:lnTo>
                    <a:pt x="296" y="1015"/>
                  </a:lnTo>
                  <a:lnTo>
                    <a:pt x="296" y="1015"/>
                  </a:lnTo>
                  <a:lnTo>
                    <a:pt x="296" y="1015"/>
                  </a:lnTo>
                  <a:lnTo>
                    <a:pt x="296" y="1015"/>
                  </a:lnTo>
                  <a:lnTo>
                    <a:pt x="296" y="1014"/>
                  </a:lnTo>
                  <a:lnTo>
                    <a:pt x="297" y="1014"/>
                  </a:lnTo>
                  <a:lnTo>
                    <a:pt x="297" y="1014"/>
                  </a:lnTo>
                  <a:lnTo>
                    <a:pt x="297" y="1014"/>
                  </a:lnTo>
                  <a:lnTo>
                    <a:pt x="297" y="1014"/>
                  </a:lnTo>
                  <a:lnTo>
                    <a:pt x="297" y="1013"/>
                  </a:lnTo>
                  <a:lnTo>
                    <a:pt x="298" y="1013"/>
                  </a:lnTo>
                  <a:lnTo>
                    <a:pt x="298" y="1013"/>
                  </a:lnTo>
                  <a:lnTo>
                    <a:pt x="298" y="1012"/>
                  </a:lnTo>
                  <a:lnTo>
                    <a:pt x="298" y="1012"/>
                  </a:lnTo>
                  <a:lnTo>
                    <a:pt x="298" y="1012"/>
                  </a:lnTo>
                  <a:lnTo>
                    <a:pt x="298" y="1012"/>
                  </a:lnTo>
                  <a:lnTo>
                    <a:pt x="298" y="1011"/>
                  </a:lnTo>
                  <a:lnTo>
                    <a:pt x="299" y="1011"/>
                  </a:lnTo>
                  <a:lnTo>
                    <a:pt x="299" y="1011"/>
                  </a:lnTo>
                  <a:lnTo>
                    <a:pt x="299" y="1011"/>
                  </a:lnTo>
                  <a:lnTo>
                    <a:pt x="299" y="1010"/>
                  </a:lnTo>
                  <a:lnTo>
                    <a:pt x="299" y="1010"/>
                  </a:lnTo>
                  <a:lnTo>
                    <a:pt x="300" y="1010"/>
                  </a:lnTo>
                  <a:lnTo>
                    <a:pt x="300" y="1009"/>
                  </a:lnTo>
                  <a:lnTo>
                    <a:pt x="300" y="1009"/>
                  </a:lnTo>
                  <a:lnTo>
                    <a:pt x="300" y="1009"/>
                  </a:lnTo>
                  <a:lnTo>
                    <a:pt x="300" y="1009"/>
                  </a:lnTo>
                  <a:lnTo>
                    <a:pt x="300" y="1008"/>
                  </a:lnTo>
                  <a:lnTo>
                    <a:pt x="301" y="1008"/>
                  </a:lnTo>
                  <a:lnTo>
                    <a:pt x="301" y="1008"/>
                  </a:lnTo>
                  <a:lnTo>
                    <a:pt x="301" y="1007"/>
                  </a:lnTo>
                  <a:lnTo>
                    <a:pt x="301" y="1007"/>
                  </a:lnTo>
                  <a:lnTo>
                    <a:pt x="301" y="1007"/>
                  </a:lnTo>
                  <a:lnTo>
                    <a:pt x="301" y="1006"/>
                  </a:lnTo>
                  <a:lnTo>
                    <a:pt x="301" y="1006"/>
                  </a:lnTo>
                  <a:lnTo>
                    <a:pt x="302" y="1006"/>
                  </a:lnTo>
                  <a:lnTo>
                    <a:pt x="302" y="1006"/>
                  </a:lnTo>
                  <a:lnTo>
                    <a:pt x="302" y="1005"/>
                  </a:lnTo>
                  <a:lnTo>
                    <a:pt x="302" y="1005"/>
                  </a:lnTo>
                  <a:lnTo>
                    <a:pt x="302" y="1005"/>
                  </a:lnTo>
                  <a:lnTo>
                    <a:pt x="303" y="1004"/>
                  </a:lnTo>
                  <a:lnTo>
                    <a:pt x="303" y="1004"/>
                  </a:lnTo>
                  <a:lnTo>
                    <a:pt x="303" y="1004"/>
                  </a:lnTo>
                  <a:lnTo>
                    <a:pt x="303" y="1003"/>
                  </a:lnTo>
                  <a:lnTo>
                    <a:pt x="303" y="1003"/>
                  </a:lnTo>
                  <a:lnTo>
                    <a:pt x="303" y="1003"/>
                  </a:lnTo>
                  <a:lnTo>
                    <a:pt x="303" y="1002"/>
                  </a:lnTo>
                  <a:lnTo>
                    <a:pt x="304" y="1002"/>
                  </a:lnTo>
                  <a:lnTo>
                    <a:pt x="304" y="1002"/>
                  </a:lnTo>
                  <a:lnTo>
                    <a:pt x="304" y="1001"/>
                  </a:lnTo>
                  <a:lnTo>
                    <a:pt x="304" y="1001"/>
                  </a:lnTo>
                  <a:lnTo>
                    <a:pt x="305" y="1001"/>
                  </a:lnTo>
                  <a:lnTo>
                    <a:pt x="305" y="1000"/>
                  </a:lnTo>
                  <a:lnTo>
                    <a:pt x="305" y="1000"/>
                  </a:lnTo>
                  <a:lnTo>
                    <a:pt x="305" y="1000"/>
                  </a:lnTo>
                  <a:lnTo>
                    <a:pt x="305" y="999"/>
                  </a:lnTo>
                  <a:lnTo>
                    <a:pt x="305" y="999"/>
                  </a:lnTo>
                  <a:lnTo>
                    <a:pt x="305" y="999"/>
                  </a:lnTo>
                  <a:lnTo>
                    <a:pt x="306" y="998"/>
                  </a:lnTo>
                  <a:lnTo>
                    <a:pt x="306" y="998"/>
                  </a:lnTo>
                  <a:lnTo>
                    <a:pt x="306" y="997"/>
                  </a:lnTo>
                  <a:lnTo>
                    <a:pt x="306" y="997"/>
                  </a:lnTo>
                  <a:lnTo>
                    <a:pt x="306" y="997"/>
                  </a:lnTo>
                  <a:lnTo>
                    <a:pt x="306" y="996"/>
                  </a:lnTo>
                  <a:lnTo>
                    <a:pt x="306" y="996"/>
                  </a:lnTo>
                  <a:lnTo>
                    <a:pt x="307" y="996"/>
                  </a:lnTo>
                  <a:lnTo>
                    <a:pt x="307" y="996"/>
                  </a:lnTo>
                  <a:lnTo>
                    <a:pt x="307" y="995"/>
                  </a:lnTo>
                  <a:lnTo>
                    <a:pt x="307" y="995"/>
                  </a:lnTo>
                  <a:lnTo>
                    <a:pt x="307" y="994"/>
                  </a:lnTo>
                  <a:lnTo>
                    <a:pt x="308" y="994"/>
                  </a:lnTo>
                  <a:lnTo>
                    <a:pt x="308" y="994"/>
                  </a:lnTo>
                  <a:lnTo>
                    <a:pt x="308" y="993"/>
                  </a:lnTo>
                  <a:lnTo>
                    <a:pt x="308" y="993"/>
                  </a:lnTo>
                  <a:lnTo>
                    <a:pt x="308" y="992"/>
                  </a:lnTo>
                  <a:lnTo>
                    <a:pt x="308" y="992"/>
                  </a:lnTo>
                  <a:lnTo>
                    <a:pt x="308" y="992"/>
                  </a:lnTo>
                  <a:lnTo>
                    <a:pt x="309" y="991"/>
                  </a:lnTo>
                  <a:lnTo>
                    <a:pt x="309" y="991"/>
                  </a:lnTo>
                  <a:lnTo>
                    <a:pt x="309" y="991"/>
                  </a:lnTo>
                  <a:lnTo>
                    <a:pt x="309" y="990"/>
                  </a:lnTo>
                  <a:lnTo>
                    <a:pt x="310" y="990"/>
                  </a:lnTo>
                  <a:lnTo>
                    <a:pt x="310" y="989"/>
                  </a:lnTo>
                  <a:lnTo>
                    <a:pt x="310" y="989"/>
                  </a:lnTo>
                  <a:lnTo>
                    <a:pt x="310" y="989"/>
                  </a:lnTo>
                  <a:lnTo>
                    <a:pt x="310" y="988"/>
                  </a:lnTo>
                  <a:lnTo>
                    <a:pt x="310" y="988"/>
                  </a:lnTo>
                  <a:lnTo>
                    <a:pt x="310" y="988"/>
                  </a:lnTo>
                  <a:lnTo>
                    <a:pt x="311" y="987"/>
                  </a:lnTo>
                  <a:lnTo>
                    <a:pt x="311" y="987"/>
                  </a:lnTo>
                  <a:lnTo>
                    <a:pt x="311" y="986"/>
                  </a:lnTo>
                  <a:lnTo>
                    <a:pt x="311" y="986"/>
                  </a:lnTo>
                  <a:lnTo>
                    <a:pt x="311" y="986"/>
                  </a:lnTo>
                  <a:lnTo>
                    <a:pt x="311" y="985"/>
                  </a:lnTo>
                  <a:lnTo>
                    <a:pt x="311" y="985"/>
                  </a:lnTo>
                  <a:lnTo>
                    <a:pt x="312" y="984"/>
                  </a:lnTo>
                  <a:lnTo>
                    <a:pt x="312" y="984"/>
                  </a:lnTo>
                  <a:lnTo>
                    <a:pt x="312" y="984"/>
                  </a:lnTo>
                  <a:lnTo>
                    <a:pt x="312" y="983"/>
                  </a:lnTo>
                  <a:lnTo>
                    <a:pt x="312" y="983"/>
                  </a:lnTo>
                  <a:lnTo>
                    <a:pt x="313" y="983"/>
                  </a:lnTo>
                  <a:lnTo>
                    <a:pt x="313" y="982"/>
                  </a:lnTo>
                  <a:lnTo>
                    <a:pt x="313" y="982"/>
                  </a:lnTo>
                  <a:lnTo>
                    <a:pt x="313" y="981"/>
                  </a:lnTo>
                  <a:lnTo>
                    <a:pt x="313" y="981"/>
                  </a:lnTo>
                  <a:lnTo>
                    <a:pt x="313" y="981"/>
                  </a:lnTo>
                  <a:lnTo>
                    <a:pt x="313" y="980"/>
                  </a:lnTo>
                  <a:lnTo>
                    <a:pt x="314" y="980"/>
                  </a:lnTo>
                  <a:lnTo>
                    <a:pt x="314" y="979"/>
                  </a:lnTo>
                  <a:lnTo>
                    <a:pt x="314" y="979"/>
                  </a:lnTo>
                  <a:lnTo>
                    <a:pt x="314" y="978"/>
                  </a:lnTo>
                  <a:lnTo>
                    <a:pt x="315" y="978"/>
                  </a:lnTo>
                  <a:lnTo>
                    <a:pt x="315" y="978"/>
                  </a:lnTo>
                  <a:lnTo>
                    <a:pt x="315" y="977"/>
                  </a:lnTo>
                  <a:lnTo>
                    <a:pt x="315" y="977"/>
                  </a:lnTo>
                  <a:lnTo>
                    <a:pt x="315" y="976"/>
                  </a:lnTo>
                  <a:lnTo>
                    <a:pt x="315" y="976"/>
                  </a:lnTo>
                  <a:lnTo>
                    <a:pt x="315" y="976"/>
                  </a:lnTo>
                  <a:lnTo>
                    <a:pt x="316" y="975"/>
                  </a:lnTo>
                  <a:lnTo>
                    <a:pt x="316" y="975"/>
                  </a:lnTo>
                  <a:lnTo>
                    <a:pt x="316" y="974"/>
                  </a:lnTo>
                  <a:lnTo>
                    <a:pt x="316" y="974"/>
                  </a:lnTo>
                  <a:lnTo>
                    <a:pt x="316" y="974"/>
                  </a:lnTo>
                  <a:lnTo>
                    <a:pt x="316" y="973"/>
                  </a:lnTo>
                  <a:lnTo>
                    <a:pt x="316" y="973"/>
                  </a:lnTo>
                  <a:lnTo>
                    <a:pt x="317" y="973"/>
                  </a:lnTo>
                  <a:lnTo>
                    <a:pt x="317" y="972"/>
                  </a:lnTo>
                  <a:lnTo>
                    <a:pt x="317" y="972"/>
                  </a:lnTo>
                  <a:lnTo>
                    <a:pt x="317" y="971"/>
                  </a:lnTo>
                  <a:lnTo>
                    <a:pt x="317" y="971"/>
                  </a:lnTo>
                  <a:lnTo>
                    <a:pt x="318" y="970"/>
                  </a:lnTo>
                  <a:lnTo>
                    <a:pt x="318" y="970"/>
                  </a:lnTo>
                  <a:lnTo>
                    <a:pt x="318" y="969"/>
                  </a:lnTo>
                  <a:lnTo>
                    <a:pt x="318" y="969"/>
                  </a:lnTo>
                  <a:lnTo>
                    <a:pt x="318" y="969"/>
                  </a:lnTo>
                  <a:lnTo>
                    <a:pt x="318" y="968"/>
                  </a:lnTo>
                  <a:lnTo>
                    <a:pt x="318" y="968"/>
                  </a:lnTo>
                  <a:lnTo>
                    <a:pt x="319" y="968"/>
                  </a:lnTo>
                  <a:lnTo>
                    <a:pt x="319" y="967"/>
                  </a:lnTo>
                  <a:lnTo>
                    <a:pt x="319" y="967"/>
                  </a:lnTo>
                  <a:lnTo>
                    <a:pt x="319" y="966"/>
                  </a:lnTo>
                  <a:lnTo>
                    <a:pt x="320" y="966"/>
                  </a:lnTo>
                  <a:lnTo>
                    <a:pt x="320" y="966"/>
                  </a:lnTo>
                  <a:lnTo>
                    <a:pt x="320" y="965"/>
                  </a:lnTo>
                  <a:lnTo>
                    <a:pt x="320" y="965"/>
                  </a:lnTo>
                  <a:lnTo>
                    <a:pt x="320" y="965"/>
                  </a:lnTo>
                  <a:lnTo>
                    <a:pt x="320" y="964"/>
                  </a:lnTo>
                  <a:lnTo>
                    <a:pt x="320" y="964"/>
                  </a:lnTo>
                  <a:lnTo>
                    <a:pt x="321" y="963"/>
                  </a:lnTo>
                  <a:lnTo>
                    <a:pt x="321" y="963"/>
                  </a:lnTo>
                  <a:lnTo>
                    <a:pt x="321" y="963"/>
                  </a:lnTo>
                  <a:lnTo>
                    <a:pt x="321" y="962"/>
                  </a:lnTo>
                  <a:lnTo>
                    <a:pt x="321" y="962"/>
                  </a:lnTo>
                  <a:lnTo>
                    <a:pt x="321" y="961"/>
                  </a:lnTo>
                  <a:lnTo>
                    <a:pt x="321" y="961"/>
                  </a:lnTo>
                  <a:lnTo>
                    <a:pt x="322" y="961"/>
                  </a:lnTo>
                  <a:lnTo>
                    <a:pt x="322" y="960"/>
                  </a:lnTo>
                  <a:lnTo>
                    <a:pt x="322" y="960"/>
                  </a:lnTo>
                  <a:lnTo>
                    <a:pt x="322" y="960"/>
                  </a:lnTo>
                  <a:lnTo>
                    <a:pt x="322" y="959"/>
                  </a:lnTo>
                  <a:lnTo>
                    <a:pt x="323" y="959"/>
                  </a:lnTo>
                  <a:lnTo>
                    <a:pt x="323" y="958"/>
                  </a:lnTo>
                  <a:lnTo>
                    <a:pt x="323" y="958"/>
                  </a:lnTo>
                  <a:lnTo>
                    <a:pt x="323" y="958"/>
                  </a:lnTo>
                  <a:lnTo>
                    <a:pt x="323" y="957"/>
                  </a:lnTo>
                  <a:lnTo>
                    <a:pt x="323" y="957"/>
                  </a:lnTo>
                  <a:lnTo>
                    <a:pt x="323" y="956"/>
                  </a:lnTo>
                  <a:lnTo>
                    <a:pt x="324" y="956"/>
                  </a:lnTo>
                  <a:lnTo>
                    <a:pt x="324" y="956"/>
                  </a:lnTo>
                  <a:lnTo>
                    <a:pt x="324" y="955"/>
                  </a:lnTo>
                  <a:lnTo>
                    <a:pt x="324" y="955"/>
                  </a:lnTo>
                  <a:lnTo>
                    <a:pt x="324" y="955"/>
                  </a:lnTo>
                  <a:lnTo>
                    <a:pt x="324" y="954"/>
                  </a:lnTo>
                  <a:lnTo>
                    <a:pt x="325" y="954"/>
                  </a:lnTo>
                  <a:lnTo>
                    <a:pt x="325" y="953"/>
                  </a:lnTo>
                  <a:lnTo>
                    <a:pt x="325" y="953"/>
                  </a:lnTo>
                  <a:lnTo>
                    <a:pt x="325" y="953"/>
                  </a:lnTo>
                  <a:lnTo>
                    <a:pt x="325" y="952"/>
                  </a:lnTo>
                  <a:lnTo>
                    <a:pt x="326" y="952"/>
                  </a:lnTo>
                  <a:lnTo>
                    <a:pt x="326" y="951"/>
                  </a:lnTo>
                  <a:lnTo>
                    <a:pt x="326" y="951"/>
                  </a:lnTo>
                  <a:lnTo>
                    <a:pt x="326" y="951"/>
                  </a:lnTo>
                  <a:lnTo>
                    <a:pt x="326" y="951"/>
                  </a:lnTo>
                  <a:lnTo>
                    <a:pt x="326" y="950"/>
                  </a:lnTo>
                  <a:lnTo>
                    <a:pt x="326" y="950"/>
                  </a:lnTo>
                  <a:lnTo>
                    <a:pt x="327" y="950"/>
                  </a:lnTo>
                  <a:lnTo>
                    <a:pt x="327" y="949"/>
                  </a:lnTo>
                  <a:lnTo>
                    <a:pt x="327" y="949"/>
                  </a:lnTo>
                  <a:lnTo>
                    <a:pt x="327" y="948"/>
                  </a:lnTo>
                  <a:lnTo>
                    <a:pt x="327" y="948"/>
                  </a:lnTo>
                  <a:lnTo>
                    <a:pt x="328" y="948"/>
                  </a:lnTo>
                  <a:lnTo>
                    <a:pt x="328" y="948"/>
                  </a:lnTo>
                  <a:lnTo>
                    <a:pt x="328" y="947"/>
                  </a:lnTo>
                  <a:lnTo>
                    <a:pt x="328" y="947"/>
                  </a:lnTo>
                  <a:lnTo>
                    <a:pt x="328" y="946"/>
                  </a:lnTo>
                  <a:lnTo>
                    <a:pt x="328" y="946"/>
                  </a:lnTo>
                  <a:lnTo>
                    <a:pt x="329" y="946"/>
                  </a:lnTo>
                  <a:lnTo>
                    <a:pt x="329" y="945"/>
                  </a:lnTo>
                  <a:lnTo>
                    <a:pt x="329" y="945"/>
                  </a:lnTo>
                  <a:lnTo>
                    <a:pt x="329" y="945"/>
                  </a:lnTo>
                  <a:lnTo>
                    <a:pt x="329" y="945"/>
                  </a:lnTo>
                  <a:lnTo>
                    <a:pt x="329" y="944"/>
                  </a:lnTo>
                  <a:lnTo>
                    <a:pt x="329" y="944"/>
                  </a:lnTo>
                  <a:lnTo>
                    <a:pt x="330" y="943"/>
                  </a:lnTo>
                  <a:lnTo>
                    <a:pt x="330" y="943"/>
                  </a:lnTo>
                  <a:lnTo>
                    <a:pt x="330" y="943"/>
                  </a:lnTo>
                  <a:lnTo>
                    <a:pt x="330" y="943"/>
                  </a:lnTo>
                  <a:lnTo>
                    <a:pt x="330" y="942"/>
                  </a:lnTo>
                  <a:lnTo>
                    <a:pt x="331" y="942"/>
                  </a:lnTo>
                  <a:lnTo>
                    <a:pt x="331" y="942"/>
                  </a:lnTo>
                  <a:lnTo>
                    <a:pt x="331" y="942"/>
                  </a:lnTo>
                  <a:lnTo>
                    <a:pt x="331" y="941"/>
                  </a:lnTo>
                  <a:lnTo>
                    <a:pt x="331" y="941"/>
                  </a:lnTo>
                  <a:lnTo>
                    <a:pt x="331" y="941"/>
                  </a:lnTo>
                  <a:lnTo>
                    <a:pt x="331" y="940"/>
                  </a:lnTo>
                  <a:lnTo>
                    <a:pt x="332" y="940"/>
                  </a:lnTo>
                  <a:lnTo>
                    <a:pt x="332" y="940"/>
                  </a:lnTo>
                  <a:lnTo>
                    <a:pt x="332" y="940"/>
                  </a:lnTo>
                  <a:lnTo>
                    <a:pt x="332" y="939"/>
                  </a:lnTo>
                  <a:lnTo>
                    <a:pt x="332" y="939"/>
                  </a:lnTo>
                  <a:lnTo>
                    <a:pt x="333" y="939"/>
                  </a:lnTo>
                  <a:lnTo>
                    <a:pt x="333" y="938"/>
                  </a:lnTo>
                  <a:lnTo>
                    <a:pt x="333" y="938"/>
                  </a:lnTo>
                  <a:lnTo>
                    <a:pt x="333" y="938"/>
                  </a:lnTo>
                  <a:lnTo>
                    <a:pt x="333" y="938"/>
                  </a:lnTo>
                  <a:lnTo>
                    <a:pt x="333" y="937"/>
                  </a:lnTo>
                  <a:lnTo>
                    <a:pt x="334" y="937"/>
                  </a:lnTo>
                  <a:lnTo>
                    <a:pt x="334" y="937"/>
                  </a:lnTo>
                  <a:lnTo>
                    <a:pt x="334" y="937"/>
                  </a:lnTo>
                  <a:lnTo>
                    <a:pt x="334" y="937"/>
                  </a:lnTo>
                  <a:lnTo>
                    <a:pt x="334" y="936"/>
                  </a:lnTo>
                  <a:lnTo>
                    <a:pt x="334" y="936"/>
                  </a:lnTo>
                  <a:lnTo>
                    <a:pt x="334" y="936"/>
                  </a:lnTo>
                  <a:lnTo>
                    <a:pt x="335" y="935"/>
                  </a:lnTo>
                  <a:lnTo>
                    <a:pt x="335" y="935"/>
                  </a:lnTo>
                  <a:lnTo>
                    <a:pt x="335" y="935"/>
                  </a:lnTo>
                  <a:lnTo>
                    <a:pt x="335" y="935"/>
                  </a:lnTo>
                  <a:lnTo>
                    <a:pt x="335" y="935"/>
                  </a:lnTo>
                  <a:lnTo>
                    <a:pt x="336" y="935"/>
                  </a:lnTo>
                  <a:lnTo>
                    <a:pt x="336" y="934"/>
                  </a:lnTo>
                  <a:lnTo>
                    <a:pt x="336" y="934"/>
                  </a:lnTo>
                  <a:lnTo>
                    <a:pt x="336" y="934"/>
                  </a:lnTo>
                  <a:lnTo>
                    <a:pt x="336" y="933"/>
                  </a:lnTo>
                  <a:lnTo>
                    <a:pt x="336" y="933"/>
                  </a:lnTo>
                  <a:lnTo>
                    <a:pt x="336" y="933"/>
                  </a:lnTo>
                  <a:lnTo>
                    <a:pt x="337" y="933"/>
                  </a:lnTo>
                  <a:lnTo>
                    <a:pt x="337" y="933"/>
                  </a:lnTo>
                  <a:lnTo>
                    <a:pt x="337" y="933"/>
                  </a:lnTo>
                  <a:lnTo>
                    <a:pt x="337" y="933"/>
                  </a:lnTo>
                  <a:lnTo>
                    <a:pt x="338" y="932"/>
                  </a:lnTo>
                  <a:lnTo>
                    <a:pt x="338" y="932"/>
                  </a:lnTo>
                  <a:lnTo>
                    <a:pt x="338" y="932"/>
                  </a:lnTo>
                  <a:lnTo>
                    <a:pt x="338" y="932"/>
                  </a:lnTo>
                  <a:lnTo>
                    <a:pt x="338" y="932"/>
                  </a:lnTo>
                  <a:lnTo>
                    <a:pt x="338" y="932"/>
                  </a:lnTo>
                  <a:lnTo>
                    <a:pt x="338" y="932"/>
                  </a:lnTo>
                  <a:lnTo>
                    <a:pt x="339" y="931"/>
                  </a:lnTo>
                  <a:lnTo>
                    <a:pt x="339" y="931"/>
                  </a:lnTo>
                  <a:lnTo>
                    <a:pt x="339" y="931"/>
                  </a:lnTo>
                  <a:lnTo>
                    <a:pt x="339" y="931"/>
                  </a:lnTo>
                  <a:lnTo>
                    <a:pt x="339" y="931"/>
                  </a:lnTo>
                  <a:lnTo>
                    <a:pt x="339" y="930"/>
                  </a:lnTo>
                  <a:lnTo>
                    <a:pt x="339" y="930"/>
                  </a:lnTo>
                  <a:lnTo>
                    <a:pt x="340" y="930"/>
                  </a:lnTo>
                  <a:lnTo>
                    <a:pt x="340" y="930"/>
                  </a:lnTo>
                  <a:lnTo>
                    <a:pt x="340" y="930"/>
                  </a:lnTo>
                  <a:lnTo>
                    <a:pt x="340" y="930"/>
                  </a:lnTo>
                  <a:lnTo>
                    <a:pt x="340" y="930"/>
                  </a:lnTo>
                  <a:lnTo>
                    <a:pt x="341" y="930"/>
                  </a:lnTo>
                  <a:lnTo>
                    <a:pt x="341" y="930"/>
                  </a:lnTo>
                  <a:lnTo>
                    <a:pt x="341" y="930"/>
                  </a:lnTo>
                  <a:lnTo>
                    <a:pt x="341" y="929"/>
                  </a:lnTo>
                  <a:lnTo>
                    <a:pt x="341" y="929"/>
                  </a:lnTo>
                  <a:lnTo>
                    <a:pt x="341" y="929"/>
                  </a:lnTo>
                  <a:lnTo>
                    <a:pt x="341" y="929"/>
                  </a:lnTo>
                  <a:lnTo>
                    <a:pt x="342" y="929"/>
                  </a:lnTo>
                  <a:lnTo>
                    <a:pt x="342" y="929"/>
                  </a:lnTo>
                  <a:lnTo>
                    <a:pt x="342" y="929"/>
                  </a:lnTo>
                  <a:lnTo>
                    <a:pt x="342" y="929"/>
                  </a:lnTo>
                  <a:lnTo>
                    <a:pt x="343" y="929"/>
                  </a:lnTo>
                  <a:lnTo>
                    <a:pt x="343" y="929"/>
                  </a:lnTo>
                  <a:lnTo>
                    <a:pt x="343" y="928"/>
                  </a:lnTo>
                  <a:lnTo>
                    <a:pt x="343" y="928"/>
                  </a:lnTo>
                  <a:lnTo>
                    <a:pt x="343" y="928"/>
                  </a:lnTo>
                  <a:lnTo>
                    <a:pt x="343" y="928"/>
                  </a:lnTo>
                  <a:lnTo>
                    <a:pt x="343" y="928"/>
                  </a:lnTo>
                  <a:lnTo>
                    <a:pt x="344" y="928"/>
                  </a:lnTo>
                  <a:lnTo>
                    <a:pt x="344" y="928"/>
                  </a:lnTo>
                  <a:lnTo>
                    <a:pt x="344" y="928"/>
                  </a:lnTo>
                  <a:lnTo>
                    <a:pt x="344" y="928"/>
                  </a:lnTo>
                  <a:lnTo>
                    <a:pt x="344" y="928"/>
                  </a:lnTo>
                  <a:lnTo>
                    <a:pt x="344" y="928"/>
                  </a:lnTo>
                  <a:lnTo>
                    <a:pt x="344" y="928"/>
                  </a:lnTo>
                  <a:lnTo>
                    <a:pt x="345" y="928"/>
                  </a:lnTo>
                  <a:lnTo>
                    <a:pt x="345" y="928"/>
                  </a:lnTo>
                  <a:lnTo>
                    <a:pt x="345" y="928"/>
                  </a:lnTo>
                  <a:lnTo>
                    <a:pt x="345" y="928"/>
                  </a:lnTo>
                  <a:lnTo>
                    <a:pt x="345" y="928"/>
                  </a:lnTo>
                  <a:lnTo>
                    <a:pt x="346" y="928"/>
                  </a:lnTo>
                  <a:lnTo>
                    <a:pt x="346" y="928"/>
                  </a:lnTo>
                  <a:lnTo>
                    <a:pt x="346" y="928"/>
                  </a:lnTo>
                  <a:lnTo>
                    <a:pt x="346" y="928"/>
                  </a:lnTo>
                  <a:lnTo>
                    <a:pt x="346" y="928"/>
                  </a:lnTo>
                  <a:lnTo>
                    <a:pt x="346" y="928"/>
                  </a:lnTo>
                  <a:lnTo>
                    <a:pt x="346" y="928"/>
                  </a:lnTo>
                  <a:lnTo>
                    <a:pt x="347" y="928"/>
                  </a:lnTo>
                  <a:lnTo>
                    <a:pt x="347" y="928"/>
                  </a:lnTo>
                  <a:lnTo>
                    <a:pt x="347" y="928"/>
                  </a:lnTo>
                  <a:lnTo>
                    <a:pt x="347" y="929"/>
                  </a:lnTo>
                  <a:lnTo>
                    <a:pt x="348" y="929"/>
                  </a:lnTo>
                  <a:lnTo>
                    <a:pt x="348" y="929"/>
                  </a:lnTo>
                  <a:lnTo>
                    <a:pt x="348" y="929"/>
                  </a:lnTo>
                  <a:lnTo>
                    <a:pt x="348" y="929"/>
                  </a:lnTo>
                  <a:lnTo>
                    <a:pt x="348" y="929"/>
                  </a:lnTo>
                  <a:lnTo>
                    <a:pt x="348" y="929"/>
                  </a:lnTo>
                  <a:lnTo>
                    <a:pt x="348" y="929"/>
                  </a:lnTo>
                  <a:lnTo>
                    <a:pt x="349" y="929"/>
                  </a:lnTo>
                  <a:lnTo>
                    <a:pt x="349" y="929"/>
                  </a:lnTo>
                  <a:lnTo>
                    <a:pt x="349" y="930"/>
                  </a:lnTo>
                  <a:lnTo>
                    <a:pt x="349" y="930"/>
                  </a:lnTo>
                  <a:lnTo>
                    <a:pt x="349" y="930"/>
                  </a:lnTo>
                  <a:lnTo>
                    <a:pt x="349" y="930"/>
                  </a:lnTo>
                  <a:lnTo>
                    <a:pt x="349" y="930"/>
                  </a:lnTo>
                  <a:lnTo>
                    <a:pt x="350" y="930"/>
                  </a:lnTo>
                  <a:lnTo>
                    <a:pt x="350" y="930"/>
                  </a:lnTo>
                  <a:lnTo>
                    <a:pt x="350" y="930"/>
                  </a:lnTo>
                  <a:lnTo>
                    <a:pt x="350" y="930"/>
                  </a:lnTo>
                  <a:lnTo>
                    <a:pt x="350" y="930"/>
                  </a:lnTo>
                  <a:lnTo>
                    <a:pt x="351" y="931"/>
                  </a:lnTo>
                  <a:lnTo>
                    <a:pt x="351" y="931"/>
                  </a:lnTo>
                  <a:lnTo>
                    <a:pt x="351" y="931"/>
                  </a:lnTo>
                  <a:lnTo>
                    <a:pt x="351" y="931"/>
                  </a:lnTo>
                  <a:lnTo>
                    <a:pt x="351" y="931"/>
                  </a:lnTo>
                  <a:lnTo>
                    <a:pt x="351" y="932"/>
                  </a:lnTo>
                  <a:lnTo>
                    <a:pt x="351" y="932"/>
                  </a:lnTo>
                  <a:lnTo>
                    <a:pt x="352" y="932"/>
                  </a:lnTo>
                  <a:lnTo>
                    <a:pt x="352" y="932"/>
                  </a:lnTo>
                  <a:lnTo>
                    <a:pt x="352" y="932"/>
                  </a:lnTo>
                  <a:lnTo>
                    <a:pt x="352" y="932"/>
                  </a:lnTo>
                  <a:lnTo>
                    <a:pt x="352" y="933"/>
                  </a:lnTo>
                  <a:lnTo>
                    <a:pt x="352" y="933"/>
                  </a:lnTo>
                  <a:lnTo>
                    <a:pt x="352" y="933"/>
                  </a:lnTo>
                  <a:lnTo>
                    <a:pt x="353" y="933"/>
                  </a:lnTo>
                  <a:lnTo>
                    <a:pt x="353" y="933"/>
                  </a:lnTo>
                  <a:lnTo>
                    <a:pt x="353" y="933"/>
                  </a:lnTo>
                  <a:lnTo>
                    <a:pt x="353" y="934"/>
                  </a:lnTo>
                  <a:lnTo>
                    <a:pt x="354" y="934"/>
                  </a:lnTo>
                  <a:lnTo>
                    <a:pt x="354" y="934"/>
                  </a:lnTo>
                  <a:lnTo>
                    <a:pt x="354" y="935"/>
                  </a:lnTo>
                  <a:lnTo>
                    <a:pt x="354" y="935"/>
                  </a:lnTo>
                  <a:lnTo>
                    <a:pt x="354" y="935"/>
                  </a:lnTo>
                  <a:lnTo>
                    <a:pt x="354" y="935"/>
                  </a:lnTo>
                  <a:lnTo>
                    <a:pt x="354" y="935"/>
                  </a:lnTo>
                  <a:lnTo>
                    <a:pt x="355" y="936"/>
                  </a:lnTo>
                  <a:lnTo>
                    <a:pt x="355" y="936"/>
                  </a:lnTo>
                  <a:lnTo>
                    <a:pt x="355" y="936"/>
                  </a:lnTo>
                  <a:lnTo>
                    <a:pt x="355" y="937"/>
                  </a:lnTo>
                  <a:lnTo>
                    <a:pt x="355" y="937"/>
                  </a:lnTo>
                  <a:lnTo>
                    <a:pt x="356" y="937"/>
                  </a:lnTo>
                  <a:lnTo>
                    <a:pt x="356" y="937"/>
                  </a:lnTo>
                  <a:lnTo>
                    <a:pt x="356" y="938"/>
                  </a:lnTo>
                  <a:lnTo>
                    <a:pt x="356" y="938"/>
                  </a:lnTo>
                  <a:lnTo>
                    <a:pt x="356" y="938"/>
                  </a:lnTo>
                  <a:lnTo>
                    <a:pt x="356" y="938"/>
                  </a:lnTo>
                  <a:lnTo>
                    <a:pt x="356" y="939"/>
                  </a:lnTo>
                  <a:lnTo>
                    <a:pt x="357" y="939"/>
                  </a:lnTo>
                  <a:lnTo>
                    <a:pt x="357" y="939"/>
                  </a:lnTo>
                  <a:lnTo>
                    <a:pt x="357" y="940"/>
                  </a:lnTo>
                  <a:lnTo>
                    <a:pt x="357" y="940"/>
                  </a:lnTo>
                  <a:lnTo>
                    <a:pt x="357" y="940"/>
                  </a:lnTo>
                  <a:lnTo>
                    <a:pt x="357" y="941"/>
                  </a:lnTo>
                  <a:lnTo>
                    <a:pt x="358" y="941"/>
                  </a:lnTo>
                  <a:lnTo>
                    <a:pt x="358" y="941"/>
                  </a:lnTo>
                  <a:lnTo>
                    <a:pt x="358" y="942"/>
                  </a:lnTo>
                  <a:lnTo>
                    <a:pt x="358" y="942"/>
                  </a:lnTo>
                  <a:lnTo>
                    <a:pt x="358" y="942"/>
                  </a:lnTo>
                  <a:lnTo>
                    <a:pt x="359" y="943"/>
                  </a:lnTo>
                  <a:lnTo>
                    <a:pt x="359" y="943"/>
                  </a:lnTo>
                  <a:lnTo>
                    <a:pt x="359" y="943"/>
                  </a:lnTo>
                  <a:lnTo>
                    <a:pt x="359" y="944"/>
                  </a:lnTo>
                  <a:lnTo>
                    <a:pt x="359" y="944"/>
                  </a:lnTo>
                  <a:lnTo>
                    <a:pt x="359" y="945"/>
                  </a:lnTo>
                  <a:lnTo>
                    <a:pt x="359" y="945"/>
                  </a:lnTo>
                  <a:lnTo>
                    <a:pt x="360" y="945"/>
                  </a:lnTo>
                  <a:lnTo>
                    <a:pt x="360" y="945"/>
                  </a:lnTo>
                  <a:lnTo>
                    <a:pt x="360" y="946"/>
                  </a:lnTo>
                  <a:lnTo>
                    <a:pt x="360" y="946"/>
                  </a:lnTo>
                  <a:lnTo>
                    <a:pt x="360" y="947"/>
                  </a:lnTo>
                  <a:lnTo>
                    <a:pt x="361" y="947"/>
                  </a:lnTo>
                  <a:lnTo>
                    <a:pt x="361" y="948"/>
                  </a:lnTo>
                  <a:lnTo>
                    <a:pt x="361" y="948"/>
                  </a:lnTo>
                  <a:lnTo>
                    <a:pt x="361" y="948"/>
                  </a:lnTo>
                  <a:lnTo>
                    <a:pt x="361" y="949"/>
                  </a:lnTo>
                  <a:lnTo>
                    <a:pt x="361" y="949"/>
                  </a:lnTo>
                  <a:lnTo>
                    <a:pt x="362" y="950"/>
                  </a:lnTo>
                  <a:lnTo>
                    <a:pt x="362" y="950"/>
                  </a:lnTo>
                  <a:lnTo>
                    <a:pt x="362" y="950"/>
                  </a:lnTo>
                  <a:lnTo>
                    <a:pt x="362" y="951"/>
                  </a:lnTo>
                  <a:lnTo>
                    <a:pt x="362" y="951"/>
                  </a:lnTo>
                  <a:lnTo>
                    <a:pt x="362" y="952"/>
                  </a:lnTo>
                  <a:lnTo>
                    <a:pt x="362" y="952"/>
                  </a:lnTo>
                  <a:lnTo>
                    <a:pt x="363" y="953"/>
                  </a:lnTo>
                  <a:lnTo>
                    <a:pt x="363" y="953"/>
                  </a:lnTo>
                  <a:lnTo>
                    <a:pt x="363" y="953"/>
                  </a:lnTo>
                  <a:lnTo>
                    <a:pt x="363" y="954"/>
                  </a:lnTo>
                  <a:lnTo>
                    <a:pt x="363" y="955"/>
                  </a:lnTo>
                  <a:lnTo>
                    <a:pt x="364" y="955"/>
                  </a:lnTo>
                  <a:lnTo>
                    <a:pt x="364" y="955"/>
                  </a:lnTo>
                  <a:lnTo>
                    <a:pt x="364" y="956"/>
                  </a:lnTo>
                  <a:lnTo>
                    <a:pt x="364" y="956"/>
                  </a:lnTo>
                  <a:lnTo>
                    <a:pt x="364" y="957"/>
                  </a:lnTo>
                  <a:lnTo>
                    <a:pt x="364" y="957"/>
                  </a:lnTo>
                  <a:lnTo>
                    <a:pt x="364" y="958"/>
                  </a:lnTo>
                  <a:lnTo>
                    <a:pt x="365" y="958"/>
                  </a:lnTo>
                  <a:lnTo>
                    <a:pt x="365" y="959"/>
                  </a:lnTo>
                  <a:lnTo>
                    <a:pt x="365" y="959"/>
                  </a:lnTo>
                  <a:lnTo>
                    <a:pt x="365" y="960"/>
                  </a:lnTo>
                  <a:lnTo>
                    <a:pt x="366" y="960"/>
                  </a:lnTo>
                  <a:lnTo>
                    <a:pt x="366" y="961"/>
                  </a:lnTo>
                  <a:lnTo>
                    <a:pt x="366" y="961"/>
                  </a:lnTo>
                  <a:lnTo>
                    <a:pt x="366" y="962"/>
                  </a:lnTo>
                  <a:lnTo>
                    <a:pt x="366" y="962"/>
                  </a:lnTo>
                  <a:lnTo>
                    <a:pt x="366" y="963"/>
                  </a:lnTo>
                  <a:lnTo>
                    <a:pt x="366" y="963"/>
                  </a:lnTo>
                  <a:lnTo>
                    <a:pt x="367" y="964"/>
                  </a:lnTo>
                  <a:lnTo>
                    <a:pt x="367" y="964"/>
                  </a:lnTo>
                  <a:lnTo>
                    <a:pt x="367" y="965"/>
                  </a:lnTo>
                  <a:lnTo>
                    <a:pt x="367" y="965"/>
                  </a:lnTo>
                  <a:lnTo>
                    <a:pt x="367" y="966"/>
                  </a:lnTo>
                  <a:lnTo>
                    <a:pt x="367" y="966"/>
                  </a:lnTo>
                  <a:lnTo>
                    <a:pt x="367" y="967"/>
                  </a:lnTo>
                  <a:lnTo>
                    <a:pt x="368" y="968"/>
                  </a:lnTo>
                  <a:lnTo>
                    <a:pt x="368" y="968"/>
                  </a:lnTo>
                  <a:lnTo>
                    <a:pt x="368" y="969"/>
                  </a:lnTo>
                  <a:lnTo>
                    <a:pt x="368" y="969"/>
                  </a:lnTo>
                  <a:lnTo>
                    <a:pt x="368" y="970"/>
                  </a:lnTo>
                  <a:lnTo>
                    <a:pt x="369" y="970"/>
                  </a:lnTo>
                  <a:lnTo>
                    <a:pt x="369" y="971"/>
                  </a:lnTo>
                  <a:lnTo>
                    <a:pt x="369" y="971"/>
                  </a:lnTo>
                  <a:lnTo>
                    <a:pt x="369" y="972"/>
                  </a:lnTo>
                  <a:lnTo>
                    <a:pt x="369" y="973"/>
                  </a:lnTo>
                  <a:lnTo>
                    <a:pt x="369" y="973"/>
                  </a:lnTo>
                  <a:lnTo>
                    <a:pt x="369" y="974"/>
                  </a:lnTo>
                  <a:lnTo>
                    <a:pt x="370" y="974"/>
                  </a:lnTo>
                  <a:lnTo>
                    <a:pt x="370" y="975"/>
                  </a:lnTo>
                  <a:lnTo>
                    <a:pt x="370" y="975"/>
                  </a:lnTo>
                  <a:lnTo>
                    <a:pt x="370" y="976"/>
                  </a:lnTo>
                  <a:lnTo>
                    <a:pt x="371" y="976"/>
                  </a:lnTo>
                  <a:lnTo>
                    <a:pt x="371" y="977"/>
                  </a:lnTo>
                  <a:lnTo>
                    <a:pt x="371" y="978"/>
                  </a:lnTo>
                  <a:lnTo>
                    <a:pt x="371" y="978"/>
                  </a:lnTo>
                  <a:lnTo>
                    <a:pt x="371" y="979"/>
                  </a:lnTo>
                  <a:lnTo>
                    <a:pt x="371" y="979"/>
                  </a:lnTo>
                  <a:lnTo>
                    <a:pt x="371" y="980"/>
                  </a:lnTo>
                  <a:lnTo>
                    <a:pt x="372" y="981"/>
                  </a:lnTo>
                  <a:lnTo>
                    <a:pt x="372" y="981"/>
                  </a:lnTo>
                  <a:lnTo>
                    <a:pt x="372" y="982"/>
                  </a:lnTo>
                  <a:lnTo>
                    <a:pt x="372" y="983"/>
                  </a:lnTo>
                  <a:lnTo>
                    <a:pt x="372" y="983"/>
                  </a:lnTo>
                  <a:lnTo>
                    <a:pt x="372" y="984"/>
                  </a:lnTo>
                  <a:lnTo>
                    <a:pt x="372" y="984"/>
                  </a:lnTo>
                  <a:lnTo>
                    <a:pt x="373" y="985"/>
                  </a:lnTo>
                  <a:lnTo>
                    <a:pt x="373" y="986"/>
                  </a:lnTo>
                  <a:lnTo>
                    <a:pt x="373" y="986"/>
                  </a:lnTo>
                  <a:lnTo>
                    <a:pt x="373" y="987"/>
                  </a:lnTo>
                  <a:lnTo>
                    <a:pt x="373" y="988"/>
                  </a:lnTo>
                  <a:lnTo>
                    <a:pt x="374" y="988"/>
                  </a:lnTo>
                  <a:lnTo>
                    <a:pt x="374" y="989"/>
                  </a:lnTo>
                  <a:lnTo>
                    <a:pt x="374" y="989"/>
                  </a:lnTo>
                  <a:lnTo>
                    <a:pt x="374" y="990"/>
                  </a:lnTo>
                  <a:lnTo>
                    <a:pt x="374" y="991"/>
                  </a:lnTo>
                  <a:lnTo>
                    <a:pt x="374" y="991"/>
                  </a:lnTo>
                  <a:lnTo>
                    <a:pt x="374" y="992"/>
                  </a:lnTo>
                  <a:lnTo>
                    <a:pt x="375" y="992"/>
                  </a:lnTo>
                  <a:lnTo>
                    <a:pt x="375" y="993"/>
                  </a:lnTo>
                  <a:lnTo>
                    <a:pt x="375" y="994"/>
                  </a:lnTo>
                  <a:lnTo>
                    <a:pt x="375" y="994"/>
                  </a:lnTo>
                  <a:lnTo>
                    <a:pt x="376" y="995"/>
                  </a:lnTo>
                  <a:lnTo>
                    <a:pt x="376" y="996"/>
                  </a:lnTo>
                  <a:lnTo>
                    <a:pt x="376" y="996"/>
                  </a:lnTo>
                  <a:lnTo>
                    <a:pt x="376" y="997"/>
                  </a:lnTo>
                  <a:lnTo>
                    <a:pt x="376" y="998"/>
                  </a:lnTo>
                  <a:lnTo>
                    <a:pt x="376" y="998"/>
                  </a:lnTo>
                  <a:lnTo>
                    <a:pt x="376" y="999"/>
                  </a:lnTo>
                  <a:lnTo>
                    <a:pt x="377" y="1000"/>
                  </a:lnTo>
                  <a:lnTo>
                    <a:pt x="377" y="1000"/>
                  </a:lnTo>
                  <a:lnTo>
                    <a:pt x="377" y="1001"/>
                  </a:lnTo>
                  <a:lnTo>
                    <a:pt x="377" y="1002"/>
                  </a:lnTo>
                  <a:lnTo>
                    <a:pt x="377" y="1002"/>
                  </a:lnTo>
                  <a:lnTo>
                    <a:pt x="377" y="1003"/>
                  </a:lnTo>
                  <a:lnTo>
                    <a:pt x="377" y="1004"/>
                  </a:lnTo>
                  <a:lnTo>
                    <a:pt x="378" y="1004"/>
                  </a:lnTo>
                  <a:lnTo>
                    <a:pt x="378" y="1005"/>
                  </a:lnTo>
                  <a:lnTo>
                    <a:pt x="378" y="1006"/>
                  </a:lnTo>
                  <a:lnTo>
                    <a:pt x="378" y="1006"/>
                  </a:lnTo>
                  <a:lnTo>
                    <a:pt x="378" y="1007"/>
                  </a:lnTo>
                  <a:lnTo>
                    <a:pt x="379" y="1007"/>
                  </a:lnTo>
                  <a:lnTo>
                    <a:pt x="379" y="1008"/>
                  </a:lnTo>
                  <a:lnTo>
                    <a:pt x="379" y="1009"/>
                  </a:lnTo>
                  <a:lnTo>
                    <a:pt x="379" y="1009"/>
                  </a:lnTo>
                  <a:lnTo>
                    <a:pt x="379" y="1010"/>
                  </a:lnTo>
                  <a:lnTo>
                    <a:pt x="379" y="1011"/>
                  </a:lnTo>
                  <a:lnTo>
                    <a:pt x="379" y="1012"/>
                  </a:lnTo>
                  <a:lnTo>
                    <a:pt x="380" y="1012"/>
                  </a:lnTo>
                  <a:lnTo>
                    <a:pt x="380" y="1013"/>
                  </a:lnTo>
                  <a:lnTo>
                    <a:pt x="380" y="1014"/>
                  </a:lnTo>
                  <a:lnTo>
                    <a:pt x="380" y="1014"/>
                  </a:lnTo>
                  <a:lnTo>
                    <a:pt x="380" y="1015"/>
                  </a:lnTo>
                  <a:lnTo>
                    <a:pt x="380" y="1015"/>
                  </a:lnTo>
                  <a:lnTo>
                    <a:pt x="380" y="1016"/>
                  </a:lnTo>
                  <a:lnTo>
                    <a:pt x="381" y="1017"/>
                  </a:lnTo>
                  <a:lnTo>
                    <a:pt x="381" y="1017"/>
                  </a:lnTo>
                  <a:lnTo>
                    <a:pt x="381" y="1018"/>
                  </a:lnTo>
                  <a:lnTo>
                    <a:pt x="381" y="1019"/>
                  </a:lnTo>
                  <a:lnTo>
                    <a:pt x="382" y="1019"/>
                  </a:lnTo>
                  <a:lnTo>
                    <a:pt x="382" y="1020"/>
                  </a:lnTo>
                  <a:lnTo>
                    <a:pt x="382" y="1021"/>
                  </a:lnTo>
                  <a:lnTo>
                    <a:pt x="382" y="1022"/>
                  </a:lnTo>
                  <a:lnTo>
                    <a:pt x="382" y="1022"/>
                  </a:lnTo>
                  <a:lnTo>
                    <a:pt x="382" y="1023"/>
                  </a:lnTo>
                  <a:lnTo>
                    <a:pt x="382" y="1024"/>
                  </a:lnTo>
                  <a:lnTo>
                    <a:pt x="383" y="1024"/>
                  </a:lnTo>
                  <a:lnTo>
                    <a:pt x="383" y="1025"/>
                  </a:lnTo>
                  <a:lnTo>
                    <a:pt x="383" y="1025"/>
                  </a:lnTo>
                  <a:lnTo>
                    <a:pt x="383" y="1026"/>
                  </a:lnTo>
                  <a:lnTo>
                    <a:pt x="383" y="1027"/>
                  </a:lnTo>
                  <a:lnTo>
                    <a:pt x="384" y="1027"/>
                  </a:lnTo>
                  <a:lnTo>
                    <a:pt x="384" y="1028"/>
                  </a:lnTo>
                  <a:lnTo>
                    <a:pt x="384" y="1029"/>
                  </a:lnTo>
                  <a:lnTo>
                    <a:pt x="384" y="1029"/>
                  </a:lnTo>
                  <a:lnTo>
                    <a:pt x="384" y="1030"/>
                  </a:lnTo>
                  <a:lnTo>
                    <a:pt x="384" y="1031"/>
                  </a:lnTo>
                  <a:lnTo>
                    <a:pt x="384" y="1031"/>
                  </a:lnTo>
                  <a:lnTo>
                    <a:pt x="385" y="1032"/>
                  </a:lnTo>
                  <a:lnTo>
                    <a:pt x="385" y="1033"/>
                  </a:lnTo>
                  <a:lnTo>
                    <a:pt x="385" y="1034"/>
                  </a:lnTo>
                  <a:lnTo>
                    <a:pt x="385" y="1034"/>
                  </a:lnTo>
                  <a:lnTo>
                    <a:pt x="385" y="1035"/>
                  </a:lnTo>
                  <a:lnTo>
                    <a:pt x="385" y="1035"/>
                  </a:lnTo>
                  <a:lnTo>
                    <a:pt x="386" y="1036"/>
                  </a:lnTo>
                  <a:lnTo>
                    <a:pt x="386" y="1037"/>
                  </a:lnTo>
                  <a:lnTo>
                    <a:pt x="386" y="1037"/>
                  </a:lnTo>
                  <a:lnTo>
                    <a:pt x="386" y="1038"/>
                  </a:lnTo>
                  <a:lnTo>
                    <a:pt x="386" y="1038"/>
                  </a:lnTo>
                  <a:lnTo>
                    <a:pt x="387" y="1039"/>
                  </a:lnTo>
                  <a:lnTo>
                    <a:pt x="387" y="1040"/>
                  </a:lnTo>
                  <a:lnTo>
                    <a:pt x="387" y="1040"/>
                  </a:lnTo>
                  <a:lnTo>
                    <a:pt x="387" y="1041"/>
                  </a:lnTo>
                  <a:lnTo>
                    <a:pt x="387" y="1042"/>
                  </a:lnTo>
                  <a:lnTo>
                    <a:pt x="387" y="1042"/>
                  </a:lnTo>
                  <a:lnTo>
                    <a:pt x="387" y="1043"/>
                  </a:lnTo>
                  <a:lnTo>
                    <a:pt x="388" y="1043"/>
                  </a:lnTo>
                  <a:lnTo>
                    <a:pt x="388" y="1044"/>
                  </a:lnTo>
                  <a:lnTo>
                    <a:pt x="388" y="1045"/>
                  </a:lnTo>
                  <a:lnTo>
                    <a:pt x="388" y="1045"/>
                  </a:lnTo>
                  <a:lnTo>
                    <a:pt x="388" y="1046"/>
                  </a:lnTo>
                  <a:lnTo>
                    <a:pt x="389" y="1047"/>
                  </a:lnTo>
                  <a:lnTo>
                    <a:pt x="389" y="1047"/>
                  </a:lnTo>
                  <a:lnTo>
                    <a:pt x="389" y="1048"/>
                  </a:lnTo>
                  <a:lnTo>
                    <a:pt x="389" y="1048"/>
                  </a:lnTo>
                  <a:lnTo>
                    <a:pt x="389" y="1049"/>
                  </a:lnTo>
                  <a:lnTo>
                    <a:pt x="389" y="1050"/>
                  </a:lnTo>
                  <a:lnTo>
                    <a:pt x="389" y="1050"/>
                  </a:lnTo>
                  <a:lnTo>
                    <a:pt x="390" y="1051"/>
                  </a:lnTo>
                  <a:lnTo>
                    <a:pt x="390" y="1052"/>
                  </a:lnTo>
                  <a:lnTo>
                    <a:pt x="390" y="1052"/>
                  </a:lnTo>
                  <a:lnTo>
                    <a:pt x="390" y="1053"/>
                  </a:lnTo>
                  <a:lnTo>
                    <a:pt x="390" y="1053"/>
                  </a:lnTo>
                  <a:lnTo>
                    <a:pt x="390" y="1054"/>
                  </a:lnTo>
                  <a:lnTo>
                    <a:pt x="391" y="1055"/>
                  </a:lnTo>
                  <a:lnTo>
                    <a:pt x="391" y="1055"/>
                  </a:lnTo>
                  <a:lnTo>
                    <a:pt x="391" y="1056"/>
                  </a:lnTo>
                  <a:lnTo>
                    <a:pt x="391" y="1057"/>
                  </a:lnTo>
                  <a:lnTo>
                    <a:pt x="391" y="1057"/>
                  </a:lnTo>
                  <a:lnTo>
                    <a:pt x="392" y="1058"/>
                  </a:lnTo>
                  <a:lnTo>
                    <a:pt x="392" y="1058"/>
                  </a:lnTo>
                  <a:lnTo>
                    <a:pt x="392" y="1059"/>
                  </a:lnTo>
                  <a:lnTo>
                    <a:pt x="392" y="1059"/>
                  </a:lnTo>
                  <a:lnTo>
                    <a:pt x="392" y="1060"/>
                  </a:lnTo>
                  <a:lnTo>
                    <a:pt x="392" y="1060"/>
                  </a:lnTo>
                  <a:lnTo>
                    <a:pt x="392" y="1061"/>
                  </a:lnTo>
                  <a:lnTo>
                    <a:pt x="393" y="1062"/>
                  </a:lnTo>
                  <a:lnTo>
                    <a:pt x="393" y="1062"/>
                  </a:lnTo>
                  <a:lnTo>
                    <a:pt x="393" y="1063"/>
                  </a:lnTo>
                  <a:lnTo>
                    <a:pt x="393" y="1063"/>
                  </a:lnTo>
                  <a:lnTo>
                    <a:pt x="393" y="1064"/>
                  </a:lnTo>
                  <a:lnTo>
                    <a:pt x="394" y="1064"/>
                  </a:lnTo>
                  <a:lnTo>
                    <a:pt x="394" y="1065"/>
                  </a:lnTo>
                  <a:lnTo>
                    <a:pt x="394" y="1065"/>
                  </a:lnTo>
                  <a:lnTo>
                    <a:pt x="394" y="1066"/>
                  </a:lnTo>
                  <a:lnTo>
                    <a:pt x="394" y="1066"/>
                  </a:lnTo>
                  <a:lnTo>
                    <a:pt x="394" y="1067"/>
                  </a:lnTo>
                  <a:lnTo>
                    <a:pt x="395" y="1067"/>
                  </a:lnTo>
                  <a:lnTo>
                    <a:pt x="395" y="1068"/>
                  </a:lnTo>
                  <a:lnTo>
                    <a:pt x="395" y="1068"/>
                  </a:lnTo>
                  <a:lnTo>
                    <a:pt x="395" y="1069"/>
                  </a:lnTo>
                  <a:lnTo>
                    <a:pt x="395" y="1070"/>
                  </a:lnTo>
                  <a:lnTo>
                    <a:pt x="395" y="1070"/>
                  </a:lnTo>
                  <a:lnTo>
                    <a:pt x="395" y="1070"/>
                  </a:lnTo>
                  <a:lnTo>
                    <a:pt x="396" y="1071"/>
                  </a:lnTo>
                  <a:lnTo>
                    <a:pt x="396" y="1071"/>
                  </a:lnTo>
                  <a:lnTo>
                    <a:pt x="396" y="1072"/>
                  </a:lnTo>
                  <a:lnTo>
                    <a:pt x="396" y="1073"/>
                  </a:lnTo>
                  <a:lnTo>
                    <a:pt x="396" y="1073"/>
                  </a:lnTo>
                  <a:lnTo>
                    <a:pt x="397" y="1073"/>
                  </a:lnTo>
                  <a:lnTo>
                    <a:pt x="397" y="1074"/>
                  </a:lnTo>
                  <a:lnTo>
                    <a:pt x="397" y="1075"/>
                  </a:lnTo>
                  <a:lnTo>
                    <a:pt x="397" y="1075"/>
                  </a:lnTo>
                  <a:lnTo>
                    <a:pt x="397" y="1075"/>
                  </a:lnTo>
                  <a:lnTo>
                    <a:pt x="397" y="1076"/>
                  </a:lnTo>
                  <a:lnTo>
                    <a:pt x="397" y="1076"/>
                  </a:lnTo>
                  <a:lnTo>
                    <a:pt x="398" y="1076"/>
                  </a:lnTo>
                  <a:lnTo>
                    <a:pt x="398" y="1077"/>
                  </a:lnTo>
                  <a:lnTo>
                    <a:pt x="398" y="1078"/>
                  </a:lnTo>
                  <a:lnTo>
                    <a:pt x="398" y="1078"/>
                  </a:lnTo>
                  <a:lnTo>
                    <a:pt x="399" y="1078"/>
                  </a:lnTo>
                  <a:lnTo>
                    <a:pt x="399" y="1079"/>
                  </a:lnTo>
                  <a:lnTo>
                    <a:pt x="399" y="1079"/>
                  </a:lnTo>
                  <a:lnTo>
                    <a:pt x="399" y="1080"/>
                  </a:lnTo>
                  <a:lnTo>
                    <a:pt x="399" y="1080"/>
                  </a:lnTo>
                  <a:lnTo>
                    <a:pt x="399" y="1081"/>
                  </a:lnTo>
                  <a:lnTo>
                    <a:pt x="399" y="1081"/>
                  </a:lnTo>
                  <a:lnTo>
                    <a:pt x="400" y="1081"/>
                  </a:lnTo>
                  <a:lnTo>
                    <a:pt x="400" y="1082"/>
                  </a:lnTo>
                  <a:lnTo>
                    <a:pt x="400" y="1082"/>
                  </a:lnTo>
                  <a:lnTo>
                    <a:pt x="400" y="1083"/>
                  </a:lnTo>
                  <a:lnTo>
                    <a:pt x="400" y="1083"/>
                  </a:lnTo>
                  <a:lnTo>
                    <a:pt x="400" y="1083"/>
                  </a:lnTo>
                  <a:lnTo>
                    <a:pt x="400" y="1084"/>
                  </a:lnTo>
                  <a:lnTo>
                    <a:pt x="401" y="1084"/>
                  </a:lnTo>
                  <a:lnTo>
                    <a:pt x="401" y="1085"/>
                  </a:lnTo>
                  <a:lnTo>
                    <a:pt x="401" y="1085"/>
                  </a:lnTo>
                  <a:lnTo>
                    <a:pt x="401" y="1085"/>
                  </a:lnTo>
                  <a:lnTo>
                    <a:pt x="401" y="1085"/>
                  </a:lnTo>
                  <a:lnTo>
                    <a:pt x="402" y="1086"/>
                  </a:lnTo>
                  <a:lnTo>
                    <a:pt x="402" y="1086"/>
                  </a:lnTo>
                  <a:lnTo>
                    <a:pt x="402" y="1086"/>
                  </a:lnTo>
                  <a:lnTo>
                    <a:pt x="402" y="1087"/>
                  </a:lnTo>
                  <a:lnTo>
                    <a:pt x="402" y="1087"/>
                  </a:lnTo>
                  <a:lnTo>
                    <a:pt x="402" y="1088"/>
                  </a:lnTo>
                  <a:lnTo>
                    <a:pt x="402" y="1088"/>
                  </a:lnTo>
                  <a:lnTo>
                    <a:pt x="403" y="1088"/>
                  </a:lnTo>
                  <a:lnTo>
                    <a:pt x="403" y="1088"/>
                  </a:lnTo>
                  <a:lnTo>
                    <a:pt x="403" y="1089"/>
                  </a:lnTo>
                  <a:lnTo>
                    <a:pt x="403" y="1089"/>
                  </a:lnTo>
                  <a:lnTo>
                    <a:pt x="404" y="1089"/>
                  </a:lnTo>
                  <a:lnTo>
                    <a:pt x="404" y="1089"/>
                  </a:lnTo>
                  <a:lnTo>
                    <a:pt x="404" y="1090"/>
                  </a:lnTo>
                  <a:lnTo>
                    <a:pt x="404" y="1090"/>
                  </a:lnTo>
                  <a:lnTo>
                    <a:pt x="404" y="1090"/>
                  </a:lnTo>
                  <a:lnTo>
                    <a:pt x="404" y="1091"/>
                  </a:lnTo>
                  <a:lnTo>
                    <a:pt x="404" y="1091"/>
                  </a:lnTo>
                  <a:lnTo>
                    <a:pt x="405" y="1091"/>
                  </a:lnTo>
                  <a:lnTo>
                    <a:pt x="405" y="1091"/>
                  </a:lnTo>
                  <a:lnTo>
                    <a:pt x="405" y="1092"/>
                  </a:lnTo>
                  <a:lnTo>
                    <a:pt x="405" y="1092"/>
                  </a:lnTo>
                  <a:lnTo>
                    <a:pt x="405" y="1092"/>
                  </a:lnTo>
                  <a:lnTo>
                    <a:pt x="405" y="1092"/>
                  </a:lnTo>
                  <a:lnTo>
                    <a:pt x="405" y="1093"/>
                  </a:lnTo>
                  <a:lnTo>
                    <a:pt x="406" y="1093"/>
                  </a:lnTo>
                  <a:lnTo>
                    <a:pt x="406" y="1093"/>
                  </a:lnTo>
                  <a:lnTo>
                    <a:pt x="406" y="1093"/>
                  </a:lnTo>
                  <a:lnTo>
                    <a:pt x="406" y="1093"/>
                  </a:lnTo>
                  <a:lnTo>
                    <a:pt x="406" y="1094"/>
                  </a:lnTo>
                  <a:lnTo>
                    <a:pt x="407" y="1094"/>
                  </a:lnTo>
                  <a:lnTo>
                    <a:pt x="407" y="1094"/>
                  </a:lnTo>
                  <a:lnTo>
                    <a:pt x="407" y="1094"/>
                  </a:lnTo>
                  <a:lnTo>
                    <a:pt x="407" y="1094"/>
                  </a:lnTo>
                  <a:lnTo>
                    <a:pt x="407" y="1094"/>
                  </a:lnTo>
                  <a:lnTo>
                    <a:pt x="407" y="1094"/>
                  </a:lnTo>
                  <a:lnTo>
                    <a:pt x="407" y="1095"/>
                  </a:lnTo>
                  <a:lnTo>
                    <a:pt x="408" y="1095"/>
                  </a:lnTo>
                  <a:lnTo>
                    <a:pt x="408" y="1095"/>
                  </a:lnTo>
                  <a:lnTo>
                    <a:pt x="408" y="1095"/>
                  </a:lnTo>
                  <a:lnTo>
                    <a:pt x="408" y="1095"/>
                  </a:lnTo>
                  <a:lnTo>
                    <a:pt x="409" y="1095"/>
                  </a:lnTo>
                  <a:lnTo>
                    <a:pt x="409" y="1096"/>
                  </a:lnTo>
                  <a:lnTo>
                    <a:pt x="409" y="1096"/>
                  </a:lnTo>
                  <a:lnTo>
                    <a:pt x="409" y="1096"/>
                  </a:lnTo>
                  <a:lnTo>
                    <a:pt x="409" y="1096"/>
                  </a:lnTo>
                  <a:lnTo>
                    <a:pt x="409" y="1096"/>
                  </a:lnTo>
                  <a:lnTo>
                    <a:pt x="409" y="1096"/>
                  </a:lnTo>
                  <a:lnTo>
                    <a:pt x="410" y="1096"/>
                  </a:lnTo>
                  <a:lnTo>
                    <a:pt x="410" y="1096"/>
                  </a:lnTo>
                  <a:lnTo>
                    <a:pt x="410" y="1096"/>
                  </a:lnTo>
                  <a:lnTo>
                    <a:pt x="410" y="1096"/>
                  </a:lnTo>
                  <a:lnTo>
                    <a:pt x="410" y="1096"/>
                  </a:lnTo>
                  <a:lnTo>
                    <a:pt x="410" y="1096"/>
                  </a:lnTo>
                  <a:lnTo>
                    <a:pt x="410" y="1096"/>
                  </a:lnTo>
                  <a:lnTo>
                    <a:pt x="411" y="1096"/>
                  </a:lnTo>
                  <a:lnTo>
                    <a:pt x="411" y="1096"/>
                  </a:lnTo>
                  <a:lnTo>
                    <a:pt x="411" y="1096"/>
                  </a:lnTo>
                  <a:lnTo>
                    <a:pt x="411" y="1096"/>
                  </a:lnTo>
                  <a:lnTo>
                    <a:pt x="411" y="1096"/>
                  </a:lnTo>
                  <a:lnTo>
                    <a:pt x="412" y="1096"/>
                  </a:lnTo>
                  <a:lnTo>
                    <a:pt x="412" y="1096"/>
                  </a:lnTo>
                  <a:lnTo>
                    <a:pt x="412" y="1096"/>
                  </a:lnTo>
                  <a:lnTo>
                    <a:pt x="412" y="1096"/>
                  </a:lnTo>
                  <a:lnTo>
                    <a:pt x="412" y="1096"/>
                  </a:lnTo>
                  <a:lnTo>
                    <a:pt x="412" y="1096"/>
                  </a:lnTo>
                  <a:lnTo>
                    <a:pt x="412" y="1096"/>
                  </a:lnTo>
                  <a:lnTo>
                    <a:pt x="413" y="1096"/>
                  </a:lnTo>
                  <a:lnTo>
                    <a:pt x="413" y="1096"/>
                  </a:lnTo>
                  <a:lnTo>
                    <a:pt x="413" y="1096"/>
                  </a:lnTo>
                  <a:lnTo>
                    <a:pt x="413" y="1096"/>
                  </a:lnTo>
                  <a:lnTo>
                    <a:pt x="413" y="1096"/>
                  </a:lnTo>
                  <a:lnTo>
                    <a:pt x="413" y="1096"/>
                  </a:lnTo>
                  <a:lnTo>
                    <a:pt x="413" y="1096"/>
                  </a:lnTo>
                  <a:lnTo>
                    <a:pt x="414" y="1096"/>
                  </a:lnTo>
                  <a:lnTo>
                    <a:pt x="414" y="1096"/>
                  </a:lnTo>
                  <a:lnTo>
                    <a:pt x="414" y="1096"/>
                  </a:lnTo>
                  <a:lnTo>
                    <a:pt x="414" y="1096"/>
                  </a:lnTo>
                  <a:lnTo>
                    <a:pt x="415" y="1096"/>
                  </a:lnTo>
                  <a:lnTo>
                    <a:pt x="415" y="1096"/>
                  </a:lnTo>
                  <a:lnTo>
                    <a:pt x="415" y="1095"/>
                  </a:lnTo>
                  <a:lnTo>
                    <a:pt x="415" y="1095"/>
                  </a:lnTo>
                  <a:lnTo>
                    <a:pt x="415" y="1095"/>
                  </a:lnTo>
                  <a:lnTo>
                    <a:pt x="415" y="1095"/>
                  </a:lnTo>
                  <a:lnTo>
                    <a:pt x="415" y="1095"/>
                  </a:lnTo>
                  <a:lnTo>
                    <a:pt x="416" y="1095"/>
                  </a:lnTo>
                  <a:lnTo>
                    <a:pt x="416" y="1094"/>
                  </a:lnTo>
                  <a:lnTo>
                    <a:pt x="416" y="1094"/>
                  </a:lnTo>
                  <a:lnTo>
                    <a:pt x="416" y="1094"/>
                  </a:lnTo>
                  <a:lnTo>
                    <a:pt x="416" y="1094"/>
                  </a:lnTo>
                  <a:lnTo>
                    <a:pt x="417" y="1094"/>
                  </a:lnTo>
                  <a:lnTo>
                    <a:pt x="417" y="1094"/>
                  </a:lnTo>
                  <a:lnTo>
                    <a:pt x="417" y="1094"/>
                  </a:lnTo>
                  <a:lnTo>
                    <a:pt x="417" y="1093"/>
                  </a:lnTo>
                  <a:lnTo>
                    <a:pt x="417" y="1093"/>
                  </a:lnTo>
                  <a:lnTo>
                    <a:pt x="417" y="1093"/>
                  </a:lnTo>
                  <a:lnTo>
                    <a:pt x="417" y="1093"/>
                  </a:lnTo>
                  <a:lnTo>
                    <a:pt x="418" y="1093"/>
                  </a:lnTo>
                  <a:lnTo>
                    <a:pt x="418" y="1092"/>
                  </a:lnTo>
                  <a:lnTo>
                    <a:pt x="418" y="1092"/>
                  </a:lnTo>
                  <a:lnTo>
                    <a:pt x="418" y="1092"/>
                  </a:lnTo>
                  <a:lnTo>
                    <a:pt x="418" y="1091"/>
                  </a:lnTo>
                  <a:lnTo>
                    <a:pt x="418" y="1091"/>
                  </a:lnTo>
                  <a:lnTo>
                    <a:pt x="419" y="1091"/>
                  </a:lnTo>
                  <a:lnTo>
                    <a:pt x="419" y="1091"/>
                  </a:lnTo>
                  <a:lnTo>
                    <a:pt x="419" y="1091"/>
                  </a:lnTo>
                  <a:lnTo>
                    <a:pt x="419" y="1090"/>
                  </a:lnTo>
                  <a:lnTo>
                    <a:pt x="419" y="1090"/>
                  </a:lnTo>
                  <a:lnTo>
                    <a:pt x="420" y="1089"/>
                  </a:lnTo>
                  <a:lnTo>
                    <a:pt x="420" y="1089"/>
                  </a:lnTo>
                  <a:lnTo>
                    <a:pt x="420" y="1089"/>
                  </a:lnTo>
                  <a:lnTo>
                    <a:pt x="420" y="1089"/>
                  </a:lnTo>
                  <a:lnTo>
                    <a:pt x="420" y="1088"/>
                  </a:lnTo>
                  <a:lnTo>
                    <a:pt x="420" y="1088"/>
                  </a:lnTo>
                  <a:lnTo>
                    <a:pt x="420" y="1088"/>
                  </a:lnTo>
                  <a:lnTo>
                    <a:pt x="421" y="1088"/>
                  </a:lnTo>
                  <a:lnTo>
                    <a:pt x="421" y="1087"/>
                  </a:lnTo>
                  <a:lnTo>
                    <a:pt x="421" y="1087"/>
                  </a:lnTo>
                  <a:lnTo>
                    <a:pt x="421" y="1086"/>
                  </a:lnTo>
                  <a:lnTo>
                    <a:pt x="421" y="1086"/>
                  </a:lnTo>
                  <a:lnTo>
                    <a:pt x="422" y="1086"/>
                  </a:lnTo>
                  <a:lnTo>
                    <a:pt x="422" y="1085"/>
                  </a:lnTo>
                  <a:lnTo>
                    <a:pt x="422" y="1085"/>
                  </a:lnTo>
                  <a:lnTo>
                    <a:pt x="422" y="1085"/>
                  </a:lnTo>
                  <a:lnTo>
                    <a:pt x="422" y="1084"/>
                  </a:lnTo>
                  <a:lnTo>
                    <a:pt x="422" y="1084"/>
                  </a:lnTo>
                  <a:lnTo>
                    <a:pt x="423" y="1083"/>
                  </a:lnTo>
                  <a:lnTo>
                    <a:pt x="423" y="1083"/>
                  </a:lnTo>
                  <a:lnTo>
                    <a:pt x="423" y="1083"/>
                  </a:lnTo>
                  <a:lnTo>
                    <a:pt x="423" y="1082"/>
                  </a:lnTo>
                  <a:lnTo>
                    <a:pt x="423" y="1082"/>
                  </a:lnTo>
                  <a:lnTo>
                    <a:pt x="423" y="1081"/>
                  </a:lnTo>
                  <a:lnTo>
                    <a:pt x="423" y="1081"/>
                  </a:lnTo>
                  <a:lnTo>
                    <a:pt x="424" y="1080"/>
                  </a:lnTo>
                  <a:lnTo>
                    <a:pt x="424" y="1080"/>
                  </a:lnTo>
                  <a:lnTo>
                    <a:pt x="424" y="1080"/>
                  </a:lnTo>
                  <a:lnTo>
                    <a:pt x="424" y="1079"/>
                  </a:lnTo>
                  <a:lnTo>
                    <a:pt x="424" y="1079"/>
                  </a:lnTo>
                  <a:lnTo>
                    <a:pt x="425" y="1078"/>
                  </a:lnTo>
                  <a:lnTo>
                    <a:pt x="425" y="1078"/>
                  </a:lnTo>
                  <a:lnTo>
                    <a:pt x="425" y="1077"/>
                  </a:lnTo>
                  <a:lnTo>
                    <a:pt x="425" y="1077"/>
                  </a:lnTo>
                  <a:lnTo>
                    <a:pt x="425" y="1076"/>
                  </a:lnTo>
                  <a:lnTo>
                    <a:pt x="425" y="1076"/>
                  </a:lnTo>
                  <a:lnTo>
                    <a:pt x="425" y="1075"/>
                  </a:lnTo>
                  <a:lnTo>
                    <a:pt x="426" y="1075"/>
                  </a:lnTo>
                  <a:lnTo>
                    <a:pt x="426" y="1074"/>
                  </a:lnTo>
                  <a:lnTo>
                    <a:pt x="426" y="1074"/>
                  </a:lnTo>
                  <a:lnTo>
                    <a:pt x="426" y="1073"/>
                  </a:lnTo>
                  <a:lnTo>
                    <a:pt x="426" y="1073"/>
                  </a:lnTo>
                  <a:lnTo>
                    <a:pt x="427" y="1072"/>
                  </a:lnTo>
                  <a:lnTo>
                    <a:pt x="427" y="1071"/>
                  </a:lnTo>
                  <a:lnTo>
                    <a:pt x="427" y="1071"/>
                  </a:lnTo>
                  <a:lnTo>
                    <a:pt x="427" y="1070"/>
                  </a:lnTo>
                  <a:lnTo>
                    <a:pt x="427" y="1070"/>
                  </a:lnTo>
                  <a:lnTo>
                    <a:pt x="427" y="1069"/>
                  </a:lnTo>
                  <a:lnTo>
                    <a:pt x="428" y="1069"/>
                  </a:lnTo>
                  <a:lnTo>
                    <a:pt x="428" y="1068"/>
                  </a:lnTo>
                  <a:lnTo>
                    <a:pt x="428" y="1068"/>
                  </a:lnTo>
                  <a:lnTo>
                    <a:pt x="428" y="1067"/>
                  </a:lnTo>
                  <a:lnTo>
                    <a:pt x="428" y="1066"/>
                  </a:lnTo>
                  <a:lnTo>
                    <a:pt x="428" y="1066"/>
                  </a:lnTo>
                  <a:lnTo>
                    <a:pt x="428" y="1065"/>
                  </a:lnTo>
                  <a:lnTo>
                    <a:pt x="429" y="1065"/>
                  </a:lnTo>
                  <a:lnTo>
                    <a:pt x="429" y="1064"/>
                  </a:lnTo>
                  <a:lnTo>
                    <a:pt x="429" y="1063"/>
                  </a:lnTo>
                  <a:lnTo>
                    <a:pt x="429" y="1063"/>
                  </a:lnTo>
                  <a:lnTo>
                    <a:pt x="429" y="1062"/>
                  </a:lnTo>
                  <a:lnTo>
                    <a:pt x="430" y="1062"/>
                  </a:lnTo>
                  <a:lnTo>
                    <a:pt x="430" y="1061"/>
                  </a:lnTo>
                  <a:lnTo>
                    <a:pt x="430" y="1060"/>
                  </a:lnTo>
                  <a:lnTo>
                    <a:pt x="430" y="1060"/>
                  </a:lnTo>
                  <a:lnTo>
                    <a:pt x="430" y="1059"/>
                  </a:lnTo>
                  <a:lnTo>
                    <a:pt x="430" y="1058"/>
                  </a:lnTo>
                  <a:lnTo>
                    <a:pt x="430" y="1058"/>
                  </a:lnTo>
                  <a:lnTo>
                    <a:pt x="431" y="1057"/>
                  </a:lnTo>
                  <a:lnTo>
                    <a:pt x="431" y="1056"/>
                  </a:lnTo>
                  <a:lnTo>
                    <a:pt x="431" y="1056"/>
                  </a:lnTo>
                  <a:lnTo>
                    <a:pt x="431" y="1055"/>
                  </a:lnTo>
                  <a:lnTo>
                    <a:pt x="432" y="1054"/>
                  </a:lnTo>
                  <a:lnTo>
                    <a:pt x="432" y="1053"/>
                  </a:lnTo>
                  <a:lnTo>
                    <a:pt x="432" y="1053"/>
                  </a:lnTo>
                  <a:lnTo>
                    <a:pt x="432" y="1052"/>
                  </a:lnTo>
                  <a:lnTo>
                    <a:pt x="432" y="1052"/>
                  </a:lnTo>
                  <a:lnTo>
                    <a:pt x="432" y="1051"/>
                  </a:lnTo>
                  <a:lnTo>
                    <a:pt x="432" y="1050"/>
                  </a:lnTo>
                  <a:lnTo>
                    <a:pt x="433" y="1049"/>
                  </a:lnTo>
                  <a:lnTo>
                    <a:pt x="433" y="1049"/>
                  </a:lnTo>
                  <a:lnTo>
                    <a:pt x="433" y="1048"/>
                  </a:lnTo>
                  <a:lnTo>
                    <a:pt x="433" y="1047"/>
                  </a:lnTo>
                  <a:lnTo>
                    <a:pt x="433" y="1047"/>
                  </a:lnTo>
                  <a:lnTo>
                    <a:pt x="433" y="1046"/>
                  </a:lnTo>
                  <a:lnTo>
                    <a:pt x="433" y="1045"/>
                  </a:lnTo>
                  <a:lnTo>
                    <a:pt x="434" y="1044"/>
                  </a:lnTo>
                  <a:lnTo>
                    <a:pt x="434" y="1043"/>
                  </a:lnTo>
                  <a:lnTo>
                    <a:pt x="434" y="1043"/>
                  </a:lnTo>
                  <a:lnTo>
                    <a:pt x="434" y="1042"/>
                  </a:lnTo>
                  <a:lnTo>
                    <a:pt x="434" y="1041"/>
                  </a:lnTo>
                  <a:lnTo>
                    <a:pt x="435" y="1040"/>
                  </a:lnTo>
                  <a:lnTo>
                    <a:pt x="435" y="1040"/>
                  </a:lnTo>
                  <a:lnTo>
                    <a:pt x="435" y="1039"/>
                  </a:lnTo>
                  <a:lnTo>
                    <a:pt x="435" y="1038"/>
                  </a:lnTo>
                  <a:lnTo>
                    <a:pt x="435" y="1037"/>
                  </a:lnTo>
                  <a:lnTo>
                    <a:pt x="435" y="1037"/>
                  </a:lnTo>
                  <a:lnTo>
                    <a:pt x="435" y="1036"/>
                  </a:lnTo>
                  <a:lnTo>
                    <a:pt x="436" y="1035"/>
                  </a:lnTo>
                  <a:lnTo>
                    <a:pt x="436" y="1034"/>
                  </a:lnTo>
                  <a:lnTo>
                    <a:pt x="436" y="1034"/>
                  </a:lnTo>
                  <a:lnTo>
                    <a:pt x="436" y="1033"/>
                  </a:lnTo>
                  <a:lnTo>
                    <a:pt x="437" y="1032"/>
                  </a:lnTo>
                  <a:lnTo>
                    <a:pt x="437" y="1031"/>
                  </a:lnTo>
                  <a:lnTo>
                    <a:pt x="437" y="1030"/>
                  </a:lnTo>
                  <a:lnTo>
                    <a:pt x="437" y="1030"/>
                  </a:lnTo>
                  <a:lnTo>
                    <a:pt x="437" y="1029"/>
                  </a:lnTo>
                  <a:lnTo>
                    <a:pt x="437" y="1028"/>
                  </a:lnTo>
                  <a:lnTo>
                    <a:pt x="437" y="1027"/>
                  </a:lnTo>
                  <a:lnTo>
                    <a:pt x="438" y="1026"/>
                  </a:lnTo>
                  <a:lnTo>
                    <a:pt x="438" y="1025"/>
                  </a:lnTo>
                  <a:lnTo>
                    <a:pt x="438" y="1025"/>
                  </a:lnTo>
                  <a:lnTo>
                    <a:pt x="438" y="1024"/>
                  </a:lnTo>
                  <a:lnTo>
                    <a:pt x="438" y="1023"/>
                  </a:lnTo>
                  <a:lnTo>
                    <a:pt x="438" y="1022"/>
                  </a:lnTo>
                  <a:lnTo>
                    <a:pt x="438" y="1021"/>
                  </a:lnTo>
                  <a:lnTo>
                    <a:pt x="439" y="1020"/>
                  </a:lnTo>
                  <a:lnTo>
                    <a:pt x="439" y="1020"/>
                  </a:lnTo>
                  <a:lnTo>
                    <a:pt x="439" y="1019"/>
                  </a:lnTo>
                  <a:lnTo>
                    <a:pt x="439" y="1018"/>
                  </a:lnTo>
                  <a:lnTo>
                    <a:pt x="439" y="1017"/>
                  </a:lnTo>
                  <a:lnTo>
                    <a:pt x="440" y="1016"/>
                  </a:lnTo>
                  <a:lnTo>
                    <a:pt x="440" y="1015"/>
                  </a:lnTo>
                  <a:lnTo>
                    <a:pt x="440" y="1015"/>
                  </a:lnTo>
                  <a:lnTo>
                    <a:pt x="440" y="1014"/>
                  </a:lnTo>
                  <a:lnTo>
                    <a:pt x="440" y="1013"/>
                  </a:lnTo>
                  <a:lnTo>
                    <a:pt x="440" y="1012"/>
                  </a:lnTo>
                  <a:lnTo>
                    <a:pt x="440" y="1011"/>
                  </a:lnTo>
                  <a:lnTo>
                    <a:pt x="441" y="1010"/>
                  </a:lnTo>
                  <a:lnTo>
                    <a:pt x="441" y="1009"/>
                  </a:lnTo>
                  <a:lnTo>
                    <a:pt x="441" y="1009"/>
                  </a:lnTo>
                  <a:lnTo>
                    <a:pt x="441" y="1008"/>
                  </a:lnTo>
                  <a:lnTo>
                    <a:pt x="441" y="1007"/>
                  </a:lnTo>
                  <a:lnTo>
                    <a:pt x="441" y="1006"/>
                  </a:lnTo>
                  <a:lnTo>
                    <a:pt x="441" y="1005"/>
                  </a:lnTo>
                  <a:lnTo>
                    <a:pt x="442" y="1004"/>
                  </a:lnTo>
                  <a:lnTo>
                    <a:pt x="442" y="1003"/>
                  </a:lnTo>
                  <a:lnTo>
                    <a:pt x="442" y="1002"/>
                  </a:lnTo>
                  <a:lnTo>
                    <a:pt x="442" y="1002"/>
                  </a:lnTo>
                  <a:lnTo>
                    <a:pt x="443" y="1001"/>
                  </a:lnTo>
                  <a:lnTo>
                    <a:pt x="443" y="1000"/>
                  </a:lnTo>
                  <a:lnTo>
                    <a:pt x="443" y="999"/>
                  </a:lnTo>
                  <a:lnTo>
                    <a:pt x="443" y="998"/>
                  </a:lnTo>
                  <a:lnTo>
                    <a:pt x="443" y="997"/>
                  </a:lnTo>
                  <a:lnTo>
                    <a:pt x="443" y="996"/>
                  </a:lnTo>
                  <a:lnTo>
                    <a:pt x="443" y="995"/>
                  </a:lnTo>
                  <a:lnTo>
                    <a:pt x="444" y="994"/>
                  </a:lnTo>
                  <a:lnTo>
                    <a:pt x="444" y="994"/>
                  </a:lnTo>
                  <a:lnTo>
                    <a:pt x="444" y="992"/>
                  </a:lnTo>
                  <a:lnTo>
                    <a:pt x="444" y="992"/>
                  </a:lnTo>
                  <a:lnTo>
                    <a:pt x="444" y="991"/>
                  </a:lnTo>
                  <a:lnTo>
                    <a:pt x="445" y="990"/>
                  </a:lnTo>
                  <a:lnTo>
                    <a:pt x="445" y="989"/>
                  </a:lnTo>
                  <a:lnTo>
                    <a:pt x="445" y="988"/>
                  </a:lnTo>
                  <a:lnTo>
                    <a:pt x="445" y="987"/>
                  </a:lnTo>
                  <a:lnTo>
                    <a:pt x="445" y="986"/>
                  </a:lnTo>
                  <a:lnTo>
                    <a:pt x="445" y="986"/>
                  </a:lnTo>
                  <a:lnTo>
                    <a:pt x="445" y="984"/>
                  </a:lnTo>
                  <a:lnTo>
                    <a:pt x="446" y="984"/>
                  </a:lnTo>
                  <a:lnTo>
                    <a:pt x="446" y="983"/>
                  </a:lnTo>
                  <a:lnTo>
                    <a:pt x="446" y="982"/>
                  </a:lnTo>
                  <a:lnTo>
                    <a:pt x="446" y="981"/>
                  </a:lnTo>
                  <a:lnTo>
                    <a:pt x="446" y="980"/>
                  </a:lnTo>
                  <a:lnTo>
                    <a:pt x="446" y="979"/>
                  </a:lnTo>
                  <a:lnTo>
                    <a:pt x="446" y="978"/>
                  </a:lnTo>
                  <a:lnTo>
                    <a:pt x="447" y="978"/>
                  </a:lnTo>
                  <a:lnTo>
                    <a:pt x="447" y="976"/>
                  </a:lnTo>
                  <a:lnTo>
                    <a:pt x="447" y="976"/>
                  </a:lnTo>
                  <a:lnTo>
                    <a:pt x="447" y="974"/>
                  </a:lnTo>
                  <a:lnTo>
                    <a:pt x="448" y="974"/>
                  </a:lnTo>
                  <a:lnTo>
                    <a:pt x="448" y="973"/>
                  </a:lnTo>
                  <a:lnTo>
                    <a:pt x="448" y="972"/>
                  </a:lnTo>
                  <a:lnTo>
                    <a:pt x="448" y="971"/>
                  </a:lnTo>
                  <a:lnTo>
                    <a:pt x="448" y="970"/>
                  </a:lnTo>
                  <a:lnTo>
                    <a:pt x="448" y="969"/>
                  </a:lnTo>
                  <a:lnTo>
                    <a:pt x="448" y="968"/>
                  </a:lnTo>
                  <a:lnTo>
                    <a:pt x="449" y="968"/>
                  </a:lnTo>
                  <a:lnTo>
                    <a:pt x="449" y="966"/>
                  </a:lnTo>
                  <a:lnTo>
                    <a:pt x="449" y="966"/>
                  </a:lnTo>
                  <a:lnTo>
                    <a:pt x="449" y="965"/>
                  </a:lnTo>
                  <a:lnTo>
                    <a:pt x="449" y="964"/>
                  </a:lnTo>
                  <a:lnTo>
                    <a:pt x="450" y="963"/>
                  </a:lnTo>
                  <a:lnTo>
                    <a:pt x="450" y="962"/>
                  </a:lnTo>
                  <a:lnTo>
                    <a:pt x="450" y="961"/>
                  </a:lnTo>
                  <a:lnTo>
                    <a:pt x="450" y="960"/>
                  </a:lnTo>
                  <a:lnTo>
                    <a:pt x="450" y="960"/>
                  </a:lnTo>
                  <a:lnTo>
                    <a:pt x="450" y="958"/>
                  </a:lnTo>
                  <a:lnTo>
                    <a:pt x="450" y="958"/>
                  </a:lnTo>
                  <a:lnTo>
                    <a:pt x="451" y="957"/>
                  </a:lnTo>
                  <a:lnTo>
                    <a:pt x="451" y="956"/>
                  </a:lnTo>
                  <a:lnTo>
                    <a:pt x="451" y="955"/>
                  </a:lnTo>
                  <a:lnTo>
                    <a:pt x="451" y="954"/>
                  </a:lnTo>
                  <a:lnTo>
                    <a:pt x="451" y="953"/>
                  </a:lnTo>
                  <a:lnTo>
                    <a:pt x="451" y="952"/>
                  </a:lnTo>
                  <a:lnTo>
                    <a:pt x="452" y="951"/>
                  </a:lnTo>
                  <a:lnTo>
                    <a:pt x="452" y="951"/>
                  </a:lnTo>
                  <a:lnTo>
                    <a:pt x="452" y="950"/>
                  </a:lnTo>
                  <a:lnTo>
                    <a:pt x="452" y="949"/>
                  </a:lnTo>
                  <a:lnTo>
                    <a:pt x="452" y="948"/>
                  </a:lnTo>
                  <a:lnTo>
                    <a:pt x="453" y="947"/>
                  </a:lnTo>
                  <a:lnTo>
                    <a:pt x="453" y="946"/>
                  </a:lnTo>
                  <a:lnTo>
                    <a:pt x="453" y="945"/>
                  </a:lnTo>
                  <a:lnTo>
                    <a:pt x="453" y="945"/>
                  </a:lnTo>
                  <a:lnTo>
                    <a:pt x="453" y="943"/>
                  </a:lnTo>
                  <a:lnTo>
                    <a:pt x="453" y="943"/>
                  </a:lnTo>
                  <a:lnTo>
                    <a:pt x="453" y="942"/>
                  </a:lnTo>
                  <a:lnTo>
                    <a:pt x="454" y="941"/>
                  </a:lnTo>
                  <a:lnTo>
                    <a:pt x="454" y="940"/>
                  </a:lnTo>
                  <a:lnTo>
                    <a:pt x="454" y="939"/>
                  </a:lnTo>
                  <a:lnTo>
                    <a:pt x="454" y="938"/>
                  </a:lnTo>
                  <a:lnTo>
                    <a:pt x="454" y="938"/>
                  </a:lnTo>
                  <a:lnTo>
                    <a:pt x="455" y="937"/>
                  </a:lnTo>
                  <a:lnTo>
                    <a:pt x="455" y="936"/>
                  </a:lnTo>
                  <a:lnTo>
                    <a:pt x="455" y="935"/>
                  </a:lnTo>
                  <a:lnTo>
                    <a:pt x="455" y="934"/>
                  </a:lnTo>
                  <a:lnTo>
                    <a:pt x="455" y="933"/>
                  </a:lnTo>
                  <a:lnTo>
                    <a:pt x="455" y="933"/>
                  </a:lnTo>
                  <a:lnTo>
                    <a:pt x="456" y="932"/>
                  </a:lnTo>
                  <a:lnTo>
                    <a:pt x="456" y="931"/>
                  </a:lnTo>
                  <a:lnTo>
                    <a:pt x="456" y="930"/>
                  </a:lnTo>
                  <a:lnTo>
                    <a:pt x="456" y="929"/>
                  </a:lnTo>
                  <a:lnTo>
                    <a:pt x="456" y="928"/>
                  </a:lnTo>
                  <a:lnTo>
                    <a:pt x="456" y="928"/>
                  </a:lnTo>
                  <a:lnTo>
                    <a:pt x="456" y="927"/>
                  </a:lnTo>
                  <a:lnTo>
                    <a:pt x="457" y="926"/>
                  </a:lnTo>
                  <a:lnTo>
                    <a:pt x="457" y="925"/>
                  </a:lnTo>
                  <a:lnTo>
                    <a:pt x="457" y="925"/>
                  </a:lnTo>
                  <a:lnTo>
                    <a:pt x="457" y="924"/>
                  </a:lnTo>
                  <a:lnTo>
                    <a:pt x="457" y="923"/>
                  </a:lnTo>
                  <a:lnTo>
                    <a:pt x="458" y="922"/>
                  </a:lnTo>
                  <a:lnTo>
                    <a:pt x="458" y="921"/>
                  </a:lnTo>
                  <a:lnTo>
                    <a:pt x="458" y="920"/>
                  </a:lnTo>
                  <a:lnTo>
                    <a:pt x="458" y="920"/>
                  </a:lnTo>
                  <a:lnTo>
                    <a:pt x="458" y="919"/>
                  </a:lnTo>
                  <a:lnTo>
                    <a:pt x="458" y="918"/>
                  </a:lnTo>
                  <a:lnTo>
                    <a:pt x="458" y="917"/>
                  </a:lnTo>
                  <a:lnTo>
                    <a:pt x="459" y="917"/>
                  </a:lnTo>
                  <a:lnTo>
                    <a:pt x="459" y="916"/>
                  </a:lnTo>
                  <a:lnTo>
                    <a:pt x="459" y="915"/>
                  </a:lnTo>
                  <a:lnTo>
                    <a:pt x="459" y="914"/>
                  </a:lnTo>
                  <a:lnTo>
                    <a:pt x="460" y="914"/>
                  </a:lnTo>
                  <a:lnTo>
                    <a:pt x="460" y="913"/>
                  </a:lnTo>
                  <a:lnTo>
                    <a:pt x="460" y="912"/>
                  </a:lnTo>
                  <a:lnTo>
                    <a:pt x="460" y="912"/>
                  </a:lnTo>
                  <a:lnTo>
                    <a:pt x="460" y="911"/>
                  </a:lnTo>
                  <a:lnTo>
                    <a:pt x="460" y="910"/>
                  </a:lnTo>
                  <a:lnTo>
                    <a:pt x="460" y="909"/>
                  </a:lnTo>
                  <a:lnTo>
                    <a:pt x="461" y="909"/>
                  </a:lnTo>
                  <a:lnTo>
                    <a:pt x="461" y="908"/>
                  </a:lnTo>
                  <a:lnTo>
                    <a:pt x="461" y="907"/>
                  </a:lnTo>
                  <a:lnTo>
                    <a:pt x="461" y="907"/>
                  </a:lnTo>
                  <a:lnTo>
                    <a:pt x="461" y="906"/>
                  </a:lnTo>
                  <a:lnTo>
                    <a:pt x="461" y="905"/>
                  </a:lnTo>
                  <a:lnTo>
                    <a:pt x="461" y="904"/>
                  </a:lnTo>
                  <a:lnTo>
                    <a:pt x="462" y="904"/>
                  </a:lnTo>
                  <a:lnTo>
                    <a:pt x="462" y="903"/>
                  </a:lnTo>
                  <a:lnTo>
                    <a:pt x="462" y="902"/>
                  </a:lnTo>
                  <a:lnTo>
                    <a:pt x="462" y="902"/>
                  </a:lnTo>
                  <a:lnTo>
                    <a:pt x="462" y="901"/>
                  </a:lnTo>
                  <a:lnTo>
                    <a:pt x="463" y="900"/>
                  </a:lnTo>
                  <a:lnTo>
                    <a:pt x="463" y="900"/>
                  </a:lnTo>
                  <a:lnTo>
                    <a:pt x="463" y="899"/>
                  </a:lnTo>
                  <a:lnTo>
                    <a:pt x="463" y="899"/>
                  </a:lnTo>
                  <a:lnTo>
                    <a:pt x="463" y="898"/>
                  </a:lnTo>
                  <a:lnTo>
                    <a:pt x="463" y="897"/>
                  </a:lnTo>
                  <a:lnTo>
                    <a:pt x="463" y="897"/>
                  </a:lnTo>
                  <a:lnTo>
                    <a:pt x="464" y="896"/>
                  </a:lnTo>
                  <a:lnTo>
                    <a:pt x="464" y="895"/>
                  </a:lnTo>
                  <a:lnTo>
                    <a:pt x="464" y="895"/>
                  </a:lnTo>
                  <a:lnTo>
                    <a:pt x="464" y="894"/>
                  </a:lnTo>
                  <a:lnTo>
                    <a:pt x="465" y="894"/>
                  </a:lnTo>
                  <a:lnTo>
                    <a:pt x="465" y="893"/>
                  </a:lnTo>
                  <a:lnTo>
                    <a:pt x="465" y="892"/>
                  </a:lnTo>
                  <a:lnTo>
                    <a:pt x="465" y="892"/>
                  </a:lnTo>
                  <a:lnTo>
                    <a:pt x="465" y="891"/>
                  </a:lnTo>
                  <a:lnTo>
                    <a:pt x="465" y="891"/>
                  </a:lnTo>
                  <a:lnTo>
                    <a:pt x="465" y="890"/>
                  </a:lnTo>
                  <a:lnTo>
                    <a:pt x="466" y="889"/>
                  </a:lnTo>
                  <a:lnTo>
                    <a:pt x="466" y="889"/>
                  </a:lnTo>
                  <a:lnTo>
                    <a:pt x="466" y="888"/>
                  </a:lnTo>
                  <a:lnTo>
                    <a:pt x="466" y="888"/>
                  </a:lnTo>
                  <a:lnTo>
                    <a:pt x="466" y="887"/>
                  </a:lnTo>
                  <a:lnTo>
                    <a:pt x="466" y="887"/>
                  </a:lnTo>
                  <a:lnTo>
                    <a:pt x="466" y="886"/>
                  </a:lnTo>
                  <a:lnTo>
                    <a:pt x="467" y="886"/>
                  </a:lnTo>
                  <a:lnTo>
                    <a:pt x="467" y="885"/>
                  </a:lnTo>
                  <a:lnTo>
                    <a:pt x="467" y="885"/>
                  </a:lnTo>
                  <a:lnTo>
                    <a:pt x="467" y="884"/>
                  </a:lnTo>
                  <a:lnTo>
                    <a:pt x="467" y="884"/>
                  </a:lnTo>
                  <a:lnTo>
                    <a:pt x="468" y="883"/>
                  </a:lnTo>
                  <a:lnTo>
                    <a:pt x="468" y="882"/>
                  </a:lnTo>
                  <a:lnTo>
                    <a:pt x="468" y="882"/>
                  </a:lnTo>
                  <a:lnTo>
                    <a:pt x="468" y="882"/>
                  </a:lnTo>
                  <a:lnTo>
                    <a:pt x="468" y="881"/>
                  </a:lnTo>
                  <a:lnTo>
                    <a:pt x="468" y="881"/>
                  </a:lnTo>
                  <a:lnTo>
                    <a:pt x="468" y="880"/>
                  </a:lnTo>
                  <a:lnTo>
                    <a:pt x="469" y="880"/>
                  </a:lnTo>
                  <a:lnTo>
                    <a:pt x="469" y="879"/>
                  </a:lnTo>
                  <a:lnTo>
                    <a:pt x="469" y="879"/>
                  </a:lnTo>
                  <a:lnTo>
                    <a:pt x="469" y="879"/>
                  </a:lnTo>
                  <a:lnTo>
                    <a:pt x="469" y="878"/>
                  </a:lnTo>
                  <a:lnTo>
                    <a:pt x="469" y="878"/>
                  </a:lnTo>
                  <a:lnTo>
                    <a:pt x="469" y="877"/>
                  </a:lnTo>
                  <a:lnTo>
                    <a:pt x="470" y="877"/>
                  </a:lnTo>
                  <a:lnTo>
                    <a:pt x="470" y="877"/>
                  </a:lnTo>
                  <a:lnTo>
                    <a:pt x="470" y="876"/>
                  </a:lnTo>
                  <a:lnTo>
                    <a:pt x="470" y="876"/>
                  </a:lnTo>
                  <a:lnTo>
                    <a:pt x="471" y="876"/>
                  </a:lnTo>
                  <a:lnTo>
                    <a:pt x="471" y="875"/>
                  </a:lnTo>
                  <a:lnTo>
                    <a:pt x="471" y="875"/>
                  </a:lnTo>
                  <a:lnTo>
                    <a:pt x="471" y="874"/>
                  </a:lnTo>
                  <a:lnTo>
                    <a:pt x="471" y="874"/>
                  </a:lnTo>
                  <a:lnTo>
                    <a:pt x="471" y="874"/>
                  </a:lnTo>
                  <a:lnTo>
                    <a:pt x="471" y="873"/>
                  </a:lnTo>
                  <a:lnTo>
                    <a:pt x="472" y="873"/>
                  </a:lnTo>
                  <a:lnTo>
                    <a:pt x="472" y="873"/>
                  </a:lnTo>
                  <a:lnTo>
                    <a:pt x="472" y="873"/>
                  </a:lnTo>
                  <a:lnTo>
                    <a:pt x="472" y="872"/>
                  </a:lnTo>
                  <a:lnTo>
                    <a:pt x="472" y="872"/>
                  </a:lnTo>
                  <a:lnTo>
                    <a:pt x="473" y="871"/>
                  </a:lnTo>
                  <a:lnTo>
                    <a:pt x="473" y="871"/>
                  </a:lnTo>
                  <a:lnTo>
                    <a:pt x="473" y="871"/>
                  </a:lnTo>
                  <a:lnTo>
                    <a:pt x="473" y="871"/>
                  </a:lnTo>
                  <a:lnTo>
                    <a:pt x="473" y="871"/>
                  </a:lnTo>
                  <a:lnTo>
                    <a:pt x="473" y="870"/>
                  </a:lnTo>
                  <a:lnTo>
                    <a:pt x="473" y="870"/>
                  </a:lnTo>
                  <a:lnTo>
                    <a:pt x="474" y="870"/>
                  </a:lnTo>
                  <a:lnTo>
                    <a:pt x="474" y="869"/>
                  </a:lnTo>
                  <a:lnTo>
                    <a:pt x="474" y="869"/>
                  </a:lnTo>
                  <a:lnTo>
                    <a:pt x="474" y="869"/>
                  </a:lnTo>
                  <a:lnTo>
                    <a:pt x="474" y="869"/>
                  </a:lnTo>
                  <a:lnTo>
                    <a:pt x="474" y="869"/>
                  </a:lnTo>
                  <a:lnTo>
                    <a:pt x="474" y="868"/>
                  </a:lnTo>
                  <a:lnTo>
                    <a:pt x="475" y="868"/>
                  </a:lnTo>
                  <a:lnTo>
                    <a:pt x="475" y="868"/>
                  </a:lnTo>
                  <a:lnTo>
                    <a:pt x="475" y="868"/>
                  </a:lnTo>
                  <a:lnTo>
                    <a:pt x="475" y="868"/>
                  </a:lnTo>
                  <a:lnTo>
                    <a:pt x="476" y="868"/>
                  </a:lnTo>
                  <a:lnTo>
                    <a:pt x="476" y="868"/>
                  </a:lnTo>
                  <a:lnTo>
                    <a:pt x="476" y="867"/>
                  </a:lnTo>
                  <a:lnTo>
                    <a:pt x="476" y="867"/>
                  </a:lnTo>
                  <a:lnTo>
                    <a:pt x="476" y="867"/>
                  </a:lnTo>
                  <a:lnTo>
                    <a:pt x="476" y="867"/>
                  </a:lnTo>
                  <a:lnTo>
                    <a:pt x="476" y="867"/>
                  </a:lnTo>
                  <a:lnTo>
                    <a:pt x="477" y="867"/>
                  </a:lnTo>
                  <a:lnTo>
                    <a:pt x="477" y="867"/>
                  </a:lnTo>
                  <a:lnTo>
                    <a:pt x="477" y="866"/>
                  </a:lnTo>
                  <a:lnTo>
                    <a:pt x="477" y="866"/>
                  </a:lnTo>
                  <a:lnTo>
                    <a:pt x="477" y="866"/>
                  </a:lnTo>
                  <a:lnTo>
                    <a:pt x="478" y="866"/>
                  </a:lnTo>
                  <a:lnTo>
                    <a:pt x="478" y="866"/>
                  </a:lnTo>
                  <a:lnTo>
                    <a:pt x="478" y="866"/>
                  </a:lnTo>
                  <a:lnTo>
                    <a:pt x="478" y="866"/>
                  </a:lnTo>
                  <a:lnTo>
                    <a:pt x="478" y="866"/>
                  </a:lnTo>
                  <a:lnTo>
                    <a:pt x="478" y="866"/>
                  </a:lnTo>
                  <a:lnTo>
                    <a:pt x="478" y="866"/>
                  </a:lnTo>
                  <a:lnTo>
                    <a:pt x="479" y="866"/>
                  </a:lnTo>
                  <a:lnTo>
                    <a:pt x="479" y="866"/>
                  </a:lnTo>
                  <a:lnTo>
                    <a:pt x="479" y="866"/>
                  </a:lnTo>
                  <a:lnTo>
                    <a:pt x="479" y="866"/>
                  </a:lnTo>
                  <a:lnTo>
                    <a:pt x="479" y="866"/>
                  </a:lnTo>
                  <a:lnTo>
                    <a:pt x="479" y="866"/>
                  </a:lnTo>
                  <a:lnTo>
                    <a:pt x="480" y="866"/>
                  </a:lnTo>
                  <a:lnTo>
                    <a:pt x="480" y="866"/>
                  </a:lnTo>
                  <a:lnTo>
                    <a:pt x="480" y="866"/>
                  </a:lnTo>
                  <a:lnTo>
                    <a:pt x="480" y="866"/>
                  </a:lnTo>
                  <a:lnTo>
                    <a:pt x="480" y="866"/>
                  </a:lnTo>
                  <a:lnTo>
                    <a:pt x="481" y="866"/>
                  </a:lnTo>
                  <a:lnTo>
                    <a:pt x="481" y="866"/>
                  </a:lnTo>
                  <a:lnTo>
                    <a:pt x="481" y="867"/>
                  </a:lnTo>
                  <a:lnTo>
                    <a:pt x="481" y="867"/>
                  </a:lnTo>
                  <a:lnTo>
                    <a:pt x="481" y="867"/>
                  </a:lnTo>
                  <a:lnTo>
                    <a:pt x="481" y="867"/>
                  </a:lnTo>
                  <a:lnTo>
                    <a:pt x="481" y="867"/>
                  </a:lnTo>
                  <a:lnTo>
                    <a:pt x="482" y="867"/>
                  </a:lnTo>
                  <a:lnTo>
                    <a:pt x="482" y="867"/>
                  </a:lnTo>
                  <a:lnTo>
                    <a:pt x="482" y="868"/>
                  </a:lnTo>
                  <a:lnTo>
                    <a:pt x="482" y="868"/>
                  </a:lnTo>
                  <a:lnTo>
                    <a:pt x="482" y="868"/>
                  </a:lnTo>
                  <a:lnTo>
                    <a:pt x="483" y="868"/>
                  </a:lnTo>
                  <a:lnTo>
                    <a:pt x="483" y="868"/>
                  </a:lnTo>
                  <a:lnTo>
                    <a:pt x="483" y="868"/>
                  </a:lnTo>
                  <a:lnTo>
                    <a:pt x="483" y="869"/>
                  </a:lnTo>
                  <a:lnTo>
                    <a:pt x="483" y="869"/>
                  </a:lnTo>
                  <a:lnTo>
                    <a:pt x="483" y="869"/>
                  </a:lnTo>
                  <a:lnTo>
                    <a:pt x="483" y="869"/>
                  </a:lnTo>
                  <a:lnTo>
                    <a:pt x="484" y="869"/>
                  </a:lnTo>
                  <a:lnTo>
                    <a:pt x="484" y="869"/>
                  </a:lnTo>
                  <a:lnTo>
                    <a:pt x="484" y="870"/>
                  </a:lnTo>
                  <a:lnTo>
                    <a:pt x="484" y="870"/>
                  </a:lnTo>
                  <a:lnTo>
                    <a:pt x="484" y="870"/>
                  </a:lnTo>
                  <a:lnTo>
                    <a:pt x="484" y="871"/>
                  </a:lnTo>
                  <a:lnTo>
                    <a:pt x="485" y="871"/>
                  </a:lnTo>
                  <a:lnTo>
                    <a:pt x="485" y="871"/>
                  </a:lnTo>
                  <a:lnTo>
                    <a:pt x="485" y="871"/>
                  </a:lnTo>
                  <a:lnTo>
                    <a:pt x="485" y="872"/>
                  </a:lnTo>
                  <a:lnTo>
                    <a:pt x="485" y="872"/>
                  </a:lnTo>
                  <a:lnTo>
                    <a:pt x="486" y="872"/>
                  </a:lnTo>
                  <a:lnTo>
                    <a:pt x="486" y="873"/>
                  </a:lnTo>
                  <a:lnTo>
                    <a:pt x="486" y="873"/>
                  </a:lnTo>
                  <a:lnTo>
                    <a:pt x="486" y="873"/>
                  </a:lnTo>
                  <a:lnTo>
                    <a:pt x="486" y="874"/>
                  </a:lnTo>
                  <a:lnTo>
                    <a:pt x="486" y="874"/>
                  </a:lnTo>
                  <a:lnTo>
                    <a:pt x="486" y="874"/>
                  </a:lnTo>
                  <a:lnTo>
                    <a:pt x="487" y="874"/>
                  </a:lnTo>
                  <a:lnTo>
                    <a:pt x="487" y="875"/>
                  </a:lnTo>
                  <a:lnTo>
                    <a:pt x="487" y="875"/>
                  </a:lnTo>
                  <a:lnTo>
                    <a:pt x="487" y="876"/>
                  </a:lnTo>
                  <a:lnTo>
                    <a:pt x="487" y="876"/>
                  </a:lnTo>
                  <a:lnTo>
                    <a:pt x="488" y="876"/>
                  </a:lnTo>
                  <a:lnTo>
                    <a:pt x="488" y="877"/>
                  </a:lnTo>
                  <a:lnTo>
                    <a:pt x="488" y="877"/>
                  </a:lnTo>
                  <a:lnTo>
                    <a:pt x="488" y="878"/>
                  </a:lnTo>
                  <a:lnTo>
                    <a:pt x="488" y="878"/>
                  </a:lnTo>
                  <a:lnTo>
                    <a:pt x="488" y="879"/>
                  </a:lnTo>
                  <a:lnTo>
                    <a:pt x="489" y="879"/>
                  </a:lnTo>
                  <a:lnTo>
                    <a:pt x="489" y="879"/>
                  </a:lnTo>
                  <a:lnTo>
                    <a:pt x="489" y="880"/>
                  </a:lnTo>
                  <a:lnTo>
                    <a:pt x="489" y="881"/>
                  </a:lnTo>
                  <a:lnTo>
                    <a:pt x="489" y="881"/>
                  </a:lnTo>
                  <a:lnTo>
                    <a:pt x="489" y="881"/>
                  </a:lnTo>
                  <a:lnTo>
                    <a:pt x="489" y="882"/>
                  </a:lnTo>
                  <a:lnTo>
                    <a:pt x="490" y="882"/>
                  </a:lnTo>
                  <a:lnTo>
                    <a:pt x="490" y="883"/>
                  </a:lnTo>
                  <a:lnTo>
                    <a:pt x="490" y="883"/>
                  </a:lnTo>
                  <a:lnTo>
                    <a:pt x="490" y="884"/>
                  </a:lnTo>
                  <a:lnTo>
                    <a:pt x="490" y="884"/>
                  </a:lnTo>
                  <a:lnTo>
                    <a:pt x="491" y="885"/>
                  </a:lnTo>
                  <a:lnTo>
                    <a:pt x="491" y="886"/>
                  </a:lnTo>
                  <a:lnTo>
                    <a:pt x="491" y="886"/>
                  </a:lnTo>
                  <a:lnTo>
                    <a:pt x="491" y="886"/>
                  </a:lnTo>
                  <a:lnTo>
                    <a:pt x="491" y="887"/>
                  </a:lnTo>
                  <a:lnTo>
                    <a:pt x="491" y="887"/>
                  </a:lnTo>
                  <a:lnTo>
                    <a:pt x="491" y="888"/>
                  </a:lnTo>
                  <a:lnTo>
                    <a:pt x="492" y="889"/>
                  </a:lnTo>
                  <a:lnTo>
                    <a:pt x="492" y="889"/>
                  </a:lnTo>
                  <a:lnTo>
                    <a:pt x="492" y="890"/>
                  </a:lnTo>
                  <a:lnTo>
                    <a:pt x="492" y="891"/>
                  </a:lnTo>
                  <a:lnTo>
                    <a:pt x="493" y="891"/>
                  </a:lnTo>
                  <a:lnTo>
                    <a:pt x="493" y="892"/>
                  </a:lnTo>
                  <a:lnTo>
                    <a:pt x="493" y="892"/>
                  </a:lnTo>
                  <a:lnTo>
                    <a:pt x="493" y="893"/>
                  </a:lnTo>
                  <a:lnTo>
                    <a:pt x="493" y="894"/>
                  </a:lnTo>
                  <a:lnTo>
                    <a:pt x="493" y="894"/>
                  </a:lnTo>
                  <a:lnTo>
                    <a:pt x="493" y="895"/>
                  </a:lnTo>
                  <a:lnTo>
                    <a:pt x="494" y="896"/>
                  </a:lnTo>
                  <a:lnTo>
                    <a:pt x="494" y="896"/>
                  </a:lnTo>
                  <a:lnTo>
                    <a:pt x="494" y="897"/>
                  </a:lnTo>
                  <a:lnTo>
                    <a:pt x="494" y="897"/>
                  </a:lnTo>
                  <a:lnTo>
                    <a:pt x="494" y="898"/>
                  </a:lnTo>
                  <a:lnTo>
                    <a:pt x="494" y="899"/>
                  </a:lnTo>
                  <a:lnTo>
                    <a:pt x="494" y="899"/>
                  </a:lnTo>
                  <a:lnTo>
                    <a:pt x="495" y="900"/>
                  </a:lnTo>
                  <a:lnTo>
                    <a:pt x="495" y="901"/>
                  </a:lnTo>
                  <a:lnTo>
                    <a:pt x="495" y="902"/>
                  </a:lnTo>
                  <a:lnTo>
                    <a:pt x="495" y="902"/>
                  </a:lnTo>
                  <a:lnTo>
                    <a:pt x="495" y="903"/>
                  </a:lnTo>
                  <a:lnTo>
                    <a:pt x="496" y="904"/>
                  </a:lnTo>
                  <a:lnTo>
                    <a:pt x="496" y="904"/>
                  </a:lnTo>
                  <a:lnTo>
                    <a:pt x="496" y="905"/>
                  </a:lnTo>
                  <a:lnTo>
                    <a:pt x="496" y="906"/>
                  </a:lnTo>
                  <a:lnTo>
                    <a:pt x="496" y="907"/>
                  </a:lnTo>
                  <a:lnTo>
                    <a:pt x="496" y="907"/>
                  </a:lnTo>
                  <a:lnTo>
                    <a:pt x="496" y="908"/>
                  </a:lnTo>
                  <a:lnTo>
                    <a:pt x="497" y="909"/>
                  </a:lnTo>
                  <a:lnTo>
                    <a:pt x="497" y="910"/>
                  </a:lnTo>
                  <a:lnTo>
                    <a:pt x="497" y="910"/>
                  </a:lnTo>
                  <a:lnTo>
                    <a:pt x="497" y="911"/>
                  </a:lnTo>
                  <a:lnTo>
                    <a:pt x="497" y="912"/>
                  </a:lnTo>
                  <a:lnTo>
                    <a:pt x="497" y="913"/>
                  </a:lnTo>
                  <a:lnTo>
                    <a:pt x="497" y="914"/>
                  </a:lnTo>
                  <a:lnTo>
                    <a:pt x="498" y="914"/>
                  </a:lnTo>
                  <a:lnTo>
                    <a:pt x="498" y="915"/>
                  </a:lnTo>
                  <a:lnTo>
                    <a:pt x="498" y="916"/>
                  </a:lnTo>
                  <a:lnTo>
                    <a:pt x="498" y="917"/>
                  </a:lnTo>
                  <a:lnTo>
                    <a:pt x="499" y="917"/>
                  </a:lnTo>
                  <a:lnTo>
                    <a:pt x="499" y="919"/>
                  </a:lnTo>
                  <a:lnTo>
                    <a:pt x="499" y="919"/>
                  </a:lnTo>
                  <a:lnTo>
                    <a:pt x="499" y="920"/>
                  </a:lnTo>
                  <a:lnTo>
                    <a:pt x="499" y="921"/>
                  </a:lnTo>
                  <a:lnTo>
                    <a:pt x="499" y="922"/>
                  </a:lnTo>
                  <a:lnTo>
                    <a:pt x="499" y="923"/>
                  </a:lnTo>
                  <a:lnTo>
                    <a:pt x="500" y="923"/>
                  </a:lnTo>
                  <a:lnTo>
                    <a:pt x="500" y="924"/>
                  </a:lnTo>
                  <a:lnTo>
                    <a:pt x="500" y="925"/>
                  </a:lnTo>
                  <a:lnTo>
                    <a:pt x="500" y="926"/>
                  </a:lnTo>
                  <a:lnTo>
                    <a:pt x="500" y="927"/>
                  </a:lnTo>
                  <a:lnTo>
                    <a:pt x="501" y="928"/>
                  </a:lnTo>
                  <a:lnTo>
                    <a:pt x="501" y="928"/>
                  </a:lnTo>
                  <a:lnTo>
                    <a:pt x="501" y="930"/>
                  </a:lnTo>
                  <a:lnTo>
                    <a:pt x="501" y="930"/>
                  </a:lnTo>
                  <a:lnTo>
                    <a:pt x="501" y="931"/>
                  </a:lnTo>
                  <a:lnTo>
                    <a:pt x="501" y="932"/>
                  </a:lnTo>
                  <a:lnTo>
                    <a:pt x="501" y="933"/>
                  </a:lnTo>
                  <a:lnTo>
                    <a:pt x="502" y="934"/>
                  </a:lnTo>
                  <a:lnTo>
                    <a:pt x="502" y="935"/>
                  </a:lnTo>
                  <a:lnTo>
                    <a:pt x="502" y="936"/>
                  </a:lnTo>
                  <a:lnTo>
                    <a:pt x="502" y="937"/>
                  </a:lnTo>
                  <a:lnTo>
                    <a:pt x="502" y="938"/>
                  </a:lnTo>
                  <a:lnTo>
                    <a:pt x="502" y="938"/>
                  </a:lnTo>
                  <a:lnTo>
                    <a:pt x="502" y="940"/>
                  </a:lnTo>
                  <a:lnTo>
                    <a:pt x="503" y="940"/>
                  </a:lnTo>
                  <a:lnTo>
                    <a:pt x="503" y="942"/>
                  </a:lnTo>
                  <a:lnTo>
                    <a:pt x="503" y="942"/>
                  </a:lnTo>
                  <a:lnTo>
                    <a:pt x="503" y="943"/>
                  </a:lnTo>
                  <a:lnTo>
                    <a:pt x="504" y="944"/>
                  </a:lnTo>
                  <a:lnTo>
                    <a:pt x="504" y="945"/>
                  </a:lnTo>
                  <a:lnTo>
                    <a:pt x="504" y="946"/>
                  </a:lnTo>
                  <a:lnTo>
                    <a:pt x="504" y="947"/>
                  </a:lnTo>
                  <a:lnTo>
                    <a:pt x="504" y="948"/>
                  </a:lnTo>
                  <a:lnTo>
                    <a:pt x="504" y="949"/>
                  </a:lnTo>
                  <a:lnTo>
                    <a:pt x="504" y="950"/>
                  </a:lnTo>
                  <a:lnTo>
                    <a:pt x="505" y="951"/>
                  </a:lnTo>
                  <a:lnTo>
                    <a:pt x="505" y="952"/>
                  </a:lnTo>
                  <a:lnTo>
                    <a:pt x="505" y="953"/>
                  </a:lnTo>
                  <a:lnTo>
                    <a:pt x="505" y="954"/>
                  </a:lnTo>
                  <a:lnTo>
                    <a:pt x="505" y="955"/>
                  </a:lnTo>
                  <a:lnTo>
                    <a:pt x="506" y="956"/>
                  </a:lnTo>
                  <a:lnTo>
                    <a:pt x="506" y="957"/>
                  </a:lnTo>
                  <a:lnTo>
                    <a:pt x="506" y="958"/>
                  </a:lnTo>
                  <a:lnTo>
                    <a:pt x="506" y="959"/>
                  </a:lnTo>
                  <a:lnTo>
                    <a:pt x="506" y="960"/>
                  </a:lnTo>
                  <a:lnTo>
                    <a:pt x="506" y="961"/>
                  </a:lnTo>
                  <a:lnTo>
                    <a:pt x="506" y="962"/>
                  </a:lnTo>
                  <a:lnTo>
                    <a:pt x="507" y="963"/>
                  </a:lnTo>
                  <a:lnTo>
                    <a:pt x="507" y="964"/>
                  </a:lnTo>
                  <a:lnTo>
                    <a:pt x="507" y="965"/>
                  </a:lnTo>
                  <a:lnTo>
                    <a:pt x="507" y="966"/>
                  </a:lnTo>
                  <a:lnTo>
                    <a:pt x="507" y="967"/>
                  </a:lnTo>
                  <a:lnTo>
                    <a:pt x="507" y="968"/>
                  </a:lnTo>
                  <a:lnTo>
                    <a:pt x="507" y="969"/>
                  </a:lnTo>
                  <a:lnTo>
                    <a:pt x="508" y="970"/>
                  </a:lnTo>
                  <a:lnTo>
                    <a:pt x="508" y="971"/>
                  </a:lnTo>
                  <a:lnTo>
                    <a:pt x="508" y="972"/>
                  </a:lnTo>
                  <a:lnTo>
                    <a:pt x="508" y="973"/>
                  </a:lnTo>
                  <a:lnTo>
                    <a:pt x="509" y="974"/>
                  </a:lnTo>
                  <a:lnTo>
                    <a:pt x="509" y="975"/>
                  </a:lnTo>
                  <a:lnTo>
                    <a:pt x="509" y="976"/>
                  </a:lnTo>
                  <a:lnTo>
                    <a:pt x="509" y="977"/>
                  </a:lnTo>
                  <a:lnTo>
                    <a:pt x="509" y="978"/>
                  </a:lnTo>
                  <a:lnTo>
                    <a:pt x="509" y="979"/>
                  </a:lnTo>
                  <a:lnTo>
                    <a:pt x="509" y="980"/>
                  </a:lnTo>
                  <a:lnTo>
                    <a:pt x="510" y="981"/>
                  </a:lnTo>
                  <a:lnTo>
                    <a:pt x="510" y="983"/>
                  </a:lnTo>
                  <a:lnTo>
                    <a:pt x="510" y="983"/>
                  </a:lnTo>
                  <a:lnTo>
                    <a:pt x="510" y="984"/>
                  </a:lnTo>
                  <a:lnTo>
                    <a:pt x="510" y="986"/>
                  </a:lnTo>
                  <a:lnTo>
                    <a:pt x="511" y="987"/>
                  </a:lnTo>
                  <a:lnTo>
                    <a:pt x="511" y="988"/>
                  </a:lnTo>
                  <a:lnTo>
                    <a:pt x="511" y="989"/>
                  </a:lnTo>
                  <a:lnTo>
                    <a:pt x="511" y="990"/>
                  </a:lnTo>
                  <a:lnTo>
                    <a:pt x="511" y="991"/>
                  </a:lnTo>
                  <a:lnTo>
                    <a:pt x="511" y="992"/>
                  </a:lnTo>
                  <a:lnTo>
                    <a:pt x="511" y="993"/>
                  </a:lnTo>
                  <a:lnTo>
                    <a:pt x="512" y="994"/>
                  </a:lnTo>
                  <a:lnTo>
                    <a:pt x="512" y="995"/>
                  </a:lnTo>
                  <a:lnTo>
                    <a:pt x="512" y="996"/>
                  </a:lnTo>
                  <a:lnTo>
                    <a:pt x="512" y="997"/>
                  </a:lnTo>
                  <a:lnTo>
                    <a:pt x="512" y="998"/>
                  </a:lnTo>
                  <a:lnTo>
                    <a:pt x="512" y="999"/>
                  </a:lnTo>
                  <a:lnTo>
                    <a:pt x="513" y="1000"/>
                  </a:lnTo>
                  <a:lnTo>
                    <a:pt x="513" y="1001"/>
                  </a:lnTo>
                  <a:lnTo>
                    <a:pt x="513" y="1002"/>
                  </a:lnTo>
                  <a:lnTo>
                    <a:pt x="513" y="1003"/>
                  </a:lnTo>
                  <a:lnTo>
                    <a:pt x="513" y="1004"/>
                  </a:lnTo>
                  <a:lnTo>
                    <a:pt x="514" y="1006"/>
                  </a:lnTo>
                  <a:lnTo>
                    <a:pt x="514" y="1007"/>
                  </a:lnTo>
                  <a:lnTo>
                    <a:pt x="514" y="1007"/>
                  </a:lnTo>
                  <a:lnTo>
                    <a:pt x="514" y="1009"/>
                  </a:lnTo>
                  <a:lnTo>
                    <a:pt x="514" y="1010"/>
                  </a:lnTo>
                  <a:lnTo>
                    <a:pt x="514" y="1011"/>
                  </a:lnTo>
                  <a:lnTo>
                    <a:pt x="514" y="1012"/>
                  </a:lnTo>
                  <a:lnTo>
                    <a:pt x="515" y="1013"/>
                  </a:lnTo>
                  <a:lnTo>
                    <a:pt x="515" y="1014"/>
                  </a:lnTo>
                  <a:lnTo>
                    <a:pt x="515" y="1015"/>
                  </a:lnTo>
                  <a:lnTo>
                    <a:pt x="515" y="1016"/>
                  </a:lnTo>
                  <a:lnTo>
                    <a:pt x="515" y="1017"/>
                  </a:lnTo>
                  <a:lnTo>
                    <a:pt x="516" y="1018"/>
                  </a:lnTo>
                  <a:lnTo>
                    <a:pt x="516" y="1019"/>
                  </a:lnTo>
                  <a:lnTo>
                    <a:pt x="516" y="1020"/>
                  </a:lnTo>
                  <a:lnTo>
                    <a:pt x="516" y="1021"/>
                  </a:lnTo>
                  <a:lnTo>
                    <a:pt x="516" y="1022"/>
                  </a:lnTo>
                  <a:lnTo>
                    <a:pt x="516" y="1024"/>
                  </a:lnTo>
                  <a:lnTo>
                    <a:pt x="517" y="1024"/>
                  </a:lnTo>
                  <a:lnTo>
                    <a:pt x="517" y="1025"/>
                  </a:lnTo>
                  <a:lnTo>
                    <a:pt x="517" y="1027"/>
                  </a:lnTo>
                  <a:lnTo>
                    <a:pt x="517" y="1027"/>
                  </a:lnTo>
                  <a:lnTo>
                    <a:pt x="517" y="1029"/>
                  </a:lnTo>
                  <a:lnTo>
                    <a:pt x="517" y="1030"/>
                  </a:lnTo>
                  <a:lnTo>
                    <a:pt x="517" y="1030"/>
                  </a:lnTo>
                  <a:lnTo>
                    <a:pt x="518" y="1032"/>
                  </a:lnTo>
                  <a:lnTo>
                    <a:pt x="518" y="1033"/>
                  </a:lnTo>
                  <a:lnTo>
                    <a:pt x="518" y="1034"/>
                  </a:lnTo>
                  <a:lnTo>
                    <a:pt x="518" y="1035"/>
                  </a:lnTo>
                  <a:lnTo>
                    <a:pt x="518" y="1036"/>
                  </a:lnTo>
                  <a:lnTo>
                    <a:pt x="519" y="1037"/>
                  </a:lnTo>
                  <a:lnTo>
                    <a:pt x="519" y="1038"/>
                  </a:lnTo>
                  <a:lnTo>
                    <a:pt x="519" y="1039"/>
                  </a:lnTo>
                  <a:lnTo>
                    <a:pt x="519" y="1040"/>
                  </a:lnTo>
                  <a:lnTo>
                    <a:pt x="519" y="1041"/>
                  </a:lnTo>
                  <a:lnTo>
                    <a:pt x="519" y="1042"/>
                  </a:lnTo>
                  <a:lnTo>
                    <a:pt x="519" y="1043"/>
                  </a:lnTo>
                  <a:lnTo>
                    <a:pt x="520" y="1044"/>
                  </a:lnTo>
                  <a:lnTo>
                    <a:pt x="520" y="1045"/>
                  </a:lnTo>
                  <a:lnTo>
                    <a:pt x="520" y="1046"/>
                  </a:lnTo>
                  <a:lnTo>
                    <a:pt x="520" y="1047"/>
                  </a:lnTo>
                  <a:lnTo>
                    <a:pt x="520" y="1048"/>
                  </a:lnTo>
                  <a:lnTo>
                    <a:pt x="521" y="1049"/>
                  </a:lnTo>
                  <a:lnTo>
                    <a:pt x="521" y="1050"/>
                  </a:lnTo>
                  <a:lnTo>
                    <a:pt x="521" y="1051"/>
                  </a:lnTo>
                  <a:lnTo>
                    <a:pt x="521" y="1052"/>
                  </a:lnTo>
                  <a:lnTo>
                    <a:pt x="521" y="1053"/>
                  </a:lnTo>
                  <a:lnTo>
                    <a:pt x="521" y="1054"/>
                  </a:lnTo>
                  <a:lnTo>
                    <a:pt x="522" y="1055"/>
                  </a:lnTo>
                  <a:lnTo>
                    <a:pt x="522" y="1056"/>
                  </a:lnTo>
                  <a:lnTo>
                    <a:pt x="522" y="1057"/>
                  </a:lnTo>
                  <a:lnTo>
                    <a:pt x="522" y="1058"/>
                  </a:lnTo>
                  <a:lnTo>
                    <a:pt x="522" y="1058"/>
                  </a:lnTo>
                  <a:lnTo>
                    <a:pt x="522" y="1060"/>
                  </a:lnTo>
                  <a:lnTo>
                    <a:pt x="522" y="1060"/>
                  </a:lnTo>
                  <a:lnTo>
                    <a:pt x="523" y="1062"/>
                  </a:lnTo>
                  <a:lnTo>
                    <a:pt x="523" y="1062"/>
                  </a:lnTo>
                  <a:lnTo>
                    <a:pt x="523" y="1063"/>
                  </a:lnTo>
                  <a:lnTo>
                    <a:pt x="523" y="1064"/>
                  </a:lnTo>
                  <a:lnTo>
                    <a:pt x="523" y="1065"/>
                  </a:lnTo>
                  <a:lnTo>
                    <a:pt x="524" y="1066"/>
                  </a:lnTo>
                  <a:lnTo>
                    <a:pt x="524" y="1067"/>
                  </a:lnTo>
                  <a:lnTo>
                    <a:pt x="524" y="1068"/>
                  </a:lnTo>
                  <a:lnTo>
                    <a:pt x="524" y="1069"/>
                  </a:lnTo>
                  <a:lnTo>
                    <a:pt x="524" y="1070"/>
                  </a:lnTo>
                  <a:lnTo>
                    <a:pt x="524" y="1071"/>
                  </a:lnTo>
                  <a:lnTo>
                    <a:pt x="524" y="1072"/>
                  </a:lnTo>
                  <a:lnTo>
                    <a:pt x="525" y="1073"/>
                  </a:lnTo>
                  <a:lnTo>
                    <a:pt x="525" y="1073"/>
                  </a:lnTo>
                  <a:lnTo>
                    <a:pt x="525" y="1075"/>
                  </a:lnTo>
                  <a:lnTo>
                    <a:pt x="525" y="1075"/>
                  </a:lnTo>
                  <a:lnTo>
                    <a:pt x="525" y="1076"/>
                  </a:lnTo>
                  <a:lnTo>
                    <a:pt x="525" y="1077"/>
                  </a:lnTo>
                  <a:lnTo>
                    <a:pt x="525" y="1078"/>
                  </a:lnTo>
                  <a:lnTo>
                    <a:pt x="526" y="1079"/>
                  </a:lnTo>
                  <a:lnTo>
                    <a:pt x="526" y="1080"/>
                  </a:lnTo>
                  <a:lnTo>
                    <a:pt x="526" y="1081"/>
                  </a:lnTo>
                  <a:lnTo>
                    <a:pt x="526" y="1081"/>
                  </a:lnTo>
                  <a:lnTo>
                    <a:pt x="527" y="1082"/>
                  </a:lnTo>
                  <a:lnTo>
                    <a:pt x="527" y="1083"/>
                  </a:lnTo>
                  <a:lnTo>
                    <a:pt x="527" y="1084"/>
                  </a:lnTo>
                  <a:lnTo>
                    <a:pt x="527" y="1085"/>
                  </a:lnTo>
                  <a:lnTo>
                    <a:pt x="527" y="1086"/>
                  </a:lnTo>
                  <a:lnTo>
                    <a:pt x="527" y="1086"/>
                  </a:lnTo>
                  <a:lnTo>
                    <a:pt x="527" y="1087"/>
                  </a:lnTo>
                  <a:lnTo>
                    <a:pt x="528" y="1088"/>
                  </a:lnTo>
                  <a:lnTo>
                    <a:pt x="528" y="1089"/>
                  </a:lnTo>
                  <a:lnTo>
                    <a:pt x="528" y="1089"/>
                  </a:lnTo>
                  <a:lnTo>
                    <a:pt x="528" y="1090"/>
                  </a:lnTo>
                  <a:lnTo>
                    <a:pt x="528" y="1091"/>
                  </a:lnTo>
                  <a:lnTo>
                    <a:pt x="529" y="1092"/>
                  </a:lnTo>
                  <a:lnTo>
                    <a:pt x="529" y="1093"/>
                  </a:lnTo>
                  <a:lnTo>
                    <a:pt x="529" y="1094"/>
                  </a:lnTo>
                  <a:lnTo>
                    <a:pt x="529" y="1094"/>
                  </a:lnTo>
                  <a:lnTo>
                    <a:pt x="529" y="1095"/>
                  </a:lnTo>
                  <a:lnTo>
                    <a:pt x="529" y="1096"/>
                  </a:lnTo>
                  <a:lnTo>
                    <a:pt x="529" y="1097"/>
                  </a:lnTo>
                  <a:lnTo>
                    <a:pt x="530" y="1098"/>
                  </a:lnTo>
                  <a:lnTo>
                    <a:pt x="530" y="1098"/>
                  </a:lnTo>
                  <a:lnTo>
                    <a:pt x="530" y="1099"/>
                  </a:lnTo>
                  <a:lnTo>
                    <a:pt x="530" y="1099"/>
                  </a:lnTo>
                  <a:lnTo>
                    <a:pt x="530" y="1100"/>
                  </a:lnTo>
                  <a:lnTo>
                    <a:pt x="530" y="1101"/>
                  </a:lnTo>
                  <a:lnTo>
                    <a:pt x="530" y="1102"/>
                  </a:lnTo>
                  <a:lnTo>
                    <a:pt x="531" y="1103"/>
                  </a:lnTo>
                  <a:lnTo>
                    <a:pt x="531" y="1103"/>
                  </a:lnTo>
                  <a:lnTo>
                    <a:pt x="531" y="1104"/>
                  </a:lnTo>
                  <a:lnTo>
                    <a:pt x="531" y="1104"/>
                  </a:lnTo>
                  <a:lnTo>
                    <a:pt x="532" y="1105"/>
                  </a:lnTo>
                  <a:lnTo>
                    <a:pt x="532" y="1106"/>
                  </a:lnTo>
                  <a:lnTo>
                    <a:pt x="532" y="1107"/>
                  </a:lnTo>
                  <a:lnTo>
                    <a:pt x="532" y="1107"/>
                  </a:lnTo>
                  <a:lnTo>
                    <a:pt x="532" y="1108"/>
                  </a:lnTo>
                  <a:lnTo>
                    <a:pt x="532" y="1109"/>
                  </a:lnTo>
                  <a:lnTo>
                    <a:pt x="532" y="1109"/>
                  </a:lnTo>
                  <a:lnTo>
                    <a:pt x="533" y="1110"/>
                  </a:lnTo>
                  <a:lnTo>
                    <a:pt x="533" y="1111"/>
                  </a:lnTo>
                  <a:lnTo>
                    <a:pt x="533" y="1111"/>
                  </a:lnTo>
                  <a:lnTo>
                    <a:pt x="533" y="1112"/>
                  </a:lnTo>
                  <a:lnTo>
                    <a:pt x="533" y="1112"/>
                  </a:lnTo>
                  <a:lnTo>
                    <a:pt x="534" y="1113"/>
                  </a:lnTo>
                  <a:lnTo>
                    <a:pt x="534" y="1114"/>
                  </a:lnTo>
                  <a:lnTo>
                    <a:pt x="534" y="1114"/>
                  </a:lnTo>
                  <a:lnTo>
                    <a:pt x="534" y="1115"/>
                  </a:lnTo>
                  <a:lnTo>
                    <a:pt x="534" y="1115"/>
                  </a:lnTo>
                  <a:lnTo>
                    <a:pt x="534" y="1116"/>
                  </a:lnTo>
                  <a:lnTo>
                    <a:pt x="534" y="1116"/>
                  </a:lnTo>
                  <a:lnTo>
                    <a:pt x="535" y="1117"/>
                  </a:lnTo>
                  <a:lnTo>
                    <a:pt x="535" y="1117"/>
                  </a:lnTo>
                  <a:lnTo>
                    <a:pt x="535" y="1118"/>
                  </a:lnTo>
                  <a:lnTo>
                    <a:pt x="535" y="1119"/>
                  </a:lnTo>
                  <a:lnTo>
                    <a:pt x="535" y="1119"/>
                  </a:lnTo>
                  <a:lnTo>
                    <a:pt x="535" y="1119"/>
                  </a:lnTo>
                  <a:lnTo>
                    <a:pt x="535" y="1120"/>
                  </a:lnTo>
                  <a:lnTo>
                    <a:pt x="536" y="1121"/>
                  </a:lnTo>
                  <a:lnTo>
                    <a:pt x="536" y="1121"/>
                  </a:lnTo>
                  <a:lnTo>
                    <a:pt x="536" y="1122"/>
                  </a:lnTo>
                  <a:lnTo>
                    <a:pt x="536" y="1122"/>
                  </a:lnTo>
                  <a:lnTo>
                    <a:pt x="537" y="1122"/>
                  </a:lnTo>
                  <a:lnTo>
                    <a:pt x="537" y="1123"/>
                  </a:lnTo>
                  <a:lnTo>
                    <a:pt x="537" y="1123"/>
                  </a:lnTo>
                  <a:lnTo>
                    <a:pt x="537" y="1124"/>
                  </a:lnTo>
                  <a:lnTo>
                    <a:pt x="537" y="1124"/>
                  </a:lnTo>
                  <a:lnTo>
                    <a:pt x="537" y="1125"/>
                  </a:lnTo>
                  <a:lnTo>
                    <a:pt x="537" y="1125"/>
                  </a:lnTo>
                  <a:lnTo>
                    <a:pt x="538" y="1126"/>
                  </a:lnTo>
                  <a:lnTo>
                    <a:pt x="538" y="1126"/>
                  </a:lnTo>
                  <a:lnTo>
                    <a:pt x="538" y="1126"/>
                  </a:lnTo>
                  <a:lnTo>
                    <a:pt x="538" y="1127"/>
                  </a:lnTo>
                  <a:lnTo>
                    <a:pt x="538" y="1127"/>
                  </a:lnTo>
                  <a:lnTo>
                    <a:pt x="539" y="1127"/>
                  </a:lnTo>
                  <a:lnTo>
                    <a:pt x="539" y="1128"/>
                  </a:lnTo>
                  <a:lnTo>
                    <a:pt x="539" y="1128"/>
                  </a:lnTo>
                  <a:lnTo>
                    <a:pt x="539" y="1129"/>
                  </a:lnTo>
                  <a:lnTo>
                    <a:pt x="539" y="1129"/>
                  </a:lnTo>
                  <a:lnTo>
                    <a:pt x="539" y="1129"/>
                  </a:lnTo>
                  <a:lnTo>
                    <a:pt x="539" y="1130"/>
                  </a:lnTo>
                  <a:lnTo>
                    <a:pt x="540" y="1130"/>
                  </a:lnTo>
                  <a:lnTo>
                    <a:pt x="540" y="1130"/>
                  </a:lnTo>
                  <a:lnTo>
                    <a:pt x="540" y="1131"/>
                  </a:lnTo>
                  <a:lnTo>
                    <a:pt x="540" y="1131"/>
                  </a:lnTo>
                  <a:lnTo>
                    <a:pt x="540" y="1131"/>
                  </a:lnTo>
                  <a:lnTo>
                    <a:pt x="540" y="1131"/>
                  </a:lnTo>
                  <a:lnTo>
                    <a:pt x="540" y="1132"/>
                  </a:lnTo>
                  <a:lnTo>
                    <a:pt x="541" y="1132"/>
                  </a:lnTo>
                  <a:lnTo>
                    <a:pt x="541" y="1132"/>
                  </a:lnTo>
                  <a:lnTo>
                    <a:pt x="541" y="1132"/>
                  </a:lnTo>
                  <a:lnTo>
                    <a:pt x="541" y="1133"/>
                  </a:lnTo>
                  <a:lnTo>
                    <a:pt x="542" y="1133"/>
                  </a:lnTo>
                  <a:lnTo>
                    <a:pt x="542" y="1133"/>
                  </a:lnTo>
                  <a:lnTo>
                    <a:pt x="542" y="1134"/>
                  </a:lnTo>
                  <a:lnTo>
                    <a:pt x="542" y="1134"/>
                  </a:lnTo>
                  <a:lnTo>
                    <a:pt x="542" y="1134"/>
                  </a:lnTo>
                  <a:lnTo>
                    <a:pt x="542" y="1134"/>
                  </a:lnTo>
                  <a:lnTo>
                    <a:pt x="542" y="1134"/>
                  </a:lnTo>
                  <a:lnTo>
                    <a:pt x="543" y="1134"/>
                  </a:lnTo>
                  <a:lnTo>
                    <a:pt x="543" y="1134"/>
                  </a:lnTo>
                  <a:lnTo>
                    <a:pt x="543" y="1135"/>
                  </a:lnTo>
                  <a:lnTo>
                    <a:pt x="543" y="1135"/>
                  </a:lnTo>
                  <a:lnTo>
                    <a:pt x="543" y="1135"/>
                  </a:lnTo>
                  <a:lnTo>
                    <a:pt x="544" y="1135"/>
                  </a:lnTo>
                  <a:lnTo>
                    <a:pt x="544" y="1135"/>
                  </a:lnTo>
                  <a:lnTo>
                    <a:pt x="544" y="1135"/>
                  </a:lnTo>
                  <a:lnTo>
                    <a:pt x="544" y="1135"/>
                  </a:lnTo>
                  <a:lnTo>
                    <a:pt x="544" y="1135"/>
                  </a:lnTo>
                  <a:lnTo>
                    <a:pt x="544" y="1135"/>
                  </a:lnTo>
                  <a:lnTo>
                    <a:pt x="544" y="1136"/>
                  </a:lnTo>
                  <a:lnTo>
                    <a:pt x="545" y="1136"/>
                  </a:lnTo>
                  <a:lnTo>
                    <a:pt x="545" y="1136"/>
                  </a:lnTo>
                  <a:lnTo>
                    <a:pt x="545" y="1136"/>
                  </a:lnTo>
                  <a:lnTo>
                    <a:pt x="545" y="1136"/>
                  </a:lnTo>
                  <a:lnTo>
                    <a:pt x="545" y="1136"/>
                  </a:lnTo>
                  <a:lnTo>
                    <a:pt x="545" y="1136"/>
                  </a:lnTo>
                  <a:lnTo>
                    <a:pt x="546" y="1136"/>
                  </a:lnTo>
                  <a:lnTo>
                    <a:pt x="546" y="1136"/>
                  </a:lnTo>
                  <a:lnTo>
                    <a:pt x="546" y="1136"/>
                  </a:lnTo>
                  <a:lnTo>
                    <a:pt x="546" y="1136"/>
                  </a:lnTo>
                  <a:lnTo>
                    <a:pt x="546" y="1136"/>
                  </a:lnTo>
                  <a:lnTo>
                    <a:pt x="547" y="1136"/>
                  </a:lnTo>
                  <a:lnTo>
                    <a:pt x="547" y="1136"/>
                  </a:lnTo>
                  <a:lnTo>
                    <a:pt x="547" y="1136"/>
                  </a:lnTo>
                  <a:lnTo>
                    <a:pt x="547" y="1136"/>
                  </a:lnTo>
                  <a:lnTo>
                    <a:pt x="547" y="1136"/>
                  </a:lnTo>
                  <a:lnTo>
                    <a:pt x="547" y="1136"/>
                  </a:lnTo>
                  <a:lnTo>
                    <a:pt x="547" y="1136"/>
                  </a:lnTo>
                  <a:lnTo>
                    <a:pt x="548" y="1136"/>
                  </a:lnTo>
                  <a:lnTo>
                    <a:pt x="548" y="1135"/>
                  </a:lnTo>
                  <a:lnTo>
                    <a:pt x="548" y="1135"/>
                  </a:lnTo>
                  <a:lnTo>
                    <a:pt x="548" y="1135"/>
                  </a:lnTo>
                  <a:lnTo>
                    <a:pt x="548" y="1135"/>
                  </a:lnTo>
                  <a:lnTo>
                    <a:pt x="549" y="1135"/>
                  </a:lnTo>
                  <a:lnTo>
                    <a:pt x="549" y="1135"/>
                  </a:lnTo>
                  <a:lnTo>
                    <a:pt x="549" y="1135"/>
                  </a:lnTo>
                  <a:lnTo>
                    <a:pt x="549" y="1135"/>
                  </a:lnTo>
                  <a:lnTo>
                    <a:pt x="549" y="1135"/>
                  </a:lnTo>
                  <a:lnTo>
                    <a:pt x="549" y="1134"/>
                  </a:lnTo>
                  <a:lnTo>
                    <a:pt x="550" y="1134"/>
                  </a:lnTo>
                  <a:lnTo>
                    <a:pt x="550" y="1134"/>
                  </a:lnTo>
                  <a:lnTo>
                    <a:pt x="550" y="1134"/>
                  </a:lnTo>
                  <a:lnTo>
                    <a:pt x="550" y="1134"/>
                  </a:lnTo>
                  <a:lnTo>
                    <a:pt x="550" y="1134"/>
                  </a:lnTo>
                  <a:lnTo>
                    <a:pt x="550" y="1133"/>
                  </a:lnTo>
                  <a:lnTo>
                    <a:pt x="550" y="1133"/>
                  </a:lnTo>
                  <a:lnTo>
                    <a:pt x="551" y="1133"/>
                  </a:lnTo>
                  <a:lnTo>
                    <a:pt x="551" y="1133"/>
                  </a:lnTo>
                  <a:lnTo>
                    <a:pt x="551" y="1132"/>
                  </a:lnTo>
                  <a:lnTo>
                    <a:pt x="551" y="1132"/>
                  </a:lnTo>
                  <a:lnTo>
                    <a:pt x="551" y="1132"/>
                  </a:lnTo>
                  <a:lnTo>
                    <a:pt x="552" y="1132"/>
                  </a:lnTo>
                  <a:lnTo>
                    <a:pt x="552" y="1131"/>
                  </a:lnTo>
                  <a:lnTo>
                    <a:pt x="552" y="1131"/>
                  </a:lnTo>
                  <a:lnTo>
                    <a:pt x="552" y="1131"/>
                  </a:lnTo>
                  <a:lnTo>
                    <a:pt x="552" y="1131"/>
                  </a:lnTo>
                  <a:lnTo>
                    <a:pt x="552" y="1130"/>
                  </a:lnTo>
                  <a:lnTo>
                    <a:pt x="552" y="1130"/>
                  </a:lnTo>
                  <a:lnTo>
                    <a:pt x="553" y="1130"/>
                  </a:lnTo>
                  <a:lnTo>
                    <a:pt x="553" y="1129"/>
                  </a:lnTo>
                  <a:lnTo>
                    <a:pt x="553" y="1129"/>
                  </a:lnTo>
                  <a:lnTo>
                    <a:pt x="553" y="1129"/>
                  </a:lnTo>
                  <a:lnTo>
                    <a:pt x="553" y="1128"/>
                  </a:lnTo>
                  <a:lnTo>
                    <a:pt x="553" y="1128"/>
                  </a:lnTo>
                  <a:lnTo>
                    <a:pt x="553" y="1127"/>
                  </a:lnTo>
                  <a:lnTo>
                    <a:pt x="554" y="1127"/>
                  </a:lnTo>
                  <a:lnTo>
                    <a:pt x="554" y="1127"/>
                  </a:lnTo>
                  <a:lnTo>
                    <a:pt x="554" y="1126"/>
                  </a:lnTo>
                  <a:lnTo>
                    <a:pt x="554" y="1126"/>
                  </a:lnTo>
                  <a:lnTo>
                    <a:pt x="555" y="1126"/>
                  </a:lnTo>
                  <a:lnTo>
                    <a:pt x="555" y="1125"/>
                  </a:lnTo>
                  <a:lnTo>
                    <a:pt x="555" y="1125"/>
                  </a:lnTo>
                  <a:lnTo>
                    <a:pt x="555" y="1124"/>
                  </a:lnTo>
                  <a:lnTo>
                    <a:pt x="555" y="1124"/>
                  </a:lnTo>
                  <a:lnTo>
                    <a:pt x="555" y="1123"/>
                  </a:lnTo>
                  <a:lnTo>
                    <a:pt x="555" y="1123"/>
                  </a:lnTo>
                  <a:lnTo>
                    <a:pt x="556" y="1122"/>
                  </a:lnTo>
                  <a:lnTo>
                    <a:pt x="556" y="1122"/>
                  </a:lnTo>
                  <a:lnTo>
                    <a:pt x="556" y="1121"/>
                  </a:lnTo>
                  <a:lnTo>
                    <a:pt x="556" y="1121"/>
                  </a:lnTo>
                  <a:lnTo>
                    <a:pt x="556" y="1121"/>
                  </a:lnTo>
                  <a:lnTo>
                    <a:pt x="557" y="1120"/>
                  </a:lnTo>
                  <a:lnTo>
                    <a:pt x="557" y="1119"/>
                  </a:lnTo>
                  <a:lnTo>
                    <a:pt x="557" y="1119"/>
                  </a:lnTo>
                  <a:lnTo>
                    <a:pt x="557" y="1118"/>
                  </a:lnTo>
                  <a:lnTo>
                    <a:pt x="557" y="1118"/>
                  </a:lnTo>
                  <a:lnTo>
                    <a:pt x="557" y="1117"/>
                  </a:lnTo>
                  <a:lnTo>
                    <a:pt x="557" y="1117"/>
                  </a:lnTo>
                  <a:lnTo>
                    <a:pt x="558" y="1116"/>
                  </a:lnTo>
                  <a:lnTo>
                    <a:pt x="558" y="1116"/>
                  </a:lnTo>
                  <a:lnTo>
                    <a:pt x="558" y="1115"/>
                  </a:lnTo>
                  <a:lnTo>
                    <a:pt x="558" y="1114"/>
                  </a:lnTo>
                  <a:lnTo>
                    <a:pt x="558" y="1114"/>
                  </a:lnTo>
                  <a:lnTo>
                    <a:pt x="558" y="1113"/>
                  </a:lnTo>
                  <a:lnTo>
                    <a:pt x="558" y="1113"/>
                  </a:lnTo>
                  <a:lnTo>
                    <a:pt x="559" y="1112"/>
                  </a:lnTo>
                  <a:lnTo>
                    <a:pt x="559" y="1111"/>
                  </a:lnTo>
                  <a:lnTo>
                    <a:pt x="559" y="1111"/>
                  </a:lnTo>
                  <a:lnTo>
                    <a:pt x="559" y="1110"/>
                  </a:lnTo>
                  <a:lnTo>
                    <a:pt x="560" y="1110"/>
                  </a:lnTo>
                  <a:lnTo>
                    <a:pt x="560" y="1109"/>
                  </a:lnTo>
                  <a:lnTo>
                    <a:pt x="560" y="1108"/>
                  </a:lnTo>
                  <a:lnTo>
                    <a:pt x="560" y="1108"/>
                  </a:lnTo>
                  <a:lnTo>
                    <a:pt x="560" y="1107"/>
                  </a:lnTo>
                  <a:lnTo>
                    <a:pt x="560" y="1106"/>
                  </a:lnTo>
                  <a:lnTo>
                    <a:pt x="560" y="1106"/>
                  </a:lnTo>
                  <a:lnTo>
                    <a:pt x="561" y="1105"/>
                  </a:lnTo>
                  <a:lnTo>
                    <a:pt x="561" y="1104"/>
                  </a:lnTo>
                  <a:lnTo>
                    <a:pt x="561" y="1104"/>
                  </a:lnTo>
                  <a:lnTo>
                    <a:pt x="561" y="1103"/>
                  </a:lnTo>
                  <a:lnTo>
                    <a:pt x="561" y="1102"/>
                  </a:lnTo>
                  <a:lnTo>
                    <a:pt x="562" y="1101"/>
                  </a:lnTo>
                  <a:lnTo>
                    <a:pt x="562" y="1101"/>
                  </a:lnTo>
                  <a:lnTo>
                    <a:pt x="562" y="1100"/>
                  </a:lnTo>
                  <a:lnTo>
                    <a:pt x="562" y="1099"/>
                  </a:lnTo>
                  <a:lnTo>
                    <a:pt x="562" y="1099"/>
                  </a:lnTo>
                  <a:lnTo>
                    <a:pt x="562" y="1098"/>
                  </a:lnTo>
                  <a:lnTo>
                    <a:pt x="562" y="1097"/>
                  </a:lnTo>
                  <a:lnTo>
                    <a:pt x="563" y="1096"/>
                  </a:lnTo>
                  <a:lnTo>
                    <a:pt x="563" y="1096"/>
                  </a:lnTo>
                  <a:lnTo>
                    <a:pt x="563" y="1095"/>
                  </a:lnTo>
                  <a:lnTo>
                    <a:pt x="563" y="1094"/>
                  </a:lnTo>
                  <a:lnTo>
                    <a:pt x="563" y="1093"/>
                  </a:lnTo>
                  <a:lnTo>
                    <a:pt x="563" y="1093"/>
                  </a:lnTo>
                  <a:lnTo>
                    <a:pt x="563" y="1092"/>
                  </a:lnTo>
                  <a:lnTo>
                    <a:pt x="564" y="1091"/>
                  </a:lnTo>
                  <a:lnTo>
                    <a:pt x="564" y="1090"/>
                  </a:lnTo>
                  <a:lnTo>
                    <a:pt x="564" y="1089"/>
                  </a:lnTo>
                  <a:lnTo>
                    <a:pt x="564" y="1088"/>
                  </a:lnTo>
                  <a:lnTo>
                    <a:pt x="565" y="1088"/>
                  </a:lnTo>
                  <a:lnTo>
                    <a:pt x="565" y="1087"/>
                  </a:lnTo>
                  <a:lnTo>
                    <a:pt x="565" y="1086"/>
                  </a:lnTo>
                  <a:lnTo>
                    <a:pt x="565" y="1085"/>
                  </a:lnTo>
                  <a:lnTo>
                    <a:pt x="565" y="1085"/>
                  </a:lnTo>
                  <a:lnTo>
                    <a:pt x="565" y="1083"/>
                  </a:lnTo>
                  <a:lnTo>
                    <a:pt x="565" y="1083"/>
                  </a:lnTo>
                  <a:lnTo>
                    <a:pt x="566" y="1082"/>
                  </a:lnTo>
                  <a:lnTo>
                    <a:pt x="566" y="1081"/>
                  </a:lnTo>
                  <a:lnTo>
                    <a:pt x="566" y="1080"/>
                  </a:lnTo>
                  <a:lnTo>
                    <a:pt x="566" y="1079"/>
                  </a:lnTo>
                  <a:lnTo>
                    <a:pt x="566" y="1078"/>
                  </a:lnTo>
                  <a:lnTo>
                    <a:pt x="567" y="1078"/>
                  </a:lnTo>
                  <a:lnTo>
                    <a:pt x="567" y="1076"/>
                  </a:lnTo>
                  <a:lnTo>
                    <a:pt x="567" y="1076"/>
                  </a:lnTo>
                  <a:lnTo>
                    <a:pt x="567" y="1075"/>
                  </a:lnTo>
                  <a:lnTo>
                    <a:pt x="567" y="1074"/>
                  </a:lnTo>
                  <a:lnTo>
                    <a:pt x="567" y="1073"/>
                  </a:lnTo>
                  <a:lnTo>
                    <a:pt x="567" y="1072"/>
                  </a:lnTo>
                  <a:lnTo>
                    <a:pt x="568" y="1071"/>
                  </a:lnTo>
                  <a:lnTo>
                    <a:pt x="568" y="1070"/>
                  </a:lnTo>
                  <a:lnTo>
                    <a:pt x="568" y="1069"/>
                  </a:lnTo>
                  <a:lnTo>
                    <a:pt x="568" y="1068"/>
                  </a:lnTo>
                  <a:lnTo>
                    <a:pt x="568" y="1068"/>
                  </a:lnTo>
                  <a:lnTo>
                    <a:pt x="568" y="1066"/>
                  </a:lnTo>
                  <a:lnTo>
                    <a:pt x="568" y="1066"/>
                  </a:lnTo>
                  <a:lnTo>
                    <a:pt x="569" y="1065"/>
                  </a:lnTo>
                  <a:lnTo>
                    <a:pt x="569" y="1064"/>
                  </a:lnTo>
                  <a:lnTo>
                    <a:pt x="569" y="1063"/>
                  </a:lnTo>
                  <a:lnTo>
                    <a:pt x="569" y="1062"/>
                  </a:lnTo>
                  <a:lnTo>
                    <a:pt x="570" y="1061"/>
                  </a:lnTo>
                  <a:lnTo>
                    <a:pt x="570" y="1060"/>
                  </a:lnTo>
                  <a:lnTo>
                    <a:pt x="570" y="1059"/>
                  </a:lnTo>
                  <a:lnTo>
                    <a:pt x="570" y="1058"/>
                  </a:lnTo>
                  <a:lnTo>
                    <a:pt x="570" y="1057"/>
                  </a:lnTo>
                  <a:lnTo>
                    <a:pt x="570" y="1056"/>
                  </a:lnTo>
                  <a:lnTo>
                    <a:pt x="570" y="1055"/>
                  </a:lnTo>
                  <a:lnTo>
                    <a:pt x="571" y="1054"/>
                  </a:lnTo>
                  <a:lnTo>
                    <a:pt x="571" y="1053"/>
                  </a:lnTo>
                  <a:lnTo>
                    <a:pt x="571" y="1052"/>
                  </a:lnTo>
                  <a:lnTo>
                    <a:pt x="571" y="1051"/>
                  </a:lnTo>
                  <a:lnTo>
                    <a:pt x="571" y="1050"/>
                  </a:lnTo>
                  <a:lnTo>
                    <a:pt x="572" y="1049"/>
                  </a:lnTo>
                  <a:lnTo>
                    <a:pt x="572" y="1048"/>
                  </a:lnTo>
                  <a:lnTo>
                    <a:pt x="572" y="1047"/>
                  </a:lnTo>
                  <a:lnTo>
                    <a:pt x="572" y="1046"/>
                  </a:lnTo>
                  <a:lnTo>
                    <a:pt x="572" y="1045"/>
                  </a:lnTo>
                  <a:lnTo>
                    <a:pt x="572" y="1044"/>
                  </a:lnTo>
                  <a:lnTo>
                    <a:pt x="572" y="1043"/>
                  </a:lnTo>
                  <a:lnTo>
                    <a:pt x="573" y="1042"/>
                  </a:lnTo>
                  <a:lnTo>
                    <a:pt x="573" y="1041"/>
                  </a:lnTo>
                  <a:lnTo>
                    <a:pt x="573" y="1040"/>
                  </a:lnTo>
                  <a:lnTo>
                    <a:pt x="573" y="1039"/>
                  </a:lnTo>
                  <a:lnTo>
                    <a:pt x="573" y="1038"/>
                  </a:lnTo>
                  <a:lnTo>
                    <a:pt x="573" y="1037"/>
                  </a:lnTo>
                  <a:lnTo>
                    <a:pt x="574" y="1036"/>
                  </a:lnTo>
                  <a:lnTo>
                    <a:pt x="574" y="1035"/>
                  </a:lnTo>
                  <a:lnTo>
                    <a:pt x="574" y="1034"/>
                  </a:lnTo>
                  <a:lnTo>
                    <a:pt x="574" y="1033"/>
                  </a:lnTo>
                  <a:lnTo>
                    <a:pt x="574" y="1032"/>
                  </a:lnTo>
                  <a:lnTo>
                    <a:pt x="575" y="1031"/>
                  </a:lnTo>
                  <a:lnTo>
                    <a:pt x="575" y="1030"/>
                  </a:lnTo>
                  <a:lnTo>
                    <a:pt x="575" y="1029"/>
                  </a:lnTo>
                  <a:lnTo>
                    <a:pt x="575" y="1027"/>
                  </a:lnTo>
                  <a:lnTo>
                    <a:pt x="575" y="1027"/>
                  </a:lnTo>
                  <a:lnTo>
                    <a:pt x="575" y="1025"/>
                  </a:lnTo>
                  <a:lnTo>
                    <a:pt x="575" y="1024"/>
                  </a:lnTo>
                  <a:lnTo>
                    <a:pt x="576" y="1023"/>
                  </a:lnTo>
                  <a:lnTo>
                    <a:pt x="576" y="1022"/>
                  </a:lnTo>
                  <a:lnTo>
                    <a:pt x="576" y="1021"/>
                  </a:lnTo>
                  <a:lnTo>
                    <a:pt x="576" y="1020"/>
                  </a:lnTo>
                  <a:lnTo>
                    <a:pt x="576" y="1019"/>
                  </a:lnTo>
                  <a:lnTo>
                    <a:pt x="577" y="1018"/>
                  </a:lnTo>
                  <a:lnTo>
                    <a:pt x="577" y="1017"/>
                  </a:lnTo>
                  <a:lnTo>
                    <a:pt x="577" y="1016"/>
                  </a:lnTo>
                  <a:lnTo>
                    <a:pt x="577" y="1015"/>
                  </a:lnTo>
                  <a:lnTo>
                    <a:pt x="577" y="1014"/>
                  </a:lnTo>
                  <a:lnTo>
                    <a:pt x="577" y="1013"/>
                  </a:lnTo>
                  <a:lnTo>
                    <a:pt x="577" y="1012"/>
                  </a:lnTo>
                  <a:lnTo>
                    <a:pt x="578" y="1011"/>
                  </a:lnTo>
                  <a:lnTo>
                    <a:pt x="578" y="1009"/>
                  </a:lnTo>
                  <a:lnTo>
                    <a:pt x="578" y="1009"/>
                  </a:lnTo>
                  <a:lnTo>
                    <a:pt x="578" y="1007"/>
                  </a:lnTo>
                  <a:lnTo>
                    <a:pt x="578" y="1006"/>
                  </a:lnTo>
                  <a:lnTo>
                    <a:pt x="578" y="1005"/>
                  </a:lnTo>
                  <a:lnTo>
                    <a:pt x="579" y="1004"/>
                  </a:lnTo>
                  <a:lnTo>
                    <a:pt x="579" y="1003"/>
                  </a:lnTo>
                  <a:lnTo>
                    <a:pt x="579" y="1002"/>
                  </a:lnTo>
                  <a:lnTo>
                    <a:pt x="579" y="1001"/>
                  </a:lnTo>
                  <a:lnTo>
                    <a:pt x="579" y="1000"/>
                  </a:lnTo>
                  <a:lnTo>
                    <a:pt x="580" y="999"/>
                  </a:lnTo>
                  <a:lnTo>
                    <a:pt x="580" y="998"/>
                  </a:lnTo>
                  <a:lnTo>
                    <a:pt x="580" y="997"/>
                  </a:lnTo>
                  <a:lnTo>
                    <a:pt x="580" y="996"/>
                  </a:lnTo>
                  <a:lnTo>
                    <a:pt x="580" y="994"/>
                  </a:lnTo>
                  <a:lnTo>
                    <a:pt x="580" y="994"/>
                  </a:lnTo>
                  <a:lnTo>
                    <a:pt x="580" y="992"/>
                  </a:lnTo>
                  <a:lnTo>
                    <a:pt x="581" y="991"/>
                  </a:lnTo>
                  <a:lnTo>
                    <a:pt x="581" y="990"/>
                  </a:lnTo>
                  <a:lnTo>
                    <a:pt x="581" y="989"/>
                  </a:lnTo>
                  <a:lnTo>
                    <a:pt x="581" y="988"/>
                  </a:lnTo>
                  <a:lnTo>
                    <a:pt x="581" y="987"/>
                  </a:lnTo>
                  <a:lnTo>
                    <a:pt x="581" y="986"/>
                  </a:lnTo>
                  <a:lnTo>
                    <a:pt x="581" y="985"/>
                  </a:lnTo>
                  <a:lnTo>
                    <a:pt x="582" y="984"/>
                  </a:lnTo>
                  <a:lnTo>
                    <a:pt x="582" y="983"/>
                  </a:lnTo>
                  <a:lnTo>
                    <a:pt x="582" y="982"/>
                  </a:lnTo>
                  <a:lnTo>
                    <a:pt x="582" y="981"/>
                  </a:lnTo>
                  <a:lnTo>
                    <a:pt x="583" y="980"/>
                  </a:lnTo>
                  <a:lnTo>
                    <a:pt x="583" y="979"/>
                  </a:lnTo>
                  <a:lnTo>
                    <a:pt x="583" y="978"/>
                  </a:lnTo>
                  <a:lnTo>
                    <a:pt x="583" y="976"/>
                  </a:lnTo>
                  <a:lnTo>
                    <a:pt x="583" y="976"/>
                  </a:lnTo>
                  <a:lnTo>
                    <a:pt x="583" y="974"/>
                  </a:lnTo>
                  <a:lnTo>
                    <a:pt x="583" y="973"/>
                  </a:lnTo>
                  <a:lnTo>
                    <a:pt x="584" y="972"/>
                  </a:lnTo>
                  <a:lnTo>
                    <a:pt x="584" y="971"/>
                  </a:lnTo>
                  <a:lnTo>
                    <a:pt x="584" y="970"/>
                  </a:lnTo>
                  <a:lnTo>
                    <a:pt x="584" y="969"/>
                  </a:lnTo>
                  <a:lnTo>
                    <a:pt x="584" y="968"/>
                  </a:lnTo>
                  <a:lnTo>
                    <a:pt x="585" y="967"/>
                  </a:lnTo>
                  <a:lnTo>
                    <a:pt x="585" y="966"/>
                  </a:lnTo>
                  <a:lnTo>
                    <a:pt x="585" y="965"/>
                  </a:lnTo>
                  <a:lnTo>
                    <a:pt x="585" y="964"/>
                  </a:lnTo>
                  <a:lnTo>
                    <a:pt x="585" y="963"/>
                  </a:lnTo>
                  <a:lnTo>
                    <a:pt x="585" y="962"/>
                  </a:lnTo>
                  <a:lnTo>
                    <a:pt x="585" y="961"/>
                  </a:lnTo>
                  <a:lnTo>
                    <a:pt x="586" y="960"/>
                  </a:lnTo>
                  <a:lnTo>
                    <a:pt x="586" y="959"/>
                  </a:lnTo>
                  <a:lnTo>
                    <a:pt x="586" y="958"/>
                  </a:lnTo>
                  <a:lnTo>
                    <a:pt x="586" y="957"/>
                  </a:lnTo>
                  <a:lnTo>
                    <a:pt x="586" y="956"/>
                  </a:lnTo>
                  <a:lnTo>
                    <a:pt x="586" y="955"/>
                  </a:lnTo>
                  <a:lnTo>
                    <a:pt x="586" y="954"/>
                  </a:lnTo>
                  <a:lnTo>
                    <a:pt x="587" y="953"/>
                  </a:lnTo>
                  <a:lnTo>
                    <a:pt x="587" y="952"/>
                  </a:lnTo>
                  <a:lnTo>
                    <a:pt x="587" y="951"/>
                  </a:lnTo>
                  <a:lnTo>
                    <a:pt x="587" y="950"/>
                  </a:lnTo>
                  <a:lnTo>
                    <a:pt x="588" y="949"/>
                  </a:lnTo>
                  <a:lnTo>
                    <a:pt x="588" y="948"/>
                  </a:lnTo>
                  <a:lnTo>
                    <a:pt x="588" y="947"/>
                  </a:lnTo>
                  <a:lnTo>
                    <a:pt x="588" y="946"/>
                  </a:lnTo>
                  <a:lnTo>
                    <a:pt x="588" y="945"/>
                  </a:lnTo>
                  <a:lnTo>
                    <a:pt x="588" y="944"/>
                  </a:lnTo>
                  <a:lnTo>
                    <a:pt x="588" y="943"/>
                  </a:lnTo>
                  <a:lnTo>
                    <a:pt x="589" y="942"/>
                  </a:lnTo>
                  <a:lnTo>
                    <a:pt x="589" y="941"/>
                  </a:lnTo>
                  <a:lnTo>
                    <a:pt x="589" y="940"/>
                  </a:lnTo>
                  <a:lnTo>
                    <a:pt x="589" y="939"/>
                  </a:lnTo>
                  <a:lnTo>
                    <a:pt x="589" y="938"/>
                  </a:lnTo>
                  <a:lnTo>
                    <a:pt x="590" y="937"/>
                  </a:lnTo>
                  <a:lnTo>
                    <a:pt x="590" y="936"/>
                  </a:lnTo>
                  <a:lnTo>
                    <a:pt x="590" y="935"/>
                  </a:lnTo>
                  <a:lnTo>
                    <a:pt x="590" y="935"/>
                  </a:lnTo>
                  <a:lnTo>
                    <a:pt x="590" y="933"/>
                  </a:lnTo>
                  <a:lnTo>
                    <a:pt x="590" y="933"/>
                  </a:lnTo>
                  <a:lnTo>
                    <a:pt x="590" y="932"/>
                  </a:lnTo>
                  <a:lnTo>
                    <a:pt x="591" y="931"/>
                  </a:lnTo>
                  <a:lnTo>
                    <a:pt x="591" y="930"/>
                  </a:lnTo>
                  <a:lnTo>
                    <a:pt x="591" y="929"/>
                  </a:lnTo>
                  <a:lnTo>
                    <a:pt x="591" y="928"/>
                  </a:lnTo>
                  <a:lnTo>
                    <a:pt x="591" y="927"/>
                  </a:lnTo>
                  <a:lnTo>
                    <a:pt x="591" y="926"/>
                  </a:lnTo>
                  <a:lnTo>
                    <a:pt x="591" y="925"/>
                  </a:lnTo>
                  <a:lnTo>
                    <a:pt x="592" y="924"/>
                  </a:lnTo>
                  <a:lnTo>
                    <a:pt x="592" y="923"/>
                  </a:lnTo>
                  <a:lnTo>
                    <a:pt x="592" y="923"/>
                  </a:lnTo>
                  <a:lnTo>
                    <a:pt x="592" y="922"/>
                  </a:lnTo>
                  <a:lnTo>
                    <a:pt x="593" y="921"/>
                  </a:lnTo>
                  <a:lnTo>
                    <a:pt x="593" y="920"/>
                  </a:lnTo>
                  <a:lnTo>
                    <a:pt x="593" y="919"/>
                  </a:lnTo>
                  <a:lnTo>
                    <a:pt x="593" y="919"/>
                  </a:lnTo>
                  <a:lnTo>
                    <a:pt x="593" y="917"/>
                  </a:lnTo>
                  <a:lnTo>
                    <a:pt x="593" y="917"/>
                  </a:lnTo>
                  <a:lnTo>
                    <a:pt x="593" y="916"/>
                  </a:lnTo>
                  <a:lnTo>
                    <a:pt x="594" y="915"/>
                  </a:lnTo>
                  <a:lnTo>
                    <a:pt x="594" y="914"/>
                  </a:lnTo>
                  <a:lnTo>
                    <a:pt x="594" y="913"/>
                  </a:lnTo>
                  <a:lnTo>
                    <a:pt x="594" y="912"/>
                  </a:lnTo>
                  <a:lnTo>
                    <a:pt x="594" y="912"/>
                  </a:lnTo>
                  <a:lnTo>
                    <a:pt x="595" y="911"/>
                  </a:lnTo>
                  <a:lnTo>
                    <a:pt x="595" y="910"/>
                  </a:lnTo>
                  <a:lnTo>
                    <a:pt x="595" y="909"/>
                  </a:lnTo>
                  <a:lnTo>
                    <a:pt x="595" y="909"/>
                  </a:lnTo>
                  <a:lnTo>
                    <a:pt x="595" y="908"/>
                  </a:lnTo>
                  <a:lnTo>
                    <a:pt x="595" y="907"/>
                  </a:lnTo>
                  <a:lnTo>
                    <a:pt x="595" y="906"/>
                  </a:lnTo>
                  <a:lnTo>
                    <a:pt x="596" y="905"/>
                  </a:lnTo>
                  <a:lnTo>
                    <a:pt x="596" y="905"/>
                  </a:lnTo>
                  <a:lnTo>
                    <a:pt x="596" y="904"/>
                  </a:lnTo>
                  <a:lnTo>
                    <a:pt x="596" y="903"/>
                  </a:lnTo>
                  <a:lnTo>
                    <a:pt x="596" y="902"/>
                  </a:lnTo>
                  <a:lnTo>
                    <a:pt x="596" y="902"/>
                  </a:lnTo>
                  <a:lnTo>
                    <a:pt x="596" y="901"/>
                  </a:lnTo>
                  <a:lnTo>
                    <a:pt x="597" y="900"/>
                  </a:lnTo>
                  <a:lnTo>
                    <a:pt x="597" y="899"/>
                  </a:lnTo>
                  <a:lnTo>
                    <a:pt x="597" y="899"/>
                  </a:lnTo>
                  <a:lnTo>
                    <a:pt x="597" y="898"/>
                  </a:lnTo>
                  <a:lnTo>
                    <a:pt x="598" y="897"/>
                  </a:lnTo>
                  <a:lnTo>
                    <a:pt x="598" y="897"/>
                  </a:lnTo>
                  <a:lnTo>
                    <a:pt x="598" y="896"/>
                  </a:lnTo>
                  <a:lnTo>
                    <a:pt x="598" y="895"/>
                  </a:lnTo>
                  <a:lnTo>
                    <a:pt x="598" y="895"/>
                  </a:lnTo>
                  <a:lnTo>
                    <a:pt x="598" y="894"/>
                  </a:lnTo>
                  <a:lnTo>
                    <a:pt x="598" y="893"/>
                  </a:lnTo>
                  <a:lnTo>
                    <a:pt x="599" y="893"/>
                  </a:lnTo>
                  <a:lnTo>
                    <a:pt x="599" y="892"/>
                  </a:lnTo>
                  <a:lnTo>
                    <a:pt x="599" y="891"/>
                  </a:lnTo>
                  <a:lnTo>
                    <a:pt x="599" y="891"/>
                  </a:lnTo>
                  <a:lnTo>
                    <a:pt x="599" y="890"/>
                  </a:lnTo>
                  <a:lnTo>
                    <a:pt x="600" y="889"/>
                  </a:lnTo>
                  <a:lnTo>
                    <a:pt x="600" y="889"/>
                  </a:lnTo>
                  <a:lnTo>
                    <a:pt x="600" y="888"/>
                  </a:lnTo>
                  <a:lnTo>
                    <a:pt x="600" y="888"/>
                  </a:lnTo>
                  <a:lnTo>
                    <a:pt x="600" y="887"/>
                  </a:lnTo>
                  <a:lnTo>
                    <a:pt x="600" y="886"/>
                  </a:lnTo>
                  <a:lnTo>
                    <a:pt x="600" y="886"/>
                  </a:lnTo>
                  <a:lnTo>
                    <a:pt x="601" y="885"/>
                  </a:lnTo>
                  <a:lnTo>
                    <a:pt x="601" y="885"/>
                  </a:lnTo>
                  <a:lnTo>
                    <a:pt x="601" y="884"/>
                  </a:lnTo>
                  <a:lnTo>
                    <a:pt x="601" y="884"/>
                  </a:lnTo>
                  <a:lnTo>
                    <a:pt x="601" y="883"/>
                  </a:lnTo>
                  <a:lnTo>
                    <a:pt x="601" y="882"/>
                  </a:lnTo>
                  <a:lnTo>
                    <a:pt x="601" y="882"/>
                  </a:lnTo>
                  <a:lnTo>
                    <a:pt x="602" y="881"/>
                  </a:lnTo>
                  <a:lnTo>
                    <a:pt x="602" y="881"/>
                  </a:lnTo>
                  <a:lnTo>
                    <a:pt x="602" y="881"/>
                  </a:lnTo>
                  <a:lnTo>
                    <a:pt x="602" y="880"/>
                  </a:lnTo>
                  <a:lnTo>
                    <a:pt x="603" y="879"/>
                  </a:lnTo>
                  <a:lnTo>
                    <a:pt x="603" y="879"/>
                  </a:lnTo>
                  <a:lnTo>
                    <a:pt x="603" y="879"/>
                  </a:lnTo>
                  <a:lnTo>
                    <a:pt x="603" y="878"/>
                  </a:lnTo>
                  <a:lnTo>
                    <a:pt x="603" y="877"/>
                  </a:lnTo>
                  <a:lnTo>
                    <a:pt x="603" y="877"/>
                  </a:lnTo>
                  <a:lnTo>
                    <a:pt x="603" y="877"/>
                  </a:lnTo>
                  <a:lnTo>
                    <a:pt x="604" y="876"/>
                  </a:lnTo>
                  <a:lnTo>
                    <a:pt x="604" y="876"/>
                  </a:lnTo>
                  <a:lnTo>
                    <a:pt x="604" y="875"/>
                  </a:lnTo>
                  <a:lnTo>
                    <a:pt x="604" y="875"/>
                  </a:lnTo>
                  <a:lnTo>
                    <a:pt x="604" y="874"/>
                  </a:lnTo>
                  <a:lnTo>
                    <a:pt x="605" y="874"/>
                  </a:lnTo>
                  <a:lnTo>
                    <a:pt x="605" y="874"/>
                  </a:lnTo>
                  <a:lnTo>
                    <a:pt x="605" y="873"/>
                  </a:lnTo>
                  <a:lnTo>
                    <a:pt x="605" y="873"/>
                  </a:lnTo>
                  <a:lnTo>
                    <a:pt x="605" y="873"/>
                  </a:lnTo>
                  <a:lnTo>
                    <a:pt x="605" y="872"/>
                  </a:lnTo>
                  <a:lnTo>
                    <a:pt x="605" y="872"/>
                  </a:lnTo>
                  <a:lnTo>
                    <a:pt x="606" y="871"/>
                  </a:lnTo>
                  <a:lnTo>
                    <a:pt x="606" y="871"/>
                  </a:lnTo>
                  <a:lnTo>
                    <a:pt x="606" y="871"/>
                  </a:lnTo>
                  <a:lnTo>
                    <a:pt x="606" y="871"/>
                  </a:lnTo>
                  <a:lnTo>
                    <a:pt x="606" y="870"/>
                  </a:lnTo>
                  <a:lnTo>
                    <a:pt x="606" y="870"/>
                  </a:lnTo>
                  <a:lnTo>
                    <a:pt x="607" y="869"/>
                  </a:lnTo>
                  <a:lnTo>
                    <a:pt x="607" y="869"/>
                  </a:lnTo>
                  <a:lnTo>
                    <a:pt x="607" y="869"/>
                  </a:lnTo>
                  <a:lnTo>
                    <a:pt x="607" y="869"/>
                  </a:lnTo>
                  <a:lnTo>
                    <a:pt x="607" y="868"/>
                  </a:lnTo>
                  <a:lnTo>
                    <a:pt x="608" y="868"/>
                  </a:lnTo>
                  <a:lnTo>
                    <a:pt x="608" y="868"/>
                  </a:lnTo>
                  <a:lnTo>
                    <a:pt x="608" y="868"/>
                  </a:lnTo>
                  <a:lnTo>
                    <a:pt x="608" y="867"/>
                  </a:lnTo>
                  <a:lnTo>
                    <a:pt x="608" y="867"/>
                  </a:lnTo>
                  <a:lnTo>
                    <a:pt x="608" y="867"/>
                  </a:lnTo>
                  <a:lnTo>
                    <a:pt x="608" y="867"/>
                  </a:lnTo>
                  <a:lnTo>
                    <a:pt x="609" y="866"/>
                  </a:lnTo>
                  <a:lnTo>
                    <a:pt x="609" y="866"/>
                  </a:lnTo>
                  <a:lnTo>
                    <a:pt x="609" y="866"/>
                  </a:lnTo>
                  <a:lnTo>
                    <a:pt x="609" y="866"/>
                  </a:lnTo>
                  <a:lnTo>
                    <a:pt x="609" y="866"/>
                  </a:lnTo>
                  <a:lnTo>
                    <a:pt x="609" y="866"/>
                  </a:lnTo>
                  <a:lnTo>
                    <a:pt x="609" y="865"/>
                  </a:lnTo>
                  <a:lnTo>
                    <a:pt x="610" y="865"/>
                  </a:lnTo>
                  <a:lnTo>
                    <a:pt x="610" y="865"/>
                  </a:lnTo>
                  <a:lnTo>
                    <a:pt x="610" y="865"/>
                  </a:lnTo>
                  <a:lnTo>
                    <a:pt x="610" y="865"/>
                  </a:lnTo>
                  <a:lnTo>
                    <a:pt x="611" y="864"/>
                  </a:lnTo>
                  <a:lnTo>
                    <a:pt x="611" y="864"/>
                  </a:lnTo>
                  <a:lnTo>
                    <a:pt x="611" y="864"/>
                  </a:lnTo>
                  <a:lnTo>
                    <a:pt x="611" y="864"/>
                  </a:lnTo>
                  <a:lnTo>
                    <a:pt x="611" y="864"/>
                  </a:lnTo>
                  <a:lnTo>
                    <a:pt x="611" y="864"/>
                  </a:lnTo>
                  <a:lnTo>
                    <a:pt x="611" y="864"/>
                  </a:lnTo>
                  <a:lnTo>
                    <a:pt x="612" y="864"/>
                  </a:lnTo>
                  <a:lnTo>
                    <a:pt x="612" y="864"/>
                  </a:lnTo>
                  <a:lnTo>
                    <a:pt x="612" y="864"/>
                  </a:lnTo>
                  <a:lnTo>
                    <a:pt x="612" y="864"/>
                  </a:lnTo>
                  <a:lnTo>
                    <a:pt x="612" y="864"/>
                  </a:lnTo>
                  <a:lnTo>
                    <a:pt x="613" y="864"/>
                  </a:lnTo>
                  <a:lnTo>
                    <a:pt x="613" y="864"/>
                  </a:lnTo>
                  <a:lnTo>
                    <a:pt x="613" y="864"/>
                  </a:lnTo>
                  <a:lnTo>
                    <a:pt x="613" y="864"/>
                  </a:lnTo>
                  <a:lnTo>
                    <a:pt x="613" y="864"/>
                  </a:lnTo>
                  <a:lnTo>
                    <a:pt x="613" y="864"/>
                  </a:lnTo>
                  <a:lnTo>
                    <a:pt x="613" y="864"/>
                  </a:lnTo>
                  <a:lnTo>
                    <a:pt x="614" y="864"/>
                  </a:lnTo>
                  <a:lnTo>
                    <a:pt x="614" y="864"/>
                  </a:lnTo>
                  <a:lnTo>
                    <a:pt x="614" y="864"/>
                  </a:lnTo>
                  <a:lnTo>
                    <a:pt x="614" y="864"/>
                  </a:lnTo>
                  <a:lnTo>
                    <a:pt x="614" y="864"/>
                  </a:lnTo>
                  <a:lnTo>
                    <a:pt x="614" y="864"/>
                  </a:lnTo>
                  <a:lnTo>
                    <a:pt x="614" y="864"/>
                  </a:lnTo>
                  <a:lnTo>
                    <a:pt x="615" y="864"/>
                  </a:lnTo>
                  <a:lnTo>
                    <a:pt x="615" y="864"/>
                  </a:lnTo>
                  <a:lnTo>
                    <a:pt x="615" y="864"/>
                  </a:lnTo>
                  <a:lnTo>
                    <a:pt x="615" y="864"/>
                  </a:lnTo>
                  <a:lnTo>
                    <a:pt x="616" y="864"/>
                  </a:lnTo>
                  <a:lnTo>
                    <a:pt x="616" y="865"/>
                  </a:lnTo>
                  <a:lnTo>
                    <a:pt x="616" y="865"/>
                  </a:lnTo>
                  <a:lnTo>
                    <a:pt x="616" y="865"/>
                  </a:lnTo>
                  <a:lnTo>
                    <a:pt x="616" y="865"/>
                  </a:lnTo>
                  <a:lnTo>
                    <a:pt x="616" y="865"/>
                  </a:lnTo>
                  <a:lnTo>
                    <a:pt x="616" y="865"/>
                  </a:lnTo>
                  <a:lnTo>
                    <a:pt x="617" y="866"/>
                  </a:lnTo>
                  <a:lnTo>
                    <a:pt x="617" y="866"/>
                  </a:lnTo>
                  <a:lnTo>
                    <a:pt x="617" y="866"/>
                  </a:lnTo>
                  <a:lnTo>
                    <a:pt x="617" y="866"/>
                  </a:lnTo>
                  <a:lnTo>
                    <a:pt x="617" y="866"/>
                  </a:lnTo>
                  <a:lnTo>
                    <a:pt x="618" y="866"/>
                  </a:lnTo>
                  <a:lnTo>
                    <a:pt x="618" y="867"/>
                  </a:lnTo>
                  <a:lnTo>
                    <a:pt x="618" y="867"/>
                  </a:lnTo>
                  <a:lnTo>
                    <a:pt x="618" y="867"/>
                  </a:lnTo>
                  <a:lnTo>
                    <a:pt x="618" y="868"/>
                  </a:lnTo>
                  <a:lnTo>
                    <a:pt x="618" y="868"/>
                  </a:lnTo>
                  <a:lnTo>
                    <a:pt x="618" y="868"/>
                  </a:lnTo>
                  <a:lnTo>
                    <a:pt x="619" y="868"/>
                  </a:lnTo>
                  <a:lnTo>
                    <a:pt x="619" y="868"/>
                  </a:lnTo>
                  <a:lnTo>
                    <a:pt x="619" y="869"/>
                  </a:lnTo>
                  <a:lnTo>
                    <a:pt x="619" y="869"/>
                  </a:lnTo>
                  <a:lnTo>
                    <a:pt x="619" y="869"/>
                  </a:lnTo>
                  <a:lnTo>
                    <a:pt x="619" y="869"/>
                  </a:lnTo>
                  <a:lnTo>
                    <a:pt x="619" y="870"/>
                  </a:lnTo>
                  <a:lnTo>
                    <a:pt x="620" y="870"/>
                  </a:lnTo>
                  <a:lnTo>
                    <a:pt x="620" y="871"/>
                  </a:lnTo>
                  <a:lnTo>
                    <a:pt x="620" y="871"/>
                  </a:lnTo>
                  <a:lnTo>
                    <a:pt x="620" y="871"/>
                  </a:lnTo>
                  <a:lnTo>
                    <a:pt x="621" y="871"/>
                  </a:lnTo>
                  <a:lnTo>
                    <a:pt x="621" y="872"/>
                  </a:lnTo>
                  <a:lnTo>
                    <a:pt x="621" y="872"/>
                  </a:lnTo>
                  <a:lnTo>
                    <a:pt x="621" y="873"/>
                  </a:lnTo>
                  <a:lnTo>
                    <a:pt x="621" y="873"/>
                  </a:lnTo>
                  <a:lnTo>
                    <a:pt x="621" y="873"/>
                  </a:lnTo>
                  <a:lnTo>
                    <a:pt x="621" y="874"/>
                  </a:lnTo>
                  <a:lnTo>
                    <a:pt x="622" y="874"/>
                  </a:lnTo>
                  <a:lnTo>
                    <a:pt x="622" y="874"/>
                  </a:lnTo>
                  <a:lnTo>
                    <a:pt x="622" y="875"/>
                  </a:lnTo>
                  <a:lnTo>
                    <a:pt x="622" y="875"/>
                  </a:lnTo>
                  <a:lnTo>
                    <a:pt x="622" y="876"/>
                  </a:lnTo>
                  <a:lnTo>
                    <a:pt x="623" y="876"/>
                  </a:lnTo>
                  <a:lnTo>
                    <a:pt x="623" y="876"/>
                  </a:lnTo>
                  <a:lnTo>
                    <a:pt x="623" y="877"/>
                  </a:lnTo>
                  <a:lnTo>
                    <a:pt x="623" y="877"/>
                  </a:lnTo>
                  <a:lnTo>
                    <a:pt x="623" y="878"/>
                  </a:lnTo>
                  <a:lnTo>
                    <a:pt x="623" y="878"/>
                  </a:lnTo>
                  <a:lnTo>
                    <a:pt x="623" y="879"/>
                  </a:lnTo>
                  <a:lnTo>
                    <a:pt x="624" y="879"/>
                  </a:lnTo>
                  <a:lnTo>
                    <a:pt x="624" y="880"/>
                  </a:lnTo>
                  <a:lnTo>
                    <a:pt x="624" y="880"/>
                  </a:lnTo>
                  <a:lnTo>
                    <a:pt x="624" y="881"/>
                  </a:lnTo>
                  <a:lnTo>
                    <a:pt x="624" y="881"/>
                  </a:lnTo>
                  <a:lnTo>
                    <a:pt x="624" y="882"/>
                  </a:lnTo>
                  <a:lnTo>
                    <a:pt x="624" y="882"/>
                  </a:lnTo>
                  <a:lnTo>
                    <a:pt x="625" y="883"/>
                  </a:lnTo>
                  <a:lnTo>
                    <a:pt x="625" y="883"/>
                  </a:lnTo>
                  <a:lnTo>
                    <a:pt x="625" y="884"/>
                  </a:lnTo>
                  <a:lnTo>
                    <a:pt x="625" y="884"/>
                  </a:lnTo>
                  <a:lnTo>
                    <a:pt x="626" y="885"/>
                  </a:lnTo>
                  <a:lnTo>
                    <a:pt x="626" y="886"/>
                  </a:lnTo>
                  <a:lnTo>
                    <a:pt x="626" y="886"/>
                  </a:lnTo>
                  <a:lnTo>
                    <a:pt x="626" y="886"/>
                  </a:lnTo>
                  <a:lnTo>
                    <a:pt x="626" y="887"/>
                  </a:lnTo>
                  <a:lnTo>
                    <a:pt x="626" y="887"/>
                  </a:lnTo>
                  <a:lnTo>
                    <a:pt x="626" y="888"/>
                  </a:lnTo>
                  <a:lnTo>
                    <a:pt x="627" y="889"/>
                  </a:lnTo>
                  <a:lnTo>
                    <a:pt x="627" y="889"/>
                  </a:lnTo>
                  <a:lnTo>
                    <a:pt x="627" y="890"/>
                  </a:lnTo>
                  <a:lnTo>
                    <a:pt x="627" y="891"/>
                  </a:lnTo>
                  <a:lnTo>
                    <a:pt x="627" y="891"/>
                  </a:lnTo>
                  <a:lnTo>
                    <a:pt x="628" y="892"/>
                  </a:lnTo>
                  <a:lnTo>
                    <a:pt x="628" y="892"/>
                  </a:lnTo>
                  <a:lnTo>
                    <a:pt x="628" y="893"/>
                  </a:lnTo>
                  <a:lnTo>
                    <a:pt x="628" y="894"/>
                  </a:lnTo>
                  <a:lnTo>
                    <a:pt x="628" y="894"/>
                  </a:lnTo>
                  <a:lnTo>
                    <a:pt x="628" y="895"/>
                  </a:lnTo>
                  <a:lnTo>
                    <a:pt x="628" y="896"/>
                  </a:lnTo>
                  <a:lnTo>
                    <a:pt x="629" y="896"/>
                  </a:lnTo>
                  <a:lnTo>
                    <a:pt x="629" y="897"/>
                  </a:lnTo>
                  <a:lnTo>
                    <a:pt x="629" y="897"/>
                  </a:lnTo>
                  <a:lnTo>
                    <a:pt x="629" y="898"/>
                  </a:lnTo>
                  <a:lnTo>
                    <a:pt x="629" y="899"/>
                  </a:lnTo>
                  <a:lnTo>
                    <a:pt x="629" y="899"/>
                  </a:lnTo>
                  <a:lnTo>
                    <a:pt x="629" y="900"/>
                  </a:lnTo>
                  <a:lnTo>
                    <a:pt x="630" y="901"/>
                  </a:lnTo>
                  <a:lnTo>
                    <a:pt x="630" y="902"/>
                  </a:lnTo>
                  <a:lnTo>
                    <a:pt x="630" y="902"/>
                  </a:lnTo>
                  <a:lnTo>
                    <a:pt x="630" y="903"/>
                  </a:lnTo>
                  <a:lnTo>
                    <a:pt x="631" y="904"/>
                  </a:lnTo>
                  <a:lnTo>
                    <a:pt x="631" y="904"/>
                  </a:lnTo>
                  <a:lnTo>
                    <a:pt x="631" y="905"/>
                  </a:lnTo>
                  <a:lnTo>
                    <a:pt x="631" y="906"/>
                  </a:lnTo>
                  <a:lnTo>
                    <a:pt x="631" y="907"/>
                  </a:lnTo>
                  <a:lnTo>
                    <a:pt x="631" y="907"/>
                  </a:lnTo>
                  <a:lnTo>
                    <a:pt x="631" y="908"/>
                  </a:lnTo>
                  <a:lnTo>
                    <a:pt x="632" y="909"/>
                  </a:lnTo>
                  <a:lnTo>
                    <a:pt x="632" y="909"/>
                  </a:lnTo>
                  <a:lnTo>
                    <a:pt x="632" y="910"/>
                  </a:lnTo>
                  <a:lnTo>
                    <a:pt x="632" y="911"/>
                  </a:lnTo>
                  <a:lnTo>
                    <a:pt x="632" y="912"/>
                  </a:lnTo>
                  <a:lnTo>
                    <a:pt x="633" y="912"/>
                  </a:lnTo>
                  <a:lnTo>
                    <a:pt x="633" y="913"/>
                  </a:lnTo>
                  <a:lnTo>
                    <a:pt x="633" y="914"/>
                  </a:lnTo>
                  <a:lnTo>
                    <a:pt x="633" y="915"/>
                  </a:lnTo>
                  <a:lnTo>
                    <a:pt x="633" y="915"/>
                  </a:lnTo>
                  <a:lnTo>
                    <a:pt x="633" y="916"/>
                  </a:lnTo>
                  <a:lnTo>
                    <a:pt x="633" y="917"/>
                  </a:lnTo>
                  <a:lnTo>
                    <a:pt x="634" y="918"/>
                  </a:lnTo>
                  <a:lnTo>
                    <a:pt x="634" y="919"/>
                  </a:lnTo>
                  <a:lnTo>
                    <a:pt x="634" y="919"/>
                  </a:lnTo>
                  <a:lnTo>
                    <a:pt x="634" y="920"/>
                  </a:lnTo>
                  <a:lnTo>
                    <a:pt x="634" y="921"/>
                  </a:lnTo>
                  <a:lnTo>
                    <a:pt x="634" y="922"/>
                  </a:lnTo>
                  <a:lnTo>
                    <a:pt x="634" y="923"/>
                  </a:lnTo>
                  <a:lnTo>
                    <a:pt x="635" y="923"/>
                  </a:lnTo>
                  <a:lnTo>
                    <a:pt x="635" y="924"/>
                  </a:lnTo>
                  <a:lnTo>
                    <a:pt x="635" y="925"/>
                  </a:lnTo>
                  <a:lnTo>
                    <a:pt x="635" y="926"/>
                  </a:lnTo>
                  <a:lnTo>
                    <a:pt x="636" y="927"/>
                  </a:lnTo>
                  <a:lnTo>
                    <a:pt x="636" y="927"/>
                  </a:lnTo>
                  <a:lnTo>
                    <a:pt x="636" y="928"/>
                  </a:lnTo>
                  <a:lnTo>
                    <a:pt x="636" y="929"/>
                  </a:lnTo>
                  <a:lnTo>
                    <a:pt x="636" y="930"/>
                  </a:lnTo>
                  <a:lnTo>
                    <a:pt x="636" y="931"/>
                  </a:lnTo>
                  <a:lnTo>
                    <a:pt x="636" y="932"/>
                  </a:lnTo>
                  <a:lnTo>
                    <a:pt x="637" y="932"/>
                  </a:lnTo>
                  <a:lnTo>
                    <a:pt x="637" y="933"/>
                  </a:lnTo>
                  <a:lnTo>
                    <a:pt x="637" y="934"/>
                  </a:lnTo>
                  <a:lnTo>
                    <a:pt x="637" y="935"/>
                  </a:lnTo>
                  <a:lnTo>
                    <a:pt x="637" y="936"/>
                  </a:lnTo>
                  <a:lnTo>
                    <a:pt x="637" y="937"/>
                  </a:lnTo>
                  <a:lnTo>
                    <a:pt x="637" y="938"/>
                  </a:lnTo>
                  <a:lnTo>
                    <a:pt x="638" y="938"/>
                  </a:lnTo>
                  <a:lnTo>
                    <a:pt x="638" y="939"/>
                  </a:lnTo>
                  <a:lnTo>
                    <a:pt x="638" y="940"/>
                  </a:lnTo>
                  <a:lnTo>
                    <a:pt x="638" y="941"/>
                  </a:lnTo>
                  <a:lnTo>
                    <a:pt x="638" y="942"/>
                  </a:lnTo>
                  <a:lnTo>
                    <a:pt x="639" y="943"/>
                  </a:lnTo>
                  <a:lnTo>
                    <a:pt x="639" y="944"/>
                  </a:lnTo>
                  <a:lnTo>
                    <a:pt x="639" y="945"/>
                  </a:lnTo>
                  <a:lnTo>
                    <a:pt x="639" y="945"/>
                  </a:lnTo>
                  <a:lnTo>
                    <a:pt x="639" y="946"/>
                  </a:lnTo>
                  <a:lnTo>
                    <a:pt x="639" y="947"/>
                  </a:lnTo>
                  <a:lnTo>
                    <a:pt x="640" y="948"/>
                  </a:lnTo>
                  <a:lnTo>
                    <a:pt x="640" y="949"/>
                  </a:lnTo>
                  <a:lnTo>
                    <a:pt x="640" y="950"/>
                  </a:lnTo>
                  <a:lnTo>
                    <a:pt x="640" y="951"/>
                  </a:lnTo>
                  <a:lnTo>
                    <a:pt x="640" y="951"/>
                  </a:lnTo>
                  <a:lnTo>
                    <a:pt x="641" y="953"/>
                  </a:lnTo>
                  <a:lnTo>
                    <a:pt x="641" y="953"/>
                  </a:lnTo>
                  <a:lnTo>
                    <a:pt x="641" y="954"/>
                  </a:lnTo>
                  <a:lnTo>
                    <a:pt x="641" y="955"/>
                  </a:lnTo>
                  <a:lnTo>
                    <a:pt x="641" y="956"/>
                  </a:lnTo>
                  <a:lnTo>
                    <a:pt x="641" y="957"/>
                  </a:lnTo>
                  <a:lnTo>
                    <a:pt x="641" y="958"/>
                  </a:lnTo>
                  <a:lnTo>
                    <a:pt x="642" y="959"/>
                  </a:lnTo>
                  <a:lnTo>
                    <a:pt x="642" y="960"/>
                  </a:lnTo>
                  <a:lnTo>
                    <a:pt x="642" y="961"/>
                  </a:lnTo>
                  <a:lnTo>
                    <a:pt x="642" y="961"/>
                  </a:lnTo>
                  <a:lnTo>
                    <a:pt x="642" y="962"/>
                  </a:lnTo>
                  <a:lnTo>
                    <a:pt x="642" y="963"/>
                  </a:lnTo>
                  <a:lnTo>
                    <a:pt x="642" y="964"/>
                  </a:lnTo>
                  <a:lnTo>
                    <a:pt x="643" y="965"/>
                  </a:lnTo>
                  <a:lnTo>
                    <a:pt x="643" y="966"/>
                  </a:lnTo>
                  <a:lnTo>
                    <a:pt x="643" y="967"/>
                  </a:lnTo>
                  <a:lnTo>
                    <a:pt x="643" y="968"/>
                  </a:lnTo>
                  <a:lnTo>
                    <a:pt x="644" y="969"/>
                  </a:lnTo>
                  <a:lnTo>
                    <a:pt x="644" y="969"/>
                  </a:lnTo>
                  <a:lnTo>
                    <a:pt x="644" y="971"/>
                  </a:lnTo>
                  <a:lnTo>
                    <a:pt x="644" y="971"/>
                  </a:lnTo>
                  <a:lnTo>
                    <a:pt x="644" y="972"/>
                  </a:lnTo>
                  <a:lnTo>
                    <a:pt x="644" y="973"/>
                  </a:lnTo>
                  <a:lnTo>
                    <a:pt x="644" y="974"/>
                  </a:lnTo>
                  <a:lnTo>
                    <a:pt x="645" y="975"/>
                  </a:lnTo>
                  <a:lnTo>
                    <a:pt x="645" y="976"/>
                  </a:lnTo>
                  <a:lnTo>
                    <a:pt x="645" y="977"/>
                  </a:lnTo>
                  <a:lnTo>
                    <a:pt x="645" y="978"/>
                  </a:lnTo>
                  <a:lnTo>
                    <a:pt x="645" y="979"/>
                  </a:lnTo>
                  <a:lnTo>
                    <a:pt x="646" y="979"/>
                  </a:lnTo>
                  <a:lnTo>
                    <a:pt x="646" y="981"/>
                  </a:lnTo>
                  <a:lnTo>
                    <a:pt x="646" y="981"/>
                  </a:lnTo>
                  <a:lnTo>
                    <a:pt x="646" y="982"/>
                  </a:lnTo>
                  <a:lnTo>
                    <a:pt x="646" y="983"/>
                  </a:lnTo>
                  <a:lnTo>
                    <a:pt x="646" y="984"/>
                  </a:lnTo>
                  <a:lnTo>
                    <a:pt x="646" y="985"/>
                  </a:lnTo>
                  <a:lnTo>
                    <a:pt x="647" y="986"/>
                  </a:lnTo>
                  <a:lnTo>
                    <a:pt x="647" y="987"/>
                  </a:lnTo>
                  <a:lnTo>
                    <a:pt x="647" y="988"/>
                  </a:lnTo>
                  <a:lnTo>
                    <a:pt x="647" y="989"/>
                  </a:lnTo>
                  <a:lnTo>
                    <a:pt x="647" y="989"/>
                  </a:lnTo>
                  <a:lnTo>
                    <a:pt x="647" y="990"/>
                  </a:lnTo>
                  <a:lnTo>
                    <a:pt x="647" y="991"/>
                  </a:lnTo>
                  <a:lnTo>
                    <a:pt x="648" y="992"/>
                  </a:lnTo>
                  <a:lnTo>
                    <a:pt x="648" y="993"/>
                  </a:lnTo>
                  <a:lnTo>
                    <a:pt x="648" y="994"/>
                  </a:lnTo>
                  <a:lnTo>
                    <a:pt x="648" y="995"/>
                  </a:lnTo>
                  <a:lnTo>
                    <a:pt x="649" y="996"/>
                  </a:lnTo>
                  <a:lnTo>
                    <a:pt x="649" y="997"/>
                  </a:lnTo>
                  <a:lnTo>
                    <a:pt x="649" y="997"/>
                  </a:lnTo>
                  <a:lnTo>
                    <a:pt x="649" y="998"/>
                  </a:lnTo>
                  <a:lnTo>
                    <a:pt x="649" y="999"/>
                  </a:lnTo>
                  <a:lnTo>
                    <a:pt x="649" y="1000"/>
                  </a:lnTo>
                  <a:lnTo>
                    <a:pt x="649" y="1001"/>
                  </a:lnTo>
                  <a:lnTo>
                    <a:pt x="650" y="1002"/>
                  </a:lnTo>
                  <a:lnTo>
                    <a:pt x="650" y="1003"/>
                  </a:lnTo>
                  <a:lnTo>
                    <a:pt x="650" y="1004"/>
                  </a:lnTo>
                  <a:lnTo>
                    <a:pt x="650" y="1004"/>
                  </a:lnTo>
                  <a:lnTo>
                    <a:pt x="650" y="1005"/>
                  </a:lnTo>
                  <a:lnTo>
                    <a:pt x="651" y="1006"/>
                  </a:lnTo>
                  <a:lnTo>
                    <a:pt x="651" y="1007"/>
                  </a:lnTo>
                  <a:lnTo>
                    <a:pt x="651" y="1008"/>
                  </a:lnTo>
                  <a:lnTo>
                    <a:pt x="651" y="1009"/>
                  </a:lnTo>
                  <a:lnTo>
                    <a:pt x="651" y="1010"/>
                  </a:lnTo>
                  <a:lnTo>
                    <a:pt x="651" y="1011"/>
                  </a:lnTo>
                  <a:lnTo>
                    <a:pt x="651" y="1011"/>
                  </a:lnTo>
                  <a:lnTo>
                    <a:pt x="652" y="1012"/>
                  </a:lnTo>
                  <a:lnTo>
                    <a:pt x="652" y="1013"/>
                  </a:lnTo>
                  <a:lnTo>
                    <a:pt x="652" y="1014"/>
                  </a:lnTo>
                  <a:lnTo>
                    <a:pt x="652" y="1015"/>
                  </a:lnTo>
                  <a:lnTo>
                    <a:pt x="652" y="1015"/>
                  </a:lnTo>
                  <a:lnTo>
                    <a:pt x="652" y="1016"/>
                  </a:lnTo>
                  <a:lnTo>
                    <a:pt x="652" y="1017"/>
                  </a:lnTo>
                  <a:lnTo>
                    <a:pt x="653" y="1018"/>
                  </a:lnTo>
                  <a:lnTo>
                    <a:pt x="653" y="1019"/>
                  </a:lnTo>
                  <a:lnTo>
                    <a:pt x="653" y="1020"/>
                  </a:lnTo>
                  <a:lnTo>
                    <a:pt x="653" y="1020"/>
                  </a:lnTo>
                  <a:lnTo>
                    <a:pt x="654" y="1021"/>
                  </a:lnTo>
                  <a:lnTo>
                    <a:pt x="654" y="1022"/>
                  </a:lnTo>
                  <a:lnTo>
                    <a:pt x="654" y="1023"/>
                  </a:lnTo>
                  <a:lnTo>
                    <a:pt x="654" y="1024"/>
                  </a:lnTo>
                  <a:lnTo>
                    <a:pt x="654" y="1025"/>
                  </a:lnTo>
                  <a:lnTo>
                    <a:pt x="654" y="1025"/>
                  </a:lnTo>
                  <a:lnTo>
                    <a:pt x="654" y="1026"/>
                  </a:lnTo>
                  <a:lnTo>
                    <a:pt x="655" y="1027"/>
                  </a:lnTo>
                  <a:lnTo>
                    <a:pt x="655" y="1028"/>
                  </a:lnTo>
                  <a:lnTo>
                    <a:pt x="655" y="1029"/>
                  </a:lnTo>
                  <a:lnTo>
                    <a:pt x="655" y="1029"/>
                  </a:lnTo>
                  <a:lnTo>
                    <a:pt x="655" y="1030"/>
                  </a:lnTo>
                  <a:lnTo>
                    <a:pt x="656" y="1031"/>
                  </a:lnTo>
                  <a:lnTo>
                    <a:pt x="656" y="1032"/>
                  </a:lnTo>
                  <a:lnTo>
                    <a:pt x="656" y="1032"/>
                  </a:lnTo>
                  <a:lnTo>
                    <a:pt x="656" y="1033"/>
                  </a:lnTo>
                  <a:lnTo>
                    <a:pt x="656" y="1034"/>
                  </a:lnTo>
                  <a:lnTo>
                    <a:pt x="656" y="1035"/>
                  </a:lnTo>
                  <a:lnTo>
                    <a:pt x="656" y="1035"/>
                  </a:lnTo>
                  <a:lnTo>
                    <a:pt x="657" y="1036"/>
                  </a:lnTo>
                  <a:lnTo>
                    <a:pt x="657" y="1037"/>
                  </a:lnTo>
                  <a:lnTo>
                    <a:pt x="657" y="1038"/>
                  </a:lnTo>
                  <a:lnTo>
                    <a:pt x="657" y="1038"/>
                  </a:lnTo>
                  <a:lnTo>
                    <a:pt x="657" y="1039"/>
                  </a:lnTo>
                  <a:lnTo>
                    <a:pt x="657" y="1040"/>
                  </a:lnTo>
                  <a:lnTo>
                    <a:pt x="657" y="1041"/>
                  </a:lnTo>
                  <a:lnTo>
                    <a:pt x="658" y="1042"/>
                  </a:lnTo>
                  <a:lnTo>
                    <a:pt x="658" y="1042"/>
                  </a:lnTo>
                  <a:lnTo>
                    <a:pt x="658" y="1043"/>
                  </a:lnTo>
                  <a:lnTo>
                    <a:pt x="658" y="1043"/>
                  </a:lnTo>
                  <a:lnTo>
                    <a:pt x="659" y="1044"/>
                  </a:lnTo>
                  <a:lnTo>
                    <a:pt x="659" y="1045"/>
                  </a:lnTo>
                  <a:lnTo>
                    <a:pt x="659" y="1046"/>
                  </a:lnTo>
                  <a:lnTo>
                    <a:pt x="659" y="1047"/>
                  </a:lnTo>
                  <a:lnTo>
                    <a:pt x="659" y="1047"/>
                  </a:lnTo>
                  <a:lnTo>
                    <a:pt x="659" y="1048"/>
                  </a:lnTo>
                  <a:lnTo>
                    <a:pt x="659" y="1048"/>
                  </a:lnTo>
                  <a:lnTo>
                    <a:pt x="660" y="1049"/>
                  </a:lnTo>
                  <a:lnTo>
                    <a:pt x="660" y="1050"/>
                  </a:lnTo>
                  <a:lnTo>
                    <a:pt x="660" y="1050"/>
                  </a:lnTo>
                  <a:lnTo>
                    <a:pt x="660" y="1051"/>
                  </a:lnTo>
                  <a:lnTo>
                    <a:pt x="660" y="1052"/>
                  </a:lnTo>
                  <a:lnTo>
                    <a:pt x="661" y="1052"/>
                  </a:lnTo>
                  <a:lnTo>
                    <a:pt x="661" y="1053"/>
                  </a:lnTo>
                  <a:lnTo>
                    <a:pt x="661" y="1054"/>
                  </a:lnTo>
                  <a:lnTo>
                    <a:pt x="661" y="1054"/>
                  </a:lnTo>
                  <a:lnTo>
                    <a:pt x="661" y="1055"/>
                  </a:lnTo>
                  <a:lnTo>
                    <a:pt x="661" y="1056"/>
                  </a:lnTo>
                  <a:lnTo>
                    <a:pt x="661" y="1056"/>
                  </a:lnTo>
                  <a:lnTo>
                    <a:pt x="662" y="1057"/>
                  </a:lnTo>
                  <a:lnTo>
                    <a:pt x="662" y="1058"/>
                  </a:lnTo>
                  <a:lnTo>
                    <a:pt x="662" y="1058"/>
                  </a:lnTo>
                  <a:lnTo>
                    <a:pt x="662" y="1059"/>
                  </a:lnTo>
                  <a:lnTo>
                    <a:pt x="662" y="1059"/>
                  </a:lnTo>
                  <a:lnTo>
                    <a:pt x="662" y="1060"/>
                  </a:lnTo>
                  <a:lnTo>
                    <a:pt x="662" y="1060"/>
                  </a:lnTo>
                  <a:lnTo>
                    <a:pt x="663" y="1061"/>
                  </a:lnTo>
                  <a:lnTo>
                    <a:pt x="663" y="1062"/>
                  </a:lnTo>
                  <a:lnTo>
                    <a:pt x="663" y="1062"/>
                  </a:lnTo>
                  <a:lnTo>
                    <a:pt x="663" y="1063"/>
                  </a:lnTo>
                  <a:lnTo>
                    <a:pt x="664" y="1063"/>
                  </a:lnTo>
                  <a:lnTo>
                    <a:pt x="664" y="1064"/>
                  </a:lnTo>
                  <a:lnTo>
                    <a:pt x="664" y="1065"/>
                  </a:lnTo>
                  <a:lnTo>
                    <a:pt x="664" y="1065"/>
                  </a:lnTo>
                  <a:lnTo>
                    <a:pt x="664" y="1066"/>
                  </a:lnTo>
                  <a:lnTo>
                    <a:pt x="664" y="1066"/>
                  </a:lnTo>
                  <a:lnTo>
                    <a:pt x="664" y="1066"/>
                  </a:lnTo>
                  <a:lnTo>
                    <a:pt x="665" y="1067"/>
                  </a:lnTo>
                  <a:lnTo>
                    <a:pt x="665" y="1068"/>
                  </a:lnTo>
                  <a:lnTo>
                    <a:pt x="665" y="1068"/>
                  </a:lnTo>
                  <a:lnTo>
                    <a:pt x="665" y="1069"/>
                  </a:lnTo>
                  <a:lnTo>
                    <a:pt x="665" y="1069"/>
                  </a:lnTo>
                  <a:lnTo>
                    <a:pt x="665" y="1070"/>
                  </a:lnTo>
                  <a:lnTo>
                    <a:pt x="665" y="1070"/>
                  </a:lnTo>
                  <a:lnTo>
                    <a:pt x="666" y="1071"/>
                  </a:lnTo>
                  <a:lnTo>
                    <a:pt x="666" y="1071"/>
                  </a:lnTo>
                  <a:lnTo>
                    <a:pt x="666" y="1071"/>
                  </a:lnTo>
                  <a:lnTo>
                    <a:pt x="666" y="1072"/>
                  </a:lnTo>
                  <a:lnTo>
                    <a:pt x="666" y="1073"/>
                  </a:lnTo>
                  <a:lnTo>
                    <a:pt x="667" y="1073"/>
                  </a:lnTo>
                  <a:lnTo>
                    <a:pt x="667" y="1073"/>
                  </a:lnTo>
                  <a:lnTo>
                    <a:pt x="667" y="1074"/>
                  </a:lnTo>
                  <a:lnTo>
                    <a:pt x="667" y="1074"/>
                  </a:lnTo>
                  <a:lnTo>
                    <a:pt x="667" y="1075"/>
                  </a:lnTo>
                  <a:lnTo>
                    <a:pt x="667" y="1075"/>
                  </a:lnTo>
                  <a:lnTo>
                    <a:pt x="668" y="1076"/>
                  </a:lnTo>
                  <a:lnTo>
                    <a:pt x="668" y="1076"/>
                  </a:lnTo>
                  <a:lnTo>
                    <a:pt x="668" y="1076"/>
                  </a:lnTo>
                  <a:lnTo>
                    <a:pt x="668" y="1077"/>
                  </a:lnTo>
                  <a:lnTo>
                    <a:pt x="668" y="1077"/>
                  </a:lnTo>
                  <a:lnTo>
                    <a:pt x="669" y="1078"/>
                  </a:lnTo>
                  <a:lnTo>
                    <a:pt x="669" y="1078"/>
                  </a:lnTo>
                  <a:lnTo>
                    <a:pt x="669" y="1078"/>
                  </a:lnTo>
                  <a:lnTo>
                    <a:pt x="669" y="1079"/>
                  </a:lnTo>
                  <a:lnTo>
                    <a:pt x="669" y="1079"/>
                  </a:lnTo>
                  <a:lnTo>
                    <a:pt x="669" y="1080"/>
                  </a:lnTo>
                  <a:lnTo>
                    <a:pt x="669" y="1080"/>
                  </a:lnTo>
                  <a:lnTo>
                    <a:pt x="670" y="1080"/>
                  </a:lnTo>
                  <a:lnTo>
                    <a:pt x="670" y="1080"/>
                  </a:lnTo>
                  <a:lnTo>
                    <a:pt x="670" y="1081"/>
                  </a:lnTo>
                  <a:lnTo>
                    <a:pt x="670" y="1081"/>
                  </a:lnTo>
                  <a:lnTo>
                    <a:pt x="670" y="1081"/>
                  </a:lnTo>
                  <a:lnTo>
                    <a:pt x="670" y="1082"/>
                  </a:lnTo>
                  <a:lnTo>
                    <a:pt x="670" y="1082"/>
                  </a:lnTo>
                  <a:lnTo>
                    <a:pt x="671" y="1082"/>
                  </a:lnTo>
                  <a:lnTo>
                    <a:pt x="671" y="1083"/>
                  </a:lnTo>
                  <a:lnTo>
                    <a:pt x="671" y="1083"/>
                  </a:lnTo>
                  <a:lnTo>
                    <a:pt x="671" y="1083"/>
                  </a:lnTo>
                  <a:lnTo>
                    <a:pt x="671" y="1083"/>
                  </a:lnTo>
                  <a:lnTo>
                    <a:pt x="672" y="1084"/>
                  </a:lnTo>
                  <a:lnTo>
                    <a:pt x="672" y="1084"/>
                  </a:lnTo>
                  <a:lnTo>
                    <a:pt x="672" y="1084"/>
                  </a:lnTo>
                  <a:lnTo>
                    <a:pt x="672" y="1085"/>
                  </a:lnTo>
                  <a:lnTo>
                    <a:pt x="672" y="1085"/>
                  </a:lnTo>
                  <a:lnTo>
                    <a:pt x="672" y="1085"/>
                  </a:lnTo>
                  <a:lnTo>
                    <a:pt x="673" y="1085"/>
                  </a:lnTo>
                  <a:lnTo>
                    <a:pt x="673" y="1085"/>
                  </a:lnTo>
                  <a:lnTo>
                    <a:pt x="673" y="1086"/>
                  </a:lnTo>
                  <a:lnTo>
                    <a:pt x="673" y="1086"/>
                  </a:lnTo>
                  <a:lnTo>
                    <a:pt x="673" y="1086"/>
                  </a:lnTo>
                  <a:lnTo>
                    <a:pt x="674" y="1086"/>
                  </a:lnTo>
                  <a:lnTo>
                    <a:pt x="674" y="1086"/>
                  </a:lnTo>
                  <a:lnTo>
                    <a:pt x="674" y="1087"/>
                  </a:lnTo>
                  <a:lnTo>
                    <a:pt x="674" y="1087"/>
                  </a:lnTo>
                  <a:lnTo>
                    <a:pt x="674" y="1087"/>
                  </a:lnTo>
                  <a:lnTo>
                    <a:pt x="674" y="1087"/>
                  </a:lnTo>
                  <a:lnTo>
                    <a:pt x="674" y="1087"/>
                  </a:lnTo>
                  <a:lnTo>
                    <a:pt x="675" y="1088"/>
                  </a:lnTo>
                  <a:lnTo>
                    <a:pt x="675" y="1088"/>
                  </a:lnTo>
                  <a:lnTo>
                    <a:pt x="675" y="1088"/>
                  </a:lnTo>
                  <a:lnTo>
                    <a:pt x="675" y="1088"/>
                  </a:lnTo>
                  <a:lnTo>
                    <a:pt x="675" y="1088"/>
                  </a:lnTo>
                  <a:lnTo>
                    <a:pt x="675" y="1088"/>
                  </a:lnTo>
                  <a:lnTo>
                    <a:pt x="675" y="1088"/>
                  </a:lnTo>
                  <a:lnTo>
                    <a:pt x="676" y="1088"/>
                  </a:lnTo>
                  <a:lnTo>
                    <a:pt x="676" y="1088"/>
                  </a:lnTo>
                  <a:lnTo>
                    <a:pt x="676" y="1089"/>
                  </a:lnTo>
                  <a:lnTo>
                    <a:pt x="676" y="1089"/>
                  </a:lnTo>
                  <a:lnTo>
                    <a:pt x="677" y="1089"/>
                  </a:lnTo>
                  <a:lnTo>
                    <a:pt x="677" y="1089"/>
                  </a:lnTo>
                  <a:lnTo>
                    <a:pt x="677" y="1089"/>
                  </a:lnTo>
                  <a:lnTo>
                    <a:pt x="677" y="1089"/>
                  </a:lnTo>
                  <a:lnTo>
                    <a:pt x="677" y="1089"/>
                  </a:lnTo>
                  <a:lnTo>
                    <a:pt x="677" y="1089"/>
                  </a:lnTo>
                  <a:lnTo>
                    <a:pt x="677" y="1089"/>
                  </a:lnTo>
                  <a:lnTo>
                    <a:pt x="678" y="1089"/>
                  </a:lnTo>
                  <a:lnTo>
                    <a:pt x="678" y="1089"/>
                  </a:lnTo>
                  <a:lnTo>
                    <a:pt x="678" y="1089"/>
                  </a:lnTo>
                  <a:lnTo>
                    <a:pt x="678" y="1089"/>
                  </a:lnTo>
                  <a:lnTo>
                    <a:pt x="678" y="1089"/>
                  </a:lnTo>
                  <a:lnTo>
                    <a:pt x="679" y="1089"/>
                  </a:lnTo>
                  <a:lnTo>
                    <a:pt x="679" y="1089"/>
                  </a:lnTo>
                  <a:lnTo>
                    <a:pt x="679" y="1089"/>
                  </a:lnTo>
                  <a:lnTo>
                    <a:pt x="679" y="1089"/>
                  </a:lnTo>
                  <a:lnTo>
                    <a:pt x="679" y="1089"/>
                  </a:lnTo>
                  <a:lnTo>
                    <a:pt x="679" y="1089"/>
                  </a:lnTo>
                  <a:lnTo>
                    <a:pt x="679" y="1089"/>
                  </a:lnTo>
                  <a:lnTo>
                    <a:pt x="680" y="1089"/>
                  </a:lnTo>
                  <a:lnTo>
                    <a:pt x="680" y="1089"/>
                  </a:lnTo>
                  <a:lnTo>
                    <a:pt x="680" y="1089"/>
                  </a:lnTo>
                  <a:lnTo>
                    <a:pt x="680" y="1089"/>
                  </a:lnTo>
                  <a:lnTo>
                    <a:pt x="680" y="1089"/>
                  </a:lnTo>
                  <a:lnTo>
                    <a:pt x="680" y="1089"/>
                  </a:lnTo>
                  <a:lnTo>
                    <a:pt x="680" y="1089"/>
                  </a:lnTo>
                  <a:lnTo>
                    <a:pt x="681" y="1089"/>
                  </a:lnTo>
                  <a:lnTo>
                    <a:pt x="681" y="1089"/>
                  </a:lnTo>
                  <a:lnTo>
                    <a:pt x="681" y="1089"/>
                  </a:lnTo>
                  <a:lnTo>
                    <a:pt x="681" y="1089"/>
                  </a:lnTo>
                  <a:lnTo>
                    <a:pt x="682" y="1089"/>
                  </a:lnTo>
                  <a:lnTo>
                    <a:pt x="682" y="1088"/>
                  </a:lnTo>
                  <a:lnTo>
                    <a:pt x="682" y="1088"/>
                  </a:lnTo>
                  <a:lnTo>
                    <a:pt x="682" y="1088"/>
                  </a:lnTo>
                  <a:lnTo>
                    <a:pt x="682" y="1088"/>
                  </a:lnTo>
                  <a:lnTo>
                    <a:pt x="682" y="1088"/>
                  </a:lnTo>
                  <a:lnTo>
                    <a:pt x="682" y="1088"/>
                  </a:lnTo>
                  <a:lnTo>
                    <a:pt x="683" y="1088"/>
                  </a:lnTo>
                  <a:lnTo>
                    <a:pt x="683" y="1088"/>
                  </a:lnTo>
                  <a:lnTo>
                    <a:pt x="683" y="1088"/>
                  </a:lnTo>
                  <a:lnTo>
                    <a:pt x="683" y="1087"/>
                  </a:lnTo>
                  <a:lnTo>
                    <a:pt x="683" y="1087"/>
                  </a:lnTo>
                  <a:lnTo>
                    <a:pt x="684" y="1087"/>
                  </a:lnTo>
                  <a:lnTo>
                    <a:pt x="684" y="1087"/>
                  </a:lnTo>
                  <a:lnTo>
                    <a:pt x="684" y="1087"/>
                  </a:lnTo>
                  <a:lnTo>
                    <a:pt x="684" y="1086"/>
                  </a:lnTo>
                  <a:lnTo>
                    <a:pt x="684" y="1086"/>
                  </a:lnTo>
                  <a:lnTo>
                    <a:pt x="684" y="1086"/>
                  </a:lnTo>
                  <a:lnTo>
                    <a:pt x="684" y="1086"/>
                  </a:lnTo>
                  <a:lnTo>
                    <a:pt x="685" y="1086"/>
                  </a:lnTo>
                  <a:lnTo>
                    <a:pt x="685" y="1086"/>
                  </a:lnTo>
                  <a:lnTo>
                    <a:pt x="685" y="1085"/>
                  </a:lnTo>
                  <a:lnTo>
                    <a:pt x="685" y="1085"/>
                  </a:lnTo>
                  <a:lnTo>
                    <a:pt x="685" y="1085"/>
                  </a:lnTo>
                  <a:lnTo>
                    <a:pt x="685" y="1085"/>
                  </a:lnTo>
                  <a:lnTo>
                    <a:pt x="685" y="1085"/>
                  </a:lnTo>
                  <a:lnTo>
                    <a:pt x="686" y="1084"/>
                  </a:lnTo>
                  <a:lnTo>
                    <a:pt x="686" y="1084"/>
                  </a:lnTo>
                  <a:lnTo>
                    <a:pt x="686" y="1084"/>
                  </a:lnTo>
                  <a:lnTo>
                    <a:pt x="686" y="1083"/>
                  </a:lnTo>
                  <a:lnTo>
                    <a:pt x="687" y="1083"/>
                  </a:lnTo>
                  <a:lnTo>
                    <a:pt x="687" y="1083"/>
                  </a:lnTo>
                  <a:lnTo>
                    <a:pt x="687" y="1083"/>
                  </a:lnTo>
                  <a:lnTo>
                    <a:pt x="687" y="1082"/>
                  </a:lnTo>
                  <a:lnTo>
                    <a:pt x="687" y="1082"/>
                  </a:lnTo>
                  <a:lnTo>
                    <a:pt x="687" y="1082"/>
                  </a:lnTo>
                  <a:lnTo>
                    <a:pt x="687" y="1081"/>
                  </a:lnTo>
                  <a:lnTo>
                    <a:pt x="688" y="1081"/>
                  </a:lnTo>
                  <a:lnTo>
                    <a:pt x="688" y="1081"/>
                  </a:lnTo>
                  <a:lnTo>
                    <a:pt x="688" y="1081"/>
                  </a:lnTo>
                  <a:lnTo>
                    <a:pt x="688" y="1080"/>
                  </a:lnTo>
                  <a:lnTo>
                    <a:pt x="688" y="1080"/>
                  </a:lnTo>
                  <a:lnTo>
                    <a:pt x="689" y="1080"/>
                  </a:lnTo>
                  <a:lnTo>
                    <a:pt x="689" y="1080"/>
                  </a:lnTo>
                  <a:lnTo>
                    <a:pt x="689" y="1079"/>
                  </a:lnTo>
                  <a:lnTo>
                    <a:pt x="689" y="1079"/>
                  </a:lnTo>
                  <a:lnTo>
                    <a:pt x="689" y="1078"/>
                  </a:lnTo>
                  <a:lnTo>
                    <a:pt x="689" y="1078"/>
                  </a:lnTo>
                  <a:lnTo>
                    <a:pt x="689" y="1078"/>
                  </a:lnTo>
                  <a:lnTo>
                    <a:pt x="690" y="1077"/>
                  </a:lnTo>
                  <a:lnTo>
                    <a:pt x="690" y="1077"/>
                  </a:lnTo>
                  <a:lnTo>
                    <a:pt x="690" y="1077"/>
                  </a:lnTo>
                  <a:lnTo>
                    <a:pt x="690" y="1076"/>
                  </a:lnTo>
                  <a:lnTo>
                    <a:pt x="690" y="1076"/>
                  </a:lnTo>
                  <a:lnTo>
                    <a:pt x="690" y="1076"/>
                  </a:lnTo>
                  <a:lnTo>
                    <a:pt x="690" y="1075"/>
                  </a:lnTo>
                  <a:lnTo>
                    <a:pt x="691" y="1075"/>
                  </a:lnTo>
                  <a:lnTo>
                    <a:pt x="691" y="1075"/>
                  </a:lnTo>
                  <a:lnTo>
                    <a:pt x="691" y="1074"/>
                  </a:lnTo>
                  <a:lnTo>
                    <a:pt x="691" y="1074"/>
                  </a:lnTo>
                  <a:lnTo>
                    <a:pt x="692" y="1073"/>
                  </a:lnTo>
                  <a:lnTo>
                    <a:pt x="692" y="1073"/>
                  </a:lnTo>
                  <a:lnTo>
                    <a:pt x="692" y="1073"/>
                  </a:lnTo>
                  <a:lnTo>
                    <a:pt x="692" y="1072"/>
                  </a:lnTo>
                  <a:lnTo>
                    <a:pt x="692" y="1072"/>
                  </a:lnTo>
                  <a:lnTo>
                    <a:pt x="692" y="1071"/>
                  </a:lnTo>
                  <a:lnTo>
                    <a:pt x="692" y="1071"/>
                  </a:lnTo>
                  <a:lnTo>
                    <a:pt x="693" y="1070"/>
                  </a:lnTo>
                  <a:lnTo>
                    <a:pt x="693" y="1070"/>
                  </a:lnTo>
                  <a:lnTo>
                    <a:pt x="693" y="1070"/>
                  </a:lnTo>
                  <a:lnTo>
                    <a:pt x="693" y="1069"/>
                  </a:lnTo>
                  <a:lnTo>
                    <a:pt x="693" y="1069"/>
                  </a:lnTo>
                  <a:lnTo>
                    <a:pt x="694" y="1068"/>
                  </a:lnTo>
                  <a:lnTo>
                    <a:pt x="694" y="1068"/>
                  </a:lnTo>
                  <a:lnTo>
                    <a:pt x="694" y="1068"/>
                  </a:lnTo>
                  <a:lnTo>
                    <a:pt x="694" y="1067"/>
                  </a:lnTo>
                  <a:lnTo>
                    <a:pt x="694" y="1066"/>
                  </a:lnTo>
                  <a:lnTo>
                    <a:pt x="694" y="1066"/>
                  </a:lnTo>
                  <a:lnTo>
                    <a:pt x="694" y="1066"/>
                  </a:lnTo>
                  <a:lnTo>
                    <a:pt x="695" y="1065"/>
                  </a:lnTo>
                  <a:lnTo>
                    <a:pt x="695" y="1065"/>
                  </a:lnTo>
                  <a:lnTo>
                    <a:pt x="695" y="1064"/>
                  </a:lnTo>
                  <a:lnTo>
                    <a:pt x="695" y="1064"/>
                  </a:lnTo>
                  <a:lnTo>
                    <a:pt x="695" y="1063"/>
                  </a:lnTo>
                  <a:lnTo>
                    <a:pt x="695" y="1063"/>
                  </a:lnTo>
                  <a:lnTo>
                    <a:pt x="695" y="1062"/>
                  </a:lnTo>
                  <a:lnTo>
                    <a:pt x="696" y="1062"/>
                  </a:lnTo>
                  <a:lnTo>
                    <a:pt x="696" y="1062"/>
                  </a:lnTo>
                  <a:lnTo>
                    <a:pt x="696" y="1061"/>
                  </a:lnTo>
                  <a:lnTo>
                    <a:pt x="696" y="1060"/>
                  </a:lnTo>
                  <a:lnTo>
                    <a:pt x="697" y="1060"/>
                  </a:lnTo>
                  <a:lnTo>
                    <a:pt x="697" y="1060"/>
                  </a:lnTo>
                  <a:lnTo>
                    <a:pt x="697" y="1059"/>
                  </a:lnTo>
                  <a:lnTo>
                    <a:pt x="697" y="1058"/>
                  </a:lnTo>
                  <a:lnTo>
                    <a:pt x="697" y="1058"/>
                  </a:lnTo>
                  <a:lnTo>
                    <a:pt x="697" y="1057"/>
                  </a:lnTo>
                  <a:lnTo>
                    <a:pt x="697" y="1057"/>
                  </a:lnTo>
                  <a:lnTo>
                    <a:pt x="698" y="1057"/>
                  </a:lnTo>
                  <a:lnTo>
                    <a:pt x="698" y="1056"/>
                  </a:lnTo>
                  <a:lnTo>
                    <a:pt x="698" y="1055"/>
                  </a:lnTo>
                  <a:lnTo>
                    <a:pt x="698" y="1055"/>
                  </a:lnTo>
                  <a:lnTo>
                    <a:pt x="698" y="1054"/>
                  </a:lnTo>
                  <a:lnTo>
                    <a:pt x="698" y="1054"/>
                  </a:lnTo>
                  <a:lnTo>
                    <a:pt x="698" y="1053"/>
                  </a:lnTo>
                  <a:lnTo>
                    <a:pt x="699" y="1053"/>
                  </a:lnTo>
                  <a:lnTo>
                    <a:pt x="699" y="1052"/>
                  </a:lnTo>
                  <a:lnTo>
                    <a:pt x="699" y="1052"/>
                  </a:lnTo>
                  <a:lnTo>
                    <a:pt x="699" y="1051"/>
                  </a:lnTo>
                  <a:lnTo>
                    <a:pt x="699" y="1051"/>
                  </a:lnTo>
                  <a:lnTo>
                    <a:pt x="700" y="1050"/>
                  </a:lnTo>
                  <a:lnTo>
                    <a:pt x="700" y="1050"/>
                  </a:lnTo>
                  <a:lnTo>
                    <a:pt x="700" y="1049"/>
                  </a:lnTo>
                  <a:lnTo>
                    <a:pt x="700" y="1048"/>
                  </a:lnTo>
                  <a:lnTo>
                    <a:pt x="700" y="1048"/>
                  </a:lnTo>
                  <a:lnTo>
                    <a:pt x="700" y="1048"/>
                  </a:lnTo>
                  <a:lnTo>
                    <a:pt x="701" y="1047"/>
                  </a:lnTo>
                  <a:lnTo>
                    <a:pt x="701" y="1047"/>
                  </a:lnTo>
                  <a:lnTo>
                    <a:pt x="701" y="1046"/>
                  </a:lnTo>
                  <a:lnTo>
                    <a:pt x="701" y="1045"/>
                  </a:lnTo>
                  <a:lnTo>
                    <a:pt x="701" y="1045"/>
                  </a:lnTo>
                  <a:lnTo>
                    <a:pt x="702" y="1044"/>
                  </a:lnTo>
                  <a:lnTo>
                    <a:pt x="702" y="1044"/>
                  </a:lnTo>
                  <a:lnTo>
                    <a:pt x="702" y="1043"/>
                  </a:lnTo>
                  <a:lnTo>
                    <a:pt x="702" y="1043"/>
                  </a:lnTo>
                  <a:lnTo>
                    <a:pt x="702" y="1042"/>
                  </a:lnTo>
                  <a:lnTo>
                    <a:pt x="702" y="1042"/>
                  </a:lnTo>
                  <a:lnTo>
                    <a:pt x="702" y="1041"/>
                  </a:lnTo>
                  <a:lnTo>
                    <a:pt x="703" y="1040"/>
                  </a:lnTo>
                  <a:lnTo>
                    <a:pt x="703" y="1040"/>
                  </a:lnTo>
                  <a:lnTo>
                    <a:pt x="703" y="1039"/>
                  </a:lnTo>
                  <a:lnTo>
                    <a:pt x="703" y="1038"/>
                  </a:lnTo>
                  <a:lnTo>
                    <a:pt x="703" y="1038"/>
                  </a:lnTo>
                  <a:lnTo>
                    <a:pt x="703" y="1038"/>
                  </a:lnTo>
                  <a:lnTo>
                    <a:pt x="703" y="1037"/>
                  </a:lnTo>
                  <a:lnTo>
                    <a:pt x="704" y="1037"/>
                  </a:lnTo>
                  <a:lnTo>
                    <a:pt x="704" y="1036"/>
                  </a:lnTo>
                  <a:lnTo>
                    <a:pt x="704" y="1035"/>
                  </a:lnTo>
                  <a:lnTo>
                    <a:pt x="704" y="1035"/>
                  </a:lnTo>
                  <a:lnTo>
                    <a:pt x="705" y="1034"/>
                  </a:lnTo>
                  <a:lnTo>
                    <a:pt x="705" y="1034"/>
                  </a:lnTo>
                  <a:lnTo>
                    <a:pt x="705" y="1033"/>
                  </a:lnTo>
                  <a:lnTo>
                    <a:pt x="705" y="1032"/>
                  </a:lnTo>
                  <a:lnTo>
                    <a:pt x="705" y="1032"/>
                  </a:lnTo>
                  <a:lnTo>
                    <a:pt x="705" y="1031"/>
                  </a:lnTo>
                  <a:lnTo>
                    <a:pt x="705" y="1031"/>
                  </a:lnTo>
                  <a:lnTo>
                    <a:pt x="706" y="1030"/>
                  </a:lnTo>
                  <a:lnTo>
                    <a:pt x="706" y="1030"/>
                  </a:lnTo>
                  <a:lnTo>
                    <a:pt x="706" y="1029"/>
                  </a:lnTo>
                  <a:lnTo>
                    <a:pt x="706" y="1029"/>
                  </a:lnTo>
                  <a:lnTo>
                    <a:pt x="706" y="1028"/>
                  </a:lnTo>
                  <a:lnTo>
                    <a:pt x="707" y="1027"/>
                  </a:lnTo>
                  <a:lnTo>
                    <a:pt x="707" y="1027"/>
                  </a:lnTo>
                  <a:lnTo>
                    <a:pt x="707" y="1026"/>
                  </a:lnTo>
                  <a:lnTo>
                    <a:pt x="707" y="1026"/>
                  </a:lnTo>
                  <a:lnTo>
                    <a:pt x="707" y="1025"/>
                  </a:lnTo>
                  <a:lnTo>
                    <a:pt x="707" y="1025"/>
                  </a:lnTo>
                  <a:lnTo>
                    <a:pt x="707" y="1024"/>
                  </a:lnTo>
                  <a:lnTo>
                    <a:pt x="708" y="1024"/>
                  </a:lnTo>
                  <a:lnTo>
                    <a:pt x="708" y="1023"/>
                  </a:lnTo>
                  <a:lnTo>
                    <a:pt x="708" y="1022"/>
                  </a:lnTo>
                  <a:lnTo>
                    <a:pt x="708" y="1022"/>
                  </a:lnTo>
                  <a:lnTo>
                    <a:pt x="708" y="1021"/>
                  </a:lnTo>
                  <a:lnTo>
                    <a:pt x="708" y="1020"/>
                  </a:lnTo>
                  <a:lnTo>
                    <a:pt x="708" y="1020"/>
                  </a:lnTo>
                  <a:lnTo>
                    <a:pt x="709" y="1020"/>
                  </a:lnTo>
                  <a:lnTo>
                    <a:pt x="709" y="1019"/>
                  </a:lnTo>
                  <a:lnTo>
                    <a:pt x="709" y="1019"/>
                  </a:lnTo>
                  <a:lnTo>
                    <a:pt x="709" y="1018"/>
                  </a:lnTo>
                  <a:lnTo>
                    <a:pt x="710" y="1017"/>
                  </a:lnTo>
                  <a:lnTo>
                    <a:pt x="710" y="1017"/>
                  </a:lnTo>
                  <a:lnTo>
                    <a:pt x="710" y="1016"/>
                  </a:lnTo>
                  <a:lnTo>
                    <a:pt x="710" y="1015"/>
                  </a:lnTo>
                  <a:lnTo>
                    <a:pt x="710" y="1015"/>
                  </a:lnTo>
                  <a:lnTo>
                    <a:pt x="710" y="1015"/>
                  </a:lnTo>
                  <a:lnTo>
                    <a:pt x="710" y="1014"/>
                  </a:lnTo>
                  <a:lnTo>
                    <a:pt x="711" y="1014"/>
                  </a:lnTo>
                  <a:lnTo>
                    <a:pt x="711" y="1013"/>
                  </a:lnTo>
                  <a:lnTo>
                    <a:pt x="711" y="1012"/>
                  </a:lnTo>
                  <a:lnTo>
                    <a:pt x="711" y="1012"/>
                  </a:lnTo>
                  <a:lnTo>
                    <a:pt x="711" y="1011"/>
                  </a:lnTo>
                  <a:lnTo>
                    <a:pt x="712" y="1011"/>
                  </a:lnTo>
                  <a:lnTo>
                    <a:pt x="712" y="1010"/>
                  </a:lnTo>
                  <a:lnTo>
                    <a:pt x="712" y="1010"/>
                  </a:lnTo>
                  <a:lnTo>
                    <a:pt x="712" y="1009"/>
                  </a:lnTo>
                  <a:lnTo>
                    <a:pt x="712" y="1009"/>
                  </a:lnTo>
                  <a:lnTo>
                    <a:pt x="712" y="1008"/>
                  </a:lnTo>
                  <a:lnTo>
                    <a:pt x="712" y="1007"/>
                  </a:lnTo>
                  <a:lnTo>
                    <a:pt x="713" y="1007"/>
                  </a:lnTo>
                  <a:lnTo>
                    <a:pt x="713" y="1006"/>
                  </a:lnTo>
                  <a:lnTo>
                    <a:pt x="713" y="1006"/>
                  </a:lnTo>
                  <a:lnTo>
                    <a:pt x="713" y="1006"/>
                  </a:lnTo>
                  <a:lnTo>
                    <a:pt x="713" y="1005"/>
                  </a:lnTo>
                  <a:lnTo>
                    <a:pt x="713" y="1004"/>
                  </a:lnTo>
                  <a:lnTo>
                    <a:pt x="713" y="1004"/>
                  </a:lnTo>
                  <a:lnTo>
                    <a:pt x="714" y="1003"/>
                  </a:lnTo>
                  <a:lnTo>
                    <a:pt x="714" y="1003"/>
                  </a:lnTo>
                  <a:lnTo>
                    <a:pt x="714" y="1002"/>
                  </a:lnTo>
                  <a:lnTo>
                    <a:pt x="714" y="1002"/>
                  </a:lnTo>
                  <a:lnTo>
                    <a:pt x="715" y="1001"/>
                  </a:lnTo>
                  <a:lnTo>
                    <a:pt x="715" y="1001"/>
                  </a:lnTo>
                  <a:lnTo>
                    <a:pt x="715" y="1000"/>
                  </a:lnTo>
                  <a:lnTo>
                    <a:pt x="715" y="1000"/>
                  </a:lnTo>
                  <a:lnTo>
                    <a:pt x="715" y="999"/>
                  </a:lnTo>
                  <a:lnTo>
                    <a:pt x="715" y="999"/>
                  </a:lnTo>
                  <a:lnTo>
                    <a:pt x="715" y="998"/>
                  </a:lnTo>
                  <a:lnTo>
                    <a:pt x="716" y="998"/>
                  </a:lnTo>
                  <a:lnTo>
                    <a:pt x="716" y="997"/>
                  </a:lnTo>
                  <a:lnTo>
                    <a:pt x="716" y="997"/>
                  </a:lnTo>
                  <a:lnTo>
                    <a:pt x="716" y="996"/>
                  </a:lnTo>
                  <a:lnTo>
                    <a:pt x="716" y="996"/>
                  </a:lnTo>
                  <a:lnTo>
                    <a:pt x="717" y="995"/>
                  </a:lnTo>
                  <a:lnTo>
                    <a:pt x="717" y="995"/>
                  </a:lnTo>
                  <a:lnTo>
                    <a:pt x="717" y="994"/>
                  </a:lnTo>
                  <a:lnTo>
                    <a:pt x="717" y="994"/>
                  </a:lnTo>
                  <a:lnTo>
                    <a:pt x="717" y="994"/>
                  </a:lnTo>
                  <a:lnTo>
                    <a:pt x="717" y="993"/>
                  </a:lnTo>
                  <a:lnTo>
                    <a:pt x="717" y="992"/>
                  </a:lnTo>
                  <a:lnTo>
                    <a:pt x="718" y="992"/>
                  </a:lnTo>
                  <a:lnTo>
                    <a:pt x="718" y="992"/>
                  </a:lnTo>
                  <a:lnTo>
                    <a:pt x="718" y="991"/>
                  </a:lnTo>
                  <a:lnTo>
                    <a:pt x="718" y="991"/>
                  </a:lnTo>
                  <a:lnTo>
                    <a:pt x="718" y="990"/>
                  </a:lnTo>
                  <a:lnTo>
                    <a:pt x="718" y="990"/>
                  </a:lnTo>
                  <a:lnTo>
                    <a:pt x="718" y="989"/>
                  </a:lnTo>
                  <a:lnTo>
                    <a:pt x="719" y="989"/>
                  </a:lnTo>
                  <a:lnTo>
                    <a:pt x="719" y="989"/>
                  </a:lnTo>
                  <a:lnTo>
                    <a:pt x="719" y="988"/>
                  </a:lnTo>
                  <a:lnTo>
                    <a:pt x="719" y="988"/>
                  </a:lnTo>
                  <a:lnTo>
                    <a:pt x="720" y="987"/>
                  </a:lnTo>
                  <a:lnTo>
                    <a:pt x="720" y="987"/>
                  </a:lnTo>
                  <a:lnTo>
                    <a:pt x="720" y="986"/>
                  </a:lnTo>
                  <a:lnTo>
                    <a:pt x="720" y="986"/>
                  </a:lnTo>
                  <a:lnTo>
                    <a:pt x="720" y="986"/>
                  </a:lnTo>
                  <a:lnTo>
                    <a:pt x="720" y="985"/>
                  </a:lnTo>
                  <a:lnTo>
                    <a:pt x="720" y="985"/>
                  </a:lnTo>
                  <a:lnTo>
                    <a:pt x="721" y="984"/>
                  </a:lnTo>
                  <a:lnTo>
                    <a:pt x="721" y="984"/>
                  </a:lnTo>
                  <a:lnTo>
                    <a:pt x="721" y="983"/>
                  </a:lnTo>
                  <a:lnTo>
                    <a:pt x="721" y="983"/>
                  </a:lnTo>
                  <a:lnTo>
                    <a:pt x="721" y="983"/>
                  </a:lnTo>
                  <a:lnTo>
                    <a:pt x="722" y="982"/>
                  </a:lnTo>
                  <a:lnTo>
                    <a:pt x="722" y="982"/>
                  </a:lnTo>
                  <a:lnTo>
                    <a:pt x="722" y="981"/>
                  </a:lnTo>
                  <a:lnTo>
                    <a:pt x="722" y="981"/>
                  </a:lnTo>
                  <a:lnTo>
                    <a:pt x="722" y="981"/>
                  </a:lnTo>
                  <a:lnTo>
                    <a:pt x="722" y="980"/>
                  </a:lnTo>
                  <a:lnTo>
                    <a:pt x="722" y="980"/>
                  </a:lnTo>
                  <a:lnTo>
                    <a:pt x="723" y="979"/>
                  </a:lnTo>
                  <a:lnTo>
                    <a:pt x="723" y="979"/>
                  </a:lnTo>
                  <a:lnTo>
                    <a:pt x="723" y="979"/>
                  </a:lnTo>
                  <a:lnTo>
                    <a:pt x="723" y="979"/>
                  </a:lnTo>
                  <a:lnTo>
                    <a:pt x="723" y="978"/>
                  </a:lnTo>
                  <a:lnTo>
                    <a:pt x="723" y="978"/>
                  </a:lnTo>
                  <a:lnTo>
                    <a:pt x="723" y="978"/>
                  </a:lnTo>
                  <a:lnTo>
                    <a:pt x="724" y="977"/>
                  </a:lnTo>
                  <a:lnTo>
                    <a:pt x="724" y="977"/>
                  </a:lnTo>
                  <a:lnTo>
                    <a:pt x="724" y="976"/>
                  </a:lnTo>
                  <a:lnTo>
                    <a:pt x="724" y="976"/>
                  </a:lnTo>
                  <a:lnTo>
                    <a:pt x="725" y="976"/>
                  </a:lnTo>
                  <a:lnTo>
                    <a:pt x="725" y="976"/>
                  </a:lnTo>
                  <a:lnTo>
                    <a:pt x="725" y="975"/>
                  </a:lnTo>
                  <a:lnTo>
                    <a:pt x="725" y="975"/>
                  </a:lnTo>
                  <a:lnTo>
                    <a:pt x="725" y="974"/>
                  </a:lnTo>
                  <a:lnTo>
                    <a:pt x="725" y="974"/>
                  </a:lnTo>
                  <a:lnTo>
                    <a:pt x="725" y="974"/>
                  </a:lnTo>
                  <a:lnTo>
                    <a:pt x="726" y="974"/>
                  </a:lnTo>
                  <a:lnTo>
                    <a:pt x="726" y="973"/>
                  </a:lnTo>
                  <a:lnTo>
                    <a:pt x="726" y="973"/>
                  </a:lnTo>
                  <a:lnTo>
                    <a:pt x="726" y="973"/>
                  </a:lnTo>
                  <a:lnTo>
                    <a:pt x="726" y="973"/>
                  </a:lnTo>
                  <a:lnTo>
                    <a:pt x="726" y="972"/>
                  </a:lnTo>
                  <a:lnTo>
                    <a:pt x="726" y="972"/>
                  </a:lnTo>
                  <a:lnTo>
                    <a:pt x="727" y="972"/>
                  </a:lnTo>
                  <a:lnTo>
                    <a:pt x="727" y="971"/>
                  </a:lnTo>
                  <a:lnTo>
                    <a:pt x="727" y="971"/>
                  </a:lnTo>
                  <a:lnTo>
                    <a:pt x="727" y="971"/>
                  </a:lnTo>
                  <a:lnTo>
                    <a:pt x="727" y="971"/>
                  </a:lnTo>
                  <a:lnTo>
                    <a:pt x="728" y="970"/>
                  </a:lnTo>
                  <a:lnTo>
                    <a:pt x="728" y="970"/>
                  </a:lnTo>
                  <a:lnTo>
                    <a:pt x="728" y="970"/>
                  </a:lnTo>
                  <a:lnTo>
                    <a:pt x="728" y="969"/>
                  </a:lnTo>
                  <a:lnTo>
                    <a:pt x="728" y="969"/>
                  </a:lnTo>
                  <a:lnTo>
                    <a:pt x="728" y="969"/>
                  </a:lnTo>
                  <a:lnTo>
                    <a:pt x="728" y="969"/>
                  </a:lnTo>
                  <a:lnTo>
                    <a:pt x="729" y="969"/>
                  </a:lnTo>
                  <a:lnTo>
                    <a:pt x="729" y="968"/>
                  </a:lnTo>
                  <a:lnTo>
                    <a:pt x="729" y="968"/>
                  </a:lnTo>
                  <a:lnTo>
                    <a:pt x="729" y="968"/>
                  </a:lnTo>
                  <a:lnTo>
                    <a:pt x="730" y="968"/>
                  </a:lnTo>
                  <a:lnTo>
                    <a:pt x="730" y="968"/>
                  </a:lnTo>
                  <a:lnTo>
                    <a:pt x="730" y="968"/>
                  </a:lnTo>
                  <a:lnTo>
                    <a:pt x="730" y="967"/>
                  </a:lnTo>
                  <a:lnTo>
                    <a:pt x="730" y="967"/>
                  </a:lnTo>
                  <a:lnTo>
                    <a:pt x="730" y="967"/>
                  </a:lnTo>
                  <a:lnTo>
                    <a:pt x="730" y="967"/>
                  </a:lnTo>
                  <a:lnTo>
                    <a:pt x="731" y="966"/>
                  </a:lnTo>
                  <a:lnTo>
                    <a:pt x="731" y="966"/>
                  </a:lnTo>
                  <a:lnTo>
                    <a:pt x="731" y="966"/>
                  </a:lnTo>
                  <a:lnTo>
                    <a:pt x="731" y="966"/>
                  </a:lnTo>
                  <a:lnTo>
                    <a:pt x="731" y="966"/>
                  </a:lnTo>
                  <a:lnTo>
                    <a:pt x="731" y="966"/>
                  </a:lnTo>
                  <a:lnTo>
                    <a:pt x="731" y="966"/>
                  </a:lnTo>
                  <a:lnTo>
                    <a:pt x="732" y="965"/>
                  </a:lnTo>
                  <a:lnTo>
                    <a:pt x="732" y="965"/>
                  </a:lnTo>
                  <a:lnTo>
                    <a:pt x="732" y="965"/>
                  </a:lnTo>
                  <a:lnTo>
                    <a:pt x="732" y="965"/>
                  </a:lnTo>
                  <a:lnTo>
                    <a:pt x="732" y="965"/>
                  </a:lnTo>
                  <a:lnTo>
                    <a:pt x="733" y="965"/>
                  </a:lnTo>
                  <a:lnTo>
                    <a:pt x="733" y="965"/>
                  </a:lnTo>
                  <a:lnTo>
                    <a:pt x="733" y="965"/>
                  </a:lnTo>
                  <a:lnTo>
                    <a:pt x="733" y="964"/>
                  </a:lnTo>
                  <a:lnTo>
                    <a:pt x="733" y="964"/>
                  </a:lnTo>
                  <a:lnTo>
                    <a:pt x="733" y="964"/>
                  </a:lnTo>
                  <a:lnTo>
                    <a:pt x="734" y="964"/>
                  </a:lnTo>
                  <a:lnTo>
                    <a:pt x="734" y="964"/>
                  </a:lnTo>
                  <a:lnTo>
                    <a:pt x="734" y="964"/>
                  </a:lnTo>
                  <a:lnTo>
                    <a:pt x="734" y="964"/>
                  </a:lnTo>
                  <a:lnTo>
                    <a:pt x="734" y="964"/>
                  </a:lnTo>
                  <a:lnTo>
                    <a:pt x="735" y="963"/>
                  </a:lnTo>
                  <a:lnTo>
                    <a:pt x="735" y="963"/>
                  </a:lnTo>
                  <a:lnTo>
                    <a:pt x="735" y="963"/>
                  </a:lnTo>
                  <a:lnTo>
                    <a:pt x="735" y="963"/>
                  </a:lnTo>
                  <a:lnTo>
                    <a:pt x="735" y="963"/>
                  </a:lnTo>
                  <a:lnTo>
                    <a:pt x="735" y="963"/>
                  </a:lnTo>
                  <a:lnTo>
                    <a:pt x="735" y="963"/>
                  </a:lnTo>
                  <a:lnTo>
                    <a:pt x="736" y="963"/>
                  </a:lnTo>
                  <a:lnTo>
                    <a:pt x="736" y="963"/>
                  </a:lnTo>
                  <a:lnTo>
                    <a:pt x="736" y="963"/>
                  </a:lnTo>
                  <a:lnTo>
                    <a:pt x="736" y="963"/>
                  </a:lnTo>
                  <a:lnTo>
                    <a:pt x="736" y="963"/>
                  </a:lnTo>
                  <a:lnTo>
                    <a:pt x="736" y="963"/>
                  </a:lnTo>
                  <a:lnTo>
                    <a:pt x="736" y="963"/>
                  </a:lnTo>
                  <a:lnTo>
                    <a:pt x="737" y="963"/>
                  </a:lnTo>
                  <a:lnTo>
                    <a:pt x="737" y="963"/>
                  </a:lnTo>
                  <a:lnTo>
                    <a:pt x="737" y="963"/>
                  </a:lnTo>
                  <a:lnTo>
                    <a:pt x="737" y="963"/>
                  </a:lnTo>
                  <a:lnTo>
                    <a:pt x="738" y="963"/>
                  </a:lnTo>
                  <a:lnTo>
                    <a:pt x="738" y="963"/>
                  </a:lnTo>
                  <a:lnTo>
                    <a:pt x="738" y="963"/>
                  </a:lnTo>
                  <a:lnTo>
                    <a:pt x="738" y="963"/>
                  </a:lnTo>
                  <a:lnTo>
                    <a:pt x="738" y="963"/>
                  </a:lnTo>
                  <a:lnTo>
                    <a:pt x="738" y="963"/>
                  </a:lnTo>
                  <a:lnTo>
                    <a:pt x="738" y="963"/>
                  </a:lnTo>
                  <a:lnTo>
                    <a:pt x="739" y="963"/>
                  </a:lnTo>
                  <a:lnTo>
                    <a:pt x="739" y="963"/>
                  </a:lnTo>
                  <a:lnTo>
                    <a:pt x="739" y="963"/>
                  </a:lnTo>
                  <a:lnTo>
                    <a:pt x="739" y="963"/>
                  </a:lnTo>
                  <a:lnTo>
                    <a:pt x="739" y="963"/>
                  </a:lnTo>
                  <a:lnTo>
                    <a:pt x="740" y="963"/>
                  </a:lnTo>
                  <a:lnTo>
                    <a:pt x="740" y="963"/>
                  </a:lnTo>
                  <a:lnTo>
                    <a:pt x="740" y="963"/>
                  </a:lnTo>
                  <a:lnTo>
                    <a:pt x="740" y="963"/>
                  </a:lnTo>
                  <a:lnTo>
                    <a:pt x="740" y="963"/>
                  </a:lnTo>
                  <a:lnTo>
                    <a:pt x="740" y="963"/>
                  </a:lnTo>
                  <a:lnTo>
                    <a:pt x="740" y="963"/>
                  </a:lnTo>
                  <a:lnTo>
                    <a:pt x="741" y="963"/>
                  </a:lnTo>
                  <a:lnTo>
                    <a:pt x="741" y="963"/>
                  </a:lnTo>
                  <a:lnTo>
                    <a:pt x="741" y="963"/>
                  </a:lnTo>
                  <a:lnTo>
                    <a:pt x="741" y="963"/>
                  </a:lnTo>
                  <a:lnTo>
                    <a:pt x="741" y="963"/>
                  </a:lnTo>
                  <a:lnTo>
                    <a:pt x="741" y="963"/>
                  </a:lnTo>
                  <a:lnTo>
                    <a:pt x="741" y="963"/>
                  </a:lnTo>
                  <a:lnTo>
                    <a:pt x="742" y="963"/>
                  </a:lnTo>
                  <a:lnTo>
                    <a:pt x="742" y="963"/>
                  </a:lnTo>
                  <a:lnTo>
                    <a:pt x="742" y="964"/>
                  </a:lnTo>
                  <a:lnTo>
                    <a:pt x="742" y="964"/>
                  </a:lnTo>
                  <a:lnTo>
                    <a:pt x="743" y="964"/>
                  </a:lnTo>
                  <a:lnTo>
                    <a:pt x="743" y="964"/>
                  </a:lnTo>
                  <a:lnTo>
                    <a:pt x="743" y="964"/>
                  </a:lnTo>
                  <a:lnTo>
                    <a:pt x="743" y="964"/>
                  </a:lnTo>
                  <a:lnTo>
                    <a:pt x="743" y="964"/>
                  </a:lnTo>
                  <a:lnTo>
                    <a:pt x="743" y="964"/>
                  </a:lnTo>
                  <a:lnTo>
                    <a:pt x="743" y="964"/>
                  </a:lnTo>
                  <a:lnTo>
                    <a:pt x="744" y="965"/>
                  </a:lnTo>
                  <a:lnTo>
                    <a:pt x="744" y="965"/>
                  </a:lnTo>
                  <a:lnTo>
                    <a:pt x="744" y="965"/>
                  </a:lnTo>
                  <a:lnTo>
                    <a:pt x="744" y="965"/>
                  </a:lnTo>
                  <a:lnTo>
                    <a:pt x="744" y="965"/>
                  </a:lnTo>
                  <a:lnTo>
                    <a:pt x="745" y="965"/>
                  </a:lnTo>
                  <a:lnTo>
                    <a:pt x="745" y="965"/>
                  </a:lnTo>
                  <a:lnTo>
                    <a:pt x="745" y="965"/>
                  </a:lnTo>
                  <a:lnTo>
                    <a:pt x="745" y="965"/>
                  </a:lnTo>
                  <a:lnTo>
                    <a:pt x="745" y="966"/>
                  </a:lnTo>
                  <a:lnTo>
                    <a:pt x="745" y="966"/>
                  </a:lnTo>
                  <a:lnTo>
                    <a:pt x="745" y="966"/>
                  </a:lnTo>
                  <a:lnTo>
                    <a:pt x="746" y="966"/>
                  </a:lnTo>
                  <a:lnTo>
                    <a:pt x="746" y="966"/>
                  </a:lnTo>
                  <a:lnTo>
                    <a:pt x="746" y="966"/>
                  </a:lnTo>
                  <a:lnTo>
                    <a:pt x="746" y="966"/>
                  </a:lnTo>
                  <a:lnTo>
                    <a:pt x="746" y="966"/>
                  </a:lnTo>
                  <a:lnTo>
                    <a:pt x="746" y="967"/>
                  </a:lnTo>
                  <a:lnTo>
                    <a:pt x="746" y="967"/>
                  </a:lnTo>
                  <a:lnTo>
                    <a:pt x="747" y="967"/>
                  </a:lnTo>
                  <a:lnTo>
                    <a:pt x="747" y="967"/>
                  </a:lnTo>
                  <a:lnTo>
                    <a:pt x="747" y="967"/>
                  </a:lnTo>
                  <a:lnTo>
                    <a:pt x="747" y="968"/>
                  </a:lnTo>
                  <a:lnTo>
                    <a:pt x="748" y="968"/>
                  </a:lnTo>
                  <a:lnTo>
                    <a:pt x="748" y="968"/>
                  </a:lnTo>
                  <a:lnTo>
                    <a:pt x="748" y="968"/>
                  </a:lnTo>
                  <a:lnTo>
                    <a:pt x="748" y="968"/>
                  </a:lnTo>
                  <a:lnTo>
                    <a:pt x="748" y="968"/>
                  </a:lnTo>
                  <a:lnTo>
                    <a:pt x="748" y="969"/>
                  </a:lnTo>
                  <a:lnTo>
                    <a:pt x="748" y="969"/>
                  </a:lnTo>
                  <a:lnTo>
                    <a:pt x="749" y="969"/>
                  </a:lnTo>
                  <a:lnTo>
                    <a:pt x="749" y="969"/>
                  </a:lnTo>
                  <a:lnTo>
                    <a:pt x="749" y="969"/>
                  </a:lnTo>
                  <a:lnTo>
                    <a:pt x="749" y="969"/>
                  </a:lnTo>
                  <a:lnTo>
                    <a:pt x="749" y="969"/>
                  </a:lnTo>
                  <a:lnTo>
                    <a:pt x="750" y="970"/>
                  </a:lnTo>
                  <a:lnTo>
                    <a:pt x="750" y="970"/>
                  </a:lnTo>
                  <a:lnTo>
                    <a:pt x="750" y="970"/>
                  </a:lnTo>
                  <a:lnTo>
                    <a:pt x="750" y="971"/>
                  </a:lnTo>
                  <a:lnTo>
                    <a:pt x="750" y="971"/>
                  </a:lnTo>
                  <a:lnTo>
                    <a:pt x="750" y="971"/>
                  </a:lnTo>
                  <a:lnTo>
                    <a:pt x="750" y="971"/>
                  </a:lnTo>
                  <a:lnTo>
                    <a:pt x="751" y="971"/>
                  </a:lnTo>
                  <a:lnTo>
                    <a:pt x="751" y="971"/>
                  </a:lnTo>
                  <a:lnTo>
                    <a:pt x="751" y="972"/>
                  </a:lnTo>
                  <a:lnTo>
                    <a:pt x="751" y="972"/>
                  </a:lnTo>
                  <a:lnTo>
                    <a:pt x="751" y="972"/>
                  </a:lnTo>
                  <a:lnTo>
                    <a:pt x="751" y="972"/>
                  </a:lnTo>
                  <a:lnTo>
                    <a:pt x="751" y="973"/>
                  </a:lnTo>
                  <a:lnTo>
                    <a:pt x="752" y="973"/>
                  </a:lnTo>
                  <a:lnTo>
                    <a:pt x="752" y="973"/>
                  </a:lnTo>
                  <a:lnTo>
                    <a:pt x="752" y="973"/>
                  </a:lnTo>
                  <a:lnTo>
                    <a:pt x="752" y="973"/>
                  </a:lnTo>
                  <a:lnTo>
                    <a:pt x="753" y="974"/>
                  </a:lnTo>
                  <a:lnTo>
                    <a:pt x="753" y="974"/>
                  </a:lnTo>
                  <a:lnTo>
                    <a:pt x="753" y="974"/>
                  </a:lnTo>
                  <a:lnTo>
                    <a:pt x="753" y="974"/>
                  </a:lnTo>
                  <a:lnTo>
                    <a:pt x="753" y="974"/>
                  </a:lnTo>
                  <a:lnTo>
                    <a:pt x="753" y="975"/>
                  </a:lnTo>
                  <a:lnTo>
                    <a:pt x="753" y="975"/>
                  </a:lnTo>
                  <a:lnTo>
                    <a:pt x="754" y="975"/>
                  </a:lnTo>
                  <a:lnTo>
                    <a:pt x="754" y="976"/>
                  </a:lnTo>
                  <a:lnTo>
                    <a:pt x="754" y="976"/>
                  </a:lnTo>
                  <a:lnTo>
                    <a:pt x="754" y="976"/>
                  </a:lnTo>
                  <a:lnTo>
                    <a:pt x="754" y="976"/>
                  </a:lnTo>
                  <a:lnTo>
                    <a:pt x="754" y="976"/>
                  </a:lnTo>
                  <a:lnTo>
                    <a:pt x="754" y="977"/>
                  </a:lnTo>
                  <a:lnTo>
                    <a:pt x="755" y="977"/>
                  </a:lnTo>
                  <a:lnTo>
                    <a:pt x="755" y="977"/>
                  </a:lnTo>
                  <a:lnTo>
                    <a:pt x="755" y="977"/>
                  </a:lnTo>
                  <a:lnTo>
                    <a:pt x="755" y="978"/>
                  </a:lnTo>
                  <a:lnTo>
                    <a:pt x="755" y="978"/>
                  </a:lnTo>
                  <a:lnTo>
                    <a:pt x="756" y="978"/>
                  </a:lnTo>
                  <a:lnTo>
                    <a:pt x="756" y="978"/>
                  </a:lnTo>
                  <a:lnTo>
                    <a:pt x="756" y="979"/>
                  </a:lnTo>
                  <a:lnTo>
                    <a:pt x="756" y="979"/>
                  </a:lnTo>
                  <a:lnTo>
                    <a:pt x="756" y="979"/>
                  </a:lnTo>
                  <a:lnTo>
                    <a:pt x="756" y="979"/>
                  </a:lnTo>
                  <a:lnTo>
                    <a:pt x="756" y="979"/>
                  </a:lnTo>
                  <a:lnTo>
                    <a:pt x="757" y="980"/>
                  </a:lnTo>
                  <a:lnTo>
                    <a:pt x="757" y="980"/>
                  </a:lnTo>
                  <a:lnTo>
                    <a:pt x="757" y="980"/>
                  </a:lnTo>
                  <a:lnTo>
                    <a:pt x="757" y="981"/>
                  </a:lnTo>
                  <a:lnTo>
                    <a:pt x="758" y="981"/>
                  </a:lnTo>
                  <a:lnTo>
                    <a:pt x="758" y="981"/>
                  </a:lnTo>
                  <a:lnTo>
                    <a:pt x="758" y="981"/>
                  </a:lnTo>
                  <a:lnTo>
                    <a:pt x="758" y="981"/>
                  </a:lnTo>
                  <a:lnTo>
                    <a:pt x="758" y="982"/>
                  </a:lnTo>
                  <a:lnTo>
                    <a:pt x="758" y="982"/>
                  </a:lnTo>
                  <a:lnTo>
                    <a:pt x="758" y="982"/>
                  </a:lnTo>
                  <a:lnTo>
                    <a:pt x="759" y="983"/>
                  </a:lnTo>
                  <a:lnTo>
                    <a:pt x="759" y="983"/>
                  </a:lnTo>
                  <a:lnTo>
                    <a:pt x="759" y="983"/>
                  </a:lnTo>
                  <a:lnTo>
                    <a:pt x="759" y="983"/>
                  </a:lnTo>
                  <a:lnTo>
                    <a:pt x="759" y="983"/>
                  </a:lnTo>
                  <a:lnTo>
                    <a:pt x="759" y="984"/>
                  </a:lnTo>
                  <a:lnTo>
                    <a:pt x="759" y="984"/>
                  </a:lnTo>
                  <a:lnTo>
                    <a:pt x="760" y="984"/>
                  </a:lnTo>
                  <a:lnTo>
                    <a:pt x="760" y="984"/>
                  </a:lnTo>
                  <a:lnTo>
                    <a:pt x="760" y="984"/>
                  </a:lnTo>
                  <a:lnTo>
                    <a:pt x="760" y="985"/>
                  </a:lnTo>
                  <a:lnTo>
                    <a:pt x="760" y="985"/>
                  </a:lnTo>
                  <a:lnTo>
                    <a:pt x="761" y="985"/>
                  </a:lnTo>
                  <a:lnTo>
                    <a:pt x="761" y="986"/>
                  </a:lnTo>
                  <a:lnTo>
                    <a:pt x="761" y="986"/>
                  </a:lnTo>
                  <a:lnTo>
                    <a:pt x="761" y="986"/>
                  </a:lnTo>
                  <a:lnTo>
                    <a:pt x="761" y="986"/>
                  </a:lnTo>
                  <a:lnTo>
                    <a:pt x="761" y="986"/>
                  </a:lnTo>
                  <a:lnTo>
                    <a:pt x="762" y="987"/>
                  </a:lnTo>
                  <a:lnTo>
                    <a:pt x="762" y="987"/>
                  </a:lnTo>
                  <a:lnTo>
                    <a:pt x="762" y="987"/>
                  </a:lnTo>
                  <a:lnTo>
                    <a:pt x="762" y="987"/>
                  </a:lnTo>
                  <a:lnTo>
                    <a:pt x="762" y="988"/>
                  </a:lnTo>
                  <a:lnTo>
                    <a:pt x="763" y="988"/>
                  </a:lnTo>
                  <a:lnTo>
                    <a:pt x="763" y="988"/>
                  </a:lnTo>
                  <a:lnTo>
                    <a:pt x="763" y="988"/>
                  </a:lnTo>
                  <a:lnTo>
                    <a:pt x="763" y="988"/>
                  </a:lnTo>
                  <a:lnTo>
                    <a:pt x="763" y="989"/>
                  </a:lnTo>
                  <a:lnTo>
                    <a:pt x="763" y="989"/>
                  </a:lnTo>
                  <a:lnTo>
                    <a:pt x="763" y="989"/>
                  </a:lnTo>
                  <a:lnTo>
                    <a:pt x="764" y="989"/>
                  </a:lnTo>
                  <a:lnTo>
                    <a:pt x="764" y="989"/>
                  </a:lnTo>
                  <a:lnTo>
                    <a:pt x="764" y="990"/>
                  </a:lnTo>
                  <a:lnTo>
                    <a:pt x="764" y="990"/>
                  </a:lnTo>
                  <a:lnTo>
                    <a:pt x="764" y="990"/>
                  </a:lnTo>
                  <a:lnTo>
                    <a:pt x="764" y="990"/>
                  </a:lnTo>
                  <a:lnTo>
                    <a:pt x="764" y="991"/>
                  </a:lnTo>
                  <a:lnTo>
                    <a:pt x="765" y="991"/>
                  </a:lnTo>
                  <a:lnTo>
                    <a:pt x="765" y="991"/>
                  </a:lnTo>
                  <a:lnTo>
                    <a:pt x="765" y="991"/>
                  </a:lnTo>
                  <a:lnTo>
                    <a:pt x="765" y="991"/>
                  </a:lnTo>
                  <a:lnTo>
                    <a:pt x="765" y="991"/>
                  </a:lnTo>
                  <a:lnTo>
                    <a:pt x="766" y="992"/>
                  </a:lnTo>
                  <a:lnTo>
                    <a:pt x="766" y="992"/>
                  </a:lnTo>
                  <a:lnTo>
                    <a:pt x="766" y="992"/>
                  </a:lnTo>
                  <a:lnTo>
                    <a:pt x="766" y="992"/>
                  </a:lnTo>
                  <a:lnTo>
                    <a:pt x="766" y="992"/>
                  </a:lnTo>
                  <a:lnTo>
                    <a:pt x="766" y="992"/>
                  </a:lnTo>
                  <a:lnTo>
                    <a:pt x="767" y="993"/>
                  </a:lnTo>
                  <a:lnTo>
                    <a:pt x="767" y="993"/>
                  </a:lnTo>
                  <a:lnTo>
                    <a:pt x="767" y="993"/>
                  </a:lnTo>
                  <a:lnTo>
                    <a:pt x="767" y="993"/>
                  </a:lnTo>
                  <a:lnTo>
                    <a:pt x="767" y="994"/>
                  </a:lnTo>
                  <a:lnTo>
                    <a:pt x="768" y="994"/>
                  </a:lnTo>
                  <a:lnTo>
                    <a:pt x="768" y="994"/>
                  </a:lnTo>
                  <a:lnTo>
                    <a:pt x="768" y="994"/>
                  </a:lnTo>
                  <a:lnTo>
                    <a:pt x="768" y="994"/>
                  </a:lnTo>
                  <a:lnTo>
                    <a:pt x="768" y="994"/>
                  </a:lnTo>
                  <a:lnTo>
                    <a:pt x="768" y="994"/>
                  </a:lnTo>
                  <a:lnTo>
                    <a:pt x="768" y="995"/>
                  </a:lnTo>
                  <a:lnTo>
                    <a:pt x="769" y="995"/>
                  </a:lnTo>
                  <a:lnTo>
                    <a:pt x="769" y="995"/>
                  </a:lnTo>
                  <a:lnTo>
                    <a:pt x="769" y="995"/>
                  </a:lnTo>
                  <a:lnTo>
                    <a:pt x="769" y="995"/>
                  </a:lnTo>
                  <a:lnTo>
                    <a:pt x="769" y="996"/>
                  </a:lnTo>
                  <a:lnTo>
                    <a:pt x="769" y="996"/>
                  </a:lnTo>
                  <a:lnTo>
                    <a:pt x="769" y="996"/>
                  </a:lnTo>
                  <a:lnTo>
                    <a:pt x="770" y="996"/>
                  </a:lnTo>
                  <a:lnTo>
                    <a:pt x="770" y="996"/>
                  </a:lnTo>
                  <a:lnTo>
                    <a:pt x="770" y="996"/>
                  </a:lnTo>
                  <a:lnTo>
                    <a:pt x="770" y="996"/>
                  </a:lnTo>
                  <a:lnTo>
                    <a:pt x="771" y="996"/>
                  </a:lnTo>
                  <a:lnTo>
                    <a:pt x="771" y="997"/>
                  </a:lnTo>
                  <a:lnTo>
                    <a:pt x="771" y="997"/>
                  </a:lnTo>
                  <a:lnTo>
                    <a:pt x="771" y="997"/>
                  </a:lnTo>
                  <a:lnTo>
                    <a:pt x="771" y="997"/>
                  </a:lnTo>
                  <a:lnTo>
                    <a:pt x="771" y="997"/>
                  </a:lnTo>
                  <a:lnTo>
                    <a:pt x="771" y="997"/>
                  </a:lnTo>
                  <a:lnTo>
                    <a:pt x="772" y="997"/>
                  </a:lnTo>
                  <a:lnTo>
                    <a:pt x="772" y="997"/>
                  </a:lnTo>
                  <a:lnTo>
                    <a:pt x="772" y="997"/>
                  </a:lnTo>
                  <a:lnTo>
                    <a:pt x="772" y="997"/>
                  </a:lnTo>
                  <a:lnTo>
                    <a:pt x="772" y="997"/>
                  </a:lnTo>
                  <a:lnTo>
                    <a:pt x="773" y="998"/>
                  </a:lnTo>
                  <a:lnTo>
                    <a:pt x="773" y="998"/>
                  </a:lnTo>
                  <a:lnTo>
                    <a:pt x="773" y="998"/>
                  </a:lnTo>
                  <a:lnTo>
                    <a:pt x="773" y="998"/>
                  </a:lnTo>
                  <a:lnTo>
                    <a:pt x="773" y="998"/>
                  </a:lnTo>
                  <a:lnTo>
                    <a:pt x="773" y="998"/>
                  </a:lnTo>
                  <a:lnTo>
                    <a:pt x="773" y="998"/>
                  </a:lnTo>
                  <a:lnTo>
                    <a:pt x="774" y="998"/>
                  </a:lnTo>
                  <a:lnTo>
                    <a:pt x="774" y="998"/>
                  </a:lnTo>
                  <a:lnTo>
                    <a:pt x="774" y="998"/>
                  </a:lnTo>
                  <a:lnTo>
                    <a:pt x="774" y="999"/>
                  </a:lnTo>
                  <a:lnTo>
                    <a:pt x="774" y="999"/>
                  </a:lnTo>
                  <a:lnTo>
                    <a:pt x="774" y="999"/>
                  </a:lnTo>
                  <a:lnTo>
                    <a:pt x="774" y="999"/>
                  </a:lnTo>
                  <a:lnTo>
                    <a:pt x="775" y="999"/>
                  </a:lnTo>
                  <a:lnTo>
                    <a:pt x="775" y="999"/>
                  </a:lnTo>
                  <a:lnTo>
                    <a:pt x="775" y="999"/>
                  </a:lnTo>
                  <a:lnTo>
                    <a:pt x="775" y="999"/>
                  </a:lnTo>
                  <a:lnTo>
                    <a:pt x="776" y="999"/>
                  </a:lnTo>
                  <a:lnTo>
                    <a:pt x="776" y="999"/>
                  </a:lnTo>
                  <a:lnTo>
                    <a:pt x="776" y="999"/>
                  </a:lnTo>
                  <a:lnTo>
                    <a:pt x="776" y="999"/>
                  </a:lnTo>
                  <a:lnTo>
                    <a:pt x="776" y="999"/>
                  </a:lnTo>
                  <a:lnTo>
                    <a:pt x="776" y="999"/>
                  </a:lnTo>
                  <a:lnTo>
                    <a:pt x="776" y="999"/>
                  </a:lnTo>
                  <a:lnTo>
                    <a:pt x="777" y="999"/>
                  </a:lnTo>
                  <a:lnTo>
                    <a:pt x="777" y="999"/>
                  </a:lnTo>
                  <a:lnTo>
                    <a:pt x="777" y="999"/>
                  </a:lnTo>
                  <a:lnTo>
                    <a:pt x="777" y="999"/>
                  </a:lnTo>
                  <a:lnTo>
                    <a:pt x="777" y="999"/>
                  </a:lnTo>
                  <a:lnTo>
                    <a:pt x="778" y="999"/>
                  </a:lnTo>
                  <a:lnTo>
                    <a:pt x="778" y="999"/>
                  </a:lnTo>
                  <a:lnTo>
                    <a:pt x="778" y="999"/>
                  </a:lnTo>
                  <a:lnTo>
                    <a:pt x="778" y="999"/>
                  </a:lnTo>
                  <a:lnTo>
                    <a:pt x="778" y="999"/>
                  </a:lnTo>
                  <a:lnTo>
                    <a:pt x="778" y="999"/>
                  </a:lnTo>
                  <a:lnTo>
                    <a:pt x="778" y="999"/>
                  </a:lnTo>
                  <a:lnTo>
                    <a:pt x="779" y="999"/>
                  </a:lnTo>
                  <a:lnTo>
                    <a:pt x="779" y="999"/>
                  </a:lnTo>
                  <a:lnTo>
                    <a:pt x="779" y="999"/>
                  </a:lnTo>
                  <a:lnTo>
                    <a:pt x="779" y="999"/>
                  </a:lnTo>
                  <a:lnTo>
                    <a:pt x="779" y="999"/>
                  </a:lnTo>
                  <a:lnTo>
                    <a:pt x="779" y="999"/>
                  </a:lnTo>
                  <a:lnTo>
                    <a:pt x="779" y="999"/>
                  </a:lnTo>
                  <a:lnTo>
                    <a:pt x="780" y="999"/>
                  </a:lnTo>
                  <a:lnTo>
                    <a:pt x="780" y="999"/>
                  </a:lnTo>
                  <a:lnTo>
                    <a:pt x="780" y="998"/>
                  </a:lnTo>
                  <a:lnTo>
                    <a:pt x="780" y="998"/>
                  </a:lnTo>
                  <a:lnTo>
                    <a:pt x="781" y="998"/>
                  </a:lnTo>
                  <a:lnTo>
                    <a:pt x="781" y="998"/>
                  </a:lnTo>
                  <a:lnTo>
                    <a:pt x="781" y="998"/>
                  </a:lnTo>
                  <a:lnTo>
                    <a:pt x="781" y="998"/>
                  </a:lnTo>
                  <a:lnTo>
                    <a:pt x="781" y="998"/>
                  </a:lnTo>
                  <a:lnTo>
                    <a:pt x="781" y="998"/>
                  </a:lnTo>
                  <a:lnTo>
                    <a:pt x="781" y="998"/>
                  </a:lnTo>
                  <a:lnTo>
                    <a:pt x="782" y="997"/>
                  </a:lnTo>
                  <a:lnTo>
                    <a:pt x="782" y="997"/>
                  </a:lnTo>
                  <a:lnTo>
                    <a:pt x="782" y="997"/>
                  </a:lnTo>
                  <a:lnTo>
                    <a:pt x="782" y="997"/>
                  </a:lnTo>
                  <a:lnTo>
                    <a:pt x="782" y="997"/>
                  </a:lnTo>
                  <a:lnTo>
                    <a:pt x="782" y="997"/>
                  </a:lnTo>
                  <a:lnTo>
                    <a:pt x="782" y="997"/>
                  </a:lnTo>
                  <a:lnTo>
                    <a:pt x="783" y="997"/>
                  </a:lnTo>
                  <a:lnTo>
                    <a:pt x="783" y="997"/>
                  </a:lnTo>
                  <a:lnTo>
                    <a:pt x="783" y="997"/>
                  </a:lnTo>
                  <a:lnTo>
                    <a:pt x="783" y="996"/>
                  </a:lnTo>
                  <a:lnTo>
                    <a:pt x="783" y="996"/>
                  </a:lnTo>
                  <a:lnTo>
                    <a:pt x="784" y="996"/>
                  </a:lnTo>
                  <a:lnTo>
                    <a:pt x="784" y="996"/>
                  </a:lnTo>
                  <a:lnTo>
                    <a:pt x="784" y="996"/>
                  </a:lnTo>
                  <a:lnTo>
                    <a:pt x="784" y="996"/>
                  </a:lnTo>
                  <a:lnTo>
                    <a:pt x="784" y="996"/>
                  </a:lnTo>
                  <a:lnTo>
                    <a:pt x="784" y="996"/>
                  </a:lnTo>
                  <a:lnTo>
                    <a:pt x="784" y="995"/>
                  </a:lnTo>
                  <a:lnTo>
                    <a:pt x="785" y="995"/>
                  </a:lnTo>
                  <a:lnTo>
                    <a:pt x="785" y="995"/>
                  </a:lnTo>
                  <a:lnTo>
                    <a:pt x="785" y="995"/>
                  </a:lnTo>
                  <a:lnTo>
                    <a:pt x="785" y="994"/>
                  </a:lnTo>
                  <a:lnTo>
                    <a:pt x="786" y="994"/>
                  </a:lnTo>
                  <a:lnTo>
                    <a:pt x="786" y="994"/>
                  </a:lnTo>
                  <a:lnTo>
                    <a:pt x="786" y="994"/>
                  </a:lnTo>
                  <a:lnTo>
                    <a:pt x="786" y="994"/>
                  </a:lnTo>
                  <a:lnTo>
                    <a:pt x="786" y="994"/>
                  </a:lnTo>
                  <a:lnTo>
                    <a:pt x="786" y="993"/>
                  </a:lnTo>
                  <a:lnTo>
                    <a:pt x="786" y="993"/>
                  </a:lnTo>
                  <a:lnTo>
                    <a:pt x="787" y="993"/>
                  </a:lnTo>
                  <a:lnTo>
                    <a:pt x="787" y="993"/>
                  </a:lnTo>
                  <a:lnTo>
                    <a:pt x="787" y="992"/>
                  </a:lnTo>
                  <a:lnTo>
                    <a:pt x="787" y="992"/>
                  </a:lnTo>
                  <a:lnTo>
                    <a:pt x="787" y="992"/>
                  </a:lnTo>
                  <a:lnTo>
                    <a:pt x="787" y="992"/>
                  </a:lnTo>
                  <a:lnTo>
                    <a:pt x="787" y="992"/>
                  </a:lnTo>
                  <a:lnTo>
                    <a:pt x="788" y="991"/>
                  </a:lnTo>
                  <a:lnTo>
                    <a:pt x="788" y="991"/>
                  </a:lnTo>
                  <a:lnTo>
                    <a:pt x="788" y="991"/>
                  </a:lnTo>
                  <a:lnTo>
                    <a:pt x="788" y="991"/>
                  </a:lnTo>
                  <a:lnTo>
                    <a:pt x="788" y="990"/>
                  </a:lnTo>
                  <a:lnTo>
                    <a:pt x="789" y="990"/>
                  </a:lnTo>
                  <a:lnTo>
                    <a:pt x="789" y="990"/>
                  </a:lnTo>
                  <a:lnTo>
                    <a:pt x="789" y="989"/>
                  </a:lnTo>
                  <a:lnTo>
                    <a:pt x="789" y="989"/>
                  </a:lnTo>
                  <a:lnTo>
                    <a:pt x="789" y="989"/>
                  </a:lnTo>
                  <a:lnTo>
                    <a:pt x="789" y="989"/>
                  </a:lnTo>
                  <a:lnTo>
                    <a:pt x="789" y="988"/>
                  </a:lnTo>
                  <a:lnTo>
                    <a:pt x="790" y="988"/>
                  </a:lnTo>
                  <a:lnTo>
                    <a:pt x="790" y="988"/>
                  </a:lnTo>
                  <a:lnTo>
                    <a:pt x="790" y="988"/>
                  </a:lnTo>
                  <a:lnTo>
                    <a:pt x="790" y="988"/>
                  </a:lnTo>
                  <a:lnTo>
                    <a:pt x="791" y="987"/>
                  </a:lnTo>
                  <a:lnTo>
                    <a:pt x="791" y="987"/>
                  </a:lnTo>
                  <a:lnTo>
                    <a:pt x="791" y="986"/>
                  </a:lnTo>
                  <a:lnTo>
                    <a:pt x="791" y="986"/>
                  </a:lnTo>
                  <a:lnTo>
                    <a:pt x="791" y="986"/>
                  </a:lnTo>
                  <a:lnTo>
                    <a:pt x="791" y="986"/>
                  </a:lnTo>
                  <a:lnTo>
                    <a:pt x="791" y="985"/>
                  </a:lnTo>
                  <a:lnTo>
                    <a:pt x="792" y="985"/>
                  </a:lnTo>
                  <a:lnTo>
                    <a:pt x="792" y="984"/>
                  </a:lnTo>
                  <a:lnTo>
                    <a:pt x="792" y="984"/>
                  </a:lnTo>
                  <a:lnTo>
                    <a:pt x="792" y="984"/>
                  </a:lnTo>
                  <a:lnTo>
                    <a:pt x="792" y="984"/>
                  </a:lnTo>
                  <a:lnTo>
                    <a:pt x="792" y="983"/>
                  </a:lnTo>
                  <a:lnTo>
                    <a:pt x="792" y="983"/>
                  </a:lnTo>
                  <a:lnTo>
                    <a:pt x="793" y="983"/>
                  </a:lnTo>
                  <a:lnTo>
                    <a:pt x="793" y="982"/>
                  </a:lnTo>
                  <a:lnTo>
                    <a:pt x="793" y="982"/>
                  </a:lnTo>
                  <a:lnTo>
                    <a:pt x="793" y="981"/>
                  </a:lnTo>
                  <a:lnTo>
                    <a:pt x="793" y="981"/>
                  </a:lnTo>
                  <a:lnTo>
                    <a:pt x="794" y="981"/>
                  </a:lnTo>
                  <a:lnTo>
                    <a:pt x="794" y="981"/>
                  </a:lnTo>
                  <a:lnTo>
                    <a:pt x="794" y="980"/>
                  </a:lnTo>
                  <a:lnTo>
                    <a:pt x="794" y="980"/>
                  </a:lnTo>
                  <a:lnTo>
                    <a:pt x="794" y="979"/>
                  </a:lnTo>
                  <a:lnTo>
                    <a:pt x="794" y="979"/>
                  </a:lnTo>
                  <a:lnTo>
                    <a:pt x="795" y="979"/>
                  </a:lnTo>
                  <a:lnTo>
                    <a:pt x="795" y="978"/>
                  </a:lnTo>
                  <a:lnTo>
                    <a:pt x="795" y="978"/>
                  </a:lnTo>
                  <a:lnTo>
                    <a:pt x="795" y="978"/>
                  </a:lnTo>
                  <a:lnTo>
                    <a:pt x="795" y="977"/>
                  </a:lnTo>
                  <a:lnTo>
                    <a:pt x="796" y="977"/>
                  </a:lnTo>
                  <a:lnTo>
                    <a:pt x="796" y="976"/>
                  </a:lnTo>
                  <a:lnTo>
                    <a:pt x="796" y="976"/>
                  </a:lnTo>
                  <a:lnTo>
                    <a:pt x="796" y="976"/>
                  </a:lnTo>
                  <a:lnTo>
                    <a:pt x="796" y="975"/>
                  </a:lnTo>
                  <a:lnTo>
                    <a:pt x="796" y="975"/>
                  </a:lnTo>
                  <a:lnTo>
                    <a:pt x="796" y="974"/>
                  </a:lnTo>
                  <a:lnTo>
                    <a:pt x="797" y="974"/>
                  </a:lnTo>
                  <a:lnTo>
                    <a:pt x="797" y="974"/>
                  </a:lnTo>
                  <a:lnTo>
                    <a:pt x="797" y="973"/>
                  </a:lnTo>
                  <a:lnTo>
                    <a:pt x="797" y="973"/>
                  </a:lnTo>
                  <a:lnTo>
                    <a:pt x="797" y="973"/>
                  </a:lnTo>
                  <a:lnTo>
                    <a:pt x="797" y="972"/>
                  </a:lnTo>
                  <a:lnTo>
                    <a:pt x="797" y="972"/>
                  </a:lnTo>
                  <a:lnTo>
                    <a:pt x="798" y="971"/>
                  </a:lnTo>
                  <a:lnTo>
                    <a:pt x="798" y="971"/>
                  </a:lnTo>
                  <a:lnTo>
                    <a:pt x="798" y="970"/>
                  </a:lnTo>
                  <a:lnTo>
                    <a:pt x="798" y="970"/>
                  </a:lnTo>
                  <a:lnTo>
                    <a:pt x="799" y="969"/>
                  </a:lnTo>
                  <a:lnTo>
                    <a:pt x="799" y="969"/>
                  </a:lnTo>
                  <a:lnTo>
                    <a:pt x="799" y="969"/>
                  </a:lnTo>
                  <a:lnTo>
                    <a:pt x="799" y="968"/>
                  </a:lnTo>
                  <a:lnTo>
                    <a:pt x="799" y="968"/>
                  </a:lnTo>
                  <a:lnTo>
                    <a:pt x="799" y="968"/>
                  </a:lnTo>
                  <a:lnTo>
                    <a:pt x="799" y="967"/>
                  </a:lnTo>
                  <a:lnTo>
                    <a:pt x="800" y="966"/>
                  </a:lnTo>
                  <a:lnTo>
                    <a:pt x="800" y="966"/>
                  </a:lnTo>
                  <a:lnTo>
                    <a:pt x="800" y="966"/>
                  </a:lnTo>
                  <a:lnTo>
                    <a:pt x="800" y="965"/>
                  </a:lnTo>
                  <a:lnTo>
                    <a:pt x="800" y="965"/>
                  </a:lnTo>
                  <a:lnTo>
                    <a:pt x="801" y="965"/>
                  </a:lnTo>
                  <a:lnTo>
                    <a:pt x="801" y="964"/>
                  </a:lnTo>
                  <a:lnTo>
                    <a:pt x="801" y="963"/>
                  </a:lnTo>
                  <a:lnTo>
                    <a:pt x="801" y="963"/>
                  </a:lnTo>
                  <a:lnTo>
                    <a:pt x="801" y="963"/>
                  </a:lnTo>
                  <a:lnTo>
                    <a:pt x="801" y="962"/>
                  </a:lnTo>
                  <a:lnTo>
                    <a:pt x="801" y="962"/>
                  </a:lnTo>
                  <a:lnTo>
                    <a:pt x="802" y="961"/>
                  </a:lnTo>
                  <a:lnTo>
                    <a:pt x="802" y="961"/>
                  </a:lnTo>
                  <a:lnTo>
                    <a:pt x="802" y="960"/>
                  </a:lnTo>
                  <a:lnTo>
                    <a:pt x="802" y="960"/>
                  </a:lnTo>
                  <a:lnTo>
                    <a:pt x="802" y="960"/>
                  </a:lnTo>
                  <a:lnTo>
                    <a:pt x="802" y="959"/>
                  </a:lnTo>
                  <a:lnTo>
                    <a:pt x="802" y="958"/>
                  </a:lnTo>
                  <a:lnTo>
                    <a:pt x="803" y="958"/>
                  </a:lnTo>
                  <a:lnTo>
                    <a:pt x="803" y="958"/>
                  </a:lnTo>
                  <a:lnTo>
                    <a:pt x="803" y="957"/>
                  </a:lnTo>
                  <a:lnTo>
                    <a:pt x="803" y="957"/>
                  </a:lnTo>
                  <a:lnTo>
                    <a:pt x="804" y="956"/>
                  </a:lnTo>
                  <a:lnTo>
                    <a:pt x="804" y="956"/>
                  </a:lnTo>
                  <a:lnTo>
                    <a:pt x="804" y="955"/>
                  </a:lnTo>
                  <a:lnTo>
                    <a:pt x="804" y="955"/>
                  </a:lnTo>
                  <a:lnTo>
                    <a:pt x="804" y="955"/>
                  </a:lnTo>
                  <a:lnTo>
                    <a:pt x="804" y="954"/>
                  </a:lnTo>
                  <a:lnTo>
                    <a:pt x="804" y="953"/>
                  </a:lnTo>
                  <a:lnTo>
                    <a:pt x="805" y="953"/>
                  </a:lnTo>
                  <a:lnTo>
                    <a:pt x="805" y="953"/>
                  </a:lnTo>
                  <a:lnTo>
                    <a:pt x="805" y="952"/>
                  </a:lnTo>
                  <a:lnTo>
                    <a:pt x="805" y="951"/>
                  </a:lnTo>
                  <a:lnTo>
                    <a:pt x="805" y="951"/>
                  </a:lnTo>
                  <a:lnTo>
                    <a:pt x="806" y="951"/>
                  </a:lnTo>
                  <a:lnTo>
                    <a:pt x="806" y="950"/>
                  </a:lnTo>
                  <a:lnTo>
                    <a:pt x="806" y="950"/>
                  </a:lnTo>
                  <a:lnTo>
                    <a:pt x="806" y="949"/>
                  </a:lnTo>
                  <a:lnTo>
                    <a:pt x="806" y="949"/>
                  </a:lnTo>
                  <a:lnTo>
                    <a:pt x="806" y="948"/>
                  </a:lnTo>
                  <a:lnTo>
                    <a:pt x="806" y="948"/>
                  </a:lnTo>
                  <a:lnTo>
                    <a:pt x="807" y="948"/>
                  </a:lnTo>
                  <a:lnTo>
                    <a:pt x="807" y="947"/>
                  </a:lnTo>
                  <a:lnTo>
                    <a:pt x="807" y="946"/>
                  </a:lnTo>
                  <a:lnTo>
                    <a:pt x="807" y="946"/>
                  </a:lnTo>
                  <a:lnTo>
                    <a:pt x="807" y="946"/>
                  </a:lnTo>
                  <a:lnTo>
                    <a:pt x="807" y="945"/>
                  </a:lnTo>
                  <a:lnTo>
                    <a:pt x="807" y="945"/>
                  </a:lnTo>
                  <a:lnTo>
                    <a:pt x="808" y="944"/>
                  </a:lnTo>
                  <a:lnTo>
                    <a:pt x="808" y="944"/>
                  </a:lnTo>
                  <a:lnTo>
                    <a:pt x="808" y="943"/>
                  </a:lnTo>
                  <a:lnTo>
                    <a:pt x="808" y="943"/>
                  </a:lnTo>
                  <a:lnTo>
                    <a:pt x="809" y="943"/>
                  </a:lnTo>
                  <a:lnTo>
                    <a:pt x="809" y="942"/>
                  </a:lnTo>
                  <a:lnTo>
                    <a:pt x="809" y="942"/>
                  </a:lnTo>
                  <a:lnTo>
                    <a:pt x="809" y="941"/>
                  </a:lnTo>
                  <a:lnTo>
                    <a:pt x="809" y="941"/>
                  </a:lnTo>
                  <a:lnTo>
                    <a:pt x="809" y="940"/>
                  </a:lnTo>
                  <a:lnTo>
                    <a:pt x="809" y="940"/>
                  </a:lnTo>
                  <a:lnTo>
                    <a:pt x="810" y="939"/>
                  </a:lnTo>
                  <a:lnTo>
                    <a:pt x="810" y="939"/>
                  </a:lnTo>
                  <a:lnTo>
                    <a:pt x="810" y="938"/>
                  </a:lnTo>
                  <a:lnTo>
                    <a:pt x="810" y="938"/>
                  </a:lnTo>
                  <a:lnTo>
                    <a:pt x="810" y="938"/>
                  </a:lnTo>
                  <a:lnTo>
                    <a:pt x="810" y="937"/>
                  </a:lnTo>
                  <a:lnTo>
                    <a:pt x="810" y="937"/>
                  </a:lnTo>
                  <a:lnTo>
                    <a:pt x="811" y="936"/>
                  </a:lnTo>
                  <a:lnTo>
                    <a:pt x="811" y="936"/>
                  </a:lnTo>
                  <a:lnTo>
                    <a:pt x="811" y="935"/>
                  </a:lnTo>
                  <a:lnTo>
                    <a:pt x="811" y="935"/>
                  </a:lnTo>
                  <a:lnTo>
                    <a:pt x="811" y="935"/>
                  </a:lnTo>
                  <a:lnTo>
                    <a:pt x="812" y="934"/>
                  </a:lnTo>
                  <a:lnTo>
                    <a:pt x="812" y="934"/>
                  </a:lnTo>
                  <a:lnTo>
                    <a:pt x="812" y="933"/>
                  </a:lnTo>
                  <a:lnTo>
                    <a:pt x="812" y="933"/>
                  </a:lnTo>
                  <a:lnTo>
                    <a:pt x="812" y="933"/>
                  </a:lnTo>
                  <a:lnTo>
                    <a:pt x="812" y="932"/>
                  </a:lnTo>
                  <a:lnTo>
                    <a:pt x="812" y="932"/>
                  </a:lnTo>
                  <a:lnTo>
                    <a:pt x="813" y="931"/>
                  </a:lnTo>
                  <a:lnTo>
                    <a:pt x="813" y="931"/>
                  </a:lnTo>
                  <a:lnTo>
                    <a:pt x="813" y="930"/>
                  </a:lnTo>
                  <a:lnTo>
                    <a:pt x="813" y="930"/>
                  </a:lnTo>
                  <a:lnTo>
                    <a:pt x="814" y="930"/>
                  </a:lnTo>
                  <a:lnTo>
                    <a:pt x="814" y="929"/>
                  </a:lnTo>
                  <a:lnTo>
                    <a:pt x="814" y="929"/>
                  </a:lnTo>
                  <a:lnTo>
                    <a:pt x="814" y="928"/>
                  </a:lnTo>
                  <a:lnTo>
                    <a:pt x="814" y="928"/>
                  </a:lnTo>
                  <a:lnTo>
                    <a:pt x="814" y="928"/>
                  </a:lnTo>
                  <a:lnTo>
                    <a:pt x="814" y="927"/>
                  </a:lnTo>
                  <a:lnTo>
                    <a:pt x="815" y="927"/>
                  </a:lnTo>
                  <a:lnTo>
                    <a:pt x="815" y="927"/>
                  </a:lnTo>
                  <a:lnTo>
                    <a:pt x="815" y="926"/>
                  </a:lnTo>
                  <a:lnTo>
                    <a:pt x="815" y="926"/>
                  </a:lnTo>
                  <a:lnTo>
                    <a:pt x="815" y="925"/>
                  </a:lnTo>
                  <a:lnTo>
                    <a:pt x="815" y="925"/>
                  </a:lnTo>
                  <a:lnTo>
                    <a:pt x="815" y="925"/>
                  </a:lnTo>
                  <a:lnTo>
                    <a:pt x="816" y="924"/>
                  </a:lnTo>
                  <a:lnTo>
                    <a:pt x="816" y="924"/>
                  </a:lnTo>
                  <a:lnTo>
                    <a:pt x="816" y="924"/>
                  </a:lnTo>
                  <a:lnTo>
                    <a:pt x="816" y="923"/>
                  </a:lnTo>
                  <a:lnTo>
                    <a:pt x="816" y="923"/>
                  </a:lnTo>
                  <a:lnTo>
                    <a:pt x="817" y="923"/>
                  </a:lnTo>
                  <a:lnTo>
                    <a:pt x="817" y="922"/>
                  </a:lnTo>
                  <a:lnTo>
                    <a:pt x="817" y="922"/>
                  </a:lnTo>
                  <a:lnTo>
                    <a:pt x="817" y="922"/>
                  </a:lnTo>
                  <a:lnTo>
                    <a:pt x="817" y="921"/>
                  </a:lnTo>
                  <a:lnTo>
                    <a:pt x="817" y="921"/>
                  </a:lnTo>
                  <a:lnTo>
                    <a:pt x="817" y="921"/>
                  </a:lnTo>
                  <a:lnTo>
                    <a:pt x="818" y="920"/>
                  </a:lnTo>
                  <a:lnTo>
                    <a:pt x="818" y="920"/>
                  </a:lnTo>
                  <a:lnTo>
                    <a:pt x="818" y="920"/>
                  </a:lnTo>
                  <a:lnTo>
                    <a:pt x="818" y="920"/>
                  </a:lnTo>
                  <a:lnTo>
                    <a:pt x="819" y="919"/>
                  </a:lnTo>
                  <a:lnTo>
                    <a:pt x="819" y="919"/>
                  </a:lnTo>
                  <a:lnTo>
                    <a:pt x="819" y="919"/>
                  </a:lnTo>
                  <a:lnTo>
                    <a:pt x="819" y="919"/>
                  </a:lnTo>
                  <a:lnTo>
                    <a:pt x="819" y="918"/>
                  </a:lnTo>
                  <a:lnTo>
                    <a:pt x="819" y="918"/>
                  </a:lnTo>
                  <a:lnTo>
                    <a:pt x="819" y="917"/>
                  </a:lnTo>
                  <a:lnTo>
                    <a:pt x="820" y="917"/>
                  </a:lnTo>
                  <a:lnTo>
                    <a:pt x="820" y="917"/>
                  </a:lnTo>
                  <a:lnTo>
                    <a:pt x="820" y="917"/>
                  </a:lnTo>
                  <a:lnTo>
                    <a:pt x="820" y="917"/>
                  </a:lnTo>
                  <a:lnTo>
                    <a:pt x="820" y="916"/>
                  </a:lnTo>
                  <a:lnTo>
                    <a:pt x="820" y="916"/>
                  </a:lnTo>
                  <a:lnTo>
                    <a:pt x="820" y="916"/>
                  </a:lnTo>
                  <a:lnTo>
                    <a:pt x="821" y="915"/>
                  </a:lnTo>
                  <a:lnTo>
                    <a:pt x="821" y="915"/>
                  </a:lnTo>
                  <a:lnTo>
                    <a:pt x="821" y="915"/>
                  </a:lnTo>
                  <a:lnTo>
                    <a:pt x="821" y="915"/>
                  </a:lnTo>
                  <a:lnTo>
                    <a:pt x="821" y="915"/>
                  </a:lnTo>
                  <a:lnTo>
                    <a:pt x="822" y="914"/>
                  </a:lnTo>
                  <a:lnTo>
                    <a:pt x="822" y="914"/>
                  </a:lnTo>
                  <a:lnTo>
                    <a:pt x="822" y="914"/>
                  </a:lnTo>
                  <a:lnTo>
                    <a:pt x="822" y="914"/>
                  </a:lnTo>
                  <a:lnTo>
                    <a:pt x="822" y="914"/>
                  </a:lnTo>
                  <a:lnTo>
                    <a:pt x="822" y="914"/>
                  </a:lnTo>
                  <a:lnTo>
                    <a:pt x="822" y="913"/>
                  </a:lnTo>
                  <a:lnTo>
                    <a:pt x="823" y="913"/>
                  </a:lnTo>
                  <a:lnTo>
                    <a:pt x="823" y="913"/>
                  </a:lnTo>
                  <a:lnTo>
                    <a:pt x="823" y="913"/>
                  </a:lnTo>
                  <a:lnTo>
                    <a:pt x="823" y="913"/>
                  </a:lnTo>
                  <a:lnTo>
                    <a:pt x="824" y="912"/>
                  </a:lnTo>
                  <a:lnTo>
                    <a:pt x="824" y="912"/>
                  </a:lnTo>
                  <a:lnTo>
                    <a:pt x="824" y="912"/>
                  </a:lnTo>
                  <a:lnTo>
                    <a:pt x="824" y="912"/>
                  </a:lnTo>
                  <a:lnTo>
                    <a:pt x="824" y="912"/>
                  </a:lnTo>
                  <a:lnTo>
                    <a:pt x="824" y="912"/>
                  </a:lnTo>
                  <a:lnTo>
                    <a:pt x="824" y="912"/>
                  </a:lnTo>
                  <a:lnTo>
                    <a:pt x="825" y="912"/>
                  </a:lnTo>
                  <a:lnTo>
                    <a:pt x="825" y="912"/>
                  </a:lnTo>
                  <a:lnTo>
                    <a:pt x="825" y="911"/>
                  </a:lnTo>
                  <a:lnTo>
                    <a:pt x="825" y="911"/>
                  </a:lnTo>
                  <a:lnTo>
                    <a:pt x="825" y="911"/>
                  </a:lnTo>
                  <a:lnTo>
                    <a:pt x="825" y="911"/>
                  </a:lnTo>
                  <a:lnTo>
                    <a:pt x="825" y="911"/>
                  </a:lnTo>
                  <a:lnTo>
                    <a:pt x="826" y="911"/>
                  </a:lnTo>
                  <a:lnTo>
                    <a:pt x="826" y="911"/>
                  </a:lnTo>
                  <a:lnTo>
                    <a:pt x="826" y="911"/>
                  </a:lnTo>
                  <a:lnTo>
                    <a:pt x="826" y="911"/>
                  </a:lnTo>
                  <a:lnTo>
                    <a:pt x="826" y="911"/>
                  </a:lnTo>
                  <a:lnTo>
                    <a:pt x="827" y="911"/>
                  </a:lnTo>
                  <a:lnTo>
                    <a:pt x="827" y="911"/>
                  </a:lnTo>
                  <a:lnTo>
                    <a:pt x="827" y="911"/>
                  </a:lnTo>
                  <a:lnTo>
                    <a:pt x="827" y="911"/>
                  </a:lnTo>
                  <a:lnTo>
                    <a:pt x="827" y="911"/>
                  </a:lnTo>
                  <a:lnTo>
                    <a:pt x="827" y="911"/>
                  </a:lnTo>
                  <a:lnTo>
                    <a:pt x="828" y="911"/>
                  </a:lnTo>
                  <a:lnTo>
                    <a:pt x="828" y="911"/>
                  </a:lnTo>
                  <a:lnTo>
                    <a:pt x="828" y="911"/>
                  </a:lnTo>
                  <a:lnTo>
                    <a:pt x="828" y="911"/>
                  </a:lnTo>
                  <a:lnTo>
                    <a:pt x="828" y="911"/>
                  </a:lnTo>
                  <a:lnTo>
                    <a:pt x="829" y="911"/>
                  </a:lnTo>
                  <a:lnTo>
                    <a:pt x="829" y="911"/>
                  </a:lnTo>
                  <a:lnTo>
                    <a:pt x="829" y="911"/>
                  </a:lnTo>
                  <a:lnTo>
                    <a:pt x="829" y="911"/>
                  </a:lnTo>
                  <a:lnTo>
                    <a:pt x="829" y="911"/>
                  </a:lnTo>
                  <a:lnTo>
                    <a:pt x="829" y="911"/>
                  </a:lnTo>
                  <a:lnTo>
                    <a:pt x="829" y="911"/>
                  </a:lnTo>
                  <a:lnTo>
                    <a:pt x="830" y="911"/>
                  </a:lnTo>
                  <a:lnTo>
                    <a:pt x="830" y="911"/>
                  </a:lnTo>
                  <a:lnTo>
                    <a:pt x="830" y="912"/>
                  </a:lnTo>
                  <a:lnTo>
                    <a:pt x="830" y="912"/>
                  </a:lnTo>
                  <a:lnTo>
                    <a:pt x="830" y="912"/>
                  </a:lnTo>
                  <a:lnTo>
                    <a:pt x="830" y="912"/>
                  </a:lnTo>
                  <a:lnTo>
                    <a:pt x="830" y="912"/>
                  </a:lnTo>
                  <a:lnTo>
                    <a:pt x="831" y="912"/>
                  </a:lnTo>
                  <a:lnTo>
                    <a:pt x="831" y="912"/>
                  </a:lnTo>
                  <a:lnTo>
                    <a:pt x="831" y="912"/>
                  </a:lnTo>
                  <a:lnTo>
                    <a:pt x="831" y="912"/>
                  </a:lnTo>
                  <a:lnTo>
                    <a:pt x="832" y="913"/>
                  </a:lnTo>
                  <a:lnTo>
                    <a:pt x="832" y="913"/>
                  </a:lnTo>
                  <a:lnTo>
                    <a:pt x="832" y="913"/>
                  </a:lnTo>
                  <a:lnTo>
                    <a:pt x="832" y="913"/>
                  </a:lnTo>
                  <a:lnTo>
                    <a:pt x="832" y="913"/>
                  </a:lnTo>
                  <a:lnTo>
                    <a:pt x="832" y="914"/>
                  </a:lnTo>
                  <a:lnTo>
                    <a:pt x="832" y="914"/>
                  </a:lnTo>
                  <a:lnTo>
                    <a:pt x="833" y="914"/>
                  </a:lnTo>
                  <a:lnTo>
                    <a:pt x="833" y="914"/>
                  </a:lnTo>
                  <a:lnTo>
                    <a:pt x="833" y="914"/>
                  </a:lnTo>
                  <a:lnTo>
                    <a:pt x="833" y="915"/>
                  </a:lnTo>
                  <a:lnTo>
                    <a:pt x="833" y="915"/>
                  </a:lnTo>
                  <a:lnTo>
                    <a:pt x="834" y="915"/>
                  </a:lnTo>
                  <a:lnTo>
                    <a:pt x="834" y="915"/>
                  </a:lnTo>
                  <a:lnTo>
                    <a:pt x="834" y="915"/>
                  </a:lnTo>
                  <a:lnTo>
                    <a:pt x="834" y="916"/>
                  </a:lnTo>
                  <a:lnTo>
                    <a:pt x="834" y="916"/>
                  </a:lnTo>
                  <a:lnTo>
                    <a:pt x="834" y="917"/>
                  </a:lnTo>
                  <a:lnTo>
                    <a:pt x="834" y="917"/>
                  </a:lnTo>
                  <a:lnTo>
                    <a:pt x="835" y="917"/>
                  </a:lnTo>
                  <a:lnTo>
                    <a:pt x="835" y="917"/>
                  </a:lnTo>
                  <a:lnTo>
                    <a:pt x="835" y="918"/>
                  </a:lnTo>
                  <a:lnTo>
                    <a:pt x="835" y="918"/>
                  </a:lnTo>
                  <a:lnTo>
                    <a:pt x="835" y="918"/>
                  </a:lnTo>
                  <a:lnTo>
                    <a:pt x="835" y="919"/>
                  </a:lnTo>
                  <a:lnTo>
                    <a:pt x="835" y="919"/>
                  </a:lnTo>
                  <a:lnTo>
                    <a:pt x="836" y="919"/>
                  </a:lnTo>
                  <a:lnTo>
                    <a:pt x="836" y="920"/>
                  </a:lnTo>
                  <a:lnTo>
                    <a:pt x="836" y="920"/>
                  </a:lnTo>
                  <a:lnTo>
                    <a:pt x="836" y="920"/>
                  </a:lnTo>
                  <a:lnTo>
                    <a:pt x="837" y="921"/>
                  </a:lnTo>
                  <a:lnTo>
                    <a:pt x="837" y="921"/>
                  </a:lnTo>
                  <a:lnTo>
                    <a:pt x="837" y="922"/>
                  </a:lnTo>
                  <a:lnTo>
                    <a:pt x="837" y="922"/>
                  </a:lnTo>
                  <a:lnTo>
                    <a:pt x="837" y="922"/>
                  </a:lnTo>
                  <a:lnTo>
                    <a:pt x="837" y="923"/>
                  </a:lnTo>
                  <a:lnTo>
                    <a:pt x="837" y="923"/>
                  </a:lnTo>
                  <a:lnTo>
                    <a:pt x="838" y="923"/>
                  </a:lnTo>
                  <a:lnTo>
                    <a:pt x="838" y="924"/>
                  </a:lnTo>
                  <a:lnTo>
                    <a:pt x="838" y="925"/>
                  </a:lnTo>
                  <a:lnTo>
                    <a:pt x="838" y="925"/>
                  </a:lnTo>
                  <a:lnTo>
                    <a:pt x="838" y="925"/>
                  </a:lnTo>
                  <a:lnTo>
                    <a:pt x="838" y="926"/>
                  </a:lnTo>
                  <a:lnTo>
                    <a:pt x="838" y="927"/>
                  </a:lnTo>
                  <a:lnTo>
                    <a:pt x="839" y="927"/>
                  </a:lnTo>
                  <a:lnTo>
                    <a:pt x="839" y="927"/>
                  </a:lnTo>
                  <a:lnTo>
                    <a:pt x="839" y="928"/>
                  </a:lnTo>
                  <a:lnTo>
                    <a:pt x="839" y="928"/>
                  </a:lnTo>
                  <a:lnTo>
                    <a:pt x="839" y="929"/>
                  </a:lnTo>
                  <a:lnTo>
                    <a:pt x="840" y="930"/>
                  </a:lnTo>
                  <a:lnTo>
                    <a:pt x="840" y="930"/>
                  </a:lnTo>
                  <a:lnTo>
                    <a:pt x="840" y="930"/>
                  </a:lnTo>
                  <a:lnTo>
                    <a:pt x="840" y="931"/>
                  </a:lnTo>
                  <a:lnTo>
                    <a:pt x="840" y="932"/>
                  </a:lnTo>
                  <a:lnTo>
                    <a:pt x="840" y="932"/>
                  </a:lnTo>
                  <a:lnTo>
                    <a:pt x="840" y="933"/>
                  </a:lnTo>
                  <a:lnTo>
                    <a:pt x="841" y="933"/>
                  </a:lnTo>
                  <a:lnTo>
                    <a:pt x="841" y="934"/>
                  </a:lnTo>
                  <a:lnTo>
                    <a:pt x="841" y="935"/>
                  </a:lnTo>
                  <a:lnTo>
                    <a:pt x="841" y="935"/>
                  </a:lnTo>
                  <a:lnTo>
                    <a:pt x="842" y="936"/>
                  </a:lnTo>
                  <a:lnTo>
                    <a:pt x="842" y="936"/>
                  </a:lnTo>
                  <a:lnTo>
                    <a:pt x="842" y="937"/>
                  </a:lnTo>
                  <a:lnTo>
                    <a:pt x="842" y="938"/>
                  </a:lnTo>
                  <a:lnTo>
                    <a:pt x="842" y="938"/>
                  </a:lnTo>
                  <a:lnTo>
                    <a:pt x="842" y="939"/>
                  </a:lnTo>
                  <a:lnTo>
                    <a:pt x="842" y="940"/>
                  </a:lnTo>
                  <a:lnTo>
                    <a:pt x="843" y="940"/>
                  </a:lnTo>
                  <a:lnTo>
                    <a:pt x="843" y="941"/>
                  </a:lnTo>
                  <a:lnTo>
                    <a:pt x="843" y="942"/>
                  </a:lnTo>
                  <a:lnTo>
                    <a:pt x="843" y="942"/>
                  </a:lnTo>
                  <a:lnTo>
                    <a:pt x="843" y="943"/>
                  </a:lnTo>
                  <a:lnTo>
                    <a:pt x="843" y="943"/>
                  </a:lnTo>
                  <a:lnTo>
                    <a:pt x="843" y="944"/>
                  </a:lnTo>
                  <a:lnTo>
                    <a:pt x="844" y="945"/>
                  </a:lnTo>
                  <a:lnTo>
                    <a:pt x="844" y="946"/>
                  </a:lnTo>
                  <a:lnTo>
                    <a:pt x="844" y="946"/>
                  </a:lnTo>
                  <a:lnTo>
                    <a:pt x="844" y="947"/>
                  </a:lnTo>
                  <a:lnTo>
                    <a:pt x="844" y="948"/>
                  </a:lnTo>
                  <a:lnTo>
                    <a:pt x="845" y="949"/>
                  </a:lnTo>
                  <a:lnTo>
                    <a:pt x="845" y="949"/>
                  </a:lnTo>
                  <a:lnTo>
                    <a:pt x="845" y="950"/>
                  </a:lnTo>
                  <a:lnTo>
                    <a:pt x="845" y="951"/>
                  </a:lnTo>
                  <a:lnTo>
                    <a:pt x="845" y="951"/>
                  </a:lnTo>
                  <a:lnTo>
                    <a:pt x="845" y="952"/>
                  </a:lnTo>
                  <a:lnTo>
                    <a:pt x="845" y="953"/>
                  </a:lnTo>
                  <a:lnTo>
                    <a:pt x="846" y="954"/>
                  </a:lnTo>
                  <a:lnTo>
                    <a:pt x="846" y="955"/>
                  </a:lnTo>
                  <a:lnTo>
                    <a:pt x="846" y="956"/>
                  </a:lnTo>
                  <a:lnTo>
                    <a:pt x="846" y="956"/>
                  </a:lnTo>
                  <a:lnTo>
                    <a:pt x="847" y="957"/>
                  </a:lnTo>
                  <a:lnTo>
                    <a:pt x="847" y="958"/>
                  </a:lnTo>
                  <a:lnTo>
                    <a:pt x="847" y="959"/>
                  </a:lnTo>
                  <a:lnTo>
                    <a:pt x="847" y="960"/>
                  </a:lnTo>
                  <a:lnTo>
                    <a:pt x="847" y="961"/>
                  </a:lnTo>
                  <a:lnTo>
                    <a:pt x="847" y="961"/>
                  </a:lnTo>
                  <a:lnTo>
                    <a:pt x="847" y="962"/>
                  </a:lnTo>
                  <a:lnTo>
                    <a:pt x="848" y="963"/>
                  </a:lnTo>
                  <a:lnTo>
                    <a:pt x="848" y="964"/>
                  </a:lnTo>
                  <a:lnTo>
                    <a:pt x="848" y="965"/>
                  </a:lnTo>
                  <a:lnTo>
                    <a:pt x="848" y="966"/>
                  </a:lnTo>
                  <a:lnTo>
                    <a:pt x="848" y="967"/>
                  </a:lnTo>
                  <a:lnTo>
                    <a:pt x="848" y="968"/>
                  </a:lnTo>
                  <a:lnTo>
                    <a:pt x="848" y="968"/>
                  </a:lnTo>
                  <a:lnTo>
                    <a:pt x="849" y="969"/>
                  </a:lnTo>
                  <a:lnTo>
                    <a:pt x="849" y="970"/>
                  </a:lnTo>
                  <a:lnTo>
                    <a:pt x="849" y="971"/>
                  </a:lnTo>
                  <a:lnTo>
                    <a:pt x="849" y="972"/>
                  </a:lnTo>
                  <a:lnTo>
                    <a:pt x="849" y="973"/>
                  </a:lnTo>
                  <a:lnTo>
                    <a:pt x="850" y="974"/>
                  </a:lnTo>
                  <a:lnTo>
                    <a:pt x="850" y="975"/>
                  </a:lnTo>
                  <a:lnTo>
                    <a:pt x="850" y="976"/>
                  </a:lnTo>
                  <a:lnTo>
                    <a:pt x="850" y="977"/>
                  </a:lnTo>
                  <a:lnTo>
                    <a:pt x="850" y="978"/>
                  </a:lnTo>
                  <a:lnTo>
                    <a:pt x="850" y="979"/>
                  </a:lnTo>
                  <a:lnTo>
                    <a:pt x="850" y="980"/>
                  </a:lnTo>
                  <a:lnTo>
                    <a:pt x="851" y="981"/>
                  </a:lnTo>
                  <a:lnTo>
                    <a:pt x="851" y="982"/>
                  </a:lnTo>
                  <a:lnTo>
                    <a:pt x="851" y="983"/>
                  </a:lnTo>
                  <a:lnTo>
                    <a:pt x="851" y="984"/>
                  </a:lnTo>
                  <a:lnTo>
                    <a:pt x="852" y="985"/>
                  </a:lnTo>
                  <a:lnTo>
                    <a:pt x="852" y="986"/>
                  </a:lnTo>
                  <a:lnTo>
                    <a:pt x="852" y="987"/>
                  </a:lnTo>
                  <a:lnTo>
                    <a:pt x="852" y="988"/>
                  </a:lnTo>
                  <a:lnTo>
                    <a:pt x="852" y="989"/>
                  </a:lnTo>
                  <a:lnTo>
                    <a:pt x="852" y="990"/>
                  </a:lnTo>
                  <a:lnTo>
                    <a:pt x="852" y="991"/>
                  </a:lnTo>
                  <a:lnTo>
                    <a:pt x="853" y="992"/>
                  </a:lnTo>
                  <a:lnTo>
                    <a:pt x="853" y="993"/>
                  </a:lnTo>
                  <a:lnTo>
                    <a:pt x="853" y="994"/>
                  </a:lnTo>
                  <a:lnTo>
                    <a:pt x="853" y="995"/>
                  </a:lnTo>
                  <a:lnTo>
                    <a:pt x="853" y="996"/>
                  </a:lnTo>
                  <a:lnTo>
                    <a:pt x="853" y="997"/>
                  </a:lnTo>
                  <a:lnTo>
                    <a:pt x="853" y="998"/>
                  </a:lnTo>
                  <a:lnTo>
                    <a:pt x="854" y="999"/>
                  </a:lnTo>
                  <a:lnTo>
                    <a:pt x="854" y="1000"/>
                  </a:lnTo>
                  <a:lnTo>
                    <a:pt x="854" y="1001"/>
                  </a:lnTo>
                  <a:lnTo>
                    <a:pt x="854" y="1002"/>
                  </a:lnTo>
                  <a:lnTo>
                    <a:pt x="854" y="1004"/>
                  </a:lnTo>
                  <a:lnTo>
                    <a:pt x="855" y="1005"/>
                  </a:lnTo>
                  <a:lnTo>
                    <a:pt x="855" y="1006"/>
                  </a:lnTo>
                  <a:lnTo>
                    <a:pt x="855" y="1007"/>
                  </a:lnTo>
                  <a:lnTo>
                    <a:pt x="855" y="1008"/>
                  </a:lnTo>
                  <a:lnTo>
                    <a:pt x="855" y="1009"/>
                  </a:lnTo>
                  <a:lnTo>
                    <a:pt x="855" y="1010"/>
                  </a:lnTo>
                  <a:lnTo>
                    <a:pt x="856" y="1011"/>
                  </a:lnTo>
                  <a:lnTo>
                    <a:pt x="856" y="1012"/>
                  </a:lnTo>
                  <a:lnTo>
                    <a:pt x="856" y="1014"/>
                  </a:lnTo>
                  <a:lnTo>
                    <a:pt x="856" y="1015"/>
                  </a:lnTo>
                  <a:lnTo>
                    <a:pt x="856" y="1016"/>
                  </a:lnTo>
                  <a:lnTo>
                    <a:pt x="857" y="1017"/>
                  </a:lnTo>
                  <a:lnTo>
                    <a:pt x="857" y="1018"/>
                  </a:lnTo>
                  <a:lnTo>
                    <a:pt x="857" y="1019"/>
                  </a:lnTo>
                  <a:lnTo>
                    <a:pt x="857" y="1020"/>
                  </a:lnTo>
                  <a:lnTo>
                    <a:pt x="857" y="1022"/>
                  </a:lnTo>
                  <a:lnTo>
                    <a:pt x="857" y="1023"/>
                  </a:lnTo>
                  <a:lnTo>
                    <a:pt x="857" y="1024"/>
                  </a:lnTo>
                  <a:lnTo>
                    <a:pt x="858" y="1025"/>
                  </a:lnTo>
                  <a:lnTo>
                    <a:pt x="858" y="1026"/>
                  </a:lnTo>
                  <a:lnTo>
                    <a:pt x="858" y="1027"/>
                  </a:lnTo>
                  <a:lnTo>
                    <a:pt x="858" y="1029"/>
                  </a:lnTo>
                  <a:lnTo>
                    <a:pt x="858" y="1030"/>
                  </a:lnTo>
                  <a:lnTo>
                    <a:pt x="858" y="1031"/>
                  </a:lnTo>
                  <a:lnTo>
                    <a:pt x="858" y="1032"/>
                  </a:lnTo>
                  <a:lnTo>
                    <a:pt x="859" y="1033"/>
                  </a:lnTo>
                  <a:lnTo>
                    <a:pt x="859" y="1034"/>
                  </a:lnTo>
                  <a:lnTo>
                    <a:pt x="859" y="1035"/>
                  </a:lnTo>
                  <a:lnTo>
                    <a:pt x="859" y="1037"/>
                  </a:lnTo>
                  <a:lnTo>
                    <a:pt x="859" y="1038"/>
                  </a:lnTo>
                  <a:lnTo>
                    <a:pt x="860" y="1039"/>
                  </a:lnTo>
                  <a:lnTo>
                    <a:pt x="860" y="1040"/>
                  </a:lnTo>
                  <a:lnTo>
                    <a:pt x="860" y="1042"/>
                  </a:lnTo>
                  <a:lnTo>
                    <a:pt x="860" y="1043"/>
                  </a:lnTo>
                  <a:lnTo>
                    <a:pt x="860" y="1044"/>
                  </a:lnTo>
                  <a:lnTo>
                    <a:pt x="860" y="1045"/>
                  </a:lnTo>
                  <a:lnTo>
                    <a:pt x="861" y="1046"/>
                  </a:lnTo>
                  <a:lnTo>
                    <a:pt x="861" y="1047"/>
                  </a:lnTo>
                  <a:lnTo>
                    <a:pt x="861" y="1048"/>
                  </a:lnTo>
                  <a:lnTo>
                    <a:pt x="861" y="1050"/>
                  </a:lnTo>
                  <a:lnTo>
                    <a:pt x="861" y="1051"/>
                  </a:lnTo>
                  <a:lnTo>
                    <a:pt x="862" y="1052"/>
                  </a:lnTo>
                  <a:lnTo>
                    <a:pt x="862" y="1053"/>
                  </a:lnTo>
                  <a:lnTo>
                    <a:pt x="862" y="1055"/>
                  </a:lnTo>
                  <a:lnTo>
                    <a:pt x="862" y="1056"/>
                  </a:lnTo>
                  <a:lnTo>
                    <a:pt x="862" y="1057"/>
                  </a:lnTo>
                  <a:lnTo>
                    <a:pt x="862" y="1058"/>
                  </a:lnTo>
                  <a:lnTo>
                    <a:pt x="862" y="1060"/>
                  </a:lnTo>
                  <a:lnTo>
                    <a:pt x="863" y="1061"/>
                  </a:lnTo>
                  <a:lnTo>
                    <a:pt x="863" y="1062"/>
                  </a:lnTo>
                  <a:lnTo>
                    <a:pt x="863" y="1063"/>
                  </a:lnTo>
                  <a:lnTo>
                    <a:pt x="863" y="1065"/>
                  </a:lnTo>
                  <a:lnTo>
                    <a:pt x="863" y="1066"/>
                  </a:lnTo>
                  <a:lnTo>
                    <a:pt x="863" y="1067"/>
                  </a:lnTo>
                  <a:lnTo>
                    <a:pt x="863" y="1068"/>
                  </a:lnTo>
                  <a:lnTo>
                    <a:pt x="864" y="1069"/>
                  </a:lnTo>
                  <a:lnTo>
                    <a:pt x="864" y="1070"/>
                  </a:lnTo>
                  <a:lnTo>
                    <a:pt x="864" y="1072"/>
                  </a:lnTo>
                  <a:lnTo>
                    <a:pt x="864" y="1073"/>
                  </a:lnTo>
                  <a:lnTo>
                    <a:pt x="865" y="1074"/>
                  </a:lnTo>
                  <a:lnTo>
                    <a:pt x="865" y="1075"/>
                  </a:lnTo>
                  <a:lnTo>
                    <a:pt x="865" y="1076"/>
                  </a:lnTo>
                  <a:lnTo>
                    <a:pt x="865" y="1078"/>
                  </a:lnTo>
                  <a:lnTo>
                    <a:pt x="865" y="1079"/>
                  </a:lnTo>
                  <a:lnTo>
                    <a:pt x="865" y="1080"/>
                  </a:lnTo>
                  <a:lnTo>
                    <a:pt x="865" y="1081"/>
                  </a:lnTo>
                  <a:lnTo>
                    <a:pt x="866" y="1083"/>
                  </a:lnTo>
                  <a:lnTo>
                    <a:pt x="866" y="1084"/>
                  </a:lnTo>
                  <a:lnTo>
                    <a:pt x="866" y="1085"/>
                  </a:lnTo>
                  <a:lnTo>
                    <a:pt x="866" y="1086"/>
                  </a:lnTo>
                  <a:lnTo>
                    <a:pt x="866" y="1088"/>
                  </a:lnTo>
                  <a:lnTo>
                    <a:pt x="866" y="1089"/>
                  </a:lnTo>
                  <a:lnTo>
                    <a:pt x="866" y="1090"/>
                  </a:lnTo>
                  <a:lnTo>
                    <a:pt x="867" y="1091"/>
                  </a:lnTo>
                  <a:lnTo>
                    <a:pt x="867" y="1092"/>
                  </a:lnTo>
                  <a:lnTo>
                    <a:pt x="867" y="1093"/>
                  </a:lnTo>
                  <a:lnTo>
                    <a:pt x="867" y="1095"/>
                  </a:lnTo>
                  <a:lnTo>
                    <a:pt x="867" y="1096"/>
                  </a:lnTo>
                  <a:lnTo>
                    <a:pt x="868" y="1097"/>
                  </a:lnTo>
                  <a:lnTo>
                    <a:pt x="868" y="1098"/>
                  </a:lnTo>
                  <a:lnTo>
                    <a:pt x="868" y="1099"/>
                  </a:lnTo>
                  <a:lnTo>
                    <a:pt x="868" y="1101"/>
                  </a:lnTo>
                  <a:lnTo>
                    <a:pt x="868" y="1102"/>
                  </a:lnTo>
                  <a:lnTo>
                    <a:pt x="868" y="1103"/>
                  </a:lnTo>
                  <a:lnTo>
                    <a:pt x="868" y="1104"/>
                  </a:lnTo>
                  <a:lnTo>
                    <a:pt x="869" y="1105"/>
                  </a:lnTo>
                  <a:lnTo>
                    <a:pt x="869" y="1106"/>
                  </a:lnTo>
                  <a:lnTo>
                    <a:pt x="869" y="1108"/>
                  </a:lnTo>
                  <a:lnTo>
                    <a:pt x="869" y="1109"/>
                  </a:lnTo>
                  <a:lnTo>
                    <a:pt x="870" y="1110"/>
                  </a:lnTo>
                  <a:lnTo>
                    <a:pt x="870" y="1111"/>
                  </a:lnTo>
                  <a:lnTo>
                    <a:pt x="870" y="1112"/>
                  </a:lnTo>
                  <a:lnTo>
                    <a:pt x="870" y="1114"/>
                  </a:lnTo>
                  <a:lnTo>
                    <a:pt x="870" y="1115"/>
                  </a:lnTo>
                  <a:lnTo>
                    <a:pt x="870" y="1116"/>
                  </a:lnTo>
                  <a:lnTo>
                    <a:pt x="870" y="1117"/>
                  </a:lnTo>
                  <a:lnTo>
                    <a:pt x="871" y="1118"/>
                  </a:lnTo>
                  <a:lnTo>
                    <a:pt x="871" y="1119"/>
                  </a:lnTo>
                  <a:lnTo>
                    <a:pt x="871" y="1121"/>
                  </a:lnTo>
                  <a:lnTo>
                    <a:pt x="871" y="1122"/>
                  </a:lnTo>
                  <a:lnTo>
                    <a:pt x="871" y="1123"/>
                  </a:lnTo>
                  <a:lnTo>
                    <a:pt x="871" y="1124"/>
                  </a:lnTo>
                  <a:lnTo>
                    <a:pt x="871" y="1125"/>
                  </a:lnTo>
                  <a:lnTo>
                    <a:pt x="872" y="1126"/>
                  </a:lnTo>
                  <a:lnTo>
                    <a:pt x="872" y="1127"/>
                  </a:lnTo>
                  <a:lnTo>
                    <a:pt x="872" y="1128"/>
                  </a:lnTo>
                  <a:lnTo>
                    <a:pt x="872" y="1129"/>
                  </a:lnTo>
                  <a:lnTo>
                    <a:pt x="872" y="1131"/>
                  </a:lnTo>
                  <a:lnTo>
                    <a:pt x="873" y="1132"/>
                  </a:lnTo>
                  <a:lnTo>
                    <a:pt x="873" y="1133"/>
                  </a:lnTo>
                  <a:lnTo>
                    <a:pt x="873" y="1134"/>
                  </a:lnTo>
                  <a:lnTo>
                    <a:pt x="873" y="1135"/>
                  </a:lnTo>
                  <a:lnTo>
                    <a:pt x="873" y="1136"/>
                  </a:lnTo>
                  <a:lnTo>
                    <a:pt x="873" y="1137"/>
                  </a:lnTo>
                  <a:lnTo>
                    <a:pt x="873" y="1138"/>
                  </a:lnTo>
                  <a:lnTo>
                    <a:pt x="874" y="1139"/>
                  </a:lnTo>
                  <a:lnTo>
                    <a:pt x="874" y="1140"/>
                  </a:lnTo>
                  <a:lnTo>
                    <a:pt x="874" y="1141"/>
                  </a:lnTo>
                  <a:lnTo>
                    <a:pt x="874" y="1142"/>
                  </a:lnTo>
                  <a:lnTo>
                    <a:pt x="875" y="1143"/>
                  </a:lnTo>
                  <a:lnTo>
                    <a:pt x="875" y="1144"/>
                  </a:lnTo>
                  <a:lnTo>
                    <a:pt x="875" y="1145"/>
                  </a:lnTo>
                  <a:lnTo>
                    <a:pt x="875" y="1146"/>
                  </a:lnTo>
                  <a:lnTo>
                    <a:pt x="875" y="1147"/>
                  </a:lnTo>
                  <a:lnTo>
                    <a:pt x="875" y="1149"/>
                  </a:lnTo>
                  <a:lnTo>
                    <a:pt x="875" y="1149"/>
                  </a:lnTo>
                  <a:lnTo>
                    <a:pt x="876" y="1150"/>
                  </a:lnTo>
                  <a:lnTo>
                    <a:pt x="876" y="1151"/>
                  </a:lnTo>
                  <a:lnTo>
                    <a:pt x="876" y="1152"/>
                  </a:lnTo>
                  <a:lnTo>
                    <a:pt x="876" y="1153"/>
                  </a:lnTo>
                  <a:lnTo>
                    <a:pt x="876" y="1154"/>
                  </a:lnTo>
                  <a:lnTo>
                    <a:pt x="876" y="1155"/>
                  </a:lnTo>
                  <a:lnTo>
                    <a:pt x="876" y="1156"/>
                  </a:lnTo>
                  <a:lnTo>
                    <a:pt x="877" y="1157"/>
                  </a:lnTo>
                  <a:lnTo>
                    <a:pt x="877" y="1158"/>
                  </a:lnTo>
                  <a:lnTo>
                    <a:pt x="877" y="1159"/>
                  </a:lnTo>
                  <a:lnTo>
                    <a:pt x="877" y="1160"/>
                  </a:lnTo>
                  <a:lnTo>
                    <a:pt x="877" y="1161"/>
                  </a:lnTo>
                  <a:lnTo>
                    <a:pt x="878" y="1162"/>
                  </a:lnTo>
                  <a:lnTo>
                    <a:pt x="878" y="1163"/>
                  </a:lnTo>
                  <a:lnTo>
                    <a:pt x="878" y="1163"/>
                  </a:lnTo>
                  <a:lnTo>
                    <a:pt x="878" y="1164"/>
                  </a:lnTo>
                  <a:lnTo>
                    <a:pt x="878" y="1165"/>
                  </a:lnTo>
                  <a:lnTo>
                    <a:pt x="878" y="1166"/>
                  </a:lnTo>
                  <a:lnTo>
                    <a:pt x="878" y="1167"/>
                  </a:lnTo>
                  <a:lnTo>
                    <a:pt x="879" y="1168"/>
                  </a:lnTo>
                  <a:lnTo>
                    <a:pt x="879" y="1169"/>
                  </a:lnTo>
                  <a:lnTo>
                    <a:pt x="879" y="1170"/>
                  </a:lnTo>
                  <a:lnTo>
                    <a:pt x="879" y="1170"/>
                  </a:lnTo>
                  <a:lnTo>
                    <a:pt x="880" y="1171"/>
                  </a:lnTo>
                  <a:lnTo>
                    <a:pt x="880" y="1172"/>
                  </a:lnTo>
                  <a:lnTo>
                    <a:pt x="880" y="1173"/>
                  </a:lnTo>
                  <a:lnTo>
                    <a:pt x="880" y="1174"/>
                  </a:lnTo>
                  <a:lnTo>
                    <a:pt x="880" y="1175"/>
                  </a:lnTo>
                  <a:lnTo>
                    <a:pt x="880" y="1175"/>
                  </a:lnTo>
                  <a:lnTo>
                    <a:pt x="880" y="1176"/>
                  </a:lnTo>
                  <a:lnTo>
                    <a:pt x="881" y="1177"/>
                  </a:lnTo>
                  <a:lnTo>
                    <a:pt x="881" y="1178"/>
                  </a:lnTo>
                  <a:lnTo>
                    <a:pt x="881" y="1178"/>
                  </a:lnTo>
                  <a:lnTo>
                    <a:pt x="881" y="1179"/>
                  </a:lnTo>
                  <a:lnTo>
                    <a:pt x="881" y="1180"/>
                  </a:lnTo>
                  <a:lnTo>
                    <a:pt x="881" y="1180"/>
                  </a:lnTo>
                  <a:lnTo>
                    <a:pt x="881" y="1181"/>
                  </a:lnTo>
                  <a:lnTo>
                    <a:pt x="882" y="1182"/>
                  </a:lnTo>
                  <a:lnTo>
                    <a:pt x="882" y="1183"/>
                  </a:lnTo>
                  <a:lnTo>
                    <a:pt x="882" y="1183"/>
                  </a:lnTo>
                  <a:lnTo>
                    <a:pt x="882" y="1184"/>
                  </a:lnTo>
                  <a:lnTo>
                    <a:pt x="882" y="1185"/>
                  </a:lnTo>
                  <a:lnTo>
                    <a:pt x="883" y="1185"/>
                  </a:lnTo>
                  <a:lnTo>
                    <a:pt x="883" y="1186"/>
                  </a:lnTo>
                  <a:lnTo>
                    <a:pt x="883" y="1186"/>
                  </a:lnTo>
                  <a:lnTo>
                    <a:pt x="883" y="1187"/>
                  </a:lnTo>
                  <a:lnTo>
                    <a:pt x="883" y="1188"/>
                  </a:lnTo>
                  <a:lnTo>
                    <a:pt x="883" y="1188"/>
                  </a:lnTo>
                  <a:lnTo>
                    <a:pt x="883" y="1189"/>
                  </a:lnTo>
                  <a:lnTo>
                    <a:pt x="884" y="1190"/>
                  </a:lnTo>
                  <a:lnTo>
                    <a:pt x="884" y="1190"/>
                  </a:lnTo>
                  <a:lnTo>
                    <a:pt x="884" y="1191"/>
                  </a:lnTo>
                  <a:lnTo>
                    <a:pt x="884" y="1191"/>
                  </a:lnTo>
                  <a:lnTo>
                    <a:pt x="885" y="1191"/>
                  </a:lnTo>
                  <a:lnTo>
                    <a:pt x="885" y="1192"/>
                  </a:lnTo>
                  <a:lnTo>
                    <a:pt x="885" y="1193"/>
                  </a:lnTo>
                  <a:lnTo>
                    <a:pt x="885" y="1193"/>
                  </a:lnTo>
                  <a:lnTo>
                    <a:pt x="885" y="1194"/>
                  </a:lnTo>
                  <a:lnTo>
                    <a:pt x="885" y="1194"/>
                  </a:lnTo>
                  <a:lnTo>
                    <a:pt x="885" y="1195"/>
                  </a:lnTo>
                  <a:lnTo>
                    <a:pt x="886" y="1195"/>
                  </a:lnTo>
                  <a:lnTo>
                    <a:pt x="886" y="1196"/>
                  </a:lnTo>
                  <a:lnTo>
                    <a:pt x="886" y="1196"/>
                  </a:lnTo>
                  <a:lnTo>
                    <a:pt x="886" y="1196"/>
                  </a:lnTo>
                  <a:lnTo>
                    <a:pt x="886" y="1197"/>
                  </a:lnTo>
                  <a:lnTo>
                    <a:pt x="886" y="1197"/>
                  </a:lnTo>
                  <a:lnTo>
                    <a:pt x="886" y="1198"/>
                  </a:lnTo>
                  <a:lnTo>
                    <a:pt x="887" y="1198"/>
                  </a:lnTo>
                  <a:lnTo>
                    <a:pt x="887" y="1198"/>
                  </a:lnTo>
                  <a:lnTo>
                    <a:pt x="887" y="1199"/>
                  </a:lnTo>
                  <a:lnTo>
                    <a:pt x="887" y="1199"/>
                  </a:lnTo>
                  <a:lnTo>
                    <a:pt x="887" y="1200"/>
                  </a:lnTo>
                  <a:lnTo>
                    <a:pt x="888" y="1200"/>
                  </a:lnTo>
                  <a:lnTo>
                    <a:pt x="888" y="1200"/>
                  </a:lnTo>
                  <a:lnTo>
                    <a:pt x="888" y="1200"/>
                  </a:lnTo>
                  <a:lnTo>
                    <a:pt x="888" y="1201"/>
                  </a:lnTo>
                  <a:lnTo>
                    <a:pt x="888" y="1201"/>
                  </a:lnTo>
                  <a:lnTo>
                    <a:pt x="888" y="1201"/>
                  </a:lnTo>
                  <a:lnTo>
                    <a:pt x="889" y="1201"/>
                  </a:lnTo>
                  <a:lnTo>
                    <a:pt x="889" y="1201"/>
                  </a:lnTo>
                  <a:lnTo>
                    <a:pt x="889" y="1202"/>
                  </a:lnTo>
                  <a:lnTo>
                    <a:pt x="889" y="1202"/>
                  </a:lnTo>
                  <a:lnTo>
                    <a:pt x="889" y="1202"/>
                  </a:lnTo>
                  <a:lnTo>
                    <a:pt x="890" y="1202"/>
                  </a:lnTo>
                  <a:lnTo>
                    <a:pt x="890" y="1203"/>
                  </a:lnTo>
                  <a:lnTo>
                    <a:pt x="890" y="1203"/>
                  </a:lnTo>
                  <a:lnTo>
                    <a:pt x="890" y="1203"/>
                  </a:lnTo>
                  <a:lnTo>
                    <a:pt x="890" y="1203"/>
                  </a:lnTo>
                  <a:lnTo>
                    <a:pt x="890" y="1203"/>
                  </a:lnTo>
                  <a:lnTo>
                    <a:pt x="890" y="1203"/>
                  </a:lnTo>
                  <a:lnTo>
                    <a:pt x="891" y="1203"/>
                  </a:lnTo>
                  <a:lnTo>
                    <a:pt x="891" y="1203"/>
                  </a:lnTo>
                  <a:lnTo>
                    <a:pt x="891" y="1203"/>
                  </a:lnTo>
                  <a:lnTo>
                    <a:pt x="891" y="1203"/>
                  </a:lnTo>
                  <a:lnTo>
                    <a:pt x="891" y="1203"/>
                  </a:lnTo>
                  <a:lnTo>
                    <a:pt x="891" y="1203"/>
                  </a:lnTo>
                  <a:lnTo>
                    <a:pt x="891" y="1204"/>
                  </a:lnTo>
                  <a:lnTo>
                    <a:pt x="892" y="1204"/>
                  </a:lnTo>
                  <a:lnTo>
                    <a:pt x="892" y="1204"/>
                  </a:lnTo>
                  <a:lnTo>
                    <a:pt x="892" y="1203"/>
                  </a:lnTo>
                  <a:lnTo>
                    <a:pt x="892" y="1203"/>
                  </a:lnTo>
                  <a:lnTo>
                    <a:pt x="893" y="1203"/>
                  </a:lnTo>
                  <a:lnTo>
                    <a:pt x="893" y="1203"/>
                  </a:lnTo>
                  <a:lnTo>
                    <a:pt x="893" y="1203"/>
                  </a:lnTo>
                  <a:lnTo>
                    <a:pt x="893" y="1203"/>
                  </a:lnTo>
                  <a:lnTo>
                    <a:pt x="893" y="1203"/>
                  </a:lnTo>
                  <a:lnTo>
                    <a:pt x="893" y="1203"/>
                  </a:lnTo>
                  <a:lnTo>
                    <a:pt x="893" y="1203"/>
                  </a:lnTo>
                  <a:lnTo>
                    <a:pt x="894" y="1203"/>
                  </a:lnTo>
                  <a:lnTo>
                    <a:pt x="894" y="1203"/>
                  </a:lnTo>
                  <a:lnTo>
                    <a:pt x="894" y="1202"/>
                  </a:lnTo>
                  <a:lnTo>
                    <a:pt x="894" y="1202"/>
                  </a:lnTo>
                  <a:lnTo>
                    <a:pt x="894" y="1202"/>
                  </a:lnTo>
                  <a:lnTo>
                    <a:pt x="894" y="1202"/>
                  </a:lnTo>
                  <a:lnTo>
                    <a:pt x="894" y="1201"/>
                  </a:lnTo>
                  <a:lnTo>
                    <a:pt x="895" y="1201"/>
                  </a:lnTo>
                  <a:lnTo>
                    <a:pt x="895" y="1201"/>
                  </a:lnTo>
                  <a:lnTo>
                    <a:pt x="895" y="1201"/>
                  </a:lnTo>
                  <a:lnTo>
                    <a:pt x="895" y="1201"/>
                  </a:lnTo>
                  <a:lnTo>
                    <a:pt x="895" y="1200"/>
                  </a:lnTo>
                  <a:lnTo>
                    <a:pt x="896" y="1200"/>
                  </a:lnTo>
                  <a:lnTo>
                    <a:pt x="896" y="1200"/>
                  </a:lnTo>
                  <a:lnTo>
                    <a:pt x="896" y="1199"/>
                  </a:lnTo>
                  <a:lnTo>
                    <a:pt x="896" y="1199"/>
                  </a:lnTo>
                  <a:lnTo>
                    <a:pt x="896" y="1198"/>
                  </a:lnTo>
                  <a:lnTo>
                    <a:pt x="896" y="1198"/>
                  </a:lnTo>
                  <a:lnTo>
                    <a:pt x="896" y="1198"/>
                  </a:lnTo>
                  <a:lnTo>
                    <a:pt x="897" y="1197"/>
                  </a:lnTo>
                  <a:lnTo>
                    <a:pt x="897" y="1197"/>
                  </a:lnTo>
                  <a:lnTo>
                    <a:pt x="897" y="1196"/>
                  </a:lnTo>
                  <a:lnTo>
                    <a:pt x="897" y="1196"/>
                  </a:lnTo>
                  <a:lnTo>
                    <a:pt x="898" y="1196"/>
                  </a:lnTo>
                  <a:lnTo>
                    <a:pt x="898" y="1195"/>
                  </a:lnTo>
                  <a:lnTo>
                    <a:pt x="898" y="1195"/>
                  </a:lnTo>
                  <a:lnTo>
                    <a:pt x="898" y="1194"/>
                  </a:lnTo>
                  <a:lnTo>
                    <a:pt x="898" y="1193"/>
                  </a:lnTo>
                  <a:lnTo>
                    <a:pt x="898" y="1193"/>
                  </a:lnTo>
                  <a:lnTo>
                    <a:pt x="898" y="1193"/>
                  </a:lnTo>
                  <a:lnTo>
                    <a:pt x="899" y="1192"/>
                  </a:lnTo>
                  <a:lnTo>
                    <a:pt x="899" y="1191"/>
                  </a:lnTo>
                  <a:lnTo>
                    <a:pt x="899" y="1191"/>
                  </a:lnTo>
                  <a:lnTo>
                    <a:pt x="899" y="1190"/>
                  </a:lnTo>
                  <a:lnTo>
                    <a:pt x="899" y="1190"/>
                  </a:lnTo>
                  <a:lnTo>
                    <a:pt x="899" y="1189"/>
                  </a:lnTo>
                  <a:lnTo>
                    <a:pt x="899" y="1188"/>
                  </a:lnTo>
                  <a:lnTo>
                    <a:pt x="900" y="1188"/>
                  </a:lnTo>
                  <a:lnTo>
                    <a:pt x="900" y="1187"/>
                  </a:lnTo>
                  <a:lnTo>
                    <a:pt x="900" y="1186"/>
                  </a:lnTo>
                  <a:lnTo>
                    <a:pt x="900" y="1185"/>
                  </a:lnTo>
                  <a:lnTo>
                    <a:pt x="900" y="1185"/>
                  </a:lnTo>
                  <a:lnTo>
                    <a:pt x="901" y="1184"/>
                  </a:lnTo>
                  <a:lnTo>
                    <a:pt x="901" y="1183"/>
                  </a:lnTo>
                  <a:lnTo>
                    <a:pt x="901" y="1183"/>
                  </a:lnTo>
                  <a:lnTo>
                    <a:pt x="901" y="1182"/>
                  </a:lnTo>
                  <a:lnTo>
                    <a:pt x="901" y="1181"/>
                  </a:lnTo>
                  <a:lnTo>
                    <a:pt x="901" y="1180"/>
                  </a:lnTo>
                  <a:lnTo>
                    <a:pt x="901" y="1179"/>
                  </a:lnTo>
                  <a:lnTo>
                    <a:pt x="902" y="1178"/>
                  </a:lnTo>
                  <a:lnTo>
                    <a:pt x="902" y="1178"/>
                  </a:lnTo>
                  <a:lnTo>
                    <a:pt x="902" y="1177"/>
                  </a:lnTo>
                  <a:lnTo>
                    <a:pt x="902" y="1176"/>
                  </a:lnTo>
                  <a:lnTo>
                    <a:pt x="903" y="1175"/>
                  </a:lnTo>
                  <a:lnTo>
                    <a:pt x="903" y="1174"/>
                  </a:lnTo>
                  <a:lnTo>
                    <a:pt x="903" y="1173"/>
                  </a:lnTo>
                  <a:lnTo>
                    <a:pt x="903" y="1172"/>
                  </a:lnTo>
                  <a:lnTo>
                    <a:pt x="903" y="1171"/>
                  </a:lnTo>
                  <a:lnTo>
                    <a:pt x="903" y="1170"/>
                  </a:lnTo>
                  <a:lnTo>
                    <a:pt x="903" y="1169"/>
                  </a:lnTo>
                  <a:lnTo>
                    <a:pt x="904" y="1168"/>
                  </a:lnTo>
                  <a:lnTo>
                    <a:pt x="904" y="1167"/>
                  </a:lnTo>
                  <a:lnTo>
                    <a:pt x="904" y="1167"/>
                  </a:lnTo>
                  <a:lnTo>
                    <a:pt x="904" y="1165"/>
                  </a:lnTo>
                  <a:lnTo>
                    <a:pt x="904" y="1164"/>
                  </a:lnTo>
                  <a:lnTo>
                    <a:pt x="904" y="1163"/>
                  </a:lnTo>
                  <a:lnTo>
                    <a:pt x="904" y="1162"/>
                  </a:lnTo>
                  <a:lnTo>
                    <a:pt x="905" y="1161"/>
                  </a:lnTo>
                  <a:lnTo>
                    <a:pt x="905" y="1160"/>
                  </a:lnTo>
                  <a:lnTo>
                    <a:pt x="905" y="1159"/>
                  </a:lnTo>
                  <a:lnTo>
                    <a:pt x="905" y="1158"/>
                  </a:lnTo>
                  <a:lnTo>
                    <a:pt x="905" y="1157"/>
                  </a:lnTo>
                  <a:lnTo>
                    <a:pt x="906" y="1155"/>
                  </a:lnTo>
                  <a:lnTo>
                    <a:pt x="906" y="1154"/>
                  </a:lnTo>
                  <a:lnTo>
                    <a:pt x="906" y="1153"/>
                  </a:lnTo>
                  <a:lnTo>
                    <a:pt x="906" y="1152"/>
                  </a:lnTo>
                  <a:lnTo>
                    <a:pt x="906" y="1151"/>
                  </a:lnTo>
                  <a:lnTo>
                    <a:pt x="906" y="1150"/>
                  </a:lnTo>
                  <a:lnTo>
                    <a:pt x="906" y="1148"/>
                  </a:lnTo>
                  <a:lnTo>
                    <a:pt x="907" y="1147"/>
                  </a:lnTo>
                  <a:lnTo>
                    <a:pt x="907" y="1146"/>
                  </a:lnTo>
                  <a:lnTo>
                    <a:pt x="907" y="1145"/>
                  </a:lnTo>
                  <a:lnTo>
                    <a:pt x="907" y="1143"/>
                  </a:lnTo>
                  <a:lnTo>
                    <a:pt x="908" y="1142"/>
                  </a:lnTo>
                  <a:lnTo>
                    <a:pt x="908" y="1141"/>
                  </a:lnTo>
                  <a:lnTo>
                    <a:pt x="908" y="1139"/>
                  </a:lnTo>
                  <a:lnTo>
                    <a:pt x="908" y="1138"/>
                  </a:lnTo>
                  <a:lnTo>
                    <a:pt x="908" y="1137"/>
                  </a:lnTo>
                  <a:lnTo>
                    <a:pt x="908" y="1135"/>
                  </a:lnTo>
                  <a:lnTo>
                    <a:pt x="908" y="1134"/>
                  </a:lnTo>
                  <a:lnTo>
                    <a:pt x="909" y="1132"/>
                  </a:lnTo>
                  <a:lnTo>
                    <a:pt x="909" y="1131"/>
                  </a:lnTo>
                  <a:lnTo>
                    <a:pt x="909" y="1130"/>
                  </a:lnTo>
                  <a:lnTo>
                    <a:pt x="909" y="1128"/>
                  </a:lnTo>
                  <a:lnTo>
                    <a:pt x="909" y="1127"/>
                  </a:lnTo>
                  <a:lnTo>
                    <a:pt x="909" y="1126"/>
                  </a:lnTo>
                  <a:lnTo>
                    <a:pt x="909" y="1124"/>
                  </a:lnTo>
                  <a:lnTo>
                    <a:pt x="910" y="1122"/>
                  </a:lnTo>
                  <a:lnTo>
                    <a:pt x="910" y="1121"/>
                  </a:lnTo>
                  <a:lnTo>
                    <a:pt x="910" y="1119"/>
                  </a:lnTo>
                  <a:lnTo>
                    <a:pt x="910" y="1118"/>
                  </a:lnTo>
                  <a:lnTo>
                    <a:pt x="910" y="1117"/>
                  </a:lnTo>
                  <a:lnTo>
                    <a:pt x="911" y="1115"/>
                  </a:lnTo>
                  <a:lnTo>
                    <a:pt x="911" y="1114"/>
                  </a:lnTo>
                  <a:lnTo>
                    <a:pt x="911" y="1112"/>
                  </a:lnTo>
                  <a:lnTo>
                    <a:pt x="911" y="1110"/>
                  </a:lnTo>
                  <a:lnTo>
                    <a:pt x="911" y="1109"/>
                  </a:lnTo>
                  <a:lnTo>
                    <a:pt x="911" y="1107"/>
                  </a:lnTo>
                  <a:lnTo>
                    <a:pt x="911" y="1106"/>
                  </a:lnTo>
                  <a:lnTo>
                    <a:pt x="912" y="1104"/>
                  </a:lnTo>
                  <a:lnTo>
                    <a:pt x="912" y="1103"/>
                  </a:lnTo>
                  <a:lnTo>
                    <a:pt x="912" y="1101"/>
                  </a:lnTo>
                  <a:lnTo>
                    <a:pt x="912" y="1099"/>
                  </a:lnTo>
                  <a:lnTo>
                    <a:pt x="913" y="1098"/>
                  </a:lnTo>
                  <a:lnTo>
                    <a:pt x="913" y="1096"/>
                  </a:lnTo>
                  <a:lnTo>
                    <a:pt x="913" y="1094"/>
                  </a:lnTo>
                  <a:lnTo>
                    <a:pt x="913" y="1093"/>
                  </a:lnTo>
                  <a:lnTo>
                    <a:pt x="913" y="1091"/>
                  </a:lnTo>
                  <a:lnTo>
                    <a:pt x="913" y="1089"/>
                  </a:lnTo>
                  <a:lnTo>
                    <a:pt x="913" y="1087"/>
                  </a:lnTo>
                  <a:lnTo>
                    <a:pt x="914" y="1086"/>
                  </a:lnTo>
                  <a:lnTo>
                    <a:pt x="914" y="1084"/>
                  </a:lnTo>
                  <a:lnTo>
                    <a:pt x="914" y="1082"/>
                  </a:lnTo>
                  <a:lnTo>
                    <a:pt x="914" y="1080"/>
                  </a:lnTo>
                  <a:lnTo>
                    <a:pt x="914" y="1078"/>
                  </a:lnTo>
                  <a:lnTo>
                    <a:pt x="914" y="1077"/>
                  </a:lnTo>
                  <a:lnTo>
                    <a:pt x="914" y="1075"/>
                  </a:lnTo>
                  <a:lnTo>
                    <a:pt x="915" y="1073"/>
                  </a:lnTo>
                  <a:lnTo>
                    <a:pt x="915" y="1071"/>
                  </a:lnTo>
                  <a:lnTo>
                    <a:pt x="915" y="1070"/>
                  </a:lnTo>
                  <a:lnTo>
                    <a:pt x="915" y="1068"/>
                  </a:lnTo>
                  <a:lnTo>
                    <a:pt x="915" y="1066"/>
                  </a:lnTo>
                  <a:lnTo>
                    <a:pt x="916" y="1064"/>
                  </a:lnTo>
                  <a:lnTo>
                    <a:pt x="916" y="1062"/>
                  </a:lnTo>
                  <a:lnTo>
                    <a:pt x="916" y="1060"/>
                  </a:lnTo>
                  <a:lnTo>
                    <a:pt x="916" y="1058"/>
                  </a:lnTo>
                  <a:lnTo>
                    <a:pt x="916" y="1057"/>
                  </a:lnTo>
                  <a:lnTo>
                    <a:pt x="916" y="1055"/>
                  </a:lnTo>
                  <a:lnTo>
                    <a:pt x="916" y="1053"/>
                  </a:lnTo>
                  <a:lnTo>
                    <a:pt x="917" y="1051"/>
                  </a:lnTo>
                  <a:lnTo>
                    <a:pt x="917" y="1049"/>
                  </a:lnTo>
                  <a:lnTo>
                    <a:pt x="917" y="1047"/>
                  </a:lnTo>
                  <a:lnTo>
                    <a:pt x="917" y="1045"/>
                  </a:lnTo>
                  <a:lnTo>
                    <a:pt x="918" y="1043"/>
                  </a:lnTo>
                  <a:lnTo>
                    <a:pt x="918" y="1041"/>
                  </a:lnTo>
                  <a:lnTo>
                    <a:pt x="918" y="1039"/>
                  </a:lnTo>
                  <a:lnTo>
                    <a:pt x="918" y="1037"/>
                  </a:lnTo>
                  <a:lnTo>
                    <a:pt x="918" y="1035"/>
                  </a:lnTo>
                  <a:lnTo>
                    <a:pt x="918" y="1033"/>
                  </a:lnTo>
                  <a:lnTo>
                    <a:pt x="918" y="1031"/>
                  </a:lnTo>
                  <a:lnTo>
                    <a:pt x="919" y="1029"/>
                  </a:lnTo>
                  <a:lnTo>
                    <a:pt x="919" y="1027"/>
                  </a:lnTo>
                  <a:lnTo>
                    <a:pt x="919" y="1025"/>
                  </a:lnTo>
                  <a:lnTo>
                    <a:pt x="919" y="1023"/>
                  </a:lnTo>
                  <a:lnTo>
                    <a:pt x="919" y="1021"/>
                  </a:lnTo>
                  <a:lnTo>
                    <a:pt x="919" y="1019"/>
                  </a:lnTo>
                  <a:lnTo>
                    <a:pt x="919" y="1017"/>
                  </a:lnTo>
                  <a:lnTo>
                    <a:pt x="920" y="1015"/>
                  </a:lnTo>
                  <a:lnTo>
                    <a:pt x="920" y="1013"/>
                  </a:lnTo>
                  <a:lnTo>
                    <a:pt x="920" y="1011"/>
                  </a:lnTo>
                  <a:lnTo>
                    <a:pt x="920" y="1009"/>
                  </a:lnTo>
                  <a:lnTo>
                    <a:pt x="920" y="1007"/>
                  </a:lnTo>
                  <a:lnTo>
                    <a:pt x="921" y="1005"/>
                  </a:lnTo>
                  <a:lnTo>
                    <a:pt x="921" y="1002"/>
                  </a:lnTo>
                  <a:lnTo>
                    <a:pt x="921" y="1001"/>
                  </a:lnTo>
                  <a:lnTo>
                    <a:pt x="921" y="998"/>
                  </a:lnTo>
                  <a:lnTo>
                    <a:pt x="921" y="996"/>
                  </a:lnTo>
                  <a:lnTo>
                    <a:pt x="921" y="994"/>
                  </a:lnTo>
                  <a:lnTo>
                    <a:pt x="922" y="992"/>
                  </a:lnTo>
                  <a:lnTo>
                    <a:pt x="922" y="990"/>
                  </a:lnTo>
                  <a:lnTo>
                    <a:pt x="922" y="988"/>
                  </a:lnTo>
                  <a:lnTo>
                    <a:pt x="922" y="986"/>
                  </a:lnTo>
                  <a:lnTo>
                    <a:pt x="922" y="984"/>
                  </a:lnTo>
                  <a:lnTo>
                    <a:pt x="922" y="981"/>
                  </a:lnTo>
                  <a:lnTo>
                    <a:pt x="922" y="979"/>
                  </a:lnTo>
                  <a:lnTo>
                    <a:pt x="923" y="977"/>
                  </a:lnTo>
                  <a:lnTo>
                    <a:pt x="923" y="975"/>
                  </a:lnTo>
                  <a:lnTo>
                    <a:pt x="923" y="973"/>
                  </a:lnTo>
                  <a:lnTo>
                    <a:pt x="923" y="971"/>
                  </a:lnTo>
                  <a:lnTo>
                    <a:pt x="923" y="968"/>
                  </a:lnTo>
                  <a:lnTo>
                    <a:pt x="924" y="966"/>
                  </a:lnTo>
                  <a:lnTo>
                    <a:pt x="924" y="964"/>
                  </a:lnTo>
                  <a:lnTo>
                    <a:pt x="924" y="962"/>
                  </a:lnTo>
                  <a:lnTo>
                    <a:pt x="924" y="960"/>
                  </a:lnTo>
                  <a:lnTo>
                    <a:pt x="924" y="958"/>
                  </a:lnTo>
                  <a:lnTo>
                    <a:pt x="924" y="955"/>
                  </a:lnTo>
                  <a:lnTo>
                    <a:pt x="924" y="953"/>
                  </a:lnTo>
                  <a:lnTo>
                    <a:pt x="925" y="951"/>
                  </a:lnTo>
                  <a:lnTo>
                    <a:pt x="925" y="949"/>
                  </a:lnTo>
                  <a:lnTo>
                    <a:pt x="925" y="946"/>
                  </a:lnTo>
                  <a:lnTo>
                    <a:pt x="925" y="944"/>
                  </a:lnTo>
                  <a:lnTo>
                    <a:pt x="926" y="942"/>
                  </a:lnTo>
                  <a:lnTo>
                    <a:pt x="926" y="940"/>
                  </a:lnTo>
                  <a:lnTo>
                    <a:pt x="926" y="938"/>
                  </a:lnTo>
                  <a:lnTo>
                    <a:pt x="926" y="935"/>
                  </a:lnTo>
                  <a:lnTo>
                    <a:pt x="926" y="933"/>
                  </a:lnTo>
                  <a:lnTo>
                    <a:pt x="926" y="931"/>
                  </a:lnTo>
                  <a:lnTo>
                    <a:pt x="926" y="929"/>
                  </a:lnTo>
                  <a:lnTo>
                    <a:pt x="927" y="927"/>
                  </a:lnTo>
                  <a:lnTo>
                    <a:pt x="927" y="924"/>
                  </a:lnTo>
                  <a:lnTo>
                    <a:pt x="927" y="922"/>
                  </a:lnTo>
                  <a:lnTo>
                    <a:pt x="927" y="920"/>
                  </a:lnTo>
                  <a:lnTo>
                    <a:pt x="927" y="918"/>
                  </a:lnTo>
                  <a:lnTo>
                    <a:pt x="927" y="915"/>
                  </a:lnTo>
                  <a:lnTo>
                    <a:pt x="927" y="913"/>
                  </a:lnTo>
                  <a:lnTo>
                    <a:pt x="928" y="911"/>
                  </a:lnTo>
                  <a:lnTo>
                    <a:pt x="928" y="909"/>
                  </a:lnTo>
                  <a:lnTo>
                    <a:pt x="928" y="907"/>
                  </a:lnTo>
                  <a:lnTo>
                    <a:pt x="928" y="904"/>
                  </a:lnTo>
                  <a:lnTo>
                    <a:pt x="928" y="902"/>
                  </a:lnTo>
                  <a:lnTo>
                    <a:pt x="929" y="900"/>
                  </a:lnTo>
                  <a:lnTo>
                    <a:pt x="929" y="897"/>
                  </a:lnTo>
                  <a:lnTo>
                    <a:pt x="929" y="896"/>
                  </a:lnTo>
                  <a:lnTo>
                    <a:pt x="929" y="893"/>
                  </a:lnTo>
                  <a:lnTo>
                    <a:pt x="929" y="891"/>
                  </a:lnTo>
                  <a:lnTo>
                    <a:pt x="929" y="889"/>
                  </a:lnTo>
                  <a:lnTo>
                    <a:pt x="929" y="886"/>
                  </a:lnTo>
                  <a:lnTo>
                    <a:pt x="930" y="884"/>
                  </a:lnTo>
                  <a:lnTo>
                    <a:pt x="930" y="882"/>
                  </a:lnTo>
                  <a:lnTo>
                    <a:pt x="930" y="880"/>
                  </a:lnTo>
                  <a:lnTo>
                    <a:pt x="930" y="877"/>
                  </a:lnTo>
                  <a:lnTo>
                    <a:pt x="931" y="875"/>
                  </a:lnTo>
                  <a:lnTo>
                    <a:pt x="931" y="873"/>
                  </a:lnTo>
                  <a:lnTo>
                    <a:pt x="931" y="871"/>
                  </a:lnTo>
                  <a:lnTo>
                    <a:pt x="931" y="869"/>
                  </a:lnTo>
                  <a:lnTo>
                    <a:pt x="931" y="866"/>
                  </a:lnTo>
                  <a:lnTo>
                    <a:pt x="931" y="864"/>
                  </a:lnTo>
                  <a:lnTo>
                    <a:pt x="931" y="862"/>
                  </a:lnTo>
                  <a:lnTo>
                    <a:pt x="932" y="860"/>
                  </a:lnTo>
                  <a:lnTo>
                    <a:pt x="932" y="858"/>
                  </a:lnTo>
                  <a:lnTo>
                    <a:pt x="932" y="856"/>
                  </a:lnTo>
                  <a:lnTo>
                    <a:pt x="932" y="853"/>
                  </a:lnTo>
                  <a:lnTo>
                    <a:pt x="932" y="851"/>
                  </a:lnTo>
                  <a:lnTo>
                    <a:pt x="932" y="849"/>
                  </a:lnTo>
                  <a:lnTo>
                    <a:pt x="932" y="847"/>
                  </a:lnTo>
                  <a:lnTo>
                    <a:pt x="933" y="845"/>
                  </a:lnTo>
                  <a:lnTo>
                    <a:pt x="933" y="842"/>
                  </a:lnTo>
                  <a:lnTo>
                    <a:pt x="933" y="840"/>
                  </a:lnTo>
                  <a:lnTo>
                    <a:pt x="933" y="838"/>
                  </a:lnTo>
                  <a:lnTo>
                    <a:pt x="933" y="836"/>
                  </a:lnTo>
                  <a:lnTo>
                    <a:pt x="934" y="834"/>
                  </a:lnTo>
                  <a:lnTo>
                    <a:pt x="934" y="831"/>
                  </a:lnTo>
                  <a:lnTo>
                    <a:pt x="934" y="830"/>
                  </a:lnTo>
                  <a:lnTo>
                    <a:pt x="934" y="827"/>
                  </a:lnTo>
                  <a:lnTo>
                    <a:pt x="934" y="825"/>
                  </a:lnTo>
                  <a:lnTo>
                    <a:pt x="934" y="823"/>
                  </a:lnTo>
                  <a:lnTo>
                    <a:pt x="934" y="821"/>
                  </a:lnTo>
                  <a:lnTo>
                    <a:pt x="935" y="819"/>
                  </a:lnTo>
                  <a:lnTo>
                    <a:pt x="935" y="817"/>
                  </a:lnTo>
                  <a:lnTo>
                    <a:pt x="935" y="815"/>
                  </a:lnTo>
                  <a:lnTo>
                    <a:pt x="935" y="812"/>
                  </a:lnTo>
                  <a:lnTo>
                    <a:pt x="936" y="810"/>
                  </a:lnTo>
                  <a:lnTo>
                    <a:pt x="936" y="808"/>
                  </a:lnTo>
                  <a:lnTo>
                    <a:pt x="936" y="806"/>
                  </a:lnTo>
                  <a:lnTo>
                    <a:pt x="936" y="804"/>
                  </a:lnTo>
                  <a:lnTo>
                    <a:pt x="936" y="802"/>
                  </a:lnTo>
                  <a:lnTo>
                    <a:pt x="936" y="800"/>
                  </a:lnTo>
                  <a:lnTo>
                    <a:pt x="936" y="798"/>
                  </a:lnTo>
                  <a:lnTo>
                    <a:pt x="937" y="796"/>
                  </a:lnTo>
                  <a:lnTo>
                    <a:pt x="937" y="794"/>
                  </a:lnTo>
                  <a:lnTo>
                    <a:pt x="937" y="792"/>
                  </a:lnTo>
                  <a:lnTo>
                    <a:pt x="937" y="790"/>
                  </a:lnTo>
                  <a:lnTo>
                    <a:pt x="937" y="788"/>
                  </a:lnTo>
                  <a:lnTo>
                    <a:pt x="937" y="786"/>
                  </a:lnTo>
                  <a:lnTo>
                    <a:pt x="937" y="784"/>
                  </a:lnTo>
                  <a:lnTo>
                    <a:pt x="938" y="782"/>
                  </a:lnTo>
                  <a:lnTo>
                    <a:pt x="938" y="780"/>
                  </a:lnTo>
                  <a:lnTo>
                    <a:pt x="938" y="778"/>
                  </a:lnTo>
                  <a:lnTo>
                    <a:pt x="938" y="776"/>
                  </a:lnTo>
                  <a:lnTo>
                    <a:pt x="938" y="774"/>
                  </a:lnTo>
                  <a:lnTo>
                    <a:pt x="939" y="772"/>
                  </a:lnTo>
                  <a:lnTo>
                    <a:pt x="939" y="770"/>
                  </a:lnTo>
                  <a:lnTo>
                    <a:pt x="939" y="768"/>
                  </a:lnTo>
                  <a:lnTo>
                    <a:pt x="939" y="766"/>
                  </a:lnTo>
                  <a:lnTo>
                    <a:pt x="939" y="764"/>
                  </a:lnTo>
                  <a:lnTo>
                    <a:pt x="939" y="762"/>
                  </a:lnTo>
                  <a:lnTo>
                    <a:pt x="939" y="760"/>
                  </a:lnTo>
                  <a:lnTo>
                    <a:pt x="940" y="759"/>
                  </a:lnTo>
                  <a:lnTo>
                    <a:pt x="940" y="757"/>
                  </a:lnTo>
                  <a:lnTo>
                    <a:pt x="940" y="755"/>
                  </a:lnTo>
                  <a:lnTo>
                    <a:pt x="940" y="753"/>
                  </a:lnTo>
                  <a:lnTo>
                    <a:pt x="941" y="751"/>
                  </a:lnTo>
                  <a:lnTo>
                    <a:pt x="941" y="749"/>
                  </a:lnTo>
                  <a:lnTo>
                    <a:pt x="941" y="748"/>
                  </a:lnTo>
                  <a:lnTo>
                    <a:pt x="941" y="746"/>
                  </a:lnTo>
                  <a:lnTo>
                    <a:pt x="941" y="744"/>
                  </a:lnTo>
                  <a:lnTo>
                    <a:pt x="941" y="742"/>
                  </a:lnTo>
                  <a:lnTo>
                    <a:pt x="941" y="740"/>
                  </a:lnTo>
                  <a:lnTo>
                    <a:pt x="942" y="738"/>
                  </a:lnTo>
                  <a:lnTo>
                    <a:pt x="942" y="737"/>
                  </a:lnTo>
                  <a:lnTo>
                    <a:pt x="942" y="735"/>
                  </a:lnTo>
                  <a:lnTo>
                    <a:pt x="942" y="733"/>
                  </a:lnTo>
                  <a:lnTo>
                    <a:pt x="942" y="731"/>
                  </a:lnTo>
                  <a:lnTo>
                    <a:pt x="942" y="730"/>
                  </a:lnTo>
                  <a:lnTo>
                    <a:pt x="942" y="728"/>
                  </a:lnTo>
                  <a:lnTo>
                    <a:pt x="943" y="726"/>
                  </a:lnTo>
                  <a:lnTo>
                    <a:pt x="943" y="725"/>
                  </a:lnTo>
                  <a:lnTo>
                    <a:pt x="943" y="723"/>
                  </a:lnTo>
                  <a:lnTo>
                    <a:pt x="943" y="721"/>
                  </a:lnTo>
                  <a:lnTo>
                    <a:pt x="943" y="720"/>
                  </a:lnTo>
                  <a:lnTo>
                    <a:pt x="944" y="718"/>
                  </a:lnTo>
                  <a:lnTo>
                    <a:pt x="944" y="716"/>
                  </a:lnTo>
                  <a:lnTo>
                    <a:pt x="944" y="715"/>
                  </a:lnTo>
                  <a:lnTo>
                    <a:pt x="944" y="713"/>
                  </a:lnTo>
                  <a:lnTo>
                    <a:pt x="944" y="712"/>
                  </a:lnTo>
                  <a:lnTo>
                    <a:pt x="944" y="710"/>
                  </a:lnTo>
                  <a:lnTo>
                    <a:pt x="944" y="709"/>
                  </a:lnTo>
                  <a:lnTo>
                    <a:pt x="945" y="707"/>
                  </a:lnTo>
                  <a:lnTo>
                    <a:pt x="945" y="706"/>
                  </a:lnTo>
                  <a:lnTo>
                    <a:pt x="945" y="704"/>
                  </a:lnTo>
                  <a:lnTo>
                    <a:pt x="945" y="703"/>
                  </a:lnTo>
                  <a:lnTo>
                    <a:pt x="946" y="701"/>
                  </a:lnTo>
                  <a:lnTo>
                    <a:pt x="946" y="700"/>
                  </a:lnTo>
                  <a:lnTo>
                    <a:pt x="946" y="698"/>
                  </a:lnTo>
                  <a:lnTo>
                    <a:pt x="946" y="697"/>
                  </a:lnTo>
                  <a:lnTo>
                    <a:pt x="946" y="696"/>
                  </a:lnTo>
                  <a:lnTo>
                    <a:pt x="946" y="694"/>
                  </a:lnTo>
                  <a:lnTo>
                    <a:pt x="946" y="693"/>
                  </a:lnTo>
                  <a:lnTo>
                    <a:pt x="947" y="692"/>
                  </a:lnTo>
                  <a:lnTo>
                    <a:pt x="947" y="690"/>
                  </a:lnTo>
                  <a:lnTo>
                    <a:pt x="947" y="689"/>
                  </a:lnTo>
                  <a:lnTo>
                    <a:pt x="947" y="687"/>
                  </a:lnTo>
                  <a:lnTo>
                    <a:pt x="947" y="686"/>
                  </a:lnTo>
                  <a:lnTo>
                    <a:pt x="947" y="685"/>
                  </a:lnTo>
                  <a:lnTo>
                    <a:pt x="947" y="684"/>
                  </a:lnTo>
                  <a:lnTo>
                    <a:pt x="948" y="682"/>
                  </a:lnTo>
                  <a:lnTo>
                    <a:pt x="948" y="681"/>
                  </a:lnTo>
                  <a:lnTo>
                    <a:pt x="948" y="680"/>
                  </a:lnTo>
                  <a:lnTo>
                    <a:pt x="948" y="679"/>
                  </a:lnTo>
                  <a:lnTo>
                    <a:pt x="948" y="678"/>
                  </a:lnTo>
                  <a:lnTo>
                    <a:pt x="949" y="677"/>
                  </a:lnTo>
                  <a:lnTo>
                    <a:pt x="949" y="675"/>
                  </a:lnTo>
                  <a:lnTo>
                    <a:pt x="949" y="674"/>
                  </a:lnTo>
                  <a:lnTo>
                    <a:pt x="949" y="673"/>
                  </a:lnTo>
                  <a:lnTo>
                    <a:pt x="949" y="672"/>
                  </a:lnTo>
                  <a:lnTo>
                    <a:pt x="949" y="671"/>
                  </a:lnTo>
                  <a:lnTo>
                    <a:pt x="950" y="670"/>
                  </a:lnTo>
                  <a:lnTo>
                    <a:pt x="950" y="669"/>
                  </a:lnTo>
                  <a:lnTo>
                    <a:pt x="950" y="668"/>
                  </a:lnTo>
                  <a:lnTo>
                    <a:pt x="950" y="667"/>
                  </a:lnTo>
                  <a:lnTo>
                    <a:pt x="950" y="666"/>
                  </a:lnTo>
                  <a:lnTo>
                    <a:pt x="951" y="665"/>
                  </a:lnTo>
                  <a:lnTo>
                    <a:pt x="951" y="664"/>
                  </a:lnTo>
                  <a:lnTo>
                    <a:pt x="951" y="663"/>
                  </a:lnTo>
                  <a:lnTo>
                    <a:pt x="951" y="662"/>
                  </a:lnTo>
                  <a:lnTo>
                    <a:pt x="951" y="661"/>
                  </a:lnTo>
                  <a:lnTo>
                    <a:pt x="951" y="660"/>
                  </a:lnTo>
                  <a:lnTo>
                    <a:pt x="951" y="659"/>
                  </a:lnTo>
                  <a:lnTo>
                    <a:pt x="952" y="659"/>
                  </a:lnTo>
                  <a:lnTo>
                    <a:pt x="952" y="657"/>
                  </a:lnTo>
                  <a:lnTo>
                    <a:pt x="952" y="657"/>
                  </a:lnTo>
                  <a:lnTo>
                    <a:pt x="952" y="656"/>
                  </a:lnTo>
                  <a:lnTo>
                    <a:pt x="952" y="655"/>
                  </a:lnTo>
                  <a:lnTo>
                    <a:pt x="952" y="654"/>
                  </a:lnTo>
                  <a:lnTo>
                    <a:pt x="952" y="654"/>
                  </a:lnTo>
                  <a:lnTo>
                    <a:pt x="953" y="653"/>
                  </a:lnTo>
                  <a:lnTo>
                    <a:pt x="953" y="652"/>
                  </a:lnTo>
                  <a:lnTo>
                    <a:pt x="953" y="652"/>
                  </a:lnTo>
                  <a:lnTo>
                    <a:pt x="953" y="651"/>
                  </a:lnTo>
                  <a:lnTo>
                    <a:pt x="954" y="651"/>
                  </a:lnTo>
                  <a:lnTo>
                    <a:pt x="954" y="650"/>
                  </a:lnTo>
                  <a:lnTo>
                    <a:pt x="954" y="649"/>
                  </a:lnTo>
                  <a:lnTo>
                    <a:pt x="954" y="649"/>
                  </a:lnTo>
                  <a:lnTo>
                    <a:pt x="954" y="648"/>
                  </a:lnTo>
                  <a:lnTo>
                    <a:pt x="954" y="647"/>
                  </a:lnTo>
                  <a:lnTo>
                    <a:pt x="954" y="647"/>
                  </a:lnTo>
                  <a:lnTo>
                    <a:pt x="955" y="647"/>
                  </a:lnTo>
                  <a:lnTo>
                    <a:pt x="955" y="646"/>
                  </a:lnTo>
                  <a:lnTo>
                    <a:pt x="955" y="646"/>
                  </a:lnTo>
                  <a:lnTo>
                    <a:pt x="955" y="645"/>
                  </a:lnTo>
                  <a:lnTo>
                    <a:pt x="955" y="645"/>
                  </a:lnTo>
                  <a:lnTo>
                    <a:pt x="955" y="644"/>
                  </a:lnTo>
                  <a:lnTo>
                    <a:pt x="955" y="644"/>
                  </a:lnTo>
                  <a:lnTo>
                    <a:pt x="956" y="644"/>
                  </a:lnTo>
                  <a:lnTo>
                    <a:pt x="956" y="643"/>
                  </a:lnTo>
                  <a:lnTo>
                    <a:pt x="956" y="643"/>
                  </a:lnTo>
                  <a:lnTo>
                    <a:pt x="956" y="643"/>
                  </a:lnTo>
                  <a:lnTo>
                    <a:pt x="956" y="642"/>
                  </a:lnTo>
                  <a:lnTo>
                    <a:pt x="957" y="642"/>
                  </a:lnTo>
                  <a:lnTo>
                    <a:pt x="957" y="642"/>
                  </a:lnTo>
                  <a:lnTo>
                    <a:pt x="957" y="642"/>
                  </a:lnTo>
                  <a:lnTo>
                    <a:pt x="957" y="642"/>
                  </a:lnTo>
                  <a:lnTo>
                    <a:pt x="957" y="641"/>
                  </a:lnTo>
                  <a:lnTo>
                    <a:pt x="957" y="641"/>
                  </a:lnTo>
                  <a:lnTo>
                    <a:pt x="957" y="641"/>
                  </a:lnTo>
                  <a:lnTo>
                    <a:pt x="958" y="641"/>
                  </a:lnTo>
                  <a:lnTo>
                    <a:pt x="958" y="641"/>
                  </a:lnTo>
                  <a:lnTo>
                    <a:pt x="958" y="641"/>
                  </a:lnTo>
                  <a:lnTo>
                    <a:pt x="958" y="641"/>
                  </a:lnTo>
                  <a:lnTo>
                    <a:pt x="959" y="641"/>
                  </a:lnTo>
                  <a:lnTo>
                    <a:pt x="959" y="641"/>
                  </a:lnTo>
                  <a:lnTo>
                    <a:pt x="959" y="641"/>
                  </a:lnTo>
                  <a:lnTo>
                    <a:pt x="959" y="641"/>
                  </a:lnTo>
                  <a:lnTo>
                    <a:pt x="959" y="641"/>
                  </a:lnTo>
                  <a:lnTo>
                    <a:pt x="959" y="641"/>
                  </a:lnTo>
                  <a:lnTo>
                    <a:pt x="959" y="641"/>
                  </a:lnTo>
                  <a:lnTo>
                    <a:pt x="960" y="641"/>
                  </a:lnTo>
                  <a:lnTo>
                    <a:pt x="960" y="642"/>
                  </a:lnTo>
                  <a:lnTo>
                    <a:pt x="960" y="642"/>
                  </a:lnTo>
                  <a:lnTo>
                    <a:pt x="960" y="642"/>
                  </a:lnTo>
                  <a:lnTo>
                    <a:pt x="960" y="642"/>
                  </a:lnTo>
                  <a:lnTo>
                    <a:pt x="960" y="642"/>
                  </a:lnTo>
                  <a:lnTo>
                    <a:pt x="960" y="642"/>
                  </a:lnTo>
                  <a:lnTo>
                    <a:pt x="961" y="643"/>
                  </a:lnTo>
                  <a:lnTo>
                    <a:pt x="961" y="643"/>
                  </a:lnTo>
                  <a:lnTo>
                    <a:pt x="961" y="644"/>
                  </a:lnTo>
                  <a:lnTo>
                    <a:pt x="961" y="644"/>
                  </a:lnTo>
                  <a:lnTo>
                    <a:pt x="961" y="644"/>
                  </a:lnTo>
                  <a:lnTo>
                    <a:pt x="962" y="645"/>
                  </a:lnTo>
                  <a:lnTo>
                    <a:pt x="962" y="645"/>
                  </a:lnTo>
                  <a:lnTo>
                    <a:pt x="962" y="646"/>
                  </a:lnTo>
                  <a:lnTo>
                    <a:pt x="962" y="646"/>
                  </a:lnTo>
                  <a:lnTo>
                    <a:pt x="962" y="647"/>
                  </a:lnTo>
                  <a:lnTo>
                    <a:pt x="962" y="647"/>
                  </a:lnTo>
                  <a:lnTo>
                    <a:pt x="962" y="647"/>
                  </a:lnTo>
                  <a:lnTo>
                    <a:pt x="963" y="648"/>
                  </a:lnTo>
                  <a:lnTo>
                    <a:pt x="963" y="649"/>
                  </a:lnTo>
                  <a:lnTo>
                    <a:pt x="963" y="649"/>
                  </a:lnTo>
                  <a:lnTo>
                    <a:pt x="963" y="650"/>
                  </a:lnTo>
                  <a:lnTo>
                    <a:pt x="964" y="651"/>
                  </a:lnTo>
                  <a:lnTo>
                    <a:pt x="964" y="651"/>
                  </a:lnTo>
                  <a:lnTo>
                    <a:pt x="964" y="652"/>
                  </a:lnTo>
                  <a:lnTo>
                    <a:pt x="964" y="653"/>
                  </a:lnTo>
                  <a:lnTo>
                    <a:pt x="964" y="654"/>
                  </a:lnTo>
                  <a:lnTo>
                    <a:pt x="964" y="654"/>
                  </a:lnTo>
                  <a:lnTo>
                    <a:pt x="964" y="655"/>
                  </a:lnTo>
                  <a:lnTo>
                    <a:pt x="965" y="656"/>
                  </a:lnTo>
                  <a:lnTo>
                    <a:pt x="965" y="657"/>
                  </a:lnTo>
                  <a:lnTo>
                    <a:pt x="965" y="657"/>
                  </a:lnTo>
                  <a:lnTo>
                    <a:pt x="965" y="658"/>
                  </a:lnTo>
                  <a:lnTo>
                    <a:pt x="965" y="659"/>
                  </a:lnTo>
                  <a:lnTo>
                    <a:pt x="965" y="660"/>
                  </a:lnTo>
                  <a:lnTo>
                    <a:pt x="965" y="661"/>
                  </a:lnTo>
                  <a:lnTo>
                    <a:pt x="966" y="662"/>
                  </a:lnTo>
                  <a:lnTo>
                    <a:pt x="966" y="663"/>
                  </a:lnTo>
                  <a:lnTo>
                    <a:pt x="966" y="664"/>
                  </a:lnTo>
                  <a:lnTo>
                    <a:pt x="966" y="665"/>
                  </a:lnTo>
                  <a:lnTo>
                    <a:pt x="966" y="666"/>
                  </a:lnTo>
                  <a:lnTo>
                    <a:pt x="967" y="667"/>
                  </a:lnTo>
                  <a:lnTo>
                    <a:pt x="967" y="668"/>
                  </a:lnTo>
                  <a:lnTo>
                    <a:pt x="967" y="669"/>
                  </a:lnTo>
                  <a:lnTo>
                    <a:pt x="967" y="670"/>
                  </a:lnTo>
                  <a:lnTo>
                    <a:pt x="967" y="672"/>
                  </a:lnTo>
                  <a:lnTo>
                    <a:pt x="967" y="673"/>
                  </a:lnTo>
                  <a:lnTo>
                    <a:pt x="967" y="674"/>
                  </a:lnTo>
                  <a:lnTo>
                    <a:pt x="968" y="675"/>
                  </a:lnTo>
                  <a:lnTo>
                    <a:pt x="968" y="677"/>
                  </a:lnTo>
                  <a:lnTo>
                    <a:pt x="968" y="678"/>
                  </a:lnTo>
                  <a:lnTo>
                    <a:pt x="968" y="679"/>
                  </a:lnTo>
                  <a:lnTo>
                    <a:pt x="969" y="680"/>
                  </a:lnTo>
                  <a:lnTo>
                    <a:pt x="969" y="682"/>
                  </a:lnTo>
                  <a:lnTo>
                    <a:pt x="969" y="683"/>
                  </a:lnTo>
                  <a:lnTo>
                    <a:pt x="969" y="684"/>
                  </a:lnTo>
                  <a:lnTo>
                    <a:pt x="969" y="686"/>
                  </a:lnTo>
                  <a:lnTo>
                    <a:pt x="969" y="687"/>
                  </a:lnTo>
                  <a:lnTo>
                    <a:pt x="969" y="689"/>
                  </a:lnTo>
                  <a:lnTo>
                    <a:pt x="970" y="690"/>
                  </a:lnTo>
                  <a:lnTo>
                    <a:pt x="970" y="692"/>
                  </a:lnTo>
                  <a:lnTo>
                    <a:pt x="970" y="693"/>
                  </a:lnTo>
                  <a:lnTo>
                    <a:pt x="970" y="695"/>
                  </a:lnTo>
                  <a:lnTo>
                    <a:pt x="970" y="696"/>
                  </a:lnTo>
                  <a:lnTo>
                    <a:pt x="970" y="698"/>
                  </a:lnTo>
                  <a:lnTo>
                    <a:pt x="970" y="699"/>
                  </a:lnTo>
                  <a:lnTo>
                    <a:pt x="971" y="701"/>
                  </a:lnTo>
                  <a:lnTo>
                    <a:pt x="971" y="703"/>
                  </a:lnTo>
                  <a:lnTo>
                    <a:pt x="971" y="704"/>
                  </a:lnTo>
                  <a:lnTo>
                    <a:pt x="971" y="706"/>
                  </a:lnTo>
                  <a:lnTo>
                    <a:pt x="971" y="708"/>
                  </a:lnTo>
                  <a:lnTo>
                    <a:pt x="972" y="709"/>
                  </a:lnTo>
                  <a:lnTo>
                    <a:pt x="972" y="711"/>
                  </a:lnTo>
                  <a:lnTo>
                    <a:pt x="972" y="713"/>
                  </a:lnTo>
                  <a:lnTo>
                    <a:pt x="972" y="715"/>
                  </a:lnTo>
                  <a:lnTo>
                    <a:pt x="972" y="716"/>
                  </a:lnTo>
                  <a:lnTo>
                    <a:pt x="972" y="718"/>
                  </a:lnTo>
                  <a:lnTo>
                    <a:pt x="972" y="720"/>
                  </a:lnTo>
                  <a:lnTo>
                    <a:pt x="973" y="722"/>
                  </a:lnTo>
                  <a:lnTo>
                    <a:pt x="973" y="724"/>
                  </a:lnTo>
                  <a:lnTo>
                    <a:pt x="973" y="726"/>
                  </a:lnTo>
                  <a:lnTo>
                    <a:pt x="973" y="728"/>
                  </a:lnTo>
                  <a:lnTo>
                    <a:pt x="974" y="730"/>
                  </a:lnTo>
                  <a:lnTo>
                    <a:pt x="974" y="731"/>
                  </a:lnTo>
                  <a:lnTo>
                    <a:pt x="974" y="733"/>
                  </a:lnTo>
                  <a:lnTo>
                    <a:pt x="974" y="736"/>
                  </a:lnTo>
                  <a:lnTo>
                    <a:pt x="974" y="738"/>
                  </a:lnTo>
                  <a:lnTo>
                    <a:pt x="974" y="739"/>
                  </a:lnTo>
                  <a:lnTo>
                    <a:pt x="974" y="741"/>
                  </a:lnTo>
                  <a:lnTo>
                    <a:pt x="975" y="744"/>
                  </a:lnTo>
                  <a:lnTo>
                    <a:pt x="975" y="746"/>
                  </a:lnTo>
                  <a:lnTo>
                    <a:pt x="975" y="748"/>
                  </a:lnTo>
                  <a:lnTo>
                    <a:pt x="975" y="750"/>
                  </a:lnTo>
                  <a:lnTo>
                    <a:pt x="975" y="752"/>
                  </a:lnTo>
                  <a:lnTo>
                    <a:pt x="975" y="754"/>
                  </a:lnTo>
                  <a:lnTo>
                    <a:pt x="975" y="756"/>
                  </a:lnTo>
                  <a:lnTo>
                    <a:pt x="976" y="759"/>
                  </a:lnTo>
                  <a:lnTo>
                    <a:pt x="976" y="761"/>
                  </a:lnTo>
                  <a:lnTo>
                    <a:pt x="976" y="763"/>
                  </a:lnTo>
                  <a:lnTo>
                    <a:pt x="976" y="766"/>
                  </a:lnTo>
                  <a:lnTo>
                    <a:pt x="976" y="768"/>
                  </a:lnTo>
                  <a:lnTo>
                    <a:pt x="977" y="770"/>
                  </a:lnTo>
                  <a:lnTo>
                    <a:pt x="977" y="772"/>
                  </a:lnTo>
                  <a:lnTo>
                    <a:pt x="977" y="775"/>
                  </a:lnTo>
                  <a:lnTo>
                    <a:pt x="977" y="777"/>
                  </a:lnTo>
                  <a:lnTo>
                    <a:pt x="977" y="779"/>
                  </a:lnTo>
                  <a:lnTo>
                    <a:pt x="977" y="782"/>
                  </a:lnTo>
                  <a:lnTo>
                    <a:pt x="977" y="784"/>
                  </a:lnTo>
                  <a:lnTo>
                    <a:pt x="978" y="787"/>
                  </a:lnTo>
                  <a:lnTo>
                    <a:pt x="978" y="789"/>
                  </a:lnTo>
                  <a:lnTo>
                    <a:pt x="978" y="792"/>
                  </a:lnTo>
                  <a:lnTo>
                    <a:pt x="978" y="794"/>
                  </a:lnTo>
                  <a:lnTo>
                    <a:pt x="979" y="797"/>
                  </a:lnTo>
                  <a:lnTo>
                    <a:pt x="979" y="799"/>
                  </a:lnTo>
                  <a:lnTo>
                    <a:pt x="979" y="802"/>
                  </a:lnTo>
                  <a:lnTo>
                    <a:pt x="979" y="804"/>
                  </a:lnTo>
                  <a:lnTo>
                    <a:pt x="979" y="807"/>
                  </a:lnTo>
                  <a:lnTo>
                    <a:pt x="979" y="809"/>
                  </a:lnTo>
                  <a:lnTo>
                    <a:pt x="979" y="812"/>
                  </a:lnTo>
                  <a:lnTo>
                    <a:pt x="980" y="814"/>
                  </a:lnTo>
                  <a:lnTo>
                    <a:pt x="980" y="817"/>
                  </a:lnTo>
                  <a:lnTo>
                    <a:pt x="980" y="820"/>
                  </a:lnTo>
                  <a:lnTo>
                    <a:pt x="980" y="822"/>
                  </a:lnTo>
                  <a:lnTo>
                    <a:pt x="980" y="825"/>
                  </a:lnTo>
                  <a:lnTo>
                    <a:pt x="980" y="828"/>
                  </a:lnTo>
                  <a:lnTo>
                    <a:pt x="980" y="830"/>
                  </a:lnTo>
                  <a:lnTo>
                    <a:pt x="981" y="833"/>
                  </a:lnTo>
                  <a:lnTo>
                    <a:pt x="981" y="836"/>
                  </a:lnTo>
                  <a:lnTo>
                    <a:pt x="981" y="838"/>
                  </a:lnTo>
                  <a:lnTo>
                    <a:pt x="981" y="841"/>
                  </a:lnTo>
                  <a:lnTo>
                    <a:pt x="981" y="844"/>
                  </a:lnTo>
                  <a:lnTo>
                    <a:pt x="982" y="847"/>
                  </a:lnTo>
                  <a:lnTo>
                    <a:pt x="982" y="850"/>
                  </a:lnTo>
                  <a:lnTo>
                    <a:pt x="982" y="853"/>
                  </a:lnTo>
                  <a:lnTo>
                    <a:pt x="982" y="855"/>
                  </a:lnTo>
                  <a:lnTo>
                    <a:pt x="982" y="858"/>
                  </a:lnTo>
                  <a:lnTo>
                    <a:pt x="982" y="861"/>
                  </a:lnTo>
                  <a:lnTo>
                    <a:pt x="983" y="864"/>
                  </a:lnTo>
                  <a:lnTo>
                    <a:pt x="983" y="867"/>
                  </a:lnTo>
                  <a:lnTo>
                    <a:pt x="983" y="870"/>
                  </a:lnTo>
                  <a:lnTo>
                    <a:pt x="983" y="873"/>
                  </a:lnTo>
                  <a:lnTo>
                    <a:pt x="983" y="876"/>
                  </a:lnTo>
                  <a:lnTo>
                    <a:pt x="983" y="878"/>
                  </a:lnTo>
                  <a:lnTo>
                    <a:pt x="983" y="881"/>
                  </a:lnTo>
                  <a:lnTo>
                    <a:pt x="984" y="884"/>
                  </a:lnTo>
                  <a:lnTo>
                    <a:pt x="984" y="887"/>
                  </a:lnTo>
                  <a:lnTo>
                    <a:pt x="984" y="890"/>
                  </a:lnTo>
                  <a:lnTo>
                    <a:pt x="984" y="893"/>
                  </a:lnTo>
                  <a:lnTo>
                    <a:pt x="984" y="896"/>
                  </a:lnTo>
                  <a:lnTo>
                    <a:pt x="985" y="899"/>
                  </a:lnTo>
                  <a:lnTo>
                    <a:pt x="985" y="902"/>
                  </a:lnTo>
                  <a:lnTo>
                    <a:pt x="985" y="905"/>
                  </a:lnTo>
                  <a:lnTo>
                    <a:pt x="985" y="909"/>
                  </a:lnTo>
                  <a:lnTo>
                    <a:pt x="985" y="912"/>
                  </a:lnTo>
                  <a:lnTo>
                    <a:pt x="985" y="915"/>
                  </a:lnTo>
                  <a:lnTo>
                    <a:pt x="985" y="918"/>
                  </a:lnTo>
                  <a:lnTo>
                    <a:pt x="986" y="921"/>
                  </a:lnTo>
                  <a:lnTo>
                    <a:pt x="986" y="924"/>
                  </a:lnTo>
                  <a:lnTo>
                    <a:pt x="986" y="927"/>
                  </a:lnTo>
                  <a:lnTo>
                    <a:pt x="986" y="930"/>
                  </a:lnTo>
                  <a:lnTo>
                    <a:pt x="987" y="933"/>
                  </a:lnTo>
                  <a:lnTo>
                    <a:pt x="987" y="937"/>
                  </a:lnTo>
                  <a:lnTo>
                    <a:pt x="987" y="940"/>
                  </a:lnTo>
                  <a:lnTo>
                    <a:pt x="987" y="943"/>
                  </a:lnTo>
                  <a:lnTo>
                    <a:pt x="987" y="946"/>
                  </a:lnTo>
                  <a:lnTo>
                    <a:pt x="987" y="949"/>
                  </a:lnTo>
                  <a:lnTo>
                    <a:pt x="987" y="952"/>
                  </a:lnTo>
                  <a:lnTo>
                    <a:pt x="988" y="955"/>
                  </a:lnTo>
                  <a:lnTo>
                    <a:pt x="988" y="959"/>
                  </a:lnTo>
                  <a:lnTo>
                    <a:pt x="988" y="962"/>
                  </a:lnTo>
                  <a:lnTo>
                    <a:pt x="988" y="965"/>
                  </a:lnTo>
                  <a:lnTo>
                    <a:pt x="988" y="968"/>
                  </a:lnTo>
                  <a:lnTo>
                    <a:pt x="988" y="971"/>
                  </a:lnTo>
                  <a:lnTo>
                    <a:pt x="988" y="975"/>
                  </a:lnTo>
                  <a:lnTo>
                    <a:pt x="989" y="978"/>
                  </a:lnTo>
                  <a:lnTo>
                    <a:pt x="989" y="981"/>
                  </a:lnTo>
                  <a:lnTo>
                    <a:pt x="989" y="984"/>
                  </a:lnTo>
                  <a:lnTo>
                    <a:pt x="989" y="988"/>
                  </a:lnTo>
                  <a:lnTo>
                    <a:pt x="989" y="991"/>
                  </a:lnTo>
                  <a:lnTo>
                    <a:pt x="990" y="994"/>
                  </a:lnTo>
                  <a:lnTo>
                    <a:pt x="990" y="997"/>
                  </a:lnTo>
                  <a:lnTo>
                    <a:pt x="990" y="1001"/>
                  </a:lnTo>
                  <a:lnTo>
                    <a:pt x="990" y="1004"/>
                  </a:lnTo>
                  <a:lnTo>
                    <a:pt x="990" y="1007"/>
                  </a:lnTo>
                  <a:lnTo>
                    <a:pt x="990" y="1011"/>
                  </a:lnTo>
                  <a:lnTo>
                    <a:pt x="990" y="1014"/>
                  </a:lnTo>
                  <a:lnTo>
                    <a:pt x="991" y="1017"/>
                  </a:lnTo>
                  <a:lnTo>
                    <a:pt x="991" y="1021"/>
                  </a:lnTo>
                  <a:lnTo>
                    <a:pt x="991" y="1024"/>
                  </a:lnTo>
                  <a:lnTo>
                    <a:pt x="991" y="1027"/>
                  </a:lnTo>
                  <a:lnTo>
                    <a:pt x="992" y="1031"/>
                  </a:lnTo>
                  <a:lnTo>
                    <a:pt x="992" y="1034"/>
                  </a:lnTo>
                  <a:lnTo>
                    <a:pt x="992" y="1037"/>
                  </a:lnTo>
                  <a:lnTo>
                    <a:pt x="992" y="1041"/>
                  </a:lnTo>
                  <a:lnTo>
                    <a:pt x="992" y="1044"/>
                  </a:lnTo>
                  <a:lnTo>
                    <a:pt x="992" y="1047"/>
                  </a:lnTo>
                  <a:lnTo>
                    <a:pt x="992" y="1051"/>
                  </a:lnTo>
                  <a:lnTo>
                    <a:pt x="993" y="1054"/>
                  </a:lnTo>
                  <a:lnTo>
                    <a:pt x="993" y="1058"/>
                  </a:lnTo>
                  <a:lnTo>
                    <a:pt x="993" y="1061"/>
                  </a:lnTo>
                  <a:lnTo>
                    <a:pt x="993" y="1064"/>
                  </a:lnTo>
                  <a:lnTo>
                    <a:pt x="993" y="1068"/>
                  </a:lnTo>
                  <a:lnTo>
                    <a:pt x="993" y="1071"/>
                  </a:lnTo>
                  <a:lnTo>
                    <a:pt x="993" y="1075"/>
                  </a:lnTo>
                  <a:lnTo>
                    <a:pt x="994" y="1078"/>
                  </a:lnTo>
                  <a:lnTo>
                    <a:pt x="994" y="1081"/>
                  </a:lnTo>
                  <a:lnTo>
                    <a:pt x="994" y="1085"/>
                  </a:lnTo>
                  <a:lnTo>
                    <a:pt x="994" y="1088"/>
                  </a:lnTo>
                  <a:lnTo>
                    <a:pt x="994" y="1091"/>
                  </a:lnTo>
                  <a:lnTo>
                    <a:pt x="995" y="1094"/>
                  </a:lnTo>
                  <a:lnTo>
                    <a:pt x="995" y="1098"/>
                  </a:lnTo>
                  <a:lnTo>
                    <a:pt x="995" y="1101"/>
                  </a:lnTo>
                  <a:lnTo>
                    <a:pt x="995" y="1105"/>
                  </a:lnTo>
                  <a:lnTo>
                    <a:pt x="995" y="1108"/>
                  </a:lnTo>
                  <a:lnTo>
                    <a:pt x="995" y="1111"/>
                  </a:lnTo>
                  <a:lnTo>
                    <a:pt x="995" y="1115"/>
                  </a:lnTo>
                  <a:lnTo>
                    <a:pt x="996" y="1118"/>
                  </a:lnTo>
                  <a:lnTo>
                    <a:pt x="996" y="1122"/>
                  </a:lnTo>
                  <a:lnTo>
                    <a:pt x="996" y="1125"/>
                  </a:lnTo>
                  <a:lnTo>
                    <a:pt x="996" y="1128"/>
                  </a:lnTo>
                  <a:lnTo>
                    <a:pt x="997" y="1132"/>
                  </a:lnTo>
                  <a:lnTo>
                    <a:pt x="997" y="1135"/>
                  </a:lnTo>
                  <a:lnTo>
                    <a:pt x="997" y="1138"/>
                  </a:lnTo>
                  <a:lnTo>
                    <a:pt x="997" y="1142"/>
                  </a:lnTo>
                  <a:lnTo>
                    <a:pt x="997" y="1145"/>
                  </a:lnTo>
                  <a:lnTo>
                    <a:pt x="997" y="1149"/>
                  </a:lnTo>
                  <a:lnTo>
                    <a:pt x="997" y="1152"/>
                  </a:lnTo>
                  <a:lnTo>
                    <a:pt x="998" y="1155"/>
                  </a:lnTo>
                  <a:lnTo>
                    <a:pt x="998" y="1158"/>
                  </a:lnTo>
                  <a:lnTo>
                    <a:pt x="998" y="1162"/>
                  </a:lnTo>
                  <a:lnTo>
                    <a:pt x="998" y="1165"/>
                  </a:lnTo>
                  <a:lnTo>
                    <a:pt x="998" y="1168"/>
                  </a:lnTo>
                  <a:lnTo>
                    <a:pt x="998" y="1172"/>
                  </a:lnTo>
                  <a:lnTo>
                    <a:pt x="998" y="1175"/>
                  </a:lnTo>
                  <a:lnTo>
                    <a:pt x="999" y="1178"/>
                  </a:lnTo>
                  <a:lnTo>
                    <a:pt x="999" y="1181"/>
                  </a:lnTo>
                  <a:lnTo>
                    <a:pt x="999" y="1185"/>
                  </a:lnTo>
                  <a:lnTo>
                    <a:pt x="999" y="1188"/>
                  </a:lnTo>
                  <a:lnTo>
                    <a:pt x="999" y="1191"/>
                  </a:lnTo>
                  <a:lnTo>
                    <a:pt x="1000" y="1195"/>
                  </a:lnTo>
                  <a:lnTo>
                    <a:pt x="1000" y="1198"/>
                  </a:lnTo>
                  <a:lnTo>
                    <a:pt x="1000" y="1201"/>
                  </a:lnTo>
                  <a:lnTo>
                    <a:pt x="1000" y="1204"/>
                  </a:lnTo>
                  <a:lnTo>
                    <a:pt x="1000" y="1208"/>
                  </a:lnTo>
                  <a:lnTo>
                    <a:pt x="1000" y="1211"/>
                  </a:lnTo>
                  <a:lnTo>
                    <a:pt x="1000" y="1214"/>
                  </a:lnTo>
                  <a:lnTo>
                    <a:pt x="1001" y="1218"/>
                  </a:lnTo>
                  <a:lnTo>
                    <a:pt x="1001" y="1221"/>
                  </a:lnTo>
                  <a:lnTo>
                    <a:pt x="1001" y="1224"/>
                  </a:lnTo>
                  <a:lnTo>
                    <a:pt x="1001" y="1227"/>
                  </a:lnTo>
                  <a:lnTo>
                    <a:pt x="1002" y="1230"/>
                  </a:lnTo>
                  <a:lnTo>
                    <a:pt x="1002" y="1234"/>
                  </a:lnTo>
                  <a:lnTo>
                    <a:pt x="1002" y="1237"/>
                  </a:lnTo>
                  <a:lnTo>
                    <a:pt x="1002" y="1240"/>
                  </a:lnTo>
                  <a:lnTo>
                    <a:pt x="1002" y="1243"/>
                  </a:lnTo>
                  <a:lnTo>
                    <a:pt x="1002" y="1246"/>
                  </a:lnTo>
                  <a:lnTo>
                    <a:pt x="1002" y="1249"/>
                  </a:lnTo>
                  <a:lnTo>
                    <a:pt x="1003" y="1252"/>
                  </a:lnTo>
                  <a:lnTo>
                    <a:pt x="1003" y="1255"/>
                  </a:lnTo>
                  <a:lnTo>
                    <a:pt x="1003" y="1259"/>
                  </a:lnTo>
                  <a:lnTo>
                    <a:pt x="1003" y="1262"/>
                  </a:lnTo>
                  <a:lnTo>
                    <a:pt x="1003" y="1265"/>
                  </a:lnTo>
                  <a:lnTo>
                    <a:pt x="1003" y="1268"/>
                  </a:lnTo>
                  <a:lnTo>
                    <a:pt x="1003" y="1271"/>
                  </a:lnTo>
                  <a:lnTo>
                    <a:pt x="1004" y="1274"/>
                  </a:lnTo>
                  <a:lnTo>
                    <a:pt x="1004" y="1277"/>
                  </a:lnTo>
                  <a:lnTo>
                    <a:pt x="1004" y="1280"/>
                  </a:lnTo>
                  <a:lnTo>
                    <a:pt x="1004" y="1283"/>
                  </a:lnTo>
                  <a:lnTo>
                    <a:pt x="1004" y="1286"/>
                  </a:lnTo>
                  <a:lnTo>
                    <a:pt x="1005" y="1289"/>
                  </a:lnTo>
                  <a:lnTo>
                    <a:pt x="1005" y="1292"/>
                  </a:lnTo>
                  <a:lnTo>
                    <a:pt x="1005" y="1295"/>
                  </a:lnTo>
                  <a:lnTo>
                    <a:pt x="1005" y="1298"/>
                  </a:lnTo>
                  <a:lnTo>
                    <a:pt x="1005" y="1301"/>
                  </a:lnTo>
                  <a:lnTo>
                    <a:pt x="1005" y="1304"/>
                  </a:lnTo>
                  <a:lnTo>
                    <a:pt x="1005" y="1307"/>
                  </a:lnTo>
                  <a:lnTo>
                    <a:pt x="1006" y="1310"/>
                  </a:lnTo>
                  <a:lnTo>
                    <a:pt x="1006" y="1313"/>
                  </a:lnTo>
                  <a:lnTo>
                    <a:pt x="1006" y="1315"/>
                  </a:lnTo>
                  <a:lnTo>
                    <a:pt x="1006" y="1318"/>
                  </a:lnTo>
                  <a:lnTo>
                    <a:pt x="1007" y="1321"/>
                  </a:lnTo>
                  <a:lnTo>
                    <a:pt x="1007" y="1324"/>
                  </a:lnTo>
                  <a:lnTo>
                    <a:pt x="1007" y="1327"/>
                  </a:lnTo>
                  <a:lnTo>
                    <a:pt x="1007" y="1329"/>
                  </a:lnTo>
                  <a:lnTo>
                    <a:pt x="1007" y="1332"/>
                  </a:lnTo>
                  <a:lnTo>
                    <a:pt x="1007" y="1335"/>
                  </a:lnTo>
                  <a:lnTo>
                    <a:pt x="1007" y="1338"/>
                  </a:lnTo>
                  <a:lnTo>
                    <a:pt x="1008" y="1341"/>
                  </a:lnTo>
                  <a:lnTo>
                    <a:pt x="1008" y="1343"/>
                  </a:lnTo>
                  <a:lnTo>
                    <a:pt x="1008" y="1346"/>
                  </a:lnTo>
                  <a:lnTo>
                    <a:pt x="1008" y="1349"/>
                  </a:lnTo>
                  <a:lnTo>
                    <a:pt x="1008" y="1351"/>
                  </a:lnTo>
                  <a:lnTo>
                    <a:pt x="1008" y="1354"/>
                  </a:lnTo>
                  <a:lnTo>
                    <a:pt x="1008" y="1356"/>
                  </a:lnTo>
                  <a:lnTo>
                    <a:pt x="1009" y="1359"/>
                  </a:lnTo>
                  <a:lnTo>
                    <a:pt x="1009" y="1362"/>
                  </a:lnTo>
                  <a:lnTo>
                    <a:pt x="1009" y="1364"/>
                  </a:lnTo>
                  <a:lnTo>
                    <a:pt x="1009" y="1367"/>
                  </a:lnTo>
                  <a:lnTo>
                    <a:pt x="1009" y="1369"/>
                  </a:lnTo>
                  <a:lnTo>
                    <a:pt x="1010" y="1372"/>
                  </a:lnTo>
                  <a:lnTo>
                    <a:pt x="1010" y="1374"/>
                  </a:lnTo>
                  <a:lnTo>
                    <a:pt x="1010" y="1377"/>
                  </a:lnTo>
                  <a:lnTo>
                    <a:pt x="1010" y="1379"/>
                  </a:lnTo>
                  <a:lnTo>
                    <a:pt x="1010" y="1382"/>
                  </a:lnTo>
                  <a:lnTo>
                    <a:pt x="1010" y="1384"/>
                  </a:lnTo>
                  <a:lnTo>
                    <a:pt x="1011" y="1387"/>
                  </a:lnTo>
                  <a:lnTo>
                    <a:pt x="1011" y="1389"/>
                  </a:lnTo>
                  <a:lnTo>
                    <a:pt x="1011" y="1391"/>
                  </a:lnTo>
                  <a:lnTo>
                    <a:pt x="1011" y="1394"/>
                  </a:lnTo>
                  <a:lnTo>
                    <a:pt x="1011" y="1396"/>
                  </a:lnTo>
                  <a:lnTo>
                    <a:pt x="1011" y="1398"/>
                  </a:lnTo>
                  <a:lnTo>
                    <a:pt x="1011" y="1401"/>
                  </a:lnTo>
                  <a:lnTo>
                    <a:pt x="1012" y="1403"/>
                  </a:lnTo>
                  <a:lnTo>
                    <a:pt x="1012" y="1405"/>
                  </a:lnTo>
                  <a:lnTo>
                    <a:pt x="1012" y="1407"/>
                  </a:lnTo>
                  <a:lnTo>
                    <a:pt x="1012" y="1410"/>
                  </a:lnTo>
                  <a:lnTo>
                    <a:pt x="1012" y="1412"/>
                  </a:lnTo>
                  <a:lnTo>
                    <a:pt x="1013" y="1414"/>
                  </a:lnTo>
                  <a:lnTo>
                    <a:pt x="1013" y="1416"/>
                  </a:lnTo>
                  <a:lnTo>
                    <a:pt x="1013" y="1418"/>
                  </a:lnTo>
                  <a:lnTo>
                    <a:pt x="1013" y="1420"/>
                  </a:lnTo>
                  <a:lnTo>
                    <a:pt x="1013" y="1422"/>
                  </a:lnTo>
                  <a:lnTo>
                    <a:pt x="1013" y="1424"/>
                  </a:lnTo>
                  <a:lnTo>
                    <a:pt x="1013" y="1426"/>
                  </a:lnTo>
                  <a:lnTo>
                    <a:pt x="1014" y="1428"/>
                  </a:lnTo>
                  <a:lnTo>
                    <a:pt x="1014" y="1430"/>
                  </a:lnTo>
                  <a:lnTo>
                    <a:pt x="1014" y="1432"/>
                  </a:lnTo>
                  <a:lnTo>
                    <a:pt x="1014" y="1434"/>
                  </a:lnTo>
                  <a:lnTo>
                    <a:pt x="1014" y="1436"/>
                  </a:lnTo>
                  <a:lnTo>
                    <a:pt x="1015" y="1438"/>
                  </a:lnTo>
                  <a:lnTo>
                    <a:pt x="1015" y="1440"/>
                  </a:lnTo>
                  <a:lnTo>
                    <a:pt x="1015" y="1442"/>
                  </a:lnTo>
                  <a:lnTo>
                    <a:pt x="1015" y="1444"/>
                  </a:lnTo>
                  <a:lnTo>
                    <a:pt x="1015" y="1445"/>
                  </a:lnTo>
                  <a:lnTo>
                    <a:pt x="1015" y="1447"/>
                  </a:lnTo>
                  <a:lnTo>
                    <a:pt x="1016" y="1449"/>
                  </a:lnTo>
                  <a:lnTo>
                    <a:pt x="1016" y="1451"/>
                  </a:lnTo>
                  <a:lnTo>
                    <a:pt x="1016" y="1452"/>
                  </a:lnTo>
                  <a:lnTo>
                    <a:pt x="1016" y="1454"/>
                  </a:lnTo>
                  <a:lnTo>
                    <a:pt x="1016" y="1456"/>
                  </a:lnTo>
                  <a:lnTo>
                    <a:pt x="1016" y="1457"/>
                  </a:lnTo>
                  <a:lnTo>
                    <a:pt x="1016" y="1459"/>
                  </a:lnTo>
                  <a:lnTo>
                    <a:pt x="1017" y="1460"/>
                  </a:lnTo>
                  <a:lnTo>
                    <a:pt x="1017" y="1462"/>
                  </a:lnTo>
                  <a:lnTo>
                    <a:pt x="1017" y="1463"/>
                  </a:lnTo>
                  <a:lnTo>
                    <a:pt x="1017" y="1465"/>
                  </a:lnTo>
                  <a:lnTo>
                    <a:pt x="1017" y="1466"/>
                  </a:lnTo>
                  <a:lnTo>
                    <a:pt x="1018" y="1468"/>
                  </a:lnTo>
                  <a:lnTo>
                    <a:pt x="1018" y="1469"/>
                  </a:lnTo>
                  <a:lnTo>
                    <a:pt x="1018" y="1471"/>
                  </a:lnTo>
                  <a:lnTo>
                    <a:pt x="1018" y="1472"/>
                  </a:lnTo>
                  <a:lnTo>
                    <a:pt x="1018" y="1473"/>
                  </a:lnTo>
                  <a:lnTo>
                    <a:pt x="1018" y="1475"/>
                  </a:lnTo>
                  <a:lnTo>
                    <a:pt x="1018" y="1476"/>
                  </a:lnTo>
                  <a:lnTo>
                    <a:pt x="1019" y="1477"/>
                  </a:lnTo>
                  <a:lnTo>
                    <a:pt x="1019" y="1478"/>
                  </a:lnTo>
                  <a:lnTo>
                    <a:pt x="1019" y="1479"/>
                  </a:lnTo>
                  <a:lnTo>
                    <a:pt x="1019" y="1481"/>
                  </a:lnTo>
                  <a:lnTo>
                    <a:pt x="1020" y="1482"/>
                  </a:lnTo>
                  <a:lnTo>
                    <a:pt x="1020" y="1483"/>
                  </a:lnTo>
                  <a:lnTo>
                    <a:pt x="1020" y="1484"/>
                  </a:lnTo>
                  <a:lnTo>
                    <a:pt x="1020" y="1485"/>
                  </a:lnTo>
                  <a:lnTo>
                    <a:pt x="1020" y="1486"/>
                  </a:lnTo>
                  <a:lnTo>
                    <a:pt x="1020" y="1487"/>
                  </a:lnTo>
                  <a:lnTo>
                    <a:pt x="1020" y="1488"/>
                  </a:lnTo>
                  <a:lnTo>
                    <a:pt x="1021" y="1489"/>
                  </a:lnTo>
                  <a:lnTo>
                    <a:pt x="1021" y="1490"/>
                  </a:lnTo>
                  <a:lnTo>
                    <a:pt x="1021" y="1491"/>
                  </a:lnTo>
                  <a:lnTo>
                    <a:pt x="1021" y="1492"/>
                  </a:lnTo>
                  <a:lnTo>
                    <a:pt x="1021" y="1492"/>
                  </a:lnTo>
                  <a:lnTo>
                    <a:pt x="1021" y="1494"/>
                  </a:lnTo>
                  <a:lnTo>
                    <a:pt x="1021" y="1494"/>
                  </a:lnTo>
                  <a:lnTo>
                    <a:pt x="1022" y="1495"/>
                  </a:lnTo>
                  <a:lnTo>
                    <a:pt x="1022" y="1495"/>
                  </a:lnTo>
                  <a:lnTo>
                    <a:pt x="1022" y="1496"/>
                  </a:lnTo>
                  <a:lnTo>
                    <a:pt x="1022" y="1497"/>
                  </a:lnTo>
                  <a:lnTo>
                    <a:pt x="1022" y="1498"/>
                  </a:lnTo>
                  <a:lnTo>
                    <a:pt x="1023" y="1498"/>
                  </a:lnTo>
                  <a:lnTo>
                    <a:pt x="1023" y="1499"/>
                  </a:lnTo>
                  <a:lnTo>
                    <a:pt x="1023" y="1499"/>
                  </a:lnTo>
                  <a:lnTo>
                    <a:pt x="1023" y="1500"/>
                  </a:lnTo>
                  <a:lnTo>
                    <a:pt x="1023" y="1500"/>
                  </a:lnTo>
                  <a:lnTo>
                    <a:pt x="1023" y="1501"/>
                  </a:lnTo>
                  <a:lnTo>
                    <a:pt x="1023" y="1501"/>
                  </a:lnTo>
                  <a:lnTo>
                    <a:pt x="1024" y="1502"/>
                  </a:lnTo>
                  <a:lnTo>
                    <a:pt x="1024" y="1502"/>
                  </a:lnTo>
                  <a:lnTo>
                    <a:pt x="1024" y="1502"/>
                  </a:lnTo>
                  <a:lnTo>
                    <a:pt x="1024" y="1503"/>
                  </a:lnTo>
                  <a:lnTo>
                    <a:pt x="1025" y="1503"/>
                  </a:lnTo>
                  <a:lnTo>
                    <a:pt x="1025" y="1503"/>
                  </a:lnTo>
                  <a:lnTo>
                    <a:pt x="1025" y="1504"/>
                  </a:lnTo>
                  <a:lnTo>
                    <a:pt x="1025" y="1504"/>
                  </a:lnTo>
                  <a:lnTo>
                    <a:pt x="1025" y="1504"/>
                  </a:lnTo>
                  <a:lnTo>
                    <a:pt x="1025" y="1504"/>
                  </a:lnTo>
                  <a:lnTo>
                    <a:pt x="1025" y="1504"/>
                  </a:lnTo>
                  <a:lnTo>
                    <a:pt x="1026" y="1504"/>
                  </a:lnTo>
                  <a:lnTo>
                    <a:pt x="1026" y="1504"/>
                  </a:lnTo>
                  <a:lnTo>
                    <a:pt x="1026" y="1504"/>
                  </a:lnTo>
                  <a:lnTo>
                    <a:pt x="1026" y="1504"/>
                  </a:lnTo>
                  <a:lnTo>
                    <a:pt x="1026" y="1504"/>
                  </a:lnTo>
                  <a:lnTo>
                    <a:pt x="1026" y="1504"/>
                  </a:lnTo>
                  <a:lnTo>
                    <a:pt x="1026" y="1504"/>
                  </a:lnTo>
                  <a:lnTo>
                    <a:pt x="1027" y="1504"/>
                  </a:lnTo>
                  <a:lnTo>
                    <a:pt x="1027" y="1504"/>
                  </a:lnTo>
                  <a:lnTo>
                    <a:pt x="1027" y="1503"/>
                  </a:lnTo>
                  <a:lnTo>
                    <a:pt x="1027" y="1503"/>
                  </a:lnTo>
                  <a:lnTo>
                    <a:pt x="1027" y="1503"/>
                  </a:lnTo>
                  <a:lnTo>
                    <a:pt x="1028" y="1502"/>
                  </a:lnTo>
                  <a:lnTo>
                    <a:pt x="1028" y="1502"/>
                  </a:lnTo>
                  <a:lnTo>
                    <a:pt x="1028" y="1502"/>
                  </a:lnTo>
                  <a:lnTo>
                    <a:pt x="1028" y="1501"/>
                  </a:lnTo>
                  <a:lnTo>
                    <a:pt x="1028" y="1501"/>
                  </a:lnTo>
                  <a:lnTo>
                    <a:pt x="1028" y="1500"/>
                  </a:lnTo>
                  <a:lnTo>
                    <a:pt x="1028" y="1500"/>
                  </a:lnTo>
                  <a:lnTo>
                    <a:pt x="1029" y="1499"/>
                  </a:lnTo>
                  <a:lnTo>
                    <a:pt x="1029" y="1499"/>
                  </a:lnTo>
                  <a:lnTo>
                    <a:pt x="1029" y="1498"/>
                  </a:lnTo>
                  <a:lnTo>
                    <a:pt x="1029" y="1498"/>
                  </a:lnTo>
                  <a:lnTo>
                    <a:pt x="1030" y="1497"/>
                  </a:lnTo>
                  <a:lnTo>
                    <a:pt x="1030" y="1496"/>
                  </a:lnTo>
                  <a:lnTo>
                    <a:pt x="1030" y="1495"/>
                  </a:lnTo>
                  <a:lnTo>
                    <a:pt x="1030" y="1495"/>
                  </a:lnTo>
                  <a:lnTo>
                    <a:pt x="1030" y="1494"/>
                  </a:lnTo>
                  <a:lnTo>
                    <a:pt x="1030" y="1493"/>
                  </a:lnTo>
                  <a:lnTo>
                    <a:pt x="1030" y="1492"/>
                  </a:lnTo>
                  <a:lnTo>
                    <a:pt x="1031" y="1492"/>
                  </a:lnTo>
                  <a:lnTo>
                    <a:pt x="1031" y="1491"/>
                  </a:lnTo>
                  <a:lnTo>
                    <a:pt x="1031" y="1490"/>
                  </a:lnTo>
                  <a:lnTo>
                    <a:pt x="1031" y="1489"/>
                  </a:lnTo>
                  <a:lnTo>
                    <a:pt x="1031" y="1488"/>
                  </a:lnTo>
                  <a:lnTo>
                    <a:pt x="1031" y="1487"/>
                  </a:lnTo>
                  <a:lnTo>
                    <a:pt x="1031" y="1486"/>
                  </a:lnTo>
                  <a:lnTo>
                    <a:pt x="1032" y="1485"/>
                  </a:lnTo>
                  <a:lnTo>
                    <a:pt x="1032" y="1484"/>
                  </a:lnTo>
                  <a:lnTo>
                    <a:pt x="1032" y="1482"/>
                  </a:lnTo>
                  <a:lnTo>
                    <a:pt x="1032" y="1481"/>
                  </a:lnTo>
                  <a:lnTo>
                    <a:pt x="1032" y="1480"/>
                  </a:lnTo>
                  <a:lnTo>
                    <a:pt x="1033" y="1479"/>
                  </a:lnTo>
                  <a:lnTo>
                    <a:pt x="1033" y="1477"/>
                  </a:lnTo>
                  <a:lnTo>
                    <a:pt x="1033" y="1476"/>
                  </a:lnTo>
                  <a:lnTo>
                    <a:pt x="1033" y="1475"/>
                  </a:lnTo>
                  <a:lnTo>
                    <a:pt x="1033" y="1474"/>
                  </a:lnTo>
                  <a:lnTo>
                    <a:pt x="1033" y="1472"/>
                  </a:lnTo>
                  <a:lnTo>
                    <a:pt x="1033" y="1471"/>
                  </a:lnTo>
                  <a:lnTo>
                    <a:pt x="1034" y="1469"/>
                  </a:lnTo>
                  <a:lnTo>
                    <a:pt x="1034" y="1468"/>
                  </a:lnTo>
                  <a:lnTo>
                    <a:pt x="1034" y="1466"/>
                  </a:lnTo>
                  <a:lnTo>
                    <a:pt x="1034" y="1465"/>
                  </a:lnTo>
                  <a:lnTo>
                    <a:pt x="1035" y="1463"/>
                  </a:lnTo>
                  <a:lnTo>
                    <a:pt x="1035" y="1462"/>
                  </a:lnTo>
                  <a:lnTo>
                    <a:pt x="1035" y="1460"/>
                  </a:lnTo>
                  <a:lnTo>
                    <a:pt x="1035" y="1458"/>
                  </a:lnTo>
                  <a:lnTo>
                    <a:pt x="1035" y="1457"/>
                  </a:lnTo>
                  <a:lnTo>
                    <a:pt x="1035" y="1455"/>
                  </a:lnTo>
                  <a:lnTo>
                    <a:pt x="1035" y="1453"/>
                  </a:lnTo>
                  <a:lnTo>
                    <a:pt x="1036" y="1451"/>
                  </a:lnTo>
                  <a:lnTo>
                    <a:pt x="1036" y="1450"/>
                  </a:lnTo>
                  <a:lnTo>
                    <a:pt x="1036" y="1448"/>
                  </a:lnTo>
                  <a:lnTo>
                    <a:pt x="1036" y="1446"/>
                  </a:lnTo>
                  <a:lnTo>
                    <a:pt x="1036" y="1444"/>
                  </a:lnTo>
                  <a:lnTo>
                    <a:pt x="1036" y="1442"/>
                  </a:lnTo>
                  <a:lnTo>
                    <a:pt x="1036" y="1440"/>
                  </a:lnTo>
                  <a:lnTo>
                    <a:pt x="1037" y="1438"/>
                  </a:lnTo>
                  <a:lnTo>
                    <a:pt x="1037" y="1436"/>
                  </a:lnTo>
                  <a:lnTo>
                    <a:pt x="1037" y="1434"/>
                  </a:lnTo>
                  <a:lnTo>
                    <a:pt x="1037" y="1432"/>
                  </a:lnTo>
                  <a:lnTo>
                    <a:pt x="1037" y="1430"/>
                  </a:lnTo>
                  <a:lnTo>
                    <a:pt x="1038" y="1428"/>
                  </a:lnTo>
                  <a:lnTo>
                    <a:pt x="1038" y="1426"/>
                  </a:lnTo>
                  <a:lnTo>
                    <a:pt x="1038" y="1423"/>
                  </a:lnTo>
                  <a:lnTo>
                    <a:pt x="1038" y="1421"/>
                  </a:lnTo>
                  <a:lnTo>
                    <a:pt x="1038" y="1419"/>
                  </a:lnTo>
                  <a:lnTo>
                    <a:pt x="1038" y="1417"/>
                  </a:lnTo>
                  <a:lnTo>
                    <a:pt x="1038" y="1414"/>
                  </a:lnTo>
                  <a:lnTo>
                    <a:pt x="1039" y="1412"/>
                  </a:lnTo>
                  <a:lnTo>
                    <a:pt x="1039" y="1410"/>
                  </a:lnTo>
                  <a:lnTo>
                    <a:pt x="1039" y="1407"/>
                  </a:lnTo>
                  <a:lnTo>
                    <a:pt x="1039" y="1405"/>
                  </a:lnTo>
                  <a:lnTo>
                    <a:pt x="1039" y="1402"/>
                  </a:lnTo>
                  <a:lnTo>
                    <a:pt x="1039" y="1400"/>
                  </a:lnTo>
                  <a:lnTo>
                    <a:pt x="1040" y="1397"/>
                  </a:lnTo>
                  <a:lnTo>
                    <a:pt x="1040" y="1395"/>
                  </a:lnTo>
                  <a:lnTo>
                    <a:pt x="1040" y="1392"/>
                  </a:lnTo>
                  <a:lnTo>
                    <a:pt x="1040" y="1390"/>
                  </a:lnTo>
                  <a:lnTo>
                    <a:pt x="1040" y="1387"/>
                  </a:lnTo>
                  <a:lnTo>
                    <a:pt x="1041" y="1385"/>
                  </a:lnTo>
                  <a:lnTo>
                    <a:pt x="1041" y="1382"/>
                  </a:lnTo>
                  <a:lnTo>
                    <a:pt x="1041" y="1379"/>
                  </a:lnTo>
                  <a:lnTo>
                    <a:pt x="1041" y="1377"/>
                  </a:lnTo>
                  <a:lnTo>
                    <a:pt x="1041" y="1374"/>
                  </a:lnTo>
                  <a:lnTo>
                    <a:pt x="1041" y="1371"/>
                  </a:lnTo>
                  <a:lnTo>
                    <a:pt x="1041" y="1368"/>
                  </a:lnTo>
                  <a:lnTo>
                    <a:pt x="1042" y="1365"/>
                  </a:lnTo>
                  <a:lnTo>
                    <a:pt x="1042" y="1362"/>
                  </a:lnTo>
                  <a:lnTo>
                    <a:pt x="1042" y="1359"/>
                  </a:lnTo>
                  <a:lnTo>
                    <a:pt x="1042" y="1357"/>
                  </a:lnTo>
                  <a:lnTo>
                    <a:pt x="1042" y="1354"/>
                  </a:lnTo>
                  <a:lnTo>
                    <a:pt x="1043" y="1351"/>
                  </a:lnTo>
                  <a:lnTo>
                    <a:pt x="1043" y="1348"/>
                  </a:lnTo>
                  <a:lnTo>
                    <a:pt x="1043" y="1345"/>
                  </a:lnTo>
                  <a:lnTo>
                    <a:pt x="1043" y="1342"/>
                  </a:lnTo>
                  <a:lnTo>
                    <a:pt x="1043" y="1339"/>
                  </a:lnTo>
                  <a:lnTo>
                    <a:pt x="1043" y="1336"/>
                  </a:lnTo>
                  <a:lnTo>
                    <a:pt x="1044" y="1333"/>
                  </a:lnTo>
                  <a:lnTo>
                    <a:pt x="1044" y="1329"/>
                  </a:lnTo>
                  <a:lnTo>
                    <a:pt x="1044" y="1326"/>
                  </a:lnTo>
                  <a:lnTo>
                    <a:pt x="1044" y="1323"/>
                  </a:lnTo>
                  <a:lnTo>
                    <a:pt x="1044" y="1320"/>
                  </a:lnTo>
                  <a:lnTo>
                    <a:pt x="1044" y="1316"/>
                  </a:lnTo>
                  <a:lnTo>
                    <a:pt x="1044" y="1313"/>
                  </a:lnTo>
                  <a:lnTo>
                    <a:pt x="1045" y="1310"/>
                  </a:lnTo>
                  <a:lnTo>
                    <a:pt x="1045" y="1307"/>
                  </a:lnTo>
                  <a:lnTo>
                    <a:pt x="1045" y="1303"/>
                  </a:lnTo>
                  <a:lnTo>
                    <a:pt x="1045" y="1300"/>
                  </a:lnTo>
                  <a:lnTo>
                    <a:pt x="1045" y="1297"/>
                  </a:lnTo>
                  <a:lnTo>
                    <a:pt x="1046" y="1293"/>
                  </a:lnTo>
                  <a:lnTo>
                    <a:pt x="1046" y="1290"/>
                  </a:lnTo>
                  <a:lnTo>
                    <a:pt x="1046" y="1287"/>
                  </a:lnTo>
                  <a:lnTo>
                    <a:pt x="1046" y="1283"/>
                  </a:lnTo>
                  <a:lnTo>
                    <a:pt x="1046" y="1280"/>
                  </a:lnTo>
                  <a:lnTo>
                    <a:pt x="1046" y="1276"/>
                  </a:lnTo>
                  <a:lnTo>
                    <a:pt x="1046" y="1273"/>
                  </a:lnTo>
                  <a:lnTo>
                    <a:pt x="1047" y="1269"/>
                  </a:lnTo>
                  <a:lnTo>
                    <a:pt x="1047" y="1265"/>
                  </a:lnTo>
                  <a:lnTo>
                    <a:pt x="1047" y="1262"/>
                  </a:lnTo>
                  <a:lnTo>
                    <a:pt x="1047" y="1258"/>
                  </a:lnTo>
                  <a:lnTo>
                    <a:pt x="1048" y="1255"/>
                  </a:lnTo>
                  <a:lnTo>
                    <a:pt x="1048" y="1251"/>
                  </a:lnTo>
                  <a:lnTo>
                    <a:pt x="1048" y="1247"/>
                  </a:lnTo>
                  <a:lnTo>
                    <a:pt x="1048" y="1244"/>
                  </a:lnTo>
                  <a:lnTo>
                    <a:pt x="1048" y="1240"/>
                  </a:lnTo>
                  <a:lnTo>
                    <a:pt x="1048" y="1236"/>
                  </a:lnTo>
                  <a:lnTo>
                    <a:pt x="1048" y="1232"/>
                  </a:lnTo>
                  <a:lnTo>
                    <a:pt x="1049" y="1229"/>
                  </a:lnTo>
                  <a:lnTo>
                    <a:pt x="1049" y="1225"/>
                  </a:lnTo>
                  <a:lnTo>
                    <a:pt x="1049" y="1221"/>
                  </a:lnTo>
                  <a:lnTo>
                    <a:pt x="1049" y="1217"/>
                  </a:lnTo>
                  <a:lnTo>
                    <a:pt x="1049" y="1213"/>
                  </a:lnTo>
                  <a:lnTo>
                    <a:pt x="1049" y="1209"/>
                  </a:lnTo>
                  <a:lnTo>
                    <a:pt x="1049" y="1206"/>
                  </a:lnTo>
                  <a:lnTo>
                    <a:pt x="1050" y="1202"/>
                  </a:lnTo>
                  <a:lnTo>
                    <a:pt x="1050" y="1198"/>
                  </a:lnTo>
                  <a:lnTo>
                    <a:pt x="1050" y="1194"/>
                  </a:lnTo>
                  <a:lnTo>
                    <a:pt x="1050" y="1190"/>
                  </a:lnTo>
                  <a:lnTo>
                    <a:pt x="1050" y="1186"/>
                  </a:lnTo>
                  <a:lnTo>
                    <a:pt x="1051" y="1182"/>
                  </a:lnTo>
                  <a:lnTo>
                    <a:pt x="1051" y="1178"/>
                  </a:lnTo>
                  <a:lnTo>
                    <a:pt x="1051" y="1174"/>
                  </a:lnTo>
                  <a:lnTo>
                    <a:pt x="1051" y="1170"/>
                  </a:lnTo>
                  <a:lnTo>
                    <a:pt x="1051" y="1166"/>
                  </a:lnTo>
                  <a:lnTo>
                    <a:pt x="1051" y="1162"/>
                  </a:lnTo>
                  <a:lnTo>
                    <a:pt x="1051" y="1158"/>
                  </a:lnTo>
                  <a:lnTo>
                    <a:pt x="1052" y="1154"/>
                  </a:lnTo>
                  <a:lnTo>
                    <a:pt x="1052" y="1150"/>
                  </a:lnTo>
                  <a:lnTo>
                    <a:pt x="1052" y="1145"/>
                  </a:lnTo>
                  <a:lnTo>
                    <a:pt x="1052" y="1142"/>
                  </a:lnTo>
                  <a:lnTo>
                    <a:pt x="1053" y="1137"/>
                  </a:lnTo>
                  <a:lnTo>
                    <a:pt x="1053" y="1133"/>
                  </a:lnTo>
                  <a:lnTo>
                    <a:pt x="1053" y="1129"/>
                  </a:lnTo>
                  <a:lnTo>
                    <a:pt x="1053" y="1125"/>
                  </a:lnTo>
                  <a:lnTo>
                    <a:pt x="1053" y="1121"/>
                  </a:lnTo>
                  <a:lnTo>
                    <a:pt x="1053" y="1116"/>
                  </a:lnTo>
                  <a:lnTo>
                    <a:pt x="1053" y="1112"/>
                  </a:lnTo>
                  <a:lnTo>
                    <a:pt x="1054" y="1108"/>
                  </a:lnTo>
                  <a:lnTo>
                    <a:pt x="1054" y="1104"/>
                  </a:lnTo>
                  <a:lnTo>
                    <a:pt x="1054" y="1099"/>
                  </a:lnTo>
                  <a:lnTo>
                    <a:pt x="1054" y="1095"/>
                  </a:lnTo>
                  <a:lnTo>
                    <a:pt x="1054" y="1091"/>
                  </a:lnTo>
                  <a:lnTo>
                    <a:pt x="1054" y="1086"/>
                  </a:lnTo>
                  <a:lnTo>
                    <a:pt x="1054" y="1082"/>
                  </a:lnTo>
                  <a:lnTo>
                    <a:pt x="1055" y="1078"/>
                  </a:lnTo>
                  <a:lnTo>
                    <a:pt x="1055" y="1073"/>
                  </a:lnTo>
                  <a:lnTo>
                    <a:pt x="1055" y="1069"/>
                  </a:lnTo>
                  <a:lnTo>
                    <a:pt x="1055" y="1065"/>
                  </a:lnTo>
                  <a:lnTo>
                    <a:pt x="1055" y="1060"/>
                  </a:lnTo>
                  <a:lnTo>
                    <a:pt x="1056" y="1056"/>
                  </a:lnTo>
                  <a:lnTo>
                    <a:pt x="1056" y="1052"/>
                  </a:lnTo>
                  <a:lnTo>
                    <a:pt x="1056" y="1047"/>
                  </a:lnTo>
                  <a:lnTo>
                    <a:pt x="1056" y="1043"/>
                  </a:lnTo>
                  <a:lnTo>
                    <a:pt x="1056" y="1038"/>
                  </a:lnTo>
                  <a:lnTo>
                    <a:pt x="1056" y="1034"/>
                  </a:lnTo>
                  <a:lnTo>
                    <a:pt x="1056" y="1030"/>
                  </a:lnTo>
                  <a:lnTo>
                    <a:pt x="1057" y="1025"/>
                  </a:lnTo>
                  <a:lnTo>
                    <a:pt x="1057" y="1021"/>
                  </a:lnTo>
                  <a:lnTo>
                    <a:pt x="1057" y="1016"/>
                  </a:lnTo>
                  <a:lnTo>
                    <a:pt x="1057" y="1012"/>
                  </a:lnTo>
                  <a:lnTo>
                    <a:pt x="1058" y="1007"/>
                  </a:lnTo>
                  <a:lnTo>
                    <a:pt x="1058" y="1003"/>
                  </a:lnTo>
                  <a:lnTo>
                    <a:pt x="1058" y="999"/>
                  </a:lnTo>
                  <a:lnTo>
                    <a:pt x="1058" y="994"/>
                  </a:lnTo>
                  <a:lnTo>
                    <a:pt x="1058" y="989"/>
                  </a:lnTo>
                  <a:lnTo>
                    <a:pt x="1058" y="985"/>
                  </a:lnTo>
                  <a:lnTo>
                    <a:pt x="1058" y="981"/>
                  </a:lnTo>
                  <a:lnTo>
                    <a:pt x="1059" y="976"/>
                  </a:lnTo>
                  <a:lnTo>
                    <a:pt x="1059" y="972"/>
                  </a:lnTo>
                  <a:lnTo>
                    <a:pt x="1059" y="967"/>
                  </a:lnTo>
                  <a:lnTo>
                    <a:pt x="1059" y="963"/>
                  </a:lnTo>
                  <a:lnTo>
                    <a:pt x="1059" y="958"/>
                  </a:lnTo>
                  <a:lnTo>
                    <a:pt x="1059" y="953"/>
                  </a:lnTo>
                  <a:lnTo>
                    <a:pt x="1059" y="949"/>
                  </a:lnTo>
                  <a:lnTo>
                    <a:pt x="1060" y="945"/>
                  </a:lnTo>
                  <a:lnTo>
                    <a:pt x="1060" y="940"/>
                  </a:lnTo>
                  <a:lnTo>
                    <a:pt x="1060" y="935"/>
                  </a:lnTo>
                  <a:lnTo>
                    <a:pt x="1060" y="931"/>
                  </a:lnTo>
                  <a:lnTo>
                    <a:pt x="1060" y="927"/>
                  </a:lnTo>
                  <a:lnTo>
                    <a:pt x="1061" y="922"/>
                  </a:lnTo>
                  <a:lnTo>
                    <a:pt x="1061" y="917"/>
                  </a:lnTo>
                  <a:lnTo>
                    <a:pt x="1061" y="913"/>
                  </a:lnTo>
                  <a:lnTo>
                    <a:pt x="1061" y="908"/>
                  </a:lnTo>
                  <a:lnTo>
                    <a:pt x="1061" y="904"/>
                  </a:lnTo>
                  <a:lnTo>
                    <a:pt x="1061" y="899"/>
                  </a:lnTo>
                  <a:lnTo>
                    <a:pt x="1061" y="895"/>
                  </a:lnTo>
                  <a:lnTo>
                    <a:pt x="1062" y="890"/>
                  </a:lnTo>
                  <a:lnTo>
                    <a:pt x="1062" y="886"/>
                  </a:lnTo>
                  <a:lnTo>
                    <a:pt x="1062" y="881"/>
                  </a:lnTo>
                  <a:lnTo>
                    <a:pt x="1062" y="876"/>
                  </a:lnTo>
                  <a:lnTo>
                    <a:pt x="1063" y="872"/>
                  </a:lnTo>
                  <a:lnTo>
                    <a:pt x="1063" y="868"/>
                  </a:lnTo>
                  <a:lnTo>
                    <a:pt x="1063" y="863"/>
                  </a:lnTo>
                  <a:lnTo>
                    <a:pt x="1063" y="858"/>
                  </a:lnTo>
                  <a:lnTo>
                    <a:pt x="1063" y="854"/>
                  </a:lnTo>
                  <a:lnTo>
                    <a:pt x="1063" y="849"/>
                  </a:lnTo>
                  <a:lnTo>
                    <a:pt x="1063" y="845"/>
                  </a:lnTo>
                  <a:lnTo>
                    <a:pt x="1064" y="840"/>
                  </a:lnTo>
                  <a:lnTo>
                    <a:pt x="1064" y="836"/>
                  </a:lnTo>
                  <a:lnTo>
                    <a:pt x="1064" y="831"/>
                  </a:lnTo>
                  <a:lnTo>
                    <a:pt x="1064" y="827"/>
                  </a:lnTo>
                  <a:lnTo>
                    <a:pt x="1064" y="822"/>
                  </a:lnTo>
                  <a:lnTo>
                    <a:pt x="1064" y="818"/>
                  </a:lnTo>
                  <a:lnTo>
                    <a:pt x="1064" y="813"/>
                  </a:lnTo>
                  <a:lnTo>
                    <a:pt x="1065" y="808"/>
                  </a:lnTo>
                  <a:lnTo>
                    <a:pt x="1065" y="804"/>
                  </a:lnTo>
                  <a:lnTo>
                    <a:pt x="1065" y="800"/>
                  </a:lnTo>
                  <a:lnTo>
                    <a:pt x="1065" y="795"/>
                  </a:lnTo>
                  <a:lnTo>
                    <a:pt x="1065" y="791"/>
                  </a:lnTo>
                  <a:lnTo>
                    <a:pt x="1066" y="786"/>
                  </a:lnTo>
                  <a:lnTo>
                    <a:pt x="1066" y="782"/>
                  </a:lnTo>
                  <a:lnTo>
                    <a:pt x="1066" y="777"/>
                  </a:lnTo>
                  <a:lnTo>
                    <a:pt x="1066" y="773"/>
                  </a:lnTo>
                  <a:lnTo>
                    <a:pt x="1066" y="769"/>
                  </a:lnTo>
                  <a:lnTo>
                    <a:pt x="1066" y="764"/>
                  </a:lnTo>
                  <a:lnTo>
                    <a:pt x="1066" y="760"/>
                  </a:lnTo>
                  <a:lnTo>
                    <a:pt x="1067" y="755"/>
                  </a:lnTo>
                  <a:lnTo>
                    <a:pt x="1067" y="751"/>
                  </a:lnTo>
                  <a:lnTo>
                    <a:pt x="1067" y="746"/>
                  </a:lnTo>
                  <a:lnTo>
                    <a:pt x="1067" y="742"/>
                  </a:lnTo>
                  <a:lnTo>
                    <a:pt x="1067" y="738"/>
                  </a:lnTo>
                  <a:lnTo>
                    <a:pt x="1067" y="733"/>
                  </a:lnTo>
                  <a:lnTo>
                    <a:pt x="1067" y="729"/>
                  </a:lnTo>
                  <a:lnTo>
                    <a:pt x="1068" y="725"/>
                  </a:lnTo>
                  <a:lnTo>
                    <a:pt x="1068" y="720"/>
                  </a:lnTo>
                  <a:lnTo>
                    <a:pt x="1068" y="716"/>
                  </a:lnTo>
                  <a:lnTo>
                    <a:pt x="1068" y="712"/>
                  </a:lnTo>
                  <a:lnTo>
                    <a:pt x="1069" y="708"/>
                  </a:lnTo>
                  <a:lnTo>
                    <a:pt x="1069" y="703"/>
                  </a:lnTo>
                  <a:lnTo>
                    <a:pt x="1069" y="699"/>
                  </a:lnTo>
                  <a:lnTo>
                    <a:pt x="1069" y="695"/>
                  </a:lnTo>
                  <a:lnTo>
                    <a:pt x="1069" y="690"/>
                  </a:lnTo>
                  <a:lnTo>
                    <a:pt x="1069" y="686"/>
                  </a:lnTo>
                  <a:lnTo>
                    <a:pt x="1069" y="682"/>
                  </a:lnTo>
                  <a:lnTo>
                    <a:pt x="1070" y="678"/>
                  </a:lnTo>
                  <a:lnTo>
                    <a:pt x="1070" y="674"/>
                  </a:lnTo>
                  <a:lnTo>
                    <a:pt x="1070" y="669"/>
                  </a:lnTo>
                  <a:lnTo>
                    <a:pt x="1070" y="666"/>
                  </a:lnTo>
                  <a:lnTo>
                    <a:pt x="1070" y="661"/>
                  </a:lnTo>
                  <a:lnTo>
                    <a:pt x="1071" y="657"/>
                  </a:lnTo>
                  <a:lnTo>
                    <a:pt x="1071" y="653"/>
                  </a:lnTo>
                  <a:lnTo>
                    <a:pt x="1071" y="649"/>
                  </a:lnTo>
                  <a:lnTo>
                    <a:pt x="1071" y="645"/>
                  </a:lnTo>
                  <a:lnTo>
                    <a:pt x="1071" y="641"/>
                  </a:lnTo>
                  <a:lnTo>
                    <a:pt x="1071" y="637"/>
                  </a:lnTo>
                  <a:lnTo>
                    <a:pt x="1071" y="633"/>
                  </a:lnTo>
                  <a:lnTo>
                    <a:pt x="1072" y="629"/>
                  </a:lnTo>
                  <a:lnTo>
                    <a:pt x="1072" y="624"/>
                  </a:lnTo>
                  <a:lnTo>
                    <a:pt x="1072" y="621"/>
                  </a:lnTo>
                  <a:lnTo>
                    <a:pt x="1072" y="617"/>
                  </a:lnTo>
                  <a:lnTo>
                    <a:pt x="1072" y="613"/>
                  </a:lnTo>
                  <a:lnTo>
                    <a:pt x="1072" y="609"/>
                  </a:lnTo>
                  <a:lnTo>
                    <a:pt x="1073" y="605"/>
                  </a:lnTo>
                  <a:lnTo>
                    <a:pt x="1073" y="601"/>
                  </a:lnTo>
                  <a:lnTo>
                    <a:pt x="1073" y="597"/>
                  </a:lnTo>
                  <a:lnTo>
                    <a:pt x="1073" y="593"/>
                  </a:lnTo>
                  <a:lnTo>
                    <a:pt x="1073" y="590"/>
                  </a:lnTo>
                  <a:lnTo>
                    <a:pt x="1074" y="586"/>
                  </a:lnTo>
                  <a:lnTo>
                    <a:pt x="1074" y="582"/>
                  </a:lnTo>
                  <a:lnTo>
                    <a:pt x="1074" y="578"/>
                  </a:lnTo>
                  <a:lnTo>
                    <a:pt x="1074" y="574"/>
                  </a:lnTo>
                  <a:lnTo>
                    <a:pt x="1074" y="570"/>
                  </a:lnTo>
                  <a:lnTo>
                    <a:pt x="1074" y="567"/>
                  </a:lnTo>
                  <a:lnTo>
                    <a:pt x="1074" y="563"/>
                  </a:lnTo>
                  <a:lnTo>
                    <a:pt x="1075" y="559"/>
                  </a:lnTo>
                  <a:lnTo>
                    <a:pt x="1075" y="556"/>
                  </a:lnTo>
                  <a:lnTo>
                    <a:pt x="1075" y="552"/>
                  </a:lnTo>
                  <a:lnTo>
                    <a:pt x="1075" y="549"/>
                  </a:lnTo>
                  <a:lnTo>
                    <a:pt x="1075" y="545"/>
                  </a:lnTo>
                  <a:lnTo>
                    <a:pt x="1076" y="541"/>
                  </a:lnTo>
                  <a:lnTo>
                    <a:pt x="1076" y="538"/>
                  </a:lnTo>
                  <a:lnTo>
                    <a:pt x="1076" y="534"/>
                  </a:lnTo>
                  <a:lnTo>
                    <a:pt x="1076" y="531"/>
                  </a:lnTo>
                  <a:lnTo>
                    <a:pt x="1076" y="527"/>
                  </a:lnTo>
                  <a:lnTo>
                    <a:pt x="1076" y="524"/>
                  </a:lnTo>
                  <a:lnTo>
                    <a:pt x="1077" y="521"/>
                  </a:lnTo>
                  <a:lnTo>
                    <a:pt x="1077" y="517"/>
                  </a:lnTo>
                  <a:lnTo>
                    <a:pt x="1077" y="514"/>
                  </a:lnTo>
                  <a:lnTo>
                    <a:pt x="1077" y="511"/>
                  </a:lnTo>
                  <a:lnTo>
                    <a:pt x="1077" y="507"/>
                  </a:lnTo>
                  <a:lnTo>
                    <a:pt x="1077" y="504"/>
                  </a:lnTo>
                  <a:lnTo>
                    <a:pt x="1077" y="501"/>
                  </a:lnTo>
                  <a:lnTo>
                    <a:pt x="1078" y="497"/>
                  </a:lnTo>
                  <a:lnTo>
                    <a:pt x="1078" y="494"/>
                  </a:lnTo>
                  <a:lnTo>
                    <a:pt x="1078" y="491"/>
                  </a:lnTo>
                  <a:lnTo>
                    <a:pt x="1078" y="488"/>
                  </a:lnTo>
                  <a:lnTo>
                    <a:pt x="1078" y="485"/>
                  </a:lnTo>
                  <a:lnTo>
                    <a:pt x="1079" y="481"/>
                  </a:lnTo>
                  <a:lnTo>
                    <a:pt x="1079" y="478"/>
                  </a:lnTo>
                  <a:lnTo>
                    <a:pt x="1079" y="475"/>
                  </a:lnTo>
                  <a:lnTo>
                    <a:pt x="1079" y="472"/>
                  </a:lnTo>
                  <a:lnTo>
                    <a:pt x="1079" y="469"/>
                  </a:lnTo>
                  <a:lnTo>
                    <a:pt x="1079" y="467"/>
                  </a:lnTo>
                  <a:lnTo>
                    <a:pt x="1079" y="463"/>
                  </a:lnTo>
                  <a:lnTo>
                    <a:pt x="1080" y="460"/>
                  </a:lnTo>
                  <a:lnTo>
                    <a:pt x="1080" y="458"/>
                  </a:lnTo>
                  <a:lnTo>
                    <a:pt x="1080" y="455"/>
                  </a:lnTo>
                  <a:lnTo>
                    <a:pt x="1080" y="452"/>
                  </a:lnTo>
                  <a:lnTo>
                    <a:pt x="1081" y="449"/>
                  </a:lnTo>
                  <a:lnTo>
                    <a:pt x="1081" y="446"/>
                  </a:lnTo>
                  <a:lnTo>
                    <a:pt x="1081" y="444"/>
                  </a:lnTo>
                  <a:lnTo>
                    <a:pt x="1081" y="441"/>
                  </a:lnTo>
                  <a:lnTo>
                    <a:pt x="1081" y="438"/>
                  </a:lnTo>
                  <a:lnTo>
                    <a:pt x="1081" y="435"/>
                  </a:lnTo>
                  <a:lnTo>
                    <a:pt x="1081" y="433"/>
                  </a:lnTo>
                  <a:lnTo>
                    <a:pt x="1082" y="431"/>
                  </a:lnTo>
                  <a:lnTo>
                    <a:pt x="1082" y="428"/>
                  </a:lnTo>
                  <a:lnTo>
                    <a:pt x="1082" y="425"/>
                  </a:lnTo>
                  <a:lnTo>
                    <a:pt x="1082" y="423"/>
                  </a:lnTo>
                  <a:lnTo>
                    <a:pt x="1082" y="420"/>
                  </a:lnTo>
                  <a:lnTo>
                    <a:pt x="1082" y="418"/>
                  </a:lnTo>
                  <a:lnTo>
                    <a:pt x="1082" y="416"/>
                  </a:lnTo>
                  <a:lnTo>
                    <a:pt x="1083" y="413"/>
                  </a:lnTo>
                  <a:lnTo>
                    <a:pt x="1083" y="411"/>
                  </a:lnTo>
                  <a:lnTo>
                    <a:pt x="1083" y="408"/>
                  </a:lnTo>
                  <a:lnTo>
                    <a:pt x="1083" y="406"/>
                  </a:lnTo>
                  <a:lnTo>
                    <a:pt x="1083" y="404"/>
                  </a:lnTo>
                  <a:lnTo>
                    <a:pt x="1084" y="402"/>
                  </a:lnTo>
                  <a:lnTo>
                    <a:pt x="1084" y="399"/>
                  </a:lnTo>
                  <a:lnTo>
                    <a:pt x="1084" y="398"/>
                  </a:lnTo>
                  <a:lnTo>
                    <a:pt x="1084" y="395"/>
                  </a:lnTo>
                  <a:lnTo>
                    <a:pt x="1084" y="393"/>
                  </a:lnTo>
                  <a:lnTo>
                    <a:pt x="1084" y="391"/>
                  </a:lnTo>
                  <a:lnTo>
                    <a:pt x="1084" y="389"/>
                  </a:lnTo>
                  <a:lnTo>
                    <a:pt x="1085" y="387"/>
                  </a:lnTo>
                  <a:lnTo>
                    <a:pt x="1085" y="385"/>
                  </a:lnTo>
                  <a:lnTo>
                    <a:pt x="1085" y="383"/>
                  </a:lnTo>
                  <a:lnTo>
                    <a:pt x="1085" y="381"/>
                  </a:lnTo>
                  <a:lnTo>
                    <a:pt x="1086" y="380"/>
                  </a:lnTo>
                  <a:lnTo>
                    <a:pt x="1086" y="378"/>
                  </a:lnTo>
                  <a:lnTo>
                    <a:pt x="1086" y="376"/>
                  </a:lnTo>
                  <a:lnTo>
                    <a:pt x="1086" y="374"/>
                  </a:lnTo>
                  <a:lnTo>
                    <a:pt x="1086" y="373"/>
                  </a:lnTo>
                  <a:lnTo>
                    <a:pt x="1086" y="371"/>
                  </a:lnTo>
                  <a:lnTo>
                    <a:pt x="1086" y="369"/>
                  </a:lnTo>
                  <a:lnTo>
                    <a:pt x="1087" y="368"/>
                  </a:lnTo>
                  <a:lnTo>
                    <a:pt x="1087" y="366"/>
                  </a:lnTo>
                  <a:lnTo>
                    <a:pt x="1087" y="365"/>
                  </a:lnTo>
                  <a:lnTo>
                    <a:pt x="1087" y="363"/>
                  </a:lnTo>
                  <a:lnTo>
                    <a:pt x="1087" y="362"/>
                  </a:lnTo>
                  <a:lnTo>
                    <a:pt x="1087" y="360"/>
                  </a:lnTo>
                  <a:lnTo>
                    <a:pt x="1087" y="359"/>
                  </a:lnTo>
                  <a:lnTo>
                    <a:pt x="1088" y="358"/>
                  </a:lnTo>
                  <a:lnTo>
                    <a:pt x="1088" y="356"/>
                  </a:lnTo>
                  <a:lnTo>
                    <a:pt x="1088" y="355"/>
                  </a:lnTo>
                  <a:lnTo>
                    <a:pt x="1088" y="354"/>
                  </a:lnTo>
                  <a:lnTo>
                    <a:pt x="1088" y="352"/>
                  </a:lnTo>
                  <a:lnTo>
                    <a:pt x="1089" y="351"/>
                  </a:lnTo>
                  <a:lnTo>
                    <a:pt x="1089" y="350"/>
                  </a:lnTo>
                  <a:lnTo>
                    <a:pt x="1089" y="349"/>
                  </a:lnTo>
                  <a:lnTo>
                    <a:pt x="1089" y="348"/>
                  </a:lnTo>
                  <a:lnTo>
                    <a:pt x="1089" y="347"/>
                  </a:lnTo>
                  <a:lnTo>
                    <a:pt x="1089" y="346"/>
                  </a:lnTo>
                  <a:lnTo>
                    <a:pt x="1089" y="345"/>
                  </a:lnTo>
                  <a:lnTo>
                    <a:pt x="1090" y="344"/>
                  </a:lnTo>
                  <a:lnTo>
                    <a:pt x="1090" y="343"/>
                  </a:lnTo>
                  <a:lnTo>
                    <a:pt x="1090" y="343"/>
                  </a:lnTo>
                  <a:lnTo>
                    <a:pt x="1090" y="342"/>
                  </a:lnTo>
                  <a:lnTo>
                    <a:pt x="1091" y="341"/>
                  </a:lnTo>
                  <a:lnTo>
                    <a:pt x="1091" y="340"/>
                  </a:lnTo>
                  <a:lnTo>
                    <a:pt x="1091" y="340"/>
                  </a:lnTo>
                  <a:lnTo>
                    <a:pt x="1091" y="339"/>
                  </a:lnTo>
                  <a:lnTo>
                    <a:pt x="1091" y="339"/>
                  </a:lnTo>
                  <a:lnTo>
                    <a:pt x="1091" y="338"/>
                  </a:lnTo>
                  <a:lnTo>
                    <a:pt x="1091" y="337"/>
                  </a:lnTo>
                  <a:lnTo>
                    <a:pt x="1092" y="337"/>
                  </a:lnTo>
                  <a:lnTo>
                    <a:pt x="1092" y="337"/>
                  </a:lnTo>
                  <a:lnTo>
                    <a:pt x="1092" y="336"/>
                  </a:lnTo>
                  <a:lnTo>
                    <a:pt x="1092" y="336"/>
                  </a:lnTo>
                  <a:lnTo>
                    <a:pt x="1092" y="335"/>
                  </a:lnTo>
                  <a:lnTo>
                    <a:pt x="1092" y="335"/>
                  </a:lnTo>
                  <a:lnTo>
                    <a:pt x="1092" y="335"/>
                  </a:lnTo>
                  <a:lnTo>
                    <a:pt x="1093" y="335"/>
                  </a:lnTo>
                  <a:lnTo>
                    <a:pt x="1093" y="334"/>
                  </a:lnTo>
                  <a:lnTo>
                    <a:pt x="1093" y="334"/>
                  </a:lnTo>
                  <a:lnTo>
                    <a:pt x="1093" y="334"/>
                  </a:lnTo>
                  <a:lnTo>
                    <a:pt x="1093" y="334"/>
                  </a:lnTo>
                  <a:lnTo>
                    <a:pt x="1094" y="334"/>
                  </a:lnTo>
                  <a:lnTo>
                    <a:pt x="1094" y="334"/>
                  </a:lnTo>
                  <a:lnTo>
                    <a:pt x="1094" y="334"/>
                  </a:lnTo>
                  <a:lnTo>
                    <a:pt x="1094" y="334"/>
                  </a:lnTo>
                  <a:lnTo>
                    <a:pt x="1094" y="335"/>
                  </a:lnTo>
                  <a:lnTo>
                    <a:pt x="1094" y="335"/>
                  </a:lnTo>
                  <a:lnTo>
                    <a:pt x="1094" y="335"/>
                  </a:lnTo>
                  <a:lnTo>
                    <a:pt x="1095" y="335"/>
                  </a:lnTo>
                  <a:lnTo>
                    <a:pt x="1095" y="335"/>
                  </a:lnTo>
                  <a:lnTo>
                    <a:pt x="1095" y="336"/>
                  </a:lnTo>
                  <a:lnTo>
                    <a:pt x="1095" y="336"/>
                  </a:lnTo>
                  <a:lnTo>
                    <a:pt x="1095" y="337"/>
                  </a:lnTo>
                  <a:lnTo>
                    <a:pt x="1095" y="337"/>
                  </a:lnTo>
                  <a:lnTo>
                    <a:pt x="1095" y="338"/>
                  </a:lnTo>
                  <a:lnTo>
                    <a:pt x="1096" y="338"/>
                  </a:lnTo>
                  <a:lnTo>
                    <a:pt x="1096" y="339"/>
                  </a:lnTo>
                  <a:lnTo>
                    <a:pt x="1096" y="339"/>
                  </a:lnTo>
                  <a:lnTo>
                    <a:pt x="1096" y="340"/>
                  </a:lnTo>
                  <a:lnTo>
                    <a:pt x="1097" y="341"/>
                  </a:lnTo>
                  <a:lnTo>
                    <a:pt x="1097" y="342"/>
                  </a:lnTo>
                  <a:lnTo>
                    <a:pt x="1097" y="342"/>
                  </a:lnTo>
                  <a:lnTo>
                    <a:pt x="1097" y="343"/>
                  </a:lnTo>
                  <a:lnTo>
                    <a:pt x="1097" y="344"/>
                  </a:lnTo>
                  <a:lnTo>
                    <a:pt x="1097" y="345"/>
                  </a:lnTo>
                  <a:lnTo>
                    <a:pt x="1097" y="346"/>
                  </a:lnTo>
                  <a:lnTo>
                    <a:pt x="1098" y="347"/>
                  </a:lnTo>
                  <a:lnTo>
                    <a:pt x="1098" y="348"/>
                  </a:lnTo>
                  <a:lnTo>
                    <a:pt x="1098" y="349"/>
                  </a:lnTo>
                  <a:lnTo>
                    <a:pt x="1098" y="350"/>
                  </a:lnTo>
                  <a:lnTo>
                    <a:pt x="1098" y="351"/>
                  </a:lnTo>
                  <a:lnTo>
                    <a:pt x="1099" y="352"/>
                  </a:lnTo>
                  <a:lnTo>
                    <a:pt x="1099" y="353"/>
                  </a:lnTo>
                  <a:lnTo>
                    <a:pt x="1099" y="355"/>
                  </a:lnTo>
                  <a:lnTo>
                    <a:pt x="1099" y="356"/>
                  </a:lnTo>
                  <a:lnTo>
                    <a:pt x="1099" y="357"/>
                  </a:lnTo>
                  <a:lnTo>
                    <a:pt x="1099" y="359"/>
                  </a:lnTo>
                  <a:lnTo>
                    <a:pt x="1099" y="360"/>
                  </a:lnTo>
                  <a:lnTo>
                    <a:pt x="1100" y="362"/>
                  </a:lnTo>
                  <a:lnTo>
                    <a:pt x="1100" y="363"/>
                  </a:lnTo>
                  <a:lnTo>
                    <a:pt x="1100" y="365"/>
                  </a:lnTo>
                  <a:lnTo>
                    <a:pt x="1100" y="366"/>
                  </a:lnTo>
                  <a:lnTo>
                    <a:pt x="1100" y="368"/>
                  </a:lnTo>
                  <a:lnTo>
                    <a:pt x="1100" y="370"/>
                  </a:lnTo>
                  <a:lnTo>
                    <a:pt x="1101" y="371"/>
                  </a:lnTo>
                  <a:lnTo>
                    <a:pt x="1101" y="373"/>
                  </a:lnTo>
                  <a:lnTo>
                    <a:pt x="1101" y="375"/>
                  </a:lnTo>
                  <a:lnTo>
                    <a:pt x="1101" y="376"/>
                  </a:lnTo>
                  <a:lnTo>
                    <a:pt x="1101" y="378"/>
                  </a:lnTo>
                  <a:lnTo>
                    <a:pt x="1102" y="380"/>
                  </a:lnTo>
                  <a:lnTo>
                    <a:pt x="1102" y="382"/>
                  </a:lnTo>
                  <a:lnTo>
                    <a:pt x="1102" y="384"/>
                  </a:lnTo>
                  <a:lnTo>
                    <a:pt x="1102" y="386"/>
                  </a:lnTo>
                  <a:lnTo>
                    <a:pt x="1102" y="388"/>
                  </a:lnTo>
                  <a:lnTo>
                    <a:pt x="1102" y="390"/>
                  </a:lnTo>
                  <a:lnTo>
                    <a:pt x="1102" y="393"/>
                  </a:lnTo>
                  <a:lnTo>
                    <a:pt x="1103" y="394"/>
                  </a:lnTo>
                  <a:lnTo>
                    <a:pt x="1103" y="397"/>
                  </a:lnTo>
                  <a:lnTo>
                    <a:pt x="1103" y="399"/>
                  </a:lnTo>
                  <a:lnTo>
                    <a:pt x="1103" y="401"/>
                  </a:lnTo>
                  <a:lnTo>
                    <a:pt x="1103" y="404"/>
                  </a:lnTo>
                  <a:lnTo>
                    <a:pt x="1104" y="406"/>
                  </a:lnTo>
                  <a:lnTo>
                    <a:pt x="1104" y="408"/>
                  </a:lnTo>
                  <a:lnTo>
                    <a:pt x="1104" y="411"/>
                  </a:lnTo>
                  <a:lnTo>
                    <a:pt x="1104" y="413"/>
                  </a:lnTo>
                  <a:lnTo>
                    <a:pt x="1104" y="416"/>
                  </a:lnTo>
                  <a:lnTo>
                    <a:pt x="1104" y="418"/>
                  </a:lnTo>
                  <a:lnTo>
                    <a:pt x="1105" y="421"/>
                  </a:lnTo>
                  <a:lnTo>
                    <a:pt x="1105" y="423"/>
                  </a:lnTo>
                  <a:lnTo>
                    <a:pt x="1105" y="426"/>
                  </a:lnTo>
                  <a:lnTo>
                    <a:pt x="1105" y="429"/>
                  </a:lnTo>
                  <a:lnTo>
                    <a:pt x="1105" y="431"/>
                  </a:lnTo>
                  <a:lnTo>
                    <a:pt x="1105" y="434"/>
                  </a:lnTo>
                  <a:lnTo>
                    <a:pt x="1105" y="437"/>
                  </a:lnTo>
                  <a:lnTo>
                    <a:pt x="1106" y="440"/>
                  </a:lnTo>
                  <a:lnTo>
                    <a:pt x="1106" y="442"/>
                  </a:lnTo>
                  <a:lnTo>
                    <a:pt x="1106" y="445"/>
                  </a:lnTo>
                  <a:lnTo>
                    <a:pt x="1106" y="448"/>
                  </a:lnTo>
                  <a:lnTo>
                    <a:pt x="1106" y="451"/>
                  </a:lnTo>
                  <a:lnTo>
                    <a:pt x="1107" y="454"/>
                  </a:lnTo>
                  <a:lnTo>
                    <a:pt x="1107" y="457"/>
                  </a:lnTo>
                  <a:lnTo>
                    <a:pt x="1107" y="460"/>
                  </a:lnTo>
                  <a:lnTo>
                    <a:pt x="1107" y="463"/>
                  </a:lnTo>
                  <a:lnTo>
                    <a:pt x="1107" y="467"/>
                  </a:lnTo>
                  <a:lnTo>
                    <a:pt x="1107" y="470"/>
                  </a:lnTo>
                  <a:lnTo>
                    <a:pt x="1107" y="473"/>
                  </a:lnTo>
                  <a:lnTo>
                    <a:pt x="1108" y="476"/>
                  </a:lnTo>
                  <a:lnTo>
                    <a:pt x="1108" y="480"/>
                  </a:lnTo>
                  <a:lnTo>
                    <a:pt x="1108" y="483"/>
                  </a:lnTo>
                  <a:lnTo>
                    <a:pt x="1108" y="486"/>
                  </a:lnTo>
                  <a:lnTo>
                    <a:pt x="1108" y="490"/>
                  </a:lnTo>
                  <a:lnTo>
                    <a:pt x="1109" y="493"/>
                  </a:lnTo>
                  <a:lnTo>
                    <a:pt x="1109" y="496"/>
                  </a:lnTo>
                  <a:lnTo>
                    <a:pt x="1109" y="500"/>
                  </a:lnTo>
                  <a:lnTo>
                    <a:pt x="1109" y="503"/>
                  </a:lnTo>
                  <a:lnTo>
                    <a:pt x="1109" y="507"/>
                  </a:lnTo>
                  <a:lnTo>
                    <a:pt x="1109" y="511"/>
                  </a:lnTo>
                  <a:lnTo>
                    <a:pt x="1110" y="514"/>
                  </a:lnTo>
                  <a:lnTo>
                    <a:pt x="1110" y="518"/>
                  </a:lnTo>
                  <a:lnTo>
                    <a:pt x="1110" y="521"/>
                  </a:lnTo>
                  <a:lnTo>
                    <a:pt x="1110" y="525"/>
                  </a:lnTo>
                  <a:lnTo>
                    <a:pt x="1110" y="529"/>
                  </a:lnTo>
                  <a:lnTo>
                    <a:pt x="1110" y="532"/>
                  </a:lnTo>
                  <a:lnTo>
                    <a:pt x="1110" y="536"/>
                  </a:lnTo>
                  <a:lnTo>
                    <a:pt x="1111" y="540"/>
                  </a:lnTo>
                  <a:lnTo>
                    <a:pt x="1111" y="544"/>
                  </a:lnTo>
                  <a:lnTo>
                    <a:pt x="1111" y="548"/>
                  </a:lnTo>
                  <a:lnTo>
                    <a:pt x="1111" y="552"/>
                  </a:lnTo>
                  <a:lnTo>
                    <a:pt x="1111" y="556"/>
                  </a:lnTo>
                  <a:lnTo>
                    <a:pt x="1112" y="560"/>
                  </a:lnTo>
                  <a:lnTo>
                    <a:pt x="1112" y="564"/>
                  </a:lnTo>
                  <a:lnTo>
                    <a:pt x="1112" y="568"/>
                  </a:lnTo>
                  <a:lnTo>
                    <a:pt x="1112" y="572"/>
                  </a:lnTo>
                  <a:lnTo>
                    <a:pt x="1112" y="576"/>
                  </a:lnTo>
                  <a:lnTo>
                    <a:pt x="1112" y="580"/>
                  </a:lnTo>
                  <a:lnTo>
                    <a:pt x="1112" y="584"/>
                  </a:lnTo>
                  <a:lnTo>
                    <a:pt x="1113" y="588"/>
                  </a:lnTo>
                  <a:lnTo>
                    <a:pt x="1113" y="593"/>
                  </a:lnTo>
                  <a:lnTo>
                    <a:pt x="1113" y="597"/>
                  </a:lnTo>
                  <a:lnTo>
                    <a:pt x="1113" y="601"/>
                  </a:lnTo>
                  <a:lnTo>
                    <a:pt x="1114" y="606"/>
                  </a:lnTo>
                  <a:lnTo>
                    <a:pt x="1114" y="610"/>
                  </a:lnTo>
                  <a:lnTo>
                    <a:pt x="1114" y="614"/>
                  </a:lnTo>
                  <a:lnTo>
                    <a:pt x="1114" y="619"/>
                  </a:lnTo>
                  <a:lnTo>
                    <a:pt x="1114" y="623"/>
                  </a:lnTo>
                  <a:lnTo>
                    <a:pt x="1114" y="628"/>
                  </a:lnTo>
                  <a:lnTo>
                    <a:pt x="1114" y="632"/>
                  </a:lnTo>
                  <a:lnTo>
                    <a:pt x="1115" y="636"/>
                  </a:lnTo>
                  <a:lnTo>
                    <a:pt x="1115" y="641"/>
                  </a:lnTo>
                  <a:lnTo>
                    <a:pt x="1115" y="646"/>
                  </a:lnTo>
                  <a:lnTo>
                    <a:pt x="1115" y="650"/>
                  </a:lnTo>
                  <a:lnTo>
                    <a:pt x="1115" y="654"/>
                  </a:lnTo>
                  <a:lnTo>
                    <a:pt x="1115" y="659"/>
                  </a:lnTo>
                  <a:lnTo>
                    <a:pt x="1115" y="664"/>
                  </a:lnTo>
                  <a:lnTo>
                    <a:pt x="1116" y="669"/>
                  </a:lnTo>
                  <a:lnTo>
                    <a:pt x="1116" y="673"/>
                  </a:lnTo>
                  <a:lnTo>
                    <a:pt x="1116" y="678"/>
                  </a:lnTo>
                  <a:lnTo>
                    <a:pt x="1116" y="683"/>
                  </a:lnTo>
                  <a:lnTo>
                    <a:pt x="1116" y="687"/>
                  </a:lnTo>
                  <a:lnTo>
                    <a:pt x="1117" y="692"/>
                  </a:lnTo>
                  <a:lnTo>
                    <a:pt x="1117" y="697"/>
                  </a:lnTo>
                  <a:lnTo>
                    <a:pt x="1117" y="702"/>
                  </a:lnTo>
                  <a:lnTo>
                    <a:pt x="1117" y="707"/>
                  </a:lnTo>
                  <a:lnTo>
                    <a:pt x="1117" y="712"/>
                  </a:lnTo>
                  <a:lnTo>
                    <a:pt x="1117" y="716"/>
                  </a:lnTo>
                  <a:lnTo>
                    <a:pt x="1117" y="721"/>
                  </a:lnTo>
                  <a:lnTo>
                    <a:pt x="1118" y="726"/>
                  </a:lnTo>
                  <a:lnTo>
                    <a:pt x="1118" y="731"/>
                  </a:lnTo>
                  <a:lnTo>
                    <a:pt x="1118" y="736"/>
                  </a:lnTo>
                  <a:lnTo>
                    <a:pt x="1118" y="741"/>
                  </a:lnTo>
                  <a:lnTo>
                    <a:pt x="1119" y="746"/>
                  </a:lnTo>
                  <a:lnTo>
                    <a:pt x="1119" y="751"/>
                  </a:lnTo>
                  <a:lnTo>
                    <a:pt x="1119" y="756"/>
                  </a:lnTo>
                  <a:lnTo>
                    <a:pt x="1119" y="761"/>
                  </a:lnTo>
                  <a:lnTo>
                    <a:pt x="1119" y="766"/>
                  </a:lnTo>
                  <a:lnTo>
                    <a:pt x="1119" y="771"/>
                  </a:lnTo>
                  <a:lnTo>
                    <a:pt x="1119" y="777"/>
                  </a:lnTo>
                  <a:lnTo>
                    <a:pt x="1120" y="782"/>
                  </a:lnTo>
                  <a:lnTo>
                    <a:pt x="1120" y="787"/>
                  </a:lnTo>
                  <a:lnTo>
                    <a:pt x="1120" y="792"/>
                  </a:lnTo>
                  <a:lnTo>
                    <a:pt x="1120" y="797"/>
                  </a:lnTo>
                  <a:lnTo>
                    <a:pt x="1120" y="802"/>
                  </a:lnTo>
                  <a:lnTo>
                    <a:pt x="1120" y="808"/>
                  </a:lnTo>
                  <a:lnTo>
                    <a:pt x="1120" y="813"/>
                  </a:lnTo>
                  <a:lnTo>
                    <a:pt x="1121" y="818"/>
                  </a:lnTo>
                  <a:lnTo>
                    <a:pt x="1121" y="823"/>
                  </a:lnTo>
                  <a:lnTo>
                    <a:pt x="1121" y="829"/>
                  </a:lnTo>
                  <a:lnTo>
                    <a:pt x="1121" y="834"/>
                  </a:lnTo>
                  <a:lnTo>
                    <a:pt x="1121" y="839"/>
                  </a:lnTo>
                  <a:lnTo>
                    <a:pt x="1122" y="845"/>
                  </a:lnTo>
                  <a:lnTo>
                    <a:pt x="1122" y="850"/>
                  </a:lnTo>
                  <a:lnTo>
                    <a:pt x="1122" y="855"/>
                  </a:lnTo>
                  <a:lnTo>
                    <a:pt x="1122" y="861"/>
                  </a:lnTo>
                  <a:lnTo>
                    <a:pt x="1122" y="866"/>
                  </a:lnTo>
                  <a:lnTo>
                    <a:pt x="1122" y="871"/>
                  </a:lnTo>
                  <a:lnTo>
                    <a:pt x="1122" y="877"/>
                  </a:lnTo>
                  <a:lnTo>
                    <a:pt x="1123" y="882"/>
                  </a:lnTo>
                  <a:lnTo>
                    <a:pt x="1123" y="888"/>
                  </a:lnTo>
                  <a:lnTo>
                    <a:pt x="1123" y="893"/>
                  </a:lnTo>
                  <a:lnTo>
                    <a:pt x="1123" y="899"/>
                  </a:lnTo>
                  <a:lnTo>
                    <a:pt x="1123" y="904"/>
                  </a:lnTo>
                  <a:lnTo>
                    <a:pt x="1123" y="910"/>
                  </a:lnTo>
                  <a:lnTo>
                    <a:pt x="1123" y="915"/>
                  </a:lnTo>
                  <a:lnTo>
                    <a:pt x="1124" y="920"/>
                  </a:lnTo>
                  <a:lnTo>
                    <a:pt x="1124" y="926"/>
                  </a:lnTo>
                  <a:lnTo>
                    <a:pt x="1124" y="932"/>
                  </a:lnTo>
                  <a:lnTo>
                    <a:pt x="1124" y="937"/>
                  </a:lnTo>
                  <a:lnTo>
                    <a:pt x="1125" y="943"/>
                  </a:lnTo>
                  <a:lnTo>
                    <a:pt x="1125" y="948"/>
                  </a:lnTo>
                  <a:lnTo>
                    <a:pt x="1125" y="954"/>
                  </a:lnTo>
                  <a:lnTo>
                    <a:pt x="1125" y="959"/>
                  </a:lnTo>
                  <a:lnTo>
                    <a:pt x="1125" y="965"/>
                  </a:lnTo>
                  <a:lnTo>
                    <a:pt x="1125" y="970"/>
                  </a:lnTo>
                  <a:lnTo>
                    <a:pt x="1125" y="976"/>
                  </a:lnTo>
                  <a:lnTo>
                    <a:pt x="1126" y="981"/>
                  </a:lnTo>
                  <a:lnTo>
                    <a:pt x="1126" y="987"/>
                  </a:lnTo>
                  <a:lnTo>
                    <a:pt x="1126" y="993"/>
                  </a:lnTo>
                  <a:lnTo>
                    <a:pt x="1126" y="998"/>
                  </a:lnTo>
                  <a:lnTo>
                    <a:pt x="1126" y="1004"/>
                  </a:lnTo>
                  <a:lnTo>
                    <a:pt x="1127" y="1009"/>
                  </a:lnTo>
                  <a:lnTo>
                    <a:pt x="1127" y="1015"/>
                  </a:lnTo>
                  <a:lnTo>
                    <a:pt x="1127" y="1021"/>
                  </a:lnTo>
                  <a:lnTo>
                    <a:pt x="1127" y="1026"/>
                  </a:lnTo>
                  <a:lnTo>
                    <a:pt x="1127" y="1032"/>
                  </a:lnTo>
                  <a:lnTo>
                    <a:pt x="1127" y="1038"/>
                  </a:lnTo>
                  <a:lnTo>
                    <a:pt x="1127" y="1043"/>
                  </a:lnTo>
                  <a:lnTo>
                    <a:pt x="1128" y="1049"/>
                  </a:lnTo>
                  <a:lnTo>
                    <a:pt x="1128" y="1055"/>
                  </a:lnTo>
                  <a:lnTo>
                    <a:pt x="1128" y="1060"/>
                  </a:lnTo>
                  <a:lnTo>
                    <a:pt x="1128" y="1066"/>
                  </a:lnTo>
                  <a:lnTo>
                    <a:pt x="1128" y="1071"/>
                  </a:lnTo>
                  <a:lnTo>
                    <a:pt x="1128" y="1077"/>
                  </a:lnTo>
                  <a:lnTo>
                    <a:pt x="1128" y="1083"/>
                  </a:lnTo>
                  <a:lnTo>
                    <a:pt x="1129" y="1088"/>
                  </a:lnTo>
                  <a:lnTo>
                    <a:pt x="1129" y="1094"/>
                  </a:lnTo>
                  <a:lnTo>
                    <a:pt x="1129" y="1100"/>
                  </a:lnTo>
                  <a:lnTo>
                    <a:pt x="1129" y="1105"/>
                  </a:lnTo>
                  <a:lnTo>
                    <a:pt x="1130" y="1111"/>
                  </a:lnTo>
                  <a:lnTo>
                    <a:pt x="1130" y="1117"/>
                  </a:lnTo>
                  <a:lnTo>
                    <a:pt x="1130" y="1122"/>
                  </a:lnTo>
                  <a:lnTo>
                    <a:pt x="1130" y="1128"/>
                  </a:lnTo>
                  <a:lnTo>
                    <a:pt x="1130" y="1134"/>
                  </a:lnTo>
                  <a:lnTo>
                    <a:pt x="1130" y="1139"/>
                  </a:lnTo>
                  <a:lnTo>
                    <a:pt x="1130" y="1145"/>
                  </a:lnTo>
                  <a:lnTo>
                    <a:pt x="1131" y="1150"/>
                  </a:lnTo>
                  <a:lnTo>
                    <a:pt x="1131" y="1156"/>
                  </a:lnTo>
                  <a:lnTo>
                    <a:pt x="1131" y="1162"/>
                  </a:lnTo>
                  <a:lnTo>
                    <a:pt x="1131" y="1167"/>
                  </a:lnTo>
                  <a:lnTo>
                    <a:pt x="1131" y="1173"/>
                  </a:lnTo>
                  <a:lnTo>
                    <a:pt x="1132" y="1178"/>
                  </a:lnTo>
                  <a:lnTo>
                    <a:pt x="1132" y="1184"/>
                  </a:lnTo>
                  <a:lnTo>
                    <a:pt x="1132" y="1190"/>
                  </a:lnTo>
                  <a:lnTo>
                    <a:pt x="1132" y="1195"/>
                  </a:lnTo>
                  <a:lnTo>
                    <a:pt x="1132" y="1201"/>
                  </a:lnTo>
                  <a:lnTo>
                    <a:pt x="1132" y="1206"/>
                  </a:lnTo>
                  <a:lnTo>
                    <a:pt x="1132" y="1212"/>
                  </a:lnTo>
                  <a:lnTo>
                    <a:pt x="1133" y="1217"/>
                  </a:lnTo>
                  <a:lnTo>
                    <a:pt x="1133" y="1223"/>
                  </a:lnTo>
                  <a:lnTo>
                    <a:pt x="1133" y="1228"/>
                  </a:lnTo>
                  <a:lnTo>
                    <a:pt x="1133" y="1234"/>
                  </a:lnTo>
                  <a:lnTo>
                    <a:pt x="1133" y="1239"/>
                  </a:lnTo>
                  <a:lnTo>
                    <a:pt x="1133" y="1245"/>
                  </a:lnTo>
                  <a:lnTo>
                    <a:pt x="1134" y="1250"/>
                  </a:lnTo>
                  <a:lnTo>
                    <a:pt x="1134" y="1256"/>
                  </a:lnTo>
                  <a:lnTo>
                    <a:pt x="1134" y="1261"/>
                  </a:lnTo>
                  <a:lnTo>
                    <a:pt x="1134" y="1267"/>
                  </a:lnTo>
                  <a:lnTo>
                    <a:pt x="1134" y="1272"/>
                  </a:lnTo>
                  <a:lnTo>
                    <a:pt x="1135" y="1278"/>
                  </a:lnTo>
                  <a:lnTo>
                    <a:pt x="1135" y="1283"/>
                  </a:lnTo>
                  <a:lnTo>
                    <a:pt x="1135" y="1288"/>
                  </a:lnTo>
                  <a:lnTo>
                    <a:pt x="1135" y="1294"/>
                  </a:lnTo>
                  <a:lnTo>
                    <a:pt x="1135" y="1299"/>
                  </a:lnTo>
                  <a:lnTo>
                    <a:pt x="1135" y="1305"/>
                  </a:lnTo>
                  <a:lnTo>
                    <a:pt x="1135" y="1310"/>
                  </a:lnTo>
                  <a:lnTo>
                    <a:pt x="1136" y="1315"/>
                  </a:lnTo>
                  <a:lnTo>
                    <a:pt x="1136" y="1321"/>
                  </a:lnTo>
                  <a:lnTo>
                    <a:pt x="1136" y="1326"/>
                  </a:lnTo>
                  <a:lnTo>
                    <a:pt x="1136" y="1331"/>
                  </a:lnTo>
                  <a:lnTo>
                    <a:pt x="1136" y="1336"/>
                  </a:lnTo>
                  <a:lnTo>
                    <a:pt x="1137" y="1342"/>
                  </a:lnTo>
                  <a:lnTo>
                    <a:pt x="1137" y="1347"/>
                  </a:lnTo>
                  <a:lnTo>
                    <a:pt x="1137" y="1352"/>
                  </a:lnTo>
                  <a:lnTo>
                    <a:pt x="1137" y="1357"/>
                  </a:lnTo>
                  <a:lnTo>
                    <a:pt x="1137" y="1362"/>
                  </a:lnTo>
                  <a:lnTo>
                    <a:pt x="1137" y="1368"/>
                  </a:lnTo>
                  <a:lnTo>
                    <a:pt x="1138" y="1373"/>
                  </a:lnTo>
                  <a:lnTo>
                    <a:pt x="1138" y="1378"/>
                  </a:lnTo>
                  <a:lnTo>
                    <a:pt x="1138" y="1383"/>
                  </a:lnTo>
                  <a:lnTo>
                    <a:pt x="1138" y="1388"/>
                  </a:lnTo>
                  <a:lnTo>
                    <a:pt x="1138" y="1393"/>
                  </a:lnTo>
                  <a:lnTo>
                    <a:pt x="1138" y="1398"/>
                  </a:lnTo>
                  <a:lnTo>
                    <a:pt x="1138" y="1403"/>
                  </a:lnTo>
                  <a:lnTo>
                    <a:pt x="1139" y="1408"/>
                  </a:lnTo>
                  <a:lnTo>
                    <a:pt x="1139" y="1413"/>
                  </a:lnTo>
                  <a:lnTo>
                    <a:pt x="1139" y="1418"/>
                  </a:lnTo>
                  <a:lnTo>
                    <a:pt x="1139" y="1423"/>
                  </a:lnTo>
                  <a:lnTo>
                    <a:pt x="1139" y="1428"/>
                  </a:lnTo>
                  <a:lnTo>
                    <a:pt x="1140" y="1433"/>
                  </a:lnTo>
                  <a:lnTo>
                    <a:pt x="1140" y="1438"/>
                  </a:lnTo>
                  <a:lnTo>
                    <a:pt x="1140" y="1443"/>
                  </a:lnTo>
                  <a:lnTo>
                    <a:pt x="1140" y="1448"/>
                  </a:lnTo>
                  <a:lnTo>
                    <a:pt x="1140" y="1453"/>
                  </a:lnTo>
                  <a:lnTo>
                    <a:pt x="1140" y="1458"/>
                  </a:lnTo>
                  <a:lnTo>
                    <a:pt x="1140" y="1462"/>
                  </a:lnTo>
                  <a:lnTo>
                    <a:pt x="1141" y="1467"/>
                  </a:lnTo>
                  <a:lnTo>
                    <a:pt x="1141" y="1472"/>
                  </a:lnTo>
                  <a:lnTo>
                    <a:pt x="1141" y="1477"/>
                  </a:lnTo>
                  <a:lnTo>
                    <a:pt x="1141" y="1481"/>
                  </a:lnTo>
                  <a:lnTo>
                    <a:pt x="1142" y="1486"/>
                  </a:lnTo>
                  <a:lnTo>
                    <a:pt x="1142" y="1491"/>
                  </a:lnTo>
                  <a:lnTo>
                    <a:pt x="1142" y="1495"/>
                  </a:lnTo>
                  <a:lnTo>
                    <a:pt x="1142" y="1500"/>
                  </a:lnTo>
                  <a:lnTo>
                    <a:pt x="1142" y="1505"/>
                  </a:lnTo>
                  <a:lnTo>
                    <a:pt x="1142" y="1509"/>
                  </a:lnTo>
                  <a:lnTo>
                    <a:pt x="1142" y="1513"/>
                  </a:lnTo>
                  <a:lnTo>
                    <a:pt x="1143" y="1518"/>
                  </a:lnTo>
                  <a:lnTo>
                    <a:pt x="1143" y="1523"/>
                  </a:lnTo>
                  <a:lnTo>
                    <a:pt x="1143" y="1527"/>
                  </a:lnTo>
                  <a:lnTo>
                    <a:pt x="1143" y="1531"/>
                  </a:lnTo>
                  <a:lnTo>
                    <a:pt x="1143" y="1536"/>
                  </a:lnTo>
                  <a:lnTo>
                    <a:pt x="1143" y="1540"/>
                  </a:lnTo>
                  <a:lnTo>
                    <a:pt x="1143" y="1545"/>
                  </a:lnTo>
                  <a:lnTo>
                    <a:pt x="1144" y="1549"/>
                  </a:lnTo>
                  <a:lnTo>
                    <a:pt x="1144" y="1553"/>
                  </a:lnTo>
                  <a:lnTo>
                    <a:pt x="1144" y="1557"/>
                  </a:lnTo>
                  <a:lnTo>
                    <a:pt x="1144" y="1561"/>
                  </a:lnTo>
                  <a:lnTo>
                    <a:pt x="1144" y="1566"/>
                  </a:lnTo>
                  <a:lnTo>
                    <a:pt x="1145" y="1570"/>
                  </a:lnTo>
                  <a:lnTo>
                    <a:pt x="1145" y="1574"/>
                  </a:lnTo>
                  <a:lnTo>
                    <a:pt x="1145" y="1578"/>
                  </a:lnTo>
                  <a:lnTo>
                    <a:pt x="1145" y="1582"/>
                  </a:lnTo>
                  <a:lnTo>
                    <a:pt x="1145" y="1586"/>
                  </a:lnTo>
                  <a:lnTo>
                    <a:pt x="1145" y="1590"/>
                  </a:lnTo>
                  <a:lnTo>
                    <a:pt x="1145" y="1594"/>
                  </a:lnTo>
                  <a:lnTo>
                    <a:pt x="1146" y="1598"/>
                  </a:lnTo>
                  <a:lnTo>
                    <a:pt x="1146" y="1602"/>
                  </a:lnTo>
                  <a:lnTo>
                    <a:pt x="1146" y="1605"/>
                  </a:lnTo>
                  <a:lnTo>
                    <a:pt x="1146" y="1609"/>
                  </a:lnTo>
                  <a:lnTo>
                    <a:pt x="1147" y="1613"/>
                  </a:lnTo>
                  <a:lnTo>
                    <a:pt x="1147" y="1617"/>
                  </a:lnTo>
                  <a:lnTo>
                    <a:pt x="1147" y="1620"/>
                  </a:lnTo>
                  <a:lnTo>
                    <a:pt x="1147" y="1624"/>
                  </a:lnTo>
                  <a:lnTo>
                    <a:pt x="1147" y="1628"/>
                  </a:lnTo>
                  <a:lnTo>
                    <a:pt x="1147" y="1632"/>
                  </a:lnTo>
                  <a:lnTo>
                    <a:pt x="1147" y="1635"/>
                  </a:lnTo>
                  <a:lnTo>
                    <a:pt x="1148" y="1638"/>
                  </a:lnTo>
                  <a:lnTo>
                    <a:pt x="1148" y="1642"/>
                  </a:lnTo>
                  <a:lnTo>
                    <a:pt x="1148" y="1646"/>
                  </a:lnTo>
                  <a:lnTo>
                    <a:pt x="1148" y="1649"/>
                  </a:lnTo>
                  <a:lnTo>
                    <a:pt x="1148" y="1653"/>
                  </a:lnTo>
                  <a:lnTo>
                    <a:pt x="1148" y="1656"/>
                  </a:lnTo>
                  <a:lnTo>
                    <a:pt x="1148" y="1659"/>
                  </a:lnTo>
                  <a:lnTo>
                    <a:pt x="1149" y="1663"/>
                  </a:lnTo>
                  <a:lnTo>
                    <a:pt x="1149" y="1666"/>
                  </a:lnTo>
                  <a:lnTo>
                    <a:pt x="1149" y="1669"/>
                  </a:lnTo>
                  <a:lnTo>
                    <a:pt x="1149" y="1672"/>
                  </a:lnTo>
                  <a:lnTo>
                    <a:pt x="1149" y="1675"/>
                  </a:lnTo>
                  <a:lnTo>
                    <a:pt x="1150" y="1678"/>
                  </a:lnTo>
                  <a:lnTo>
                    <a:pt x="1150" y="1681"/>
                  </a:lnTo>
                  <a:lnTo>
                    <a:pt x="1150" y="1684"/>
                  </a:lnTo>
                  <a:lnTo>
                    <a:pt x="1150" y="1688"/>
                  </a:lnTo>
                  <a:lnTo>
                    <a:pt x="1150" y="1691"/>
                  </a:lnTo>
                  <a:lnTo>
                    <a:pt x="1150" y="1693"/>
                  </a:lnTo>
                  <a:lnTo>
                    <a:pt x="1150" y="1696"/>
                  </a:lnTo>
                  <a:lnTo>
                    <a:pt x="1151" y="1699"/>
                  </a:lnTo>
                  <a:lnTo>
                    <a:pt x="1151" y="1702"/>
                  </a:lnTo>
                  <a:lnTo>
                    <a:pt x="1151" y="1705"/>
                  </a:lnTo>
                  <a:lnTo>
                    <a:pt x="1151" y="1707"/>
                  </a:lnTo>
                  <a:lnTo>
                    <a:pt x="1151" y="1710"/>
                  </a:lnTo>
                  <a:lnTo>
                    <a:pt x="1151" y="1712"/>
                  </a:lnTo>
                  <a:lnTo>
                    <a:pt x="1151" y="1715"/>
                  </a:lnTo>
                  <a:lnTo>
                    <a:pt x="1152" y="1718"/>
                  </a:lnTo>
                  <a:lnTo>
                    <a:pt x="1152" y="1720"/>
                  </a:lnTo>
                  <a:lnTo>
                    <a:pt x="1152" y="1723"/>
                  </a:lnTo>
                  <a:lnTo>
                    <a:pt x="1152" y="1725"/>
                  </a:lnTo>
                  <a:lnTo>
                    <a:pt x="1153" y="1727"/>
                  </a:lnTo>
                  <a:lnTo>
                    <a:pt x="1153" y="1730"/>
                  </a:lnTo>
                  <a:lnTo>
                    <a:pt x="1153" y="1732"/>
                  </a:lnTo>
                  <a:lnTo>
                    <a:pt x="1153" y="1735"/>
                  </a:lnTo>
                  <a:lnTo>
                    <a:pt x="1153" y="1737"/>
                  </a:lnTo>
                  <a:lnTo>
                    <a:pt x="1153" y="1739"/>
                  </a:lnTo>
                  <a:lnTo>
                    <a:pt x="1153" y="1741"/>
                  </a:lnTo>
                  <a:lnTo>
                    <a:pt x="1154" y="1743"/>
                  </a:lnTo>
                  <a:lnTo>
                    <a:pt x="1154" y="1745"/>
                  </a:lnTo>
                  <a:lnTo>
                    <a:pt x="1154" y="1747"/>
                  </a:lnTo>
                  <a:lnTo>
                    <a:pt x="1154" y="1749"/>
                  </a:lnTo>
                  <a:lnTo>
                    <a:pt x="1154" y="1751"/>
                  </a:lnTo>
                  <a:lnTo>
                    <a:pt x="1155" y="1753"/>
                  </a:lnTo>
                  <a:lnTo>
                    <a:pt x="1155" y="1755"/>
                  </a:lnTo>
                  <a:lnTo>
                    <a:pt x="1155" y="1757"/>
                  </a:lnTo>
                  <a:lnTo>
                    <a:pt x="1155" y="1758"/>
                  </a:lnTo>
                  <a:lnTo>
                    <a:pt x="1155" y="1760"/>
                  </a:lnTo>
                  <a:lnTo>
                    <a:pt x="1155" y="1762"/>
                  </a:lnTo>
                  <a:lnTo>
                    <a:pt x="1155" y="1763"/>
                  </a:lnTo>
                  <a:lnTo>
                    <a:pt x="1156" y="1765"/>
                  </a:lnTo>
                  <a:lnTo>
                    <a:pt x="1156" y="1766"/>
                  </a:lnTo>
                  <a:lnTo>
                    <a:pt x="1156" y="1768"/>
                  </a:lnTo>
                  <a:lnTo>
                    <a:pt x="1156" y="1769"/>
                  </a:lnTo>
                  <a:lnTo>
                    <a:pt x="1156" y="1771"/>
                  </a:lnTo>
                  <a:lnTo>
                    <a:pt x="1156" y="1772"/>
                  </a:lnTo>
                  <a:lnTo>
                    <a:pt x="1156" y="1773"/>
                  </a:lnTo>
                  <a:lnTo>
                    <a:pt x="1157" y="1775"/>
                  </a:lnTo>
                  <a:lnTo>
                    <a:pt x="1157" y="1776"/>
                  </a:lnTo>
                  <a:lnTo>
                    <a:pt x="1157" y="1777"/>
                  </a:lnTo>
                  <a:lnTo>
                    <a:pt x="1157" y="1778"/>
                  </a:lnTo>
                  <a:lnTo>
                    <a:pt x="1158" y="1779"/>
                  </a:lnTo>
                  <a:lnTo>
                    <a:pt x="1158" y="1780"/>
                  </a:lnTo>
                  <a:lnTo>
                    <a:pt x="1158" y="1781"/>
                  </a:lnTo>
                  <a:lnTo>
                    <a:pt x="1158" y="1782"/>
                  </a:lnTo>
                  <a:lnTo>
                    <a:pt x="1158" y="1783"/>
                  </a:lnTo>
                  <a:lnTo>
                    <a:pt x="1158" y="1784"/>
                  </a:lnTo>
                  <a:lnTo>
                    <a:pt x="1158" y="1785"/>
                  </a:lnTo>
                  <a:lnTo>
                    <a:pt x="1159" y="1786"/>
                  </a:lnTo>
                  <a:lnTo>
                    <a:pt x="1159" y="1786"/>
                  </a:lnTo>
                  <a:lnTo>
                    <a:pt x="1159" y="1787"/>
                  </a:lnTo>
                  <a:lnTo>
                    <a:pt x="1159" y="1788"/>
                  </a:lnTo>
                  <a:lnTo>
                    <a:pt x="1159" y="1788"/>
                  </a:lnTo>
                  <a:lnTo>
                    <a:pt x="1160" y="1789"/>
                  </a:lnTo>
                  <a:lnTo>
                    <a:pt x="1160" y="1789"/>
                  </a:lnTo>
                  <a:lnTo>
                    <a:pt x="1160" y="1789"/>
                  </a:lnTo>
                  <a:lnTo>
                    <a:pt x="1160" y="1790"/>
                  </a:lnTo>
                  <a:lnTo>
                    <a:pt x="1160" y="1790"/>
                  </a:lnTo>
                  <a:lnTo>
                    <a:pt x="1160" y="1791"/>
                  </a:lnTo>
                  <a:lnTo>
                    <a:pt x="1160" y="1791"/>
                  </a:lnTo>
                  <a:lnTo>
                    <a:pt x="1161" y="1791"/>
                  </a:lnTo>
                  <a:lnTo>
                    <a:pt x="1161" y="1791"/>
                  </a:lnTo>
                  <a:lnTo>
                    <a:pt x="1161" y="1791"/>
                  </a:lnTo>
                  <a:lnTo>
                    <a:pt x="1161" y="1791"/>
                  </a:lnTo>
                  <a:lnTo>
                    <a:pt x="1161" y="1791"/>
                  </a:lnTo>
                  <a:lnTo>
                    <a:pt x="1161" y="1791"/>
                  </a:lnTo>
                  <a:lnTo>
                    <a:pt x="1162" y="1791"/>
                  </a:lnTo>
                  <a:lnTo>
                    <a:pt x="1162" y="1791"/>
                  </a:lnTo>
                  <a:lnTo>
                    <a:pt x="1162" y="1791"/>
                  </a:lnTo>
                  <a:lnTo>
                    <a:pt x="1162" y="1791"/>
                  </a:lnTo>
                  <a:lnTo>
                    <a:pt x="1162" y="1790"/>
                  </a:lnTo>
                  <a:lnTo>
                    <a:pt x="1163" y="1790"/>
                  </a:lnTo>
                  <a:lnTo>
                    <a:pt x="1163" y="1789"/>
                  </a:lnTo>
                  <a:lnTo>
                    <a:pt x="1163" y="1789"/>
                  </a:lnTo>
                  <a:lnTo>
                    <a:pt x="1163" y="1789"/>
                  </a:lnTo>
                  <a:lnTo>
                    <a:pt x="1163" y="1788"/>
                  </a:lnTo>
                  <a:lnTo>
                    <a:pt x="1163" y="1788"/>
                  </a:lnTo>
                  <a:lnTo>
                    <a:pt x="1163" y="1787"/>
                  </a:lnTo>
                  <a:lnTo>
                    <a:pt x="1164" y="1786"/>
                  </a:lnTo>
                  <a:lnTo>
                    <a:pt x="1164" y="1786"/>
                  </a:lnTo>
                  <a:lnTo>
                    <a:pt x="1164" y="1785"/>
                  </a:lnTo>
                  <a:lnTo>
                    <a:pt x="1164" y="1784"/>
                  </a:lnTo>
                  <a:lnTo>
                    <a:pt x="1164" y="1783"/>
                  </a:lnTo>
                  <a:lnTo>
                    <a:pt x="1165" y="1782"/>
                  </a:lnTo>
                  <a:lnTo>
                    <a:pt x="1165" y="1781"/>
                  </a:lnTo>
                  <a:lnTo>
                    <a:pt x="1165" y="1780"/>
                  </a:lnTo>
                  <a:lnTo>
                    <a:pt x="1165" y="1779"/>
                  </a:lnTo>
                  <a:lnTo>
                    <a:pt x="1165" y="1778"/>
                  </a:lnTo>
                  <a:lnTo>
                    <a:pt x="1165" y="1777"/>
                  </a:lnTo>
                  <a:lnTo>
                    <a:pt x="1165" y="1776"/>
                  </a:lnTo>
                  <a:lnTo>
                    <a:pt x="1166" y="1775"/>
                  </a:lnTo>
                  <a:lnTo>
                    <a:pt x="1166" y="1773"/>
                  </a:lnTo>
                  <a:lnTo>
                    <a:pt x="1166" y="1772"/>
                  </a:lnTo>
                  <a:lnTo>
                    <a:pt x="1166" y="1771"/>
                  </a:lnTo>
                  <a:lnTo>
                    <a:pt x="1166" y="1769"/>
                  </a:lnTo>
                  <a:lnTo>
                    <a:pt x="1166" y="1768"/>
                  </a:lnTo>
                  <a:lnTo>
                    <a:pt x="1167" y="1766"/>
                  </a:lnTo>
                  <a:lnTo>
                    <a:pt x="1167" y="1765"/>
                  </a:lnTo>
                  <a:lnTo>
                    <a:pt x="1167" y="1763"/>
                  </a:lnTo>
                  <a:lnTo>
                    <a:pt x="1167" y="1761"/>
                  </a:lnTo>
                  <a:lnTo>
                    <a:pt x="1167" y="1760"/>
                  </a:lnTo>
                  <a:lnTo>
                    <a:pt x="1168" y="1758"/>
                  </a:lnTo>
                  <a:lnTo>
                    <a:pt x="1168" y="1756"/>
                  </a:lnTo>
                  <a:lnTo>
                    <a:pt x="1168" y="1755"/>
                  </a:lnTo>
                  <a:lnTo>
                    <a:pt x="1168" y="1753"/>
                  </a:lnTo>
                  <a:lnTo>
                    <a:pt x="1168" y="1751"/>
                  </a:lnTo>
                  <a:lnTo>
                    <a:pt x="1168" y="1749"/>
                  </a:lnTo>
                  <a:lnTo>
                    <a:pt x="1168" y="1747"/>
                  </a:lnTo>
                  <a:lnTo>
                    <a:pt x="1169" y="1745"/>
                  </a:lnTo>
                  <a:lnTo>
                    <a:pt x="1169" y="1742"/>
                  </a:lnTo>
                  <a:lnTo>
                    <a:pt x="1169" y="1740"/>
                  </a:lnTo>
                  <a:lnTo>
                    <a:pt x="1169" y="1738"/>
                  </a:lnTo>
                  <a:lnTo>
                    <a:pt x="1169" y="1736"/>
                  </a:lnTo>
                  <a:lnTo>
                    <a:pt x="1170" y="1734"/>
                  </a:lnTo>
                  <a:lnTo>
                    <a:pt x="1170" y="1731"/>
                  </a:lnTo>
                  <a:lnTo>
                    <a:pt x="1170" y="1729"/>
                  </a:lnTo>
                  <a:lnTo>
                    <a:pt x="1170" y="1726"/>
                  </a:lnTo>
                  <a:lnTo>
                    <a:pt x="1170" y="1724"/>
                  </a:lnTo>
                  <a:lnTo>
                    <a:pt x="1170" y="1721"/>
                  </a:lnTo>
                  <a:lnTo>
                    <a:pt x="1171" y="1719"/>
                  </a:lnTo>
                  <a:lnTo>
                    <a:pt x="1171" y="1716"/>
                  </a:lnTo>
                  <a:lnTo>
                    <a:pt x="1171" y="1714"/>
                  </a:lnTo>
                  <a:lnTo>
                    <a:pt x="1171" y="1711"/>
                  </a:lnTo>
                  <a:lnTo>
                    <a:pt x="1171" y="1708"/>
                  </a:lnTo>
                  <a:lnTo>
                    <a:pt x="1171" y="1706"/>
                  </a:lnTo>
                  <a:lnTo>
                    <a:pt x="1171" y="1702"/>
                  </a:lnTo>
                  <a:lnTo>
                    <a:pt x="1172" y="1700"/>
                  </a:lnTo>
                  <a:lnTo>
                    <a:pt x="1172" y="1697"/>
                  </a:lnTo>
                  <a:lnTo>
                    <a:pt x="1172" y="1694"/>
                  </a:lnTo>
                  <a:lnTo>
                    <a:pt x="1172" y="1691"/>
                  </a:lnTo>
                  <a:lnTo>
                    <a:pt x="1172" y="1688"/>
                  </a:lnTo>
                  <a:lnTo>
                    <a:pt x="1173" y="1684"/>
                  </a:lnTo>
                  <a:lnTo>
                    <a:pt x="1173" y="1681"/>
                  </a:lnTo>
                  <a:lnTo>
                    <a:pt x="1173" y="1678"/>
                  </a:lnTo>
                  <a:lnTo>
                    <a:pt x="1173" y="1675"/>
                  </a:lnTo>
                  <a:lnTo>
                    <a:pt x="1173" y="1672"/>
                  </a:lnTo>
                  <a:lnTo>
                    <a:pt x="1173" y="1668"/>
                  </a:lnTo>
                  <a:lnTo>
                    <a:pt x="1173" y="1665"/>
                  </a:lnTo>
                  <a:lnTo>
                    <a:pt x="1174" y="1662"/>
                  </a:lnTo>
                  <a:lnTo>
                    <a:pt x="1174" y="1658"/>
                  </a:lnTo>
                  <a:lnTo>
                    <a:pt x="1174" y="1655"/>
                  </a:lnTo>
                  <a:lnTo>
                    <a:pt x="1174" y="1651"/>
                  </a:lnTo>
                  <a:lnTo>
                    <a:pt x="1175" y="1648"/>
                  </a:lnTo>
                  <a:lnTo>
                    <a:pt x="1175" y="1644"/>
                  </a:lnTo>
                  <a:lnTo>
                    <a:pt x="1175" y="1640"/>
                  </a:lnTo>
                  <a:lnTo>
                    <a:pt x="1175" y="1637"/>
                  </a:lnTo>
                  <a:lnTo>
                    <a:pt x="1175" y="1633"/>
                  </a:lnTo>
                  <a:lnTo>
                    <a:pt x="1175" y="1629"/>
                  </a:lnTo>
                  <a:lnTo>
                    <a:pt x="1175" y="1625"/>
                  </a:lnTo>
                  <a:lnTo>
                    <a:pt x="1176" y="1622"/>
                  </a:lnTo>
                  <a:lnTo>
                    <a:pt x="1176" y="1618"/>
                  </a:lnTo>
                  <a:lnTo>
                    <a:pt x="1176" y="1614"/>
                  </a:lnTo>
                  <a:lnTo>
                    <a:pt x="1176" y="1610"/>
                  </a:lnTo>
                  <a:lnTo>
                    <a:pt x="1176" y="1606"/>
                  </a:lnTo>
                  <a:lnTo>
                    <a:pt x="1176" y="1602"/>
                  </a:lnTo>
                  <a:lnTo>
                    <a:pt x="1176" y="1598"/>
                  </a:lnTo>
                  <a:lnTo>
                    <a:pt x="1177" y="1594"/>
                  </a:lnTo>
                  <a:lnTo>
                    <a:pt x="1177" y="1589"/>
                  </a:lnTo>
                  <a:lnTo>
                    <a:pt x="1177" y="1585"/>
                  </a:lnTo>
                  <a:lnTo>
                    <a:pt x="1177" y="1581"/>
                  </a:lnTo>
                  <a:lnTo>
                    <a:pt x="1177" y="1577"/>
                  </a:lnTo>
                  <a:lnTo>
                    <a:pt x="1178" y="1573"/>
                  </a:lnTo>
                  <a:lnTo>
                    <a:pt x="1178" y="1568"/>
                  </a:lnTo>
                  <a:lnTo>
                    <a:pt x="1178" y="1564"/>
                  </a:lnTo>
                  <a:lnTo>
                    <a:pt x="1178" y="1559"/>
                  </a:lnTo>
                  <a:lnTo>
                    <a:pt x="1178" y="1555"/>
                  </a:lnTo>
                  <a:lnTo>
                    <a:pt x="1178" y="1550"/>
                  </a:lnTo>
                  <a:lnTo>
                    <a:pt x="1178" y="1546"/>
                  </a:lnTo>
                  <a:lnTo>
                    <a:pt x="1179" y="1541"/>
                  </a:lnTo>
                  <a:lnTo>
                    <a:pt x="1179" y="1537"/>
                  </a:lnTo>
                  <a:lnTo>
                    <a:pt x="1179" y="1532"/>
                  </a:lnTo>
                  <a:lnTo>
                    <a:pt x="1179" y="1527"/>
                  </a:lnTo>
                  <a:lnTo>
                    <a:pt x="1179" y="1523"/>
                  </a:lnTo>
                  <a:lnTo>
                    <a:pt x="1179" y="1518"/>
                  </a:lnTo>
                  <a:lnTo>
                    <a:pt x="1179" y="1513"/>
                  </a:lnTo>
                  <a:lnTo>
                    <a:pt x="1180" y="1508"/>
                  </a:lnTo>
                  <a:lnTo>
                    <a:pt x="1180" y="1504"/>
                  </a:lnTo>
                  <a:lnTo>
                    <a:pt x="1180" y="1499"/>
                  </a:lnTo>
                  <a:lnTo>
                    <a:pt x="1180" y="1494"/>
                  </a:lnTo>
                  <a:lnTo>
                    <a:pt x="1181" y="1489"/>
                  </a:lnTo>
                  <a:lnTo>
                    <a:pt x="1181" y="1484"/>
                  </a:lnTo>
                  <a:lnTo>
                    <a:pt x="1181" y="1479"/>
                  </a:lnTo>
                  <a:lnTo>
                    <a:pt x="1181" y="1474"/>
                  </a:lnTo>
                  <a:lnTo>
                    <a:pt x="1181" y="1469"/>
                  </a:lnTo>
                  <a:lnTo>
                    <a:pt x="1181" y="1464"/>
                  </a:lnTo>
                  <a:lnTo>
                    <a:pt x="1181" y="1459"/>
                  </a:lnTo>
                  <a:lnTo>
                    <a:pt x="1182" y="1453"/>
                  </a:lnTo>
                  <a:lnTo>
                    <a:pt x="1182" y="1448"/>
                  </a:lnTo>
                  <a:lnTo>
                    <a:pt x="1182" y="1443"/>
                  </a:lnTo>
                  <a:lnTo>
                    <a:pt x="1182" y="1438"/>
                  </a:lnTo>
                  <a:lnTo>
                    <a:pt x="1182" y="1432"/>
                  </a:lnTo>
                  <a:lnTo>
                    <a:pt x="1183" y="1427"/>
                  </a:lnTo>
                  <a:lnTo>
                    <a:pt x="1183" y="1422"/>
                  </a:lnTo>
                  <a:lnTo>
                    <a:pt x="1183" y="1416"/>
                  </a:lnTo>
                  <a:lnTo>
                    <a:pt x="1183" y="1411"/>
                  </a:lnTo>
                  <a:lnTo>
                    <a:pt x="1183" y="1405"/>
                  </a:lnTo>
                  <a:lnTo>
                    <a:pt x="1183" y="1400"/>
                  </a:lnTo>
                  <a:lnTo>
                    <a:pt x="1183" y="1395"/>
                  </a:lnTo>
                  <a:lnTo>
                    <a:pt x="1184" y="1389"/>
                  </a:lnTo>
                  <a:lnTo>
                    <a:pt x="1184" y="1384"/>
                  </a:lnTo>
                  <a:lnTo>
                    <a:pt x="1184" y="1378"/>
                  </a:lnTo>
                  <a:lnTo>
                    <a:pt x="1184" y="1372"/>
                  </a:lnTo>
                  <a:lnTo>
                    <a:pt x="1184" y="1367"/>
                  </a:lnTo>
                  <a:lnTo>
                    <a:pt x="1184" y="1361"/>
                  </a:lnTo>
                  <a:lnTo>
                    <a:pt x="1184" y="1356"/>
                  </a:lnTo>
                  <a:lnTo>
                    <a:pt x="1185" y="1350"/>
                  </a:lnTo>
                  <a:lnTo>
                    <a:pt x="1185" y="1344"/>
                  </a:lnTo>
                  <a:lnTo>
                    <a:pt x="1185" y="1338"/>
                  </a:lnTo>
                  <a:lnTo>
                    <a:pt x="1185" y="1333"/>
                  </a:lnTo>
                  <a:lnTo>
                    <a:pt x="1186" y="1327"/>
                  </a:lnTo>
                  <a:lnTo>
                    <a:pt x="1186" y="1321"/>
                  </a:lnTo>
                  <a:lnTo>
                    <a:pt x="1186" y="1315"/>
                  </a:lnTo>
                  <a:lnTo>
                    <a:pt x="1186" y="1309"/>
                  </a:lnTo>
                  <a:lnTo>
                    <a:pt x="1186" y="1303"/>
                  </a:lnTo>
                  <a:lnTo>
                    <a:pt x="1186" y="1297"/>
                  </a:lnTo>
                  <a:lnTo>
                    <a:pt x="1186" y="1292"/>
                  </a:lnTo>
                  <a:lnTo>
                    <a:pt x="1187" y="1285"/>
                  </a:lnTo>
                  <a:lnTo>
                    <a:pt x="1187" y="1280"/>
                  </a:lnTo>
                  <a:lnTo>
                    <a:pt x="1187" y="1273"/>
                  </a:lnTo>
                  <a:lnTo>
                    <a:pt x="1187" y="1268"/>
                  </a:lnTo>
                  <a:lnTo>
                    <a:pt x="1187" y="1262"/>
                  </a:lnTo>
                  <a:lnTo>
                    <a:pt x="1188" y="1255"/>
                  </a:lnTo>
                  <a:lnTo>
                    <a:pt x="1188" y="1249"/>
                  </a:lnTo>
                  <a:lnTo>
                    <a:pt x="1188" y="1243"/>
                  </a:lnTo>
                  <a:lnTo>
                    <a:pt x="1188" y="1237"/>
                  </a:lnTo>
                  <a:lnTo>
                    <a:pt x="1188" y="1231"/>
                  </a:lnTo>
                  <a:lnTo>
                    <a:pt x="1188" y="1225"/>
                  </a:lnTo>
                  <a:lnTo>
                    <a:pt x="1188" y="1219"/>
                  </a:lnTo>
                  <a:lnTo>
                    <a:pt x="1189" y="1213"/>
                  </a:lnTo>
                  <a:lnTo>
                    <a:pt x="1189" y="1206"/>
                  </a:lnTo>
                  <a:lnTo>
                    <a:pt x="1189" y="1200"/>
                  </a:lnTo>
                  <a:lnTo>
                    <a:pt x="1189" y="1194"/>
                  </a:lnTo>
                  <a:lnTo>
                    <a:pt x="1189" y="1188"/>
                  </a:lnTo>
                  <a:lnTo>
                    <a:pt x="1189" y="1181"/>
                  </a:lnTo>
                  <a:lnTo>
                    <a:pt x="1189" y="1175"/>
                  </a:lnTo>
                  <a:lnTo>
                    <a:pt x="1190" y="1169"/>
                  </a:lnTo>
                  <a:lnTo>
                    <a:pt x="1190" y="1163"/>
                  </a:lnTo>
                  <a:lnTo>
                    <a:pt x="1190" y="1156"/>
                  </a:lnTo>
                  <a:lnTo>
                    <a:pt x="1190" y="1150"/>
                  </a:lnTo>
                  <a:lnTo>
                    <a:pt x="1191" y="1144"/>
                  </a:lnTo>
                  <a:lnTo>
                    <a:pt x="1191" y="1137"/>
                  </a:lnTo>
                  <a:lnTo>
                    <a:pt x="1191" y="1131"/>
                  </a:lnTo>
                  <a:lnTo>
                    <a:pt x="1191" y="1124"/>
                  </a:lnTo>
                  <a:lnTo>
                    <a:pt x="1191" y="1118"/>
                  </a:lnTo>
                  <a:lnTo>
                    <a:pt x="1191" y="1112"/>
                  </a:lnTo>
                  <a:lnTo>
                    <a:pt x="1191" y="1105"/>
                  </a:lnTo>
                  <a:lnTo>
                    <a:pt x="1192" y="1099"/>
                  </a:lnTo>
                  <a:lnTo>
                    <a:pt x="1192" y="1093"/>
                  </a:lnTo>
                  <a:lnTo>
                    <a:pt x="1192" y="1086"/>
                  </a:lnTo>
                  <a:lnTo>
                    <a:pt x="1192" y="1080"/>
                  </a:lnTo>
                  <a:lnTo>
                    <a:pt x="1192" y="1073"/>
                  </a:lnTo>
                  <a:lnTo>
                    <a:pt x="1193" y="1066"/>
                  </a:lnTo>
                  <a:lnTo>
                    <a:pt x="1193" y="1060"/>
                  </a:lnTo>
                  <a:lnTo>
                    <a:pt x="1193" y="1054"/>
                  </a:lnTo>
                  <a:lnTo>
                    <a:pt x="1193" y="1047"/>
                  </a:lnTo>
                  <a:lnTo>
                    <a:pt x="1193" y="1041"/>
                  </a:lnTo>
                  <a:lnTo>
                    <a:pt x="1193" y="1034"/>
                  </a:lnTo>
                  <a:lnTo>
                    <a:pt x="1193" y="1028"/>
                  </a:lnTo>
                  <a:lnTo>
                    <a:pt x="1194" y="1021"/>
                  </a:lnTo>
                  <a:lnTo>
                    <a:pt x="1194" y="1015"/>
                  </a:lnTo>
                  <a:lnTo>
                    <a:pt x="1194" y="1008"/>
                  </a:lnTo>
                  <a:lnTo>
                    <a:pt x="1194" y="1002"/>
                  </a:lnTo>
                  <a:lnTo>
                    <a:pt x="1194" y="995"/>
                  </a:lnTo>
                  <a:lnTo>
                    <a:pt x="1194" y="988"/>
                  </a:lnTo>
                  <a:lnTo>
                    <a:pt x="1195" y="982"/>
                  </a:lnTo>
                  <a:lnTo>
                    <a:pt x="1195" y="975"/>
                  </a:lnTo>
                  <a:lnTo>
                    <a:pt x="1195" y="969"/>
                  </a:lnTo>
                  <a:lnTo>
                    <a:pt x="1195" y="962"/>
                  </a:lnTo>
                  <a:lnTo>
                    <a:pt x="1195" y="956"/>
                  </a:lnTo>
                  <a:lnTo>
                    <a:pt x="1196" y="949"/>
                  </a:lnTo>
                  <a:lnTo>
                    <a:pt x="1196" y="943"/>
                  </a:lnTo>
                  <a:lnTo>
                    <a:pt x="1196" y="936"/>
                  </a:lnTo>
                  <a:lnTo>
                    <a:pt x="1196" y="929"/>
                  </a:lnTo>
                  <a:lnTo>
                    <a:pt x="1196" y="923"/>
                  </a:lnTo>
                  <a:lnTo>
                    <a:pt x="1196" y="916"/>
                  </a:lnTo>
                  <a:lnTo>
                    <a:pt x="1196" y="910"/>
                  </a:lnTo>
                  <a:lnTo>
                    <a:pt x="1197" y="903"/>
                  </a:lnTo>
                  <a:lnTo>
                    <a:pt x="1197" y="897"/>
                  </a:lnTo>
                  <a:lnTo>
                    <a:pt x="1197" y="890"/>
                  </a:lnTo>
                  <a:lnTo>
                    <a:pt x="1197" y="884"/>
                  </a:lnTo>
                  <a:lnTo>
                    <a:pt x="1197" y="877"/>
                  </a:lnTo>
                  <a:lnTo>
                    <a:pt x="1198" y="870"/>
                  </a:lnTo>
                  <a:lnTo>
                    <a:pt x="1198" y="864"/>
                  </a:lnTo>
                  <a:lnTo>
                    <a:pt x="1198" y="857"/>
                  </a:lnTo>
                  <a:lnTo>
                    <a:pt x="1198" y="851"/>
                  </a:lnTo>
                  <a:lnTo>
                    <a:pt x="1198" y="844"/>
                  </a:lnTo>
                  <a:lnTo>
                    <a:pt x="1198" y="838"/>
                  </a:lnTo>
                  <a:lnTo>
                    <a:pt x="1199" y="831"/>
                  </a:lnTo>
                  <a:lnTo>
                    <a:pt x="1199" y="825"/>
                  </a:lnTo>
                  <a:lnTo>
                    <a:pt x="1199" y="818"/>
                  </a:lnTo>
                  <a:lnTo>
                    <a:pt x="1199" y="812"/>
                  </a:lnTo>
                  <a:lnTo>
                    <a:pt x="1199" y="805"/>
                  </a:lnTo>
                  <a:lnTo>
                    <a:pt x="1199" y="799"/>
                  </a:lnTo>
                  <a:lnTo>
                    <a:pt x="1199" y="792"/>
                  </a:lnTo>
                  <a:lnTo>
                    <a:pt x="1200" y="785"/>
                  </a:lnTo>
                  <a:lnTo>
                    <a:pt x="1200" y="779"/>
                  </a:lnTo>
                  <a:lnTo>
                    <a:pt x="1200" y="773"/>
                  </a:lnTo>
                  <a:lnTo>
                    <a:pt x="1200" y="766"/>
                  </a:lnTo>
                  <a:lnTo>
                    <a:pt x="1200" y="760"/>
                  </a:lnTo>
                  <a:lnTo>
                    <a:pt x="1201" y="753"/>
                  </a:lnTo>
                  <a:lnTo>
                    <a:pt x="1201" y="747"/>
                  </a:lnTo>
                  <a:lnTo>
                    <a:pt x="1201" y="741"/>
                  </a:lnTo>
                  <a:lnTo>
                    <a:pt x="1201" y="734"/>
                  </a:lnTo>
                  <a:lnTo>
                    <a:pt x="1201" y="728"/>
                  </a:lnTo>
                  <a:lnTo>
                    <a:pt x="1201" y="721"/>
                  </a:lnTo>
                  <a:lnTo>
                    <a:pt x="1201" y="715"/>
                  </a:lnTo>
                  <a:lnTo>
                    <a:pt x="1202" y="709"/>
                  </a:lnTo>
                  <a:lnTo>
                    <a:pt x="1202" y="702"/>
                  </a:lnTo>
                  <a:lnTo>
                    <a:pt x="1202" y="696"/>
                  </a:lnTo>
                  <a:lnTo>
                    <a:pt x="1202" y="690"/>
                  </a:lnTo>
                  <a:lnTo>
                    <a:pt x="1202" y="684"/>
                  </a:lnTo>
                  <a:lnTo>
                    <a:pt x="1203" y="677"/>
                  </a:lnTo>
                  <a:lnTo>
                    <a:pt x="1203" y="671"/>
                  </a:lnTo>
                  <a:lnTo>
                    <a:pt x="1203" y="665"/>
                  </a:lnTo>
                  <a:lnTo>
                    <a:pt x="1203" y="659"/>
                  </a:lnTo>
                  <a:lnTo>
                    <a:pt x="1203" y="652"/>
                  </a:lnTo>
                  <a:lnTo>
                    <a:pt x="1203" y="646"/>
                  </a:lnTo>
                  <a:lnTo>
                    <a:pt x="1204" y="640"/>
                  </a:lnTo>
                  <a:lnTo>
                    <a:pt x="1204" y="634"/>
                  </a:lnTo>
                  <a:lnTo>
                    <a:pt x="1204" y="628"/>
                  </a:lnTo>
                  <a:lnTo>
                    <a:pt x="1204" y="621"/>
                  </a:lnTo>
                  <a:lnTo>
                    <a:pt x="1204" y="615"/>
                  </a:lnTo>
                  <a:lnTo>
                    <a:pt x="1204" y="609"/>
                  </a:lnTo>
                  <a:lnTo>
                    <a:pt x="1204" y="603"/>
                  </a:lnTo>
                  <a:lnTo>
                    <a:pt x="1205" y="597"/>
                  </a:lnTo>
                  <a:lnTo>
                    <a:pt x="1205" y="591"/>
                  </a:lnTo>
                  <a:lnTo>
                    <a:pt x="1205" y="585"/>
                  </a:lnTo>
                  <a:lnTo>
                    <a:pt x="1205" y="579"/>
                  </a:lnTo>
                  <a:lnTo>
                    <a:pt x="1205" y="573"/>
                  </a:lnTo>
                  <a:lnTo>
                    <a:pt x="1206" y="567"/>
                  </a:lnTo>
                  <a:lnTo>
                    <a:pt x="1206" y="561"/>
                  </a:lnTo>
                  <a:lnTo>
                    <a:pt x="1206" y="555"/>
                  </a:lnTo>
                  <a:lnTo>
                    <a:pt x="1206" y="549"/>
                  </a:lnTo>
                  <a:lnTo>
                    <a:pt x="1206" y="544"/>
                  </a:lnTo>
                  <a:lnTo>
                    <a:pt x="1206" y="538"/>
                  </a:lnTo>
                  <a:lnTo>
                    <a:pt x="1206" y="532"/>
                  </a:lnTo>
                  <a:lnTo>
                    <a:pt x="1207" y="526"/>
                  </a:lnTo>
                  <a:lnTo>
                    <a:pt x="1207" y="520"/>
                  </a:lnTo>
                  <a:lnTo>
                    <a:pt x="1207" y="514"/>
                  </a:lnTo>
                  <a:lnTo>
                    <a:pt x="1207" y="509"/>
                  </a:lnTo>
                  <a:lnTo>
                    <a:pt x="1207" y="503"/>
                  </a:lnTo>
                  <a:lnTo>
                    <a:pt x="1207" y="498"/>
                  </a:lnTo>
                  <a:lnTo>
                    <a:pt x="1207" y="492"/>
                  </a:lnTo>
                  <a:lnTo>
                    <a:pt x="1208" y="486"/>
                  </a:lnTo>
                  <a:lnTo>
                    <a:pt x="1208" y="481"/>
                  </a:lnTo>
                  <a:lnTo>
                    <a:pt x="1208" y="475"/>
                  </a:lnTo>
                  <a:lnTo>
                    <a:pt x="1208" y="470"/>
                  </a:lnTo>
                  <a:lnTo>
                    <a:pt x="1209" y="464"/>
                  </a:lnTo>
                  <a:lnTo>
                    <a:pt x="1209" y="459"/>
                  </a:lnTo>
                  <a:lnTo>
                    <a:pt x="1209" y="453"/>
                  </a:lnTo>
                  <a:lnTo>
                    <a:pt x="1209" y="448"/>
                  </a:lnTo>
                  <a:lnTo>
                    <a:pt x="1209" y="442"/>
                  </a:lnTo>
                  <a:lnTo>
                    <a:pt x="1209" y="437"/>
                  </a:lnTo>
                  <a:lnTo>
                    <a:pt x="1209" y="432"/>
                  </a:lnTo>
                  <a:lnTo>
                    <a:pt x="1210" y="427"/>
                  </a:lnTo>
                  <a:lnTo>
                    <a:pt x="1210" y="421"/>
                  </a:lnTo>
                  <a:lnTo>
                    <a:pt x="1210" y="416"/>
                  </a:lnTo>
                  <a:lnTo>
                    <a:pt x="1210" y="411"/>
                  </a:lnTo>
                  <a:lnTo>
                    <a:pt x="1210" y="406"/>
                  </a:lnTo>
                  <a:lnTo>
                    <a:pt x="1211" y="401"/>
                  </a:lnTo>
                  <a:lnTo>
                    <a:pt x="1211" y="395"/>
                  </a:lnTo>
                  <a:lnTo>
                    <a:pt x="1211" y="390"/>
                  </a:lnTo>
                  <a:lnTo>
                    <a:pt x="1211" y="385"/>
                  </a:lnTo>
                  <a:lnTo>
                    <a:pt x="1211" y="380"/>
                  </a:lnTo>
                  <a:lnTo>
                    <a:pt x="1211" y="375"/>
                  </a:lnTo>
                  <a:lnTo>
                    <a:pt x="1211" y="370"/>
                  </a:lnTo>
                  <a:lnTo>
                    <a:pt x="1212" y="365"/>
                  </a:lnTo>
                  <a:lnTo>
                    <a:pt x="1212" y="361"/>
                  </a:lnTo>
                  <a:lnTo>
                    <a:pt x="1212" y="356"/>
                  </a:lnTo>
                  <a:lnTo>
                    <a:pt x="1212" y="351"/>
                  </a:lnTo>
                  <a:lnTo>
                    <a:pt x="1212" y="346"/>
                  </a:lnTo>
                  <a:lnTo>
                    <a:pt x="1212" y="342"/>
                  </a:lnTo>
                  <a:lnTo>
                    <a:pt x="1212" y="337"/>
                  </a:lnTo>
                  <a:lnTo>
                    <a:pt x="1213" y="332"/>
                  </a:lnTo>
                  <a:lnTo>
                    <a:pt x="1213" y="327"/>
                  </a:lnTo>
                  <a:lnTo>
                    <a:pt x="1213" y="323"/>
                  </a:lnTo>
                  <a:lnTo>
                    <a:pt x="1213" y="319"/>
                  </a:lnTo>
                  <a:lnTo>
                    <a:pt x="1214" y="314"/>
                  </a:lnTo>
                  <a:lnTo>
                    <a:pt x="1214" y="309"/>
                  </a:lnTo>
                  <a:lnTo>
                    <a:pt x="1214" y="305"/>
                  </a:lnTo>
                  <a:lnTo>
                    <a:pt x="1214" y="301"/>
                  </a:lnTo>
                  <a:lnTo>
                    <a:pt x="1214" y="296"/>
                  </a:lnTo>
                  <a:lnTo>
                    <a:pt x="1214" y="292"/>
                  </a:lnTo>
                  <a:lnTo>
                    <a:pt x="1214" y="288"/>
                  </a:lnTo>
                  <a:lnTo>
                    <a:pt x="1215" y="284"/>
                  </a:lnTo>
                  <a:lnTo>
                    <a:pt x="1215" y="279"/>
                  </a:lnTo>
                  <a:lnTo>
                    <a:pt x="1215" y="275"/>
                  </a:lnTo>
                  <a:lnTo>
                    <a:pt x="1215" y="271"/>
                  </a:lnTo>
                  <a:lnTo>
                    <a:pt x="1215" y="267"/>
                  </a:lnTo>
                  <a:lnTo>
                    <a:pt x="1216" y="263"/>
                  </a:lnTo>
                  <a:lnTo>
                    <a:pt x="1216" y="259"/>
                  </a:lnTo>
                  <a:lnTo>
                    <a:pt x="1216" y="255"/>
                  </a:lnTo>
                  <a:lnTo>
                    <a:pt x="1216" y="251"/>
                  </a:lnTo>
                  <a:lnTo>
                    <a:pt x="1216" y="247"/>
                  </a:lnTo>
                  <a:lnTo>
                    <a:pt x="1216" y="243"/>
                  </a:lnTo>
                  <a:lnTo>
                    <a:pt x="1216" y="240"/>
                  </a:lnTo>
                  <a:lnTo>
                    <a:pt x="1217" y="236"/>
                  </a:lnTo>
                  <a:lnTo>
                    <a:pt x="1217" y="232"/>
                  </a:lnTo>
                  <a:lnTo>
                    <a:pt x="1217" y="228"/>
                  </a:lnTo>
                  <a:lnTo>
                    <a:pt x="1217" y="225"/>
                  </a:lnTo>
                  <a:lnTo>
                    <a:pt x="1217" y="221"/>
                  </a:lnTo>
                  <a:lnTo>
                    <a:pt x="1217" y="218"/>
                  </a:lnTo>
                  <a:lnTo>
                    <a:pt x="1217" y="214"/>
                  </a:lnTo>
                  <a:lnTo>
                    <a:pt x="1218" y="211"/>
                  </a:lnTo>
                  <a:lnTo>
                    <a:pt x="1218" y="207"/>
                  </a:lnTo>
                  <a:lnTo>
                    <a:pt x="1218" y="204"/>
                  </a:lnTo>
                  <a:lnTo>
                    <a:pt x="1218" y="201"/>
                  </a:lnTo>
                  <a:lnTo>
                    <a:pt x="1219" y="198"/>
                  </a:lnTo>
                  <a:lnTo>
                    <a:pt x="1219" y="194"/>
                  </a:lnTo>
                  <a:lnTo>
                    <a:pt x="1219" y="191"/>
                  </a:lnTo>
                  <a:lnTo>
                    <a:pt x="1219" y="188"/>
                  </a:lnTo>
                  <a:lnTo>
                    <a:pt x="1219" y="185"/>
                  </a:lnTo>
                  <a:lnTo>
                    <a:pt x="1219" y="182"/>
                  </a:lnTo>
                  <a:lnTo>
                    <a:pt x="1219" y="179"/>
                  </a:lnTo>
                  <a:lnTo>
                    <a:pt x="1220" y="176"/>
                  </a:lnTo>
                  <a:lnTo>
                    <a:pt x="1220" y="173"/>
                  </a:lnTo>
                  <a:lnTo>
                    <a:pt x="1220" y="171"/>
                  </a:lnTo>
                  <a:lnTo>
                    <a:pt x="1220" y="168"/>
                  </a:lnTo>
                  <a:lnTo>
                    <a:pt x="1220" y="165"/>
                  </a:lnTo>
                  <a:lnTo>
                    <a:pt x="1221" y="162"/>
                  </a:lnTo>
                  <a:lnTo>
                    <a:pt x="1221" y="159"/>
                  </a:lnTo>
                  <a:lnTo>
                    <a:pt x="1221" y="157"/>
                  </a:lnTo>
                  <a:lnTo>
                    <a:pt x="1221" y="154"/>
                  </a:lnTo>
                  <a:lnTo>
                    <a:pt x="1221" y="152"/>
                  </a:lnTo>
                  <a:lnTo>
                    <a:pt x="1221" y="150"/>
                  </a:lnTo>
                  <a:lnTo>
                    <a:pt x="1221" y="147"/>
                  </a:lnTo>
                  <a:lnTo>
                    <a:pt x="1222" y="145"/>
                  </a:lnTo>
                  <a:lnTo>
                    <a:pt x="1222" y="143"/>
                  </a:lnTo>
                  <a:lnTo>
                    <a:pt x="1222" y="140"/>
                  </a:lnTo>
                  <a:lnTo>
                    <a:pt x="1222" y="138"/>
                  </a:lnTo>
                  <a:lnTo>
                    <a:pt x="1222" y="136"/>
                  </a:lnTo>
                  <a:lnTo>
                    <a:pt x="1222" y="134"/>
                  </a:lnTo>
                  <a:lnTo>
                    <a:pt x="1222" y="132"/>
                  </a:lnTo>
                  <a:lnTo>
                    <a:pt x="1223" y="130"/>
                  </a:lnTo>
                  <a:lnTo>
                    <a:pt x="1223" y="128"/>
                  </a:lnTo>
                  <a:lnTo>
                    <a:pt x="1223" y="126"/>
                  </a:lnTo>
                  <a:lnTo>
                    <a:pt x="1223" y="124"/>
                  </a:lnTo>
                  <a:lnTo>
                    <a:pt x="1224" y="122"/>
                  </a:lnTo>
                  <a:lnTo>
                    <a:pt x="1224" y="120"/>
                  </a:lnTo>
                  <a:lnTo>
                    <a:pt x="1224" y="119"/>
                  </a:lnTo>
                  <a:lnTo>
                    <a:pt x="1224" y="117"/>
                  </a:lnTo>
                  <a:lnTo>
                    <a:pt x="1224" y="115"/>
                  </a:lnTo>
                  <a:lnTo>
                    <a:pt x="1224" y="114"/>
                  </a:lnTo>
                  <a:lnTo>
                    <a:pt x="1224" y="112"/>
                  </a:lnTo>
                  <a:lnTo>
                    <a:pt x="1225" y="111"/>
                  </a:lnTo>
                  <a:lnTo>
                    <a:pt x="1225" y="110"/>
                  </a:lnTo>
                  <a:lnTo>
                    <a:pt x="1225" y="108"/>
                  </a:lnTo>
                  <a:lnTo>
                    <a:pt x="1225" y="107"/>
                  </a:lnTo>
                  <a:lnTo>
                    <a:pt x="1225" y="106"/>
                  </a:lnTo>
                  <a:lnTo>
                    <a:pt x="1226" y="105"/>
                  </a:lnTo>
                  <a:lnTo>
                    <a:pt x="1226" y="104"/>
                  </a:lnTo>
                  <a:lnTo>
                    <a:pt x="1226" y="102"/>
                  </a:lnTo>
                  <a:lnTo>
                    <a:pt x="1226" y="101"/>
                  </a:lnTo>
                  <a:lnTo>
                    <a:pt x="1226" y="100"/>
                  </a:lnTo>
                  <a:lnTo>
                    <a:pt x="1226" y="99"/>
                  </a:lnTo>
                  <a:lnTo>
                    <a:pt x="1226" y="99"/>
                  </a:lnTo>
                  <a:lnTo>
                    <a:pt x="1227" y="98"/>
                  </a:lnTo>
                  <a:lnTo>
                    <a:pt x="1227" y="97"/>
                  </a:lnTo>
                  <a:lnTo>
                    <a:pt x="1227" y="96"/>
                  </a:lnTo>
                  <a:lnTo>
                    <a:pt x="1227" y="95"/>
                  </a:lnTo>
                  <a:lnTo>
                    <a:pt x="1227" y="95"/>
                  </a:lnTo>
                  <a:lnTo>
                    <a:pt x="1227" y="94"/>
                  </a:lnTo>
                  <a:lnTo>
                    <a:pt x="1228" y="94"/>
                  </a:lnTo>
                  <a:lnTo>
                    <a:pt x="1228" y="94"/>
                  </a:lnTo>
                  <a:lnTo>
                    <a:pt x="1228" y="93"/>
                  </a:lnTo>
                  <a:lnTo>
                    <a:pt x="1228" y="93"/>
                  </a:lnTo>
                  <a:lnTo>
                    <a:pt x="1228" y="92"/>
                  </a:lnTo>
                  <a:lnTo>
                    <a:pt x="1229" y="92"/>
                  </a:lnTo>
                  <a:lnTo>
                    <a:pt x="1229" y="92"/>
                  </a:lnTo>
                  <a:lnTo>
                    <a:pt x="1229" y="92"/>
                  </a:lnTo>
                  <a:lnTo>
                    <a:pt x="1229" y="92"/>
                  </a:lnTo>
                  <a:lnTo>
                    <a:pt x="1229" y="92"/>
                  </a:lnTo>
                  <a:lnTo>
                    <a:pt x="1229" y="92"/>
                  </a:lnTo>
                  <a:lnTo>
                    <a:pt x="1229" y="92"/>
                  </a:lnTo>
                  <a:lnTo>
                    <a:pt x="1230" y="92"/>
                  </a:lnTo>
                  <a:lnTo>
                    <a:pt x="1230" y="92"/>
                  </a:lnTo>
                  <a:lnTo>
                    <a:pt x="1230" y="92"/>
                  </a:lnTo>
                  <a:lnTo>
                    <a:pt x="1230" y="93"/>
                  </a:lnTo>
                  <a:lnTo>
                    <a:pt x="1230" y="93"/>
                  </a:lnTo>
                  <a:lnTo>
                    <a:pt x="1231" y="94"/>
                  </a:lnTo>
                  <a:lnTo>
                    <a:pt x="1231" y="94"/>
                  </a:lnTo>
                  <a:lnTo>
                    <a:pt x="1231" y="95"/>
                  </a:lnTo>
                  <a:lnTo>
                    <a:pt x="1231" y="95"/>
                  </a:lnTo>
                  <a:lnTo>
                    <a:pt x="1231" y="96"/>
                  </a:lnTo>
                  <a:lnTo>
                    <a:pt x="1231" y="97"/>
                  </a:lnTo>
                  <a:lnTo>
                    <a:pt x="1232" y="97"/>
                  </a:lnTo>
                  <a:lnTo>
                    <a:pt x="1232" y="98"/>
                  </a:lnTo>
                  <a:lnTo>
                    <a:pt x="1232" y="99"/>
                  </a:lnTo>
                  <a:lnTo>
                    <a:pt x="1232" y="100"/>
                  </a:lnTo>
                  <a:lnTo>
                    <a:pt x="1232" y="100"/>
                  </a:lnTo>
                  <a:lnTo>
                    <a:pt x="1232" y="102"/>
                  </a:lnTo>
                  <a:lnTo>
                    <a:pt x="1232" y="103"/>
                  </a:lnTo>
                  <a:lnTo>
                    <a:pt x="1233" y="104"/>
                  </a:lnTo>
                  <a:lnTo>
                    <a:pt x="1233" y="105"/>
                  </a:lnTo>
                  <a:lnTo>
                    <a:pt x="1233" y="106"/>
                  </a:lnTo>
                  <a:lnTo>
                    <a:pt x="1233" y="107"/>
                  </a:lnTo>
                  <a:lnTo>
                    <a:pt x="1233" y="109"/>
                  </a:lnTo>
                  <a:lnTo>
                    <a:pt x="1234" y="110"/>
                  </a:lnTo>
                  <a:lnTo>
                    <a:pt x="1234" y="112"/>
                  </a:lnTo>
                  <a:lnTo>
                    <a:pt x="1234" y="113"/>
                  </a:lnTo>
                  <a:lnTo>
                    <a:pt x="1234" y="115"/>
                  </a:lnTo>
                  <a:lnTo>
                    <a:pt x="1234" y="116"/>
                  </a:lnTo>
                  <a:lnTo>
                    <a:pt x="1234" y="118"/>
                  </a:lnTo>
                  <a:lnTo>
                    <a:pt x="1234" y="119"/>
                  </a:lnTo>
                  <a:lnTo>
                    <a:pt x="1235" y="121"/>
                  </a:lnTo>
                  <a:lnTo>
                    <a:pt x="1235" y="123"/>
                  </a:lnTo>
                  <a:lnTo>
                    <a:pt x="1235" y="125"/>
                  </a:lnTo>
                  <a:lnTo>
                    <a:pt x="1235" y="127"/>
                  </a:lnTo>
                  <a:lnTo>
                    <a:pt x="1236" y="129"/>
                  </a:lnTo>
                  <a:lnTo>
                    <a:pt x="1236" y="131"/>
                  </a:lnTo>
                  <a:lnTo>
                    <a:pt x="1236" y="133"/>
                  </a:lnTo>
                  <a:lnTo>
                    <a:pt x="1236" y="135"/>
                  </a:lnTo>
                  <a:lnTo>
                    <a:pt x="1236" y="137"/>
                  </a:lnTo>
                  <a:lnTo>
                    <a:pt x="1236" y="139"/>
                  </a:lnTo>
                  <a:lnTo>
                    <a:pt x="1236" y="141"/>
                  </a:lnTo>
                  <a:lnTo>
                    <a:pt x="1237" y="144"/>
                  </a:lnTo>
                  <a:lnTo>
                    <a:pt x="1237" y="146"/>
                  </a:lnTo>
                  <a:lnTo>
                    <a:pt x="1237" y="148"/>
                  </a:lnTo>
                  <a:lnTo>
                    <a:pt x="1237" y="151"/>
                  </a:lnTo>
                  <a:lnTo>
                    <a:pt x="1237" y="153"/>
                  </a:lnTo>
                  <a:lnTo>
                    <a:pt x="1237" y="156"/>
                  </a:lnTo>
                  <a:lnTo>
                    <a:pt x="1237" y="159"/>
                  </a:lnTo>
                  <a:lnTo>
                    <a:pt x="1238" y="161"/>
                  </a:lnTo>
                  <a:lnTo>
                    <a:pt x="1238" y="164"/>
                  </a:lnTo>
                  <a:lnTo>
                    <a:pt x="1238" y="167"/>
                  </a:lnTo>
                  <a:lnTo>
                    <a:pt x="1238" y="169"/>
                  </a:lnTo>
                  <a:lnTo>
                    <a:pt x="1238" y="173"/>
                  </a:lnTo>
                  <a:lnTo>
                    <a:pt x="1239" y="176"/>
                  </a:lnTo>
                  <a:lnTo>
                    <a:pt x="1239" y="178"/>
                  </a:lnTo>
                  <a:lnTo>
                    <a:pt x="1239" y="181"/>
                  </a:lnTo>
                  <a:lnTo>
                    <a:pt x="1239" y="184"/>
                  </a:lnTo>
                  <a:lnTo>
                    <a:pt x="1239" y="187"/>
                  </a:lnTo>
                  <a:lnTo>
                    <a:pt x="1239" y="191"/>
                  </a:lnTo>
                  <a:lnTo>
                    <a:pt x="1239" y="194"/>
                  </a:lnTo>
                  <a:lnTo>
                    <a:pt x="1240" y="197"/>
                  </a:lnTo>
                  <a:lnTo>
                    <a:pt x="1240" y="200"/>
                  </a:lnTo>
                  <a:lnTo>
                    <a:pt x="1240" y="204"/>
                  </a:lnTo>
                  <a:lnTo>
                    <a:pt x="1240" y="207"/>
                  </a:lnTo>
                  <a:lnTo>
                    <a:pt x="1240" y="211"/>
                  </a:lnTo>
                  <a:lnTo>
                    <a:pt x="1240" y="214"/>
                  </a:lnTo>
                  <a:lnTo>
                    <a:pt x="1240" y="218"/>
                  </a:lnTo>
                  <a:lnTo>
                    <a:pt x="1241" y="222"/>
                  </a:lnTo>
                  <a:lnTo>
                    <a:pt x="1241" y="225"/>
                  </a:lnTo>
                  <a:lnTo>
                    <a:pt x="1241" y="229"/>
                  </a:lnTo>
                  <a:lnTo>
                    <a:pt x="1241" y="233"/>
                  </a:lnTo>
                  <a:lnTo>
                    <a:pt x="1242" y="237"/>
                  </a:lnTo>
                  <a:lnTo>
                    <a:pt x="1242" y="240"/>
                  </a:lnTo>
                  <a:lnTo>
                    <a:pt x="1242" y="244"/>
                  </a:lnTo>
                  <a:lnTo>
                    <a:pt x="1242" y="248"/>
                  </a:lnTo>
                  <a:lnTo>
                    <a:pt x="1242" y="252"/>
                  </a:lnTo>
                  <a:lnTo>
                    <a:pt x="1242" y="256"/>
                  </a:lnTo>
                  <a:lnTo>
                    <a:pt x="1242" y="260"/>
                  </a:lnTo>
                  <a:lnTo>
                    <a:pt x="1243" y="264"/>
                  </a:lnTo>
                  <a:lnTo>
                    <a:pt x="1243" y="268"/>
                  </a:lnTo>
                  <a:lnTo>
                    <a:pt x="1243" y="273"/>
                  </a:lnTo>
                  <a:lnTo>
                    <a:pt x="1243" y="277"/>
                  </a:lnTo>
                  <a:lnTo>
                    <a:pt x="1243" y="281"/>
                  </a:lnTo>
                  <a:lnTo>
                    <a:pt x="1244" y="285"/>
                  </a:lnTo>
                  <a:lnTo>
                    <a:pt x="1244" y="290"/>
                  </a:lnTo>
                  <a:lnTo>
                    <a:pt x="1244" y="294"/>
                  </a:lnTo>
                  <a:lnTo>
                    <a:pt x="1244" y="299"/>
                  </a:lnTo>
                  <a:lnTo>
                    <a:pt x="1244" y="303"/>
                  </a:lnTo>
                  <a:lnTo>
                    <a:pt x="1244" y="308"/>
                  </a:lnTo>
                  <a:lnTo>
                    <a:pt x="1244" y="312"/>
                  </a:lnTo>
                  <a:lnTo>
                    <a:pt x="1245" y="317"/>
                  </a:lnTo>
                  <a:lnTo>
                    <a:pt x="1245" y="322"/>
                  </a:lnTo>
                  <a:lnTo>
                    <a:pt x="1245" y="326"/>
                  </a:lnTo>
                  <a:lnTo>
                    <a:pt x="1245" y="331"/>
                  </a:lnTo>
                  <a:lnTo>
                    <a:pt x="1245" y="336"/>
                  </a:lnTo>
                  <a:lnTo>
                    <a:pt x="1245" y="341"/>
                  </a:lnTo>
                  <a:lnTo>
                    <a:pt x="1245" y="346"/>
                  </a:lnTo>
                  <a:lnTo>
                    <a:pt x="1246" y="350"/>
                  </a:lnTo>
                  <a:lnTo>
                    <a:pt x="1246" y="355"/>
                  </a:lnTo>
                  <a:lnTo>
                    <a:pt x="1246" y="360"/>
                  </a:lnTo>
                  <a:lnTo>
                    <a:pt x="1246" y="366"/>
                  </a:lnTo>
                  <a:lnTo>
                    <a:pt x="1247" y="371"/>
                  </a:lnTo>
                  <a:lnTo>
                    <a:pt x="1247" y="376"/>
                  </a:lnTo>
                  <a:lnTo>
                    <a:pt x="1247" y="381"/>
                  </a:lnTo>
                  <a:lnTo>
                    <a:pt x="1247" y="386"/>
                  </a:lnTo>
                  <a:lnTo>
                    <a:pt x="1247" y="391"/>
                  </a:lnTo>
                  <a:lnTo>
                    <a:pt x="1247" y="397"/>
                  </a:lnTo>
                  <a:lnTo>
                    <a:pt x="1247" y="402"/>
                  </a:lnTo>
                  <a:lnTo>
                    <a:pt x="1248" y="408"/>
                  </a:lnTo>
                  <a:lnTo>
                    <a:pt x="1248" y="413"/>
                  </a:lnTo>
                  <a:lnTo>
                    <a:pt x="1248" y="418"/>
                  </a:lnTo>
                  <a:lnTo>
                    <a:pt x="1248" y="424"/>
                  </a:lnTo>
                  <a:lnTo>
                    <a:pt x="1248" y="429"/>
                  </a:lnTo>
                  <a:lnTo>
                    <a:pt x="1249" y="435"/>
                  </a:lnTo>
                  <a:lnTo>
                    <a:pt x="1249" y="440"/>
                  </a:lnTo>
                  <a:lnTo>
                    <a:pt x="1249" y="446"/>
                  </a:lnTo>
                  <a:lnTo>
                    <a:pt x="1249" y="452"/>
                  </a:lnTo>
                  <a:lnTo>
                    <a:pt x="1249" y="457"/>
                  </a:lnTo>
                  <a:lnTo>
                    <a:pt x="1249" y="463"/>
                  </a:lnTo>
                  <a:lnTo>
                    <a:pt x="1249" y="468"/>
                  </a:lnTo>
                  <a:lnTo>
                    <a:pt x="1250" y="474"/>
                  </a:lnTo>
                  <a:lnTo>
                    <a:pt x="1250" y="480"/>
                  </a:lnTo>
                  <a:lnTo>
                    <a:pt x="1250" y="486"/>
                  </a:lnTo>
                  <a:lnTo>
                    <a:pt x="1250" y="492"/>
                  </a:lnTo>
                  <a:lnTo>
                    <a:pt x="1250" y="498"/>
                  </a:lnTo>
                  <a:lnTo>
                    <a:pt x="1250" y="504"/>
                  </a:lnTo>
                  <a:lnTo>
                    <a:pt x="1250" y="510"/>
                  </a:lnTo>
                  <a:lnTo>
                    <a:pt x="1251" y="516"/>
                  </a:lnTo>
                  <a:lnTo>
                    <a:pt x="1251" y="522"/>
                  </a:lnTo>
                  <a:lnTo>
                    <a:pt x="1251" y="528"/>
                  </a:lnTo>
                  <a:lnTo>
                    <a:pt x="1251" y="534"/>
                  </a:lnTo>
                  <a:lnTo>
                    <a:pt x="1252" y="540"/>
                  </a:lnTo>
                  <a:lnTo>
                    <a:pt x="1252" y="546"/>
                  </a:lnTo>
                  <a:lnTo>
                    <a:pt x="1252" y="552"/>
                  </a:lnTo>
                  <a:lnTo>
                    <a:pt x="1252" y="559"/>
                  </a:lnTo>
                  <a:lnTo>
                    <a:pt x="1252" y="565"/>
                  </a:lnTo>
                  <a:lnTo>
                    <a:pt x="1252" y="571"/>
                  </a:lnTo>
                  <a:lnTo>
                    <a:pt x="1252" y="577"/>
                  </a:lnTo>
                  <a:lnTo>
                    <a:pt x="1253" y="584"/>
                  </a:lnTo>
                  <a:lnTo>
                    <a:pt x="1253" y="590"/>
                  </a:lnTo>
                  <a:lnTo>
                    <a:pt x="1253" y="596"/>
                  </a:lnTo>
                  <a:lnTo>
                    <a:pt x="1253" y="603"/>
                  </a:lnTo>
                  <a:lnTo>
                    <a:pt x="1253" y="609"/>
                  </a:lnTo>
                  <a:lnTo>
                    <a:pt x="1254" y="616"/>
                  </a:lnTo>
                  <a:lnTo>
                    <a:pt x="1254" y="622"/>
                  </a:lnTo>
                  <a:lnTo>
                    <a:pt x="1254" y="629"/>
                  </a:lnTo>
                  <a:lnTo>
                    <a:pt x="1254" y="635"/>
                  </a:lnTo>
                  <a:lnTo>
                    <a:pt x="1254" y="642"/>
                  </a:lnTo>
                  <a:lnTo>
                    <a:pt x="1254" y="648"/>
                  </a:lnTo>
                  <a:lnTo>
                    <a:pt x="1254" y="655"/>
                  </a:lnTo>
                  <a:lnTo>
                    <a:pt x="1255" y="662"/>
                  </a:lnTo>
                  <a:lnTo>
                    <a:pt x="1255" y="668"/>
                  </a:lnTo>
                  <a:lnTo>
                    <a:pt x="1255" y="675"/>
                  </a:lnTo>
                  <a:lnTo>
                    <a:pt x="1255" y="682"/>
                  </a:lnTo>
                  <a:lnTo>
                    <a:pt x="1255" y="688"/>
                  </a:lnTo>
                  <a:lnTo>
                    <a:pt x="1255" y="695"/>
                  </a:lnTo>
                  <a:lnTo>
                    <a:pt x="1256" y="702"/>
                  </a:lnTo>
                  <a:lnTo>
                    <a:pt x="1256" y="708"/>
                  </a:lnTo>
                  <a:lnTo>
                    <a:pt x="1256" y="715"/>
                  </a:lnTo>
                  <a:lnTo>
                    <a:pt x="1256" y="722"/>
                  </a:lnTo>
                  <a:lnTo>
                    <a:pt x="1256" y="729"/>
                  </a:lnTo>
                  <a:lnTo>
                    <a:pt x="1257" y="736"/>
                  </a:lnTo>
                  <a:lnTo>
                    <a:pt x="1257" y="743"/>
                  </a:lnTo>
                  <a:lnTo>
                    <a:pt x="1257" y="749"/>
                  </a:lnTo>
                  <a:lnTo>
                    <a:pt x="1257" y="756"/>
                  </a:lnTo>
                  <a:lnTo>
                    <a:pt x="1257" y="763"/>
                  </a:lnTo>
                  <a:lnTo>
                    <a:pt x="1257" y="770"/>
                  </a:lnTo>
                  <a:lnTo>
                    <a:pt x="1257" y="777"/>
                  </a:lnTo>
                  <a:lnTo>
                    <a:pt x="1258" y="784"/>
                  </a:lnTo>
                  <a:lnTo>
                    <a:pt x="1258" y="791"/>
                  </a:lnTo>
                  <a:lnTo>
                    <a:pt x="1258" y="798"/>
                  </a:lnTo>
                  <a:lnTo>
                    <a:pt x="1258" y="805"/>
                  </a:lnTo>
                  <a:lnTo>
                    <a:pt x="1258" y="812"/>
                  </a:lnTo>
                  <a:lnTo>
                    <a:pt x="1259" y="819"/>
                  </a:lnTo>
                  <a:lnTo>
                    <a:pt x="1259" y="826"/>
                  </a:lnTo>
                  <a:lnTo>
                    <a:pt x="1259" y="833"/>
                  </a:lnTo>
                  <a:lnTo>
                    <a:pt x="1259" y="840"/>
                  </a:lnTo>
                  <a:lnTo>
                    <a:pt x="1259" y="847"/>
                  </a:lnTo>
                  <a:lnTo>
                    <a:pt x="1259" y="854"/>
                  </a:lnTo>
                  <a:lnTo>
                    <a:pt x="1259" y="861"/>
                  </a:lnTo>
                  <a:lnTo>
                    <a:pt x="1260" y="869"/>
                  </a:lnTo>
                  <a:lnTo>
                    <a:pt x="1260" y="876"/>
                  </a:lnTo>
                  <a:lnTo>
                    <a:pt x="1260" y="883"/>
                  </a:lnTo>
                  <a:lnTo>
                    <a:pt x="1260" y="890"/>
                  </a:lnTo>
                  <a:lnTo>
                    <a:pt x="1260" y="897"/>
                  </a:lnTo>
                  <a:lnTo>
                    <a:pt x="1260" y="904"/>
                  </a:lnTo>
                  <a:lnTo>
                    <a:pt x="1261" y="911"/>
                  </a:lnTo>
                  <a:lnTo>
                    <a:pt x="1261" y="919"/>
                  </a:lnTo>
                  <a:lnTo>
                    <a:pt x="1261" y="926"/>
                  </a:lnTo>
                  <a:lnTo>
                    <a:pt x="1261" y="933"/>
                  </a:lnTo>
                  <a:lnTo>
                    <a:pt x="1261" y="940"/>
                  </a:lnTo>
                  <a:lnTo>
                    <a:pt x="1262" y="947"/>
                  </a:lnTo>
                  <a:lnTo>
                    <a:pt x="1262" y="955"/>
                  </a:lnTo>
                  <a:lnTo>
                    <a:pt x="1262" y="962"/>
                  </a:lnTo>
                  <a:lnTo>
                    <a:pt x="1262" y="969"/>
                  </a:lnTo>
                  <a:lnTo>
                    <a:pt x="1262" y="976"/>
                  </a:lnTo>
                  <a:lnTo>
                    <a:pt x="1262" y="983"/>
                  </a:lnTo>
                  <a:lnTo>
                    <a:pt x="1262" y="991"/>
                  </a:lnTo>
                  <a:lnTo>
                    <a:pt x="1263" y="998"/>
                  </a:lnTo>
                  <a:lnTo>
                    <a:pt x="1263" y="1005"/>
                  </a:lnTo>
                  <a:lnTo>
                    <a:pt x="1263" y="1012"/>
                  </a:lnTo>
                  <a:lnTo>
                    <a:pt x="1263" y="1020"/>
                  </a:lnTo>
                  <a:lnTo>
                    <a:pt x="1263" y="1027"/>
                  </a:lnTo>
                  <a:lnTo>
                    <a:pt x="1264" y="1034"/>
                  </a:lnTo>
                  <a:lnTo>
                    <a:pt x="1264" y="1041"/>
                  </a:lnTo>
                  <a:lnTo>
                    <a:pt x="1264" y="1048"/>
                  </a:lnTo>
                  <a:lnTo>
                    <a:pt x="1264" y="1056"/>
                  </a:lnTo>
                  <a:lnTo>
                    <a:pt x="1264" y="1063"/>
                  </a:lnTo>
                  <a:lnTo>
                    <a:pt x="1264" y="1070"/>
                  </a:lnTo>
                  <a:lnTo>
                    <a:pt x="1265" y="1078"/>
                  </a:lnTo>
                  <a:lnTo>
                    <a:pt x="1265" y="1085"/>
                  </a:lnTo>
                  <a:lnTo>
                    <a:pt x="1265" y="1092"/>
                  </a:lnTo>
                  <a:lnTo>
                    <a:pt x="1265" y="1099"/>
                  </a:lnTo>
                  <a:lnTo>
                    <a:pt x="1265" y="1106"/>
                  </a:lnTo>
                  <a:lnTo>
                    <a:pt x="1265" y="1114"/>
                  </a:lnTo>
                  <a:lnTo>
                    <a:pt x="1265" y="1121"/>
                  </a:lnTo>
                  <a:lnTo>
                    <a:pt x="1266" y="1128"/>
                  </a:lnTo>
                  <a:lnTo>
                    <a:pt x="1266" y="1135"/>
                  </a:lnTo>
                  <a:lnTo>
                    <a:pt x="1266" y="1142"/>
                  </a:lnTo>
                  <a:lnTo>
                    <a:pt x="1266" y="1150"/>
                  </a:lnTo>
                  <a:lnTo>
                    <a:pt x="1266" y="1157"/>
                  </a:lnTo>
                  <a:lnTo>
                    <a:pt x="1267" y="1164"/>
                  </a:lnTo>
                  <a:lnTo>
                    <a:pt x="1267" y="1171"/>
                  </a:lnTo>
                  <a:lnTo>
                    <a:pt x="1267" y="1178"/>
                  </a:lnTo>
                  <a:lnTo>
                    <a:pt x="1267" y="1185"/>
                  </a:lnTo>
                  <a:lnTo>
                    <a:pt x="1267" y="1193"/>
                  </a:lnTo>
                  <a:lnTo>
                    <a:pt x="1267" y="1200"/>
                  </a:lnTo>
                  <a:lnTo>
                    <a:pt x="1267" y="1207"/>
                  </a:lnTo>
                  <a:lnTo>
                    <a:pt x="1268" y="1214"/>
                  </a:lnTo>
                  <a:lnTo>
                    <a:pt x="1268" y="1221"/>
                  </a:lnTo>
                  <a:lnTo>
                    <a:pt x="1268" y="1228"/>
                  </a:lnTo>
                  <a:lnTo>
                    <a:pt x="1268" y="1235"/>
                  </a:lnTo>
                  <a:lnTo>
                    <a:pt x="1268" y="1242"/>
                  </a:lnTo>
                  <a:lnTo>
                    <a:pt x="1268" y="1249"/>
                  </a:lnTo>
                  <a:lnTo>
                    <a:pt x="1268" y="1256"/>
                  </a:lnTo>
                  <a:lnTo>
                    <a:pt x="1269" y="1264"/>
                  </a:lnTo>
                  <a:lnTo>
                    <a:pt x="1269" y="1270"/>
                  </a:lnTo>
                  <a:lnTo>
                    <a:pt x="1269" y="1277"/>
                  </a:lnTo>
                  <a:lnTo>
                    <a:pt x="1269" y="1284"/>
                  </a:lnTo>
                  <a:lnTo>
                    <a:pt x="1270" y="1292"/>
                  </a:lnTo>
                  <a:lnTo>
                    <a:pt x="1270" y="1298"/>
                  </a:lnTo>
                  <a:lnTo>
                    <a:pt x="1270" y="1305"/>
                  </a:lnTo>
                  <a:lnTo>
                    <a:pt x="1270" y="1312"/>
                  </a:lnTo>
                  <a:lnTo>
                    <a:pt x="1270" y="1319"/>
                  </a:lnTo>
                  <a:lnTo>
                    <a:pt x="1270" y="1326"/>
                  </a:lnTo>
                  <a:lnTo>
                    <a:pt x="1270" y="1333"/>
                  </a:lnTo>
                  <a:lnTo>
                    <a:pt x="1271" y="1340"/>
                  </a:lnTo>
                  <a:lnTo>
                    <a:pt x="1271" y="1347"/>
                  </a:lnTo>
                  <a:lnTo>
                    <a:pt x="1271" y="1353"/>
                  </a:lnTo>
                  <a:lnTo>
                    <a:pt x="1271" y="1360"/>
                  </a:lnTo>
                  <a:lnTo>
                    <a:pt x="1271" y="1367"/>
                  </a:lnTo>
                  <a:lnTo>
                    <a:pt x="1272" y="1374"/>
                  </a:lnTo>
                  <a:lnTo>
                    <a:pt x="1272" y="1380"/>
                  </a:lnTo>
                  <a:lnTo>
                    <a:pt x="1272" y="1387"/>
                  </a:lnTo>
                  <a:lnTo>
                    <a:pt x="1272" y="1394"/>
                  </a:lnTo>
                  <a:lnTo>
                    <a:pt x="1272" y="1400"/>
                  </a:lnTo>
                  <a:lnTo>
                    <a:pt x="1272" y="1407"/>
                  </a:lnTo>
                  <a:lnTo>
                    <a:pt x="1272" y="1414"/>
                  </a:lnTo>
                  <a:lnTo>
                    <a:pt x="1273" y="1420"/>
                  </a:lnTo>
                  <a:lnTo>
                    <a:pt x="1273" y="1427"/>
                  </a:lnTo>
                  <a:lnTo>
                    <a:pt x="1273" y="1434"/>
                  </a:lnTo>
                  <a:lnTo>
                    <a:pt x="1273" y="1440"/>
                  </a:lnTo>
                  <a:lnTo>
                    <a:pt x="1273" y="1447"/>
                  </a:lnTo>
                  <a:lnTo>
                    <a:pt x="1273" y="1453"/>
                  </a:lnTo>
                  <a:lnTo>
                    <a:pt x="1273" y="1460"/>
                  </a:lnTo>
                  <a:lnTo>
                    <a:pt x="1274" y="1466"/>
                  </a:lnTo>
                  <a:lnTo>
                    <a:pt x="1274" y="1472"/>
                  </a:lnTo>
                  <a:lnTo>
                    <a:pt x="1274" y="1479"/>
                  </a:lnTo>
                  <a:lnTo>
                    <a:pt x="1274" y="1485"/>
                  </a:lnTo>
                  <a:lnTo>
                    <a:pt x="1275" y="1492"/>
                  </a:lnTo>
                  <a:lnTo>
                    <a:pt x="1275" y="1498"/>
                  </a:lnTo>
                  <a:lnTo>
                    <a:pt x="1275" y="1504"/>
                  </a:lnTo>
                  <a:lnTo>
                    <a:pt x="1275" y="1510"/>
                  </a:lnTo>
                  <a:lnTo>
                    <a:pt x="1275" y="1517"/>
                  </a:lnTo>
                  <a:lnTo>
                    <a:pt x="1275" y="1523"/>
                  </a:lnTo>
                  <a:lnTo>
                    <a:pt x="1275" y="1529"/>
                  </a:lnTo>
                  <a:lnTo>
                    <a:pt x="1276" y="1535"/>
                  </a:lnTo>
                  <a:lnTo>
                    <a:pt x="1276" y="1541"/>
                  </a:lnTo>
                  <a:lnTo>
                    <a:pt x="1276" y="1547"/>
                  </a:lnTo>
                  <a:lnTo>
                    <a:pt x="1276" y="1553"/>
                  </a:lnTo>
                  <a:lnTo>
                    <a:pt x="1276" y="1559"/>
                  </a:lnTo>
                  <a:lnTo>
                    <a:pt x="1277" y="1565"/>
                  </a:lnTo>
                  <a:lnTo>
                    <a:pt x="1277" y="1571"/>
                  </a:lnTo>
                  <a:lnTo>
                    <a:pt x="1277" y="1577"/>
                  </a:lnTo>
                  <a:lnTo>
                    <a:pt x="1277" y="1583"/>
                  </a:lnTo>
                  <a:lnTo>
                    <a:pt x="1277" y="1589"/>
                  </a:lnTo>
                  <a:lnTo>
                    <a:pt x="1277" y="1595"/>
                  </a:lnTo>
                  <a:lnTo>
                    <a:pt x="1277" y="1600"/>
                  </a:lnTo>
                  <a:lnTo>
                    <a:pt x="1278" y="1606"/>
                  </a:lnTo>
                  <a:lnTo>
                    <a:pt x="1278" y="1612"/>
                  </a:lnTo>
                  <a:lnTo>
                    <a:pt x="1278" y="1618"/>
                  </a:lnTo>
                  <a:lnTo>
                    <a:pt x="1278" y="1623"/>
                  </a:lnTo>
                  <a:lnTo>
                    <a:pt x="1278" y="1629"/>
                  </a:lnTo>
                  <a:lnTo>
                    <a:pt x="1278" y="1635"/>
                  </a:lnTo>
                  <a:lnTo>
                    <a:pt x="1278" y="1640"/>
                  </a:lnTo>
                  <a:lnTo>
                    <a:pt x="1279" y="1646"/>
                  </a:lnTo>
                  <a:lnTo>
                    <a:pt x="1279" y="1651"/>
                  </a:lnTo>
                  <a:lnTo>
                    <a:pt x="1279" y="1656"/>
                  </a:lnTo>
                  <a:lnTo>
                    <a:pt x="1279" y="1662"/>
                  </a:lnTo>
                  <a:lnTo>
                    <a:pt x="1280" y="1667"/>
                  </a:lnTo>
                  <a:lnTo>
                    <a:pt x="1280" y="1673"/>
                  </a:lnTo>
                  <a:lnTo>
                    <a:pt x="1280" y="1678"/>
                  </a:lnTo>
                  <a:lnTo>
                    <a:pt x="1280" y="1683"/>
                  </a:lnTo>
                  <a:lnTo>
                    <a:pt x="1280" y="1688"/>
                  </a:lnTo>
                  <a:lnTo>
                    <a:pt x="1280" y="1694"/>
                  </a:lnTo>
                  <a:lnTo>
                    <a:pt x="1280" y="1699"/>
                  </a:lnTo>
                  <a:lnTo>
                    <a:pt x="1281" y="1704"/>
                  </a:lnTo>
                  <a:lnTo>
                    <a:pt x="1281" y="1709"/>
                  </a:lnTo>
                  <a:lnTo>
                    <a:pt x="1281" y="1714"/>
                  </a:lnTo>
                  <a:lnTo>
                    <a:pt x="1281" y="1719"/>
                  </a:lnTo>
                  <a:lnTo>
                    <a:pt x="1281" y="1724"/>
                  </a:lnTo>
                  <a:lnTo>
                    <a:pt x="1282" y="1729"/>
                  </a:lnTo>
                  <a:lnTo>
                    <a:pt x="1282" y="1734"/>
                  </a:lnTo>
                  <a:lnTo>
                    <a:pt x="1282" y="1738"/>
                  </a:lnTo>
                  <a:lnTo>
                    <a:pt x="1282" y="1743"/>
                  </a:lnTo>
                  <a:lnTo>
                    <a:pt x="1282" y="1748"/>
                  </a:lnTo>
                  <a:lnTo>
                    <a:pt x="1282" y="1752"/>
                  </a:lnTo>
                  <a:lnTo>
                    <a:pt x="1282" y="1757"/>
                  </a:lnTo>
                  <a:lnTo>
                    <a:pt x="1283" y="1761"/>
                  </a:lnTo>
                  <a:lnTo>
                    <a:pt x="1283" y="1766"/>
                  </a:lnTo>
                  <a:lnTo>
                    <a:pt x="1283" y="1770"/>
                  </a:lnTo>
                  <a:lnTo>
                    <a:pt x="1283" y="1775"/>
                  </a:lnTo>
                  <a:lnTo>
                    <a:pt x="1283" y="1779"/>
                  </a:lnTo>
                  <a:lnTo>
                    <a:pt x="1283" y="1784"/>
                  </a:lnTo>
                  <a:lnTo>
                    <a:pt x="1283" y="1788"/>
                  </a:lnTo>
                  <a:lnTo>
                    <a:pt x="1284" y="1792"/>
                  </a:lnTo>
                  <a:lnTo>
                    <a:pt x="1284" y="1796"/>
                  </a:lnTo>
                  <a:lnTo>
                    <a:pt x="1284" y="1801"/>
                  </a:lnTo>
                  <a:lnTo>
                    <a:pt x="1284" y="1805"/>
                  </a:lnTo>
                  <a:lnTo>
                    <a:pt x="1285" y="1809"/>
                  </a:lnTo>
                  <a:lnTo>
                    <a:pt x="1285" y="1813"/>
                  </a:lnTo>
                  <a:lnTo>
                    <a:pt x="1285" y="1817"/>
                  </a:lnTo>
                  <a:lnTo>
                    <a:pt x="1285" y="1821"/>
                  </a:lnTo>
                  <a:lnTo>
                    <a:pt x="1285" y="1825"/>
                  </a:lnTo>
                  <a:lnTo>
                    <a:pt x="1285" y="1829"/>
                  </a:lnTo>
                  <a:lnTo>
                    <a:pt x="1285" y="1832"/>
                  </a:lnTo>
                  <a:lnTo>
                    <a:pt x="1286" y="1836"/>
                  </a:lnTo>
                  <a:lnTo>
                    <a:pt x="1286" y="1840"/>
                  </a:lnTo>
                  <a:lnTo>
                    <a:pt x="1286" y="1844"/>
                  </a:lnTo>
                  <a:lnTo>
                    <a:pt x="1286" y="1847"/>
                  </a:lnTo>
                  <a:lnTo>
                    <a:pt x="1286" y="1850"/>
                  </a:lnTo>
                  <a:lnTo>
                    <a:pt x="1287" y="1854"/>
                  </a:lnTo>
                  <a:lnTo>
                    <a:pt x="1287" y="1857"/>
                  </a:lnTo>
                  <a:lnTo>
                    <a:pt x="1287" y="1861"/>
                  </a:lnTo>
                  <a:lnTo>
                    <a:pt x="1287" y="1864"/>
                  </a:lnTo>
                  <a:lnTo>
                    <a:pt x="1287" y="1867"/>
                  </a:lnTo>
                  <a:lnTo>
                    <a:pt x="1287" y="1871"/>
                  </a:lnTo>
                  <a:lnTo>
                    <a:pt x="1287" y="1874"/>
                  </a:lnTo>
                  <a:lnTo>
                    <a:pt x="1288" y="1877"/>
                  </a:lnTo>
                  <a:lnTo>
                    <a:pt x="1288" y="1880"/>
                  </a:lnTo>
                  <a:lnTo>
                    <a:pt x="1288" y="1883"/>
                  </a:lnTo>
                  <a:lnTo>
                    <a:pt x="1288" y="1886"/>
                  </a:lnTo>
                  <a:lnTo>
                    <a:pt x="1288" y="1889"/>
                  </a:lnTo>
                  <a:lnTo>
                    <a:pt x="1288" y="1892"/>
                  </a:lnTo>
                  <a:lnTo>
                    <a:pt x="1289" y="1895"/>
                  </a:lnTo>
                  <a:lnTo>
                    <a:pt x="1289" y="1898"/>
                  </a:lnTo>
                  <a:lnTo>
                    <a:pt x="1289" y="1900"/>
                  </a:lnTo>
                  <a:lnTo>
                    <a:pt x="1289" y="1903"/>
                  </a:lnTo>
                  <a:lnTo>
                    <a:pt x="1289" y="1906"/>
                  </a:lnTo>
                  <a:lnTo>
                    <a:pt x="1290" y="1908"/>
                  </a:lnTo>
                  <a:lnTo>
                    <a:pt x="1290" y="1911"/>
                  </a:lnTo>
                  <a:lnTo>
                    <a:pt x="1290" y="1913"/>
                  </a:lnTo>
                  <a:lnTo>
                    <a:pt x="1290" y="1916"/>
                  </a:lnTo>
                  <a:lnTo>
                    <a:pt x="1290" y="1918"/>
                  </a:lnTo>
                  <a:lnTo>
                    <a:pt x="1290" y="1920"/>
                  </a:lnTo>
                  <a:lnTo>
                    <a:pt x="1290" y="1923"/>
                  </a:lnTo>
                  <a:lnTo>
                    <a:pt x="1291" y="1925"/>
                  </a:lnTo>
                  <a:lnTo>
                    <a:pt x="1291" y="1927"/>
                  </a:lnTo>
                  <a:lnTo>
                    <a:pt x="1291" y="1929"/>
                  </a:lnTo>
                  <a:lnTo>
                    <a:pt x="1291" y="1931"/>
                  </a:lnTo>
                  <a:lnTo>
                    <a:pt x="1291" y="1933"/>
                  </a:lnTo>
                  <a:lnTo>
                    <a:pt x="1292" y="1935"/>
                  </a:lnTo>
                  <a:lnTo>
                    <a:pt x="1292" y="1937"/>
                  </a:lnTo>
                  <a:lnTo>
                    <a:pt x="1292" y="1939"/>
                  </a:lnTo>
                  <a:lnTo>
                    <a:pt x="1292" y="1940"/>
                  </a:lnTo>
                  <a:lnTo>
                    <a:pt x="1292" y="1942"/>
                  </a:lnTo>
                  <a:lnTo>
                    <a:pt x="1292" y="1944"/>
                  </a:lnTo>
                  <a:lnTo>
                    <a:pt x="1293" y="1945"/>
                  </a:lnTo>
                  <a:lnTo>
                    <a:pt x="1293" y="1947"/>
                  </a:lnTo>
                  <a:lnTo>
                    <a:pt x="1293" y="1948"/>
                  </a:lnTo>
                  <a:lnTo>
                    <a:pt x="1293" y="1950"/>
                  </a:lnTo>
                  <a:lnTo>
                    <a:pt x="1293" y="1951"/>
                  </a:lnTo>
                  <a:lnTo>
                    <a:pt x="1293" y="1952"/>
                  </a:lnTo>
                  <a:lnTo>
                    <a:pt x="1293" y="1954"/>
                  </a:lnTo>
                  <a:lnTo>
                    <a:pt x="1294" y="1955"/>
                  </a:lnTo>
                  <a:lnTo>
                    <a:pt x="1294" y="1956"/>
                  </a:lnTo>
                  <a:lnTo>
                    <a:pt x="1294" y="1957"/>
                  </a:lnTo>
                  <a:lnTo>
                    <a:pt x="1294" y="1958"/>
                  </a:lnTo>
                  <a:lnTo>
                    <a:pt x="1294" y="1959"/>
                  </a:lnTo>
                  <a:lnTo>
                    <a:pt x="1295" y="1960"/>
                  </a:lnTo>
                  <a:lnTo>
                    <a:pt x="1295" y="1960"/>
                  </a:lnTo>
                  <a:lnTo>
                    <a:pt x="1295" y="1962"/>
                  </a:lnTo>
                  <a:lnTo>
                    <a:pt x="1295" y="1962"/>
                  </a:lnTo>
                  <a:lnTo>
                    <a:pt x="1295" y="1963"/>
                  </a:lnTo>
                  <a:lnTo>
                    <a:pt x="1295" y="1964"/>
                  </a:lnTo>
                  <a:lnTo>
                    <a:pt x="1295" y="1964"/>
                  </a:lnTo>
                  <a:lnTo>
                    <a:pt x="1296" y="1965"/>
                  </a:lnTo>
                  <a:lnTo>
                    <a:pt x="1296" y="1965"/>
                  </a:lnTo>
                  <a:lnTo>
                    <a:pt x="1296" y="1965"/>
                  </a:lnTo>
                  <a:lnTo>
                    <a:pt x="1296" y="1966"/>
                  </a:lnTo>
                  <a:lnTo>
                    <a:pt x="1296" y="1966"/>
                  </a:lnTo>
                  <a:lnTo>
                    <a:pt x="1296" y="1966"/>
                  </a:lnTo>
                  <a:lnTo>
                    <a:pt x="1296" y="1967"/>
                  </a:lnTo>
                  <a:lnTo>
                    <a:pt x="1297" y="1967"/>
                  </a:lnTo>
                  <a:lnTo>
                    <a:pt x="1297" y="1967"/>
                  </a:lnTo>
                  <a:lnTo>
                    <a:pt x="1297" y="1967"/>
                  </a:lnTo>
                  <a:lnTo>
                    <a:pt x="1297" y="1967"/>
                  </a:lnTo>
                  <a:lnTo>
                    <a:pt x="1298" y="1966"/>
                  </a:lnTo>
                  <a:lnTo>
                    <a:pt x="1298" y="1966"/>
                  </a:lnTo>
                  <a:lnTo>
                    <a:pt x="1298" y="1966"/>
                  </a:lnTo>
                  <a:lnTo>
                    <a:pt x="1298" y="1966"/>
                  </a:lnTo>
                  <a:lnTo>
                    <a:pt x="1298" y="1965"/>
                  </a:lnTo>
                  <a:lnTo>
                    <a:pt x="1298" y="1965"/>
                  </a:lnTo>
                  <a:lnTo>
                    <a:pt x="1298" y="1964"/>
                  </a:lnTo>
                  <a:lnTo>
                    <a:pt x="1299" y="1964"/>
                  </a:lnTo>
                  <a:lnTo>
                    <a:pt x="1299" y="1964"/>
                  </a:lnTo>
                  <a:lnTo>
                    <a:pt x="1299" y="1963"/>
                  </a:lnTo>
                  <a:lnTo>
                    <a:pt x="1299" y="1962"/>
                  </a:lnTo>
                  <a:lnTo>
                    <a:pt x="1299" y="1961"/>
                  </a:lnTo>
                  <a:lnTo>
                    <a:pt x="1300" y="1960"/>
                  </a:lnTo>
                  <a:lnTo>
                    <a:pt x="1300" y="1960"/>
                  </a:lnTo>
                  <a:lnTo>
                    <a:pt x="1300" y="1959"/>
                  </a:lnTo>
                  <a:lnTo>
                    <a:pt x="1300" y="1958"/>
                  </a:lnTo>
                  <a:lnTo>
                    <a:pt x="1300" y="1957"/>
                  </a:lnTo>
                  <a:lnTo>
                    <a:pt x="1300" y="1955"/>
                  </a:lnTo>
                  <a:lnTo>
                    <a:pt x="1300" y="1954"/>
                  </a:lnTo>
                  <a:lnTo>
                    <a:pt x="1301" y="1953"/>
                  </a:lnTo>
                  <a:lnTo>
                    <a:pt x="1301" y="1952"/>
                  </a:lnTo>
                  <a:lnTo>
                    <a:pt x="1301" y="1950"/>
                  </a:lnTo>
                  <a:lnTo>
                    <a:pt x="1301" y="1949"/>
                  </a:lnTo>
                  <a:lnTo>
                    <a:pt x="1301" y="1948"/>
                  </a:lnTo>
                  <a:lnTo>
                    <a:pt x="1301" y="1946"/>
                  </a:lnTo>
                  <a:lnTo>
                    <a:pt x="1301" y="1945"/>
                  </a:lnTo>
                  <a:lnTo>
                    <a:pt x="1302" y="1943"/>
                  </a:lnTo>
                  <a:lnTo>
                    <a:pt x="1302" y="1941"/>
                  </a:lnTo>
                  <a:lnTo>
                    <a:pt x="1302" y="1940"/>
                  </a:lnTo>
                  <a:lnTo>
                    <a:pt x="1302" y="1938"/>
                  </a:lnTo>
                  <a:lnTo>
                    <a:pt x="1303" y="1936"/>
                  </a:lnTo>
                  <a:lnTo>
                    <a:pt x="1303" y="1934"/>
                  </a:lnTo>
                  <a:lnTo>
                    <a:pt x="1303" y="1932"/>
                  </a:lnTo>
                  <a:lnTo>
                    <a:pt x="1303" y="1930"/>
                  </a:lnTo>
                  <a:lnTo>
                    <a:pt x="1303" y="1928"/>
                  </a:lnTo>
                  <a:lnTo>
                    <a:pt x="1303" y="1926"/>
                  </a:lnTo>
                  <a:lnTo>
                    <a:pt x="1303" y="1924"/>
                  </a:lnTo>
                  <a:lnTo>
                    <a:pt x="1304" y="1922"/>
                  </a:lnTo>
                  <a:lnTo>
                    <a:pt x="1304" y="1919"/>
                  </a:lnTo>
                  <a:lnTo>
                    <a:pt x="1304" y="1917"/>
                  </a:lnTo>
                  <a:lnTo>
                    <a:pt x="1304" y="1915"/>
                  </a:lnTo>
                  <a:lnTo>
                    <a:pt x="1304" y="1912"/>
                  </a:lnTo>
                  <a:lnTo>
                    <a:pt x="1305" y="1910"/>
                  </a:lnTo>
                  <a:lnTo>
                    <a:pt x="1305" y="1907"/>
                  </a:lnTo>
                  <a:lnTo>
                    <a:pt x="1305" y="1904"/>
                  </a:lnTo>
                  <a:lnTo>
                    <a:pt x="1305" y="1902"/>
                  </a:lnTo>
                  <a:lnTo>
                    <a:pt x="1305" y="1899"/>
                  </a:lnTo>
                  <a:lnTo>
                    <a:pt x="1305" y="1896"/>
                  </a:lnTo>
                  <a:lnTo>
                    <a:pt x="1305" y="1894"/>
                  </a:lnTo>
                  <a:lnTo>
                    <a:pt x="1306" y="1891"/>
                  </a:lnTo>
                  <a:lnTo>
                    <a:pt x="1306" y="1888"/>
                  </a:lnTo>
                  <a:lnTo>
                    <a:pt x="1306" y="1885"/>
                  </a:lnTo>
                  <a:lnTo>
                    <a:pt x="1306" y="1882"/>
                  </a:lnTo>
                  <a:lnTo>
                    <a:pt x="1306" y="1879"/>
                  </a:lnTo>
                  <a:lnTo>
                    <a:pt x="1306" y="1876"/>
                  </a:lnTo>
                  <a:lnTo>
                    <a:pt x="1306" y="1872"/>
                  </a:lnTo>
                  <a:lnTo>
                    <a:pt x="1307" y="1869"/>
                  </a:lnTo>
                  <a:lnTo>
                    <a:pt x="1307" y="1866"/>
                  </a:lnTo>
                  <a:lnTo>
                    <a:pt x="1307" y="1863"/>
                  </a:lnTo>
                  <a:lnTo>
                    <a:pt x="1307" y="1859"/>
                  </a:lnTo>
                  <a:lnTo>
                    <a:pt x="1308" y="1856"/>
                  </a:lnTo>
                  <a:lnTo>
                    <a:pt x="1308" y="1852"/>
                  </a:lnTo>
                  <a:lnTo>
                    <a:pt x="1308" y="1849"/>
                  </a:lnTo>
                  <a:lnTo>
                    <a:pt x="1308" y="1845"/>
                  </a:lnTo>
                  <a:lnTo>
                    <a:pt x="1308" y="1841"/>
                  </a:lnTo>
                  <a:lnTo>
                    <a:pt x="1308" y="1838"/>
                  </a:lnTo>
                  <a:lnTo>
                    <a:pt x="1308" y="1834"/>
                  </a:lnTo>
                  <a:lnTo>
                    <a:pt x="1309" y="1830"/>
                  </a:lnTo>
                  <a:lnTo>
                    <a:pt x="1309" y="1826"/>
                  </a:lnTo>
                  <a:lnTo>
                    <a:pt x="1309" y="1822"/>
                  </a:lnTo>
                  <a:lnTo>
                    <a:pt x="1309" y="1818"/>
                  </a:lnTo>
                  <a:lnTo>
                    <a:pt x="1309" y="1814"/>
                  </a:lnTo>
                  <a:lnTo>
                    <a:pt x="1310" y="1810"/>
                  </a:lnTo>
                  <a:lnTo>
                    <a:pt x="1310" y="1806"/>
                  </a:lnTo>
                  <a:lnTo>
                    <a:pt x="1310" y="1802"/>
                  </a:lnTo>
                  <a:lnTo>
                    <a:pt x="1310" y="1798"/>
                  </a:lnTo>
                  <a:lnTo>
                    <a:pt x="1310" y="1793"/>
                  </a:lnTo>
                  <a:lnTo>
                    <a:pt x="1310" y="1789"/>
                  </a:lnTo>
                  <a:lnTo>
                    <a:pt x="1310" y="1785"/>
                  </a:lnTo>
                  <a:lnTo>
                    <a:pt x="1311" y="1780"/>
                  </a:lnTo>
                  <a:lnTo>
                    <a:pt x="1311" y="1776"/>
                  </a:lnTo>
                  <a:lnTo>
                    <a:pt x="1311" y="1771"/>
                  </a:lnTo>
                  <a:lnTo>
                    <a:pt x="1311" y="1767"/>
                  </a:lnTo>
                  <a:lnTo>
                    <a:pt x="1311" y="1762"/>
                  </a:lnTo>
                  <a:lnTo>
                    <a:pt x="1311" y="1758"/>
                  </a:lnTo>
                  <a:lnTo>
                    <a:pt x="1311" y="1753"/>
                  </a:lnTo>
                  <a:lnTo>
                    <a:pt x="1312" y="1748"/>
                  </a:lnTo>
                  <a:lnTo>
                    <a:pt x="1312" y="1743"/>
                  </a:lnTo>
                  <a:lnTo>
                    <a:pt x="1312" y="1739"/>
                  </a:lnTo>
                  <a:lnTo>
                    <a:pt x="1312" y="1734"/>
                  </a:lnTo>
                  <a:lnTo>
                    <a:pt x="1313" y="1729"/>
                  </a:lnTo>
                  <a:lnTo>
                    <a:pt x="1313" y="1724"/>
                  </a:lnTo>
                  <a:lnTo>
                    <a:pt x="1313" y="1719"/>
                  </a:lnTo>
                  <a:lnTo>
                    <a:pt x="1313" y="1714"/>
                  </a:lnTo>
                  <a:lnTo>
                    <a:pt x="1313" y="1709"/>
                  </a:lnTo>
                  <a:lnTo>
                    <a:pt x="1313" y="1704"/>
                  </a:lnTo>
                  <a:lnTo>
                    <a:pt x="1313" y="1699"/>
                  </a:lnTo>
                  <a:lnTo>
                    <a:pt x="1314" y="1693"/>
                  </a:lnTo>
                  <a:lnTo>
                    <a:pt x="1314" y="1688"/>
                  </a:lnTo>
                  <a:lnTo>
                    <a:pt x="1314" y="1683"/>
                  </a:lnTo>
                  <a:lnTo>
                    <a:pt x="1314" y="1678"/>
                  </a:lnTo>
                  <a:lnTo>
                    <a:pt x="1314" y="1672"/>
                  </a:lnTo>
                  <a:lnTo>
                    <a:pt x="1315" y="1667"/>
                  </a:lnTo>
                  <a:lnTo>
                    <a:pt x="1315" y="1661"/>
                  </a:lnTo>
                  <a:lnTo>
                    <a:pt x="1315" y="1656"/>
                  </a:lnTo>
                  <a:lnTo>
                    <a:pt x="1315" y="1650"/>
                  </a:lnTo>
                  <a:lnTo>
                    <a:pt x="1315" y="1645"/>
                  </a:lnTo>
                  <a:lnTo>
                    <a:pt x="1315" y="1639"/>
                  </a:lnTo>
                  <a:lnTo>
                    <a:pt x="1315" y="1633"/>
                  </a:lnTo>
                  <a:lnTo>
                    <a:pt x="1316" y="1628"/>
                  </a:lnTo>
                  <a:lnTo>
                    <a:pt x="1316" y="1622"/>
                  </a:lnTo>
                  <a:lnTo>
                    <a:pt x="1316" y="1616"/>
                  </a:lnTo>
                  <a:lnTo>
                    <a:pt x="1316" y="1610"/>
                  </a:lnTo>
                  <a:lnTo>
                    <a:pt x="1316" y="1605"/>
                  </a:lnTo>
                  <a:lnTo>
                    <a:pt x="1316" y="1599"/>
                  </a:lnTo>
                  <a:lnTo>
                    <a:pt x="1316" y="1593"/>
                  </a:lnTo>
                  <a:lnTo>
                    <a:pt x="1317" y="1587"/>
                  </a:lnTo>
                  <a:lnTo>
                    <a:pt x="1317" y="1581"/>
                  </a:lnTo>
                  <a:lnTo>
                    <a:pt x="1317" y="1575"/>
                  </a:lnTo>
                  <a:lnTo>
                    <a:pt x="1317" y="1569"/>
                  </a:lnTo>
                  <a:lnTo>
                    <a:pt x="1318" y="1563"/>
                  </a:lnTo>
                  <a:lnTo>
                    <a:pt x="1318" y="1556"/>
                  </a:lnTo>
                  <a:lnTo>
                    <a:pt x="1318" y="1550"/>
                  </a:lnTo>
                  <a:lnTo>
                    <a:pt x="1318" y="1544"/>
                  </a:lnTo>
                  <a:lnTo>
                    <a:pt x="1318" y="1538"/>
                  </a:lnTo>
                  <a:lnTo>
                    <a:pt x="1318" y="1531"/>
                  </a:lnTo>
                  <a:lnTo>
                    <a:pt x="1318" y="1525"/>
                  </a:lnTo>
                  <a:lnTo>
                    <a:pt x="1319" y="1519"/>
                  </a:lnTo>
                  <a:lnTo>
                    <a:pt x="1319" y="1513"/>
                  </a:lnTo>
                  <a:lnTo>
                    <a:pt x="1319" y="1506"/>
                  </a:lnTo>
                  <a:lnTo>
                    <a:pt x="1319" y="1500"/>
                  </a:lnTo>
                  <a:lnTo>
                    <a:pt x="1319" y="1493"/>
                  </a:lnTo>
                  <a:lnTo>
                    <a:pt x="1320" y="1487"/>
                  </a:lnTo>
                  <a:lnTo>
                    <a:pt x="1320" y="1481"/>
                  </a:lnTo>
                  <a:lnTo>
                    <a:pt x="1320" y="1474"/>
                  </a:lnTo>
                  <a:lnTo>
                    <a:pt x="1320" y="1467"/>
                  </a:lnTo>
                  <a:lnTo>
                    <a:pt x="1320" y="1461"/>
                  </a:lnTo>
                  <a:lnTo>
                    <a:pt x="1320" y="1454"/>
                  </a:lnTo>
                  <a:lnTo>
                    <a:pt x="1320" y="1447"/>
                  </a:lnTo>
                  <a:lnTo>
                    <a:pt x="1321" y="1441"/>
                  </a:lnTo>
                  <a:lnTo>
                    <a:pt x="1321" y="1434"/>
                  </a:lnTo>
                  <a:lnTo>
                    <a:pt x="1321" y="1427"/>
                  </a:lnTo>
                  <a:lnTo>
                    <a:pt x="1321" y="1420"/>
                  </a:lnTo>
                  <a:lnTo>
                    <a:pt x="1321" y="1413"/>
                  </a:lnTo>
                  <a:lnTo>
                    <a:pt x="1321" y="1407"/>
                  </a:lnTo>
                  <a:lnTo>
                    <a:pt x="1322" y="1400"/>
                  </a:lnTo>
                  <a:lnTo>
                    <a:pt x="1322" y="1393"/>
                  </a:lnTo>
                  <a:lnTo>
                    <a:pt x="1322" y="1386"/>
                  </a:lnTo>
                  <a:lnTo>
                    <a:pt x="1322" y="1379"/>
                  </a:lnTo>
                  <a:lnTo>
                    <a:pt x="1322" y="1372"/>
                  </a:lnTo>
                  <a:lnTo>
                    <a:pt x="1323" y="1365"/>
                  </a:lnTo>
                  <a:lnTo>
                    <a:pt x="1323" y="1358"/>
                  </a:lnTo>
                  <a:lnTo>
                    <a:pt x="1323" y="1351"/>
                  </a:lnTo>
                  <a:lnTo>
                    <a:pt x="1323" y="1344"/>
                  </a:lnTo>
                  <a:lnTo>
                    <a:pt x="1323" y="1337"/>
                  </a:lnTo>
                  <a:lnTo>
                    <a:pt x="1323" y="1330"/>
                  </a:lnTo>
                  <a:lnTo>
                    <a:pt x="1323" y="1323"/>
                  </a:lnTo>
                  <a:lnTo>
                    <a:pt x="1324" y="1316"/>
                  </a:lnTo>
                  <a:lnTo>
                    <a:pt x="1324" y="1309"/>
                  </a:lnTo>
                  <a:lnTo>
                    <a:pt x="1324" y="1301"/>
                  </a:lnTo>
                  <a:lnTo>
                    <a:pt x="1324" y="1295"/>
                  </a:lnTo>
                  <a:lnTo>
                    <a:pt x="1324" y="1287"/>
                  </a:lnTo>
                  <a:lnTo>
                    <a:pt x="1324" y="1280"/>
                  </a:lnTo>
                  <a:lnTo>
                    <a:pt x="1324" y="1273"/>
                  </a:lnTo>
                  <a:lnTo>
                    <a:pt x="1325" y="1265"/>
                  </a:lnTo>
                  <a:lnTo>
                    <a:pt x="1325" y="1258"/>
                  </a:lnTo>
                  <a:lnTo>
                    <a:pt x="1325" y="1251"/>
                  </a:lnTo>
                  <a:lnTo>
                    <a:pt x="1325" y="1244"/>
                  </a:lnTo>
                  <a:lnTo>
                    <a:pt x="1326" y="1236"/>
                  </a:lnTo>
                  <a:lnTo>
                    <a:pt x="1326" y="1229"/>
                  </a:lnTo>
                  <a:lnTo>
                    <a:pt x="1326" y="1222"/>
                  </a:lnTo>
                  <a:lnTo>
                    <a:pt x="1326" y="1214"/>
                  </a:lnTo>
                  <a:lnTo>
                    <a:pt x="1326" y="1207"/>
                  </a:lnTo>
                  <a:lnTo>
                    <a:pt x="1326" y="1200"/>
                  </a:lnTo>
                  <a:lnTo>
                    <a:pt x="1326" y="1192"/>
                  </a:lnTo>
                  <a:lnTo>
                    <a:pt x="1327" y="1185"/>
                  </a:lnTo>
                  <a:lnTo>
                    <a:pt x="1327" y="1177"/>
                  </a:lnTo>
                  <a:lnTo>
                    <a:pt x="1327" y="1170"/>
                  </a:lnTo>
                  <a:lnTo>
                    <a:pt x="1327" y="1162"/>
                  </a:lnTo>
                  <a:lnTo>
                    <a:pt x="1327" y="1155"/>
                  </a:lnTo>
                  <a:lnTo>
                    <a:pt x="1328" y="1147"/>
                  </a:lnTo>
                  <a:lnTo>
                    <a:pt x="1328" y="1140"/>
                  </a:lnTo>
                  <a:lnTo>
                    <a:pt x="1328" y="1132"/>
                  </a:lnTo>
                  <a:lnTo>
                    <a:pt x="1328" y="1125"/>
                  </a:lnTo>
                  <a:lnTo>
                    <a:pt x="1328" y="1117"/>
                  </a:lnTo>
                  <a:lnTo>
                    <a:pt x="1328" y="1110"/>
                  </a:lnTo>
                  <a:lnTo>
                    <a:pt x="1328" y="1103"/>
                  </a:lnTo>
                  <a:lnTo>
                    <a:pt x="1329" y="1095"/>
                  </a:lnTo>
                  <a:lnTo>
                    <a:pt x="1329" y="1087"/>
                  </a:lnTo>
                  <a:lnTo>
                    <a:pt x="1329" y="1080"/>
                  </a:lnTo>
                  <a:lnTo>
                    <a:pt x="1329" y="1072"/>
                  </a:lnTo>
                  <a:lnTo>
                    <a:pt x="1329" y="1065"/>
                  </a:lnTo>
                  <a:lnTo>
                    <a:pt x="1329" y="1057"/>
                  </a:lnTo>
                  <a:lnTo>
                    <a:pt x="1329" y="1050"/>
                  </a:lnTo>
                  <a:lnTo>
                    <a:pt x="1330" y="1042"/>
                  </a:lnTo>
                  <a:lnTo>
                    <a:pt x="1330" y="1034"/>
                  </a:lnTo>
                  <a:lnTo>
                    <a:pt x="1330" y="1027"/>
                  </a:lnTo>
                  <a:lnTo>
                    <a:pt x="1330" y="1019"/>
                  </a:lnTo>
                  <a:lnTo>
                    <a:pt x="1331" y="1012"/>
                  </a:lnTo>
                  <a:lnTo>
                    <a:pt x="1331" y="1004"/>
                  </a:lnTo>
                  <a:lnTo>
                    <a:pt x="1331" y="996"/>
                  </a:lnTo>
                  <a:lnTo>
                    <a:pt x="1331" y="989"/>
                  </a:lnTo>
                  <a:lnTo>
                    <a:pt x="1331" y="981"/>
                  </a:lnTo>
                  <a:lnTo>
                    <a:pt x="1331" y="974"/>
                  </a:lnTo>
                  <a:lnTo>
                    <a:pt x="1331" y="966"/>
                  </a:lnTo>
                  <a:lnTo>
                    <a:pt x="1332" y="958"/>
                  </a:lnTo>
                  <a:lnTo>
                    <a:pt x="1332" y="951"/>
                  </a:lnTo>
                  <a:lnTo>
                    <a:pt x="1332" y="943"/>
                  </a:lnTo>
                  <a:lnTo>
                    <a:pt x="1332" y="936"/>
                  </a:lnTo>
                  <a:lnTo>
                    <a:pt x="1332" y="928"/>
                  </a:lnTo>
                  <a:lnTo>
                    <a:pt x="1333" y="921"/>
                  </a:lnTo>
                  <a:lnTo>
                    <a:pt x="1333" y="913"/>
                  </a:lnTo>
                  <a:lnTo>
                    <a:pt x="1333" y="905"/>
                  </a:lnTo>
                  <a:lnTo>
                    <a:pt x="1333" y="898"/>
                  </a:lnTo>
                  <a:lnTo>
                    <a:pt x="1333" y="891"/>
                  </a:lnTo>
                  <a:lnTo>
                    <a:pt x="1333" y="883"/>
                  </a:lnTo>
                  <a:lnTo>
                    <a:pt x="1333" y="875"/>
                  </a:lnTo>
                  <a:lnTo>
                    <a:pt x="1334" y="868"/>
                  </a:lnTo>
                  <a:lnTo>
                    <a:pt x="1334" y="860"/>
                  </a:lnTo>
                  <a:lnTo>
                    <a:pt x="1334" y="853"/>
                  </a:lnTo>
                  <a:lnTo>
                    <a:pt x="1334" y="845"/>
                  </a:lnTo>
                  <a:lnTo>
                    <a:pt x="1334" y="838"/>
                  </a:lnTo>
                  <a:lnTo>
                    <a:pt x="1334" y="830"/>
                  </a:lnTo>
                  <a:lnTo>
                    <a:pt x="1334" y="823"/>
                  </a:lnTo>
                  <a:lnTo>
                    <a:pt x="1335" y="815"/>
                  </a:lnTo>
                  <a:lnTo>
                    <a:pt x="1335" y="808"/>
                  </a:lnTo>
                  <a:lnTo>
                    <a:pt x="1335" y="800"/>
                  </a:lnTo>
                  <a:lnTo>
                    <a:pt x="1335" y="793"/>
                  </a:lnTo>
                  <a:lnTo>
                    <a:pt x="1336" y="785"/>
                  </a:lnTo>
                  <a:lnTo>
                    <a:pt x="1336" y="778"/>
                  </a:lnTo>
                  <a:lnTo>
                    <a:pt x="1336" y="771"/>
                  </a:lnTo>
                  <a:lnTo>
                    <a:pt x="1336" y="763"/>
                  </a:lnTo>
                  <a:lnTo>
                    <a:pt x="1336" y="756"/>
                  </a:lnTo>
                  <a:lnTo>
                    <a:pt x="1336" y="748"/>
                  </a:lnTo>
                  <a:lnTo>
                    <a:pt x="1336" y="741"/>
                  </a:lnTo>
                  <a:lnTo>
                    <a:pt x="1337" y="734"/>
                  </a:lnTo>
                  <a:lnTo>
                    <a:pt x="1337" y="726"/>
                  </a:lnTo>
                  <a:lnTo>
                    <a:pt x="1337" y="719"/>
                  </a:lnTo>
                  <a:lnTo>
                    <a:pt x="1337" y="712"/>
                  </a:lnTo>
                  <a:lnTo>
                    <a:pt x="1337" y="704"/>
                  </a:lnTo>
                  <a:lnTo>
                    <a:pt x="1338" y="697"/>
                  </a:lnTo>
                  <a:lnTo>
                    <a:pt x="1338" y="690"/>
                  </a:lnTo>
                  <a:lnTo>
                    <a:pt x="1338" y="682"/>
                  </a:lnTo>
                  <a:lnTo>
                    <a:pt x="1338" y="675"/>
                  </a:lnTo>
                  <a:lnTo>
                    <a:pt x="1338" y="668"/>
                  </a:lnTo>
                  <a:lnTo>
                    <a:pt x="1338" y="661"/>
                  </a:lnTo>
                  <a:lnTo>
                    <a:pt x="1338" y="654"/>
                  </a:lnTo>
                  <a:lnTo>
                    <a:pt x="1339" y="647"/>
                  </a:lnTo>
                  <a:lnTo>
                    <a:pt x="1339" y="639"/>
                  </a:lnTo>
                  <a:lnTo>
                    <a:pt x="1339" y="633"/>
                  </a:lnTo>
                  <a:lnTo>
                    <a:pt x="1339" y="625"/>
                  </a:lnTo>
                  <a:lnTo>
                    <a:pt x="1339" y="618"/>
                  </a:lnTo>
                  <a:lnTo>
                    <a:pt x="1339" y="611"/>
                  </a:lnTo>
                  <a:lnTo>
                    <a:pt x="1339" y="604"/>
                  </a:lnTo>
                  <a:lnTo>
                    <a:pt x="1340" y="597"/>
                  </a:lnTo>
                  <a:lnTo>
                    <a:pt x="1340" y="590"/>
                  </a:lnTo>
                  <a:lnTo>
                    <a:pt x="1340" y="583"/>
                  </a:lnTo>
                  <a:lnTo>
                    <a:pt x="1340" y="576"/>
                  </a:lnTo>
                  <a:lnTo>
                    <a:pt x="1341" y="569"/>
                  </a:lnTo>
                  <a:lnTo>
                    <a:pt x="1341" y="562"/>
                  </a:lnTo>
                  <a:lnTo>
                    <a:pt x="1341" y="556"/>
                  </a:lnTo>
                  <a:lnTo>
                    <a:pt x="1341" y="549"/>
                  </a:lnTo>
                  <a:lnTo>
                    <a:pt x="1341" y="542"/>
                  </a:lnTo>
                  <a:lnTo>
                    <a:pt x="1341" y="535"/>
                  </a:lnTo>
                  <a:lnTo>
                    <a:pt x="1341" y="529"/>
                  </a:lnTo>
                  <a:lnTo>
                    <a:pt x="1342" y="522"/>
                  </a:lnTo>
                  <a:lnTo>
                    <a:pt x="1342" y="515"/>
                  </a:lnTo>
                  <a:lnTo>
                    <a:pt x="1342" y="508"/>
                  </a:lnTo>
                  <a:lnTo>
                    <a:pt x="1342" y="502"/>
                  </a:lnTo>
                  <a:lnTo>
                    <a:pt x="1342" y="495"/>
                  </a:lnTo>
                  <a:lnTo>
                    <a:pt x="1343" y="489"/>
                  </a:lnTo>
                  <a:lnTo>
                    <a:pt x="1343" y="482"/>
                  </a:lnTo>
                  <a:lnTo>
                    <a:pt x="1343" y="475"/>
                  </a:lnTo>
                  <a:lnTo>
                    <a:pt x="1343" y="469"/>
                  </a:lnTo>
                  <a:lnTo>
                    <a:pt x="1343" y="463"/>
                  </a:lnTo>
                  <a:lnTo>
                    <a:pt x="1343" y="456"/>
                  </a:lnTo>
                  <a:lnTo>
                    <a:pt x="1343" y="450"/>
                  </a:lnTo>
                  <a:lnTo>
                    <a:pt x="1344" y="444"/>
                  </a:lnTo>
                  <a:lnTo>
                    <a:pt x="1344" y="437"/>
                  </a:lnTo>
                  <a:lnTo>
                    <a:pt x="1344" y="431"/>
                  </a:lnTo>
                  <a:lnTo>
                    <a:pt x="1344" y="424"/>
                  </a:lnTo>
                  <a:lnTo>
                    <a:pt x="1344" y="418"/>
                  </a:lnTo>
                  <a:lnTo>
                    <a:pt x="1344" y="412"/>
                  </a:lnTo>
                  <a:lnTo>
                    <a:pt x="1344" y="406"/>
                  </a:lnTo>
                  <a:lnTo>
                    <a:pt x="1345" y="400"/>
                  </a:lnTo>
                  <a:lnTo>
                    <a:pt x="1345" y="394"/>
                  </a:lnTo>
                  <a:lnTo>
                    <a:pt x="1345" y="388"/>
                  </a:lnTo>
                  <a:lnTo>
                    <a:pt x="1345" y="381"/>
                  </a:lnTo>
                  <a:lnTo>
                    <a:pt x="1346" y="376"/>
                  </a:lnTo>
                  <a:lnTo>
                    <a:pt x="1346" y="370"/>
                  </a:lnTo>
                  <a:lnTo>
                    <a:pt x="1346" y="364"/>
                  </a:lnTo>
                  <a:lnTo>
                    <a:pt x="1346" y="358"/>
                  </a:lnTo>
                  <a:lnTo>
                    <a:pt x="1346" y="352"/>
                  </a:lnTo>
                  <a:lnTo>
                    <a:pt x="1346" y="346"/>
                  </a:lnTo>
                  <a:lnTo>
                    <a:pt x="1346" y="340"/>
                  </a:lnTo>
                  <a:lnTo>
                    <a:pt x="1347" y="335"/>
                  </a:lnTo>
                  <a:lnTo>
                    <a:pt x="1347" y="329"/>
                  </a:lnTo>
                  <a:lnTo>
                    <a:pt x="1347" y="323"/>
                  </a:lnTo>
                  <a:lnTo>
                    <a:pt x="1347" y="318"/>
                  </a:lnTo>
                  <a:lnTo>
                    <a:pt x="1347" y="312"/>
                  </a:lnTo>
                  <a:lnTo>
                    <a:pt x="1348" y="307"/>
                  </a:lnTo>
                  <a:lnTo>
                    <a:pt x="1348" y="301"/>
                  </a:lnTo>
                  <a:lnTo>
                    <a:pt x="1348" y="296"/>
                  </a:lnTo>
                  <a:lnTo>
                    <a:pt x="1348" y="290"/>
                  </a:lnTo>
                  <a:lnTo>
                    <a:pt x="1348" y="285"/>
                  </a:lnTo>
                  <a:lnTo>
                    <a:pt x="1348" y="279"/>
                  </a:lnTo>
                  <a:lnTo>
                    <a:pt x="1348" y="274"/>
                  </a:lnTo>
                  <a:lnTo>
                    <a:pt x="1349" y="269"/>
                  </a:lnTo>
                  <a:lnTo>
                    <a:pt x="1349" y="264"/>
                  </a:lnTo>
                  <a:lnTo>
                    <a:pt x="1349" y="258"/>
                  </a:lnTo>
                  <a:lnTo>
                    <a:pt x="1349" y="253"/>
                  </a:lnTo>
                  <a:lnTo>
                    <a:pt x="1349" y="248"/>
                  </a:lnTo>
                  <a:lnTo>
                    <a:pt x="1349" y="243"/>
                  </a:lnTo>
                  <a:lnTo>
                    <a:pt x="1350" y="238"/>
                  </a:lnTo>
                  <a:lnTo>
                    <a:pt x="1350" y="233"/>
                  </a:lnTo>
                  <a:lnTo>
                    <a:pt x="1350" y="228"/>
                  </a:lnTo>
                  <a:lnTo>
                    <a:pt x="1350" y="223"/>
                  </a:lnTo>
                  <a:lnTo>
                    <a:pt x="1350" y="219"/>
                  </a:lnTo>
                  <a:lnTo>
                    <a:pt x="1351" y="214"/>
                  </a:lnTo>
                  <a:lnTo>
                    <a:pt x="1351" y="209"/>
                  </a:lnTo>
                  <a:lnTo>
                    <a:pt x="1351" y="205"/>
                  </a:lnTo>
                  <a:lnTo>
                    <a:pt x="1351" y="200"/>
                  </a:lnTo>
                  <a:lnTo>
                    <a:pt x="1351" y="196"/>
                  </a:lnTo>
                  <a:lnTo>
                    <a:pt x="1351" y="191"/>
                  </a:lnTo>
                  <a:lnTo>
                    <a:pt x="1351" y="187"/>
                  </a:lnTo>
                  <a:lnTo>
                    <a:pt x="1352" y="182"/>
                  </a:lnTo>
                  <a:lnTo>
                    <a:pt x="1352" y="178"/>
                  </a:lnTo>
                  <a:lnTo>
                    <a:pt x="1352" y="173"/>
                  </a:lnTo>
                  <a:lnTo>
                    <a:pt x="1352" y="169"/>
                  </a:lnTo>
                  <a:lnTo>
                    <a:pt x="1352" y="165"/>
                  </a:lnTo>
                  <a:lnTo>
                    <a:pt x="1352" y="161"/>
                  </a:lnTo>
                  <a:lnTo>
                    <a:pt x="1352" y="156"/>
                  </a:lnTo>
                  <a:lnTo>
                    <a:pt x="1353" y="153"/>
                  </a:lnTo>
                  <a:lnTo>
                    <a:pt x="1353" y="148"/>
                  </a:lnTo>
                  <a:lnTo>
                    <a:pt x="1353" y="145"/>
                  </a:lnTo>
                  <a:lnTo>
                    <a:pt x="1353" y="140"/>
                  </a:lnTo>
                  <a:lnTo>
                    <a:pt x="1353" y="136"/>
                  </a:lnTo>
                  <a:lnTo>
                    <a:pt x="1354" y="133"/>
                  </a:lnTo>
                  <a:lnTo>
                    <a:pt x="1354" y="129"/>
                  </a:lnTo>
                  <a:lnTo>
                    <a:pt x="1354" y="125"/>
                  </a:lnTo>
                  <a:lnTo>
                    <a:pt x="1354" y="122"/>
                  </a:lnTo>
                  <a:lnTo>
                    <a:pt x="1354" y="118"/>
                  </a:lnTo>
                  <a:lnTo>
                    <a:pt x="1354" y="114"/>
                  </a:lnTo>
                  <a:lnTo>
                    <a:pt x="1355" y="111"/>
                  </a:lnTo>
                  <a:lnTo>
                    <a:pt x="1355" y="107"/>
                  </a:lnTo>
                  <a:lnTo>
                    <a:pt x="1355" y="104"/>
                  </a:lnTo>
                  <a:lnTo>
                    <a:pt x="1355" y="100"/>
                  </a:lnTo>
                  <a:lnTo>
                    <a:pt x="1355" y="97"/>
                  </a:lnTo>
                  <a:lnTo>
                    <a:pt x="1356" y="94"/>
                  </a:lnTo>
                  <a:lnTo>
                    <a:pt x="1356" y="90"/>
                  </a:lnTo>
                  <a:lnTo>
                    <a:pt x="1356" y="87"/>
                  </a:lnTo>
                  <a:lnTo>
                    <a:pt x="1356" y="84"/>
                  </a:lnTo>
                  <a:lnTo>
                    <a:pt x="1356" y="81"/>
                  </a:lnTo>
                  <a:lnTo>
                    <a:pt x="1356" y="78"/>
                  </a:lnTo>
                  <a:lnTo>
                    <a:pt x="1356" y="75"/>
                  </a:lnTo>
                  <a:lnTo>
                    <a:pt x="1357" y="72"/>
                  </a:lnTo>
                  <a:lnTo>
                    <a:pt x="1357" y="69"/>
                  </a:lnTo>
                  <a:lnTo>
                    <a:pt x="1357" y="67"/>
                  </a:lnTo>
                  <a:lnTo>
                    <a:pt x="1357" y="64"/>
                  </a:lnTo>
                  <a:lnTo>
                    <a:pt x="1357" y="61"/>
                  </a:lnTo>
                  <a:lnTo>
                    <a:pt x="1357" y="59"/>
                  </a:lnTo>
                  <a:lnTo>
                    <a:pt x="1357" y="56"/>
                  </a:lnTo>
                  <a:lnTo>
                    <a:pt x="1358" y="54"/>
                  </a:lnTo>
                  <a:lnTo>
                    <a:pt x="1358" y="51"/>
                  </a:lnTo>
                  <a:lnTo>
                    <a:pt x="1358" y="49"/>
                  </a:lnTo>
                  <a:lnTo>
                    <a:pt x="1358" y="46"/>
                  </a:lnTo>
                  <a:lnTo>
                    <a:pt x="1359" y="44"/>
                  </a:lnTo>
                  <a:lnTo>
                    <a:pt x="1359" y="42"/>
                  </a:lnTo>
                  <a:lnTo>
                    <a:pt x="1359" y="40"/>
                  </a:lnTo>
                  <a:lnTo>
                    <a:pt x="1359" y="38"/>
                  </a:lnTo>
                  <a:lnTo>
                    <a:pt x="1359" y="36"/>
                  </a:lnTo>
                  <a:lnTo>
                    <a:pt x="1359" y="34"/>
                  </a:lnTo>
                  <a:lnTo>
                    <a:pt x="1359" y="32"/>
                  </a:lnTo>
                  <a:lnTo>
                    <a:pt x="1360" y="30"/>
                  </a:lnTo>
                  <a:lnTo>
                    <a:pt x="1360" y="28"/>
                  </a:lnTo>
                  <a:lnTo>
                    <a:pt x="1360" y="26"/>
                  </a:lnTo>
                  <a:lnTo>
                    <a:pt x="1360" y="25"/>
                  </a:lnTo>
                  <a:lnTo>
                    <a:pt x="1360" y="23"/>
                  </a:lnTo>
                  <a:lnTo>
                    <a:pt x="1361" y="21"/>
                  </a:lnTo>
                  <a:lnTo>
                    <a:pt x="1361" y="20"/>
                  </a:lnTo>
                  <a:lnTo>
                    <a:pt x="1361" y="18"/>
                  </a:lnTo>
                  <a:lnTo>
                    <a:pt x="1361" y="17"/>
                  </a:lnTo>
                  <a:lnTo>
                    <a:pt x="1361" y="15"/>
                  </a:lnTo>
                  <a:lnTo>
                    <a:pt x="1361" y="14"/>
                  </a:lnTo>
                  <a:lnTo>
                    <a:pt x="1361" y="13"/>
                  </a:lnTo>
                  <a:lnTo>
                    <a:pt x="1362" y="12"/>
                  </a:lnTo>
                  <a:lnTo>
                    <a:pt x="1362" y="10"/>
                  </a:lnTo>
                  <a:lnTo>
                    <a:pt x="1362" y="9"/>
                  </a:lnTo>
                  <a:lnTo>
                    <a:pt x="1362" y="8"/>
                  </a:lnTo>
                  <a:lnTo>
                    <a:pt x="1362" y="7"/>
                  </a:lnTo>
                  <a:lnTo>
                    <a:pt x="1362" y="7"/>
                  </a:lnTo>
                  <a:lnTo>
                    <a:pt x="1362" y="5"/>
                  </a:lnTo>
                  <a:lnTo>
                    <a:pt x="1363" y="5"/>
                  </a:lnTo>
                  <a:lnTo>
                    <a:pt x="1363" y="4"/>
                  </a:lnTo>
                  <a:lnTo>
                    <a:pt x="1363" y="3"/>
                  </a:lnTo>
                  <a:lnTo>
                    <a:pt x="1363" y="3"/>
                  </a:lnTo>
                  <a:lnTo>
                    <a:pt x="1364" y="2"/>
                  </a:lnTo>
                  <a:lnTo>
                    <a:pt x="1364" y="2"/>
                  </a:lnTo>
                  <a:lnTo>
                    <a:pt x="1364" y="1"/>
                  </a:lnTo>
                  <a:lnTo>
                    <a:pt x="1364" y="1"/>
                  </a:lnTo>
                  <a:lnTo>
                    <a:pt x="1364" y="0"/>
                  </a:lnTo>
                  <a:lnTo>
                    <a:pt x="1364" y="0"/>
                  </a:lnTo>
                  <a:lnTo>
                    <a:pt x="1364" y="0"/>
                  </a:lnTo>
                  <a:lnTo>
                    <a:pt x="1365" y="0"/>
                  </a:lnTo>
                  <a:lnTo>
                    <a:pt x="1365" y="0"/>
                  </a:lnTo>
                  <a:lnTo>
                    <a:pt x="1365" y="0"/>
                  </a:lnTo>
                  <a:lnTo>
                    <a:pt x="1365" y="0"/>
                  </a:lnTo>
                  <a:lnTo>
                    <a:pt x="1365" y="0"/>
                  </a:lnTo>
                  <a:lnTo>
                    <a:pt x="1366" y="0"/>
                  </a:lnTo>
                  <a:lnTo>
                    <a:pt x="1366" y="0"/>
                  </a:lnTo>
                  <a:lnTo>
                    <a:pt x="1366" y="0"/>
                  </a:lnTo>
                  <a:lnTo>
                    <a:pt x="1366" y="1"/>
                  </a:lnTo>
                  <a:lnTo>
                    <a:pt x="1366" y="1"/>
                  </a:lnTo>
                  <a:lnTo>
                    <a:pt x="1366" y="2"/>
                  </a:lnTo>
                  <a:lnTo>
                    <a:pt x="1366" y="2"/>
                  </a:lnTo>
                  <a:lnTo>
                    <a:pt x="1367" y="3"/>
                  </a:lnTo>
                  <a:lnTo>
                    <a:pt x="1367" y="3"/>
                  </a:lnTo>
                  <a:lnTo>
                    <a:pt x="1367" y="4"/>
                  </a:lnTo>
                  <a:lnTo>
                    <a:pt x="1367" y="5"/>
                  </a:lnTo>
                  <a:lnTo>
                    <a:pt x="1367" y="5"/>
                  </a:lnTo>
                  <a:lnTo>
                    <a:pt x="1367" y="7"/>
                  </a:lnTo>
                  <a:lnTo>
                    <a:pt x="1367" y="7"/>
                  </a:lnTo>
                  <a:lnTo>
                    <a:pt x="1368" y="8"/>
                  </a:lnTo>
                  <a:lnTo>
                    <a:pt x="1368" y="9"/>
                  </a:lnTo>
                  <a:lnTo>
                    <a:pt x="1368" y="10"/>
                  </a:lnTo>
                  <a:lnTo>
                    <a:pt x="1368" y="12"/>
                  </a:lnTo>
                  <a:lnTo>
                    <a:pt x="1369" y="13"/>
                  </a:lnTo>
                  <a:lnTo>
                    <a:pt x="1369" y="14"/>
                  </a:lnTo>
                  <a:lnTo>
                    <a:pt x="1369" y="15"/>
                  </a:lnTo>
                  <a:lnTo>
                    <a:pt x="1369" y="17"/>
                  </a:lnTo>
                  <a:lnTo>
                    <a:pt x="1369" y="18"/>
                  </a:lnTo>
                  <a:lnTo>
                    <a:pt x="1369" y="20"/>
                  </a:lnTo>
                  <a:lnTo>
                    <a:pt x="1369" y="21"/>
                  </a:lnTo>
                  <a:lnTo>
                    <a:pt x="1370" y="23"/>
                  </a:lnTo>
                  <a:lnTo>
                    <a:pt x="1370" y="25"/>
                  </a:lnTo>
                  <a:lnTo>
                    <a:pt x="1370" y="26"/>
                  </a:lnTo>
                  <a:lnTo>
                    <a:pt x="1370" y="28"/>
                  </a:lnTo>
                  <a:lnTo>
                    <a:pt x="1370" y="30"/>
                  </a:lnTo>
                  <a:lnTo>
                    <a:pt x="1371" y="32"/>
                  </a:lnTo>
                  <a:lnTo>
                    <a:pt x="1371" y="34"/>
                  </a:lnTo>
                  <a:lnTo>
                    <a:pt x="1371" y="36"/>
                  </a:lnTo>
                  <a:lnTo>
                    <a:pt x="1371" y="38"/>
                  </a:lnTo>
                  <a:lnTo>
                    <a:pt x="1371" y="40"/>
                  </a:lnTo>
                  <a:lnTo>
                    <a:pt x="1371" y="42"/>
                  </a:lnTo>
                  <a:lnTo>
                    <a:pt x="1371" y="44"/>
                  </a:lnTo>
                  <a:lnTo>
                    <a:pt x="1372" y="46"/>
                  </a:lnTo>
                  <a:lnTo>
                    <a:pt x="1372" y="49"/>
                  </a:lnTo>
                  <a:lnTo>
                    <a:pt x="1372" y="51"/>
                  </a:lnTo>
                  <a:lnTo>
                    <a:pt x="1372" y="54"/>
                  </a:lnTo>
                  <a:lnTo>
                    <a:pt x="1372" y="56"/>
                  </a:lnTo>
                  <a:lnTo>
                    <a:pt x="1372" y="59"/>
                  </a:lnTo>
                  <a:lnTo>
                    <a:pt x="1372" y="61"/>
                  </a:lnTo>
                  <a:lnTo>
                    <a:pt x="1373" y="64"/>
                  </a:lnTo>
                  <a:lnTo>
                    <a:pt x="1373" y="67"/>
                  </a:lnTo>
                  <a:lnTo>
                    <a:pt x="1373" y="69"/>
                  </a:lnTo>
                  <a:lnTo>
                    <a:pt x="1373" y="72"/>
                  </a:lnTo>
                  <a:lnTo>
                    <a:pt x="1374" y="75"/>
                  </a:lnTo>
                  <a:lnTo>
                    <a:pt x="1374" y="78"/>
                  </a:lnTo>
                  <a:lnTo>
                    <a:pt x="1374" y="81"/>
                  </a:lnTo>
                  <a:lnTo>
                    <a:pt x="1374" y="84"/>
                  </a:lnTo>
                  <a:lnTo>
                    <a:pt x="1374" y="87"/>
                  </a:lnTo>
                  <a:lnTo>
                    <a:pt x="1374" y="90"/>
                  </a:lnTo>
                  <a:lnTo>
                    <a:pt x="1374" y="94"/>
                  </a:lnTo>
                  <a:lnTo>
                    <a:pt x="1375" y="97"/>
                  </a:lnTo>
                  <a:lnTo>
                    <a:pt x="1375" y="100"/>
                  </a:lnTo>
                  <a:lnTo>
                    <a:pt x="1375" y="104"/>
                  </a:lnTo>
                  <a:lnTo>
                    <a:pt x="1375" y="107"/>
                  </a:lnTo>
                  <a:lnTo>
                    <a:pt x="1375" y="111"/>
                  </a:lnTo>
                  <a:lnTo>
                    <a:pt x="1376" y="114"/>
                  </a:lnTo>
                  <a:lnTo>
                    <a:pt x="1376" y="118"/>
                  </a:lnTo>
                  <a:lnTo>
                    <a:pt x="1376" y="122"/>
                  </a:lnTo>
                  <a:lnTo>
                    <a:pt x="1376" y="125"/>
                  </a:lnTo>
                  <a:lnTo>
                    <a:pt x="1376" y="129"/>
                  </a:lnTo>
                  <a:lnTo>
                    <a:pt x="1376" y="133"/>
                  </a:lnTo>
                  <a:lnTo>
                    <a:pt x="1376" y="136"/>
                  </a:lnTo>
                  <a:lnTo>
                    <a:pt x="1377" y="140"/>
                  </a:lnTo>
                  <a:lnTo>
                    <a:pt x="1377" y="145"/>
                  </a:lnTo>
                  <a:lnTo>
                    <a:pt x="1377" y="148"/>
                  </a:lnTo>
                  <a:lnTo>
                    <a:pt x="1377" y="153"/>
                  </a:lnTo>
                  <a:lnTo>
                    <a:pt x="1377" y="156"/>
                  </a:lnTo>
                  <a:lnTo>
                    <a:pt x="1377" y="161"/>
                  </a:lnTo>
                  <a:lnTo>
                    <a:pt x="1377" y="165"/>
                  </a:lnTo>
                  <a:lnTo>
                    <a:pt x="1378" y="169"/>
                  </a:lnTo>
                  <a:lnTo>
                    <a:pt x="1378" y="173"/>
                  </a:lnTo>
                  <a:lnTo>
                    <a:pt x="1378" y="178"/>
                  </a:lnTo>
                  <a:lnTo>
                    <a:pt x="1378" y="182"/>
                  </a:lnTo>
                  <a:lnTo>
                    <a:pt x="1379" y="187"/>
                  </a:lnTo>
                  <a:lnTo>
                    <a:pt x="1379" y="191"/>
                  </a:lnTo>
                  <a:lnTo>
                    <a:pt x="1379" y="196"/>
                  </a:lnTo>
                  <a:lnTo>
                    <a:pt x="1379" y="200"/>
                  </a:lnTo>
                  <a:lnTo>
                    <a:pt x="1379" y="205"/>
                  </a:lnTo>
                  <a:lnTo>
                    <a:pt x="1379" y="209"/>
                  </a:lnTo>
                  <a:lnTo>
                    <a:pt x="1379" y="214"/>
                  </a:lnTo>
                  <a:lnTo>
                    <a:pt x="1380" y="219"/>
                  </a:lnTo>
                  <a:lnTo>
                    <a:pt x="1380" y="223"/>
                  </a:lnTo>
                  <a:lnTo>
                    <a:pt x="1380" y="228"/>
                  </a:lnTo>
                  <a:lnTo>
                    <a:pt x="1380" y="233"/>
                  </a:lnTo>
                  <a:lnTo>
                    <a:pt x="1380" y="238"/>
                  </a:lnTo>
                  <a:lnTo>
                    <a:pt x="1380" y="243"/>
                  </a:lnTo>
                  <a:lnTo>
                    <a:pt x="1380" y="248"/>
                  </a:lnTo>
                  <a:lnTo>
                    <a:pt x="1381" y="253"/>
                  </a:lnTo>
                  <a:lnTo>
                    <a:pt x="1381" y="258"/>
                  </a:lnTo>
                  <a:lnTo>
                    <a:pt x="1381" y="264"/>
                  </a:lnTo>
                  <a:lnTo>
                    <a:pt x="1381" y="269"/>
                  </a:lnTo>
                  <a:lnTo>
                    <a:pt x="1381" y="274"/>
                  </a:lnTo>
                  <a:lnTo>
                    <a:pt x="1382" y="279"/>
                  </a:lnTo>
                  <a:lnTo>
                    <a:pt x="1382" y="285"/>
                  </a:lnTo>
                  <a:lnTo>
                    <a:pt x="1382" y="290"/>
                  </a:lnTo>
                  <a:lnTo>
                    <a:pt x="1382" y="296"/>
                  </a:lnTo>
                  <a:lnTo>
                    <a:pt x="1382" y="301"/>
                  </a:lnTo>
                  <a:lnTo>
                    <a:pt x="1382" y="307"/>
                  </a:lnTo>
                  <a:lnTo>
                    <a:pt x="1383" y="312"/>
                  </a:lnTo>
                  <a:lnTo>
                    <a:pt x="1383" y="318"/>
                  </a:lnTo>
                  <a:lnTo>
                    <a:pt x="1383" y="323"/>
                  </a:lnTo>
                  <a:lnTo>
                    <a:pt x="1383" y="329"/>
                  </a:lnTo>
                  <a:lnTo>
                    <a:pt x="1383" y="335"/>
                  </a:lnTo>
                  <a:lnTo>
                    <a:pt x="1384" y="340"/>
                  </a:lnTo>
                  <a:lnTo>
                    <a:pt x="1384" y="346"/>
                  </a:lnTo>
                  <a:lnTo>
                    <a:pt x="1384" y="352"/>
                  </a:lnTo>
                  <a:lnTo>
                    <a:pt x="1384" y="358"/>
                  </a:lnTo>
                  <a:lnTo>
                    <a:pt x="1384" y="364"/>
                  </a:lnTo>
                  <a:lnTo>
                    <a:pt x="1384" y="370"/>
                  </a:lnTo>
                  <a:lnTo>
                    <a:pt x="1384" y="376"/>
                  </a:lnTo>
                  <a:lnTo>
                    <a:pt x="1385" y="381"/>
                  </a:lnTo>
                  <a:lnTo>
                    <a:pt x="1385" y="388"/>
                  </a:lnTo>
                  <a:lnTo>
                    <a:pt x="1385" y="394"/>
                  </a:lnTo>
                  <a:lnTo>
                    <a:pt x="1385" y="400"/>
                  </a:lnTo>
                  <a:lnTo>
                    <a:pt x="1385" y="406"/>
                  </a:lnTo>
                  <a:lnTo>
                    <a:pt x="1385" y="412"/>
                  </a:lnTo>
                  <a:lnTo>
                    <a:pt x="1385" y="418"/>
                  </a:lnTo>
                  <a:lnTo>
                    <a:pt x="1386" y="424"/>
                  </a:lnTo>
                  <a:lnTo>
                    <a:pt x="1386" y="431"/>
                  </a:lnTo>
                  <a:lnTo>
                    <a:pt x="1386" y="437"/>
                  </a:lnTo>
                  <a:lnTo>
                    <a:pt x="1386" y="444"/>
                  </a:lnTo>
                  <a:lnTo>
                    <a:pt x="1387" y="450"/>
                  </a:lnTo>
                  <a:lnTo>
                    <a:pt x="1387" y="456"/>
                  </a:lnTo>
                  <a:lnTo>
                    <a:pt x="1387" y="463"/>
                  </a:lnTo>
                  <a:lnTo>
                    <a:pt x="1387" y="469"/>
                  </a:lnTo>
                  <a:lnTo>
                    <a:pt x="1387" y="475"/>
                  </a:lnTo>
                  <a:lnTo>
                    <a:pt x="1387" y="482"/>
                  </a:lnTo>
                  <a:lnTo>
                    <a:pt x="1387" y="489"/>
                  </a:lnTo>
                  <a:lnTo>
                    <a:pt x="1388" y="495"/>
                  </a:lnTo>
                  <a:lnTo>
                    <a:pt x="1388" y="502"/>
                  </a:lnTo>
                  <a:lnTo>
                    <a:pt x="1388" y="508"/>
                  </a:lnTo>
                  <a:lnTo>
                    <a:pt x="1388" y="515"/>
                  </a:lnTo>
                  <a:lnTo>
                    <a:pt x="1388" y="522"/>
                  </a:lnTo>
                  <a:lnTo>
                    <a:pt x="1389" y="529"/>
                  </a:lnTo>
                  <a:lnTo>
                    <a:pt x="1389" y="535"/>
                  </a:lnTo>
                  <a:lnTo>
                    <a:pt x="1389" y="542"/>
                  </a:lnTo>
                  <a:lnTo>
                    <a:pt x="1389" y="549"/>
                  </a:lnTo>
                  <a:lnTo>
                    <a:pt x="1389" y="556"/>
                  </a:lnTo>
                  <a:lnTo>
                    <a:pt x="1389" y="562"/>
                  </a:lnTo>
                  <a:lnTo>
                    <a:pt x="1389" y="569"/>
                  </a:lnTo>
                  <a:lnTo>
                    <a:pt x="1390" y="576"/>
                  </a:lnTo>
                  <a:lnTo>
                    <a:pt x="1390" y="583"/>
                  </a:lnTo>
                  <a:lnTo>
                    <a:pt x="1390" y="590"/>
                  </a:lnTo>
                  <a:lnTo>
                    <a:pt x="1390" y="597"/>
                  </a:lnTo>
                  <a:lnTo>
                    <a:pt x="1390" y="604"/>
                  </a:lnTo>
                  <a:lnTo>
                    <a:pt x="1390" y="611"/>
                  </a:lnTo>
                  <a:lnTo>
                    <a:pt x="1390" y="618"/>
                  </a:lnTo>
                  <a:lnTo>
                    <a:pt x="1391" y="625"/>
                  </a:lnTo>
                  <a:lnTo>
                    <a:pt x="1391" y="633"/>
                  </a:lnTo>
                  <a:lnTo>
                    <a:pt x="1391" y="639"/>
                  </a:lnTo>
                  <a:lnTo>
                    <a:pt x="1391" y="647"/>
                  </a:lnTo>
                  <a:lnTo>
                    <a:pt x="1392" y="654"/>
                  </a:lnTo>
                  <a:lnTo>
                    <a:pt x="1392" y="661"/>
                  </a:lnTo>
                  <a:lnTo>
                    <a:pt x="1392" y="668"/>
                  </a:lnTo>
                  <a:lnTo>
                    <a:pt x="1392" y="675"/>
                  </a:lnTo>
                  <a:lnTo>
                    <a:pt x="1392" y="682"/>
                  </a:lnTo>
                  <a:lnTo>
                    <a:pt x="1392" y="690"/>
                  </a:lnTo>
                  <a:lnTo>
                    <a:pt x="1392" y="697"/>
                  </a:lnTo>
                  <a:lnTo>
                    <a:pt x="1393" y="704"/>
                  </a:lnTo>
                  <a:lnTo>
                    <a:pt x="1393" y="712"/>
                  </a:lnTo>
                  <a:lnTo>
                    <a:pt x="1393" y="719"/>
                  </a:lnTo>
                  <a:lnTo>
                    <a:pt x="1393" y="726"/>
                  </a:lnTo>
                  <a:lnTo>
                    <a:pt x="1393" y="734"/>
                  </a:lnTo>
                  <a:lnTo>
                    <a:pt x="1394" y="741"/>
                  </a:lnTo>
                  <a:lnTo>
                    <a:pt x="1394" y="748"/>
                  </a:lnTo>
                  <a:lnTo>
                    <a:pt x="1394" y="756"/>
                  </a:lnTo>
                  <a:lnTo>
                    <a:pt x="1394" y="763"/>
                  </a:lnTo>
                  <a:lnTo>
                    <a:pt x="1394" y="771"/>
                  </a:lnTo>
                  <a:lnTo>
                    <a:pt x="1394" y="778"/>
                  </a:lnTo>
                  <a:lnTo>
                    <a:pt x="1394" y="785"/>
                  </a:lnTo>
                  <a:lnTo>
                    <a:pt x="1395" y="793"/>
                  </a:lnTo>
                  <a:lnTo>
                    <a:pt x="1395" y="800"/>
                  </a:lnTo>
                  <a:lnTo>
                    <a:pt x="1395" y="808"/>
                  </a:lnTo>
                  <a:lnTo>
                    <a:pt x="1395" y="815"/>
                  </a:lnTo>
                  <a:lnTo>
                    <a:pt x="1395" y="823"/>
                  </a:lnTo>
                  <a:lnTo>
                    <a:pt x="1395" y="830"/>
                  </a:lnTo>
                  <a:lnTo>
                    <a:pt x="1395" y="838"/>
                  </a:lnTo>
                  <a:lnTo>
                    <a:pt x="1396" y="845"/>
                  </a:lnTo>
                  <a:lnTo>
                    <a:pt x="1396" y="853"/>
                  </a:lnTo>
                  <a:lnTo>
                    <a:pt x="1396" y="860"/>
                  </a:lnTo>
                  <a:lnTo>
                    <a:pt x="1396" y="868"/>
                  </a:lnTo>
                  <a:lnTo>
                    <a:pt x="1397" y="875"/>
                  </a:lnTo>
                  <a:lnTo>
                    <a:pt x="1397" y="883"/>
                  </a:lnTo>
                  <a:lnTo>
                    <a:pt x="1397" y="891"/>
                  </a:lnTo>
                  <a:lnTo>
                    <a:pt x="1397" y="898"/>
                  </a:lnTo>
                  <a:lnTo>
                    <a:pt x="1397" y="905"/>
                  </a:lnTo>
                  <a:lnTo>
                    <a:pt x="1397" y="913"/>
                  </a:lnTo>
                  <a:lnTo>
                    <a:pt x="1397" y="921"/>
                  </a:lnTo>
                  <a:lnTo>
                    <a:pt x="1398" y="928"/>
                  </a:lnTo>
                  <a:lnTo>
                    <a:pt x="1398" y="936"/>
                  </a:lnTo>
                  <a:lnTo>
                    <a:pt x="1398" y="943"/>
                  </a:lnTo>
                  <a:lnTo>
                    <a:pt x="1398" y="951"/>
                  </a:lnTo>
                  <a:lnTo>
                    <a:pt x="1398" y="958"/>
                  </a:lnTo>
                  <a:lnTo>
                    <a:pt x="1399" y="966"/>
                  </a:lnTo>
                  <a:lnTo>
                    <a:pt x="1399" y="974"/>
                  </a:lnTo>
                  <a:lnTo>
                    <a:pt x="1399" y="981"/>
                  </a:lnTo>
                  <a:lnTo>
                    <a:pt x="1399" y="989"/>
                  </a:lnTo>
                  <a:lnTo>
                    <a:pt x="1399" y="996"/>
                  </a:lnTo>
                  <a:lnTo>
                    <a:pt x="1399" y="1004"/>
                  </a:lnTo>
                  <a:lnTo>
                    <a:pt x="1399" y="1012"/>
                  </a:lnTo>
                  <a:lnTo>
                    <a:pt x="1400" y="1019"/>
                  </a:lnTo>
                  <a:lnTo>
                    <a:pt x="1400" y="1027"/>
                  </a:lnTo>
                  <a:lnTo>
                    <a:pt x="1400" y="1034"/>
                  </a:lnTo>
                  <a:lnTo>
                    <a:pt x="1400" y="1042"/>
                  </a:lnTo>
                  <a:lnTo>
                    <a:pt x="1400" y="1050"/>
                  </a:lnTo>
                  <a:lnTo>
                    <a:pt x="1400" y="1057"/>
                  </a:lnTo>
                  <a:lnTo>
                    <a:pt x="1400" y="1065"/>
                  </a:lnTo>
                  <a:lnTo>
                    <a:pt x="1401" y="1072"/>
                  </a:lnTo>
                  <a:lnTo>
                    <a:pt x="1401" y="1080"/>
                  </a:lnTo>
                  <a:lnTo>
                    <a:pt x="1401" y="1087"/>
                  </a:lnTo>
                  <a:lnTo>
                    <a:pt x="1401" y="1095"/>
                  </a:lnTo>
                  <a:lnTo>
                    <a:pt x="1402" y="1103"/>
                  </a:lnTo>
                  <a:lnTo>
                    <a:pt x="1402" y="1110"/>
                  </a:lnTo>
                  <a:lnTo>
                    <a:pt x="1402" y="1117"/>
                  </a:lnTo>
                  <a:lnTo>
                    <a:pt x="1402" y="1125"/>
                  </a:lnTo>
                  <a:lnTo>
                    <a:pt x="1402" y="1132"/>
                  </a:lnTo>
                  <a:lnTo>
                    <a:pt x="1402" y="1140"/>
                  </a:lnTo>
                  <a:lnTo>
                    <a:pt x="1402" y="1147"/>
                  </a:lnTo>
                  <a:lnTo>
                    <a:pt x="1403" y="1155"/>
                  </a:lnTo>
                  <a:lnTo>
                    <a:pt x="1403" y="1162"/>
                  </a:lnTo>
                  <a:lnTo>
                    <a:pt x="1403" y="1170"/>
                  </a:lnTo>
                  <a:lnTo>
                    <a:pt x="1403" y="1177"/>
                  </a:lnTo>
                  <a:lnTo>
                    <a:pt x="1403" y="1185"/>
                  </a:lnTo>
                  <a:lnTo>
                    <a:pt x="1404" y="1192"/>
                  </a:lnTo>
                  <a:lnTo>
                    <a:pt x="1404" y="1200"/>
                  </a:lnTo>
                  <a:lnTo>
                    <a:pt x="1404" y="1207"/>
                  </a:lnTo>
                  <a:lnTo>
                    <a:pt x="1404" y="1214"/>
                  </a:lnTo>
                  <a:lnTo>
                    <a:pt x="1404" y="1222"/>
                  </a:lnTo>
                  <a:lnTo>
                    <a:pt x="1404" y="1229"/>
                  </a:lnTo>
                  <a:lnTo>
                    <a:pt x="1404" y="1236"/>
                  </a:lnTo>
                  <a:lnTo>
                    <a:pt x="1405" y="1244"/>
                  </a:lnTo>
                  <a:lnTo>
                    <a:pt x="1405" y="1251"/>
                  </a:lnTo>
                  <a:lnTo>
                    <a:pt x="1405" y="1258"/>
                  </a:lnTo>
                  <a:lnTo>
                    <a:pt x="1405" y="1265"/>
                  </a:lnTo>
                  <a:lnTo>
                    <a:pt x="1405" y="1273"/>
                  </a:lnTo>
                  <a:lnTo>
                    <a:pt x="1405" y="1280"/>
                  </a:lnTo>
                  <a:lnTo>
                    <a:pt x="1405" y="1287"/>
                  </a:lnTo>
                  <a:lnTo>
                    <a:pt x="1406" y="1295"/>
                  </a:lnTo>
                  <a:lnTo>
                    <a:pt x="1406" y="1301"/>
                  </a:lnTo>
                  <a:lnTo>
                    <a:pt x="1406" y="1309"/>
                  </a:lnTo>
                  <a:lnTo>
                    <a:pt x="1406" y="1316"/>
                  </a:lnTo>
                  <a:lnTo>
                    <a:pt x="1407" y="1323"/>
                  </a:lnTo>
                  <a:lnTo>
                    <a:pt x="1407" y="1330"/>
                  </a:lnTo>
                  <a:lnTo>
                    <a:pt x="1407" y="1337"/>
                  </a:lnTo>
                  <a:lnTo>
                    <a:pt x="1407" y="1344"/>
                  </a:lnTo>
                  <a:lnTo>
                    <a:pt x="1407" y="1351"/>
                  </a:lnTo>
                  <a:lnTo>
                    <a:pt x="1407" y="1358"/>
                  </a:lnTo>
                  <a:lnTo>
                    <a:pt x="1407" y="1365"/>
                  </a:lnTo>
                  <a:lnTo>
                    <a:pt x="1408" y="1372"/>
                  </a:lnTo>
                  <a:lnTo>
                    <a:pt x="1408" y="1379"/>
                  </a:lnTo>
                  <a:lnTo>
                    <a:pt x="1408" y="1386"/>
                  </a:lnTo>
                  <a:lnTo>
                    <a:pt x="1408" y="1393"/>
                  </a:lnTo>
                  <a:lnTo>
                    <a:pt x="1408" y="1400"/>
                  </a:lnTo>
                  <a:lnTo>
                    <a:pt x="1408" y="1407"/>
                  </a:lnTo>
                  <a:lnTo>
                    <a:pt x="1408" y="1413"/>
                  </a:lnTo>
                  <a:lnTo>
                    <a:pt x="1409" y="1420"/>
                  </a:lnTo>
                  <a:lnTo>
                    <a:pt x="1409" y="1427"/>
                  </a:lnTo>
                  <a:lnTo>
                    <a:pt x="1409" y="1434"/>
                  </a:lnTo>
                  <a:lnTo>
                    <a:pt x="1409" y="1441"/>
                  </a:lnTo>
                  <a:lnTo>
                    <a:pt x="1409" y="1447"/>
                  </a:lnTo>
                  <a:lnTo>
                    <a:pt x="1410" y="1454"/>
                  </a:lnTo>
                  <a:lnTo>
                    <a:pt x="1410" y="1461"/>
                  </a:lnTo>
                  <a:lnTo>
                    <a:pt x="1410" y="1467"/>
                  </a:lnTo>
                  <a:lnTo>
                    <a:pt x="1410" y="1474"/>
                  </a:lnTo>
                  <a:lnTo>
                    <a:pt x="1410" y="1481"/>
                  </a:lnTo>
                  <a:lnTo>
                    <a:pt x="1410" y="1487"/>
                  </a:lnTo>
                  <a:lnTo>
                    <a:pt x="1410" y="1493"/>
                  </a:lnTo>
                  <a:lnTo>
                    <a:pt x="1411" y="1500"/>
                  </a:lnTo>
                  <a:lnTo>
                    <a:pt x="1411" y="1506"/>
                  </a:lnTo>
                  <a:lnTo>
                    <a:pt x="1411" y="1513"/>
                  </a:lnTo>
                  <a:lnTo>
                    <a:pt x="1411" y="1519"/>
                  </a:lnTo>
                  <a:lnTo>
                    <a:pt x="1412" y="1525"/>
                  </a:lnTo>
                  <a:lnTo>
                    <a:pt x="1412" y="1531"/>
                  </a:lnTo>
                  <a:lnTo>
                    <a:pt x="1412" y="1538"/>
                  </a:lnTo>
                  <a:lnTo>
                    <a:pt x="1412" y="1544"/>
                  </a:lnTo>
                  <a:lnTo>
                    <a:pt x="1412" y="1550"/>
                  </a:lnTo>
                  <a:lnTo>
                    <a:pt x="1412" y="1556"/>
                  </a:lnTo>
                  <a:lnTo>
                    <a:pt x="1412" y="1563"/>
                  </a:lnTo>
                  <a:lnTo>
                    <a:pt x="1413" y="1569"/>
                  </a:lnTo>
                  <a:lnTo>
                    <a:pt x="1413" y="1575"/>
                  </a:lnTo>
                  <a:lnTo>
                    <a:pt x="1413" y="1581"/>
                  </a:lnTo>
                  <a:lnTo>
                    <a:pt x="1413" y="1587"/>
                  </a:lnTo>
                  <a:lnTo>
                    <a:pt x="1413" y="1593"/>
                  </a:lnTo>
                  <a:lnTo>
                    <a:pt x="1413" y="1599"/>
                  </a:lnTo>
                  <a:lnTo>
                    <a:pt x="1413" y="1605"/>
                  </a:lnTo>
                  <a:lnTo>
                    <a:pt x="1414" y="1610"/>
                  </a:lnTo>
                  <a:lnTo>
                    <a:pt x="1414" y="1616"/>
                  </a:lnTo>
                  <a:lnTo>
                    <a:pt x="1414" y="1622"/>
                  </a:lnTo>
                  <a:lnTo>
                    <a:pt x="1414" y="1628"/>
                  </a:lnTo>
                  <a:lnTo>
                    <a:pt x="1414" y="1633"/>
                  </a:lnTo>
                  <a:lnTo>
                    <a:pt x="1415" y="1639"/>
                  </a:lnTo>
                  <a:lnTo>
                    <a:pt x="1415" y="1645"/>
                  </a:lnTo>
                  <a:lnTo>
                    <a:pt x="1415" y="1650"/>
                  </a:lnTo>
                  <a:lnTo>
                    <a:pt x="1415" y="1656"/>
                  </a:lnTo>
                  <a:lnTo>
                    <a:pt x="1415" y="1661"/>
                  </a:lnTo>
                  <a:lnTo>
                    <a:pt x="1415" y="1667"/>
                  </a:lnTo>
                  <a:lnTo>
                    <a:pt x="1416" y="1672"/>
                  </a:lnTo>
                  <a:lnTo>
                    <a:pt x="1416" y="1678"/>
                  </a:lnTo>
                  <a:lnTo>
                    <a:pt x="1416" y="1683"/>
                  </a:lnTo>
                  <a:lnTo>
                    <a:pt x="1416" y="1688"/>
                  </a:lnTo>
                  <a:lnTo>
                    <a:pt x="1416" y="1693"/>
                  </a:lnTo>
                  <a:lnTo>
                    <a:pt x="1417" y="1699"/>
                  </a:lnTo>
                  <a:lnTo>
                    <a:pt x="1417" y="1704"/>
                  </a:lnTo>
                  <a:lnTo>
                    <a:pt x="1417" y="1709"/>
                  </a:lnTo>
                  <a:lnTo>
                    <a:pt x="1417" y="1714"/>
                  </a:lnTo>
                  <a:lnTo>
                    <a:pt x="1417" y="1719"/>
                  </a:lnTo>
                  <a:lnTo>
                    <a:pt x="1417" y="1724"/>
                  </a:lnTo>
                  <a:lnTo>
                    <a:pt x="1417" y="1729"/>
                  </a:lnTo>
                  <a:lnTo>
                    <a:pt x="1418" y="1734"/>
                  </a:lnTo>
                  <a:lnTo>
                    <a:pt x="1418" y="1739"/>
                  </a:lnTo>
                  <a:lnTo>
                    <a:pt x="1418" y="1743"/>
                  </a:lnTo>
                  <a:lnTo>
                    <a:pt x="1418" y="1748"/>
                  </a:lnTo>
                  <a:lnTo>
                    <a:pt x="1418" y="1753"/>
                  </a:lnTo>
                  <a:lnTo>
                    <a:pt x="1418" y="1758"/>
                  </a:lnTo>
                  <a:lnTo>
                    <a:pt x="1418" y="1762"/>
                  </a:lnTo>
                  <a:lnTo>
                    <a:pt x="1419" y="1767"/>
                  </a:lnTo>
                  <a:lnTo>
                    <a:pt x="1419" y="1771"/>
                  </a:lnTo>
                  <a:lnTo>
                    <a:pt x="1419" y="1776"/>
                  </a:lnTo>
                  <a:lnTo>
                    <a:pt x="1419" y="1780"/>
                  </a:lnTo>
                  <a:lnTo>
                    <a:pt x="1420" y="1785"/>
                  </a:lnTo>
                  <a:lnTo>
                    <a:pt x="1420" y="1789"/>
                  </a:lnTo>
                  <a:lnTo>
                    <a:pt x="1420" y="1793"/>
                  </a:lnTo>
                  <a:lnTo>
                    <a:pt x="1420" y="1798"/>
                  </a:lnTo>
                  <a:lnTo>
                    <a:pt x="1420" y="1802"/>
                  </a:lnTo>
                  <a:lnTo>
                    <a:pt x="1420" y="1806"/>
                  </a:lnTo>
                  <a:lnTo>
                    <a:pt x="1420" y="1810"/>
                  </a:lnTo>
                  <a:lnTo>
                    <a:pt x="1421" y="1814"/>
                  </a:lnTo>
                  <a:lnTo>
                    <a:pt x="1421" y="1818"/>
                  </a:lnTo>
                  <a:lnTo>
                    <a:pt x="1421" y="1822"/>
                  </a:lnTo>
                  <a:lnTo>
                    <a:pt x="1421" y="1826"/>
                  </a:lnTo>
                  <a:lnTo>
                    <a:pt x="1421" y="1830"/>
                  </a:lnTo>
                  <a:lnTo>
                    <a:pt x="1422" y="1834"/>
                  </a:lnTo>
                  <a:lnTo>
                    <a:pt x="1422" y="1838"/>
                  </a:lnTo>
                  <a:lnTo>
                    <a:pt x="1422" y="1841"/>
                  </a:lnTo>
                  <a:lnTo>
                    <a:pt x="1422" y="1845"/>
                  </a:lnTo>
                  <a:lnTo>
                    <a:pt x="1422" y="1849"/>
                  </a:lnTo>
                  <a:lnTo>
                    <a:pt x="1422" y="1852"/>
                  </a:lnTo>
                  <a:lnTo>
                    <a:pt x="1422" y="1856"/>
                  </a:lnTo>
                  <a:lnTo>
                    <a:pt x="1423" y="1859"/>
                  </a:lnTo>
                  <a:lnTo>
                    <a:pt x="1423" y="1863"/>
                  </a:lnTo>
                  <a:lnTo>
                    <a:pt x="1423" y="1866"/>
                  </a:lnTo>
                  <a:lnTo>
                    <a:pt x="1423" y="1869"/>
                  </a:lnTo>
                  <a:lnTo>
                    <a:pt x="1423" y="1872"/>
                  </a:lnTo>
                  <a:lnTo>
                    <a:pt x="1423" y="1876"/>
                  </a:lnTo>
                  <a:lnTo>
                    <a:pt x="1423" y="1879"/>
                  </a:lnTo>
                  <a:lnTo>
                    <a:pt x="1424" y="1882"/>
                  </a:lnTo>
                  <a:lnTo>
                    <a:pt x="1424" y="1885"/>
                  </a:lnTo>
                  <a:lnTo>
                    <a:pt x="1424" y="1888"/>
                  </a:lnTo>
                  <a:lnTo>
                    <a:pt x="1424" y="1891"/>
                  </a:lnTo>
                  <a:lnTo>
                    <a:pt x="1425" y="1894"/>
                  </a:lnTo>
                  <a:lnTo>
                    <a:pt x="1425" y="1896"/>
                  </a:lnTo>
                  <a:lnTo>
                    <a:pt x="1425" y="1899"/>
                  </a:lnTo>
                  <a:lnTo>
                    <a:pt x="1425" y="1902"/>
                  </a:lnTo>
                  <a:lnTo>
                    <a:pt x="1425" y="1904"/>
                  </a:lnTo>
                  <a:lnTo>
                    <a:pt x="1425" y="1907"/>
                  </a:lnTo>
                  <a:lnTo>
                    <a:pt x="1425" y="1910"/>
                  </a:lnTo>
                  <a:lnTo>
                    <a:pt x="1426" y="1912"/>
                  </a:lnTo>
                  <a:lnTo>
                    <a:pt x="1426" y="1915"/>
                  </a:lnTo>
                  <a:lnTo>
                    <a:pt x="1426" y="1917"/>
                  </a:lnTo>
                  <a:lnTo>
                    <a:pt x="1426" y="1919"/>
                  </a:lnTo>
                  <a:lnTo>
                    <a:pt x="1426" y="1922"/>
                  </a:lnTo>
                  <a:lnTo>
                    <a:pt x="1427" y="1924"/>
                  </a:lnTo>
                  <a:lnTo>
                    <a:pt x="1427" y="1926"/>
                  </a:lnTo>
                  <a:lnTo>
                    <a:pt x="1427" y="1928"/>
                  </a:lnTo>
                  <a:lnTo>
                    <a:pt x="1427" y="1930"/>
                  </a:lnTo>
                  <a:lnTo>
                    <a:pt x="1427" y="1932"/>
                  </a:lnTo>
                  <a:lnTo>
                    <a:pt x="1427" y="1934"/>
                  </a:lnTo>
                  <a:lnTo>
                    <a:pt x="1427" y="1936"/>
                  </a:lnTo>
                  <a:lnTo>
                    <a:pt x="1428" y="1938"/>
                  </a:lnTo>
                  <a:lnTo>
                    <a:pt x="1428" y="1940"/>
                  </a:lnTo>
                  <a:lnTo>
                    <a:pt x="1428" y="1941"/>
                  </a:lnTo>
                  <a:lnTo>
                    <a:pt x="1428" y="1943"/>
                  </a:lnTo>
                  <a:lnTo>
                    <a:pt x="1428" y="1945"/>
                  </a:lnTo>
                  <a:lnTo>
                    <a:pt x="1428" y="1946"/>
                  </a:lnTo>
                  <a:lnTo>
                    <a:pt x="1428" y="1948"/>
                  </a:lnTo>
                  <a:lnTo>
                    <a:pt x="1429" y="1949"/>
                  </a:lnTo>
                  <a:lnTo>
                    <a:pt x="1429" y="1950"/>
                  </a:lnTo>
                  <a:lnTo>
                    <a:pt x="1429" y="1952"/>
                  </a:lnTo>
                  <a:lnTo>
                    <a:pt x="1429" y="1953"/>
                  </a:lnTo>
                  <a:lnTo>
                    <a:pt x="1430" y="1954"/>
                  </a:lnTo>
                  <a:lnTo>
                    <a:pt x="1430" y="1955"/>
                  </a:lnTo>
                  <a:lnTo>
                    <a:pt x="1430" y="1957"/>
                  </a:lnTo>
                  <a:lnTo>
                    <a:pt x="1430" y="1958"/>
                  </a:lnTo>
                  <a:lnTo>
                    <a:pt x="1430" y="1959"/>
                  </a:lnTo>
                  <a:lnTo>
                    <a:pt x="1430" y="1960"/>
                  </a:lnTo>
                  <a:lnTo>
                    <a:pt x="1430" y="1960"/>
                  </a:lnTo>
                  <a:lnTo>
                    <a:pt x="1431" y="1961"/>
                  </a:lnTo>
                  <a:lnTo>
                    <a:pt x="1431" y="1962"/>
                  </a:lnTo>
                  <a:lnTo>
                    <a:pt x="1431" y="1963"/>
                  </a:lnTo>
                  <a:lnTo>
                    <a:pt x="1431" y="1964"/>
                  </a:lnTo>
                  <a:lnTo>
                    <a:pt x="1431" y="1964"/>
                  </a:lnTo>
                  <a:lnTo>
                    <a:pt x="1432" y="1964"/>
                  </a:lnTo>
                  <a:lnTo>
                    <a:pt x="1432" y="1965"/>
                  </a:lnTo>
                  <a:lnTo>
                    <a:pt x="1432" y="1965"/>
                  </a:lnTo>
                  <a:lnTo>
                    <a:pt x="1432" y="1966"/>
                  </a:lnTo>
                  <a:lnTo>
                    <a:pt x="1432" y="1966"/>
                  </a:lnTo>
                  <a:lnTo>
                    <a:pt x="1432" y="1966"/>
                  </a:lnTo>
                  <a:lnTo>
                    <a:pt x="1432" y="1966"/>
                  </a:lnTo>
                  <a:lnTo>
                    <a:pt x="1433" y="1967"/>
                  </a:lnTo>
                  <a:lnTo>
                    <a:pt x="1433" y="1967"/>
                  </a:lnTo>
                  <a:lnTo>
                    <a:pt x="1433" y="1967"/>
                  </a:lnTo>
                  <a:lnTo>
                    <a:pt x="1433" y="1967"/>
                  </a:lnTo>
                  <a:lnTo>
                    <a:pt x="1433" y="1967"/>
                  </a:lnTo>
                  <a:lnTo>
                    <a:pt x="1433" y="1966"/>
                  </a:lnTo>
                  <a:lnTo>
                    <a:pt x="1433" y="1966"/>
                  </a:lnTo>
                  <a:lnTo>
                    <a:pt x="1434" y="1966"/>
                  </a:lnTo>
                  <a:lnTo>
                    <a:pt x="1434" y="1965"/>
                  </a:lnTo>
                  <a:lnTo>
                    <a:pt x="1434" y="1965"/>
                  </a:lnTo>
                  <a:lnTo>
                    <a:pt x="1434" y="1965"/>
                  </a:lnTo>
                  <a:lnTo>
                    <a:pt x="1435" y="1964"/>
                  </a:lnTo>
                  <a:lnTo>
                    <a:pt x="1435" y="1964"/>
                  </a:lnTo>
                  <a:lnTo>
                    <a:pt x="1435" y="1963"/>
                  </a:lnTo>
                  <a:lnTo>
                    <a:pt x="1435" y="1962"/>
                  </a:lnTo>
                  <a:lnTo>
                    <a:pt x="1435" y="1962"/>
                  </a:lnTo>
                  <a:lnTo>
                    <a:pt x="1435" y="1960"/>
                  </a:lnTo>
                  <a:lnTo>
                    <a:pt x="1435" y="1960"/>
                  </a:lnTo>
                  <a:lnTo>
                    <a:pt x="1436" y="1959"/>
                  </a:lnTo>
                  <a:lnTo>
                    <a:pt x="1436" y="1958"/>
                  </a:lnTo>
                  <a:lnTo>
                    <a:pt x="1436" y="1957"/>
                  </a:lnTo>
                  <a:lnTo>
                    <a:pt x="1436" y="1956"/>
                  </a:lnTo>
                  <a:lnTo>
                    <a:pt x="1436" y="1955"/>
                  </a:lnTo>
                  <a:lnTo>
                    <a:pt x="1436" y="1954"/>
                  </a:lnTo>
                  <a:lnTo>
                    <a:pt x="1436" y="1952"/>
                  </a:lnTo>
                  <a:lnTo>
                    <a:pt x="1437" y="1951"/>
                  </a:lnTo>
                  <a:lnTo>
                    <a:pt x="1437" y="1950"/>
                  </a:lnTo>
                  <a:lnTo>
                    <a:pt x="1437" y="1948"/>
                  </a:lnTo>
                  <a:lnTo>
                    <a:pt x="1437" y="1947"/>
                  </a:lnTo>
                  <a:lnTo>
                    <a:pt x="1437" y="1945"/>
                  </a:lnTo>
                  <a:lnTo>
                    <a:pt x="1438" y="1944"/>
                  </a:lnTo>
                  <a:lnTo>
                    <a:pt x="1438" y="1942"/>
                  </a:lnTo>
                  <a:lnTo>
                    <a:pt x="1438" y="1940"/>
                  </a:lnTo>
                  <a:lnTo>
                    <a:pt x="1438" y="1939"/>
                  </a:lnTo>
                  <a:lnTo>
                    <a:pt x="1438" y="1937"/>
                  </a:lnTo>
                  <a:lnTo>
                    <a:pt x="1438" y="1935"/>
                  </a:lnTo>
                  <a:lnTo>
                    <a:pt x="1438" y="1933"/>
                  </a:lnTo>
                  <a:lnTo>
                    <a:pt x="1439" y="1931"/>
                  </a:lnTo>
                  <a:lnTo>
                    <a:pt x="1439" y="1929"/>
                  </a:lnTo>
                  <a:lnTo>
                    <a:pt x="1439" y="1927"/>
                  </a:lnTo>
                  <a:lnTo>
                    <a:pt x="1439" y="1925"/>
                  </a:lnTo>
                  <a:lnTo>
                    <a:pt x="1440" y="1923"/>
                  </a:lnTo>
                  <a:lnTo>
                    <a:pt x="1440" y="1920"/>
                  </a:lnTo>
                  <a:lnTo>
                    <a:pt x="1440" y="1918"/>
                  </a:lnTo>
                  <a:lnTo>
                    <a:pt x="1440" y="1916"/>
                  </a:lnTo>
                  <a:lnTo>
                    <a:pt x="1440" y="1913"/>
                  </a:lnTo>
                  <a:lnTo>
                    <a:pt x="1440" y="1911"/>
                  </a:lnTo>
                  <a:lnTo>
                    <a:pt x="1440" y="1908"/>
                  </a:lnTo>
                  <a:lnTo>
                    <a:pt x="1441" y="1906"/>
                  </a:lnTo>
                  <a:lnTo>
                    <a:pt x="1441" y="1903"/>
                  </a:lnTo>
                  <a:lnTo>
                    <a:pt x="1441" y="1900"/>
                  </a:lnTo>
                  <a:lnTo>
                    <a:pt x="1441" y="1898"/>
                  </a:lnTo>
                  <a:lnTo>
                    <a:pt x="1441" y="1895"/>
                  </a:lnTo>
                  <a:lnTo>
                    <a:pt x="1441" y="1892"/>
                  </a:lnTo>
                  <a:lnTo>
                    <a:pt x="1441" y="1889"/>
                  </a:lnTo>
                  <a:lnTo>
                    <a:pt x="1442" y="1886"/>
                  </a:lnTo>
                  <a:lnTo>
                    <a:pt x="1442" y="1883"/>
                  </a:lnTo>
                  <a:lnTo>
                    <a:pt x="1442" y="1880"/>
                  </a:lnTo>
                  <a:lnTo>
                    <a:pt x="1442" y="1877"/>
                  </a:lnTo>
                  <a:lnTo>
                    <a:pt x="1442" y="1874"/>
                  </a:lnTo>
                  <a:lnTo>
                    <a:pt x="1443" y="1871"/>
                  </a:lnTo>
                  <a:lnTo>
                    <a:pt x="1443" y="1867"/>
                  </a:lnTo>
                  <a:lnTo>
                    <a:pt x="1443" y="1864"/>
                  </a:lnTo>
                  <a:lnTo>
                    <a:pt x="1443" y="1861"/>
                  </a:lnTo>
                  <a:lnTo>
                    <a:pt x="1443" y="1857"/>
                  </a:lnTo>
                  <a:lnTo>
                    <a:pt x="1443" y="1854"/>
                  </a:lnTo>
                  <a:lnTo>
                    <a:pt x="1444" y="1850"/>
                  </a:lnTo>
                  <a:lnTo>
                    <a:pt x="1444" y="1847"/>
                  </a:lnTo>
                  <a:lnTo>
                    <a:pt x="1444" y="1844"/>
                  </a:lnTo>
                  <a:lnTo>
                    <a:pt x="1444" y="1840"/>
                  </a:lnTo>
                  <a:lnTo>
                    <a:pt x="1444" y="1836"/>
                  </a:lnTo>
                  <a:lnTo>
                    <a:pt x="1445" y="1832"/>
                  </a:lnTo>
                  <a:lnTo>
                    <a:pt x="1445" y="1829"/>
                  </a:lnTo>
                  <a:lnTo>
                    <a:pt x="1445" y="1825"/>
                  </a:lnTo>
                  <a:lnTo>
                    <a:pt x="1445" y="1821"/>
                  </a:lnTo>
                  <a:lnTo>
                    <a:pt x="1445" y="1817"/>
                  </a:lnTo>
                  <a:lnTo>
                    <a:pt x="1445" y="1813"/>
                  </a:lnTo>
                  <a:lnTo>
                    <a:pt x="1445" y="1809"/>
                  </a:lnTo>
                  <a:lnTo>
                    <a:pt x="1446" y="1805"/>
                  </a:lnTo>
                  <a:lnTo>
                    <a:pt x="1446" y="1801"/>
                  </a:lnTo>
                  <a:lnTo>
                    <a:pt x="1446" y="1796"/>
                  </a:lnTo>
                  <a:lnTo>
                    <a:pt x="1446" y="1792"/>
                  </a:lnTo>
                  <a:lnTo>
                    <a:pt x="1446" y="1788"/>
                  </a:lnTo>
                  <a:lnTo>
                    <a:pt x="1446" y="1784"/>
                  </a:lnTo>
                  <a:lnTo>
                    <a:pt x="1446" y="1779"/>
                  </a:lnTo>
                  <a:lnTo>
                    <a:pt x="1447" y="1775"/>
                  </a:lnTo>
                  <a:lnTo>
                    <a:pt x="1447" y="1770"/>
                  </a:lnTo>
                  <a:lnTo>
                    <a:pt x="1447" y="1766"/>
                  </a:lnTo>
                  <a:lnTo>
                    <a:pt x="1447" y="1761"/>
                  </a:lnTo>
                  <a:lnTo>
                    <a:pt x="1447" y="1757"/>
                  </a:lnTo>
                  <a:lnTo>
                    <a:pt x="1448" y="1752"/>
                  </a:lnTo>
                  <a:lnTo>
                    <a:pt x="1448" y="1748"/>
                  </a:lnTo>
                  <a:lnTo>
                    <a:pt x="1448" y="1743"/>
                  </a:lnTo>
                  <a:lnTo>
                    <a:pt x="1448" y="1738"/>
                  </a:lnTo>
                  <a:lnTo>
                    <a:pt x="1448" y="1734"/>
                  </a:lnTo>
                  <a:lnTo>
                    <a:pt x="1448" y="1729"/>
                  </a:lnTo>
                  <a:lnTo>
                    <a:pt x="1449" y="1724"/>
                  </a:lnTo>
                  <a:lnTo>
                    <a:pt x="1449" y="1719"/>
                  </a:lnTo>
                  <a:lnTo>
                    <a:pt x="1449" y="1714"/>
                  </a:lnTo>
                  <a:lnTo>
                    <a:pt x="1449" y="1709"/>
                  </a:lnTo>
                  <a:lnTo>
                    <a:pt x="1449" y="1704"/>
                  </a:lnTo>
                  <a:lnTo>
                    <a:pt x="1450" y="1699"/>
                  </a:lnTo>
                  <a:lnTo>
                    <a:pt x="1450" y="1694"/>
                  </a:lnTo>
                  <a:lnTo>
                    <a:pt x="1450" y="1688"/>
                  </a:lnTo>
                  <a:lnTo>
                    <a:pt x="1450" y="1683"/>
                  </a:lnTo>
                  <a:lnTo>
                    <a:pt x="1450" y="1678"/>
                  </a:lnTo>
                  <a:lnTo>
                    <a:pt x="1450" y="1673"/>
                  </a:lnTo>
                  <a:lnTo>
                    <a:pt x="1450" y="1667"/>
                  </a:lnTo>
                  <a:lnTo>
                    <a:pt x="1451" y="1662"/>
                  </a:lnTo>
                  <a:lnTo>
                    <a:pt x="1451" y="1656"/>
                  </a:lnTo>
                  <a:lnTo>
                    <a:pt x="1451" y="1651"/>
                  </a:lnTo>
                  <a:lnTo>
                    <a:pt x="1451" y="1646"/>
                  </a:lnTo>
                  <a:lnTo>
                    <a:pt x="1451" y="1640"/>
                  </a:lnTo>
                  <a:lnTo>
                    <a:pt x="1451" y="1635"/>
                  </a:lnTo>
                  <a:lnTo>
                    <a:pt x="1451" y="1629"/>
                  </a:lnTo>
                  <a:lnTo>
                    <a:pt x="1452" y="1623"/>
                  </a:lnTo>
                  <a:lnTo>
                    <a:pt x="1452" y="1618"/>
                  </a:lnTo>
                  <a:lnTo>
                    <a:pt x="1452" y="1612"/>
                  </a:lnTo>
                  <a:lnTo>
                    <a:pt x="1452" y="1606"/>
                  </a:lnTo>
                  <a:lnTo>
                    <a:pt x="1453" y="1600"/>
                  </a:lnTo>
                  <a:lnTo>
                    <a:pt x="1453" y="1595"/>
                  </a:lnTo>
                  <a:lnTo>
                    <a:pt x="1453" y="1589"/>
                  </a:lnTo>
                  <a:lnTo>
                    <a:pt x="1453" y="1583"/>
                  </a:lnTo>
                  <a:lnTo>
                    <a:pt x="1453" y="1577"/>
                  </a:lnTo>
                  <a:lnTo>
                    <a:pt x="1453" y="1571"/>
                  </a:lnTo>
                  <a:lnTo>
                    <a:pt x="1453" y="1565"/>
                  </a:lnTo>
                  <a:lnTo>
                    <a:pt x="1454" y="1559"/>
                  </a:lnTo>
                  <a:lnTo>
                    <a:pt x="1454" y="1553"/>
                  </a:lnTo>
                  <a:lnTo>
                    <a:pt x="1454" y="1547"/>
                  </a:lnTo>
                  <a:lnTo>
                    <a:pt x="1454" y="1541"/>
                  </a:lnTo>
                  <a:lnTo>
                    <a:pt x="1454" y="1535"/>
                  </a:lnTo>
                  <a:lnTo>
                    <a:pt x="1455" y="1529"/>
                  </a:lnTo>
                  <a:lnTo>
                    <a:pt x="1455" y="1523"/>
                  </a:lnTo>
                  <a:lnTo>
                    <a:pt x="1455" y="1517"/>
                  </a:lnTo>
                  <a:lnTo>
                    <a:pt x="1455" y="1510"/>
                  </a:lnTo>
                  <a:lnTo>
                    <a:pt x="1455" y="1504"/>
                  </a:lnTo>
                  <a:lnTo>
                    <a:pt x="1455" y="1498"/>
                  </a:lnTo>
                  <a:lnTo>
                    <a:pt x="1455" y="1492"/>
                  </a:lnTo>
                  <a:lnTo>
                    <a:pt x="1456" y="1485"/>
                  </a:lnTo>
                  <a:lnTo>
                    <a:pt x="1456" y="1479"/>
                  </a:lnTo>
                  <a:lnTo>
                    <a:pt x="1456" y="1472"/>
                  </a:lnTo>
                  <a:lnTo>
                    <a:pt x="1456" y="1466"/>
                  </a:lnTo>
                  <a:lnTo>
                    <a:pt x="1456" y="1460"/>
                  </a:lnTo>
                  <a:lnTo>
                    <a:pt x="1456" y="1453"/>
                  </a:lnTo>
                  <a:lnTo>
                    <a:pt x="1456" y="1447"/>
                  </a:lnTo>
                  <a:lnTo>
                    <a:pt x="1457" y="1440"/>
                  </a:lnTo>
                  <a:lnTo>
                    <a:pt x="1457" y="1434"/>
                  </a:lnTo>
                  <a:lnTo>
                    <a:pt x="1457" y="1427"/>
                  </a:lnTo>
                  <a:lnTo>
                    <a:pt x="1457" y="1420"/>
                  </a:lnTo>
                  <a:lnTo>
                    <a:pt x="1458" y="1414"/>
                  </a:lnTo>
                  <a:lnTo>
                    <a:pt x="1458" y="1407"/>
                  </a:lnTo>
                  <a:lnTo>
                    <a:pt x="1458" y="1400"/>
                  </a:lnTo>
                  <a:lnTo>
                    <a:pt x="1458" y="1394"/>
                  </a:lnTo>
                  <a:lnTo>
                    <a:pt x="1458" y="1387"/>
                  </a:lnTo>
                  <a:lnTo>
                    <a:pt x="1458" y="1380"/>
                  </a:lnTo>
                  <a:lnTo>
                    <a:pt x="1458" y="1374"/>
                  </a:lnTo>
                  <a:lnTo>
                    <a:pt x="1459" y="1367"/>
                  </a:lnTo>
                  <a:lnTo>
                    <a:pt x="1459" y="1360"/>
                  </a:lnTo>
                  <a:lnTo>
                    <a:pt x="1459" y="1353"/>
                  </a:lnTo>
                  <a:lnTo>
                    <a:pt x="1459" y="1347"/>
                  </a:lnTo>
                  <a:lnTo>
                    <a:pt x="1459" y="1340"/>
                  </a:lnTo>
                  <a:lnTo>
                    <a:pt x="1460" y="1333"/>
                  </a:lnTo>
                  <a:lnTo>
                    <a:pt x="1460" y="1326"/>
                  </a:lnTo>
                  <a:lnTo>
                    <a:pt x="1460" y="1319"/>
                  </a:lnTo>
                  <a:lnTo>
                    <a:pt x="1460" y="1312"/>
                  </a:lnTo>
                  <a:lnTo>
                    <a:pt x="1460" y="1305"/>
                  </a:lnTo>
                  <a:lnTo>
                    <a:pt x="1460" y="1298"/>
                  </a:lnTo>
                  <a:lnTo>
                    <a:pt x="1460" y="1292"/>
                  </a:lnTo>
                  <a:lnTo>
                    <a:pt x="1461" y="1284"/>
                  </a:lnTo>
                  <a:lnTo>
                    <a:pt x="1461" y="1277"/>
                  </a:lnTo>
                  <a:lnTo>
                    <a:pt x="1461" y="1270"/>
                  </a:lnTo>
                  <a:lnTo>
                    <a:pt x="1461" y="1264"/>
                  </a:lnTo>
                  <a:lnTo>
                    <a:pt x="1461" y="1256"/>
                  </a:lnTo>
                  <a:lnTo>
                    <a:pt x="1461" y="1249"/>
                  </a:lnTo>
                  <a:lnTo>
                    <a:pt x="1461" y="1242"/>
                  </a:lnTo>
                  <a:lnTo>
                    <a:pt x="1462" y="1235"/>
                  </a:lnTo>
                  <a:lnTo>
                    <a:pt x="1462" y="1228"/>
                  </a:lnTo>
                  <a:lnTo>
                    <a:pt x="1462" y="1221"/>
                  </a:lnTo>
                  <a:lnTo>
                    <a:pt x="1462" y="1214"/>
                  </a:lnTo>
                  <a:lnTo>
                    <a:pt x="1463" y="1207"/>
                  </a:lnTo>
                  <a:lnTo>
                    <a:pt x="1463" y="1200"/>
                  </a:lnTo>
                  <a:lnTo>
                    <a:pt x="1463" y="1193"/>
                  </a:lnTo>
                  <a:lnTo>
                    <a:pt x="1463" y="1185"/>
                  </a:lnTo>
                  <a:lnTo>
                    <a:pt x="1463" y="1178"/>
                  </a:lnTo>
                  <a:lnTo>
                    <a:pt x="1463" y="1171"/>
                  </a:lnTo>
                  <a:lnTo>
                    <a:pt x="1463" y="1164"/>
                  </a:lnTo>
                  <a:lnTo>
                    <a:pt x="1464" y="1157"/>
                  </a:lnTo>
                  <a:lnTo>
                    <a:pt x="1464" y="1150"/>
                  </a:lnTo>
                  <a:lnTo>
                    <a:pt x="1464" y="1142"/>
                  </a:lnTo>
                  <a:lnTo>
                    <a:pt x="1464" y="1135"/>
                  </a:lnTo>
                  <a:lnTo>
                    <a:pt x="1464" y="1128"/>
                  </a:lnTo>
                  <a:lnTo>
                    <a:pt x="1464" y="1121"/>
                  </a:lnTo>
                  <a:lnTo>
                    <a:pt x="1464" y="1114"/>
                  </a:lnTo>
                  <a:lnTo>
                    <a:pt x="1465" y="1106"/>
                  </a:lnTo>
                  <a:lnTo>
                    <a:pt x="1465" y="1099"/>
                  </a:lnTo>
                  <a:lnTo>
                    <a:pt x="1465" y="1092"/>
                  </a:lnTo>
                  <a:lnTo>
                    <a:pt x="1465" y="1085"/>
                  </a:lnTo>
                  <a:lnTo>
                    <a:pt x="1465" y="1078"/>
                  </a:lnTo>
                  <a:lnTo>
                    <a:pt x="1466" y="1070"/>
                  </a:lnTo>
                  <a:lnTo>
                    <a:pt x="1466" y="1063"/>
                  </a:lnTo>
                  <a:lnTo>
                    <a:pt x="1466" y="1056"/>
                  </a:lnTo>
                  <a:lnTo>
                    <a:pt x="1466" y="1048"/>
                  </a:lnTo>
                  <a:lnTo>
                    <a:pt x="1466" y="1041"/>
                  </a:lnTo>
                  <a:lnTo>
                    <a:pt x="1466" y="1034"/>
                  </a:lnTo>
                  <a:lnTo>
                    <a:pt x="1466" y="1027"/>
                  </a:lnTo>
                  <a:lnTo>
                    <a:pt x="1467" y="1020"/>
                  </a:lnTo>
                  <a:lnTo>
                    <a:pt x="1467" y="1012"/>
                  </a:lnTo>
                  <a:lnTo>
                    <a:pt x="1467" y="1005"/>
                  </a:lnTo>
                  <a:lnTo>
                    <a:pt x="1467" y="998"/>
                  </a:lnTo>
                  <a:lnTo>
                    <a:pt x="1468" y="991"/>
                  </a:lnTo>
                  <a:lnTo>
                    <a:pt x="1468" y="983"/>
                  </a:lnTo>
                  <a:lnTo>
                    <a:pt x="1468" y="976"/>
                  </a:lnTo>
                  <a:lnTo>
                    <a:pt x="1468" y="969"/>
                  </a:lnTo>
                  <a:lnTo>
                    <a:pt x="1468" y="962"/>
                  </a:lnTo>
                  <a:lnTo>
                    <a:pt x="1468" y="955"/>
                  </a:lnTo>
                  <a:lnTo>
                    <a:pt x="1468" y="947"/>
                  </a:lnTo>
                  <a:lnTo>
                    <a:pt x="1469" y="940"/>
                  </a:lnTo>
                  <a:lnTo>
                    <a:pt x="1469" y="933"/>
                  </a:lnTo>
                  <a:lnTo>
                    <a:pt x="1469" y="926"/>
                  </a:lnTo>
                  <a:lnTo>
                    <a:pt x="1469" y="919"/>
                  </a:lnTo>
                  <a:lnTo>
                    <a:pt x="1469" y="911"/>
                  </a:lnTo>
                  <a:lnTo>
                    <a:pt x="1469" y="904"/>
                  </a:lnTo>
                  <a:lnTo>
                    <a:pt x="1469" y="897"/>
                  </a:lnTo>
                  <a:lnTo>
                    <a:pt x="1470" y="890"/>
                  </a:lnTo>
                  <a:lnTo>
                    <a:pt x="1470" y="883"/>
                  </a:lnTo>
                  <a:lnTo>
                    <a:pt x="1470" y="876"/>
                  </a:lnTo>
                  <a:lnTo>
                    <a:pt x="1470" y="869"/>
                  </a:lnTo>
                  <a:lnTo>
                    <a:pt x="1470" y="861"/>
                  </a:lnTo>
                  <a:lnTo>
                    <a:pt x="1471" y="854"/>
                  </a:lnTo>
                  <a:lnTo>
                    <a:pt x="1471" y="847"/>
                  </a:lnTo>
                  <a:lnTo>
                    <a:pt x="1471" y="840"/>
                  </a:lnTo>
                  <a:lnTo>
                    <a:pt x="1471" y="833"/>
                  </a:lnTo>
                  <a:lnTo>
                    <a:pt x="1471" y="826"/>
                  </a:lnTo>
                  <a:lnTo>
                    <a:pt x="1471" y="819"/>
                  </a:lnTo>
                  <a:lnTo>
                    <a:pt x="1471" y="812"/>
                  </a:lnTo>
                  <a:lnTo>
                    <a:pt x="1472" y="805"/>
                  </a:lnTo>
                  <a:lnTo>
                    <a:pt x="1472" y="798"/>
                  </a:lnTo>
                  <a:lnTo>
                    <a:pt x="1472" y="791"/>
                  </a:lnTo>
                  <a:lnTo>
                    <a:pt x="1472" y="784"/>
                  </a:lnTo>
                  <a:lnTo>
                    <a:pt x="1473" y="777"/>
                  </a:lnTo>
                  <a:lnTo>
                    <a:pt x="1473" y="770"/>
                  </a:lnTo>
                  <a:lnTo>
                    <a:pt x="1473" y="763"/>
                  </a:lnTo>
                  <a:lnTo>
                    <a:pt x="1473" y="756"/>
                  </a:lnTo>
                  <a:lnTo>
                    <a:pt x="1473" y="749"/>
                  </a:lnTo>
                  <a:lnTo>
                    <a:pt x="1473" y="743"/>
                  </a:lnTo>
                  <a:lnTo>
                    <a:pt x="1473" y="736"/>
                  </a:lnTo>
                  <a:lnTo>
                    <a:pt x="1474" y="729"/>
                  </a:lnTo>
                  <a:lnTo>
                    <a:pt x="1474" y="722"/>
                  </a:lnTo>
                  <a:lnTo>
                    <a:pt x="1474" y="715"/>
                  </a:lnTo>
                  <a:lnTo>
                    <a:pt x="1474" y="708"/>
                  </a:lnTo>
                  <a:lnTo>
                    <a:pt x="1474" y="702"/>
                  </a:lnTo>
                  <a:lnTo>
                    <a:pt x="1474" y="695"/>
                  </a:lnTo>
                  <a:lnTo>
                    <a:pt x="1474" y="688"/>
                  </a:lnTo>
                  <a:lnTo>
                    <a:pt x="1475" y="682"/>
                  </a:lnTo>
                  <a:lnTo>
                    <a:pt x="1475" y="675"/>
                  </a:lnTo>
                  <a:lnTo>
                    <a:pt x="1475" y="668"/>
                  </a:lnTo>
                  <a:lnTo>
                    <a:pt x="1475" y="662"/>
                  </a:lnTo>
                  <a:lnTo>
                    <a:pt x="1475" y="655"/>
                  </a:lnTo>
                  <a:lnTo>
                    <a:pt x="1476" y="648"/>
                  </a:lnTo>
                  <a:lnTo>
                    <a:pt x="1476" y="642"/>
                  </a:lnTo>
                  <a:lnTo>
                    <a:pt x="1476" y="635"/>
                  </a:lnTo>
                  <a:lnTo>
                    <a:pt x="1476" y="629"/>
                  </a:lnTo>
                  <a:lnTo>
                    <a:pt x="1476" y="622"/>
                  </a:lnTo>
                  <a:lnTo>
                    <a:pt x="1476" y="616"/>
                  </a:lnTo>
                  <a:lnTo>
                    <a:pt x="1477" y="609"/>
                  </a:lnTo>
                  <a:lnTo>
                    <a:pt x="1477" y="603"/>
                  </a:lnTo>
                  <a:lnTo>
                    <a:pt x="1477" y="596"/>
                  </a:lnTo>
                  <a:lnTo>
                    <a:pt x="1477" y="590"/>
                  </a:lnTo>
                  <a:lnTo>
                    <a:pt x="1477" y="584"/>
                  </a:lnTo>
                  <a:lnTo>
                    <a:pt x="1478" y="577"/>
                  </a:lnTo>
                  <a:lnTo>
                    <a:pt x="1478" y="571"/>
                  </a:lnTo>
                  <a:lnTo>
                    <a:pt x="1478" y="565"/>
                  </a:lnTo>
                  <a:lnTo>
                    <a:pt x="1478" y="559"/>
                  </a:lnTo>
                  <a:lnTo>
                    <a:pt x="1478" y="552"/>
                  </a:lnTo>
                  <a:lnTo>
                    <a:pt x="1478" y="546"/>
                  </a:lnTo>
                  <a:lnTo>
                    <a:pt x="1478" y="540"/>
                  </a:lnTo>
                  <a:lnTo>
                    <a:pt x="1479" y="534"/>
                  </a:lnTo>
                  <a:lnTo>
                    <a:pt x="1479" y="528"/>
                  </a:lnTo>
                  <a:lnTo>
                    <a:pt x="1479" y="522"/>
                  </a:lnTo>
                  <a:lnTo>
                    <a:pt x="1479" y="516"/>
                  </a:lnTo>
                  <a:lnTo>
                    <a:pt x="1479" y="510"/>
                  </a:lnTo>
                  <a:lnTo>
                    <a:pt x="1479" y="504"/>
                  </a:lnTo>
                  <a:lnTo>
                    <a:pt x="1479" y="498"/>
                  </a:lnTo>
                  <a:lnTo>
                    <a:pt x="1480" y="492"/>
                  </a:lnTo>
                  <a:lnTo>
                    <a:pt x="1480" y="486"/>
                  </a:lnTo>
                  <a:lnTo>
                    <a:pt x="1480" y="480"/>
                  </a:lnTo>
                  <a:lnTo>
                    <a:pt x="1480" y="474"/>
                  </a:lnTo>
                  <a:lnTo>
                    <a:pt x="1481" y="468"/>
                  </a:lnTo>
                  <a:lnTo>
                    <a:pt x="1481" y="463"/>
                  </a:lnTo>
                  <a:lnTo>
                    <a:pt x="1481" y="457"/>
                  </a:lnTo>
                  <a:lnTo>
                    <a:pt x="1481" y="452"/>
                  </a:lnTo>
                  <a:lnTo>
                    <a:pt x="1481" y="446"/>
                  </a:lnTo>
                  <a:lnTo>
                    <a:pt x="1481" y="440"/>
                  </a:lnTo>
                  <a:lnTo>
                    <a:pt x="1481" y="435"/>
                  </a:lnTo>
                  <a:lnTo>
                    <a:pt x="1482" y="429"/>
                  </a:lnTo>
                  <a:lnTo>
                    <a:pt x="1482" y="424"/>
                  </a:lnTo>
                  <a:lnTo>
                    <a:pt x="1482" y="418"/>
                  </a:lnTo>
                  <a:lnTo>
                    <a:pt x="1482" y="413"/>
                  </a:lnTo>
                  <a:lnTo>
                    <a:pt x="1482" y="408"/>
                  </a:lnTo>
                  <a:lnTo>
                    <a:pt x="1483" y="402"/>
                  </a:lnTo>
                  <a:lnTo>
                    <a:pt x="1483" y="397"/>
                  </a:lnTo>
                  <a:lnTo>
                    <a:pt x="1483" y="391"/>
                  </a:lnTo>
                  <a:lnTo>
                    <a:pt x="1483" y="386"/>
                  </a:lnTo>
                  <a:lnTo>
                    <a:pt x="1483" y="381"/>
                  </a:lnTo>
                  <a:lnTo>
                    <a:pt x="1483" y="376"/>
                  </a:lnTo>
                  <a:lnTo>
                    <a:pt x="1483" y="371"/>
                  </a:lnTo>
                  <a:lnTo>
                    <a:pt x="1484" y="366"/>
                  </a:lnTo>
                  <a:lnTo>
                    <a:pt x="1484" y="360"/>
                  </a:lnTo>
                  <a:lnTo>
                    <a:pt x="1484" y="355"/>
                  </a:lnTo>
                  <a:lnTo>
                    <a:pt x="1484" y="350"/>
                  </a:lnTo>
                  <a:lnTo>
                    <a:pt x="1484" y="346"/>
                  </a:lnTo>
                  <a:lnTo>
                    <a:pt x="1484" y="341"/>
                  </a:lnTo>
                  <a:lnTo>
                    <a:pt x="1484" y="336"/>
                  </a:lnTo>
                  <a:lnTo>
                    <a:pt x="1485" y="331"/>
                  </a:lnTo>
                  <a:lnTo>
                    <a:pt x="1485" y="326"/>
                  </a:lnTo>
                  <a:lnTo>
                    <a:pt x="1485" y="322"/>
                  </a:lnTo>
                  <a:lnTo>
                    <a:pt x="1485" y="317"/>
                  </a:lnTo>
                  <a:lnTo>
                    <a:pt x="1486" y="312"/>
                  </a:lnTo>
                  <a:lnTo>
                    <a:pt x="1486" y="308"/>
                  </a:lnTo>
                  <a:lnTo>
                    <a:pt x="1486" y="303"/>
                  </a:lnTo>
                  <a:lnTo>
                    <a:pt x="1486" y="299"/>
                  </a:lnTo>
                  <a:lnTo>
                    <a:pt x="1486" y="294"/>
                  </a:lnTo>
                  <a:lnTo>
                    <a:pt x="1486" y="290"/>
                  </a:lnTo>
                  <a:lnTo>
                    <a:pt x="1486" y="285"/>
                  </a:lnTo>
                  <a:lnTo>
                    <a:pt x="1487" y="281"/>
                  </a:lnTo>
                  <a:lnTo>
                    <a:pt x="1487" y="277"/>
                  </a:lnTo>
                  <a:lnTo>
                    <a:pt x="1487" y="273"/>
                  </a:lnTo>
                  <a:lnTo>
                    <a:pt x="1487" y="268"/>
                  </a:lnTo>
                  <a:lnTo>
                    <a:pt x="1487" y="264"/>
                  </a:lnTo>
                  <a:lnTo>
                    <a:pt x="1488" y="260"/>
                  </a:lnTo>
                  <a:lnTo>
                    <a:pt x="1488" y="256"/>
                  </a:lnTo>
                  <a:lnTo>
                    <a:pt x="1488" y="252"/>
                  </a:lnTo>
                  <a:lnTo>
                    <a:pt x="1488" y="248"/>
                  </a:lnTo>
                  <a:lnTo>
                    <a:pt x="1488" y="244"/>
                  </a:lnTo>
                  <a:lnTo>
                    <a:pt x="1488" y="240"/>
                  </a:lnTo>
                  <a:lnTo>
                    <a:pt x="1488" y="237"/>
                  </a:lnTo>
                  <a:lnTo>
                    <a:pt x="1489" y="233"/>
                  </a:lnTo>
                  <a:lnTo>
                    <a:pt x="1489" y="229"/>
                  </a:lnTo>
                  <a:lnTo>
                    <a:pt x="1489" y="225"/>
                  </a:lnTo>
                  <a:lnTo>
                    <a:pt x="1489" y="222"/>
                  </a:lnTo>
                  <a:lnTo>
                    <a:pt x="1489" y="218"/>
                  </a:lnTo>
                  <a:lnTo>
                    <a:pt x="1489" y="214"/>
                  </a:lnTo>
                  <a:lnTo>
                    <a:pt x="1489" y="211"/>
                  </a:lnTo>
                  <a:lnTo>
                    <a:pt x="1490" y="207"/>
                  </a:lnTo>
                  <a:lnTo>
                    <a:pt x="1490" y="204"/>
                  </a:lnTo>
                  <a:lnTo>
                    <a:pt x="1490" y="200"/>
                  </a:lnTo>
                  <a:lnTo>
                    <a:pt x="1490" y="197"/>
                  </a:lnTo>
                  <a:lnTo>
                    <a:pt x="1491" y="194"/>
                  </a:lnTo>
                  <a:lnTo>
                    <a:pt x="1491" y="191"/>
                  </a:lnTo>
                  <a:lnTo>
                    <a:pt x="1491" y="187"/>
                  </a:lnTo>
                  <a:lnTo>
                    <a:pt x="1491" y="184"/>
                  </a:lnTo>
                  <a:lnTo>
                    <a:pt x="1491" y="181"/>
                  </a:lnTo>
                  <a:lnTo>
                    <a:pt x="1491" y="178"/>
                  </a:lnTo>
                  <a:lnTo>
                    <a:pt x="1491" y="176"/>
                  </a:lnTo>
                  <a:lnTo>
                    <a:pt x="1492" y="173"/>
                  </a:lnTo>
                  <a:lnTo>
                    <a:pt x="1492" y="169"/>
                  </a:lnTo>
                  <a:lnTo>
                    <a:pt x="1492" y="167"/>
                  </a:lnTo>
                  <a:lnTo>
                    <a:pt x="1492" y="164"/>
                  </a:lnTo>
                  <a:lnTo>
                    <a:pt x="1492" y="161"/>
                  </a:lnTo>
                  <a:lnTo>
                    <a:pt x="1492" y="159"/>
                  </a:lnTo>
                  <a:lnTo>
                    <a:pt x="1492" y="156"/>
                  </a:lnTo>
                  <a:lnTo>
                    <a:pt x="1493" y="153"/>
                  </a:lnTo>
                  <a:lnTo>
                    <a:pt x="1493" y="151"/>
                  </a:lnTo>
                  <a:lnTo>
                    <a:pt x="1493" y="148"/>
                  </a:lnTo>
                  <a:lnTo>
                    <a:pt x="1493" y="146"/>
                  </a:lnTo>
                  <a:lnTo>
                    <a:pt x="1493" y="144"/>
                  </a:lnTo>
                  <a:lnTo>
                    <a:pt x="1494" y="141"/>
                  </a:lnTo>
                  <a:lnTo>
                    <a:pt x="1494" y="139"/>
                  </a:lnTo>
                  <a:lnTo>
                    <a:pt x="1494" y="137"/>
                  </a:lnTo>
                  <a:lnTo>
                    <a:pt x="1494" y="135"/>
                  </a:lnTo>
                  <a:lnTo>
                    <a:pt x="1494" y="133"/>
                  </a:lnTo>
                  <a:lnTo>
                    <a:pt x="1494" y="131"/>
                  </a:lnTo>
                  <a:lnTo>
                    <a:pt x="1494" y="129"/>
                  </a:lnTo>
                  <a:lnTo>
                    <a:pt x="1495" y="127"/>
                  </a:lnTo>
                  <a:lnTo>
                    <a:pt x="1495" y="125"/>
                  </a:lnTo>
                  <a:lnTo>
                    <a:pt x="1495" y="123"/>
                  </a:lnTo>
                  <a:lnTo>
                    <a:pt x="1495" y="121"/>
                  </a:lnTo>
                  <a:lnTo>
                    <a:pt x="1496" y="119"/>
                  </a:lnTo>
                  <a:lnTo>
                    <a:pt x="1496" y="118"/>
                  </a:lnTo>
                  <a:lnTo>
                    <a:pt x="1496" y="116"/>
                  </a:lnTo>
                  <a:lnTo>
                    <a:pt x="1496" y="115"/>
                  </a:lnTo>
                  <a:lnTo>
                    <a:pt x="1496" y="113"/>
                  </a:lnTo>
                  <a:lnTo>
                    <a:pt x="1496" y="112"/>
                  </a:lnTo>
                  <a:lnTo>
                    <a:pt x="1496" y="110"/>
                  </a:lnTo>
                  <a:lnTo>
                    <a:pt x="1497" y="109"/>
                  </a:lnTo>
                  <a:lnTo>
                    <a:pt x="1497" y="107"/>
                  </a:lnTo>
                  <a:lnTo>
                    <a:pt x="1497" y="106"/>
                  </a:lnTo>
                  <a:lnTo>
                    <a:pt x="1497" y="105"/>
                  </a:lnTo>
                  <a:lnTo>
                    <a:pt x="1497" y="104"/>
                  </a:lnTo>
                  <a:lnTo>
                    <a:pt x="1497" y="103"/>
                  </a:lnTo>
                  <a:lnTo>
                    <a:pt x="1497" y="102"/>
                  </a:lnTo>
                  <a:lnTo>
                    <a:pt x="1498" y="100"/>
                  </a:lnTo>
                  <a:lnTo>
                    <a:pt x="1498" y="100"/>
                  </a:lnTo>
                  <a:lnTo>
                    <a:pt x="1498" y="99"/>
                  </a:lnTo>
                  <a:lnTo>
                    <a:pt x="1498" y="98"/>
                  </a:lnTo>
                  <a:lnTo>
                    <a:pt x="1498" y="97"/>
                  </a:lnTo>
                  <a:lnTo>
                    <a:pt x="1499" y="97"/>
                  </a:lnTo>
                  <a:lnTo>
                    <a:pt x="1499" y="96"/>
                  </a:lnTo>
                  <a:lnTo>
                    <a:pt x="1499" y="95"/>
                  </a:lnTo>
                  <a:lnTo>
                    <a:pt x="1499" y="95"/>
                  </a:lnTo>
                  <a:lnTo>
                    <a:pt x="1499" y="94"/>
                  </a:lnTo>
                  <a:lnTo>
                    <a:pt x="1499" y="94"/>
                  </a:lnTo>
                  <a:lnTo>
                    <a:pt x="1499" y="93"/>
                  </a:lnTo>
                  <a:lnTo>
                    <a:pt x="1500" y="93"/>
                  </a:lnTo>
                  <a:lnTo>
                    <a:pt x="1500" y="92"/>
                  </a:lnTo>
                  <a:lnTo>
                    <a:pt x="1500" y="92"/>
                  </a:lnTo>
                  <a:lnTo>
                    <a:pt x="1500" y="92"/>
                  </a:lnTo>
                  <a:lnTo>
                    <a:pt x="1501" y="92"/>
                  </a:lnTo>
                  <a:lnTo>
                    <a:pt x="1501" y="92"/>
                  </a:lnTo>
                  <a:lnTo>
                    <a:pt x="1501" y="92"/>
                  </a:lnTo>
                  <a:lnTo>
                    <a:pt x="1501" y="92"/>
                  </a:lnTo>
                  <a:lnTo>
                    <a:pt x="1501" y="92"/>
                  </a:lnTo>
                  <a:lnTo>
                    <a:pt x="1501" y="92"/>
                  </a:lnTo>
                  <a:lnTo>
                    <a:pt x="1501" y="92"/>
                  </a:lnTo>
                  <a:lnTo>
                    <a:pt x="1502" y="92"/>
                  </a:lnTo>
                  <a:lnTo>
                    <a:pt x="1502" y="93"/>
                  </a:lnTo>
                  <a:lnTo>
                    <a:pt x="1502" y="93"/>
                  </a:lnTo>
                  <a:lnTo>
                    <a:pt x="1502" y="94"/>
                  </a:lnTo>
                  <a:lnTo>
                    <a:pt x="1502" y="94"/>
                  </a:lnTo>
                  <a:lnTo>
                    <a:pt x="1502" y="94"/>
                  </a:lnTo>
                  <a:lnTo>
                    <a:pt x="1502" y="95"/>
                  </a:lnTo>
                  <a:lnTo>
                    <a:pt x="1503" y="95"/>
                  </a:lnTo>
                  <a:lnTo>
                    <a:pt x="1503" y="96"/>
                  </a:lnTo>
                  <a:lnTo>
                    <a:pt x="1503" y="97"/>
                  </a:lnTo>
                  <a:lnTo>
                    <a:pt x="1503" y="98"/>
                  </a:lnTo>
                  <a:lnTo>
                    <a:pt x="1503" y="99"/>
                  </a:lnTo>
                  <a:lnTo>
                    <a:pt x="1504" y="99"/>
                  </a:lnTo>
                  <a:lnTo>
                    <a:pt x="1504" y="100"/>
                  </a:lnTo>
                  <a:lnTo>
                    <a:pt x="1504" y="101"/>
                  </a:lnTo>
                  <a:lnTo>
                    <a:pt x="1504" y="102"/>
                  </a:lnTo>
                  <a:lnTo>
                    <a:pt x="1504" y="104"/>
                  </a:lnTo>
                  <a:lnTo>
                    <a:pt x="1504" y="105"/>
                  </a:lnTo>
                  <a:lnTo>
                    <a:pt x="1504" y="106"/>
                  </a:lnTo>
                  <a:lnTo>
                    <a:pt x="1505" y="107"/>
                  </a:lnTo>
                  <a:lnTo>
                    <a:pt x="1505" y="108"/>
                  </a:lnTo>
                  <a:lnTo>
                    <a:pt x="1505" y="110"/>
                  </a:lnTo>
                  <a:lnTo>
                    <a:pt x="1505" y="111"/>
                  </a:lnTo>
                  <a:lnTo>
                    <a:pt x="1506" y="112"/>
                  </a:lnTo>
                  <a:lnTo>
                    <a:pt x="1506" y="114"/>
                  </a:lnTo>
                  <a:lnTo>
                    <a:pt x="1506" y="115"/>
                  </a:lnTo>
                  <a:lnTo>
                    <a:pt x="1506" y="117"/>
                  </a:lnTo>
                  <a:lnTo>
                    <a:pt x="1506" y="119"/>
                  </a:lnTo>
                  <a:lnTo>
                    <a:pt x="1506" y="120"/>
                  </a:lnTo>
                  <a:lnTo>
                    <a:pt x="1506" y="122"/>
                  </a:lnTo>
                  <a:lnTo>
                    <a:pt x="1507" y="124"/>
                  </a:lnTo>
                  <a:lnTo>
                    <a:pt x="1507" y="126"/>
                  </a:lnTo>
                  <a:lnTo>
                    <a:pt x="1507" y="128"/>
                  </a:lnTo>
                  <a:lnTo>
                    <a:pt x="1507" y="130"/>
                  </a:lnTo>
                  <a:lnTo>
                    <a:pt x="1507" y="132"/>
                  </a:lnTo>
                  <a:lnTo>
                    <a:pt x="1507" y="134"/>
                  </a:lnTo>
                  <a:lnTo>
                    <a:pt x="1507" y="136"/>
                  </a:lnTo>
                  <a:lnTo>
                    <a:pt x="1508" y="138"/>
                  </a:lnTo>
                  <a:lnTo>
                    <a:pt x="1508" y="140"/>
                  </a:lnTo>
                  <a:lnTo>
                    <a:pt x="1508" y="143"/>
                  </a:lnTo>
                  <a:lnTo>
                    <a:pt x="1508" y="145"/>
                  </a:lnTo>
                  <a:lnTo>
                    <a:pt x="1508" y="147"/>
                  </a:lnTo>
                  <a:lnTo>
                    <a:pt x="1509" y="150"/>
                  </a:lnTo>
                  <a:lnTo>
                    <a:pt x="1509" y="152"/>
                  </a:lnTo>
                  <a:lnTo>
                    <a:pt x="1509" y="154"/>
                  </a:lnTo>
                  <a:lnTo>
                    <a:pt x="1509" y="157"/>
                  </a:lnTo>
                  <a:lnTo>
                    <a:pt x="1509" y="159"/>
                  </a:lnTo>
                  <a:lnTo>
                    <a:pt x="1509" y="162"/>
                  </a:lnTo>
                  <a:lnTo>
                    <a:pt x="1510" y="165"/>
                  </a:lnTo>
                  <a:lnTo>
                    <a:pt x="1510" y="168"/>
                  </a:lnTo>
                  <a:lnTo>
                    <a:pt x="1510" y="171"/>
                  </a:lnTo>
                  <a:lnTo>
                    <a:pt x="1510" y="173"/>
                  </a:lnTo>
                  <a:lnTo>
                    <a:pt x="1510" y="176"/>
                  </a:lnTo>
                  <a:lnTo>
                    <a:pt x="1511" y="179"/>
                  </a:lnTo>
                  <a:lnTo>
                    <a:pt x="1511" y="182"/>
                  </a:lnTo>
                  <a:lnTo>
                    <a:pt x="1511" y="185"/>
                  </a:lnTo>
                  <a:lnTo>
                    <a:pt x="1511" y="188"/>
                  </a:lnTo>
                  <a:lnTo>
                    <a:pt x="1511" y="191"/>
                  </a:lnTo>
                  <a:lnTo>
                    <a:pt x="1511" y="194"/>
                  </a:lnTo>
                  <a:lnTo>
                    <a:pt x="1511" y="198"/>
                  </a:lnTo>
                  <a:lnTo>
                    <a:pt x="1512" y="201"/>
                  </a:lnTo>
                  <a:lnTo>
                    <a:pt x="1512" y="204"/>
                  </a:lnTo>
                  <a:lnTo>
                    <a:pt x="1512" y="207"/>
                  </a:lnTo>
                  <a:lnTo>
                    <a:pt x="1512" y="211"/>
                  </a:lnTo>
                  <a:lnTo>
                    <a:pt x="1512" y="214"/>
                  </a:lnTo>
                  <a:lnTo>
                    <a:pt x="1512" y="218"/>
                  </a:lnTo>
                  <a:lnTo>
                    <a:pt x="1512" y="221"/>
                  </a:lnTo>
                  <a:lnTo>
                    <a:pt x="1513" y="225"/>
                  </a:lnTo>
                  <a:lnTo>
                    <a:pt x="1513" y="228"/>
                  </a:lnTo>
                  <a:lnTo>
                    <a:pt x="1513" y="232"/>
                  </a:lnTo>
                  <a:lnTo>
                    <a:pt x="1513" y="236"/>
                  </a:lnTo>
                  <a:lnTo>
                    <a:pt x="1514" y="240"/>
                  </a:lnTo>
                  <a:lnTo>
                    <a:pt x="1514" y="243"/>
                  </a:lnTo>
                  <a:lnTo>
                    <a:pt x="1514" y="247"/>
                  </a:lnTo>
                  <a:lnTo>
                    <a:pt x="1514" y="251"/>
                  </a:lnTo>
                  <a:lnTo>
                    <a:pt x="1514" y="255"/>
                  </a:lnTo>
                  <a:lnTo>
                    <a:pt x="1514" y="259"/>
                  </a:lnTo>
                  <a:lnTo>
                    <a:pt x="1514" y="263"/>
                  </a:lnTo>
                  <a:lnTo>
                    <a:pt x="1515" y="267"/>
                  </a:lnTo>
                  <a:lnTo>
                    <a:pt x="1515" y="271"/>
                  </a:lnTo>
                  <a:lnTo>
                    <a:pt x="1515" y="275"/>
                  </a:lnTo>
                  <a:lnTo>
                    <a:pt x="1515" y="279"/>
                  </a:lnTo>
                  <a:lnTo>
                    <a:pt x="1515" y="284"/>
                  </a:lnTo>
                  <a:lnTo>
                    <a:pt x="1516" y="288"/>
                  </a:lnTo>
                  <a:lnTo>
                    <a:pt x="1516" y="292"/>
                  </a:lnTo>
                  <a:lnTo>
                    <a:pt x="1516" y="296"/>
                  </a:lnTo>
                  <a:lnTo>
                    <a:pt x="1516" y="301"/>
                  </a:lnTo>
                  <a:lnTo>
                    <a:pt x="1516" y="305"/>
                  </a:lnTo>
                  <a:lnTo>
                    <a:pt x="1516" y="309"/>
                  </a:lnTo>
                  <a:lnTo>
                    <a:pt x="1516" y="314"/>
                  </a:lnTo>
                  <a:lnTo>
                    <a:pt x="1517" y="319"/>
                  </a:lnTo>
                  <a:lnTo>
                    <a:pt x="1517" y="323"/>
                  </a:lnTo>
                  <a:lnTo>
                    <a:pt x="1517" y="327"/>
                  </a:lnTo>
                  <a:lnTo>
                    <a:pt x="1517" y="332"/>
                  </a:lnTo>
                  <a:lnTo>
                    <a:pt x="1517" y="337"/>
                  </a:lnTo>
                  <a:lnTo>
                    <a:pt x="1517" y="342"/>
                  </a:lnTo>
                  <a:lnTo>
                    <a:pt x="1517" y="346"/>
                  </a:lnTo>
                  <a:lnTo>
                    <a:pt x="1518" y="351"/>
                  </a:lnTo>
                  <a:lnTo>
                    <a:pt x="1518" y="356"/>
                  </a:lnTo>
                  <a:lnTo>
                    <a:pt x="1518" y="361"/>
                  </a:lnTo>
                  <a:lnTo>
                    <a:pt x="1518" y="365"/>
                  </a:lnTo>
                  <a:lnTo>
                    <a:pt x="1519" y="370"/>
                  </a:lnTo>
                  <a:lnTo>
                    <a:pt x="1519" y="375"/>
                  </a:lnTo>
                  <a:lnTo>
                    <a:pt x="1519" y="380"/>
                  </a:lnTo>
                  <a:lnTo>
                    <a:pt x="1519" y="385"/>
                  </a:lnTo>
                  <a:lnTo>
                    <a:pt x="1519" y="390"/>
                  </a:lnTo>
                  <a:lnTo>
                    <a:pt x="1519" y="395"/>
                  </a:lnTo>
                  <a:lnTo>
                    <a:pt x="1519" y="401"/>
                  </a:lnTo>
                  <a:lnTo>
                    <a:pt x="1520" y="406"/>
                  </a:lnTo>
                  <a:lnTo>
                    <a:pt x="1520" y="411"/>
                  </a:lnTo>
                  <a:lnTo>
                    <a:pt x="1520" y="416"/>
                  </a:lnTo>
                  <a:lnTo>
                    <a:pt x="1520" y="421"/>
                  </a:lnTo>
                  <a:lnTo>
                    <a:pt x="1520" y="427"/>
                  </a:lnTo>
                  <a:lnTo>
                    <a:pt x="1521" y="432"/>
                  </a:lnTo>
                  <a:lnTo>
                    <a:pt x="1521" y="437"/>
                  </a:lnTo>
                  <a:lnTo>
                    <a:pt x="1521" y="442"/>
                  </a:lnTo>
                  <a:lnTo>
                    <a:pt x="1521" y="448"/>
                  </a:lnTo>
                  <a:lnTo>
                    <a:pt x="1521" y="453"/>
                  </a:lnTo>
                  <a:lnTo>
                    <a:pt x="1521" y="459"/>
                  </a:lnTo>
                  <a:lnTo>
                    <a:pt x="1521" y="464"/>
                  </a:lnTo>
                  <a:lnTo>
                    <a:pt x="1522" y="470"/>
                  </a:lnTo>
                  <a:lnTo>
                    <a:pt x="1522" y="475"/>
                  </a:lnTo>
                  <a:lnTo>
                    <a:pt x="1522" y="481"/>
                  </a:lnTo>
                  <a:lnTo>
                    <a:pt x="1522" y="486"/>
                  </a:lnTo>
                  <a:lnTo>
                    <a:pt x="1522" y="492"/>
                  </a:lnTo>
                  <a:lnTo>
                    <a:pt x="1522" y="498"/>
                  </a:lnTo>
                  <a:lnTo>
                    <a:pt x="1522" y="503"/>
                  </a:lnTo>
                  <a:lnTo>
                    <a:pt x="1523" y="509"/>
                  </a:lnTo>
                  <a:lnTo>
                    <a:pt x="1523" y="514"/>
                  </a:lnTo>
                  <a:lnTo>
                    <a:pt x="1523" y="520"/>
                  </a:lnTo>
                  <a:lnTo>
                    <a:pt x="1523" y="526"/>
                  </a:lnTo>
                  <a:lnTo>
                    <a:pt x="1524" y="532"/>
                  </a:lnTo>
                  <a:lnTo>
                    <a:pt x="1524" y="538"/>
                  </a:lnTo>
                  <a:lnTo>
                    <a:pt x="1524" y="544"/>
                  </a:lnTo>
                  <a:lnTo>
                    <a:pt x="1524" y="549"/>
                  </a:lnTo>
                  <a:lnTo>
                    <a:pt x="1524" y="555"/>
                  </a:lnTo>
                  <a:lnTo>
                    <a:pt x="1524" y="561"/>
                  </a:lnTo>
                  <a:lnTo>
                    <a:pt x="1524" y="567"/>
                  </a:lnTo>
                  <a:lnTo>
                    <a:pt x="1525" y="573"/>
                  </a:lnTo>
                  <a:lnTo>
                    <a:pt x="1525" y="579"/>
                  </a:lnTo>
                  <a:lnTo>
                    <a:pt x="1525" y="585"/>
                  </a:lnTo>
                  <a:lnTo>
                    <a:pt x="1525" y="591"/>
                  </a:lnTo>
                  <a:lnTo>
                    <a:pt x="1525" y="597"/>
                  </a:lnTo>
                  <a:lnTo>
                    <a:pt x="1525" y="603"/>
                  </a:lnTo>
                  <a:lnTo>
                    <a:pt x="1525" y="609"/>
                  </a:lnTo>
                  <a:lnTo>
                    <a:pt x="1526" y="615"/>
                  </a:lnTo>
                  <a:lnTo>
                    <a:pt x="1526" y="621"/>
                  </a:lnTo>
                  <a:lnTo>
                    <a:pt x="1526" y="628"/>
                  </a:lnTo>
                  <a:lnTo>
                    <a:pt x="1526" y="634"/>
                  </a:lnTo>
                  <a:lnTo>
                    <a:pt x="1526" y="640"/>
                  </a:lnTo>
                  <a:lnTo>
                    <a:pt x="1527" y="646"/>
                  </a:lnTo>
                  <a:lnTo>
                    <a:pt x="1527" y="652"/>
                  </a:lnTo>
                  <a:lnTo>
                    <a:pt x="1527" y="659"/>
                  </a:lnTo>
                  <a:lnTo>
                    <a:pt x="1527" y="665"/>
                  </a:lnTo>
                  <a:lnTo>
                    <a:pt x="1527" y="671"/>
                  </a:lnTo>
                  <a:lnTo>
                    <a:pt x="1527" y="677"/>
                  </a:lnTo>
                  <a:lnTo>
                    <a:pt x="1527" y="684"/>
                  </a:lnTo>
                  <a:lnTo>
                    <a:pt x="1528" y="690"/>
                  </a:lnTo>
                  <a:lnTo>
                    <a:pt x="1528" y="696"/>
                  </a:lnTo>
                  <a:lnTo>
                    <a:pt x="1528" y="702"/>
                  </a:lnTo>
                  <a:lnTo>
                    <a:pt x="1528" y="709"/>
                  </a:lnTo>
                  <a:lnTo>
                    <a:pt x="1529" y="715"/>
                  </a:lnTo>
                  <a:lnTo>
                    <a:pt x="1529" y="721"/>
                  </a:lnTo>
                  <a:lnTo>
                    <a:pt x="1529" y="728"/>
                  </a:lnTo>
                  <a:lnTo>
                    <a:pt x="1529" y="734"/>
                  </a:lnTo>
                  <a:lnTo>
                    <a:pt x="1529" y="741"/>
                  </a:lnTo>
                  <a:lnTo>
                    <a:pt x="1529" y="747"/>
                  </a:lnTo>
                  <a:lnTo>
                    <a:pt x="1529" y="753"/>
                  </a:lnTo>
                  <a:lnTo>
                    <a:pt x="1530" y="760"/>
                  </a:lnTo>
                  <a:lnTo>
                    <a:pt x="1530" y="766"/>
                  </a:lnTo>
                  <a:lnTo>
                    <a:pt x="1530" y="773"/>
                  </a:lnTo>
                  <a:lnTo>
                    <a:pt x="1530" y="779"/>
                  </a:lnTo>
                  <a:lnTo>
                    <a:pt x="1530" y="785"/>
                  </a:lnTo>
                  <a:lnTo>
                    <a:pt x="1530" y="792"/>
                  </a:lnTo>
                  <a:lnTo>
                    <a:pt x="1530" y="799"/>
                  </a:lnTo>
                  <a:lnTo>
                    <a:pt x="1531" y="805"/>
                  </a:lnTo>
                  <a:lnTo>
                    <a:pt x="1531" y="812"/>
                  </a:lnTo>
                  <a:lnTo>
                    <a:pt x="1531" y="818"/>
                  </a:lnTo>
                  <a:lnTo>
                    <a:pt x="1531" y="825"/>
                  </a:lnTo>
                  <a:lnTo>
                    <a:pt x="1531" y="831"/>
                  </a:lnTo>
                  <a:lnTo>
                    <a:pt x="1532" y="838"/>
                  </a:lnTo>
                  <a:lnTo>
                    <a:pt x="1532" y="844"/>
                  </a:lnTo>
                  <a:lnTo>
                    <a:pt x="1532" y="851"/>
                  </a:lnTo>
                  <a:lnTo>
                    <a:pt x="1532" y="857"/>
                  </a:lnTo>
                  <a:lnTo>
                    <a:pt x="1532" y="864"/>
                  </a:lnTo>
                  <a:lnTo>
                    <a:pt x="1532" y="870"/>
                  </a:lnTo>
                  <a:lnTo>
                    <a:pt x="1532" y="877"/>
                  </a:lnTo>
                  <a:lnTo>
                    <a:pt x="1533" y="884"/>
                  </a:lnTo>
                  <a:lnTo>
                    <a:pt x="1533" y="890"/>
                  </a:lnTo>
                  <a:lnTo>
                    <a:pt x="1533" y="897"/>
                  </a:lnTo>
                  <a:lnTo>
                    <a:pt x="1533" y="903"/>
                  </a:lnTo>
                  <a:lnTo>
                    <a:pt x="1534" y="910"/>
                  </a:lnTo>
                  <a:lnTo>
                    <a:pt x="1534" y="916"/>
                  </a:lnTo>
                  <a:lnTo>
                    <a:pt x="1534" y="923"/>
                  </a:lnTo>
                  <a:lnTo>
                    <a:pt x="1534" y="929"/>
                  </a:lnTo>
                  <a:lnTo>
                    <a:pt x="1534" y="936"/>
                  </a:lnTo>
                  <a:lnTo>
                    <a:pt x="1534" y="943"/>
                  </a:lnTo>
                  <a:lnTo>
                    <a:pt x="1534" y="949"/>
                  </a:lnTo>
                  <a:lnTo>
                    <a:pt x="1535" y="956"/>
                  </a:lnTo>
                  <a:lnTo>
                    <a:pt x="1535" y="962"/>
                  </a:lnTo>
                  <a:lnTo>
                    <a:pt x="1535" y="969"/>
                  </a:lnTo>
                  <a:lnTo>
                    <a:pt x="1535" y="975"/>
                  </a:lnTo>
                  <a:lnTo>
                    <a:pt x="1535" y="982"/>
                  </a:lnTo>
                  <a:lnTo>
                    <a:pt x="1535" y="988"/>
                  </a:lnTo>
                  <a:lnTo>
                    <a:pt x="1535" y="995"/>
                  </a:lnTo>
                  <a:lnTo>
                    <a:pt x="1536" y="1002"/>
                  </a:lnTo>
                  <a:lnTo>
                    <a:pt x="1536" y="1008"/>
                  </a:lnTo>
                  <a:lnTo>
                    <a:pt x="1536" y="1015"/>
                  </a:lnTo>
                  <a:lnTo>
                    <a:pt x="1536" y="1021"/>
                  </a:lnTo>
                  <a:lnTo>
                    <a:pt x="1536" y="1028"/>
                  </a:lnTo>
                  <a:lnTo>
                    <a:pt x="1537" y="1034"/>
                  </a:lnTo>
                  <a:lnTo>
                    <a:pt x="1537" y="1041"/>
                  </a:lnTo>
                  <a:lnTo>
                    <a:pt x="1537" y="1047"/>
                  </a:lnTo>
                  <a:lnTo>
                    <a:pt x="1537" y="1054"/>
                  </a:lnTo>
                  <a:lnTo>
                    <a:pt x="1537" y="1060"/>
                  </a:lnTo>
                  <a:lnTo>
                    <a:pt x="1537" y="1066"/>
                  </a:lnTo>
                  <a:lnTo>
                    <a:pt x="1538" y="1073"/>
                  </a:lnTo>
                  <a:lnTo>
                    <a:pt x="1538" y="1080"/>
                  </a:lnTo>
                  <a:lnTo>
                    <a:pt x="1538" y="1086"/>
                  </a:lnTo>
                  <a:lnTo>
                    <a:pt x="1538" y="1093"/>
                  </a:lnTo>
                  <a:lnTo>
                    <a:pt x="1538" y="1099"/>
                  </a:lnTo>
                  <a:lnTo>
                    <a:pt x="1539" y="1105"/>
                  </a:lnTo>
                  <a:lnTo>
                    <a:pt x="1539" y="1112"/>
                  </a:lnTo>
                  <a:lnTo>
                    <a:pt x="1539" y="1118"/>
                  </a:lnTo>
                  <a:lnTo>
                    <a:pt x="1539" y="1124"/>
                  </a:lnTo>
                  <a:lnTo>
                    <a:pt x="1539" y="1131"/>
                  </a:lnTo>
                  <a:lnTo>
                    <a:pt x="1539" y="1137"/>
                  </a:lnTo>
                  <a:lnTo>
                    <a:pt x="1539" y="1144"/>
                  </a:lnTo>
                  <a:lnTo>
                    <a:pt x="1540" y="1150"/>
                  </a:lnTo>
                  <a:lnTo>
                    <a:pt x="1540" y="1156"/>
                  </a:lnTo>
                  <a:lnTo>
                    <a:pt x="1540" y="1163"/>
                  </a:lnTo>
                  <a:lnTo>
                    <a:pt x="1540" y="1169"/>
                  </a:lnTo>
                  <a:lnTo>
                    <a:pt x="1540" y="1175"/>
                  </a:lnTo>
                  <a:lnTo>
                    <a:pt x="1540" y="1181"/>
                  </a:lnTo>
                  <a:lnTo>
                    <a:pt x="1540" y="1188"/>
                  </a:lnTo>
                  <a:lnTo>
                    <a:pt x="1541" y="1194"/>
                  </a:lnTo>
                  <a:lnTo>
                    <a:pt x="1541" y="1200"/>
                  </a:lnTo>
                  <a:lnTo>
                    <a:pt x="1541" y="1206"/>
                  </a:lnTo>
                  <a:lnTo>
                    <a:pt x="1541" y="1213"/>
                  </a:lnTo>
                  <a:lnTo>
                    <a:pt x="1541" y="1219"/>
                  </a:lnTo>
                  <a:lnTo>
                    <a:pt x="1542" y="1225"/>
                  </a:lnTo>
                  <a:lnTo>
                    <a:pt x="1542" y="1231"/>
                  </a:lnTo>
                  <a:lnTo>
                    <a:pt x="1542" y="1237"/>
                  </a:lnTo>
                  <a:lnTo>
                    <a:pt x="1542" y="1243"/>
                  </a:lnTo>
                  <a:lnTo>
                    <a:pt x="1542" y="1249"/>
                  </a:lnTo>
                  <a:lnTo>
                    <a:pt x="1542" y="1255"/>
                  </a:lnTo>
                  <a:lnTo>
                    <a:pt x="1543" y="1262"/>
                  </a:lnTo>
                  <a:lnTo>
                    <a:pt x="1543" y="1268"/>
                  </a:lnTo>
                  <a:lnTo>
                    <a:pt x="1543" y="1273"/>
                  </a:lnTo>
                  <a:lnTo>
                    <a:pt x="1543" y="1280"/>
                  </a:lnTo>
                  <a:lnTo>
                    <a:pt x="1543" y="1285"/>
                  </a:lnTo>
                  <a:lnTo>
                    <a:pt x="1544" y="1292"/>
                  </a:lnTo>
                  <a:lnTo>
                    <a:pt x="1544" y="1297"/>
                  </a:lnTo>
                  <a:lnTo>
                    <a:pt x="1544" y="1303"/>
                  </a:lnTo>
                  <a:lnTo>
                    <a:pt x="1544" y="1309"/>
                  </a:lnTo>
                  <a:lnTo>
                    <a:pt x="1544" y="1315"/>
                  </a:lnTo>
                  <a:lnTo>
                    <a:pt x="1544" y="1321"/>
                  </a:lnTo>
                  <a:lnTo>
                    <a:pt x="1544" y="1327"/>
                  </a:lnTo>
                  <a:lnTo>
                    <a:pt x="1545" y="1333"/>
                  </a:lnTo>
                  <a:lnTo>
                    <a:pt x="1545" y="1338"/>
                  </a:lnTo>
                  <a:lnTo>
                    <a:pt x="1545" y="1344"/>
                  </a:lnTo>
                  <a:lnTo>
                    <a:pt x="1545" y="1350"/>
                  </a:lnTo>
                  <a:lnTo>
                    <a:pt x="1545" y="1356"/>
                  </a:lnTo>
                  <a:lnTo>
                    <a:pt x="1545" y="1361"/>
                  </a:lnTo>
                  <a:lnTo>
                    <a:pt x="1545" y="1367"/>
                  </a:lnTo>
                  <a:lnTo>
                    <a:pt x="1546" y="1372"/>
                  </a:lnTo>
                  <a:lnTo>
                    <a:pt x="1546" y="1378"/>
                  </a:lnTo>
                  <a:lnTo>
                    <a:pt x="1546" y="1384"/>
                  </a:lnTo>
                  <a:lnTo>
                    <a:pt x="1546" y="1389"/>
                  </a:lnTo>
                  <a:lnTo>
                    <a:pt x="1547" y="1395"/>
                  </a:lnTo>
                  <a:lnTo>
                    <a:pt x="1547" y="1400"/>
                  </a:lnTo>
                  <a:lnTo>
                    <a:pt x="1547" y="1405"/>
                  </a:lnTo>
                  <a:lnTo>
                    <a:pt x="1547" y="1411"/>
                  </a:lnTo>
                  <a:lnTo>
                    <a:pt x="1547" y="1416"/>
                  </a:lnTo>
                  <a:lnTo>
                    <a:pt x="1547" y="1422"/>
                  </a:lnTo>
                  <a:lnTo>
                    <a:pt x="1547" y="1427"/>
                  </a:lnTo>
                  <a:lnTo>
                    <a:pt x="1548" y="1432"/>
                  </a:lnTo>
                  <a:lnTo>
                    <a:pt x="1548" y="1438"/>
                  </a:lnTo>
                  <a:lnTo>
                    <a:pt x="1548" y="1443"/>
                  </a:lnTo>
                  <a:lnTo>
                    <a:pt x="1548" y="1448"/>
                  </a:lnTo>
                  <a:lnTo>
                    <a:pt x="1548" y="1453"/>
                  </a:lnTo>
                  <a:lnTo>
                    <a:pt x="1549" y="1459"/>
                  </a:lnTo>
                  <a:lnTo>
                    <a:pt x="1549" y="1464"/>
                  </a:lnTo>
                  <a:lnTo>
                    <a:pt x="1549" y="1469"/>
                  </a:lnTo>
                  <a:lnTo>
                    <a:pt x="1549" y="1474"/>
                  </a:lnTo>
                  <a:lnTo>
                    <a:pt x="1549" y="1479"/>
                  </a:lnTo>
                  <a:lnTo>
                    <a:pt x="1549" y="1484"/>
                  </a:lnTo>
                  <a:lnTo>
                    <a:pt x="1549" y="1489"/>
                  </a:lnTo>
                  <a:lnTo>
                    <a:pt x="1550" y="1494"/>
                  </a:lnTo>
                  <a:lnTo>
                    <a:pt x="1550" y="1499"/>
                  </a:lnTo>
                  <a:lnTo>
                    <a:pt x="1550" y="1504"/>
                  </a:lnTo>
                  <a:lnTo>
                    <a:pt x="1550" y="1508"/>
                  </a:lnTo>
                  <a:lnTo>
                    <a:pt x="1550" y="1513"/>
                  </a:lnTo>
                  <a:lnTo>
                    <a:pt x="1550" y="1518"/>
                  </a:lnTo>
                  <a:lnTo>
                    <a:pt x="1550" y="1523"/>
                  </a:lnTo>
                  <a:lnTo>
                    <a:pt x="1551" y="1527"/>
                  </a:lnTo>
                  <a:lnTo>
                    <a:pt x="1551" y="1532"/>
                  </a:lnTo>
                  <a:lnTo>
                    <a:pt x="1551" y="1537"/>
                  </a:lnTo>
                  <a:lnTo>
                    <a:pt x="1551" y="1541"/>
                  </a:lnTo>
                  <a:lnTo>
                    <a:pt x="1552" y="1546"/>
                  </a:lnTo>
                  <a:lnTo>
                    <a:pt x="1552" y="1550"/>
                  </a:lnTo>
                  <a:lnTo>
                    <a:pt x="1552" y="1555"/>
                  </a:lnTo>
                  <a:lnTo>
                    <a:pt x="1552" y="1559"/>
                  </a:lnTo>
                  <a:lnTo>
                    <a:pt x="1552" y="1564"/>
                  </a:lnTo>
                  <a:lnTo>
                    <a:pt x="1552" y="1568"/>
                  </a:lnTo>
                  <a:lnTo>
                    <a:pt x="1552" y="1573"/>
                  </a:lnTo>
                  <a:lnTo>
                    <a:pt x="1553" y="1577"/>
                  </a:lnTo>
                  <a:lnTo>
                    <a:pt x="1553" y="1581"/>
                  </a:lnTo>
                  <a:lnTo>
                    <a:pt x="1553" y="1585"/>
                  </a:lnTo>
                  <a:lnTo>
                    <a:pt x="1553" y="1589"/>
                  </a:lnTo>
                  <a:lnTo>
                    <a:pt x="1553" y="1594"/>
                  </a:lnTo>
                  <a:lnTo>
                    <a:pt x="1553" y="1598"/>
                  </a:lnTo>
                  <a:lnTo>
                    <a:pt x="1553" y="1602"/>
                  </a:lnTo>
                  <a:lnTo>
                    <a:pt x="1554" y="1606"/>
                  </a:lnTo>
                  <a:lnTo>
                    <a:pt x="1554" y="1610"/>
                  </a:lnTo>
                  <a:lnTo>
                    <a:pt x="1554" y="1614"/>
                  </a:lnTo>
                  <a:lnTo>
                    <a:pt x="1554" y="1618"/>
                  </a:lnTo>
                  <a:lnTo>
                    <a:pt x="1554" y="1622"/>
                  </a:lnTo>
                  <a:lnTo>
                    <a:pt x="1555" y="1625"/>
                  </a:lnTo>
                  <a:lnTo>
                    <a:pt x="1555" y="1629"/>
                  </a:lnTo>
                  <a:lnTo>
                    <a:pt x="1555" y="1633"/>
                  </a:lnTo>
                  <a:lnTo>
                    <a:pt x="1555" y="1637"/>
                  </a:lnTo>
                  <a:lnTo>
                    <a:pt x="1555" y="1640"/>
                  </a:lnTo>
                  <a:lnTo>
                    <a:pt x="1555" y="1644"/>
                  </a:lnTo>
                  <a:lnTo>
                    <a:pt x="1555" y="1648"/>
                  </a:lnTo>
                  <a:lnTo>
                    <a:pt x="1556" y="1651"/>
                  </a:lnTo>
                  <a:lnTo>
                    <a:pt x="1556" y="1655"/>
                  </a:lnTo>
                  <a:lnTo>
                    <a:pt x="1556" y="1658"/>
                  </a:lnTo>
                  <a:lnTo>
                    <a:pt x="1556" y="1662"/>
                  </a:lnTo>
                  <a:lnTo>
                    <a:pt x="1557" y="1665"/>
                  </a:lnTo>
                  <a:lnTo>
                    <a:pt x="1557" y="1668"/>
                  </a:lnTo>
                  <a:lnTo>
                    <a:pt x="1557" y="1672"/>
                  </a:lnTo>
                  <a:lnTo>
                    <a:pt x="1557" y="1675"/>
                  </a:lnTo>
                  <a:lnTo>
                    <a:pt x="1557" y="1678"/>
                  </a:lnTo>
                  <a:lnTo>
                    <a:pt x="1557" y="1681"/>
                  </a:lnTo>
                  <a:lnTo>
                    <a:pt x="1557" y="1684"/>
                  </a:lnTo>
                  <a:lnTo>
                    <a:pt x="1558" y="1688"/>
                  </a:lnTo>
                  <a:lnTo>
                    <a:pt x="1558" y="1691"/>
                  </a:lnTo>
                  <a:lnTo>
                    <a:pt x="1558" y="1694"/>
                  </a:lnTo>
                  <a:lnTo>
                    <a:pt x="1558" y="1697"/>
                  </a:lnTo>
                  <a:lnTo>
                    <a:pt x="1558" y="1700"/>
                  </a:lnTo>
                  <a:lnTo>
                    <a:pt x="1558" y="1702"/>
                  </a:lnTo>
                  <a:lnTo>
                    <a:pt x="1558" y="1706"/>
                  </a:lnTo>
                  <a:lnTo>
                    <a:pt x="1559" y="1708"/>
                  </a:lnTo>
                  <a:lnTo>
                    <a:pt x="1559" y="1711"/>
                  </a:lnTo>
                  <a:lnTo>
                    <a:pt x="1559" y="1714"/>
                  </a:lnTo>
                  <a:lnTo>
                    <a:pt x="1559" y="1716"/>
                  </a:lnTo>
                  <a:lnTo>
                    <a:pt x="1559" y="1719"/>
                  </a:lnTo>
                  <a:lnTo>
                    <a:pt x="1560" y="1721"/>
                  </a:lnTo>
                  <a:lnTo>
                    <a:pt x="1560" y="1724"/>
                  </a:lnTo>
                  <a:lnTo>
                    <a:pt x="1560" y="1726"/>
                  </a:lnTo>
                  <a:lnTo>
                    <a:pt x="1560" y="1729"/>
                  </a:lnTo>
                  <a:lnTo>
                    <a:pt x="1560" y="1731"/>
                  </a:lnTo>
                  <a:lnTo>
                    <a:pt x="1560" y="1734"/>
                  </a:lnTo>
                  <a:lnTo>
                    <a:pt x="1560" y="1736"/>
                  </a:lnTo>
                  <a:lnTo>
                    <a:pt x="1561" y="1738"/>
                  </a:lnTo>
                  <a:lnTo>
                    <a:pt x="1561" y="1740"/>
                  </a:lnTo>
                  <a:lnTo>
                    <a:pt x="1561" y="1742"/>
                  </a:lnTo>
                  <a:lnTo>
                    <a:pt x="1561" y="1745"/>
                  </a:lnTo>
                  <a:lnTo>
                    <a:pt x="1562" y="1747"/>
                  </a:lnTo>
                  <a:lnTo>
                    <a:pt x="1562" y="1749"/>
                  </a:lnTo>
                  <a:lnTo>
                    <a:pt x="1562" y="1751"/>
                  </a:lnTo>
                  <a:lnTo>
                    <a:pt x="1562" y="1753"/>
                  </a:lnTo>
                  <a:lnTo>
                    <a:pt x="1562" y="1755"/>
                  </a:lnTo>
                  <a:lnTo>
                    <a:pt x="1562" y="1756"/>
                  </a:lnTo>
                  <a:lnTo>
                    <a:pt x="1562" y="1758"/>
                  </a:lnTo>
                  <a:lnTo>
                    <a:pt x="1563" y="1760"/>
                  </a:lnTo>
                  <a:lnTo>
                    <a:pt x="1563" y="1761"/>
                  </a:lnTo>
                  <a:lnTo>
                    <a:pt x="1563" y="1763"/>
                  </a:lnTo>
                  <a:lnTo>
                    <a:pt x="1563" y="1765"/>
                  </a:lnTo>
                  <a:lnTo>
                    <a:pt x="1563" y="1766"/>
                  </a:lnTo>
                  <a:lnTo>
                    <a:pt x="1563" y="1768"/>
                  </a:lnTo>
                  <a:lnTo>
                    <a:pt x="1563" y="1769"/>
                  </a:lnTo>
                  <a:lnTo>
                    <a:pt x="1564" y="1771"/>
                  </a:lnTo>
                  <a:lnTo>
                    <a:pt x="1564" y="1772"/>
                  </a:lnTo>
                  <a:lnTo>
                    <a:pt x="1564" y="1773"/>
                  </a:lnTo>
                  <a:lnTo>
                    <a:pt x="1564" y="1775"/>
                  </a:lnTo>
                  <a:lnTo>
                    <a:pt x="1564" y="1776"/>
                  </a:lnTo>
                  <a:lnTo>
                    <a:pt x="1565" y="1777"/>
                  </a:lnTo>
                  <a:lnTo>
                    <a:pt x="1565" y="1778"/>
                  </a:lnTo>
                  <a:lnTo>
                    <a:pt x="1565" y="1779"/>
                  </a:lnTo>
                  <a:lnTo>
                    <a:pt x="1565" y="1780"/>
                  </a:lnTo>
                  <a:lnTo>
                    <a:pt x="1565" y="1781"/>
                  </a:lnTo>
                  <a:lnTo>
                    <a:pt x="1565" y="1782"/>
                  </a:lnTo>
                  <a:lnTo>
                    <a:pt x="1565" y="1783"/>
                  </a:lnTo>
                  <a:lnTo>
                    <a:pt x="1566" y="1784"/>
                  </a:lnTo>
                  <a:lnTo>
                    <a:pt x="1566" y="1785"/>
                  </a:lnTo>
                  <a:lnTo>
                    <a:pt x="1566" y="1786"/>
                  </a:lnTo>
                  <a:lnTo>
                    <a:pt x="1566" y="1786"/>
                  </a:lnTo>
                  <a:lnTo>
                    <a:pt x="1567" y="1787"/>
                  </a:lnTo>
                  <a:lnTo>
                    <a:pt x="1567" y="1788"/>
                  </a:lnTo>
                  <a:lnTo>
                    <a:pt x="1567" y="1788"/>
                  </a:lnTo>
                  <a:lnTo>
                    <a:pt x="1567" y="1789"/>
                  </a:lnTo>
                  <a:lnTo>
                    <a:pt x="1567" y="1789"/>
                  </a:lnTo>
                  <a:lnTo>
                    <a:pt x="1567" y="1789"/>
                  </a:lnTo>
                  <a:lnTo>
                    <a:pt x="1567" y="1790"/>
                  </a:lnTo>
                  <a:lnTo>
                    <a:pt x="1568" y="1790"/>
                  </a:lnTo>
                  <a:lnTo>
                    <a:pt x="1568" y="1791"/>
                  </a:lnTo>
                  <a:lnTo>
                    <a:pt x="1568" y="1791"/>
                  </a:lnTo>
                  <a:lnTo>
                    <a:pt x="1568" y="1791"/>
                  </a:lnTo>
                  <a:lnTo>
                    <a:pt x="1568" y="1791"/>
                  </a:lnTo>
                  <a:lnTo>
                    <a:pt x="1568" y="1791"/>
                  </a:lnTo>
                  <a:lnTo>
                    <a:pt x="1568" y="1791"/>
                  </a:lnTo>
                  <a:lnTo>
                    <a:pt x="1569" y="1791"/>
                  </a:lnTo>
                  <a:lnTo>
                    <a:pt x="1569" y="1791"/>
                  </a:lnTo>
                  <a:lnTo>
                    <a:pt x="1569" y="1791"/>
                  </a:lnTo>
                  <a:lnTo>
                    <a:pt x="1569" y="1791"/>
                  </a:lnTo>
                  <a:lnTo>
                    <a:pt x="1569" y="1791"/>
                  </a:lnTo>
                  <a:lnTo>
                    <a:pt x="1570" y="1791"/>
                  </a:lnTo>
                  <a:lnTo>
                    <a:pt x="1570" y="1790"/>
                  </a:lnTo>
                  <a:lnTo>
                    <a:pt x="1570" y="1790"/>
                  </a:lnTo>
                  <a:lnTo>
                    <a:pt x="1570" y="1789"/>
                  </a:lnTo>
                  <a:lnTo>
                    <a:pt x="1570" y="1789"/>
                  </a:lnTo>
                  <a:lnTo>
                    <a:pt x="1570" y="1789"/>
                  </a:lnTo>
                  <a:lnTo>
                    <a:pt x="1571" y="1788"/>
                  </a:lnTo>
                  <a:lnTo>
                    <a:pt x="1571" y="1788"/>
                  </a:lnTo>
                  <a:lnTo>
                    <a:pt x="1571" y="1787"/>
                  </a:lnTo>
                  <a:lnTo>
                    <a:pt x="1571" y="1786"/>
                  </a:lnTo>
                  <a:lnTo>
                    <a:pt x="1571" y="1786"/>
                  </a:lnTo>
                  <a:lnTo>
                    <a:pt x="1572" y="1785"/>
                  </a:lnTo>
                  <a:lnTo>
                    <a:pt x="1572" y="1784"/>
                  </a:lnTo>
                  <a:lnTo>
                    <a:pt x="1572" y="1783"/>
                  </a:lnTo>
                  <a:lnTo>
                    <a:pt x="1572" y="1782"/>
                  </a:lnTo>
                  <a:lnTo>
                    <a:pt x="1572" y="1781"/>
                  </a:lnTo>
                  <a:lnTo>
                    <a:pt x="1572" y="1780"/>
                  </a:lnTo>
                  <a:lnTo>
                    <a:pt x="1572" y="1779"/>
                  </a:lnTo>
                  <a:lnTo>
                    <a:pt x="1573" y="1778"/>
                  </a:lnTo>
                  <a:lnTo>
                    <a:pt x="1573" y="1777"/>
                  </a:lnTo>
                  <a:lnTo>
                    <a:pt x="1573" y="1776"/>
                  </a:lnTo>
                  <a:lnTo>
                    <a:pt x="1573" y="1775"/>
                  </a:lnTo>
                  <a:lnTo>
                    <a:pt x="1573" y="1773"/>
                  </a:lnTo>
                  <a:lnTo>
                    <a:pt x="1573" y="1772"/>
                  </a:lnTo>
                  <a:lnTo>
                    <a:pt x="1573" y="1771"/>
                  </a:lnTo>
                  <a:lnTo>
                    <a:pt x="1574" y="1769"/>
                  </a:lnTo>
                  <a:lnTo>
                    <a:pt x="1574" y="1768"/>
                  </a:lnTo>
                  <a:lnTo>
                    <a:pt x="1574" y="1766"/>
                  </a:lnTo>
                  <a:lnTo>
                    <a:pt x="1574" y="1765"/>
                  </a:lnTo>
                  <a:lnTo>
                    <a:pt x="1575" y="1763"/>
                  </a:lnTo>
                  <a:lnTo>
                    <a:pt x="1575" y="1762"/>
                  </a:lnTo>
                  <a:lnTo>
                    <a:pt x="1575" y="1760"/>
                  </a:lnTo>
                  <a:lnTo>
                    <a:pt x="1575" y="1758"/>
                  </a:lnTo>
                  <a:lnTo>
                    <a:pt x="1575" y="1757"/>
                  </a:lnTo>
                  <a:lnTo>
                    <a:pt x="1575" y="1755"/>
                  </a:lnTo>
                  <a:lnTo>
                    <a:pt x="1575" y="1753"/>
                  </a:lnTo>
                  <a:lnTo>
                    <a:pt x="1576" y="1751"/>
                  </a:lnTo>
                  <a:lnTo>
                    <a:pt x="1576" y="1749"/>
                  </a:lnTo>
                  <a:lnTo>
                    <a:pt x="1576" y="1747"/>
                  </a:lnTo>
                  <a:lnTo>
                    <a:pt x="1576" y="1745"/>
                  </a:lnTo>
                  <a:lnTo>
                    <a:pt x="1576" y="1743"/>
                  </a:lnTo>
                  <a:lnTo>
                    <a:pt x="1577" y="1741"/>
                  </a:lnTo>
                  <a:lnTo>
                    <a:pt x="1577" y="1739"/>
                  </a:lnTo>
                  <a:lnTo>
                    <a:pt x="1577" y="1737"/>
                  </a:lnTo>
                  <a:lnTo>
                    <a:pt x="1577" y="1735"/>
                  </a:lnTo>
                  <a:lnTo>
                    <a:pt x="1577" y="1732"/>
                  </a:lnTo>
                  <a:lnTo>
                    <a:pt x="1577" y="1730"/>
                  </a:lnTo>
                  <a:lnTo>
                    <a:pt x="1577" y="1727"/>
                  </a:lnTo>
                  <a:lnTo>
                    <a:pt x="1578" y="1725"/>
                  </a:lnTo>
                  <a:lnTo>
                    <a:pt x="1578" y="1723"/>
                  </a:lnTo>
                  <a:lnTo>
                    <a:pt x="1578" y="1720"/>
                  </a:lnTo>
                  <a:lnTo>
                    <a:pt x="1578" y="1718"/>
                  </a:lnTo>
                  <a:lnTo>
                    <a:pt x="1578" y="1715"/>
                  </a:lnTo>
                  <a:lnTo>
                    <a:pt x="1578" y="1712"/>
                  </a:lnTo>
                  <a:lnTo>
                    <a:pt x="1578" y="1710"/>
                  </a:lnTo>
                  <a:lnTo>
                    <a:pt x="1579" y="1707"/>
                  </a:lnTo>
                  <a:lnTo>
                    <a:pt x="1579" y="1705"/>
                  </a:lnTo>
                  <a:lnTo>
                    <a:pt x="1579" y="1702"/>
                  </a:lnTo>
                  <a:lnTo>
                    <a:pt x="1579" y="1699"/>
                  </a:lnTo>
                  <a:lnTo>
                    <a:pt x="1580" y="1696"/>
                  </a:lnTo>
                  <a:lnTo>
                    <a:pt x="1580" y="1693"/>
                  </a:lnTo>
                  <a:lnTo>
                    <a:pt x="1580" y="1691"/>
                  </a:lnTo>
                  <a:lnTo>
                    <a:pt x="1580" y="1688"/>
                  </a:lnTo>
                  <a:lnTo>
                    <a:pt x="1580" y="1684"/>
                  </a:lnTo>
                  <a:lnTo>
                    <a:pt x="1580" y="1681"/>
                  </a:lnTo>
                  <a:lnTo>
                    <a:pt x="1580" y="1678"/>
                  </a:lnTo>
                  <a:lnTo>
                    <a:pt x="1581" y="1675"/>
                  </a:lnTo>
                  <a:lnTo>
                    <a:pt x="1581" y="1672"/>
                  </a:lnTo>
                  <a:lnTo>
                    <a:pt x="1581" y="1669"/>
                  </a:lnTo>
                  <a:lnTo>
                    <a:pt x="1581" y="1666"/>
                  </a:lnTo>
                  <a:lnTo>
                    <a:pt x="1581" y="1663"/>
                  </a:lnTo>
                  <a:lnTo>
                    <a:pt x="1581" y="1659"/>
                  </a:lnTo>
                  <a:lnTo>
                    <a:pt x="1581" y="1656"/>
                  </a:lnTo>
                  <a:lnTo>
                    <a:pt x="1582" y="1653"/>
                  </a:lnTo>
                  <a:lnTo>
                    <a:pt x="1582" y="1649"/>
                  </a:lnTo>
                  <a:lnTo>
                    <a:pt x="1582" y="1646"/>
                  </a:lnTo>
                  <a:lnTo>
                    <a:pt x="1582" y="1642"/>
                  </a:lnTo>
                  <a:lnTo>
                    <a:pt x="1582" y="1638"/>
                  </a:lnTo>
                  <a:lnTo>
                    <a:pt x="1583" y="1635"/>
                  </a:lnTo>
                  <a:lnTo>
                    <a:pt x="1583" y="1632"/>
                  </a:lnTo>
                  <a:lnTo>
                    <a:pt x="1583" y="1628"/>
                  </a:lnTo>
                  <a:lnTo>
                    <a:pt x="1583" y="1624"/>
                  </a:lnTo>
                  <a:lnTo>
                    <a:pt x="1583" y="1620"/>
                  </a:lnTo>
                  <a:lnTo>
                    <a:pt x="1583" y="1617"/>
                  </a:lnTo>
                  <a:lnTo>
                    <a:pt x="1583" y="1613"/>
                  </a:lnTo>
                  <a:lnTo>
                    <a:pt x="1584" y="1609"/>
                  </a:lnTo>
                  <a:lnTo>
                    <a:pt x="1584" y="1605"/>
                  </a:lnTo>
                  <a:lnTo>
                    <a:pt x="1584" y="1602"/>
                  </a:lnTo>
                  <a:lnTo>
                    <a:pt x="1584" y="1598"/>
                  </a:lnTo>
                  <a:lnTo>
                    <a:pt x="1585" y="1594"/>
                  </a:lnTo>
                  <a:lnTo>
                    <a:pt x="1585" y="1590"/>
                  </a:lnTo>
                  <a:lnTo>
                    <a:pt x="1585" y="1586"/>
                  </a:lnTo>
                  <a:lnTo>
                    <a:pt x="1585" y="1582"/>
                  </a:lnTo>
                  <a:lnTo>
                    <a:pt x="1585" y="1578"/>
                  </a:lnTo>
                  <a:lnTo>
                    <a:pt x="1585" y="1574"/>
                  </a:lnTo>
                  <a:lnTo>
                    <a:pt x="1585" y="1570"/>
                  </a:lnTo>
                  <a:lnTo>
                    <a:pt x="1586" y="1566"/>
                  </a:lnTo>
                  <a:lnTo>
                    <a:pt x="1586" y="1561"/>
                  </a:lnTo>
                  <a:lnTo>
                    <a:pt x="1586" y="1557"/>
                  </a:lnTo>
                  <a:lnTo>
                    <a:pt x="1586" y="1553"/>
                  </a:lnTo>
                  <a:lnTo>
                    <a:pt x="1586" y="1549"/>
                  </a:lnTo>
                  <a:lnTo>
                    <a:pt x="1586" y="1545"/>
                  </a:lnTo>
                  <a:lnTo>
                    <a:pt x="1586" y="1540"/>
                  </a:lnTo>
                  <a:lnTo>
                    <a:pt x="1587" y="1536"/>
                  </a:lnTo>
                  <a:lnTo>
                    <a:pt x="1587" y="1531"/>
                  </a:lnTo>
                  <a:lnTo>
                    <a:pt x="1587" y="1527"/>
                  </a:lnTo>
                  <a:lnTo>
                    <a:pt x="1587" y="1523"/>
                  </a:lnTo>
                  <a:lnTo>
                    <a:pt x="1587" y="1518"/>
                  </a:lnTo>
                  <a:lnTo>
                    <a:pt x="1588" y="1513"/>
                  </a:lnTo>
                  <a:lnTo>
                    <a:pt x="1588" y="1509"/>
                  </a:lnTo>
                  <a:lnTo>
                    <a:pt x="1588" y="1505"/>
                  </a:lnTo>
                  <a:lnTo>
                    <a:pt x="1588" y="1500"/>
                  </a:lnTo>
                  <a:lnTo>
                    <a:pt x="1588" y="1495"/>
                  </a:lnTo>
                  <a:lnTo>
                    <a:pt x="1588" y="1491"/>
                  </a:lnTo>
                  <a:lnTo>
                    <a:pt x="1588" y="1486"/>
                  </a:lnTo>
                  <a:lnTo>
                    <a:pt x="1589" y="1481"/>
                  </a:lnTo>
                  <a:lnTo>
                    <a:pt x="1589" y="1477"/>
                  </a:lnTo>
                  <a:lnTo>
                    <a:pt x="1589" y="1472"/>
                  </a:lnTo>
                  <a:lnTo>
                    <a:pt x="1589" y="1467"/>
                  </a:lnTo>
                  <a:lnTo>
                    <a:pt x="1590" y="1462"/>
                  </a:lnTo>
                  <a:lnTo>
                    <a:pt x="1590" y="1458"/>
                  </a:lnTo>
                  <a:lnTo>
                    <a:pt x="1590" y="1453"/>
                  </a:lnTo>
                  <a:lnTo>
                    <a:pt x="1590" y="1448"/>
                  </a:lnTo>
                  <a:lnTo>
                    <a:pt x="1590" y="1443"/>
                  </a:lnTo>
                  <a:lnTo>
                    <a:pt x="1590" y="1438"/>
                  </a:lnTo>
                  <a:lnTo>
                    <a:pt x="1590" y="1433"/>
                  </a:lnTo>
                  <a:lnTo>
                    <a:pt x="1591" y="1428"/>
                  </a:lnTo>
                  <a:lnTo>
                    <a:pt x="1591" y="1423"/>
                  </a:lnTo>
                  <a:lnTo>
                    <a:pt x="1591" y="1418"/>
                  </a:lnTo>
                  <a:lnTo>
                    <a:pt x="1591" y="1413"/>
                  </a:lnTo>
                  <a:lnTo>
                    <a:pt x="1591" y="1408"/>
                  </a:lnTo>
                  <a:lnTo>
                    <a:pt x="1591" y="1403"/>
                  </a:lnTo>
                  <a:lnTo>
                    <a:pt x="1591" y="1398"/>
                  </a:lnTo>
                  <a:lnTo>
                    <a:pt x="1592" y="1393"/>
                  </a:lnTo>
                  <a:lnTo>
                    <a:pt x="1592" y="1388"/>
                  </a:lnTo>
                  <a:lnTo>
                    <a:pt x="1592" y="1383"/>
                  </a:lnTo>
                  <a:lnTo>
                    <a:pt x="1592" y="1378"/>
                  </a:lnTo>
                  <a:lnTo>
                    <a:pt x="1592" y="1373"/>
                  </a:lnTo>
                  <a:lnTo>
                    <a:pt x="1593" y="1368"/>
                  </a:lnTo>
                  <a:lnTo>
                    <a:pt x="1593" y="1362"/>
                  </a:lnTo>
                  <a:lnTo>
                    <a:pt x="1593" y="1357"/>
                  </a:lnTo>
                  <a:lnTo>
                    <a:pt x="1593" y="1352"/>
                  </a:lnTo>
                  <a:lnTo>
                    <a:pt x="1593" y="1347"/>
                  </a:lnTo>
                  <a:lnTo>
                    <a:pt x="1593" y="1342"/>
                  </a:lnTo>
                  <a:lnTo>
                    <a:pt x="1593" y="1336"/>
                  </a:lnTo>
                  <a:lnTo>
                    <a:pt x="1594" y="1331"/>
                  </a:lnTo>
                  <a:lnTo>
                    <a:pt x="1594" y="1326"/>
                  </a:lnTo>
                  <a:lnTo>
                    <a:pt x="1594" y="1321"/>
                  </a:lnTo>
                  <a:lnTo>
                    <a:pt x="1594" y="1315"/>
                  </a:lnTo>
                  <a:lnTo>
                    <a:pt x="1595" y="1310"/>
                  </a:lnTo>
                  <a:lnTo>
                    <a:pt x="1595" y="1305"/>
                  </a:lnTo>
                  <a:lnTo>
                    <a:pt x="1595" y="1299"/>
                  </a:lnTo>
                  <a:lnTo>
                    <a:pt x="1595" y="1294"/>
                  </a:lnTo>
                  <a:lnTo>
                    <a:pt x="1595" y="1288"/>
                  </a:lnTo>
                  <a:lnTo>
                    <a:pt x="1595" y="1283"/>
                  </a:lnTo>
                  <a:lnTo>
                    <a:pt x="1595" y="1278"/>
                  </a:lnTo>
                  <a:lnTo>
                    <a:pt x="1596" y="1272"/>
                  </a:lnTo>
                  <a:lnTo>
                    <a:pt x="1596" y="1267"/>
                  </a:lnTo>
                  <a:lnTo>
                    <a:pt x="1596" y="1261"/>
                  </a:lnTo>
                  <a:lnTo>
                    <a:pt x="1596" y="1256"/>
                  </a:lnTo>
                  <a:lnTo>
                    <a:pt x="1596" y="1250"/>
                  </a:lnTo>
                  <a:lnTo>
                    <a:pt x="1596" y="1245"/>
                  </a:lnTo>
                  <a:lnTo>
                    <a:pt x="1596" y="1239"/>
                  </a:lnTo>
                  <a:lnTo>
                    <a:pt x="1597" y="1234"/>
                  </a:lnTo>
                  <a:lnTo>
                    <a:pt x="1597" y="1228"/>
                  </a:lnTo>
                  <a:lnTo>
                    <a:pt x="1597" y="1223"/>
                  </a:lnTo>
                  <a:lnTo>
                    <a:pt x="1597" y="1217"/>
                  </a:lnTo>
                  <a:lnTo>
                    <a:pt x="1597" y="1212"/>
                  </a:lnTo>
                  <a:lnTo>
                    <a:pt x="1598" y="1206"/>
                  </a:lnTo>
                  <a:lnTo>
                    <a:pt x="1598" y="1201"/>
                  </a:lnTo>
                  <a:lnTo>
                    <a:pt x="1598" y="1195"/>
                  </a:lnTo>
                  <a:lnTo>
                    <a:pt x="1598" y="1190"/>
                  </a:lnTo>
                  <a:lnTo>
                    <a:pt x="1598" y="1184"/>
                  </a:lnTo>
                  <a:lnTo>
                    <a:pt x="1598" y="1178"/>
                  </a:lnTo>
                  <a:lnTo>
                    <a:pt x="1598" y="1173"/>
                  </a:lnTo>
                  <a:lnTo>
                    <a:pt x="1599" y="1167"/>
                  </a:lnTo>
                  <a:lnTo>
                    <a:pt x="1599" y="1162"/>
                  </a:lnTo>
                  <a:lnTo>
                    <a:pt x="1599" y="1156"/>
                  </a:lnTo>
                  <a:lnTo>
                    <a:pt x="1599" y="1150"/>
                  </a:lnTo>
                  <a:lnTo>
                    <a:pt x="1600" y="1145"/>
                  </a:lnTo>
                  <a:lnTo>
                    <a:pt x="1600" y="1139"/>
                  </a:lnTo>
                  <a:lnTo>
                    <a:pt x="1600" y="1134"/>
                  </a:lnTo>
                  <a:lnTo>
                    <a:pt x="1600" y="1128"/>
                  </a:lnTo>
                  <a:lnTo>
                    <a:pt x="1600" y="1122"/>
                  </a:lnTo>
                  <a:lnTo>
                    <a:pt x="1600" y="1117"/>
                  </a:lnTo>
                  <a:lnTo>
                    <a:pt x="1600" y="1111"/>
                  </a:lnTo>
                  <a:lnTo>
                    <a:pt x="1601" y="1105"/>
                  </a:lnTo>
                  <a:lnTo>
                    <a:pt x="1601" y="1100"/>
                  </a:lnTo>
                  <a:lnTo>
                    <a:pt x="1601" y="1094"/>
                  </a:lnTo>
                  <a:lnTo>
                    <a:pt x="1601" y="1088"/>
                  </a:lnTo>
                  <a:lnTo>
                    <a:pt x="1601" y="1083"/>
                  </a:lnTo>
                  <a:lnTo>
                    <a:pt x="1601" y="1077"/>
                  </a:lnTo>
                  <a:lnTo>
                    <a:pt x="1601" y="1071"/>
                  </a:lnTo>
                  <a:lnTo>
                    <a:pt x="1602" y="1066"/>
                  </a:lnTo>
                  <a:lnTo>
                    <a:pt x="1602" y="1060"/>
                  </a:lnTo>
                  <a:lnTo>
                    <a:pt x="1602" y="1055"/>
                  </a:lnTo>
                  <a:lnTo>
                    <a:pt x="1602" y="1049"/>
                  </a:lnTo>
                  <a:lnTo>
                    <a:pt x="1602" y="1043"/>
                  </a:lnTo>
                  <a:lnTo>
                    <a:pt x="1603" y="1038"/>
                  </a:lnTo>
                  <a:lnTo>
                    <a:pt x="1603" y="1032"/>
                  </a:lnTo>
                  <a:lnTo>
                    <a:pt x="1603" y="1026"/>
                  </a:lnTo>
                  <a:lnTo>
                    <a:pt x="1603" y="1021"/>
                  </a:lnTo>
                  <a:lnTo>
                    <a:pt x="1603" y="1015"/>
                  </a:lnTo>
                  <a:lnTo>
                    <a:pt x="1603" y="1009"/>
                  </a:lnTo>
                  <a:lnTo>
                    <a:pt x="1604" y="1004"/>
                  </a:lnTo>
                  <a:lnTo>
                    <a:pt x="1604" y="998"/>
                  </a:lnTo>
                  <a:lnTo>
                    <a:pt x="1604" y="993"/>
                  </a:lnTo>
                  <a:lnTo>
                    <a:pt x="1604" y="987"/>
                  </a:lnTo>
                  <a:lnTo>
                    <a:pt x="1604" y="981"/>
                  </a:lnTo>
                  <a:lnTo>
                    <a:pt x="1605" y="976"/>
                  </a:lnTo>
                  <a:lnTo>
                    <a:pt x="1605" y="970"/>
                  </a:lnTo>
                  <a:lnTo>
                    <a:pt x="1605" y="965"/>
                  </a:lnTo>
                  <a:lnTo>
                    <a:pt x="1605" y="959"/>
                  </a:lnTo>
                  <a:lnTo>
                    <a:pt x="1605" y="954"/>
                  </a:lnTo>
                  <a:lnTo>
                    <a:pt x="1605" y="948"/>
                  </a:lnTo>
                  <a:lnTo>
                    <a:pt x="1605" y="943"/>
                  </a:lnTo>
                  <a:lnTo>
                    <a:pt x="1606" y="937"/>
                  </a:lnTo>
                  <a:lnTo>
                    <a:pt x="1606" y="932"/>
                  </a:lnTo>
                  <a:lnTo>
                    <a:pt x="1606" y="926"/>
                  </a:lnTo>
                  <a:lnTo>
                    <a:pt x="1606" y="920"/>
                  </a:lnTo>
                  <a:lnTo>
                    <a:pt x="1606" y="915"/>
                  </a:lnTo>
                  <a:lnTo>
                    <a:pt x="1606" y="910"/>
                  </a:lnTo>
                  <a:lnTo>
                    <a:pt x="1606" y="904"/>
                  </a:lnTo>
                  <a:lnTo>
                    <a:pt x="1607" y="899"/>
                  </a:lnTo>
                  <a:lnTo>
                    <a:pt x="1607" y="893"/>
                  </a:lnTo>
                  <a:lnTo>
                    <a:pt x="1607" y="888"/>
                  </a:lnTo>
                  <a:lnTo>
                    <a:pt x="1607" y="882"/>
                  </a:lnTo>
                  <a:lnTo>
                    <a:pt x="1608" y="877"/>
                  </a:lnTo>
                  <a:lnTo>
                    <a:pt x="1608" y="871"/>
                  </a:lnTo>
                  <a:lnTo>
                    <a:pt x="1608" y="866"/>
                  </a:lnTo>
                  <a:lnTo>
                    <a:pt x="1608" y="861"/>
                  </a:lnTo>
                  <a:lnTo>
                    <a:pt x="1608" y="855"/>
                  </a:lnTo>
                  <a:lnTo>
                    <a:pt x="1608" y="850"/>
                  </a:lnTo>
                  <a:lnTo>
                    <a:pt x="1608" y="845"/>
                  </a:lnTo>
                  <a:lnTo>
                    <a:pt x="1609" y="839"/>
                  </a:lnTo>
                  <a:lnTo>
                    <a:pt x="1609" y="834"/>
                  </a:lnTo>
                  <a:lnTo>
                    <a:pt x="1609" y="829"/>
                  </a:lnTo>
                  <a:lnTo>
                    <a:pt x="1609" y="823"/>
                  </a:lnTo>
                  <a:lnTo>
                    <a:pt x="1609" y="818"/>
                  </a:lnTo>
                  <a:lnTo>
                    <a:pt x="1609" y="813"/>
                  </a:lnTo>
                  <a:lnTo>
                    <a:pt x="1609" y="808"/>
                  </a:lnTo>
                  <a:lnTo>
                    <a:pt x="1610" y="802"/>
                  </a:lnTo>
                  <a:lnTo>
                    <a:pt x="1610" y="797"/>
                  </a:lnTo>
                  <a:lnTo>
                    <a:pt x="1610" y="792"/>
                  </a:lnTo>
                  <a:lnTo>
                    <a:pt x="1610" y="787"/>
                  </a:lnTo>
                  <a:lnTo>
                    <a:pt x="1610" y="782"/>
                  </a:lnTo>
                  <a:lnTo>
                    <a:pt x="1611" y="777"/>
                  </a:lnTo>
                  <a:lnTo>
                    <a:pt x="1611" y="771"/>
                  </a:lnTo>
                  <a:lnTo>
                    <a:pt x="1611" y="766"/>
                  </a:lnTo>
                  <a:lnTo>
                    <a:pt x="1611" y="761"/>
                  </a:lnTo>
                  <a:lnTo>
                    <a:pt x="1611" y="756"/>
                  </a:lnTo>
                  <a:lnTo>
                    <a:pt x="1611" y="751"/>
                  </a:lnTo>
                  <a:lnTo>
                    <a:pt x="1611" y="746"/>
                  </a:lnTo>
                  <a:lnTo>
                    <a:pt x="1612" y="741"/>
                  </a:lnTo>
                  <a:lnTo>
                    <a:pt x="1612" y="736"/>
                  </a:lnTo>
                  <a:lnTo>
                    <a:pt x="1612" y="731"/>
                  </a:lnTo>
                  <a:lnTo>
                    <a:pt x="1612" y="726"/>
                  </a:lnTo>
                  <a:lnTo>
                    <a:pt x="1613" y="721"/>
                  </a:lnTo>
                  <a:lnTo>
                    <a:pt x="1613" y="716"/>
                  </a:lnTo>
                  <a:lnTo>
                    <a:pt x="1613" y="712"/>
                  </a:lnTo>
                  <a:lnTo>
                    <a:pt x="1613" y="707"/>
                  </a:lnTo>
                  <a:lnTo>
                    <a:pt x="1613" y="702"/>
                  </a:lnTo>
                  <a:lnTo>
                    <a:pt x="1613" y="697"/>
                  </a:lnTo>
                  <a:lnTo>
                    <a:pt x="1613" y="692"/>
                  </a:lnTo>
                  <a:lnTo>
                    <a:pt x="1614" y="687"/>
                  </a:lnTo>
                  <a:lnTo>
                    <a:pt x="1614" y="683"/>
                  </a:lnTo>
                  <a:lnTo>
                    <a:pt x="1614" y="678"/>
                  </a:lnTo>
                  <a:lnTo>
                    <a:pt x="1614" y="673"/>
                  </a:lnTo>
                  <a:lnTo>
                    <a:pt x="1614" y="669"/>
                  </a:lnTo>
                  <a:lnTo>
                    <a:pt x="1614" y="664"/>
                  </a:lnTo>
                  <a:lnTo>
                    <a:pt x="1614" y="659"/>
                  </a:lnTo>
                  <a:lnTo>
                    <a:pt x="1615" y="654"/>
                  </a:lnTo>
                  <a:lnTo>
                    <a:pt x="1615" y="650"/>
                  </a:lnTo>
                  <a:lnTo>
                    <a:pt x="1615" y="646"/>
                  </a:lnTo>
                  <a:lnTo>
                    <a:pt x="1615" y="641"/>
                  </a:lnTo>
                  <a:lnTo>
                    <a:pt x="1615" y="636"/>
                  </a:lnTo>
                  <a:lnTo>
                    <a:pt x="1616" y="632"/>
                  </a:lnTo>
                  <a:lnTo>
                    <a:pt x="1616" y="628"/>
                  </a:lnTo>
                  <a:lnTo>
                    <a:pt x="1616" y="623"/>
                  </a:lnTo>
                  <a:lnTo>
                    <a:pt x="1616" y="619"/>
                  </a:lnTo>
                  <a:lnTo>
                    <a:pt x="1616" y="614"/>
                  </a:lnTo>
                  <a:lnTo>
                    <a:pt x="1616" y="610"/>
                  </a:lnTo>
                  <a:lnTo>
                    <a:pt x="1616" y="606"/>
                  </a:lnTo>
                  <a:lnTo>
                    <a:pt x="1617" y="601"/>
                  </a:lnTo>
                  <a:lnTo>
                    <a:pt x="1617" y="597"/>
                  </a:lnTo>
                  <a:lnTo>
                    <a:pt x="1617" y="593"/>
                  </a:lnTo>
                  <a:lnTo>
                    <a:pt x="1617" y="588"/>
                  </a:lnTo>
                  <a:lnTo>
                    <a:pt x="1618" y="584"/>
                  </a:lnTo>
                  <a:lnTo>
                    <a:pt x="1618" y="580"/>
                  </a:lnTo>
                  <a:lnTo>
                    <a:pt x="1618" y="576"/>
                  </a:lnTo>
                  <a:lnTo>
                    <a:pt x="1618" y="572"/>
                  </a:lnTo>
                  <a:lnTo>
                    <a:pt x="1618" y="568"/>
                  </a:lnTo>
                  <a:lnTo>
                    <a:pt x="1618" y="564"/>
                  </a:lnTo>
                  <a:lnTo>
                    <a:pt x="1618" y="560"/>
                  </a:lnTo>
                  <a:lnTo>
                    <a:pt x="1619" y="556"/>
                  </a:lnTo>
                  <a:lnTo>
                    <a:pt x="1619" y="552"/>
                  </a:lnTo>
                  <a:lnTo>
                    <a:pt x="1619" y="548"/>
                  </a:lnTo>
                  <a:lnTo>
                    <a:pt x="1619" y="544"/>
                  </a:lnTo>
                  <a:lnTo>
                    <a:pt x="1619" y="540"/>
                  </a:lnTo>
                  <a:lnTo>
                    <a:pt x="1619" y="536"/>
                  </a:lnTo>
                  <a:lnTo>
                    <a:pt x="1619" y="532"/>
                  </a:lnTo>
                  <a:lnTo>
                    <a:pt x="1620" y="529"/>
                  </a:lnTo>
                  <a:lnTo>
                    <a:pt x="1620" y="525"/>
                  </a:lnTo>
                  <a:lnTo>
                    <a:pt x="1620" y="521"/>
                  </a:lnTo>
                  <a:lnTo>
                    <a:pt x="1620" y="518"/>
                  </a:lnTo>
                  <a:lnTo>
                    <a:pt x="1620" y="514"/>
                  </a:lnTo>
                  <a:lnTo>
                    <a:pt x="1621" y="511"/>
                  </a:lnTo>
                  <a:lnTo>
                    <a:pt x="1621" y="507"/>
                  </a:lnTo>
                  <a:lnTo>
                    <a:pt x="1621" y="503"/>
                  </a:lnTo>
                  <a:lnTo>
                    <a:pt x="1621" y="500"/>
                  </a:lnTo>
                  <a:lnTo>
                    <a:pt x="1621" y="496"/>
                  </a:lnTo>
                  <a:lnTo>
                    <a:pt x="1621" y="493"/>
                  </a:lnTo>
                  <a:lnTo>
                    <a:pt x="1621" y="490"/>
                  </a:lnTo>
                  <a:lnTo>
                    <a:pt x="1622" y="486"/>
                  </a:lnTo>
                  <a:lnTo>
                    <a:pt x="1622" y="483"/>
                  </a:lnTo>
                  <a:lnTo>
                    <a:pt x="1622" y="480"/>
                  </a:lnTo>
                  <a:lnTo>
                    <a:pt x="1622" y="476"/>
                  </a:lnTo>
                  <a:lnTo>
                    <a:pt x="1623" y="473"/>
                  </a:lnTo>
                  <a:lnTo>
                    <a:pt x="1623" y="470"/>
                  </a:lnTo>
                  <a:lnTo>
                    <a:pt x="1623" y="467"/>
                  </a:lnTo>
                  <a:lnTo>
                    <a:pt x="1623" y="463"/>
                  </a:lnTo>
                  <a:lnTo>
                    <a:pt x="1623" y="460"/>
                  </a:lnTo>
                  <a:lnTo>
                    <a:pt x="1623" y="457"/>
                  </a:lnTo>
                  <a:lnTo>
                    <a:pt x="1623" y="454"/>
                  </a:lnTo>
                  <a:lnTo>
                    <a:pt x="1624" y="451"/>
                  </a:lnTo>
                  <a:lnTo>
                    <a:pt x="1624" y="448"/>
                  </a:lnTo>
                  <a:lnTo>
                    <a:pt x="1624" y="445"/>
                  </a:lnTo>
                  <a:lnTo>
                    <a:pt x="1624" y="442"/>
                  </a:lnTo>
                  <a:lnTo>
                    <a:pt x="1624" y="440"/>
                  </a:lnTo>
                  <a:lnTo>
                    <a:pt x="1624" y="437"/>
                  </a:lnTo>
                  <a:lnTo>
                    <a:pt x="1624" y="434"/>
                  </a:lnTo>
                  <a:lnTo>
                    <a:pt x="1625" y="431"/>
                  </a:lnTo>
                  <a:lnTo>
                    <a:pt x="1625" y="429"/>
                  </a:lnTo>
                  <a:lnTo>
                    <a:pt x="1625" y="426"/>
                  </a:lnTo>
                  <a:lnTo>
                    <a:pt x="1625" y="423"/>
                  </a:lnTo>
                  <a:lnTo>
                    <a:pt x="1625" y="421"/>
                  </a:lnTo>
                  <a:lnTo>
                    <a:pt x="1626" y="418"/>
                  </a:lnTo>
                  <a:lnTo>
                    <a:pt x="1626" y="416"/>
                  </a:lnTo>
                  <a:lnTo>
                    <a:pt x="1626" y="413"/>
                  </a:lnTo>
                  <a:lnTo>
                    <a:pt x="1626" y="411"/>
                  </a:lnTo>
                  <a:lnTo>
                    <a:pt x="1626" y="408"/>
                  </a:lnTo>
                  <a:lnTo>
                    <a:pt x="1626" y="406"/>
                  </a:lnTo>
                  <a:lnTo>
                    <a:pt x="1626" y="404"/>
                  </a:lnTo>
                  <a:lnTo>
                    <a:pt x="1627" y="401"/>
                  </a:lnTo>
                  <a:lnTo>
                    <a:pt x="1627" y="399"/>
                  </a:lnTo>
                  <a:lnTo>
                    <a:pt x="1627" y="397"/>
                  </a:lnTo>
                  <a:lnTo>
                    <a:pt x="1627" y="394"/>
                  </a:lnTo>
                  <a:lnTo>
                    <a:pt x="1628" y="393"/>
                  </a:lnTo>
                  <a:lnTo>
                    <a:pt x="1628" y="390"/>
                  </a:lnTo>
                  <a:lnTo>
                    <a:pt x="1628" y="388"/>
                  </a:lnTo>
                  <a:lnTo>
                    <a:pt x="1628" y="386"/>
                  </a:lnTo>
                  <a:lnTo>
                    <a:pt x="1628" y="384"/>
                  </a:lnTo>
                  <a:lnTo>
                    <a:pt x="1628" y="382"/>
                  </a:lnTo>
                  <a:lnTo>
                    <a:pt x="1628" y="380"/>
                  </a:lnTo>
                  <a:lnTo>
                    <a:pt x="1629" y="378"/>
                  </a:lnTo>
                  <a:lnTo>
                    <a:pt x="1629" y="376"/>
                  </a:lnTo>
                  <a:lnTo>
                    <a:pt x="1629" y="375"/>
                  </a:lnTo>
                  <a:lnTo>
                    <a:pt x="1629" y="373"/>
                  </a:lnTo>
                  <a:lnTo>
                    <a:pt x="1629" y="371"/>
                  </a:lnTo>
                  <a:lnTo>
                    <a:pt x="1629" y="370"/>
                  </a:lnTo>
                  <a:lnTo>
                    <a:pt x="1629" y="368"/>
                  </a:lnTo>
                  <a:lnTo>
                    <a:pt x="1630" y="366"/>
                  </a:lnTo>
                  <a:lnTo>
                    <a:pt x="1630" y="365"/>
                  </a:lnTo>
                  <a:lnTo>
                    <a:pt x="1630" y="363"/>
                  </a:lnTo>
                  <a:lnTo>
                    <a:pt x="1630" y="362"/>
                  </a:lnTo>
                  <a:lnTo>
                    <a:pt x="1630" y="360"/>
                  </a:lnTo>
                  <a:lnTo>
                    <a:pt x="1631" y="359"/>
                  </a:lnTo>
                  <a:lnTo>
                    <a:pt x="1631" y="357"/>
                  </a:lnTo>
                  <a:lnTo>
                    <a:pt x="1631" y="356"/>
                  </a:lnTo>
                  <a:lnTo>
                    <a:pt x="1631" y="355"/>
                  </a:lnTo>
                  <a:lnTo>
                    <a:pt x="1631" y="353"/>
                  </a:lnTo>
                  <a:lnTo>
                    <a:pt x="1631" y="352"/>
                  </a:lnTo>
                  <a:lnTo>
                    <a:pt x="1632" y="351"/>
                  </a:lnTo>
                  <a:lnTo>
                    <a:pt x="1632" y="350"/>
                  </a:lnTo>
                  <a:lnTo>
                    <a:pt x="1632" y="349"/>
                  </a:lnTo>
                  <a:lnTo>
                    <a:pt x="1632" y="348"/>
                  </a:lnTo>
                  <a:lnTo>
                    <a:pt x="1632" y="347"/>
                  </a:lnTo>
                  <a:lnTo>
                    <a:pt x="1633" y="346"/>
                  </a:lnTo>
                  <a:lnTo>
                    <a:pt x="1633" y="345"/>
                  </a:lnTo>
                  <a:lnTo>
                    <a:pt x="1633" y="344"/>
                  </a:lnTo>
                  <a:lnTo>
                    <a:pt x="1633" y="343"/>
                  </a:lnTo>
                  <a:lnTo>
                    <a:pt x="1633" y="342"/>
                  </a:lnTo>
                  <a:lnTo>
                    <a:pt x="1633" y="342"/>
                  </a:lnTo>
                  <a:lnTo>
                    <a:pt x="1633" y="341"/>
                  </a:lnTo>
                  <a:lnTo>
                    <a:pt x="1634" y="340"/>
                  </a:lnTo>
                  <a:lnTo>
                    <a:pt x="1634" y="339"/>
                  </a:lnTo>
                  <a:lnTo>
                    <a:pt x="1634" y="339"/>
                  </a:lnTo>
                  <a:lnTo>
                    <a:pt x="1634" y="338"/>
                  </a:lnTo>
                  <a:lnTo>
                    <a:pt x="1634" y="338"/>
                  </a:lnTo>
                  <a:lnTo>
                    <a:pt x="1634" y="337"/>
                  </a:lnTo>
                  <a:lnTo>
                    <a:pt x="1634" y="337"/>
                  </a:lnTo>
                  <a:lnTo>
                    <a:pt x="1635" y="336"/>
                  </a:lnTo>
                  <a:lnTo>
                    <a:pt x="1635" y="336"/>
                  </a:lnTo>
                  <a:lnTo>
                    <a:pt x="1635" y="335"/>
                  </a:lnTo>
                  <a:lnTo>
                    <a:pt x="1635" y="335"/>
                  </a:lnTo>
                  <a:lnTo>
                    <a:pt x="1636" y="335"/>
                  </a:lnTo>
                  <a:lnTo>
                    <a:pt x="1636" y="335"/>
                  </a:lnTo>
                  <a:lnTo>
                    <a:pt x="1636" y="335"/>
                  </a:lnTo>
                  <a:lnTo>
                    <a:pt x="1636" y="334"/>
                  </a:lnTo>
                  <a:lnTo>
                    <a:pt x="1636" y="334"/>
                  </a:lnTo>
                  <a:lnTo>
                    <a:pt x="1636" y="334"/>
                  </a:lnTo>
                  <a:lnTo>
                    <a:pt x="1636" y="334"/>
                  </a:lnTo>
                  <a:lnTo>
                    <a:pt x="1637" y="334"/>
                  </a:lnTo>
                  <a:lnTo>
                    <a:pt x="1637" y="334"/>
                  </a:lnTo>
                  <a:lnTo>
                    <a:pt x="1637" y="334"/>
                  </a:lnTo>
                  <a:lnTo>
                    <a:pt x="1637" y="334"/>
                  </a:lnTo>
                  <a:lnTo>
                    <a:pt x="1637" y="335"/>
                  </a:lnTo>
                  <a:lnTo>
                    <a:pt x="1637" y="335"/>
                  </a:lnTo>
                  <a:lnTo>
                    <a:pt x="1637" y="335"/>
                  </a:lnTo>
                  <a:lnTo>
                    <a:pt x="1638" y="335"/>
                  </a:lnTo>
                  <a:lnTo>
                    <a:pt x="1638" y="336"/>
                  </a:lnTo>
                  <a:lnTo>
                    <a:pt x="1638" y="336"/>
                  </a:lnTo>
                  <a:lnTo>
                    <a:pt x="1638" y="337"/>
                  </a:lnTo>
                  <a:lnTo>
                    <a:pt x="1638" y="337"/>
                  </a:lnTo>
                  <a:lnTo>
                    <a:pt x="1639" y="337"/>
                  </a:lnTo>
                  <a:lnTo>
                    <a:pt x="1639" y="338"/>
                  </a:lnTo>
                  <a:lnTo>
                    <a:pt x="1639" y="339"/>
                  </a:lnTo>
                  <a:lnTo>
                    <a:pt x="1639" y="339"/>
                  </a:lnTo>
                  <a:lnTo>
                    <a:pt x="1639" y="340"/>
                  </a:lnTo>
                  <a:lnTo>
                    <a:pt x="1639" y="340"/>
                  </a:lnTo>
                  <a:lnTo>
                    <a:pt x="1639" y="341"/>
                  </a:lnTo>
                  <a:lnTo>
                    <a:pt x="1640" y="342"/>
                  </a:lnTo>
                  <a:lnTo>
                    <a:pt x="1640" y="343"/>
                  </a:lnTo>
                  <a:lnTo>
                    <a:pt x="1640" y="343"/>
                  </a:lnTo>
                  <a:lnTo>
                    <a:pt x="1640" y="344"/>
                  </a:lnTo>
                  <a:lnTo>
                    <a:pt x="1641" y="345"/>
                  </a:lnTo>
                  <a:lnTo>
                    <a:pt x="1641" y="346"/>
                  </a:lnTo>
                  <a:lnTo>
                    <a:pt x="1641" y="347"/>
                  </a:lnTo>
                  <a:lnTo>
                    <a:pt x="1641" y="348"/>
                  </a:lnTo>
                  <a:lnTo>
                    <a:pt x="1641" y="349"/>
                  </a:lnTo>
                  <a:lnTo>
                    <a:pt x="1641" y="350"/>
                  </a:lnTo>
                  <a:lnTo>
                    <a:pt x="1641" y="351"/>
                  </a:lnTo>
                  <a:lnTo>
                    <a:pt x="1642" y="352"/>
                  </a:lnTo>
                  <a:lnTo>
                    <a:pt x="1642" y="354"/>
                  </a:lnTo>
                  <a:lnTo>
                    <a:pt x="1642" y="355"/>
                  </a:lnTo>
                  <a:lnTo>
                    <a:pt x="1642" y="356"/>
                  </a:lnTo>
                  <a:lnTo>
                    <a:pt x="1642" y="358"/>
                  </a:lnTo>
                  <a:lnTo>
                    <a:pt x="1642" y="359"/>
                  </a:lnTo>
                  <a:lnTo>
                    <a:pt x="1642" y="360"/>
                  </a:lnTo>
                  <a:lnTo>
                    <a:pt x="1643" y="362"/>
                  </a:lnTo>
                  <a:lnTo>
                    <a:pt x="1643" y="363"/>
                  </a:lnTo>
                  <a:lnTo>
                    <a:pt x="1643" y="365"/>
                  </a:lnTo>
                  <a:lnTo>
                    <a:pt x="1643" y="366"/>
                  </a:lnTo>
                  <a:lnTo>
                    <a:pt x="1643" y="368"/>
                  </a:lnTo>
                  <a:lnTo>
                    <a:pt x="1644" y="369"/>
                  </a:lnTo>
                  <a:lnTo>
                    <a:pt x="1644" y="371"/>
                  </a:lnTo>
                  <a:lnTo>
                    <a:pt x="1644" y="373"/>
                  </a:lnTo>
                  <a:lnTo>
                    <a:pt x="1644" y="374"/>
                  </a:lnTo>
                  <a:lnTo>
                    <a:pt x="1644" y="376"/>
                  </a:lnTo>
                  <a:lnTo>
                    <a:pt x="1644" y="378"/>
                  </a:lnTo>
                  <a:lnTo>
                    <a:pt x="1644" y="380"/>
                  </a:lnTo>
                  <a:lnTo>
                    <a:pt x="1645" y="381"/>
                  </a:lnTo>
                  <a:lnTo>
                    <a:pt x="1645" y="383"/>
                  </a:lnTo>
                  <a:lnTo>
                    <a:pt x="1645" y="385"/>
                  </a:lnTo>
                  <a:lnTo>
                    <a:pt x="1645" y="387"/>
                  </a:lnTo>
                  <a:lnTo>
                    <a:pt x="1646" y="389"/>
                  </a:lnTo>
                  <a:lnTo>
                    <a:pt x="1646" y="391"/>
                  </a:lnTo>
                  <a:lnTo>
                    <a:pt x="1646" y="393"/>
                  </a:lnTo>
                  <a:lnTo>
                    <a:pt x="1646" y="395"/>
                  </a:lnTo>
                  <a:lnTo>
                    <a:pt x="1646" y="398"/>
                  </a:lnTo>
                  <a:lnTo>
                    <a:pt x="1646" y="399"/>
                  </a:lnTo>
                  <a:lnTo>
                    <a:pt x="1646" y="402"/>
                  </a:lnTo>
                  <a:lnTo>
                    <a:pt x="1647" y="404"/>
                  </a:lnTo>
                  <a:lnTo>
                    <a:pt x="1647" y="406"/>
                  </a:lnTo>
                  <a:lnTo>
                    <a:pt x="1647" y="408"/>
                  </a:lnTo>
                  <a:lnTo>
                    <a:pt x="1647" y="411"/>
                  </a:lnTo>
                  <a:lnTo>
                    <a:pt x="1647" y="413"/>
                  </a:lnTo>
                  <a:lnTo>
                    <a:pt x="1647" y="416"/>
                  </a:lnTo>
                  <a:lnTo>
                    <a:pt x="1647" y="418"/>
                  </a:lnTo>
                  <a:lnTo>
                    <a:pt x="1648" y="420"/>
                  </a:lnTo>
                  <a:lnTo>
                    <a:pt x="1648" y="423"/>
                  </a:lnTo>
                  <a:lnTo>
                    <a:pt x="1648" y="425"/>
                  </a:lnTo>
                  <a:lnTo>
                    <a:pt x="1648" y="428"/>
                  </a:lnTo>
                  <a:lnTo>
                    <a:pt x="1648" y="431"/>
                  </a:lnTo>
                  <a:lnTo>
                    <a:pt x="1649" y="433"/>
                  </a:lnTo>
                  <a:lnTo>
                    <a:pt x="1649" y="435"/>
                  </a:lnTo>
                  <a:lnTo>
                    <a:pt x="1649" y="438"/>
                  </a:lnTo>
                  <a:lnTo>
                    <a:pt x="1649" y="441"/>
                  </a:lnTo>
                  <a:lnTo>
                    <a:pt x="1649" y="444"/>
                  </a:lnTo>
                  <a:lnTo>
                    <a:pt x="1649" y="446"/>
                  </a:lnTo>
                  <a:lnTo>
                    <a:pt x="1649" y="449"/>
                  </a:lnTo>
                  <a:lnTo>
                    <a:pt x="1650" y="452"/>
                  </a:lnTo>
                  <a:lnTo>
                    <a:pt x="1650" y="455"/>
                  </a:lnTo>
                  <a:lnTo>
                    <a:pt x="1650" y="458"/>
                  </a:lnTo>
                  <a:lnTo>
                    <a:pt x="1650" y="460"/>
                  </a:lnTo>
                  <a:lnTo>
                    <a:pt x="1651" y="463"/>
                  </a:lnTo>
                  <a:lnTo>
                    <a:pt x="1651" y="467"/>
                  </a:lnTo>
                  <a:lnTo>
                    <a:pt x="1651" y="469"/>
                  </a:lnTo>
                  <a:lnTo>
                    <a:pt x="1651" y="472"/>
                  </a:lnTo>
                  <a:lnTo>
                    <a:pt x="1651" y="475"/>
                  </a:lnTo>
                  <a:lnTo>
                    <a:pt x="1651" y="478"/>
                  </a:lnTo>
                  <a:lnTo>
                    <a:pt x="1651" y="481"/>
                  </a:lnTo>
                  <a:lnTo>
                    <a:pt x="1652" y="485"/>
                  </a:lnTo>
                  <a:lnTo>
                    <a:pt x="1652" y="488"/>
                  </a:lnTo>
                  <a:lnTo>
                    <a:pt x="1652" y="491"/>
                  </a:lnTo>
                  <a:lnTo>
                    <a:pt x="1652" y="494"/>
                  </a:lnTo>
                  <a:lnTo>
                    <a:pt x="1652" y="497"/>
                  </a:lnTo>
                  <a:lnTo>
                    <a:pt x="1652" y="501"/>
                  </a:lnTo>
                  <a:lnTo>
                    <a:pt x="1652" y="504"/>
                  </a:lnTo>
                  <a:lnTo>
                    <a:pt x="1653" y="507"/>
                  </a:lnTo>
                  <a:lnTo>
                    <a:pt x="1653" y="511"/>
                  </a:lnTo>
                  <a:lnTo>
                    <a:pt x="1653" y="514"/>
                  </a:lnTo>
                  <a:lnTo>
                    <a:pt x="1653" y="517"/>
                  </a:lnTo>
                  <a:lnTo>
                    <a:pt x="1653" y="521"/>
                  </a:lnTo>
                  <a:lnTo>
                    <a:pt x="1654" y="524"/>
                  </a:lnTo>
                  <a:lnTo>
                    <a:pt x="1654" y="527"/>
                  </a:lnTo>
                  <a:lnTo>
                    <a:pt x="1654" y="531"/>
                  </a:lnTo>
                  <a:lnTo>
                    <a:pt x="1654" y="534"/>
                  </a:lnTo>
                  <a:lnTo>
                    <a:pt x="1654" y="538"/>
                  </a:lnTo>
                  <a:lnTo>
                    <a:pt x="1654" y="541"/>
                  </a:lnTo>
                  <a:lnTo>
                    <a:pt x="1654" y="545"/>
                  </a:lnTo>
                  <a:lnTo>
                    <a:pt x="1655" y="549"/>
                  </a:lnTo>
                  <a:lnTo>
                    <a:pt x="1655" y="552"/>
                  </a:lnTo>
                  <a:lnTo>
                    <a:pt x="1655" y="556"/>
                  </a:lnTo>
                  <a:lnTo>
                    <a:pt x="1655" y="559"/>
                  </a:lnTo>
                  <a:lnTo>
                    <a:pt x="1656" y="563"/>
                  </a:lnTo>
                  <a:lnTo>
                    <a:pt x="1656" y="567"/>
                  </a:lnTo>
                  <a:lnTo>
                    <a:pt x="1656" y="570"/>
                  </a:lnTo>
                  <a:lnTo>
                    <a:pt x="1656" y="574"/>
                  </a:lnTo>
                  <a:lnTo>
                    <a:pt x="1656" y="578"/>
                  </a:lnTo>
                  <a:lnTo>
                    <a:pt x="1656" y="582"/>
                  </a:lnTo>
                  <a:lnTo>
                    <a:pt x="1656" y="586"/>
                  </a:lnTo>
                  <a:lnTo>
                    <a:pt x="1657" y="590"/>
                  </a:lnTo>
                  <a:lnTo>
                    <a:pt x="1657" y="593"/>
                  </a:lnTo>
                  <a:lnTo>
                    <a:pt x="1657" y="597"/>
                  </a:lnTo>
                  <a:lnTo>
                    <a:pt x="1657" y="601"/>
                  </a:lnTo>
                  <a:lnTo>
                    <a:pt x="1657" y="605"/>
                  </a:lnTo>
                  <a:lnTo>
                    <a:pt x="1657" y="609"/>
                  </a:lnTo>
                  <a:lnTo>
                    <a:pt x="1657" y="613"/>
                  </a:lnTo>
                  <a:lnTo>
                    <a:pt x="1658" y="617"/>
                  </a:lnTo>
                  <a:lnTo>
                    <a:pt x="1658" y="621"/>
                  </a:lnTo>
                  <a:lnTo>
                    <a:pt x="1658" y="624"/>
                  </a:lnTo>
                  <a:lnTo>
                    <a:pt x="1658" y="629"/>
                  </a:lnTo>
                  <a:lnTo>
                    <a:pt x="1658" y="633"/>
                  </a:lnTo>
                  <a:lnTo>
                    <a:pt x="1659" y="637"/>
                  </a:lnTo>
                  <a:lnTo>
                    <a:pt x="1659" y="641"/>
                  </a:lnTo>
                  <a:lnTo>
                    <a:pt x="1659" y="645"/>
                  </a:lnTo>
                  <a:lnTo>
                    <a:pt x="1659" y="649"/>
                  </a:lnTo>
                  <a:lnTo>
                    <a:pt x="1659" y="653"/>
                  </a:lnTo>
                  <a:lnTo>
                    <a:pt x="1659" y="657"/>
                  </a:lnTo>
                  <a:lnTo>
                    <a:pt x="1659" y="661"/>
                  </a:lnTo>
                  <a:lnTo>
                    <a:pt x="1660" y="666"/>
                  </a:lnTo>
                  <a:lnTo>
                    <a:pt x="1660" y="669"/>
                  </a:lnTo>
                  <a:lnTo>
                    <a:pt x="1660" y="674"/>
                  </a:lnTo>
                  <a:lnTo>
                    <a:pt x="1660" y="678"/>
                  </a:lnTo>
                  <a:lnTo>
                    <a:pt x="1661" y="682"/>
                  </a:lnTo>
                  <a:lnTo>
                    <a:pt x="1661" y="686"/>
                  </a:lnTo>
                  <a:lnTo>
                    <a:pt x="1661" y="690"/>
                  </a:lnTo>
                  <a:lnTo>
                    <a:pt x="1661" y="695"/>
                  </a:lnTo>
                  <a:lnTo>
                    <a:pt x="1661" y="699"/>
                  </a:lnTo>
                  <a:lnTo>
                    <a:pt x="1661" y="703"/>
                  </a:lnTo>
                  <a:lnTo>
                    <a:pt x="1661" y="708"/>
                  </a:lnTo>
                  <a:lnTo>
                    <a:pt x="1662" y="712"/>
                  </a:lnTo>
                  <a:lnTo>
                    <a:pt x="1662" y="716"/>
                  </a:lnTo>
                  <a:lnTo>
                    <a:pt x="1662" y="720"/>
                  </a:lnTo>
                  <a:lnTo>
                    <a:pt x="1662" y="725"/>
                  </a:lnTo>
                  <a:lnTo>
                    <a:pt x="1662" y="729"/>
                  </a:lnTo>
                  <a:lnTo>
                    <a:pt x="1662" y="733"/>
                  </a:lnTo>
                  <a:lnTo>
                    <a:pt x="1662" y="738"/>
                  </a:lnTo>
                  <a:lnTo>
                    <a:pt x="1663" y="742"/>
                  </a:lnTo>
                  <a:lnTo>
                    <a:pt x="1663" y="746"/>
                  </a:lnTo>
                  <a:lnTo>
                    <a:pt x="1663" y="751"/>
                  </a:lnTo>
                  <a:lnTo>
                    <a:pt x="1663" y="755"/>
                  </a:lnTo>
                  <a:lnTo>
                    <a:pt x="1663" y="760"/>
                  </a:lnTo>
                  <a:lnTo>
                    <a:pt x="1664" y="764"/>
                  </a:lnTo>
                  <a:lnTo>
                    <a:pt x="1664" y="769"/>
                  </a:lnTo>
                  <a:lnTo>
                    <a:pt x="1664" y="773"/>
                  </a:lnTo>
                  <a:lnTo>
                    <a:pt x="1664" y="777"/>
                  </a:lnTo>
                  <a:lnTo>
                    <a:pt x="1664" y="782"/>
                  </a:lnTo>
                  <a:lnTo>
                    <a:pt x="1664" y="786"/>
                  </a:lnTo>
                  <a:lnTo>
                    <a:pt x="1665" y="791"/>
                  </a:lnTo>
                  <a:lnTo>
                    <a:pt x="1665" y="795"/>
                  </a:lnTo>
                  <a:lnTo>
                    <a:pt x="1665" y="800"/>
                  </a:lnTo>
                  <a:lnTo>
                    <a:pt x="1665" y="804"/>
                  </a:lnTo>
                  <a:lnTo>
                    <a:pt x="1665" y="808"/>
                  </a:lnTo>
                  <a:lnTo>
                    <a:pt x="1665" y="813"/>
                  </a:lnTo>
                  <a:lnTo>
                    <a:pt x="1665" y="818"/>
                  </a:lnTo>
                  <a:lnTo>
                    <a:pt x="1666" y="822"/>
                  </a:lnTo>
                  <a:lnTo>
                    <a:pt x="1666" y="827"/>
                  </a:lnTo>
                  <a:lnTo>
                    <a:pt x="1666" y="831"/>
                  </a:lnTo>
                  <a:lnTo>
                    <a:pt x="1666" y="836"/>
                  </a:lnTo>
                  <a:lnTo>
                    <a:pt x="1666" y="840"/>
                  </a:lnTo>
                  <a:lnTo>
                    <a:pt x="1667" y="845"/>
                  </a:lnTo>
                  <a:lnTo>
                    <a:pt x="1667" y="849"/>
                  </a:lnTo>
                  <a:lnTo>
                    <a:pt x="1667" y="854"/>
                  </a:lnTo>
                  <a:lnTo>
                    <a:pt x="1667" y="858"/>
                  </a:lnTo>
                  <a:lnTo>
                    <a:pt x="1667" y="863"/>
                  </a:lnTo>
                  <a:lnTo>
                    <a:pt x="1667" y="868"/>
                  </a:lnTo>
                  <a:lnTo>
                    <a:pt x="1667" y="872"/>
                  </a:lnTo>
                  <a:lnTo>
                    <a:pt x="1668" y="876"/>
                  </a:lnTo>
                  <a:lnTo>
                    <a:pt x="1668" y="881"/>
                  </a:lnTo>
                  <a:lnTo>
                    <a:pt x="1668" y="886"/>
                  </a:lnTo>
                  <a:lnTo>
                    <a:pt x="1668" y="890"/>
                  </a:lnTo>
                  <a:lnTo>
                    <a:pt x="1669" y="895"/>
                  </a:lnTo>
                  <a:lnTo>
                    <a:pt x="1669" y="899"/>
                  </a:lnTo>
                  <a:lnTo>
                    <a:pt x="1669" y="904"/>
                  </a:lnTo>
                  <a:lnTo>
                    <a:pt x="1669" y="908"/>
                  </a:lnTo>
                  <a:lnTo>
                    <a:pt x="1669" y="913"/>
                  </a:lnTo>
                  <a:lnTo>
                    <a:pt x="1669" y="917"/>
                  </a:lnTo>
                  <a:lnTo>
                    <a:pt x="1669" y="922"/>
                  </a:lnTo>
                  <a:lnTo>
                    <a:pt x="1670" y="927"/>
                  </a:lnTo>
                  <a:lnTo>
                    <a:pt x="1670" y="931"/>
                  </a:lnTo>
                  <a:lnTo>
                    <a:pt x="1670" y="935"/>
                  </a:lnTo>
                  <a:lnTo>
                    <a:pt x="1670" y="940"/>
                  </a:lnTo>
                  <a:lnTo>
                    <a:pt x="1670" y="945"/>
                  </a:lnTo>
                  <a:lnTo>
                    <a:pt x="1670" y="949"/>
                  </a:lnTo>
                  <a:lnTo>
                    <a:pt x="1670" y="953"/>
                  </a:lnTo>
                  <a:lnTo>
                    <a:pt x="1671" y="958"/>
                  </a:lnTo>
                  <a:lnTo>
                    <a:pt x="1671" y="963"/>
                  </a:lnTo>
                  <a:lnTo>
                    <a:pt x="1671" y="967"/>
                  </a:lnTo>
                  <a:lnTo>
                    <a:pt x="1671" y="972"/>
                  </a:lnTo>
                  <a:lnTo>
                    <a:pt x="1671" y="976"/>
                  </a:lnTo>
                  <a:lnTo>
                    <a:pt x="1672" y="981"/>
                  </a:lnTo>
                  <a:lnTo>
                    <a:pt x="1672" y="985"/>
                  </a:lnTo>
                  <a:lnTo>
                    <a:pt x="1672" y="989"/>
                  </a:lnTo>
                  <a:lnTo>
                    <a:pt x="1672" y="994"/>
                  </a:lnTo>
                  <a:lnTo>
                    <a:pt x="1672" y="999"/>
                  </a:lnTo>
                  <a:lnTo>
                    <a:pt x="1672" y="1003"/>
                  </a:lnTo>
                  <a:lnTo>
                    <a:pt x="1672" y="1007"/>
                  </a:lnTo>
                  <a:lnTo>
                    <a:pt x="1673" y="1012"/>
                  </a:lnTo>
                  <a:lnTo>
                    <a:pt x="1673" y="1016"/>
                  </a:lnTo>
                  <a:lnTo>
                    <a:pt x="1673" y="1021"/>
                  </a:lnTo>
                  <a:lnTo>
                    <a:pt x="1673" y="1025"/>
                  </a:lnTo>
                  <a:lnTo>
                    <a:pt x="1674" y="1030"/>
                  </a:lnTo>
                  <a:lnTo>
                    <a:pt x="1674" y="1034"/>
                  </a:lnTo>
                  <a:lnTo>
                    <a:pt x="1674" y="1038"/>
                  </a:lnTo>
                  <a:lnTo>
                    <a:pt x="1674" y="1043"/>
                  </a:lnTo>
                  <a:lnTo>
                    <a:pt x="1674" y="1047"/>
                  </a:lnTo>
                  <a:lnTo>
                    <a:pt x="1674" y="1052"/>
                  </a:lnTo>
                  <a:lnTo>
                    <a:pt x="1674" y="1056"/>
                  </a:lnTo>
                  <a:lnTo>
                    <a:pt x="1675" y="1060"/>
                  </a:lnTo>
                  <a:lnTo>
                    <a:pt x="1675" y="1065"/>
                  </a:lnTo>
                  <a:lnTo>
                    <a:pt x="1675" y="1069"/>
                  </a:lnTo>
                  <a:lnTo>
                    <a:pt x="1675" y="1073"/>
                  </a:lnTo>
                  <a:lnTo>
                    <a:pt x="1675" y="1078"/>
                  </a:lnTo>
                  <a:lnTo>
                    <a:pt x="1675" y="1082"/>
                  </a:lnTo>
                  <a:lnTo>
                    <a:pt x="1675" y="1086"/>
                  </a:lnTo>
                  <a:lnTo>
                    <a:pt x="1676" y="1091"/>
                  </a:lnTo>
                  <a:lnTo>
                    <a:pt x="1676" y="1095"/>
                  </a:lnTo>
                  <a:lnTo>
                    <a:pt x="1676" y="1099"/>
                  </a:lnTo>
                  <a:lnTo>
                    <a:pt x="1676" y="1104"/>
                  </a:lnTo>
                  <a:lnTo>
                    <a:pt x="1676" y="1108"/>
                  </a:lnTo>
                  <a:lnTo>
                    <a:pt x="1677" y="1112"/>
                  </a:lnTo>
                  <a:lnTo>
                    <a:pt x="1677" y="1116"/>
                  </a:lnTo>
                  <a:lnTo>
                    <a:pt x="1677" y="1121"/>
                  </a:lnTo>
                  <a:lnTo>
                    <a:pt x="1677" y="1125"/>
                  </a:lnTo>
                  <a:lnTo>
                    <a:pt x="1677" y="1129"/>
                  </a:lnTo>
                  <a:lnTo>
                    <a:pt x="1677" y="1133"/>
                  </a:lnTo>
                  <a:lnTo>
                    <a:pt x="1677" y="1137"/>
                  </a:lnTo>
                  <a:lnTo>
                    <a:pt x="1678" y="1142"/>
                  </a:lnTo>
                  <a:lnTo>
                    <a:pt x="1678" y="1145"/>
                  </a:lnTo>
                  <a:lnTo>
                    <a:pt x="1678" y="1150"/>
                  </a:lnTo>
                  <a:lnTo>
                    <a:pt x="1678" y="1154"/>
                  </a:lnTo>
                  <a:lnTo>
                    <a:pt x="1679" y="1158"/>
                  </a:lnTo>
                  <a:lnTo>
                    <a:pt x="1679" y="1162"/>
                  </a:lnTo>
                  <a:lnTo>
                    <a:pt x="1679" y="1166"/>
                  </a:lnTo>
                  <a:lnTo>
                    <a:pt x="1679" y="1170"/>
                  </a:lnTo>
                  <a:lnTo>
                    <a:pt x="1679" y="1174"/>
                  </a:lnTo>
                  <a:lnTo>
                    <a:pt x="1679" y="1178"/>
                  </a:lnTo>
                  <a:lnTo>
                    <a:pt x="1679" y="1182"/>
                  </a:lnTo>
                  <a:lnTo>
                    <a:pt x="1680" y="1186"/>
                  </a:lnTo>
                  <a:lnTo>
                    <a:pt x="1680" y="1190"/>
                  </a:lnTo>
                  <a:lnTo>
                    <a:pt x="1680" y="1194"/>
                  </a:lnTo>
                  <a:lnTo>
                    <a:pt x="1680" y="1198"/>
                  </a:lnTo>
                  <a:lnTo>
                    <a:pt x="1680" y="1202"/>
                  </a:lnTo>
                  <a:lnTo>
                    <a:pt x="1680" y="1206"/>
                  </a:lnTo>
                  <a:lnTo>
                    <a:pt x="1680" y="1209"/>
                  </a:lnTo>
                  <a:lnTo>
                    <a:pt x="1681" y="1213"/>
                  </a:lnTo>
                  <a:lnTo>
                    <a:pt x="1681" y="1217"/>
                  </a:lnTo>
                  <a:lnTo>
                    <a:pt x="1681" y="1221"/>
                  </a:lnTo>
                  <a:lnTo>
                    <a:pt x="1681" y="1225"/>
                  </a:lnTo>
                  <a:lnTo>
                    <a:pt x="1681" y="1229"/>
                  </a:lnTo>
                  <a:lnTo>
                    <a:pt x="1682" y="1232"/>
                  </a:lnTo>
                  <a:lnTo>
                    <a:pt x="1682" y="1236"/>
                  </a:lnTo>
                  <a:lnTo>
                    <a:pt x="1682" y="1240"/>
                  </a:lnTo>
                  <a:lnTo>
                    <a:pt x="1682" y="1244"/>
                  </a:lnTo>
                  <a:lnTo>
                    <a:pt x="1682" y="1247"/>
                  </a:lnTo>
                  <a:lnTo>
                    <a:pt x="1682" y="1251"/>
                  </a:lnTo>
                  <a:lnTo>
                    <a:pt x="1682" y="1255"/>
                  </a:lnTo>
                  <a:lnTo>
                    <a:pt x="1683" y="1258"/>
                  </a:lnTo>
                  <a:lnTo>
                    <a:pt x="1683" y="1262"/>
                  </a:lnTo>
                  <a:lnTo>
                    <a:pt x="1683" y="1265"/>
                  </a:lnTo>
                  <a:lnTo>
                    <a:pt x="1683" y="1269"/>
                  </a:lnTo>
                  <a:lnTo>
                    <a:pt x="1684" y="1273"/>
                  </a:lnTo>
                  <a:lnTo>
                    <a:pt x="1684" y="1276"/>
                  </a:lnTo>
                  <a:lnTo>
                    <a:pt x="1684" y="1280"/>
                  </a:lnTo>
                  <a:lnTo>
                    <a:pt x="1684" y="1283"/>
                  </a:lnTo>
                  <a:lnTo>
                    <a:pt x="1684" y="1287"/>
                  </a:lnTo>
                  <a:lnTo>
                    <a:pt x="1684" y="1290"/>
                  </a:lnTo>
                  <a:lnTo>
                    <a:pt x="1684" y="1293"/>
                  </a:lnTo>
                  <a:lnTo>
                    <a:pt x="1685" y="1297"/>
                  </a:lnTo>
                  <a:lnTo>
                    <a:pt x="1685" y="1300"/>
                  </a:lnTo>
                  <a:lnTo>
                    <a:pt x="1685" y="1303"/>
                  </a:lnTo>
                  <a:lnTo>
                    <a:pt x="1685" y="1307"/>
                  </a:lnTo>
                  <a:lnTo>
                    <a:pt x="1685" y="1310"/>
                  </a:lnTo>
                  <a:lnTo>
                    <a:pt x="1685" y="1313"/>
                  </a:lnTo>
                  <a:lnTo>
                    <a:pt x="1685" y="1316"/>
                  </a:lnTo>
                  <a:lnTo>
                    <a:pt x="1686" y="1320"/>
                  </a:lnTo>
                  <a:lnTo>
                    <a:pt x="1686" y="1323"/>
                  </a:lnTo>
                  <a:lnTo>
                    <a:pt x="1686" y="1326"/>
                  </a:lnTo>
                  <a:lnTo>
                    <a:pt x="1686" y="1329"/>
                  </a:lnTo>
                  <a:lnTo>
                    <a:pt x="1686" y="1333"/>
                  </a:lnTo>
                  <a:lnTo>
                    <a:pt x="1687" y="1336"/>
                  </a:lnTo>
                  <a:lnTo>
                    <a:pt x="1687" y="1339"/>
                  </a:lnTo>
                  <a:lnTo>
                    <a:pt x="1687" y="1342"/>
                  </a:lnTo>
                  <a:lnTo>
                    <a:pt x="1687" y="1345"/>
                  </a:lnTo>
                  <a:lnTo>
                    <a:pt x="1687" y="1348"/>
                  </a:lnTo>
                  <a:lnTo>
                    <a:pt x="1687" y="1351"/>
                  </a:lnTo>
                  <a:lnTo>
                    <a:pt x="1687" y="1354"/>
                  </a:lnTo>
                  <a:lnTo>
                    <a:pt x="1688" y="1357"/>
                  </a:lnTo>
                  <a:lnTo>
                    <a:pt x="1688" y="1359"/>
                  </a:lnTo>
                  <a:lnTo>
                    <a:pt x="1688" y="1362"/>
                  </a:lnTo>
                  <a:lnTo>
                    <a:pt x="1688" y="1365"/>
                  </a:lnTo>
                  <a:lnTo>
                    <a:pt x="1689" y="1368"/>
                  </a:lnTo>
                  <a:lnTo>
                    <a:pt x="1689" y="1371"/>
                  </a:lnTo>
                  <a:lnTo>
                    <a:pt x="1689" y="1374"/>
                  </a:lnTo>
                  <a:lnTo>
                    <a:pt x="1689" y="1377"/>
                  </a:lnTo>
                  <a:lnTo>
                    <a:pt x="1689" y="1379"/>
                  </a:lnTo>
                  <a:lnTo>
                    <a:pt x="1689" y="1382"/>
                  </a:lnTo>
                  <a:lnTo>
                    <a:pt x="1689" y="1385"/>
                  </a:lnTo>
                  <a:lnTo>
                    <a:pt x="1690" y="1387"/>
                  </a:lnTo>
                  <a:lnTo>
                    <a:pt x="1690" y="1390"/>
                  </a:lnTo>
                  <a:lnTo>
                    <a:pt x="1690" y="1392"/>
                  </a:lnTo>
                  <a:lnTo>
                    <a:pt x="1690" y="1395"/>
                  </a:lnTo>
                  <a:lnTo>
                    <a:pt x="1690" y="1397"/>
                  </a:lnTo>
                  <a:lnTo>
                    <a:pt x="1690" y="1400"/>
                  </a:lnTo>
                  <a:lnTo>
                    <a:pt x="1690" y="1402"/>
                  </a:lnTo>
                  <a:lnTo>
                    <a:pt x="1691" y="1405"/>
                  </a:lnTo>
                  <a:lnTo>
                    <a:pt x="1691" y="1407"/>
                  </a:lnTo>
                  <a:lnTo>
                    <a:pt x="1691" y="1410"/>
                  </a:lnTo>
                  <a:lnTo>
                    <a:pt x="1691" y="1412"/>
                  </a:lnTo>
                  <a:lnTo>
                    <a:pt x="1691" y="1414"/>
                  </a:lnTo>
                  <a:lnTo>
                    <a:pt x="1692" y="1417"/>
                  </a:lnTo>
                  <a:lnTo>
                    <a:pt x="1692" y="1419"/>
                  </a:lnTo>
                  <a:lnTo>
                    <a:pt x="1692" y="1421"/>
                  </a:lnTo>
                  <a:lnTo>
                    <a:pt x="1692" y="1423"/>
                  </a:lnTo>
                  <a:lnTo>
                    <a:pt x="1692" y="1426"/>
                  </a:lnTo>
                  <a:lnTo>
                    <a:pt x="1692" y="1428"/>
                  </a:lnTo>
                  <a:lnTo>
                    <a:pt x="1692" y="1430"/>
                  </a:lnTo>
                  <a:lnTo>
                    <a:pt x="1693" y="1432"/>
                  </a:lnTo>
                  <a:lnTo>
                    <a:pt x="1693" y="1434"/>
                  </a:lnTo>
                  <a:lnTo>
                    <a:pt x="1693" y="1436"/>
                  </a:lnTo>
                  <a:lnTo>
                    <a:pt x="1693" y="1438"/>
                  </a:lnTo>
                  <a:lnTo>
                    <a:pt x="1693" y="1440"/>
                  </a:lnTo>
                  <a:lnTo>
                    <a:pt x="1693" y="1442"/>
                  </a:lnTo>
                  <a:lnTo>
                    <a:pt x="1694" y="1444"/>
                  </a:lnTo>
                  <a:lnTo>
                    <a:pt x="1694" y="1446"/>
                  </a:lnTo>
                  <a:lnTo>
                    <a:pt x="1694" y="1448"/>
                  </a:lnTo>
                  <a:lnTo>
                    <a:pt x="1694" y="1450"/>
                  </a:lnTo>
                  <a:lnTo>
                    <a:pt x="1694" y="1451"/>
                  </a:lnTo>
                  <a:lnTo>
                    <a:pt x="1695" y="1453"/>
                  </a:lnTo>
                  <a:lnTo>
                    <a:pt x="1695" y="1455"/>
                  </a:lnTo>
                  <a:lnTo>
                    <a:pt x="1695" y="1457"/>
                  </a:lnTo>
                  <a:lnTo>
                    <a:pt x="1695" y="1458"/>
                  </a:lnTo>
                  <a:lnTo>
                    <a:pt x="1695" y="1460"/>
                  </a:lnTo>
                  <a:lnTo>
                    <a:pt x="1695" y="1462"/>
                  </a:lnTo>
                  <a:lnTo>
                    <a:pt x="1695" y="1463"/>
                  </a:lnTo>
                  <a:lnTo>
                    <a:pt x="1696" y="1465"/>
                  </a:lnTo>
                  <a:lnTo>
                    <a:pt x="1696" y="1466"/>
                  </a:lnTo>
                  <a:lnTo>
                    <a:pt x="1696" y="1468"/>
                  </a:lnTo>
                  <a:lnTo>
                    <a:pt x="1696" y="1469"/>
                  </a:lnTo>
                  <a:lnTo>
                    <a:pt x="1696" y="1471"/>
                  </a:lnTo>
                  <a:lnTo>
                    <a:pt x="1697" y="1472"/>
                  </a:lnTo>
                  <a:lnTo>
                    <a:pt x="1697" y="1474"/>
                  </a:lnTo>
                  <a:lnTo>
                    <a:pt x="1697" y="1475"/>
                  </a:lnTo>
                  <a:lnTo>
                    <a:pt x="1697" y="1476"/>
                  </a:lnTo>
                  <a:lnTo>
                    <a:pt x="1697" y="1477"/>
                  </a:lnTo>
                  <a:lnTo>
                    <a:pt x="1697" y="1479"/>
                  </a:lnTo>
                  <a:lnTo>
                    <a:pt x="1698" y="1480"/>
                  </a:lnTo>
                  <a:lnTo>
                    <a:pt x="1698" y="1481"/>
                  </a:lnTo>
                  <a:lnTo>
                    <a:pt x="1698" y="1482"/>
                  </a:lnTo>
                  <a:lnTo>
                    <a:pt x="1698" y="1484"/>
                  </a:lnTo>
                  <a:lnTo>
                    <a:pt x="1698" y="1485"/>
                  </a:lnTo>
                  <a:lnTo>
                    <a:pt x="1698" y="1486"/>
                  </a:lnTo>
                  <a:lnTo>
                    <a:pt x="1698" y="1487"/>
                  </a:lnTo>
                  <a:lnTo>
                    <a:pt x="1699" y="1488"/>
                  </a:lnTo>
                  <a:lnTo>
                    <a:pt x="1699" y="1489"/>
                  </a:lnTo>
                  <a:lnTo>
                    <a:pt x="1699" y="1490"/>
                  </a:lnTo>
                  <a:lnTo>
                    <a:pt x="1699" y="1491"/>
                  </a:lnTo>
                  <a:lnTo>
                    <a:pt x="1699" y="1492"/>
                  </a:lnTo>
                  <a:lnTo>
                    <a:pt x="1700" y="1492"/>
                  </a:lnTo>
                  <a:lnTo>
                    <a:pt x="1700" y="1493"/>
                  </a:lnTo>
                  <a:lnTo>
                    <a:pt x="1700" y="1494"/>
                  </a:lnTo>
                  <a:lnTo>
                    <a:pt x="1700" y="1495"/>
                  </a:lnTo>
                  <a:lnTo>
                    <a:pt x="1700" y="1495"/>
                  </a:lnTo>
                  <a:lnTo>
                    <a:pt x="1700" y="1496"/>
                  </a:lnTo>
                  <a:lnTo>
                    <a:pt x="1700" y="1497"/>
                  </a:lnTo>
                  <a:lnTo>
                    <a:pt x="1701" y="1498"/>
                  </a:lnTo>
                  <a:lnTo>
                    <a:pt x="1701" y="1498"/>
                  </a:lnTo>
                  <a:lnTo>
                    <a:pt x="1701" y="1499"/>
                  </a:lnTo>
                  <a:lnTo>
                    <a:pt x="1701" y="1499"/>
                  </a:lnTo>
                  <a:lnTo>
                    <a:pt x="1702" y="1500"/>
                  </a:lnTo>
                  <a:lnTo>
                    <a:pt x="1702" y="1500"/>
                  </a:lnTo>
                  <a:lnTo>
                    <a:pt x="1702" y="1501"/>
                  </a:lnTo>
                  <a:lnTo>
                    <a:pt x="1702" y="1501"/>
                  </a:lnTo>
                  <a:lnTo>
                    <a:pt x="1702" y="1502"/>
                  </a:lnTo>
                  <a:lnTo>
                    <a:pt x="1702" y="1502"/>
                  </a:lnTo>
                  <a:lnTo>
                    <a:pt x="1702" y="1502"/>
                  </a:lnTo>
                  <a:lnTo>
                    <a:pt x="1703" y="1503"/>
                  </a:lnTo>
                  <a:lnTo>
                    <a:pt x="1703" y="1503"/>
                  </a:lnTo>
                  <a:lnTo>
                    <a:pt x="1703" y="1503"/>
                  </a:lnTo>
                  <a:lnTo>
                    <a:pt x="1703" y="1504"/>
                  </a:lnTo>
                  <a:lnTo>
                    <a:pt x="1703" y="1504"/>
                  </a:lnTo>
                  <a:lnTo>
                    <a:pt x="1703" y="1504"/>
                  </a:lnTo>
                  <a:lnTo>
                    <a:pt x="1703" y="1504"/>
                  </a:lnTo>
                  <a:lnTo>
                    <a:pt x="1704" y="1504"/>
                  </a:lnTo>
                  <a:lnTo>
                    <a:pt x="1704" y="1504"/>
                  </a:lnTo>
                  <a:lnTo>
                    <a:pt x="1704" y="1504"/>
                  </a:lnTo>
                  <a:lnTo>
                    <a:pt x="1704" y="1504"/>
                  </a:lnTo>
                  <a:lnTo>
                    <a:pt x="1704" y="1504"/>
                  </a:lnTo>
                  <a:lnTo>
                    <a:pt x="1705" y="1504"/>
                  </a:lnTo>
                  <a:lnTo>
                    <a:pt x="1705" y="1504"/>
                  </a:lnTo>
                  <a:lnTo>
                    <a:pt x="1705" y="1504"/>
                  </a:lnTo>
                  <a:lnTo>
                    <a:pt x="1705" y="1504"/>
                  </a:lnTo>
                  <a:lnTo>
                    <a:pt x="1705" y="1504"/>
                  </a:lnTo>
                  <a:lnTo>
                    <a:pt x="1705" y="1503"/>
                  </a:lnTo>
                  <a:lnTo>
                    <a:pt x="1705" y="1503"/>
                  </a:lnTo>
                  <a:lnTo>
                    <a:pt x="1706" y="1503"/>
                  </a:lnTo>
                  <a:lnTo>
                    <a:pt x="1706" y="1502"/>
                  </a:lnTo>
                  <a:lnTo>
                    <a:pt x="1706" y="1502"/>
                  </a:lnTo>
                  <a:lnTo>
                    <a:pt x="1706" y="1502"/>
                  </a:lnTo>
                  <a:lnTo>
                    <a:pt x="1707" y="1501"/>
                  </a:lnTo>
                  <a:lnTo>
                    <a:pt x="1707" y="1501"/>
                  </a:lnTo>
                  <a:lnTo>
                    <a:pt x="1707" y="1500"/>
                  </a:lnTo>
                  <a:lnTo>
                    <a:pt x="1707" y="1500"/>
                  </a:lnTo>
                  <a:lnTo>
                    <a:pt x="1707" y="1499"/>
                  </a:lnTo>
                  <a:lnTo>
                    <a:pt x="1707" y="1499"/>
                  </a:lnTo>
                  <a:lnTo>
                    <a:pt x="1707" y="1498"/>
                  </a:lnTo>
                  <a:lnTo>
                    <a:pt x="1708" y="1498"/>
                  </a:lnTo>
                  <a:lnTo>
                    <a:pt x="1708" y="1497"/>
                  </a:lnTo>
                  <a:lnTo>
                    <a:pt x="1708" y="1496"/>
                  </a:lnTo>
                  <a:lnTo>
                    <a:pt x="1708" y="1495"/>
                  </a:lnTo>
                  <a:lnTo>
                    <a:pt x="1708" y="1495"/>
                  </a:lnTo>
                  <a:lnTo>
                    <a:pt x="1708" y="1494"/>
                  </a:lnTo>
                  <a:lnTo>
                    <a:pt x="1708" y="1494"/>
                  </a:lnTo>
                  <a:lnTo>
                    <a:pt x="1709" y="1492"/>
                  </a:lnTo>
                  <a:lnTo>
                    <a:pt x="1709" y="1492"/>
                  </a:lnTo>
                  <a:lnTo>
                    <a:pt x="1709" y="1491"/>
                  </a:lnTo>
                  <a:lnTo>
                    <a:pt x="1709" y="1490"/>
                  </a:lnTo>
                  <a:lnTo>
                    <a:pt x="1709" y="1489"/>
                  </a:lnTo>
                  <a:lnTo>
                    <a:pt x="1710" y="1488"/>
                  </a:lnTo>
                  <a:lnTo>
                    <a:pt x="1710" y="1487"/>
                  </a:lnTo>
                  <a:lnTo>
                    <a:pt x="1710" y="1486"/>
                  </a:lnTo>
                  <a:lnTo>
                    <a:pt x="1710" y="1485"/>
                  </a:lnTo>
                  <a:lnTo>
                    <a:pt x="1710" y="1484"/>
                  </a:lnTo>
                  <a:lnTo>
                    <a:pt x="1710" y="1483"/>
                  </a:lnTo>
                  <a:lnTo>
                    <a:pt x="1710" y="1482"/>
                  </a:lnTo>
                  <a:lnTo>
                    <a:pt x="1711" y="1481"/>
                  </a:lnTo>
                  <a:lnTo>
                    <a:pt x="1711" y="1479"/>
                  </a:lnTo>
                  <a:lnTo>
                    <a:pt x="1711" y="1478"/>
                  </a:lnTo>
                  <a:lnTo>
                    <a:pt x="1711" y="1477"/>
                  </a:lnTo>
                  <a:lnTo>
                    <a:pt x="1712" y="1476"/>
                  </a:lnTo>
                  <a:lnTo>
                    <a:pt x="1712" y="1475"/>
                  </a:lnTo>
                  <a:lnTo>
                    <a:pt x="1712" y="1473"/>
                  </a:lnTo>
                  <a:lnTo>
                    <a:pt x="1712" y="1472"/>
                  </a:lnTo>
                  <a:lnTo>
                    <a:pt x="1712" y="1471"/>
                  </a:lnTo>
                  <a:lnTo>
                    <a:pt x="1712" y="1469"/>
                  </a:lnTo>
                  <a:lnTo>
                    <a:pt x="1712" y="1468"/>
                  </a:lnTo>
                  <a:lnTo>
                    <a:pt x="1713" y="1466"/>
                  </a:lnTo>
                  <a:lnTo>
                    <a:pt x="1713" y="1465"/>
                  </a:lnTo>
                  <a:lnTo>
                    <a:pt x="1713" y="1463"/>
                  </a:lnTo>
                  <a:lnTo>
                    <a:pt x="1713" y="1462"/>
                  </a:lnTo>
                  <a:lnTo>
                    <a:pt x="1713" y="1460"/>
                  </a:lnTo>
                  <a:lnTo>
                    <a:pt x="1713" y="1459"/>
                  </a:lnTo>
                  <a:lnTo>
                    <a:pt x="1713" y="1457"/>
                  </a:lnTo>
                  <a:lnTo>
                    <a:pt x="1714" y="1456"/>
                  </a:lnTo>
                  <a:lnTo>
                    <a:pt x="1714" y="1454"/>
                  </a:lnTo>
                  <a:lnTo>
                    <a:pt x="1714" y="1452"/>
                  </a:lnTo>
                  <a:lnTo>
                    <a:pt x="1714" y="1451"/>
                  </a:lnTo>
                  <a:lnTo>
                    <a:pt x="1714" y="1449"/>
                  </a:lnTo>
                  <a:lnTo>
                    <a:pt x="1715" y="1447"/>
                  </a:lnTo>
                  <a:lnTo>
                    <a:pt x="1715" y="1445"/>
                  </a:lnTo>
                  <a:lnTo>
                    <a:pt x="1715" y="1444"/>
                  </a:lnTo>
                  <a:lnTo>
                    <a:pt x="1715" y="1442"/>
                  </a:lnTo>
                  <a:lnTo>
                    <a:pt x="1715" y="1440"/>
                  </a:lnTo>
                  <a:lnTo>
                    <a:pt x="1715" y="1438"/>
                  </a:lnTo>
                  <a:lnTo>
                    <a:pt x="1715" y="1436"/>
                  </a:lnTo>
                  <a:lnTo>
                    <a:pt x="1716" y="1434"/>
                  </a:lnTo>
                  <a:lnTo>
                    <a:pt x="1716" y="1432"/>
                  </a:lnTo>
                  <a:lnTo>
                    <a:pt x="1716" y="1430"/>
                  </a:lnTo>
                  <a:lnTo>
                    <a:pt x="1716" y="1428"/>
                  </a:lnTo>
                  <a:lnTo>
                    <a:pt x="1717" y="1426"/>
                  </a:lnTo>
                  <a:lnTo>
                    <a:pt x="1717" y="1424"/>
                  </a:lnTo>
                  <a:lnTo>
                    <a:pt x="1717" y="1422"/>
                  </a:lnTo>
                  <a:lnTo>
                    <a:pt x="1717" y="1420"/>
                  </a:lnTo>
                  <a:lnTo>
                    <a:pt x="1717" y="1418"/>
                  </a:lnTo>
                  <a:lnTo>
                    <a:pt x="1717" y="1416"/>
                  </a:lnTo>
                  <a:lnTo>
                    <a:pt x="1717" y="1414"/>
                  </a:lnTo>
                  <a:lnTo>
                    <a:pt x="1718" y="1412"/>
                  </a:lnTo>
                  <a:lnTo>
                    <a:pt x="1718" y="1410"/>
                  </a:lnTo>
                  <a:lnTo>
                    <a:pt x="1718" y="1407"/>
                  </a:lnTo>
                  <a:lnTo>
                    <a:pt x="1718" y="1405"/>
                  </a:lnTo>
                  <a:lnTo>
                    <a:pt x="1718" y="1403"/>
                  </a:lnTo>
                  <a:lnTo>
                    <a:pt x="1718" y="1401"/>
                  </a:lnTo>
                  <a:lnTo>
                    <a:pt x="1718" y="1398"/>
                  </a:lnTo>
                  <a:lnTo>
                    <a:pt x="1719" y="1396"/>
                  </a:lnTo>
                  <a:lnTo>
                    <a:pt x="1719" y="1394"/>
                  </a:lnTo>
                  <a:lnTo>
                    <a:pt x="1719" y="1391"/>
                  </a:lnTo>
                  <a:lnTo>
                    <a:pt x="1719" y="1389"/>
                  </a:lnTo>
                  <a:lnTo>
                    <a:pt x="1719" y="1387"/>
                  </a:lnTo>
                  <a:lnTo>
                    <a:pt x="1720" y="1384"/>
                  </a:lnTo>
                  <a:lnTo>
                    <a:pt x="1720" y="1382"/>
                  </a:lnTo>
                  <a:lnTo>
                    <a:pt x="1720" y="1379"/>
                  </a:lnTo>
                  <a:lnTo>
                    <a:pt x="1720" y="1377"/>
                  </a:lnTo>
                  <a:lnTo>
                    <a:pt x="1720" y="1374"/>
                  </a:lnTo>
                  <a:lnTo>
                    <a:pt x="1720" y="1372"/>
                  </a:lnTo>
                  <a:lnTo>
                    <a:pt x="1720" y="1369"/>
                  </a:lnTo>
                  <a:lnTo>
                    <a:pt x="1721" y="1367"/>
                  </a:lnTo>
                  <a:lnTo>
                    <a:pt x="1721" y="1364"/>
                  </a:lnTo>
                  <a:lnTo>
                    <a:pt x="1721" y="1362"/>
                  </a:lnTo>
                  <a:lnTo>
                    <a:pt x="1721" y="1359"/>
                  </a:lnTo>
                  <a:lnTo>
                    <a:pt x="1721" y="1356"/>
                  </a:lnTo>
                  <a:lnTo>
                    <a:pt x="1721" y="1354"/>
                  </a:lnTo>
                  <a:lnTo>
                    <a:pt x="1722" y="1351"/>
                  </a:lnTo>
                  <a:lnTo>
                    <a:pt x="1722" y="1349"/>
                  </a:lnTo>
                  <a:lnTo>
                    <a:pt x="1722" y="1346"/>
                  </a:lnTo>
                  <a:lnTo>
                    <a:pt x="1722" y="1343"/>
                  </a:lnTo>
                  <a:lnTo>
                    <a:pt x="1722" y="1341"/>
                  </a:lnTo>
                  <a:lnTo>
                    <a:pt x="1723" y="1338"/>
                  </a:lnTo>
                  <a:lnTo>
                    <a:pt x="1723" y="1335"/>
                  </a:lnTo>
                  <a:lnTo>
                    <a:pt x="1723" y="1332"/>
                  </a:lnTo>
                  <a:lnTo>
                    <a:pt x="1723" y="1329"/>
                  </a:lnTo>
                  <a:lnTo>
                    <a:pt x="1723" y="1327"/>
                  </a:lnTo>
                  <a:lnTo>
                    <a:pt x="1723" y="1324"/>
                  </a:lnTo>
                  <a:lnTo>
                    <a:pt x="1723" y="1321"/>
                  </a:lnTo>
                  <a:lnTo>
                    <a:pt x="1724" y="1318"/>
                  </a:lnTo>
                  <a:lnTo>
                    <a:pt x="1724" y="1315"/>
                  </a:lnTo>
                  <a:lnTo>
                    <a:pt x="1724" y="1313"/>
                  </a:lnTo>
                  <a:lnTo>
                    <a:pt x="1724" y="1310"/>
                  </a:lnTo>
                  <a:lnTo>
                    <a:pt x="1724" y="1307"/>
                  </a:lnTo>
                  <a:lnTo>
                    <a:pt x="1725" y="1304"/>
                  </a:lnTo>
                  <a:lnTo>
                    <a:pt x="1725" y="1301"/>
                  </a:lnTo>
                  <a:lnTo>
                    <a:pt x="1725" y="1298"/>
                  </a:lnTo>
                  <a:lnTo>
                    <a:pt x="1725" y="1295"/>
                  </a:lnTo>
                  <a:lnTo>
                    <a:pt x="1725" y="1292"/>
                  </a:lnTo>
                  <a:lnTo>
                    <a:pt x="1725" y="1289"/>
                  </a:lnTo>
                  <a:lnTo>
                    <a:pt x="1726" y="1286"/>
                  </a:lnTo>
                  <a:lnTo>
                    <a:pt x="1726" y="1283"/>
                  </a:lnTo>
                  <a:lnTo>
                    <a:pt x="1726" y="1280"/>
                  </a:lnTo>
                  <a:lnTo>
                    <a:pt x="1726" y="1277"/>
                  </a:lnTo>
                  <a:lnTo>
                    <a:pt x="1726" y="1274"/>
                  </a:lnTo>
                  <a:lnTo>
                    <a:pt x="1726" y="1271"/>
                  </a:lnTo>
                  <a:lnTo>
                    <a:pt x="1726" y="1268"/>
                  </a:lnTo>
                  <a:lnTo>
                    <a:pt x="1727" y="1265"/>
                  </a:lnTo>
                  <a:lnTo>
                    <a:pt x="1727" y="1262"/>
                  </a:lnTo>
                  <a:lnTo>
                    <a:pt x="1727" y="1259"/>
                  </a:lnTo>
                  <a:lnTo>
                    <a:pt x="1727" y="1255"/>
                  </a:lnTo>
                  <a:lnTo>
                    <a:pt x="1727" y="1252"/>
                  </a:lnTo>
                  <a:lnTo>
                    <a:pt x="1728" y="1249"/>
                  </a:lnTo>
                  <a:lnTo>
                    <a:pt x="1728" y="1246"/>
                  </a:lnTo>
                  <a:lnTo>
                    <a:pt x="1728" y="1243"/>
                  </a:lnTo>
                  <a:lnTo>
                    <a:pt x="1728" y="1240"/>
                  </a:lnTo>
                  <a:lnTo>
                    <a:pt x="1728" y="1237"/>
                  </a:lnTo>
                  <a:lnTo>
                    <a:pt x="1728" y="1234"/>
                  </a:lnTo>
                  <a:lnTo>
                    <a:pt x="1728" y="1230"/>
                  </a:lnTo>
                  <a:lnTo>
                    <a:pt x="1729" y="1227"/>
                  </a:lnTo>
                  <a:lnTo>
                    <a:pt x="1729" y="1224"/>
                  </a:lnTo>
                  <a:lnTo>
                    <a:pt x="1729" y="1221"/>
                  </a:lnTo>
                  <a:lnTo>
                    <a:pt x="1729" y="1218"/>
                  </a:lnTo>
                  <a:lnTo>
                    <a:pt x="1730" y="1214"/>
                  </a:lnTo>
                  <a:lnTo>
                    <a:pt x="1730" y="1211"/>
                  </a:lnTo>
                  <a:lnTo>
                    <a:pt x="1730" y="1208"/>
                  </a:lnTo>
                  <a:lnTo>
                    <a:pt x="1730" y="1204"/>
                  </a:lnTo>
                  <a:lnTo>
                    <a:pt x="1730" y="1201"/>
                  </a:lnTo>
                  <a:lnTo>
                    <a:pt x="1730" y="1198"/>
                  </a:lnTo>
                  <a:lnTo>
                    <a:pt x="1730" y="1195"/>
                  </a:lnTo>
                  <a:lnTo>
                    <a:pt x="1731" y="1191"/>
                  </a:lnTo>
                  <a:lnTo>
                    <a:pt x="1731" y="1188"/>
                  </a:lnTo>
                  <a:lnTo>
                    <a:pt x="1731" y="1185"/>
                  </a:lnTo>
                  <a:lnTo>
                    <a:pt x="1731" y="1181"/>
                  </a:lnTo>
                  <a:lnTo>
                    <a:pt x="1731" y="1178"/>
                  </a:lnTo>
                  <a:lnTo>
                    <a:pt x="1731" y="1175"/>
                  </a:lnTo>
                  <a:lnTo>
                    <a:pt x="1731" y="1172"/>
                  </a:lnTo>
                  <a:lnTo>
                    <a:pt x="1732" y="1168"/>
                  </a:lnTo>
                  <a:lnTo>
                    <a:pt x="1732" y="1165"/>
                  </a:lnTo>
                  <a:lnTo>
                    <a:pt x="1732" y="1162"/>
                  </a:lnTo>
                  <a:lnTo>
                    <a:pt x="1732" y="1158"/>
                  </a:lnTo>
                  <a:lnTo>
                    <a:pt x="1732" y="1155"/>
                  </a:lnTo>
                  <a:lnTo>
                    <a:pt x="1733" y="1152"/>
                  </a:lnTo>
                  <a:lnTo>
                    <a:pt x="1733" y="1149"/>
                  </a:lnTo>
                  <a:lnTo>
                    <a:pt x="1733" y="1145"/>
                  </a:lnTo>
                  <a:lnTo>
                    <a:pt x="1733" y="1142"/>
                  </a:lnTo>
                  <a:lnTo>
                    <a:pt x="1733" y="1138"/>
                  </a:lnTo>
                  <a:lnTo>
                    <a:pt x="1733" y="1135"/>
                  </a:lnTo>
                  <a:lnTo>
                    <a:pt x="1733" y="1132"/>
                  </a:lnTo>
                  <a:lnTo>
                    <a:pt x="1734" y="1128"/>
                  </a:lnTo>
                  <a:lnTo>
                    <a:pt x="1734" y="1125"/>
                  </a:lnTo>
                  <a:lnTo>
                    <a:pt x="1734" y="1122"/>
                  </a:lnTo>
                  <a:lnTo>
                    <a:pt x="1734" y="1118"/>
                  </a:lnTo>
                  <a:lnTo>
                    <a:pt x="1735" y="1115"/>
                  </a:lnTo>
                  <a:lnTo>
                    <a:pt x="1735" y="1111"/>
                  </a:lnTo>
                  <a:lnTo>
                    <a:pt x="1735" y="1108"/>
                  </a:lnTo>
                  <a:lnTo>
                    <a:pt x="1735" y="1105"/>
                  </a:lnTo>
                  <a:lnTo>
                    <a:pt x="1735" y="1101"/>
                  </a:lnTo>
                  <a:lnTo>
                    <a:pt x="1735" y="1098"/>
                  </a:lnTo>
                  <a:lnTo>
                    <a:pt x="1735" y="1094"/>
                  </a:lnTo>
                  <a:lnTo>
                    <a:pt x="1736" y="1091"/>
                  </a:lnTo>
                  <a:lnTo>
                    <a:pt x="1736" y="1088"/>
                  </a:lnTo>
                  <a:lnTo>
                    <a:pt x="1736" y="1085"/>
                  </a:lnTo>
                  <a:lnTo>
                    <a:pt x="1736" y="1081"/>
                  </a:lnTo>
                  <a:lnTo>
                    <a:pt x="1736" y="1078"/>
                  </a:lnTo>
                  <a:lnTo>
                    <a:pt x="1736" y="1075"/>
                  </a:lnTo>
                  <a:lnTo>
                    <a:pt x="1736" y="1071"/>
                  </a:lnTo>
                  <a:lnTo>
                    <a:pt x="1737" y="1068"/>
                  </a:lnTo>
                  <a:lnTo>
                    <a:pt x="1737" y="1064"/>
                  </a:lnTo>
                  <a:lnTo>
                    <a:pt x="1737" y="1061"/>
                  </a:lnTo>
                  <a:lnTo>
                    <a:pt x="1737" y="1058"/>
                  </a:lnTo>
                  <a:lnTo>
                    <a:pt x="1737" y="1054"/>
                  </a:lnTo>
                  <a:lnTo>
                    <a:pt x="1738" y="1051"/>
                  </a:lnTo>
                  <a:lnTo>
                    <a:pt x="1738" y="1047"/>
                  </a:lnTo>
                  <a:lnTo>
                    <a:pt x="1738" y="1044"/>
                  </a:lnTo>
                  <a:lnTo>
                    <a:pt x="1738" y="1041"/>
                  </a:lnTo>
                  <a:lnTo>
                    <a:pt x="1738" y="1037"/>
                  </a:lnTo>
                  <a:lnTo>
                    <a:pt x="1738" y="1034"/>
                  </a:lnTo>
                  <a:lnTo>
                    <a:pt x="1738" y="1031"/>
                  </a:lnTo>
                  <a:lnTo>
                    <a:pt x="1739" y="1027"/>
                  </a:lnTo>
                  <a:lnTo>
                    <a:pt x="1739" y="1024"/>
                  </a:lnTo>
                  <a:lnTo>
                    <a:pt x="1739" y="1021"/>
                  </a:lnTo>
                  <a:lnTo>
                    <a:pt x="1739" y="1017"/>
                  </a:lnTo>
                  <a:lnTo>
                    <a:pt x="1740" y="1014"/>
                  </a:lnTo>
                  <a:lnTo>
                    <a:pt x="1740" y="1011"/>
                  </a:lnTo>
                  <a:lnTo>
                    <a:pt x="1740" y="1007"/>
                  </a:lnTo>
                  <a:lnTo>
                    <a:pt x="1740" y="1004"/>
                  </a:lnTo>
                  <a:lnTo>
                    <a:pt x="1740" y="1001"/>
                  </a:lnTo>
                  <a:lnTo>
                    <a:pt x="1740" y="997"/>
                  </a:lnTo>
                  <a:lnTo>
                    <a:pt x="1740" y="994"/>
                  </a:lnTo>
                  <a:lnTo>
                    <a:pt x="1741" y="991"/>
                  </a:lnTo>
                  <a:lnTo>
                    <a:pt x="1741" y="988"/>
                  </a:lnTo>
                  <a:lnTo>
                    <a:pt x="1741" y="984"/>
                  </a:lnTo>
                  <a:lnTo>
                    <a:pt x="1741" y="981"/>
                  </a:lnTo>
                  <a:lnTo>
                    <a:pt x="1741" y="978"/>
                  </a:lnTo>
                  <a:lnTo>
                    <a:pt x="1741" y="975"/>
                  </a:lnTo>
                  <a:lnTo>
                    <a:pt x="1741" y="971"/>
                  </a:lnTo>
                  <a:lnTo>
                    <a:pt x="1742" y="968"/>
                  </a:lnTo>
                  <a:lnTo>
                    <a:pt x="1742" y="965"/>
                  </a:lnTo>
                  <a:lnTo>
                    <a:pt x="1742" y="962"/>
                  </a:lnTo>
                  <a:lnTo>
                    <a:pt x="1742" y="959"/>
                  </a:lnTo>
                  <a:lnTo>
                    <a:pt x="1742" y="955"/>
                  </a:lnTo>
                  <a:lnTo>
                    <a:pt x="1743" y="952"/>
                  </a:lnTo>
                  <a:lnTo>
                    <a:pt x="1743" y="949"/>
                  </a:lnTo>
                  <a:lnTo>
                    <a:pt x="1743" y="946"/>
                  </a:lnTo>
                  <a:lnTo>
                    <a:pt x="1743" y="943"/>
                  </a:lnTo>
                  <a:lnTo>
                    <a:pt x="1743" y="940"/>
                  </a:lnTo>
                  <a:lnTo>
                    <a:pt x="1743" y="937"/>
                  </a:lnTo>
                  <a:lnTo>
                    <a:pt x="1743" y="933"/>
                  </a:lnTo>
                  <a:lnTo>
                    <a:pt x="1744" y="930"/>
                  </a:lnTo>
                  <a:lnTo>
                    <a:pt x="1744" y="927"/>
                  </a:lnTo>
                  <a:lnTo>
                    <a:pt x="1744" y="924"/>
                  </a:lnTo>
                  <a:lnTo>
                    <a:pt x="1744" y="921"/>
                  </a:lnTo>
                  <a:lnTo>
                    <a:pt x="1745" y="918"/>
                  </a:lnTo>
                  <a:lnTo>
                    <a:pt x="1745" y="915"/>
                  </a:lnTo>
                  <a:lnTo>
                    <a:pt x="1745" y="912"/>
                  </a:lnTo>
                  <a:lnTo>
                    <a:pt x="1745" y="909"/>
                  </a:lnTo>
                  <a:lnTo>
                    <a:pt x="1745" y="905"/>
                  </a:lnTo>
                  <a:lnTo>
                    <a:pt x="1745" y="902"/>
                  </a:lnTo>
                  <a:lnTo>
                    <a:pt x="1745" y="899"/>
                  </a:lnTo>
                  <a:lnTo>
                    <a:pt x="1746" y="896"/>
                  </a:lnTo>
                  <a:lnTo>
                    <a:pt x="1746" y="893"/>
                  </a:lnTo>
                  <a:lnTo>
                    <a:pt x="1746" y="890"/>
                  </a:lnTo>
                  <a:lnTo>
                    <a:pt x="1746" y="887"/>
                  </a:lnTo>
                  <a:lnTo>
                    <a:pt x="1746" y="884"/>
                  </a:lnTo>
                  <a:lnTo>
                    <a:pt x="1746" y="881"/>
                  </a:lnTo>
                  <a:lnTo>
                    <a:pt x="1746" y="878"/>
                  </a:lnTo>
                  <a:lnTo>
                    <a:pt x="1747" y="876"/>
                  </a:lnTo>
                  <a:lnTo>
                    <a:pt x="1747" y="873"/>
                  </a:lnTo>
                  <a:lnTo>
                    <a:pt x="1747" y="870"/>
                  </a:lnTo>
                  <a:lnTo>
                    <a:pt x="1747" y="867"/>
                  </a:lnTo>
                  <a:lnTo>
                    <a:pt x="1747" y="864"/>
                  </a:lnTo>
                  <a:lnTo>
                    <a:pt x="1748" y="861"/>
                  </a:lnTo>
                  <a:lnTo>
                    <a:pt x="1748" y="858"/>
                  </a:lnTo>
                  <a:lnTo>
                    <a:pt x="1748" y="855"/>
                  </a:lnTo>
                  <a:lnTo>
                    <a:pt x="1748" y="853"/>
                  </a:lnTo>
                  <a:lnTo>
                    <a:pt x="1748" y="850"/>
                  </a:lnTo>
                  <a:lnTo>
                    <a:pt x="1748" y="847"/>
                  </a:lnTo>
                  <a:lnTo>
                    <a:pt x="1748" y="844"/>
                  </a:lnTo>
                  <a:lnTo>
                    <a:pt x="1749" y="841"/>
                  </a:lnTo>
                  <a:lnTo>
                    <a:pt x="1749" y="838"/>
                  </a:lnTo>
                  <a:lnTo>
                    <a:pt x="1749" y="836"/>
                  </a:lnTo>
                  <a:lnTo>
                    <a:pt x="1749" y="833"/>
                  </a:lnTo>
                  <a:lnTo>
                    <a:pt x="1749" y="830"/>
                  </a:lnTo>
                  <a:lnTo>
                    <a:pt x="1749" y="828"/>
                  </a:lnTo>
                  <a:lnTo>
                    <a:pt x="1749" y="825"/>
                  </a:lnTo>
                  <a:lnTo>
                    <a:pt x="1750" y="822"/>
                  </a:lnTo>
                  <a:lnTo>
                    <a:pt x="1750" y="820"/>
                  </a:lnTo>
                  <a:lnTo>
                    <a:pt x="1750" y="817"/>
                  </a:lnTo>
                  <a:lnTo>
                    <a:pt x="1750" y="814"/>
                  </a:lnTo>
                  <a:lnTo>
                    <a:pt x="1751" y="812"/>
                  </a:lnTo>
                  <a:lnTo>
                    <a:pt x="1751" y="809"/>
                  </a:lnTo>
                  <a:lnTo>
                    <a:pt x="1751" y="807"/>
                  </a:lnTo>
                  <a:lnTo>
                    <a:pt x="1751" y="804"/>
                  </a:lnTo>
                  <a:lnTo>
                    <a:pt x="1751" y="802"/>
                  </a:lnTo>
                  <a:lnTo>
                    <a:pt x="1751" y="799"/>
                  </a:lnTo>
                  <a:lnTo>
                    <a:pt x="1751" y="797"/>
                  </a:lnTo>
                  <a:lnTo>
                    <a:pt x="1752" y="794"/>
                  </a:lnTo>
                  <a:lnTo>
                    <a:pt x="1752" y="792"/>
                  </a:lnTo>
                  <a:lnTo>
                    <a:pt x="1752" y="789"/>
                  </a:lnTo>
                  <a:lnTo>
                    <a:pt x="1752" y="787"/>
                  </a:lnTo>
                  <a:lnTo>
                    <a:pt x="1752" y="784"/>
                  </a:lnTo>
                  <a:lnTo>
                    <a:pt x="1753" y="782"/>
                  </a:lnTo>
                  <a:lnTo>
                    <a:pt x="1753" y="779"/>
                  </a:lnTo>
                  <a:lnTo>
                    <a:pt x="1753" y="777"/>
                  </a:lnTo>
                  <a:lnTo>
                    <a:pt x="1753" y="775"/>
                  </a:lnTo>
                  <a:lnTo>
                    <a:pt x="1753" y="772"/>
                  </a:lnTo>
                  <a:lnTo>
                    <a:pt x="1753" y="770"/>
                  </a:lnTo>
                  <a:lnTo>
                    <a:pt x="1753" y="768"/>
                  </a:lnTo>
                  <a:lnTo>
                    <a:pt x="1754" y="766"/>
                  </a:lnTo>
                  <a:lnTo>
                    <a:pt x="1754" y="763"/>
                  </a:lnTo>
                  <a:lnTo>
                    <a:pt x="1754" y="761"/>
                  </a:lnTo>
                  <a:lnTo>
                    <a:pt x="1754" y="759"/>
                  </a:lnTo>
                  <a:lnTo>
                    <a:pt x="1754" y="756"/>
                  </a:lnTo>
                  <a:lnTo>
                    <a:pt x="1754" y="754"/>
                  </a:lnTo>
                  <a:lnTo>
                    <a:pt x="1755" y="752"/>
                  </a:lnTo>
                  <a:lnTo>
                    <a:pt x="1755" y="750"/>
                  </a:lnTo>
                  <a:lnTo>
                    <a:pt x="1755" y="748"/>
                  </a:lnTo>
                  <a:lnTo>
                    <a:pt x="1755" y="746"/>
                  </a:lnTo>
                  <a:lnTo>
                    <a:pt x="1755" y="744"/>
                  </a:lnTo>
                  <a:lnTo>
                    <a:pt x="1756" y="741"/>
                  </a:lnTo>
                  <a:lnTo>
                    <a:pt x="1756" y="739"/>
                  </a:lnTo>
                  <a:lnTo>
                    <a:pt x="1756" y="738"/>
                  </a:lnTo>
                  <a:lnTo>
                    <a:pt x="1756" y="736"/>
                  </a:lnTo>
                  <a:lnTo>
                    <a:pt x="1756" y="733"/>
                  </a:lnTo>
                  <a:lnTo>
                    <a:pt x="1756" y="731"/>
                  </a:lnTo>
                  <a:lnTo>
                    <a:pt x="1756" y="730"/>
                  </a:lnTo>
                  <a:lnTo>
                    <a:pt x="1757" y="728"/>
                  </a:lnTo>
                  <a:lnTo>
                    <a:pt x="1757" y="726"/>
                  </a:lnTo>
                  <a:lnTo>
                    <a:pt x="1757" y="724"/>
                  </a:lnTo>
                  <a:lnTo>
                    <a:pt x="1757" y="722"/>
                  </a:lnTo>
                  <a:lnTo>
                    <a:pt x="1757" y="720"/>
                  </a:lnTo>
                  <a:lnTo>
                    <a:pt x="1758" y="718"/>
                  </a:lnTo>
                  <a:lnTo>
                    <a:pt x="1758" y="716"/>
                  </a:lnTo>
                  <a:lnTo>
                    <a:pt x="1758" y="715"/>
                  </a:lnTo>
                  <a:lnTo>
                    <a:pt x="1758" y="713"/>
                  </a:lnTo>
                  <a:lnTo>
                    <a:pt x="1758" y="711"/>
                  </a:lnTo>
                  <a:lnTo>
                    <a:pt x="1758" y="709"/>
                  </a:lnTo>
                  <a:lnTo>
                    <a:pt x="1759" y="708"/>
                  </a:lnTo>
                  <a:lnTo>
                    <a:pt x="1759" y="706"/>
                  </a:lnTo>
                  <a:lnTo>
                    <a:pt x="1759" y="704"/>
                  </a:lnTo>
                  <a:lnTo>
                    <a:pt x="1759" y="703"/>
                  </a:lnTo>
                  <a:lnTo>
                    <a:pt x="1759" y="701"/>
                  </a:lnTo>
                  <a:lnTo>
                    <a:pt x="1759" y="699"/>
                  </a:lnTo>
                  <a:lnTo>
                    <a:pt x="1759" y="698"/>
                  </a:lnTo>
                  <a:lnTo>
                    <a:pt x="1760" y="696"/>
                  </a:lnTo>
                  <a:lnTo>
                    <a:pt x="1760" y="695"/>
                  </a:lnTo>
                  <a:lnTo>
                    <a:pt x="1760" y="693"/>
                  </a:lnTo>
                  <a:lnTo>
                    <a:pt x="1760" y="692"/>
                  </a:lnTo>
                  <a:lnTo>
                    <a:pt x="1760" y="690"/>
                  </a:lnTo>
                  <a:lnTo>
                    <a:pt x="1761" y="689"/>
                  </a:lnTo>
                  <a:lnTo>
                    <a:pt x="1761" y="687"/>
                  </a:lnTo>
                  <a:lnTo>
                    <a:pt x="1761" y="686"/>
                  </a:lnTo>
                  <a:lnTo>
                    <a:pt x="1761" y="684"/>
                  </a:lnTo>
                  <a:lnTo>
                    <a:pt x="1761" y="683"/>
                  </a:lnTo>
                  <a:lnTo>
                    <a:pt x="1761" y="682"/>
                  </a:lnTo>
                  <a:lnTo>
                    <a:pt x="1761" y="680"/>
                  </a:lnTo>
                  <a:lnTo>
                    <a:pt x="1762" y="679"/>
                  </a:lnTo>
                  <a:lnTo>
                    <a:pt x="1762" y="678"/>
                  </a:lnTo>
                  <a:lnTo>
                    <a:pt x="1762" y="677"/>
                  </a:lnTo>
                  <a:lnTo>
                    <a:pt x="1762" y="675"/>
                  </a:lnTo>
                  <a:lnTo>
                    <a:pt x="1763" y="674"/>
                  </a:lnTo>
                  <a:lnTo>
                    <a:pt x="1763" y="673"/>
                  </a:lnTo>
                  <a:lnTo>
                    <a:pt x="1763" y="672"/>
                  </a:lnTo>
                  <a:lnTo>
                    <a:pt x="1763" y="670"/>
                  </a:lnTo>
                  <a:lnTo>
                    <a:pt x="1763" y="669"/>
                  </a:lnTo>
                  <a:lnTo>
                    <a:pt x="1763" y="668"/>
                  </a:lnTo>
                  <a:lnTo>
                    <a:pt x="1763" y="667"/>
                  </a:lnTo>
                  <a:lnTo>
                    <a:pt x="1764" y="666"/>
                  </a:lnTo>
                  <a:lnTo>
                    <a:pt x="1764" y="665"/>
                  </a:lnTo>
                  <a:lnTo>
                    <a:pt x="1764" y="664"/>
                  </a:lnTo>
                  <a:lnTo>
                    <a:pt x="1764" y="663"/>
                  </a:lnTo>
                  <a:lnTo>
                    <a:pt x="1764" y="662"/>
                  </a:lnTo>
                  <a:lnTo>
                    <a:pt x="1764" y="661"/>
                  </a:lnTo>
                  <a:lnTo>
                    <a:pt x="1764" y="660"/>
                  </a:lnTo>
                  <a:lnTo>
                    <a:pt x="1765" y="659"/>
                  </a:lnTo>
                  <a:lnTo>
                    <a:pt x="1765" y="658"/>
                  </a:lnTo>
                  <a:lnTo>
                    <a:pt x="1765" y="657"/>
                  </a:lnTo>
                  <a:lnTo>
                    <a:pt x="1765" y="657"/>
                  </a:lnTo>
                  <a:lnTo>
                    <a:pt x="1765" y="656"/>
                  </a:lnTo>
                  <a:lnTo>
                    <a:pt x="1766" y="655"/>
                  </a:lnTo>
                  <a:lnTo>
                    <a:pt x="1766" y="654"/>
                  </a:lnTo>
                  <a:lnTo>
                    <a:pt x="1766" y="654"/>
                  </a:lnTo>
                  <a:lnTo>
                    <a:pt x="1766" y="653"/>
                  </a:lnTo>
                  <a:lnTo>
                    <a:pt x="1766" y="652"/>
                  </a:lnTo>
                  <a:lnTo>
                    <a:pt x="1766" y="651"/>
                  </a:lnTo>
                  <a:lnTo>
                    <a:pt x="1766" y="651"/>
                  </a:lnTo>
                  <a:lnTo>
                    <a:pt x="1767" y="650"/>
                  </a:lnTo>
                  <a:lnTo>
                    <a:pt x="1767" y="649"/>
                  </a:lnTo>
                  <a:lnTo>
                    <a:pt x="1767" y="649"/>
                  </a:lnTo>
                  <a:lnTo>
                    <a:pt x="1767" y="648"/>
                  </a:lnTo>
                  <a:lnTo>
                    <a:pt x="1768" y="647"/>
                  </a:lnTo>
                  <a:lnTo>
                    <a:pt x="1768" y="647"/>
                  </a:lnTo>
                  <a:lnTo>
                    <a:pt x="1768" y="647"/>
                  </a:lnTo>
                  <a:lnTo>
                    <a:pt x="1768" y="646"/>
                  </a:lnTo>
                  <a:lnTo>
                    <a:pt x="1768" y="646"/>
                  </a:lnTo>
                  <a:lnTo>
                    <a:pt x="1768" y="645"/>
                  </a:lnTo>
                  <a:lnTo>
                    <a:pt x="1768" y="645"/>
                  </a:lnTo>
                  <a:lnTo>
                    <a:pt x="1769" y="644"/>
                  </a:lnTo>
                  <a:lnTo>
                    <a:pt x="1769" y="644"/>
                  </a:lnTo>
                  <a:lnTo>
                    <a:pt x="1769" y="644"/>
                  </a:lnTo>
                  <a:lnTo>
                    <a:pt x="1769" y="643"/>
                  </a:lnTo>
                  <a:lnTo>
                    <a:pt x="1769" y="643"/>
                  </a:lnTo>
                  <a:lnTo>
                    <a:pt x="1769" y="642"/>
                  </a:lnTo>
                  <a:lnTo>
                    <a:pt x="1769" y="642"/>
                  </a:lnTo>
                  <a:lnTo>
                    <a:pt x="1770" y="642"/>
                  </a:lnTo>
                  <a:lnTo>
                    <a:pt x="1770" y="642"/>
                  </a:lnTo>
                  <a:lnTo>
                    <a:pt x="1770" y="642"/>
                  </a:lnTo>
                  <a:lnTo>
                    <a:pt x="1770" y="642"/>
                  </a:lnTo>
                  <a:lnTo>
                    <a:pt x="1770" y="641"/>
                  </a:lnTo>
                  <a:lnTo>
                    <a:pt x="1771" y="641"/>
                  </a:lnTo>
                  <a:lnTo>
                    <a:pt x="1771" y="641"/>
                  </a:lnTo>
                  <a:lnTo>
                    <a:pt x="1771" y="641"/>
                  </a:lnTo>
                  <a:lnTo>
                    <a:pt x="1771" y="641"/>
                  </a:lnTo>
                  <a:lnTo>
                    <a:pt x="1771" y="641"/>
                  </a:lnTo>
                  <a:lnTo>
                    <a:pt x="1771" y="641"/>
                  </a:lnTo>
                  <a:lnTo>
                    <a:pt x="1771" y="641"/>
                  </a:lnTo>
                  <a:lnTo>
                    <a:pt x="1772" y="641"/>
                  </a:lnTo>
                  <a:lnTo>
                    <a:pt x="1772" y="641"/>
                  </a:lnTo>
                  <a:lnTo>
                    <a:pt x="1772" y="641"/>
                  </a:lnTo>
                  <a:lnTo>
                    <a:pt x="1772" y="641"/>
                  </a:lnTo>
                  <a:lnTo>
                    <a:pt x="1773" y="641"/>
                  </a:lnTo>
                  <a:lnTo>
                    <a:pt x="1773" y="641"/>
                  </a:lnTo>
                  <a:lnTo>
                    <a:pt x="1773" y="641"/>
                  </a:lnTo>
                  <a:lnTo>
                    <a:pt x="1773" y="642"/>
                  </a:lnTo>
                  <a:lnTo>
                    <a:pt x="1773" y="642"/>
                  </a:lnTo>
                  <a:lnTo>
                    <a:pt x="1773" y="642"/>
                  </a:lnTo>
                  <a:lnTo>
                    <a:pt x="1773" y="642"/>
                  </a:lnTo>
                  <a:lnTo>
                    <a:pt x="1774" y="642"/>
                  </a:lnTo>
                  <a:lnTo>
                    <a:pt x="1774" y="643"/>
                  </a:lnTo>
                  <a:lnTo>
                    <a:pt x="1774" y="643"/>
                  </a:lnTo>
                  <a:lnTo>
                    <a:pt x="1774" y="643"/>
                  </a:lnTo>
                  <a:lnTo>
                    <a:pt x="1774" y="644"/>
                  </a:lnTo>
                  <a:lnTo>
                    <a:pt x="1774" y="644"/>
                  </a:lnTo>
                  <a:lnTo>
                    <a:pt x="1774" y="644"/>
                  </a:lnTo>
                  <a:lnTo>
                    <a:pt x="1775" y="645"/>
                  </a:lnTo>
                  <a:lnTo>
                    <a:pt x="1775" y="645"/>
                  </a:lnTo>
                  <a:lnTo>
                    <a:pt x="1775" y="646"/>
                  </a:lnTo>
                  <a:lnTo>
                    <a:pt x="1775" y="646"/>
                  </a:lnTo>
                  <a:lnTo>
                    <a:pt x="1775" y="647"/>
                  </a:lnTo>
                  <a:lnTo>
                    <a:pt x="1776" y="647"/>
                  </a:lnTo>
                  <a:lnTo>
                    <a:pt x="1776" y="647"/>
                  </a:lnTo>
                  <a:lnTo>
                    <a:pt x="1776" y="648"/>
                  </a:lnTo>
                  <a:lnTo>
                    <a:pt x="1776" y="649"/>
                  </a:lnTo>
                  <a:lnTo>
                    <a:pt x="1776" y="649"/>
                  </a:lnTo>
                  <a:lnTo>
                    <a:pt x="1776" y="650"/>
                  </a:lnTo>
                  <a:lnTo>
                    <a:pt x="1776" y="651"/>
                  </a:lnTo>
                  <a:lnTo>
                    <a:pt x="1777" y="651"/>
                  </a:lnTo>
                  <a:lnTo>
                    <a:pt x="1777" y="652"/>
                  </a:lnTo>
                  <a:lnTo>
                    <a:pt x="1777" y="652"/>
                  </a:lnTo>
                  <a:lnTo>
                    <a:pt x="1777" y="653"/>
                  </a:lnTo>
                  <a:lnTo>
                    <a:pt x="1777" y="654"/>
                  </a:lnTo>
                  <a:lnTo>
                    <a:pt x="1777" y="654"/>
                  </a:lnTo>
                  <a:lnTo>
                    <a:pt x="1777" y="655"/>
                  </a:lnTo>
                  <a:lnTo>
                    <a:pt x="1778" y="656"/>
                  </a:lnTo>
                  <a:lnTo>
                    <a:pt x="1778" y="657"/>
                  </a:lnTo>
                  <a:lnTo>
                    <a:pt x="1778" y="657"/>
                  </a:lnTo>
                  <a:lnTo>
                    <a:pt x="1778" y="659"/>
                  </a:lnTo>
                  <a:lnTo>
                    <a:pt x="1779" y="659"/>
                  </a:lnTo>
                  <a:lnTo>
                    <a:pt x="1779" y="660"/>
                  </a:lnTo>
                  <a:lnTo>
                    <a:pt x="1779" y="661"/>
                  </a:lnTo>
                  <a:lnTo>
                    <a:pt x="1779" y="662"/>
                  </a:lnTo>
                  <a:lnTo>
                    <a:pt x="1779" y="663"/>
                  </a:lnTo>
                  <a:lnTo>
                    <a:pt x="1779" y="664"/>
                  </a:lnTo>
                  <a:lnTo>
                    <a:pt x="1779" y="665"/>
                  </a:lnTo>
                  <a:lnTo>
                    <a:pt x="1780" y="666"/>
                  </a:lnTo>
                  <a:lnTo>
                    <a:pt x="1780" y="667"/>
                  </a:lnTo>
                  <a:lnTo>
                    <a:pt x="1780" y="668"/>
                  </a:lnTo>
                  <a:lnTo>
                    <a:pt x="1780" y="669"/>
                  </a:lnTo>
                  <a:lnTo>
                    <a:pt x="1780" y="670"/>
                  </a:lnTo>
                  <a:lnTo>
                    <a:pt x="1781" y="671"/>
                  </a:lnTo>
                  <a:lnTo>
                    <a:pt x="1781" y="672"/>
                  </a:lnTo>
                  <a:lnTo>
                    <a:pt x="1781" y="673"/>
                  </a:lnTo>
                  <a:lnTo>
                    <a:pt x="1781" y="674"/>
                  </a:lnTo>
                  <a:lnTo>
                    <a:pt x="1781" y="675"/>
                  </a:lnTo>
                  <a:lnTo>
                    <a:pt x="1781" y="677"/>
                  </a:lnTo>
                  <a:lnTo>
                    <a:pt x="1781" y="678"/>
                  </a:lnTo>
                  <a:lnTo>
                    <a:pt x="1782" y="679"/>
                  </a:lnTo>
                  <a:lnTo>
                    <a:pt x="1782" y="680"/>
                  </a:lnTo>
                  <a:lnTo>
                    <a:pt x="1782" y="681"/>
                  </a:lnTo>
                  <a:lnTo>
                    <a:pt x="1782" y="682"/>
                  </a:lnTo>
                  <a:lnTo>
                    <a:pt x="1782" y="684"/>
                  </a:lnTo>
                  <a:lnTo>
                    <a:pt x="1782" y="685"/>
                  </a:lnTo>
                  <a:lnTo>
                    <a:pt x="1783" y="686"/>
                  </a:lnTo>
                  <a:lnTo>
                    <a:pt x="1783" y="687"/>
                  </a:lnTo>
                  <a:lnTo>
                    <a:pt x="1783" y="689"/>
                  </a:lnTo>
                  <a:lnTo>
                    <a:pt x="1783" y="690"/>
                  </a:lnTo>
                  <a:lnTo>
                    <a:pt x="1783" y="692"/>
                  </a:lnTo>
                  <a:lnTo>
                    <a:pt x="1784" y="693"/>
                  </a:lnTo>
                  <a:lnTo>
                    <a:pt x="1784" y="694"/>
                  </a:lnTo>
                  <a:lnTo>
                    <a:pt x="1784" y="696"/>
                  </a:lnTo>
                  <a:lnTo>
                    <a:pt x="1784" y="697"/>
                  </a:lnTo>
                  <a:lnTo>
                    <a:pt x="1784" y="698"/>
                  </a:lnTo>
                  <a:lnTo>
                    <a:pt x="1784" y="700"/>
                  </a:lnTo>
                  <a:lnTo>
                    <a:pt x="1784" y="701"/>
                  </a:lnTo>
                  <a:lnTo>
                    <a:pt x="1785" y="703"/>
                  </a:lnTo>
                  <a:lnTo>
                    <a:pt x="1785" y="704"/>
                  </a:lnTo>
                  <a:lnTo>
                    <a:pt x="1785" y="706"/>
                  </a:lnTo>
                  <a:lnTo>
                    <a:pt x="1785" y="707"/>
                  </a:lnTo>
                  <a:lnTo>
                    <a:pt x="1785" y="709"/>
                  </a:lnTo>
                  <a:lnTo>
                    <a:pt x="1786" y="710"/>
                  </a:lnTo>
                  <a:lnTo>
                    <a:pt x="1786" y="712"/>
                  </a:lnTo>
                  <a:lnTo>
                    <a:pt x="1786" y="713"/>
                  </a:lnTo>
                  <a:lnTo>
                    <a:pt x="1786" y="715"/>
                  </a:lnTo>
                  <a:lnTo>
                    <a:pt x="1786" y="716"/>
                  </a:lnTo>
                  <a:lnTo>
                    <a:pt x="1786" y="718"/>
                  </a:lnTo>
                  <a:lnTo>
                    <a:pt x="1787" y="720"/>
                  </a:lnTo>
                  <a:lnTo>
                    <a:pt x="1787" y="721"/>
                  </a:lnTo>
                  <a:lnTo>
                    <a:pt x="1787" y="723"/>
                  </a:lnTo>
                  <a:lnTo>
                    <a:pt x="1787" y="725"/>
                  </a:lnTo>
                  <a:lnTo>
                    <a:pt x="1787" y="726"/>
                  </a:lnTo>
                  <a:lnTo>
                    <a:pt x="1787" y="728"/>
                  </a:lnTo>
                  <a:lnTo>
                    <a:pt x="1787" y="730"/>
                  </a:lnTo>
                  <a:lnTo>
                    <a:pt x="1788" y="731"/>
                  </a:lnTo>
                  <a:lnTo>
                    <a:pt x="1788" y="733"/>
                  </a:lnTo>
                  <a:lnTo>
                    <a:pt x="1788" y="735"/>
                  </a:lnTo>
                  <a:lnTo>
                    <a:pt x="1788" y="737"/>
                  </a:lnTo>
                  <a:lnTo>
                    <a:pt x="1788" y="738"/>
                  </a:lnTo>
                  <a:lnTo>
                    <a:pt x="1789" y="740"/>
                  </a:lnTo>
                  <a:lnTo>
                    <a:pt x="1789" y="742"/>
                  </a:lnTo>
                  <a:lnTo>
                    <a:pt x="1789" y="744"/>
                  </a:lnTo>
                  <a:lnTo>
                    <a:pt x="1789" y="746"/>
                  </a:lnTo>
                  <a:lnTo>
                    <a:pt x="1789" y="748"/>
                  </a:lnTo>
                  <a:lnTo>
                    <a:pt x="1789" y="749"/>
                  </a:lnTo>
                  <a:lnTo>
                    <a:pt x="1789" y="751"/>
                  </a:lnTo>
                  <a:lnTo>
                    <a:pt x="1790" y="753"/>
                  </a:lnTo>
                  <a:lnTo>
                    <a:pt x="1790" y="755"/>
                  </a:lnTo>
                  <a:lnTo>
                    <a:pt x="1790" y="757"/>
                  </a:lnTo>
                  <a:lnTo>
                    <a:pt x="1790" y="759"/>
                  </a:lnTo>
                  <a:lnTo>
                    <a:pt x="1790" y="760"/>
                  </a:lnTo>
                  <a:lnTo>
                    <a:pt x="1791" y="762"/>
                  </a:lnTo>
                  <a:lnTo>
                    <a:pt x="1791" y="764"/>
                  </a:lnTo>
                  <a:lnTo>
                    <a:pt x="1791" y="766"/>
                  </a:lnTo>
                  <a:lnTo>
                    <a:pt x="1791" y="768"/>
                  </a:lnTo>
                  <a:lnTo>
                    <a:pt x="1791" y="770"/>
                  </a:lnTo>
                  <a:lnTo>
                    <a:pt x="1791" y="772"/>
                  </a:lnTo>
                  <a:lnTo>
                    <a:pt x="1792" y="774"/>
                  </a:lnTo>
                  <a:lnTo>
                    <a:pt x="1792" y="776"/>
                  </a:lnTo>
                  <a:lnTo>
                    <a:pt x="1792" y="778"/>
                  </a:lnTo>
                  <a:lnTo>
                    <a:pt x="1792" y="780"/>
                  </a:lnTo>
                  <a:lnTo>
                    <a:pt x="1792" y="782"/>
                  </a:lnTo>
                  <a:lnTo>
                    <a:pt x="1792" y="784"/>
                  </a:lnTo>
                  <a:lnTo>
                    <a:pt x="1792" y="786"/>
                  </a:lnTo>
                  <a:lnTo>
                    <a:pt x="1793" y="788"/>
                  </a:lnTo>
                  <a:lnTo>
                    <a:pt x="1793" y="790"/>
                  </a:lnTo>
                  <a:lnTo>
                    <a:pt x="1793" y="792"/>
                  </a:lnTo>
                  <a:lnTo>
                    <a:pt x="1793" y="794"/>
                  </a:lnTo>
                  <a:lnTo>
                    <a:pt x="1793" y="796"/>
                  </a:lnTo>
                  <a:lnTo>
                    <a:pt x="1794" y="798"/>
                  </a:lnTo>
                  <a:lnTo>
                    <a:pt x="1794" y="800"/>
                  </a:lnTo>
                  <a:lnTo>
                    <a:pt x="1794" y="802"/>
                  </a:lnTo>
                  <a:lnTo>
                    <a:pt x="1794" y="804"/>
                  </a:lnTo>
                  <a:lnTo>
                    <a:pt x="1794" y="806"/>
                  </a:lnTo>
                  <a:lnTo>
                    <a:pt x="1794" y="808"/>
                  </a:lnTo>
                  <a:lnTo>
                    <a:pt x="1794" y="810"/>
                  </a:lnTo>
                  <a:lnTo>
                    <a:pt x="1795" y="812"/>
                  </a:lnTo>
                  <a:lnTo>
                    <a:pt x="1795" y="815"/>
                  </a:lnTo>
                  <a:lnTo>
                    <a:pt x="1795" y="817"/>
                  </a:lnTo>
                  <a:lnTo>
                    <a:pt x="1795" y="819"/>
                  </a:lnTo>
                  <a:lnTo>
                    <a:pt x="1796" y="821"/>
                  </a:lnTo>
                  <a:lnTo>
                    <a:pt x="1796" y="823"/>
                  </a:lnTo>
                  <a:lnTo>
                    <a:pt x="1796" y="825"/>
                  </a:lnTo>
                  <a:lnTo>
                    <a:pt x="1796" y="827"/>
                  </a:lnTo>
                  <a:lnTo>
                    <a:pt x="1796" y="830"/>
                  </a:lnTo>
                  <a:lnTo>
                    <a:pt x="1796" y="831"/>
                  </a:lnTo>
                  <a:lnTo>
                    <a:pt x="1796" y="834"/>
                  </a:lnTo>
                  <a:lnTo>
                    <a:pt x="1797" y="836"/>
                  </a:lnTo>
                  <a:lnTo>
                    <a:pt x="1797" y="838"/>
                  </a:lnTo>
                  <a:lnTo>
                    <a:pt x="1797" y="840"/>
                  </a:lnTo>
                  <a:lnTo>
                    <a:pt x="1797" y="842"/>
                  </a:lnTo>
                  <a:lnTo>
                    <a:pt x="1797" y="845"/>
                  </a:lnTo>
                  <a:lnTo>
                    <a:pt x="1797" y="847"/>
                  </a:lnTo>
                  <a:lnTo>
                    <a:pt x="1797" y="849"/>
                  </a:lnTo>
                  <a:lnTo>
                    <a:pt x="1798" y="851"/>
                  </a:lnTo>
                  <a:lnTo>
                    <a:pt x="1798" y="853"/>
                  </a:lnTo>
                  <a:lnTo>
                    <a:pt x="1798" y="856"/>
                  </a:lnTo>
                  <a:lnTo>
                    <a:pt x="1798" y="858"/>
                  </a:lnTo>
                  <a:lnTo>
                    <a:pt x="1798" y="860"/>
                  </a:lnTo>
                  <a:lnTo>
                    <a:pt x="1799" y="862"/>
                  </a:lnTo>
                  <a:lnTo>
                    <a:pt x="1799" y="864"/>
                  </a:lnTo>
                  <a:lnTo>
                    <a:pt x="1799" y="866"/>
                  </a:lnTo>
                  <a:lnTo>
                    <a:pt x="1799" y="869"/>
                  </a:lnTo>
                  <a:lnTo>
                    <a:pt x="1799" y="871"/>
                  </a:lnTo>
                  <a:lnTo>
                    <a:pt x="1799" y="873"/>
                  </a:lnTo>
                  <a:lnTo>
                    <a:pt x="1799" y="875"/>
                  </a:lnTo>
                  <a:lnTo>
                    <a:pt x="1800" y="877"/>
                  </a:lnTo>
                  <a:lnTo>
                    <a:pt x="1800" y="880"/>
                  </a:lnTo>
                  <a:lnTo>
                    <a:pt x="1800" y="882"/>
                  </a:lnTo>
                  <a:lnTo>
                    <a:pt x="1800" y="884"/>
                  </a:lnTo>
                  <a:lnTo>
                    <a:pt x="1801" y="886"/>
                  </a:lnTo>
                  <a:lnTo>
                    <a:pt x="1801" y="889"/>
                  </a:lnTo>
                  <a:lnTo>
                    <a:pt x="1801" y="891"/>
                  </a:lnTo>
                  <a:lnTo>
                    <a:pt x="1801" y="893"/>
                  </a:lnTo>
                  <a:lnTo>
                    <a:pt x="1801" y="896"/>
                  </a:lnTo>
                  <a:lnTo>
                    <a:pt x="1801" y="897"/>
                  </a:lnTo>
                  <a:lnTo>
                    <a:pt x="1801" y="900"/>
                  </a:lnTo>
                  <a:lnTo>
                    <a:pt x="1802" y="902"/>
                  </a:lnTo>
                  <a:lnTo>
                    <a:pt x="1802" y="904"/>
                  </a:lnTo>
                  <a:lnTo>
                    <a:pt x="1802" y="907"/>
                  </a:lnTo>
                  <a:lnTo>
                    <a:pt x="1802" y="909"/>
                  </a:lnTo>
                  <a:lnTo>
                    <a:pt x="1802" y="911"/>
                  </a:lnTo>
                  <a:lnTo>
                    <a:pt x="1802" y="913"/>
                  </a:lnTo>
                  <a:lnTo>
                    <a:pt x="1802" y="915"/>
                  </a:lnTo>
                  <a:lnTo>
                    <a:pt x="1803" y="918"/>
                  </a:lnTo>
                  <a:lnTo>
                    <a:pt x="1803" y="920"/>
                  </a:lnTo>
                  <a:lnTo>
                    <a:pt x="1803" y="922"/>
                  </a:lnTo>
                  <a:lnTo>
                    <a:pt x="1803" y="924"/>
                  </a:lnTo>
                  <a:lnTo>
                    <a:pt x="1803" y="927"/>
                  </a:lnTo>
                  <a:lnTo>
                    <a:pt x="1804" y="929"/>
                  </a:lnTo>
                  <a:lnTo>
                    <a:pt x="1804" y="931"/>
                  </a:lnTo>
                  <a:lnTo>
                    <a:pt x="1804" y="933"/>
                  </a:lnTo>
                  <a:lnTo>
                    <a:pt x="1804" y="935"/>
                  </a:lnTo>
                  <a:lnTo>
                    <a:pt x="1804" y="938"/>
                  </a:lnTo>
                  <a:lnTo>
                    <a:pt x="1804" y="940"/>
                  </a:lnTo>
                  <a:lnTo>
                    <a:pt x="1804" y="942"/>
                  </a:lnTo>
                  <a:lnTo>
                    <a:pt x="1805" y="944"/>
                  </a:lnTo>
                  <a:lnTo>
                    <a:pt x="1805" y="946"/>
                  </a:lnTo>
                  <a:lnTo>
                    <a:pt x="1805" y="949"/>
                  </a:lnTo>
                  <a:lnTo>
                    <a:pt x="1805" y="951"/>
                  </a:lnTo>
                  <a:lnTo>
                    <a:pt x="1806" y="953"/>
                  </a:lnTo>
                  <a:lnTo>
                    <a:pt x="1806" y="955"/>
                  </a:lnTo>
                  <a:lnTo>
                    <a:pt x="1806" y="958"/>
                  </a:lnTo>
                  <a:lnTo>
                    <a:pt x="1806" y="960"/>
                  </a:lnTo>
                  <a:lnTo>
                    <a:pt x="1806" y="962"/>
                  </a:lnTo>
                  <a:lnTo>
                    <a:pt x="1806" y="964"/>
                  </a:lnTo>
                  <a:lnTo>
                    <a:pt x="1806" y="966"/>
                  </a:lnTo>
                  <a:lnTo>
                    <a:pt x="1807" y="968"/>
                  </a:lnTo>
                  <a:lnTo>
                    <a:pt x="1807" y="971"/>
                  </a:lnTo>
                  <a:lnTo>
                    <a:pt x="1807" y="973"/>
                  </a:lnTo>
                  <a:lnTo>
                    <a:pt x="1807" y="975"/>
                  </a:lnTo>
                  <a:lnTo>
                    <a:pt x="1807" y="977"/>
                  </a:lnTo>
                  <a:lnTo>
                    <a:pt x="1807" y="979"/>
                  </a:lnTo>
                  <a:lnTo>
                    <a:pt x="1807" y="981"/>
                  </a:lnTo>
                  <a:lnTo>
                    <a:pt x="1808" y="984"/>
                  </a:lnTo>
                  <a:lnTo>
                    <a:pt x="1808" y="986"/>
                  </a:lnTo>
                  <a:lnTo>
                    <a:pt x="1808" y="988"/>
                  </a:lnTo>
                  <a:lnTo>
                    <a:pt x="1808" y="990"/>
                  </a:lnTo>
                  <a:lnTo>
                    <a:pt x="1808" y="992"/>
                  </a:lnTo>
                  <a:lnTo>
                    <a:pt x="1809" y="994"/>
                  </a:lnTo>
                  <a:lnTo>
                    <a:pt x="1809" y="996"/>
                  </a:lnTo>
                  <a:lnTo>
                    <a:pt x="1809" y="998"/>
                  </a:lnTo>
                  <a:lnTo>
                    <a:pt x="1809" y="1001"/>
                  </a:lnTo>
                  <a:lnTo>
                    <a:pt x="1809" y="1002"/>
                  </a:lnTo>
                  <a:lnTo>
                    <a:pt x="1809" y="1005"/>
                  </a:lnTo>
                  <a:lnTo>
                    <a:pt x="1809" y="1007"/>
                  </a:lnTo>
                  <a:lnTo>
                    <a:pt x="1810" y="1009"/>
                  </a:lnTo>
                  <a:lnTo>
                    <a:pt x="1810" y="1011"/>
                  </a:lnTo>
                  <a:lnTo>
                    <a:pt x="1810" y="1013"/>
                  </a:lnTo>
                  <a:lnTo>
                    <a:pt x="1810" y="1015"/>
                  </a:lnTo>
                  <a:lnTo>
                    <a:pt x="1810" y="1017"/>
                  </a:lnTo>
                  <a:lnTo>
                    <a:pt x="1810" y="1019"/>
                  </a:lnTo>
                  <a:lnTo>
                    <a:pt x="1810" y="1021"/>
                  </a:lnTo>
                  <a:lnTo>
                    <a:pt x="1811" y="1023"/>
                  </a:lnTo>
                  <a:lnTo>
                    <a:pt x="1811" y="1025"/>
                  </a:lnTo>
                  <a:lnTo>
                    <a:pt x="1811" y="1027"/>
                  </a:lnTo>
                  <a:lnTo>
                    <a:pt x="1811" y="1029"/>
                  </a:lnTo>
                  <a:lnTo>
                    <a:pt x="1812" y="1031"/>
                  </a:lnTo>
                  <a:lnTo>
                    <a:pt x="1812" y="1033"/>
                  </a:lnTo>
                  <a:lnTo>
                    <a:pt x="1812" y="1035"/>
                  </a:lnTo>
                  <a:lnTo>
                    <a:pt x="1812" y="1037"/>
                  </a:lnTo>
                  <a:lnTo>
                    <a:pt x="1812" y="1039"/>
                  </a:lnTo>
                  <a:lnTo>
                    <a:pt x="1812" y="1041"/>
                  </a:lnTo>
                  <a:lnTo>
                    <a:pt x="1812" y="1043"/>
                  </a:lnTo>
                  <a:lnTo>
                    <a:pt x="1813" y="1045"/>
                  </a:lnTo>
                  <a:lnTo>
                    <a:pt x="1813" y="1047"/>
                  </a:lnTo>
                  <a:lnTo>
                    <a:pt x="1813" y="1049"/>
                  </a:lnTo>
                  <a:lnTo>
                    <a:pt x="1813" y="1051"/>
                  </a:lnTo>
                  <a:lnTo>
                    <a:pt x="1813" y="1053"/>
                  </a:lnTo>
                  <a:lnTo>
                    <a:pt x="1814" y="1055"/>
                  </a:lnTo>
                  <a:lnTo>
                    <a:pt x="1814" y="1057"/>
                  </a:lnTo>
                  <a:lnTo>
                    <a:pt x="1814" y="1058"/>
                  </a:lnTo>
                  <a:lnTo>
                    <a:pt x="1814" y="1060"/>
                  </a:lnTo>
                  <a:lnTo>
                    <a:pt x="1814" y="1062"/>
                  </a:lnTo>
                  <a:lnTo>
                    <a:pt x="1814" y="1064"/>
                  </a:lnTo>
                  <a:lnTo>
                    <a:pt x="1814" y="1066"/>
                  </a:lnTo>
                  <a:lnTo>
                    <a:pt x="1815" y="1068"/>
                  </a:lnTo>
                  <a:lnTo>
                    <a:pt x="1815" y="1070"/>
                  </a:lnTo>
                  <a:lnTo>
                    <a:pt x="1815" y="1071"/>
                  </a:lnTo>
                  <a:lnTo>
                    <a:pt x="1815" y="1073"/>
                  </a:lnTo>
                  <a:lnTo>
                    <a:pt x="1815" y="1075"/>
                  </a:lnTo>
                  <a:lnTo>
                    <a:pt x="1815" y="1077"/>
                  </a:lnTo>
                  <a:lnTo>
                    <a:pt x="1816" y="1078"/>
                  </a:lnTo>
                  <a:lnTo>
                    <a:pt x="1816" y="1080"/>
                  </a:lnTo>
                  <a:lnTo>
                    <a:pt x="1816" y="1082"/>
                  </a:lnTo>
                  <a:lnTo>
                    <a:pt x="1816" y="1084"/>
                  </a:lnTo>
                  <a:lnTo>
                    <a:pt x="1816" y="1086"/>
                  </a:lnTo>
                  <a:lnTo>
                    <a:pt x="1817" y="1087"/>
                  </a:lnTo>
                  <a:lnTo>
                    <a:pt x="1817" y="1089"/>
                  </a:lnTo>
                  <a:lnTo>
                    <a:pt x="1817" y="1091"/>
                  </a:lnTo>
                  <a:lnTo>
                    <a:pt x="1817" y="1093"/>
                  </a:lnTo>
                  <a:lnTo>
                    <a:pt x="1817" y="1094"/>
                  </a:lnTo>
                  <a:lnTo>
                    <a:pt x="1817" y="1096"/>
                  </a:lnTo>
                  <a:lnTo>
                    <a:pt x="1817" y="1098"/>
                  </a:lnTo>
                  <a:lnTo>
                    <a:pt x="1818" y="1099"/>
                  </a:lnTo>
                  <a:lnTo>
                    <a:pt x="1818" y="1101"/>
                  </a:lnTo>
                  <a:lnTo>
                    <a:pt x="1818" y="1103"/>
                  </a:lnTo>
                  <a:lnTo>
                    <a:pt x="1818" y="1104"/>
                  </a:lnTo>
                  <a:lnTo>
                    <a:pt x="1818" y="1106"/>
                  </a:lnTo>
                  <a:lnTo>
                    <a:pt x="1819" y="1107"/>
                  </a:lnTo>
                  <a:lnTo>
                    <a:pt x="1819" y="1109"/>
                  </a:lnTo>
                  <a:lnTo>
                    <a:pt x="1819" y="1110"/>
                  </a:lnTo>
                  <a:lnTo>
                    <a:pt x="1819" y="1112"/>
                  </a:lnTo>
                  <a:lnTo>
                    <a:pt x="1819" y="1114"/>
                  </a:lnTo>
                  <a:lnTo>
                    <a:pt x="1819" y="1115"/>
                  </a:lnTo>
                  <a:lnTo>
                    <a:pt x="1820" y="1117"/>
                  </a:lnTo>
                  <a:lnTo>
                    <a:pt x="1820" y="1118"/>
                  </a:lnTo>
                  <a:lnTo>
                    <a:pt x="1820" y="1119"/>
                  </a:lnTo>
                  <a:lnTo>
                    <a:pt x="1820" y="1121"/>
                  </a:lnTo>
                  <a:lnTo>
                    <a:pt x="1820" y="1122"/>
                  </a:lnTo>
                  <a:lnTo>
                    <a:pt x="1820" y="1124"/>
                  </a:lnTo>
                  <a:lnTo>
                    <a:pt x="1820" y="1126"/>
                  </a:lnTo>
                  <a:lnTo>
                    <a:pt x="1821" y="1127"/>
                  </a:lnTo>
                  <a:lnTo>
                    <a:pt x="1821" y="1128"/>
                  </a:lnTo>
                  <a:lnTo>
                    <a:pt x="1821" y="1130"/>
                  </a:lnTo>
                  <a:lnTo>
                    <a:pt x="1821" y="1131"/>
                  </a:lnTo>
                  <a:lnTo>
                    <a:pt x="1821" y="1132"/>
                  </a:lnTo>
                  <a:lnTo>
                    <a:pt x="1822" y="1134"/>
                  </a:lnTo>
                  <a:lnTo>
                    <a:pt x="1822" y="1135"/>
                  </a:lnTo>
                  <a:lnTo>
                    <a:pt x="1822" y="1137"/>
                  </a:lnTo>
                  <a:lnTo>
                    <a:pt x="1822" y="1138"/>
                  </a:lnTo>
                  <a:lnTo>
                    <a:pt x="1822" y="1139"/>
                  </a:lnTo>
                  <a:lnTo>
                    <a:pt x="1822" y="1141"/>
                  </a:lnTo>
                  <a:lnTo>
                    <a:pt x="1822" y="1142"/>
                  </a:lnTo>
                  <a:lnTo>
                    <a:pt x="1823" y="1143"/>
                  </a:lnTo>
                  <a:lnTo>
                    <a:pt x="1823" y="1145"/>
                  </a:lnTo>
                  <a:lnTo>
                    <a:pt x="1823" y="1146"/>
                  </a:lnTo>
                  <a:lnTo>
                    <a:pt x="1823" y="1147"/>
                  </a:lnTo>
                  <a:lnTo>
                    <a:pt x="1824" y="1148"/>
                  </a:lnTo>
                  <a:lnTo>
                    <a:pt x="1824" y="1150"/>
                  </a:lnTo>
                  <a:lnTo>
                    <a:pt x="1824" y="1151"/>
                  </a:lnTo>
                  <a:lnTo>
                    <a:pt x="1824" y="1152"/>
                  </a:lnTo>
                  <a:lnTo>
                    <a:pt x="1824" y="1153"/>
                  </a:lnTo>
                  <a:lnTo>
                    <a:pt x="1824" y="1154"/>
                  </a:lnTo>
                  <a:lnTo>
                    <a:pt x="1824" y="1155"/>
                  </a:lnTo>
                  <a:lnTo>
                    <a:pt x="1825" y="1157"/>
                  </a:lnTo>
                  <a:lnTo>
                    <a:pt x="1825" y="1158"/>
                  </a:lnTo>
                  <a:lnTo>
                    <a:pt x="1825" y="1159"/>
                  </a:lnTo>
                  <a:lnTo>
                    <a:pt x="1825" y="1160"/>
                  </a:lnTo>
                  <a:lnTo>
                    <a:pt x="1825" y="1161"/>
                  </a:lnTo>
                  <a:lnTo>
                    <a:pt x="1825" y="1162"/>
                  </a:lnTo>
                  <a:lnTo>
                    <a:pt x="1825" y="1163"/>
                  </a:lnTo>
                  <a:lnTo>
                    <a:pt x="1826" y="1164"/>
                  </a:lnTo>
                  <a:lnTo>
                    <a:pt x="1826" y="1165"/>
                  </a:lnTo>
                  <a:lnTo>
                    <a:pt x="1826" y="1167"/>
                  </a:lnTo>
                  <a:lnTo>
                    <a:pt x="1826" y="1167"/>
                  </a:lnTo>
                  <a:lnTo>
                    <a:pt x="1826" y="1168"/>
                  </a:lnTo>
                  <a:lnTo>
                    <a:pt x="1827" y="1169"/>
                  </a:lnTo>
                  <a:lnTo>
                    <a:pt x="1827" y="1170"/>
                  </a:lnTo>
                  <a:lnTo>
                    <a:pt x="1827" y="1171"/>
                  </a:lnTo>
                  <a:lnTo>
                    <a:pt x="1827" y="1172"/>
                  </a:lnTo>
                  <a:lnTo>
                    <a:pt x="1827" y="1173"/>
                  </a:lnTo>
                  <a:lnTo>
                    <a:pt x="1827" y="1174"/>
                  </a:lnTo>
                  <a:lnTo>
                    <a:pt x="1827" y="1175"/>
                  </a:lnTo>
                  <a:lnTo>
                    <a:pt x="1828" y="1176"/>
                  </a:lnTo>
                  <a:lnTo>
                    <a:pt x="1828" y="1177"/>
                  </a:lnTo>
                  <a:lnTo>
                    <a:pt x="1828" y="1178"/>
                  </a:lnTo>
                  <a:lnTo>
                    <a:pt x="1828" y="1178"/>
                  </a:lnTo>
                  <a:lnTo>
                    <a:pt x="1829" y="1179"/>
                  </a:lnTo>
                  <a:lnTo>
                    <a:pt x="1829" y="1180"/>
                  </a:lnTo>
                  <a:lnTo>
                    <a:pt x="1829" y="1181"/>
                  </a:lnTo>
                  <a:lnTo>
                    <a:pt x="1829" y="1182"/>
                  </a:lnTo>
                  <a:lnTo>
                    <a:pt x="1829" y="1183"/>
                  </a:lnTo>
                  <a:lnTo>
                    <a:pt x="1829" y="1183"/>
                  </a:lnTo>
                  <a:lnTo>
                    <a:pt x="1829" y="1184"/>
                  </a:lnTo>
                  <a:lnTo>
                    <a:pt x="1830" y="1185"/>
                  </a:lnTo>
                  <a:lnTo>
                    <a:pt x="1830" y="1185"/>
                  </a:lnTo>
                  <a:lnTo>
                    <a:pt x="1830" y="1186"/>
                  </a:lnTo>
                  <a:lnTo>
                    <a:pt x="1830" y="1187"/>
                  </a:lnTo>
                  <a:lnTo>
                    <a:pt x="1830" y="1188"/>
                  </a:lnTo>
                  <a:lnTo>
                    <a:pt x="1830" y="1188"/>
                  </a:lnTo>
                  <a:lnTo>
                    <a:pt x="1830" y="1189"/>
                  </a:lnTo>
                  <a:lnTo>
                    <a:pt x="1831" y="1190"/>
                  </a:lnTo>
                  <a:lnTo>
                    <a:pt x="1831" y="1190"/>
                  </a:lnTo>
                  <a:lnTo>
                    <a:pt x="1831" y="1191"/>
                  </a:lnTo>
                  <a:lnTo>
                    <a:pt x="1831" y="1191"/>
                  </a:lnTo>
                  <a:lnTo>
                    <a:pt x="1831" y="1192"/>
                  </a:lnTo>
                  <a:lnTo>
                    <a:pt x="1832" y="1193"/>
                  </a:lnTo>
                  <a:lnTo>
                    <a:pt x="1832" y="1193"/>
                  </a:lnTo>
                  <a:lnTo>
                    <a:pt x="1832" y="1193"/>
                  </a:lnTo>
                  <a:lnTo>
                    <a:pt x="1832" y="1194"/>
                  </a:lnTo>
                  <a:lnTo>
                    <a:pt x="1832" y="1195"/>
                  </a:lnTo>
                  <a:lnTo>
                    <a:pt x="1832" y="1195"/>
                  </a:lnTo>
                  <a:lnTo>
                    <a:pt x="1832" y="1196"/>
                  </a:lnTo>
                  <a:lnTo>
                    <a:pt x="1833" y="1196"/>
                  </a:lnTo>
                  <a:lnTo>
                    <a:pt x="1833" y="1196"/>
                  </a:lnTo>
                  <a:lnTo>
                    <a:pt x="1833" y="1197"/>
                  </a:lnTo>
                  <a:lnTo>
                    <a:pt x="1833" y="1197"/>
                  </a:lnTo>
                  <a:lnTo>
                    <a:pt x="1834" y="1198"/>
                  </a:lnTo>
                  <a:lnTo>
                    <a:pt x="1834" y="1198"/>
                  </a:lnTo>
                  <a:lnTo>
                    <a:pt x="1834" y="1198"/>
                  </a:lnTo>
                  <a:lnTo>
                    <a:pt x="1834" y="1199"/>
                  </a:lnTo>
                  <a:lnTo>
                    <a:pt x="1834" y="1199"/>
                  </a:lnTo>
                  <a:lnTo>
                    <a:pt x="1834" y="1200"/>
                  </a:lnTo>
                  <a:lnTo>
                    <a:pt x="1834" y="1200"/>
                  </a:lnTo>
                  <a:lnTo>
                    <a:pt x="1835" y="1200"/>
                  </a:lnTo>
                  <a:lnTo>
                    <a:pt x="1835" y="1201"/>
                  </a:lnTo>
                  <a:lnTo>
                    <a:pt x="1835" y="1201"/>
                  </a:lnTo>
                  <a:lnTo>
                    <a:pt x="1835" y="1201"/>
                  </a:lnTo>
                  <a:lnTo>
                    <a:pt x="1835" y="1201"/>
                  </a:lnTo>
                  <a:lnTo>
                    <a:pt x="1835" y="1201"/>
                  </a:lnTo>
                  <a:lnTo>
                    <a:pt x="1835" y="1202"/>
                  </a:lnTo>
                  <a:lnTo>
                    <a:pt x="1836" y="1202"/>
                  </a:lnTo>
                  <a:lnTo>
                    <a:pt x="1836" y="1202"/>
                  </a:lnTo>
                  <a:lnTo>
                    <a:pt x="1836" y="1202"/>
                  </a:lnTo>
                  <a:lnTo>
                    <a:pt x="1836" y="1203"/>
                  </a:lnTo>
                  <a:lnTo>
                    <a:pt x="1836" y="1203"/>
                  </a:lnTo>
                  <a:lnTo>
                    <a:pt x="1837" y="1203"/>
                  </a:lnTo>
                  <a:lnTo>
                    <a:pt x="1837" y="1203"/>
                  </a:lnTo>
                  <a:lnTo>
                    <a:pt x="1837" y="1203"/>
                  </a:lnTo>
                  <a:lnTo>
                    <a:pt x="1837" y="1203"/>
                  </a:lnTo>
                  <a:lnTo>
                    <a:pt x="1837" y="1203"/>
                  </a:lnTo>
                  <a:lnTo>
                    <a:pt x="1837" y="1203"/>
                  </a:lnTo>
                  <a:lnTo>
                    <a:pt x="1837" y="1203"/>
                  </a:lnTo>
                  <a:lnTo>
                    <a:pt x="1838" y="1203"/>
                  </a:lnTo>
                  <a:lnTo>
                    <a:pt x="1838" y="1203"/>
                  </a:lnTo>
                  <a:lnTo>
                    <a:pt x="1838" y="1204"/>
                  </a:lnTo>
                  <a:lnTo>
                    <a:pt x="1838" y="1204"/>
                  </a:lnTo>
                  <a:lnTo>
                    <a:pt x="1838" y="1204"/>
                  </a:lnTo>
                  <a:lnTo>
                    <a:pt x="1838" y="1203"/>
                  </a:lnTo>
                  <a:lnTo>
                    <a:pt x="1838" y="1203"/>
                  </a:lnTo>
                  <a:lnTo>
                    <a:pt x="1839" y="1203"/>
                  </a:lnTo>
                  <a:lnTo>
                    <a:pt x="1839" y="1203"/>
                  </a:lnTo>
                  <a:lnTo>
                    <a:pt x="1839" y="1203"/>
                  </a:lnTo>
                  <a:lnTo>
                    <a:pt x="1839" y="1203"/>
                  </a:lnTo>
                  <a:lnTo>
                    <a:pt x="1840" y="1203"/>
                  </a:lnTo>
                  <a:lnTo>
                    <a:pt x="1840" y="1203"/>
                  </a:lnTo>
                  <a:lnTo>
                    <a:pt x="1840" y="1203"/>
                  </a:lnTo>
                  <a:lnTo>
                    <a:pt x="1840" y="1203"/>
                  </a:lnTo>
                  <a:lnTo>
                    <a:pt x="1840" y="1203"/>
                  </a:lnTo>
                  <a:lnTo>
                    <a:pt x="1840" y="1203"/>
                  </a:lnTo>
                  <a:lnTo>
                    <a:pt x="1840" y="1202"/>
                  </a:lnTo>
                  <a:lnTo>
                    <a:pt x="1841" y="1202"/>
                  </a:lnTo>
                  <a:lnTo>
                    <a:pt x="1841" y="1202"/>
                  </a:lnTo>
                  <a:lnTo>
                    <a:pt x="1841" y="1202"/>
                  </a:lnTo>
                  <a:lnTo>
                    <a:pt x="1841" y="1201"/>
                  </a:lnTo>
                  <a:lnTo>
                    <a:pt x="1841" y="1201"/>
                  </a:lnTo>
                  <a:lnTo>
                    <a:pt x="1842" y="1201"/>
                  </a:lnTo>
                  <a:lnTo>
                    <a:pt x="1842" y="1201"/>
                  </a:lnTo>
                  <a:lnTo>
                    <a:pt x="1842" y="1201"/>
                  </a:lnTo>
                  <a:lnTo>
                    <a:pt x="1842" y="1200"/>
                  </a:lnTo>
                  <a:lnTo>
                    <a:pt x="1842" y="1200"/>
                  </a:lnTo>
                  <a:lnTo>
                    <a:pt x="1842" y="1200"/>
                  </a:lnTo>
                  <a:lnTo>
                    <a:pt x="1842" y="1200"/>
                  </a:lnTo>
                  <a:lnTo>
                    <a:pt x="1843" y="1199"/>
                  </a:lnTo>
                  <a:lnTo>
                    <a:pt x="1843" y="1199"/>
                  </a:lnTo>
                  <a:lnTo>
                    <a:pt x="1843" y="1198"/>
                  </a:lnTo>
                  <a:lnTo>
                    <a:pt x="1843" y="1198"/>
                  </a:lnTo>
                  <a:lnTo>
                    <a:pt x="1843" y="1198"/>
                  </a:lnTo>
                  <a:lnTo>
                    <a:pt x="1843" y="1197"/>
                  </a:lnTo>
                  <a:lnTo>
                    <a:pt x="1844" y="1197"/>
                  </a:lnTo>
                  <a:lnTo>
                    <a:pt x="1844" y="1196"/>
                  </a:lnTo>
                  <a:lnTo>
                    <a:pt x="1844" y="1196"/>
                  </a:lnTo>
                  <a:lnTo>
                    <a:pt x="1844" y="1196"/>
                  </a:lnTo>
                  <a:lnTo>
                    <a:pt x="1844" y="1195"/>
                  </a:lnTo>
                  <a:lnTo>
                    <a:pt x="1845" y="1195"/>
                  </a:lnTo>
                  <a:lnTo>
                    <a:pt x="1845" y="1194"/>
                  </a:lnTo>
                  <a:lnTo>
                    <a:pt x="1845" y="1194"/>
                  </a:lnTo>
                  <a:lnTo>
                    <a:pt x="1845" y="1193"/>
                  </a:lnTo>
                  <a:lnTo>
                    <a:pt x="1845" y="1193"/>
                  </a:lnTo>
                  <a:lnTo>
                    <a:pt x="1845" y="1192"/>
                  </a:lnTo>
                  <a:lnTo>
                    <a:pt x="1845" y="1191"/>
                  </a:lnTo>
                  <a:lnTo>
                    <a:pt x="1846" y="1191"/>
                  </a:lnTo>
                  <a:lnTo>
                    <a:pt x="1846" y="1191"/>
                  </a:lnTo>
                  <a:lnTo>
                    <a:pt x="1846" y="1190"/>
                  </a:lnTo>
                  <a:lnTo>
                    <a:pt x="1846" y="1190"/>
                  </a:lnTo>
                  <a:lnTo>
                    <a:pt x="1846" y="1189"/>
                  </a:lnTo>
                  <a:lnTo>
                    <a:pt x="1847" y="1188"/>
                  </a:lnTo>
                  <a:lnTo>
                    <a:pt x="1847" y="1188"/>
                  </a:lnTo>
                  <a:lnTo>
                    <a:pt x="1847" y="1187"/>
                  </a:lnTo>
                  <a:lnTo>
                    <a:pt x="1847" y="1186"/>
                  </a:lnTo>
                  <a:lnTo>
                    <a:pt x="1847" y="1186"/>
                  </a:lnTo>
                  <a:lnTo>
                    <a:pt x="1847" y="1185"/>
                  </a:lnTo>
                  <a:lnTo>
                    <a:pt x="1847" y="1185"/>
                  </a:lnTo>
                  <a:lnTo>
                    <a:pt x="1848" y="1184"/>
                  </a:lnTo>
                  <a:lnTo>
                    <a:pt x="1848" y="1183"/>
                  </a:lnTo>
                  <a:lnTo>
                    <a:pt x="1848" y="1183"/>
                  </a:lnTo>
                  <a:lnTo>
                    <a:pt x="1848" y="1182"/>
                  </a:lnTo>
                  <a:lnTo>
                    <a:pt x="1848" y="1181"/>
                  </a:lnTo>
                  <a:lnTo>
                    <a:pt x="1848" y="1180"/>
                  </a:lnTo>
                  <a:lnTo>
                    <a:pt x="1849" y="1180"/>
                  </a:lnTo>
                  <a:lnTo>
                    <a:pt x="1849" y="1179"/>
                  </a:lnTo>
                  <a:lnTo>
                    <a:pt x="1849" y="1178"/>
                  </a:lnTo>
                  <a:lnTo>
                    <a:pt x="1849" y="1178"/>
                  </a:lnTo>
                  <a:lnTo>
                    <a:pt x="1849" y="1177"/>
                  </a:lnTo>
                  <a:lnTo>
                    <a:pt x="1850" y="1176"/>
                  </a:lnTo>
                  <a:lnTo>
                    <a:pt x="1850" y="1175"/>
                  </a:lnTo>
                  <a:lnTo>
                    <a:pt x="1850" y="1175"/>
                  </a:lnTo>
                  <a:lnTo>
                    <a:pt x="1850" y="1174"/>
                  </a:lnTo>
                  <a:lnTo>
                    <a:pt x="1850" y="1173"/>
                  </a:lnTo>
                  <a:lnTo>
                    <a:pt x="1850" y="1172"/>
                  </a:lnTo>
                  <a:lnTo>
                    <a:pt x="1850" y="1171"/>
                  </a:lnTo>
                  <a:lnTo>
                    <a:pt x="1851" y="1170"/>
                  </a:lnTo>
                  <a:lnTo>
                    <a:pt x="1851" y="1170"/>
                  </a:lnTo>
                  <a:lnTo>
                    <a:pt x="1851" y="1169"/>
                  </a:lnTo>
                  <a:lnTo>
                    <a:pt x="1851" y="1168"/>
                  </a:lnTo>
                  <a:lnTo>
                    <a:pt x="1851" y="1167"/>
                  </a:lnTo>
                  <a:lnTo>
                    <a:pt x="1852" y="1166"/>
                  </a:lnTo>
                  <a:lnTo>
                    <a:pt x="1852" y="1165"/>
                  </a:lnTo>
                  <a:lnTo>
                    <a:pt x="1852" y="1164"/>
                  </a:lnTo>
                  <a:lnTo>
                    <a:pt x="1852" y="1163"/>
                  </a:lnTo>
                  <a:lnTo>
                    <a:pt x="1852" y="1163"/>
                  </a:lnTo>
                  <a:lnTo>
                    <a:pt x="1852" y="1162"/>
                  </a:lnTo>
                  <a:lnTo>
                    <a:pt x="1853" y="1161"/>
                  </a:lnTo>
                  <a:lnTo>
                    <a:pt x="1853" y="1160"/>
                  </a:lnTo>
                  <a:lnTo>
                    <a:pt x="1853" y="1159"/>
                  </a:lnTo>
                  <a:lnTo>
                    <a:pt x="1853" y="1158"/>
                  </a:lnTo>
                  <a:lnTo>
                    <a:pt x="1853" y="1157"/>
                  </a:lnTo>
                  <a:lnTo>
                    <a:pt x="1853" y="1156"/>
                  </a:lnTo>
                  <a:lnTo>
                    <a:pt x="1853" y="1155"/>
                  </a:lnTo>
                  <a:lnTo>
                    <a:pt x="1854" y="1154"/>
                  </a:lnTo>
                  <a:lnTo>
                    <a:pt x="1854" y="1153"/>
                  </a:lnTo>
                  <a:lnTo>
                    <a:pt x="1854" y="1152"/>
                  </a:lnTo>
                  <a:lnTo>
                    <a:pt x="1854" y="1151"/>
                  </a:lnTo>
                  <a:lnTo>
                    <a:pt x="1854" y="1150"/>
                  </a:lnTo>
                  <a:lnTo>
                    <a:pt x="1855" y="1149"/>
                  </a:lnTo>
                  <a:lnTo>
                    <a:pt x="1855" y="1149"/>
                  </a:lnTo>
                  <a:lnTo>
                    <a:pt x="1855" y="1147"/>
                  </a:lnTo>
                  <a:lnTo>
                    <a:pt x="1855" y="1146"/>
                  </a:lnTo>
                  <a:lnTo>
                    <a:pt x="1855" y="1145"/>
                  </a:lnTo>
                  <a:lnTo>
                    <a:pt x="1855" y="1144"/>
                  </a:lnTo>
                  <a:lnTo>
                    <a:pt x="1855" y="1143"/>
                  </a:lnTo>
                  <a:lnTo>
                    <a:pt x="1856" y="1142"/>
                  </a:lnTo>
                  <a:lnTo>
                    <a:pt x="1856" y="1141"/>
                  </a:lnTo>
                  <a:lnTo>
                    <a:pt x="1856" y="1140"/>
                  </a:lnTo>
                  <a:lnTo>
                    <a:pt x="1856" y="1139"/>
                  </a:lnTo>
                  <a:lnTo>
                    <a:pt x="1857" y="1138"/>
                  </a:lnTo>
                  <a:lnTo>
                    <a:pt x="1857" y="1137"/>
                  </a:lnTo>
                  <a:lnTo>
                    <a:pt x="1857" y="1136"/>
                  </a:lnTo>
                  <a:lnTo>
                    <a:pt x="1857" y="1135"/>
                  </a:lnTo>
                  <a:lnTo>
                    <a:pt x="1857" y="1134"/>
                  </a:lnTo>
                  <a:lnTo>
                    <a:pt x="1857" y="1133"/>
                  </a:lnTo>
                  <a:lnTo>
                    <a:pt x="1857" y="1132"/>
                  </a:lnTo>
                  <a:lnTo>
                    <a:pt x="1858" y="1131"/>
                  </a:lnTo>
                  <a:lnTo>
                    <a:pt x="1858" y="1129"/>
                  </a:lnTo>
                  <a:lnTo>
                    <a:pt x="1858" y="1128"/>
                  </a:lnTo>
                  <a:lnTo>
                    <a:pt x="1858" y="1127"/>
                  </a:lnTo>
                  <a:lnTo>
                    <a:pt x="1858" y="1126"/>
                  </a:lnTo>
                  <a:lnTo>
                    <a:pt x="1858" y="1125"/>
                  </a:lnTo>
                  <a:lnTo>
                    <a:pt x="1858" y="1124"/>
                  </a:lnTo>
                  <a:lnTo>
                    <a:pt x="1859" y="1123"/>
                  </a:lnTo>
                  <a:lnTo>
                    <a:pt x="1859" y="1122"/>
                  </a:lnTo>
                  <a:lnTo>
                    <a:pt x="1859" y="1121"/>
                  </a:lnTo>
                  <a:lnTo>
                    <a:pt x="1859" y="1119"/>
                  </a:lnTo>
                  <a:lnTo>
                    <a:pt x="1859" y="1118"/>
                  </a:lnTo>
                  <a:lnTo>
                    <a:pt x="1860" y="1117"/>
                  </a:lnTo>
                  <a:lnTo>
                    <a:pt x="1860" y="1116"/>
                  </a:lnTo>
                  <a:lnTo>
                    <a:pt x="1860" y="1115"/>
                  </a:lnTo>
                  <a:lnTo>
                    <a:pt x="1860" y="1114"/>
                  </a:lnTo>
                  <a:lnTo>
                    <a:pt x="1860" y="1112"/>
                  </a:lnTo>
                  <a:lnTo>
                    <a:pt x="1860" y="1111"/>
                  </a:lnTo>
                  <a:lnTo>
                    <a:pt x="1860" y="1110"/>
                  </a:lnTo>
                  <a:lnTo>
                    <a:pt x="1861" y="1109"/>
                  </a:lnTo>
                  <a:lnTo>
                    <a:pt x="1861" y="1108"/>
                  </a:lnTo>
                  <a:lnTo>
                    <a:pt x="1861" y="1106"/>
                  </a:lnTo>
                  <a:lnTo>
                    <a:pt x="1861" y="1105"/>
                  </a:lnTo>
                  <a:lnTo>
                    <a:pt x="1862" y="1104"/>
                  </a:lnTo>
                  <a:lnTo>
                    <a:pt x="1862" y="1103"/>
                  </a:lnTo>
                  <a:lnTo>
                    <a:pt x="1862" y="1102"/>
                  </a:lnTo>
                  <a:lnTo>
                    <a:pt x="1862" y="1101"/>
                  </a:lnTo>
                  <a:lnTo>
                    <a:pt x="1862" y="1099"/>
                  </a:lnTo>
                  <a:lnTo>
                    <a:pt x="1862" y="1098"/>
                  </a:lnTo>
                  <a:lnTo>
                    <a:pt x="1862" y="1097"/>
                  </a:lnTo>
                  <a:lnTo>
                    <a:pt x="1863" y="1096"/>
                  </a:lnTo>
                  <a:lnTo>
                    <a:pt x="1863" y="1095"/>
                  </a:lnTo>
                  <a:lnTo>
                    <a:pt x="1863" y="1093"/>
                  </a:lnTo>
                  <a:lnTo>
                    <a:pt x="1863" y="1092"/>
                  </a:lnTo>
                  <a:lnTo>
                    <a:pt x="1863" y="1091"/>
                  </a:lnTo>
                  <a:lnTo>
                    <a:pt x="1863" y="1090"/>
                  </a:lnTo>
                  <a:lnTo>
                    <a:pt x="1863" y="1089"/>
                  </a:lnTo>
                  <a:lnTo>
                    <a:pt x="1864" y="1088"/>
                  </a:lnTo>
                  <a:lnTo>
                    <a:pt x="1864" y="1086"/>
                  </a:lnTo>
                  <a:lnTo>
                    <a:pt x="1864" y="1085"/>
                  </a:lnTo>
                  <a:lnTo>
                    <a:pt x="1864" y="1084"/>
                  </a:lnTo>
                  <a:lnTo>
                    <a:pt x="1864" y="1083"/>
                  </a:lnTo>
                  <a:lnTo>
                    <a:pt x="1865" y="1081"/>
                  </a:lnTo>
                  <a:lnTo>
                    <a:pt x="1865" y="1080"/>
                  </a:lnTo>
                  <a:lnTo>
                    <a:pt x="1865" y="1079"/>
                  </a:lnTo>
                  <a:lnTo>
                    <a:pt x="1865" y="1078"/>
                  </a:lnTo>
                  <a:lnTo>
                    <a:pt x="1865" y="1076"/>
                  </a:lnTo>
                  <a:lnTo>
                    <a:pt x="1865" y="1075"/>
                  </a:lnTo>
                  <a:lnTo>
                    <a:pt x="1865" y="1074"/>
                  </a:lnTo>
                  <a:lnTo>
                    <a:pt x="1866" y="1073"/>
                  </a:lnTo>
                  <a:lnTo>
                    <a:pt x="1866" y="1072"/>
                  </a:lnTo>
                  <a:lnTo>
                    <a:pt x="1866" y="1070"/>
                  </a:lnTo>
                  <a:lnTo>
                    <a:pt x="1866" y="1069"/>
                  </a:lnTo>
                  <a:lnTo>
                    <a:pt x="1866" y="1068"/>
                  </a:lnTo>
                  <a:lnTo>
                    <a:pt x="1866" y="1067"/>
                  </a:lnTo>
                  <a:lnTo>
                    <a:pt x="1866" y="1066"/>
                  </a:lnTo>
                  <a:lnTo>
                    <a:pt x="1867" y="1065"/>
                  </a:lnTo>
                  <a:lnTo>
                    <a:pt x="1867" y="1063"/>
                  </a:lnTo>
                  <a:lnTo>
                    <a:pt x="1867" y="1062"/>
                  </a:lnTo>
                  <a:lnTo>
                    <a:pt x="1867" y="1061"/>
                  </a:lnTo>
                  <a:lnTo>
                    <a:pt x="1868" y="1060"/>
                  </a:lnTo>
                  <a:lnTo>
                    <a:pt x="1868" y="1058"/>
                  </a:lnTo>
                  <a:lnTo>
                    <a:pt x="1868" y="1057"/>
                  </a:lnTo>
                  <a:lnTo>
                    <a:pt x="1868" y="1056"/>
                  </a:lnTo>
                  <a:lnTo>
                    <a:pt x="1868" y="1055"/>
                  </a:lnTo>
                  <a:lnTo>
                    <a:pt x="1868" y="1053"/>
                  </a:lnTo>
                  <a:lnTo>
                    <a:pt x="1868" y="1052"/>
                  </a:lnTo>
                  <a:lnTo>
                    <a:pt x="1869" y="1051"/>
                  </a:lnTo>
                  <a:lnTo>
                    <a:pt x="1869" y="1050"/>
                  </a:lnTo>
                  <a:lnTo>
                    <a:pt x="1869" y="1048"/>
                  </a:lnTo>
                  <a:lnTo>
                    <a:pt x="1869" y="1047"/>
                  </a:lnTo>
                  <a:lnTo>
                    <a:pt x="1869" y="1046"/>
                  </a:lnTo>
                  <a:lnTo>
                    <a:pt x="1870" y="1045"/>
                  </a:lnTo>
                  <a:lnTo>
                    <a:pt x="1870" y="1044"/>
                  </a:lnTo>
                  <a:lnTo>
                    <a:pt x="1870" y="1043"/>
                  </a:lnTo>
                  <a:lnTo>
                    <a:pt x="1870" y="1042"/>
                  </a:lnTo>
                  <a:lnTo>
                    <a:pt x="1870" y="1040"/>
                  </a:lnTo>
                  <a:lnTo>
                    <a:pt x="1870" y="1039"/>
                  </a:lnTo>
                  <a:lnTo>
                    <a:pt x="1870" y="1038"/>
                  </a:lnTo>
                  <a:lnTo>
                    <a:pt x="1871" y="1037"/>
                  </a:lnTo>
                  <a:lnTo>
                    <a:pt x="1871" y="1035"/>
                  </a:lnTo>
                  <a:lnTo>
                    <a:pt x="1871" y="1034"/>
                  </a:lnTo>
                  <a:lnTo>
                    <a:pt x="1871" y="1033"/>
                  </a:lnTo>
                  <a:lnTo>
                    <a:pt x="1871" y="1032"/>
                  </a:lnTo>
                  <a:lnTo>
                    <a:pt x="1871" y="1031"/>
                  </a:lnTo>
                  <a:lnTo>
                    <a:pt x="1871" y="1030"/>
                  </a:lnTo>
                  <a:lnTo>
                    <a:pt x="1872" y="1029"/>
                  </a:lnTo>
                  <a:lnTo>
                    <a:pt x="1872" y="1027"/>
                  </a:lnTo>
                  <a:lnTo>
                    <a:pt x="1872" y="1026"/>
                  </a:lnTo>
                  <a:lnTo>
                    <a:pt x="1872" y="1025"/>
                  </a:lnTo>
                  <a:lnTo>
                    <a:pt x="1873" y="1024"/>
                  </a:lnTo>
                  <a:lnTo>
                    <a:pt x="1873" y="1023"/>
                  </a:lnTo>
                  <a:lnTo>
                    <a:pt x="1873" y="1022"/>
                  </a:lnTo>
                  <a:lnTo>
                    <a:pt x="1873" y="1020"/>
                  </a:lnTo>
                  <a:lnTo>
                    <a:pt x="1873" y="1019"/>
                  </a:lnTo>
                  <a:lnTo>
                    <a:pt x="1873" y="1018"/>
                  </a:lnTo>
                  <a:lnTo>
                    <a:pt x="1873" y="1017"/>
                  </a:lnTo>
                  <a:lnTo>
                    <a:pt x="1874" y="1016"/>
                  </a:lnTo>
                  <a:lnTo>
                    <a:pt x="1874" y="1015"/>
                  </a:lnTo>
                  <a:lnTo>
                    <a:pt x="1874" y="1014"/>
                  </a:lnTo>
                  <a:lnTo>
                    <a:pt x="1874" y="1012"/>
                  </a:lnTo>
                  <a:lnTo>
                    <a:pt x="1874" y="1011"/>
                  </a:lnTo>
                  <a:lnTo>
                    <a:pt x="1875" y="1010"/>
                  </a:lnTo>
                  <a:lnTo>
                    <a:pt x="1875" y="1009"/>
                  </a:lnTo>
                  <a:lnTo>
                    <a:pt x="1875" y="1008"/>
                  </a:lnTo>
                  <a:lnTo>
                    <a:pt x="1875" y="1007"/>
                  </a:lnTo>
                  <a:lnTo>
                    <a:pt x="1875" y="1006"/>
                  </a:lnTo>
                  <a:lnTo>
                    <a:pt x="1875" y="1005"/>
                  </a:lnTo>
                  <a:lnTo>
                    <a:pt x="1875" y="1004"/>
                  </a:lnTo>
                  <a:lnTo>
                    <a:pt x="1876" y="1002"/>
                  </a:lnTo>
                  <a:lnTo>
                    <a:pt x="1876" y="1001"/>
                  </a:lnTo>
                  <a:lnTo>
                    <a:pt x="1876" y="1000"/>
                  </a:lnTo>
                  <a:lnTo>
                    <a:pt x="1876" y="999"/>
                  </a:lnTo>
                  <a:lnTo>
                    <a:pt x="1876" y="998"/>
                  </a:lnTo>
                  <a:lnTo>
                    <a:pt x="1876" y="997"/>
                  </a:lnTo>
                  <a:lnTo>
                    <a:pt x="1877" y="996"/>
                  </a:lnTo>
                  <a:lnTo>
                    <a:pt x="1877" y="995"/>
                  </a:lnTo>
                  <a:lnTo>
                    <a:pt x="1877" y="994"/>
                  </a:lnTo>
                  <a:lnTo>
                    <a:pt x="1877" y="993"/>
                  </a:lnTo>
                  <a:lnTo>
                    <a:pt x="1877" y="992"/>
                  </a:lnTo>
                  <a:lnTo>
                    <a:pt x="1878" y="991"/>
                  </a:lnTo>
                  <a:lnTo>
                    <a:pt x="1878" y="990"/>
                  </a:lnTo>
                  <a:lnTo>
                    <a:pt x="1878" y="989"/>
                  </a:lnTo>
                  <a:lnTo>
                    <a:pt x="1878" y="988"/>
                  </a:lnTo>
                  <a:lnTo>
                    <a:pt x="1878" y="987"/>
                  </a:lnTo>
                  <a:lnTo>
                    <a:pt x="1878" y="986"/>
                  </a:lnTo>
                  <a:lnTo>
                    <a:pt x="1878" y="985"/>
                  </a:lnTo>
                  <a:lnTo>
                    <a:pt x="1879" y="984"/>
                  </a:lnTo>
                  <a:lnTo>
                    <a:pt x="1879" y="983"/>
                  </a:lnTo>
                  <a:lnTo>
                    <a:pt x="1879" y="982"/>
                  </a:lnTo>
                  <a:lnTo>
                    <a:pt x="1879" y="981"/>
                  </a:lnTo>
                  <a:lnTo>
                    <a:pt x="1879" y="980"/>
                  </a:lnTo>
                  <a:lnTo>
                    <a:pt x="1880" y="979"/>
                  </a:lnTo>
                  <a:lnTo>
                    <a:pt x="1880" y="978"/>
                  </a:lnTo>
                  <a:lnTo>
                    <a:pt x="1880" y="977"/>
                  </a:lnTo>
                  <a:lnTo>
                    <a:pt x="1880" y="976"/>
                  </a:lnTo>
                  <a:lnTo>
                    <a:pt x="1880" y="975"/>
                  </a:lnTo>
                  <a:lnTo>
                    <a:pt x="1880" y="974"/>
                  </a:lnTo>
                  <a:lnTo>
                    <a:pt x="1881" y="973"/>
                  </a:lnTo>
                  <a:lnTo>
                    <a:pt x="1881" y="972"/>
                  </a:lnTo>
                  <a:lnTo>
                    <a:pt x="1881" y="971"/>
                  </a:lnTo>
                  <a:lnTo>
                    <a:pt x="1881" y="970"/>
                  </a:lnTo>
                  <a:lnTo>
                    <a:pt x="1881" y="969"/>
                  </a:lnTo>
                  <a:lnTo>
                    <a:pt x="1881" y="968"/>
                  </a:lnTo>
                  <a:lnTo>
                    <a:pt x="1881" y="968"/>
                  </a:lnTo>
                  <a:lnTo>
                    <a:pt x="1882" y="967"/>
                  </a:lnTo>
                  <a:lnTo>
                    <a:pt x="1882" y="966"/>
                  </a:lnTo>
                  <a:lnTo>
                    <a:pt x="1882" y="965"/>
                  </a:lnTo>
                  <a:lnTo>
                    <a:pt x="1882" y="964"/>
                  </a:lnTo>
                  <a:lnTo>
                    <a:pt x="1882" y="963"/>
                  </a:lnTo>
                  <a:lnTo>
                    <a:pt x="1883" y="962"/>
                  </a:lnTo>
                  <a:lnTo>
                    <a:pt x="1883" y="961"/>
                  </a:lnTo>
                  <a:lnTo>
                    <a:pt x="1883" y="961"/>
                  </a:lnTo>
                  <a:lnTo>
                    <a:pt x="1883" y="960"/>
                  </a:lnTo>
                  <a:lnTo>
                    <a:pt x="1883" y="959"/>
                  </a:lnTo>
                  <a:lnTo>
                    <a:pt x="1883" y="958"/>
                  </a:lnTo>
                  <a:lnTo>
                    <a:pt x="1883" y="957"/>
                  </a:lnTo>
                  <a:lnTo>
                    <a:pt x="1884" y="956"/>
                  </a:lnTo>
                  <a:lnTo>
                    <a:pt x="1884" y="956"/>
                  </a:lnTo>
                  <a:lnTo>
                    <a:pt x="1884" y="955"/>
                  </a:lnTo>
                  <a:lnTo>
                    <a:pt x="1884" y="954"/>
                  </a:lnTo>
                  <a:lnTo>
                    <a:pt x="1884" y="953"/>
                  </a:lnTo>
                  <a:lnTo>
                    <a:pt x="1885" y="952"/>
                  </a:lnTo>
                  <a:lnTo>
                    <a:pt x="1885" y="951"/>
                  </a:lnTo>
                  <a:lnTo>
                    <a:pt x="1885" y="951"/>
                  </a:lnTo>
                  <a:lnTo>
                    <a:pt x="1885" y="950"/>
                  </a:lnTo>
                  <a:lnTo>
                    <a:pt x="1885" y="949"/>
                  </a:lnTo>
                  <a:lnTo>
                    <a:pt x="1885" y="949"/>
                  </a:lnTo>
                  <a:lnTo>
                    <a:pt x="1886" y="948"/>
                  </a:lnTo>
                  <a:lnTo>
                    <a:pt x="1886" y="947"/>
                  </a:lnTo>
                  <a:lnTo>
                    <a:pt x="1886" y="946"/>
                  </a:lnTo>
                  <a:lnTo>
                    <a:pt x="1886" y="946"/>
                  </a:lnTo>
                  <a:lnTo>
                    <a:pt x="1886" y="945"/>
                  </a:lnTo>
                  <a:lnTo>
                    <a:pt x="1886" y="944"/>
                  </a:lnTo>
                  <a:lnTo>
                    <a:pt x="1886" y="943"/>
                  </a:lnTo>
                  <a:lnTo>
                    <a:pt x="1887" y="943"/>
                  </a:lnTo>
                  <a:lnTo>
                    <a:pt x="1887" y="942"/>
                  </a:lnTo>
                  <a:lnTo>
                    <a:pt x="1887" y="942"/>
                  </a:lnTo>
                  <a:lnTo>
                    <a:pt x="1887" y="941"/>
                  </a:lnTo>
                  <a:lnTo>
                    <a:pt x="1887" y="940"/>
                  </a:lnTo>
                  <a:lnTo>
                    <a:pt x="1888" y="940"/>
                  </a:lnTo>
                  <a:lnTo>
                    <a:pt x="1888" y="939"/>
                  </a:lnTo>
                  <a:lnTo>
                    <a:pt x="1888" y="938"/>
                  </a:lnTo>
                  <a:lnTo>
                    <a:pt x="1888" y="938"/>
                  </a:lnTo>
                  <a:lnTo>
                    <a:pt x="1888" y="937"/>
                  </a:lnTo>
                  <a:lnTo>
                    <a:pt x="1888" y="936"/>
                  </a:lnTo>
                  <a:lnTo>
                    <a:pt x="1888" y="936"/>
                  </a:lnTo>
                  <a:lnTo>
                    <a:pt x="1889" y="935"/>
                  </a:lnTo>
                  <a:lnTo>
                    <a:pt x="1889" y="935"/>
                  </a:lnTo>
                  <a:lnTo>
                    <a:pt x="1889" y="934"/>
                  </a:lnTo>
                  <a:lnTo>
                    <a:pt x="1889" y="933"/>
                  </a:lnTo>
                  <a:lnTo>
                    <a:pt x="1890" y="933"/>
                  </a:lnTo>
                  <a:lnTo>
                    <a:pt x="1890" y="932"/>
                  </a:lnTo>
                  <a:lnTo>
                    <a:pt x="1890" y="932"/>
                  </a:lnTo>
                  <a:lnTo>
                    <a:pt x="1890" y="931"/>
                  </a:lnTo>
                  <a:lnTo>
                    <a:pt x="1890" y="930"/>
                  </a:lnTo>
                  <a:lnTo>
                    <a:pt x="1890" y="930"/>
                  </a:lnTo>
                  <a:lnTo>
                    <a:pt x="1890" y="930"/>
                  </a:lnTo>
                  <a:lnTo>
                    <a:pt x="1891" y="929"/>
                  </a:lnTo>
                  <a:lnTo>
                    <a:pt x="1891" y="928"/>
                  </a:lnTo>
                  <a:lnTo>
                    <a:pt x="1891" y="928"/>
                  </a:lnTo>
                  <a:lnTo>
                    <a:pt x="1891" y="927"/>
                  </a:lnTo>
                  <a:lnTo>
                    <a:pt x="1891" y="927"/>
                  </a:lnTo>
                  <a:lnTo>
                    <a:pt x="1891" y="927"/>
                  </a:lnTo>
                  <a:lnTo>
                    <a:pt x="1891" y="926"/>
                  </a:lnTo>
                  <a:lnTo>
                    <a:pt x="1892" y="925"/>
                  </a:lnTo>
                  <a:lnTo>
                    <a:pt x="1892" y="925"/>
                  </a:lnTo>
                  <a:lnTo>
                    <a:pt x="1892" y="925"/>
                  </a:lnTo>
                  <a:lnTo>
                    <a:pt x="1892" y="924"/>
                  </a:lnTo>
                  <a:lnTo>
                    <a:pt x="1892" y="923"/>
                  </a:lnTo>
                  <a:lnTo>
                    <a:pt x="1893" y="923"/>
                  </a:lnTo>
                  <a:lnTo>
                    <a:pt x="1893" y="923"/>
                  </a:lnTo>
                  <a:lnTo>
                    <a:pt x="1893" y="922"/>
                  </a:lnTo>
                  <a:lnTo>
                    <a:pt x="1893" y="922"/>
                  </a:lnTo>
                  <a:lnTo>
                    <a:pt x="1893" y="922"/>
                  </a:lnTo>
                  <a:lnTo>
                    <a:pt x="1893" y="921"/>
                  </a:lnTo>
                  <a:lnTo>
                    <a:pt x="1893" y="921"/>
                  </a:lnTo>
                  <a:lnTo>
                    <a:pt x="1894" y="920"/>
                  </a:lnTo>
                  <a:lnTo>
                    <a:pt x="1894" y="920"/>
                  </a:lnTo>
                  <a:lnTo>
                    <a:pt x="1894" y="920"/>
                  </a:lnTo>
                  <a:lnTo>
                    <a:pt x="1894" y="919"/>
                  </a:lnTo>
                  <a:lnTo>
                    <a:pt x="1894" y="919"/>
                  </a:lnTo>
                  <a:lnTo>
                    <a:pt x="1894" y="919"/>
                  </a:lnTo>
                  <a:lnTo>
                    <a:pt x="1894" y="918"/>
                  </a:lnTo>
                  <a:lnTo>
                    <a:pt x="1895" y="918"/>
                  </a:lnTo>
                  <a:lnTo>
                    <a:pt x="1895" y="918"/>
                  </a:lnTo>
                  <a:lnTo>
                    <a:pt x="1895" y="917"/>
                  </a:lnTo>
                  <a:lnTo>
                    <a:pt x="1895" y="917"/>
                  </a:lnTo>
                  <a:lnTo>
                    <a:pt x="1896" y="917"/>
                  </a:lnTo>
                  <a:lnTo>
                    <a:pt x="1896" y="917"/>
                  </a:lnTo>
                  <a:lnTo>
                    <a:pt x="1896" y="916"/>
                  </a:lnTo>
                  <a:lnTo>
                    <a:pt x="1896" y="916"/>
                  </a:lnTo>
                  <a:lnTo>
                    <a:pt x="1896" y="915"/>
                  </a:lnTo>
                  <a:lnTo>
                    <a:pt x="1896" y="915"/>
                  </a:lnTo>
                  <a:lnTo>
                    <a:pt x="1896" y="915"/>
                  </a:lnTo>
                  <a:lnTo>
                    <a:pt x="1897" y="915"/>
                  </a:lnTo>
                  <a:lnTo>
                    <a:pt x="1897" y="915"/>
                  </a:lnTo>
                  <a:lnTo>
                    <a:pt x="1897" y="914"/>
                  </a:lnTo>
                  <a:lnTo>
                    <a:pt x="1897" y="914"/>
                  </a:lnTo>
                  <a:lnTo>
                    <a:pt x="1897" y="914"/>
                  </a:lnTo>
                  <a:lnTo>
                    <a:pt x="1898" y="914"/>
                  </a:lnTo>
                  <a:lnTo>
                    <a:pt x="1898" y="914"/>
                  </a:lnTo>
                  <a:lnTo>
                    <a:pt x="1898" y="913"/>
                  </a:lnTo>
                  <a:lnTo>
                    <a:pt x="1898" y="913"/>
                  </a:lnTo>
                  <a:lnTo>
                    <a:pt x="1898" y="913"/>
                  </a:lnTo>
                  <a:lnTo>
                    <a:pt x="1898" y="913"/>
                  </a:lnTo>
                  <a:lnTo>
                    <a:pt x="1898" y="913"/>
                  </a:lnTo>
                  <a:lnTo>
                    <a:pt x="1899" y="912"/>
                  </a:lnTo>
                  <a:lnTo>
                    <a:pt x="1899" y="912"/>
                  </a:lnTo>
                  <a:lnTo>
                    <a:pt x="1899" y="912"/>
                  </a:lnTo>
                  <a:lnTo>
                    <a:pt x="1899" y="912"/>
                  </a:lnTo>
                  <a:lnTo>
                    <a:pt x="1899" y="912"/>
                  </a:lnTo>
                  <a:lnTo>
                    <a:pt x="1899" y="912"/>
                  </a:lnTo>
                  <a:lnTo>
                    <a:pt x="1899" y="912"/>
                  </a:lnTo>
                  <a:lnTo>
                    <a:pt x="1900" y="912"/>
                  </a:lnTo>
                  <a:lnTo>
                    <a:pt x="1900" y="912"/>
                  </a:lnTo>
                  <a:lnTo>
                    <a:pt x="1900" y="911"/>
                  </a:lnTo>
                  <a:lnTo>
                    <a:pt x="1900" y="911"/>
                  </a:lnTo>
                  <a:lnTo>
                    <a:pt x="1901" y="911"/>
                  </a:lnTo>
                  <a:lnTo>
                    <a:pt x="1901" y="911"/>
                  </a:lnTo>
                  <a:lnTo>
                    <a:pt x="1901" y="911"/>
                  </a:lnTo>
                  <a:lnTo>
                    <a:pt x="1901" y="911"/>
                  </a:lnTo>
                  <a:lnTo>
                    <a:pt x="1901" y="911"/>
                  </a:lnTo>
                  <a:lnTo>
                    <a:pt x="1901" y="911"/>
                  </a:lnTo>
                  <a:lnTo>
                    <a:pt x="1901" y="911"/>
                  </a:lnTo>
                  <a:lnTo>
                    <a:pt x="1902" y="911"/>
                  </a:lnTo>
                  <a:lnTo>
                    <a:pt x="1902" y="911"/>
                  </a:lnTo>
                  <a:lnTo>
                    <a:pt x="1902" y="911"/>
                  </a:lnTo>
                  <a:lnTo>
                    <a:pt x="1902" y="911"/>
                  </a:lnTo>
                  <a:lnTo>
                    <a:pt x="1902" y="911"/>
                  </a:lnTo>
                  <a:lnTo>
                    <a:pt x="1903" y="911"/>
                  </a:lnTo>
                  <a:lnTo>
                    <a:pt x="1903" y="911"/>
                  </a:lnTo>
                  <a:lnTo>
                    <a:pt x="1903" y="911"/>
                  </a:lnTo>
                  <a:lnTo>
                    <a:pt x="1903" y="911"/>
                  </a:lnTo>
                  <a:lnTo>
                    <a:pt x="1903" y="911"/>
                  </a:lnTo>
                  <a:lnTo>
                    <a:pt x="1903" y="911"/>
                  </a:lnTo>
                  <a:lnTo>
                    <a:pt x="1903" y="911"/>
                  </a:lnTo>
                  <a:lnTo>
                    <a:pt x="1904" y="911"/>
                  </a:lnTo>
                  <a:lnTo>
                    <a:pt x="1904" y="911"/>
                  </a:lnTo>
                  <a:lnTo>
                    <a:pt x="1904" y="911"/>
                  </a:lnTo>
                  <a:lnTo>
                    <a:pt x="1904" y="911"/>
                  </a:lnTo>
                  <a:lnTo>
                    <a:pt x="1904" y="911"/>
                  </a:lnTo>
                  <a:lnTo>
                    <a:pt x="1904" y="911"/>
                  </a:lnTo>
                  <a:lnTo>
                    <a:pt x="1904" y="911"/>
                  </a:lnTo>
                  <a:lnTo>
                    <a:pt x="1905" y="911"/>
                  </a:lnTo>
                  <a:lnTo>
                    <a:pt x="1905" y="911"/>
                  </a:lnTo>
                  <a:lnTo>
                    <a:pt x="1905" y="912"/>
                  </a:lnTo>
                  <a:lnTo>
                    <a:pt x="1905" y="912"/>
                  </a:lnTo>
                  <a:lnTo>
                    <a:pt x="1906" y="912"/>
                  </a:lnTo>
                  <a:lnTo>
                    <a:pt x="1906" y="912"/>
                  </a:lnTo>
                  <a:lnTo>
                    <a:pt x="1906" y="912"/>
                  </a:lnTo>
                  <a:lnTo>
                    <a:pt x="1906" y="912"/>
                  </a:lnTo>
                  <a:lnTo>
                    <a:pt x="1906" y="912"/>
                  </a:lnTo>
                  <a:lnTo>
                    <a:pt x="1906" y="912"/>
                  </a:lnTo>
                  <a:lnTo>
                    <a:pt x="1906" y="912"/>
                  </a:lnTo>
                  <a:lnTo>
                    <a:pt x="1907" y="913"/>
                  </a:lnTo>
                  <a:lnTo>
                    <a:pt x="1907" y="913"/>
                  </a:lnTo>
                  <a:lnTo>
                    <a:pt x="1907" y="913"/>
                  </a:lnTo>
                  <a:lnTo>
                    <a:pt x="1907" y="913"/>
                  </a:lnTo>
                  <a:lnTo>
                    <a:pt x="1907" y="913"/>
                  </a:lnTo>
                  <a:lnTo>
                    <a:pt x="1908" y="914"/>
                  </a:lnTo>
                  <a:lnTo>
                    <a:pt x="1908" y="914"/>
                  </a:lnTo>
                  <a:lnTo>
                    <a:pt x="1908" y="914"/>
                  </a:lnTo>
                  <a:lnTo>
                    <a:pt x="1908" y="914"/>
                  </a:lnTo>
                  <a:lnTo>
                    <a:pt x="1908" y="914"/>
                  </a:lnTo>
                  <a:lnTo>
                    <a:pt x="1908" y="914"/>
                  </a:lnTo>
                  <a:lnTo>
                    <a:pt x="1908" y="915"/>
                  </a:lnTo>
                  <a:lnTo>
                    <a:pt x="1909" y="915"/>
                  </a:lnTo>
                  <a:lnTo>
                    <a:pt x="1909" y="915"/>
                  </a:lnTo>
                  <a:lnTo>
                    <a:pt x="1909" y="915"/>
                  </a:lnTo>
                  <a:lnTo>
                    <a:pt x="1909" y="915"/>
                  </a:lnTo>
                  <a:lnTo>
                    <a:pt x="1909" y="916"/>
                  </a:lnTo>
                  <a:lnTo>
                    <a:pt x="1909" y="916"/>
                  </a:lnTo>
                  <a:lnTo>
                    <a:pt x="1910" y="916"/>
                  </a:lnTo>
                  <a:lnTo>
                    <a:pt x="1910" y="917"/>
                  </a:lnTo>
                  <a:lnTo>
                    <a:pt x="1910" y="917"/>
                  </a:lnTo>
                  <a:lnTo>
                    <a:pt x="1910" y="917"/>
                  </a:lnTo>
                  <a:lnTo>
                    <a:pt x="1910" y="917"/>
                  </a:lnTo>
                  <a:lnTo>
                    <a:pt x="1911" y="917"/>
                  </a:lnTo>
                  <a:lnTo>
                    <a:pt x="1911" y="918"/>
                  </a:lnTo>
                  <a:lnTo>
                    <a:pt x="1911" y="918"/>
                  </a:lnTo>
                  <a:lnTo>
                    <a:pt x="1911" y="919"/>
                  </a:lnTo>
                  <a:lnTo>
                    <a:pt x="1911" y="919"/>
                  </a:lnTo>
                  <a:lnTo>
                    <a:pt x="1911" y="919"/>
                  </a:lnTo>
                  <a:lnTo>
                    <a:pt x="1911" y="919"/>
                  </a:lnTo>
                  <a:lnTo>
                    <a:pt x="1912" y="920"/>
                  </a:lnTo>
                  <a:lnTo>
                    <a:pt x="1912" y="920"/>
                  </a:lnTo>
                  <a:lnTo>
                    <a:pt x="1912" y="920"/>
                  </a:lnTo>
                  <a:lnTo>
                    <a:pt x="1912" y="920"/>
                  </a:lnTo>
                  <a:lnTo>
                    <a:pt x="1912" y="921"/>
                  </a:lnTo>
                  <a:lnTo>
                    <a:pt x="1913" y="921"/>
                  </a:lnTo>
                  <a:lnTo>
                    <a:pt x="1913" y="921"/>
                  </a:lnTo>
                  <a:lnTo>
                    <a:pt x="1913" y="922"/>
                  </a:lnTo>
                  <a:lnTo>
                    <a:pt x="1913" y="922"/>
                  </a:lnTo>
                  <a:lnTo>
                    <a:pt x="1913" y="922"/>
                  </a:lnTo>
                  <a:lnTo>
                    <a:pt x="1913" y="923"/>
                  </a:lnTo>
                  <a:lnTo>
                    <a:pt x="1914" y="923"/>
                  </a:lnTo>
                  <a:lnTo>
                    <a:pt x="1914" y="923"/>
                  </a:lnTo>
                  <a:lnTo>
                    <a:pt x="1914" y="924"/>
                  </a:lnTo>
                  <a:lnTo>
                    <a:pt x="1914" y="924"/>
                  </a:lnTo>
                  <a:lnTo>
                    <a:pt x="1914" y="924"/>
                  </a:lnTo>
                  <a:lnTo>
                    <a:pt x="1914" y="925"/>
                  </a:lnTo>
                  <a:lnTo>
                    <a:pt x="1914" y="925"/>
                  </a:lnTo>
                  <a:lnTo>
                    <a:pt x="1915" y="925"/>
                  </a:lnTo>
                  <a:lnTo>
                    <a:pt x="1915" y="926"/>
                  </a:lnTo>
                  <a:lnTo>
                    <a:pt x="1915" y="926"/>
                  </a:lnTo>
                  <a:lnTo>
                    <a:pt x="1915" y="927"/>
                  </a:lnTo>
                  <a:lnTo>
                    <a:pt x="1915" y="927"/>
                  </a:lnTo>
                  <a:lnTo>
                    <a:pt x="1916" y="927"/>
                  </a:lnTo>
                  <a:lnTo>
                    <a:pt x="1916" y="928"/>
                  </a:lnTo>
                  <a:lnTo>
                    <a:pt x="1916" y="928"/>
                  </a:lnTo>
                  <a:lnTo>
                    <a:pt x="1916" y="928"/>
                  </a:lnTo>
                  <a:lnTo>
                    <a:pt x="1916" y="929"/>
                  </a:lnTo>
                  <a:lnTo>
                    <a:pt x="1916" y="929"/>
                  </a:lnTo>
                  <a:lnTo>
                    <a:pt x="1916" y="930"/>
                  </a:lnTo>
                  <a:lnTo>
                    <a:pt x="1917" y="930"/>
                  </a:lnTo>
                  <a:lnTo>
                    <a:pt x="1917" y="930"/>
                  </a:lnTo>
                  <a:lnTo>
                    <a:pt x="1917" y="931"/>
                  </a:lnTo>
                  <a:lnTo>
                    <a:pt x="1917" y="931"/>
                  </a:lnTo>
                  <a:lnTo>
                    <a:pt x="1918" y="932"/>
                  </a:lnTo>
                  <a:lnTo>
                    <a:pt x="1918" y="932"/>
                  </a:lnTo>
                  <a:lnTo>
                    <a:pt x="1918" y="933"/>
                  </a:lnTo>
                  <a:lnTo>
                    <a:pt x="1918" y="933"/>
                  </a:lnTo>
                  <a:lnTo>
                    <a:pt x="1918" y="933"/>
                  </a:lnTo>
                  <a:lnTo>
                    <a:pt x="1918" y="934"/>
                  </a:lnTo>
                  <a:lnTo>
                    <a:pt x="1918" y="934"/>
                  </a:lnTo>
                  <a:lnTo>
                    <a:pt x="1919" y="935"/>
                  </a:lnTo>
                  <a:lnTo>
                    <a:pt x="1919" y="935"/>
                  </a:lnTo>
                  <a:lnTo>
                    <a:pt x="1919" y="935"/>
                  </a:lnTo>
                  <a:lnTo>
                    <a:pt x="1919" y="936"/>
                  </a:lnTo>
                  <a:lnTo>
                    <a:pt x="1919" y="936"/>
                  </a:lnTo>
                  <a:lnTo>
                    <a:pt x="1919" y="937"/>
                  </a:lnTo>
                  <a:lnTo>
                    <a:pt x="1919" y="937"/>
                  </a:lnTo>
                  <a:lnTo>
                    <a:pt x="1920" y="938"/>
                  </a:lnTo>
                  <a:lnTo>
                    <a:pt x="1920" y="938"/>
                  </a:lnTo>
                  <a:lnTo>
                    <a:pt x="1920" y="938"/>
                  </a:lnTo>
                  <a:lnTo>
                    <a:pt x="1920" y="939"/>
                  </a:lnTo>
                  <a:lnTo>
                    <a:pt x="1920" y="939"/>
                  </a:lnTo>
                  <a:lnTo>
                    <a:pt x="1921" y="940"/>
                  </a:lnTo>
                  <a:lnTo>
                    <a:pt x="1921" y="940"/>
                  </a:lnTo>
                  <a:lnTo>
                    <a:pt x="1921" y="941"/>
                  </a:lnTo>
                  <a:lnTo>
                    <a:pt x="1921" y="941"/>
                  </a:lnTo>
                  <a:lnTo>
                    <a:pt x="1921" y="942"/>
                  </a:lnTo>
                  <a:lnTo>
                    <a:pt x="1921" y="942"/>
                  </a:lnTo>
                  <a:lnTo>
                    <a:pt x="1921" y="943"/>
                  </a:lnTo>
                  <a:lnTo>
                    <a:pt x="1922" y="943"/>
                  </a:lnTo>
                  <a:lnTo>
                    <a:pt x="1922" y="943"/>
                  </a:lnTo>
                  <a:lnTo>
                    <a:pt x="1922" y="944"/>
                  </a:lnTo>
                  <a:lnTo>
                    <a:pt x="1922" y="944"/>
                  </a:lnTo>
                  <a:lnTo>
                    <a:pt x="1922" y="945"/>
                  </a:lnTo>
                  <a:lnTo>
                    <a:pt x="1922" y="945"/>
                  </a:lnTo>
                  <a:lnTo>
                    <a:pt x="1922" y="946"/>
                  </a:lnTo>
                  <a:lnTo>
                    <a:pt x="1923" y="946"/>
                  </a:lnTo>
                  <a:lnTo>
                    <a:pt x="1923" y="946"/>
                  </a:lnTo>
                  <a:lnTo>
                    <a:pt x="1923" y="947"/>
                  </a:lnTo>
                  <a:lnTo>
                    <a:pt x="1923" y="948"/>
                  </a:lnTo>
                  <a:lnTo>
                    <a:pt x="1924" y="948"/>
                  </a:lnTo>
                  <a:lnTo>
                    <a:pt x="1924" y="948"/>
                  </a:lnTo>
                  <a:lnTo>
                    <a:pt x="1924" y="949"/>
                  </a:lnTo>
                  <a:lnTo>
                    <a:pt x="1924" y="949"/>
                  </a:lnTo>
                  <a:lnTo>
                    <a:pt x="1924" y="950"/>
                  </a:lnTo>
                  <a:lnTo>
                    <a:pt x="1924" y="950"/>
                  </a:lnTo>
                  <a:lnTo>
                    <a:pt x="1924" y="951"/>
                  </a:lnTo>
                  <a:lnTo>
                    <a:pt x="1925" y="951"/>
                  </a:lnTo>
                  <a:lnTo>
                    <a:pt x="1925" y="951"/>
                  </a:lnTo>
                  <a:lnTo>
                    <a:pt x="1925" y="952"/>
                  </a:lnTo>
                  <a:lnTo>
                    <a:pt x="1925" y="953"/>
                  </a:lnTo>
                  <a:lnTo>
                    <a:pt x="1925" y="953"/>
                  </a:lnTo>
                  <a:lnTo>
                    <a:pt x="1926" y="953"/>
                  </a:lnTo>
                  <a:lnTo>
                    <a:pt x="1926" y="954"/>
                  </a:lnTo>
                  <a:lnTo>
                    <a:pt x="1926" y="955"/>
                  </a:lnTo>
                  <a:lnTo>
                    <a:pt x="1926" y="955"/>
                  </a:lnTo>
                  <a:lnTo>
                    <a:pt x="1926" y="955"/>
                  </a:lnTo>
                  <a:lnTo>
                    <a:pt x="1926" y="956"/>
                  </a:lnTo>
                  <a:lnTo>
                    <a:pt x="1926" y="956"/>
                  </a:lnTo>
                  <a:lnTo>
                    <a:pt x="1927" y="957"/>
                  </a:lnTo>
                  <a:lnTo>
                    <a:pt x="1927" y="957"/>
                  </a:lnTo>
                  <a:lnTo>
                    <a:pt x="1927" y="958"/>
                  </a:lnTo>
                  <a:lnTo>
                    <a:pt x="1927" y="958"/>
                  </a:lnTo>
                  <a:lnTo>
                    <a:pt x="1927" y="958"/>
                  </a:lnTo>
                  <a:lnTo>
                    <a:pt x="1927" y="959"/>
                  </a:lnTo>
                  <a:lnTo>
                    <a:pt x="1927" y="960"/>
                  </a:lnTo>
                  <a:lnTo>
                    <a:pt x="1928" y="960"/>
                  </a:lnTo>
                  <a:lnTo>
                    <a:pt x="1928" y="960"/>
                  </a:lnTo>
                  <a:lnTo>
                    <a:pt x="1928" y="961"/>
                  </a:lnTo>
                  <a:lnTo>
                    <a:pt x="1928" y="961"/>
                  </a:lnTo>
                  <a:lnTo>
                    <a:pt x="1929" y="962"/>
                  </a:lnTo>
                  <a:lnTo>
                    <a:pt x="1929" y="962"/>
                  </a:lnTo>
                  <a:lnTo>
                    <a:pt x="1929" y="963"/>
                  </a:lnTo>
                  <a:lnTo>
                    <a:pt x="1929" y="963"/>
                  </a:lnTo>
                  <a:lnTo>
                    <a:pt x="1929" y="963"/>
                  </a:lnTo>
                  <a:lnTo>
                    <a:pt x="1929" y="964"/>
                  </a:lnTo>
                  <a:lnTo>
                    <a:pt x="1929" y="965"/>
                  </a:lnTo>
                  <a:lnTo>
                    <a:pt x="1930" y="965"/>
                  </a:lnTo>
                  <a:lnTo>
                    <a:pt x="1930" y="965"/>
                  </a:lnTo>
                  <a:lnTo>
                    <a:pt x="1930" y="966"/>
                  </a:lnTo>
                  <a:lnTo>
                    <a:pt x="1930" y="966"/>
                  </a:lnTo>
                  <a:lnTo>
                    <a:pt x="1930" y="966"/>
                  </a:lnTo>
                  <a:lnTo>
                    <a:pt x="1931" y="967"/>
                  </a:lnTo>
                  <a:lnTo>
                    <a:pt x="1931" y="968"/>
                  </a:lnTo>
                  <a:lnTo>
                    <a:pt x="1931" y="968"/>
                  </a:lnTo>
                  <a:lnTo>
                    <a:pt x="1931" y="968"/>
                  </a:lnTo>
                  <a:lnTo>
                    <a:pt x="1931" y="969"/>
                  </a:lnTo>
                  <a:lnTo>
                    <a:pt x="1931" y="969"/>
                  </a:lnTo>
                  <a:lnTo>
                    <a:pt x="1931" y="969"/>
                  </a:lnTo>
                  <a:lnTo>
                    <a:pt x="1932" y="970"/>
                  </a:lnTo>
                  <a:lnTo>
                    <a:pt x="1932" y="970"/>
                  </a:lnTo>
                  <a:lnTo>
                    <a:pt x="1932" y="971"/>
                  </a:lnTo>
                  <a:lnTo>
                    <a:pt x="1932" y="971"/>
                  </a:lnTo>
                  <a:lnTo>
                    <a:pt x="1932" y="972"/>
                  </a:lnTo>
                  <a:lnTo>
                    <a:pt x="1932" y="972"/>
                  </a:lnTo>
                  <a:lnTo>
                    <a:pt x="1932" y="973"/>
                  </a:lnTo>
                  <a:lnTo>
                    <a:pt x="1933" y="973"/>
                  </a:lnTo>
                  <a:lnTo>
                    <a:pt x="1933" y="973"/>
                  </a:lnTo>
                  <a:lnTo>
                    <a:pt x="1933" y="974"/>
                  </a:lnTo>
                  <a:lnTo>
                    <a:pt x="1933" y="974"/>
                  </a:lnTo>
                  <a:lnTo>
                    <a:pt x="1934" y="974"/>
                  </a:lnTo>
                  <a:lnTo>
                    <a:pt x="1934" y="975"/>
                  </a:lnTo>
                  <a:lnTo>
                    <a:pt x="1934" y="975"/>
                  </a:lnTo>
                  <a:lnTo>
                    <a:pt x="1934" y="976"/>
                  </a:lnTo>
                  <a:lnTo>
                    <a:pt x="1934" y="976"/>
                  </a:lnTo>
                  <a:lnTo>
                    <a:pt x="1934" y="976"/>
                  </a:lnTo>
                  <a:lnTo>
                    <a:pt x="1934" y="977"/>
                  </a:lnTo>
                  <a:lnTo>
                    <a:pt x="1935" y="977"/>
                  </a:lnTo>
                  <a:lnTo>
                    <a:pt x="1935" y="978"/>
                  </a:lnTo>
                  <a:lnTo>
                    <a:pt x="1935" y="978"/>
                  </a:lnTo>
                  <a:lnTo>
                    <a:pt x="1935" y="978"/>
                  </a:lnTo>
                  <a:lnTo>
                    <a:pt x="1935" y="979"/>
                  </a:lnTo>
                  <a:lnTo>
                    <a:pt x="1936" y="979"/>
                  </a:lnTo>
                  <a:lnTo>
                    <a:pt x="1936" y="979"/>
                  </a:lnTo>
                  <a:lnTo>
                    <a:pt x="1936" y="980"/>
                  </a:lnTo>
                  <a:lnTo>
                    <a:pt x="1936" y="980"/>
                  </a:lnTo>
                  <a:lnTo>
                    <a:pt x="1936" y="981"/>
                  </a:lnTo>
                  <a:lnTo>
                    <a:pt x="1936" y="981"/>
                  </a:lnTo>
                  <a:lnTo>
                    <a:pt x="1936" y="981"/>
                  </a:lnTo>
                  <a:lnTo>
                    <a:pt x="1937" y="981"/>
                  </a:lnTo>
                  <a:lnTo>
                    <a:pt x="1937" y="982"/>
                  </a:lnTo>
                  <a:lnTo>
                    <a:pt x="1937" y="982"/>
                  </a:lnTo>
                  <a:lnTo>
                    <a:pt x="1937" y="983"/>
                  </a:lnTo>
                  <a:lnTo>
                    <a:pt x="1937" y="983"/>
                  </a:lnTo>
                  <a:lnTo>
                    <a:pt x="1937" y="983"/>
                  </a:lnTo>
                  <a:lnTo>
                    <a:pt x="1938" y="984"/>
                  </a:lnTo>
                  <a:lnTo>
                    <a:pt x="1938" y="984"/>
                  </a:lnTo>
                  <a:lnTo>
                    <a:pt x="1938" y="984"/>
                  </a:lnTo>
                  <a:lnTo>
                    <a:pt x="1938" y="984"/>
                  </a:lnTo>
                  <a:lnTo>
                    <a:pt x="1938" y="985"/>
                  </a:lnTo>
                  <a:lnTo>
                    <a:pt x="1939" y="985"/>
                  </a:lnTo>
                  <a:lnTo>
                    <a:pt x="1939" y="986"/>
                  </a:lnTo>
                  <a:lnTo>
                    <a:pt x="1939" y="986"/>
                  </a:lnTo>
                  <a:lnTo>
                    <a:pt x="1939" y="986"/>
                  </a:lnTo>
                  <a:lnTo>
                    <a:pt x="1939" y="986"/>
                  </a:lnTo>
                  <a:lnTo>
                    <a:pt x="1939" y="987"/>
                  </a:lnTo>
                  <a:lnTo>
                    <a:pt x="1939" y="987"/>
                  </a:lnTo>
                  <a:lnTo>
                    <a:pt x="1940" y="988"/>
                  </a:lnTo>
                  <a:lnTo>
                    <a:pt x="1940" y="988"/>
                  </a:lnTo>
                  <a:lnTo>
                    <a:pt x="1940" y="988"/>
                  </a:lnTo>
                  <a:lnTo>
                    <a:pt x="1940" y="988"/>
                  </a:lnTo>
                  <a:lnTo>
                    <a:pt x="1940" y="988"/>
                  </a:lnTo>
                  <a:lnTo>
                    <a:pt x="1941" y="989"/>
                  </a:lnTo>
                  <a:lnTo>
                    <a:pt x="1941" y="989"/>
                  </a:lnTo>
                  <a:lnTo>
                    <a:pt x="1941" y="989"/>
                  </a:lnTo>
                  <a:lnTo>
                    <a:pt x="1941" y="989"/>
                  </a:lnTo>
                  <a:lnTo>
                    <a:pt x="1941" y="990"/>
                  </a:lnTo>
                  <a:lnTo>
                    <a:pt x="1941" y="990"/>
                  </a:lnTo>
                  <a:lnTo>
                    <a:pt x="1941" y="990"/>
                  </a:lnTo>
                  <a:lnTo>
                    <a:pt x="1942" y="991"/>
                  </a:lnTo>
                  <a:lnTo>
                    <a:pt x="1942" y="991"/>
                  </a:lnTo>
                  <a:lnTo>
                    <a:pt x="1942" y="991"/>
                  </a:lnTo>
                  <a:lnTo>
                    <a:pt x="1942" y="991"/>
                  </a:lnTo>
                  <a:lnTo>
                    <a:pt x="1942" y="992"/>
                  </a:lnTo>
                  <a:lnTo>
                    <a:pt x="1942" y="992"/>
                  </a:lnTo>
                  <a:lnTo>
                    <a:pt x="1943" y="992"/>
                  </a:lnTo>
                  <a:lnTo>
                    <a:pt x="1943" y="992"/>
                  </a:lnTo>
                  <a:lnTo>
                    <a:pt x="1943" y="992"/>
                  </a:lnTo>
                  <a:lnTo>
                    <a:pt x="1943" y="993"/>
                  </a:lnTo>
                  <a:lnTo>
                    <a:pt x="1943" y="993"/>
                  </a:lnTo>
                  <a:lnTo>
                    <a:pt x="1944" y="993"/>
                  </a:lnTo>
                  <a:lnTo>
                    <a:pt x="1944" y="993"/>
                  </a:lnTo>
                  <a:lnTo>
                    <a:pt x="1944" y="994"/>
                  </a:lnTo>
                  <a:lnTo>
                    <a:pt x="1944" y="994"/>
                  </a:lnTo>
                  <a:lnTo>
                    <a:pt x="1944" y="994"/>
                  </a:lnTo>
                  <a:lnTo>
                    <a:pt x="1944" y="994"/>
                  </a:lnTo>
                  <a:lnTo>
                    <a:pt x="1944" y="994"/>
                  </a:lnTo>
                  <a:lnTo>
                    <a:pt x="1945" y="994"/>
                  </a:lnTo>
                  <a:lnTo>
                    <a:pt x="1945" y="995"/>
                  </a:lnTo>
                  <a:lnTo>
                    <a:pt x="1945" y="995"/>
                  </a:lnTo>
                  <a:lnTo>
                    <a:pt x="1945" y="995"/>
                  </a:lnTo>
                  <a:lnTo>
                    <a:pt x="1945" y="995"/>
                  </a:lnTo>
                  <a:lnTo>
                    <a:pt x="1946" y="996"/>
                  </a:lnTo>
                  <a:lnTo>
                    <a:pt x="1946" y="996"/>
                  </a:lnTo>
                  <a:lnTo>
                    <a:pt x="1946" y="996"/>
                  </a:lnTo>
                  <a:lnTo>
                    <a:pt x="1946" y="996"/>
                  </a:lnTo>
                  <a:lnTo>
                    <a:pt x="1946" y="996"/>
                  </a:lnTo>
                  <a:lnTo>
                    <a:pt x="1946" y="996"/>
                  </a:lnTo>
                  <a:lnTo>
                    <a:pt x="1947" y="996"/>
                  </a:lnTo>
                  <a:lnTo>
                    <a:pt x="1947" y="996"/>
                  </a:lnTo>
                  <a:lnTo>
                    <a:pt x="1947" y="997"/>
                  </a:lnTo>
                  <a:lnTo>
                    <a:pt x="1947" y="997"/>
                  </a:lnTo>
                  <a:lnTo>
                    <a:pt x="1947" y="997"/>
                  </a:lnTo>
                  <a:lnTo>
                    <a:pt x="1947" y="997"/>
                  </a:lnTo>
                  <a:lnTo>
                    <a:pt x="1947" y="997"/>
                  </a:lnTo>
                  <a:lnTo>
                    <a:pt x="1948" y="997"/>
                  </a:lnTo>
                  <a:lnTo>
                    <a:pt x="1948" y="997"/>
                  </a:lnTo>
                  <a:lnTo>
                    <a:pt x="1948" y="997"/>
                  </a:lnTo>
                  <a:lnTo>
                    <a:pt x="1948" y="997"/>
                  </a:lnTo>
                  <a:lnTo>
                    <a:pt x="1948" y="997"/>
                  </a:lnTo>
                  <a:lnTo>
                    <a:pt x="1949" y="998"/>
                  </a:lnTo>
                  <a:lnTo>
                    <a:pt x="1949" y="998"/>
                  </a:lnTo>
                  <a:lnTo>
                    <a:pt x="1949" y="998"/>
                  </a:lnTo>
                  <a:lnTo>
                    <a:pt x="1949" y="998"/>
                  </a:lnTo>
                  <a:lnTo>
                    <a:pt x="1949" y="998"/>
                  </a:lnTo>
                  <a:lnTo>
                    <a:pt x="1949" y="998"/>
                  </a:lnTo>
                  <a:lnTo>
                    <a:pt x="1949" y="998"/>
                  </a:lnTo>
                  <a:lnTo>
                    <a:pt x="1950" y="998"/>
                  </a:lnTo>
                  <a:lnTo>
                    <a:pt x="1950" y="998"/>
                  </a:lnTo>
                  <a:lnTo>
                    <a:pt x="1950" y="999"/>
                  </a:lnTo>
                  <a:lnTo>
                    <a:pt x="1950" y="999"/>
                  </a:lnTo>
                  <a:lnTo>
                    <a:pt x="1950" y="999"/>
                  </a:lnTo>
                  <a:lnTo>
                    <a:pt x="1950" y="999"/>
                  </a:lnTo>
                  <a:lnTo>
                    <a:pt x="1950" y="999"/>
                  </a:lnTo>
                  <a:lnTo>
                    <a:pt x="1951" y="999"/>
                  </a:lnTo>
                  <a:lnTo>
                    <a:pt x="1951" y="999"/>
                  </a:lnTo>
                  <a:lnTo>
                    <a:pt x="1951" y="999"/>
                  </a:lnTo>
                  <a:lnTo>
                    <a:pt x="1951" y="999"/>
                  </a:lnTo>
                  <a:lnTo>
                    <a:pt x="1952" y="999"/>
                  </a:lnTo>
                  <a:lnTo>
                    <a:pt x="1952" y="999"/>
                  </a:lnTo>
                  <a:lnTo>
                    <a:pt x="1952" y="999"/>
                  </a:lnTo>
                  <a:lnTo>
                    <a:pt x="1952" y="999"/>
                  </a:lnTo>
                  <a:lnTo>
                    <a:pt x="1952" y="999"/>
                  </a:lnTo>
                  <a:lnTo>
                    <a:pt x="1952" y="999"/>
                  </a:lnTo>
                  <a:lnTo>
                    <a:pt x="1952" y="999"/>
                  </a:lnTo>
                  <a:lnTo>
                    <a:pt x="1953" y="999"/>
                  </a:lnTo>
                  <a:lnTo>
                    <a:pt x="1953" y="999"/>
                  </a:lnTo>
                  <a:lnTo>
                    <a:pt x="1953" y="999"/>
                  </a:lnTo>
                  <a:lnTo>
                    <a:pt x="1953" y="999"/>
                  </a:lnTo>
                  <a:lnTo>
                    <a:pt x="1953" y="999"/>
                  </a:lnTo>
                  <a:lnTo>
                    <a:pt x="1954" y="999"/>
                  </a:lnTo>
                  <a:lnTo>
                    <a:pt x="1954" y="999"/>
                  </a:lnTo>
                  <a:lnTo>
                    <a:pt x="1954" y="999"/>
                  </a:lnTo>
                  <a:lnTo>
                    <a:pt x="1954" y="999"/>
                  </a:lnTo>
                  <a:lnTo>
                    <a:pt x="1954" y="999"/>
                  </a:lnTo>
                  <a:lnTo>
                    <a:pt x="1954" y="999"/>
                  </a:lnTo>
                  <a:lnTo>
                    <a:pt x="1954" y="999"/>
                  </a:lnTo>
                  <a:lnTo>
                    <a:pt x="1955" y="999"/>
                  </a:lnTo>
                  <a:lnTo>
                    <a:pt x="1955" y="999"/>
                  </a:lnTo>
                  <a:lnTo>
                    <a:pt x="1955" y="999"/>
                  </a:lnTo>
                  <a:lnTo>
                    <a:pt x="1955" y="999"/>
                  </a:lnTo>
                  <a:lnTo>
                    <a:pt x="1955" y="999"/>
                  </a:lnTo>
                  <a:lnTo>
                    <a:pt x="1955" y="999"/>
                  </a:lnTo>
                  <a:lnTo>
                    <a:pt x="1955" y="999"/>
                  </a:lnTo>
                  <a:lnTo>
                    <a:pt x="1956" y="999"/>
                  </a:lnTo>
                  <a:lnTo>
                    <a:pt x="1956" y="998"/>
                  </a:lnTo>
                  <a:lnTo>
                    <a:pt x="1956" y="998"/>
                  </a:lnTo>
                  <a:lnTo>
                    <a:pt x="1956" y="998"/>
                  </a:lnTo>
                  <a:lnTo>
                    <a:pt x="1957" y="998"/>
                  </a:lnTo>
                  <a:lnTo>
                    <a:pt x="1957" y="998"/>
                  </a:lnTo>
                  <a:lnTo>
                    <a:pt x="1957" y="998"/>
                  </a:lnTo>
                  <a:lnTo>
                    <a:pt x="1957" y="998"/>
                  </a:lnTo>
                  <a:lnTo>
                    <a:pt x="1957" y="998"/>
                  </a:lnTo>
                  <a:lnTo>
                    <a:pt x="1957" y="998"/>
                  </a:lnTo>
                  <a:lnTo>
                    <a:pt x="1957" y="998"/>
                  </a:lnTo>
                  <a:lnTo>
                    <a:pt x="1958" y="997"/>
                  </a:lnTo>
                  <a:lnTo>
                    <a:pt x="1958" y="997"/>
                  </a:lnTo>
                  <a:lnTo>
                    <a:pt x="1958" y="997"/>
                  </a:lnTo>
                  <a:lnTo>
                    <a:pt x="1958" y="997"/>
                  </a:lnTo>
                  <a:lnTo>
                    <a:pt x="1958" y="997"/>
                  </a:lnTo>
                  <a:lnTo>
                    <a:pt x="1959" y="997"/>
                  </a:lnTo>
                  <a:lnTo>
                    <a:pt x="1959" y="997"/>
                  </a:lnTo>
                  <a:lnTo>
                    <a:pt x="1959" y="997"/>
                  </a:lnTo>
                  <a:lnTo>
                    <a:pt x="1959" y="997"/>
                  </a:lnTo>
                  <a:lnTo>
                    <a:pt x="1959" y="997"/>
                  </a:lnTo>
                  <a:lnTo>
                    <a:pt x="1959" y="997"/>
                  </a:lnTo>
                  <a:lnTo>
                    <a:pt x="1959" y="996"/>
                  </a:lnTo>
                  <a:lnTo>
                    <a:pt x="1960" y="996"/>
                  </a:lnTo>
                  <a:lnTo>
                    <a:pt x="1960" y="996"/>
                  </a:lnTo>
                  <a:lnTo>
                    <a:pt x="1960" y="996"/>
                  </a:lnTo>
                  <a:lnTo>
                    <a:pt x="1960" y="996"/>
                  </a:lnTo>
                  <a:lnTo>
                    <a:pt x="1960" y="996"/>
                  </a:lnTo>
                  <a:lnTo>
                    <a:pt x="1960" y="996"/>
                  </a:lnTo>
                  <a:lnTo>
                    <a:pt x="1960" y="996"/>
                  </a:lnTo>
                  <a:lnTo>
                    <a:pt x="1961" y="995"/>
                  </a:lnTo>
                  <a:lnTo>
                    <a:pt x="1961" y="995"/>
                  </a:lnTo>
                  <a:lnTo>
                    <a:pt x="1961" y="995"/>
                  </a:lnTo>
                  <a:lnTo>
                    <a:pt x="1961" y="995"/>
                  </a:lnTo>
                  <a:lnTo>
                    <a:pt x="1962" y="995"/>
                  </a:lnTo>
                  <a:lnTo>
                    <a:pt x="1962" y="994"/>
                  </a:lnTo>
                  <a:lnTo>
                    <a:pt x="1962" y="994"/>
                  </a:lnTo>
                  <a:lnTo>
                    <a:pt x="1962" y="994"/>
                  </a:lnTo>
                  <a:lnTo>
                    <a:pt x="1962" y="994"/>
                  </a:lnTo>
                  <a:lnTo>
                    <a:pt x="1962" y="994"/>
                  </a:lnTo>
                  <a:lnTo>
                    <a:pt x="1962" y="994"/>
                  </a:lnTo>
                  <a:lnTo>
                    <a:pt x="1963" y="994"/>
                  </a:lnTo>
                  <a:lnTo>
                    <a:pt x="1963" y="993"/>
                  </a:lnTo>
                  <a:lnTo>
                    <a:pt x="1963" y="993"/>
                  </a:lnTo>
                  <a:lnTo>
                    <a:pt x="1963" y="993"/>
                  </a:lnTo>
                  <a:lnTo>
                    <a:pt x="1963" y="993"/>
                  </a:lnTo>
                  <a:lnTo>
                    <a:pt x="1964" y="992"/>
                  </a:lnTo>
                  <a:lnTo>
                    <a:pt x="1964" y="992"/>
                  </a:lnTo>
                  <a:lnTo>
                    <a:pt x="1964" y="992"/>
                  </a:lnTo>
                  <a:lnTo>
                    <a:pt x="1964" y="992"/>
                  </a:lnTo>
                  <a:lnTo>
                    <a:pt x="1964" y="992"/>
                  </a:lnTo>
                  <a:lnTo>
                    <a:pt x="1964" y="992"/>
                  </a:lnTo>
                  <a:lnTo>
                    <a:pt x="1964" y="991"/>
                  </a:lnTo>
                  <a:lnTo>
                    <a:pt x="1965" y="991"/>
                  </a:lnTo>
                  <a:lnTo>
                    <a:pt x="1965" y="991"/>
                  </a:lnTo>
                  <a:lnTo>
                    <a:pt x="1965" y="991"/>
                  </a:lnTo>
                  <a:lnTo>
                    <a:pt x="1965" y="991"/>
                  </a:lnTo>
                  <a:lnTo>
                    <a:pt x="1965" y="991"/>
                  </a:lnTo>
                  <a:lnTo>
                    <a:pt x="1965" y="990"/>
                  </a:lnTo>
                  <a:lnTo>
                    <a:pt x="1965" y="990"/>
                  </a:lnTo>
                  <a:lnTo>
                    <a:pt x="1966" y="990"/>
                  </a:lnTo>
                  <a:lnTo>
                    <a:pt x="1966" y="990"/>
                  </a:lnTo>
                  <a:lnTo>
                    <a:pt x="1966" y="989"/>
                  </a:lnTo>
                  <a:lnTo>
                    <a:pt x="1966" y="989"/>
                  </a:lnTo>
                  <a:lnTo>
                    <a:pt x="1967" y="989"/>
                  </a:lnTo>
                  <a:lnTo>
                    <a:pt x="1967" y="989"/>
                  </a:lnTo>
                  <a:lnTo>
                    <a:pt x="1967" y="989"/>
                  </a:lnTo>
                  <a:lnTo>
                    <a:pt x="1967" y="988"/>
                  </a:lnTo>
                  <a:lnTo>
                    <a:pt x="1967" y="988"/>
                  </a:lnTo>
                  <a:lnTo>
                    <a:pt x="1967" y="988"/>
                  </a:lnTo>
                  <a:lnTo>
                    <a:pt x="1967" y="988"/>
                  </a:lnTo>
                  <a:lnTo>
                    <a:pt x="1968" y="988"/>
                  </a:lnTo>
                  <a:lnTo>
                    <a:pt x="1968" y="987"/>
                  </a:lnTo>
                  <a:lnTo>
                    <a:pt x="1968" y="987"/>
                  </a:lnTo>
                  <a:lnTo>
                    <a:pt x="1968" y="987"/>
                  </a:lnTo>
                  <a:lnTo>
                    <a:pt x="1968" y="987"/>
                  </a:lnTo>
                  <a:lnTo>
                    <a:pt x="1969" y="986"/>
                  </a:lnTo>
                  <a:lnTo>
                    <a:pt x="1969" y="986"/>
                  </a:lnTo>
                  <a:lnTo>
                    <a:pt x="1969" y="986"/>
                  </a:lnTo>
                  <a:lnTo>
                    <a:pt x="1969" y="986"/>
                  </a:lnTo>
                  <a:lnTo>
                    <a:pt x="1969" y="986"/>
                  </a:lnTo>
                  <a:lnTo>
                    <a:pt x="1969" y="985"/>
                  </a:lnTo>
                  <a:lnTo>
                    <a:pt x="1969" y="985"/>
                  </a:lnTo>
                  <a:lnTo>
                    <a:pt x="1970" y="985"/>
                  </a:lnTo>
                  <a:lnTo>
                    <a:pt x="1970" y="984"/>
                  </a:lnTo>
                  <a:lnTo>
                    <a:pt x="1970" y="984"/>
                  </a:lnTo>
                  <a:lnTo>
                    <a:pt x="1970" y="984"/>
                  </a:lnTo>
                  <a:lnTo>
                    <a:pt x="1970" y="984"/>
                  </a:lnTo>
                  <a:lnTo>
                    <a:pt x="1970" y="984"/>
                  </a:lnTo>
                  <a:lnTo>
                    <a:pt x="1971" y="983"/>
                  </a:lnTo>
                  <a:lnTo>
                    <a:pt x="1971" y="983"/>
                  </a:lnTo>
                  <a:lnTo>
                    <a:pt x="1971" y="983"/>
                  </a:lnTo>
                  <a:lnTo>
                    <a:pt x="1971" y="983"/>
                  </a:lnTo>
                  <a:lnTo>
                    <a:pt x="1971" y="983"/>
                  </a:lnTo>
                  <a:lnTo>
                    <a:pt x="1972" y="982"/>
                  </a:lnTo>
                  <a:lnTo>
                    <a:pt x="1972" y="982"/>
                  </a:lnTo>
                  <a:lnTo>
                    <a:pt x="1972" y="982"/>
                  </a:lnTo>
                  <a:lnTo>
                    <a:pt x="1972" y="981"/>
                  </a:lnTo>
                  <a:lnTo>
                    <a:pt x="1972" y="981"/>
                  </a:lnTo>
                  <a:lnTo>
                    <a:pt x="1972" y="981"/>
                  </a:lnTo>
                  <a:lnTo>
                    <a:pt x="1972" y="981"/>
                  </a:lnTo>
                  <a:lnTo>
                    <a:pt x="1973" y="981"/>
                  </a:lnTo>
                  <a:lnTo>
                    <a:pt x="1973" y="980"/>
                  </a:lnTo>
                  <a:lnTo>
                    <a:pt x="1973" y="980"/>
                  </a:lnTo>
                  <a:lnTo>
                    <a:pt x="1973" y="980"/>
                  </a:lnTo>
                  <a:lnTo>
                    <a:pt x="1973" y="979"/>
                  </a:lnTo>
                  <a:lnTo>
                    <a:pt x="1974" y="979"/>
                  </a:lnTo>
                  <a:lnTo>
                    <a:pt x="1974" y="979"/>
                  </a:lnTo>
                  <a:lnTo>
                    <a:pt x="1974" y="979"/>
                  </a:lnTo>
                  <a:lnTo>
                    <a:pt x="1974" y="979"/>
                  </a:lnTo>
                  <a:lnTo>
                    <a:pt x="1974" y="978"/>
                  </a:lnTo>
                  <a:lnTo>
                    <a:pt x="1974" y="978"/>
                  </a:lnTo>
                  <a:lnTo>
                    <a:pt x="1975" y="978"/>
                  </a:lnTo>
                  <a:lnTo>
                    <a:pt x="1975" y="978"/>
                  </a:lnTo>
                  <a:lnTo>
                    <a:pt x="1975" y="977"/>
                  </a:lnTo>
                  <a:lnTo>
                    <a:pt x="1975" y="977"/>
                  </a:lnTo>
                  <a:lnTo>
                    <a:pt x="1975" y="977"/>
                  </a:lnTo>
                  <a:lnTo>
                    <a:pt x="1975" y="977"/>
                  </a:lnTo>
                  <a:lnTo>
                    <a:pt x="1975" y="976"/>
                  </a:lnTo>
                  <a:lnTo>
                    <a:pt x="1976" y="976"/>
                  </a:lnTo>
                  <a:lnTo>
                    <a:pt x="1976" y="976"/>
                  </a:lnTo>
                  <a:lnTo>
                    <a:pt x="1976" y="976"/>
                  </a:lnTo>
                  <a:lnTo>
                    <a:pt x="1976" y="976"/>
                  </a:lnTo>
                  <a:lnTo>
                    <a:pt x="1976" y="975"/>
                  </a:lnTo>
                  <a:lnTo>
                    <a:pt x="1977" y="975"/>
                  </a:lnTo>
                  <a:lnTo>
                    <a:pt x="1977" y="975"/>
                  </a:lnTo>
                  <a:lnTo>
                    <a:pt x="1977" y="974"/>
                  </a:lnTo>
                  <a:lnTo>
                    <a:pt x="1977" y="974"/>
                  </a:lnTo>
                  <a:lnTo>
                    <a:pt x="1977" y="974"/>
                  </a:lnTo>
                  <a:lnTo>
                    <a:pt x="1977" y="974"/>
                  </a:lnTo>
                  <a:lnTo>
                    <a:pt x="1977" y="974"/>
                  </a:lnTo>
                  <a:lnTo>
                    <a:pt x="1978" y="973"/>
                  </a:lnTo>
                  <a:lnTo>
                    <a:pt x="1978" y="973"/>
                  </a:lnTo>
                  <a:lnTo>
                    <a:pt x="1978" y="973"/>
                  </a:lnTo>
                  <a:lnTo>
                    <a:pt x="1978" y="973"/>
                  </a:lnTo>
                  <a:lnTo>
                    <a:pt x="1978" y="973"/>
                  </a:lnTo>
                  <a:lnTo>
                    <a:pt x="1978" y="972"/>
                  </a:lnTo>
                  <a:lnTo>
                    <a:pt x="1978" y="972"/>
                  </a:lnTo>
                  <a:lnTo>
                    <a:pt x="1979" y="972"/>
                  </a:lnTo>
                  <a:lnTo>
                    <a:pt x="1979" y="972"/>
                  </a:lnTo>
                  <a:lnTo>
                    <a:pt x="1979" y="971"/>
                  </a:lnTo>
                  <a:lnTo>
                    <a:pt x="1979" y="971"/>
                  </a:lnTo>
                  <a:lnTo>
                    <a:pt x="1980" y="971"/>
                  </a:lnTo>
                  <a:lnTo>
                    <a:pt x="1980" y="971"/>
                  </a:lnTo>
                  <a:lnTo>
                    <a:pt x="1980" y="971"/>
                  </a:lnTo>
                  <a:lnTo>
                    <a:pt x="1980" y="971"/>
                  </a:lnTo>
                  <a:lnTo>
                    <a:pt x="1980" y="970"/>
                  </a:lnTo>
                  <a:lnTo>
                    <a:pt x="1980" y="970"/>
                  </a:lnTo>
                  <a:lnTo>
                    <a:pt x="1980" y="970"/>
                  </a:lnTo>
                  <a:lnTo>
                    <a:pt x="1981" y="969"/>
                  </a:lnTo>
                  <a:lnTo>
                    <a:pt x="1981" y="969"/>
                  </a:lnTo>
                  <a:lnTo>
                    <a:pt x="1981" y="969"/>
                  </a:lnTo>
                  <a:lnTo>
                    <a:pt x="1981" y="969"/>
                  </a:lnTo>
                  <a:lnTo>
                    <a:pt x="1981" y="969"/>
                  </a:lnTo>
                  <a:lnTo>
                    <a:pt x="1982" y="969"/>
                  </a:lnTo>
                  <a:lnTo>
                    <a:pt x="1982" y="969"/>
                  </a:lnTo>
                  <a:lnTo>
                    <a:pt x="1982" y="968"/>
                  </a:lnTo>
                  <a:lnTo>
                    <a:pt x="1982" y="968"/>
                  </a:lnTo>
                  <a:lnTo>
                    <a:pt x="1982" y="968"/>
                  </a:lnTo>
                  <a:lnTo>
                    <a:pt x="1982" y="968"/>
                  </a:lnTo>
                  <a:lnTo>
                    <a:pt x="1982" y="968"/>
                  </a:lnTo>
                  <a:lnTo>
                    <a:pt x="1983" y="968"/>
                  </a:lnTo>
                  <a:lnTo>
                    <a:pt x="1983" y="967"/>
                  </a:lnTo>
                  <a:lnTo>
                    <a:pt x="1983" y="967"/>
                  </a:lnTo>
                  <a:lnTo>
                    <a:pt x="1983" y="967"/>
                  </a:lnTo>
                  <a:lnTo>
                    <a:pt x="1983" y="967"/>
                  </a:lnTo>
                  <a:lnTo>
                    <a:pt x="1983" y="967"/>
                  </a:lnTo>
                  <a:lnTo>
                    <a:pt x="1983" y="966"/>
                  </a:lnTo>
                  <a:lnTo>
                    <a:pt x="1984" y="966"/>
                  </a:lnTo>
                  <a:lnTo>
                    <a:pt x="1984" y="966"/>
                  </a:lnTo>
                  <a:lnTo>
                    <a:pt x="1984" y="966"/>
                  </a:lnTo>
                  <a:lnTo>
                    <a:pt x="1984" y="966"/>
                  </a:lnTo>
                  <a:lnTo>
                    <a:pt x="1985" y="966"/>
                  </a:lnTo>
                  <a:lnTo>
                    <a:pt x="1985" y="966"/>
                  </a:lnTo>
                  <a:lnTo>
                    <a:pt x="1985" y="966"/>
                  </a:lnTo>
                  <a:lnTo>
                    <a:pt x="1985" y="965"/>
                  </a:lnTo>
                  <a:lnTo>
                    <a:pt x="1985" y="965"/>
                  </a:lnTo>
                  <a:lnTo>
                    <a:pt x="1985" y="965"/>
                  </a:lnTo>
                  <a:lnTo>
                    <a:pt x="1985" y="965"/>
                  </a:lnTo>
                  <a:lnTo>
                    <a:pt x="1986" y="965"/>
                  </a:lnTo>
                  <a:lnTo>
                    <a:pt x="1986" y="965"/>
                  </a:lnTo>
                  <a:lnTo>
                    <a:pt x="1986" y="965"/>
                  </a:lnTo>
                  <a:lnTo>
                    <a:pt x="1986" y="965"/>
                  </a:lnTo>
                  <a:lnTo>
                    <a:pt x="1986" y="965"/>
                  </a:lnTo>
                  <a:lnTo>
                    <a:pt x="1987" y="964"/>
                  </a:lnTo>
                  <a:lnTo>
                    <a:pt x="1987" y="964"/>
                  </a:lnTo>
                  <a:lnTo>
                    <a:pt x="1987" y="964"/>
                  </a:lnTo>
                  <a:lnTo>
                    <a:pt x="1987" y="964"/>
                  </a:lnTo>
                  <a:lnTo>
                    <a:pt x="1987" y="964"/>
                  </a:lnTo>
                  <a:lnTo>
                    <a:pt x="1987" y="964"/>
                  </a:lnTo>
                  <a:lnTo>
                    <a:pt x="1987" y="964"/>
                  </a:lnTo>
                  <a:lnTo>
                    <a:pt x="1988" y="964"/>
                  </a:lnTo>
                  <a:lnTo>
                    <a:pt x="1988" y="964"/>
                  </a:lnTo>
                  <a:lnTo>
                    <a:pt x="1988" y="963"/>
                  </a:lnTo>
                  <a:lnTo>
                    <a:pt x="1988" y="963"/>
                  </a:lnTo>
                  <a:lnTo>
                    <a:pt x="1988" y="963"/>
                  </a:lnTo>
                  <a:lnTo>
                    <a:pt x="1988" y="963"/>
                  </a:lnTo>
                  <a:lnTo>
                    <a:pt x="1988" y="963"/>
                  </a:lnTo>
                  <a:lnTo>
                    <a:pt x="1989" y="963"/>
                  </a:lnTo>
                  <a:lnTo>
                    <a:pt x="1989" y="963"/>
                  </a:lnTo>
                  <a:lnTo>
                    <a:pt x="1989" y="963"/>
                  </a:lnTo>
                  <a:lnTo>
                    <a:pt x="1989" y="963"/>
                  </a:lnTo>
                  <a:lnTo>
                    <a:pt x="1990" y="963"/>
                  </a:lnTo>
                  <a:lnTo>
                    <a:pt x="1990" y="963"/>
                  </a:lnTo>
                  <a:lnTo>
                    <a:pt x="1990" y="963"/>
                  </a:lnTo>
                  <a:lnTo>
                    <a:pt x="1990" y="963"/>
                  </a:lnTo>
                  <a:lnTo>
                    <a:pt x="1990" y="963"/>
                  </a:lnTo>
                  <a:lnTo>
                    <a:pt x="1990" y="963"/>
                  </a:lnTo>
                  <a:lnTo>
                    <a:pt x="1990" y="963"/>
                  </a:lnTo>
                  <a:lnTo>
                    <a:pt x="1991" y="963"/>
                  </a:lnTo>
                  <a:lnTo>
                    <a:pt x="1991" y="963"/>
                  </a:lnTo>
                  <a:lnTo>
                    <a:pt x="1991" y="963"/>
                  </a:lnTo>
                  <a:lnTo>
                    <a:pt x="1991" y="963"/>
                  </a:lnTo>
                  <a:lnTo>
                    <a:pt x="1991" y="963"/>
                  </a:lnTo>
                  <a:lnTo>
                    <a:pt x="1992" y="963"/>
                  </a:lnTo>
                  <a:lnTo>
                    <a:pt x="1992" y="963"/>
                  </a:lnTo>
                  <a:lnTo>
                    <a:pt x="1992" y="963"/>
                  </a:lnTo>
                  <a:lnTo>
                    <a:pt x="1992" y="963"/>
                  </a:lnTo>
                  <a:lnTo>
                    <a:pt x="1992" y="963"/>
                  </a:lnTo>
                  <a:lnTo>
                    <a:pt x="1992" y="963"/>
                  </a:lnTo>
                  <a:lnTo>
                    <a:pt x="1992" y="963"/>
                  </a:lnTo>
                  <a:lnTo>
                    <a:pt x="1993" y="963"/>
                  </a:lnTo>
                  <a:lnTo>
                    <a:pt x="1993" y="963"/>
                  </a:lnTo>
                  <a:lnTo>
                    <a:pt x="1993" y="963"/>
                  </a:lnTo>
                  <a:lnTo>
                    <a:pt x="1993" y="963"/>
                  </a:lnTo>
                  <a:lnTo>
                    <a:pt x="1993" y="963"/>
                  </a:lnTo>
                  <a:lnTo>
                    <a:pt x="1993" y="963"/>
                  </a:lnTo>
                  <a:lnTo>
                    <a:pt x="1993" y="963"/>
                  </a:lnTo>
                  <a:lnTo>
                    <a:pt x="1994" y="963"/>
                  </a:lnTo>
                  <a:lnTo>
                    <a:pt x="1994" y="963"/>
                  </a:lnTo>
                  <a:lnTo>
                    <a:pt x="1994" y="963"/>
                  </a:lnTo>
                  <a:lnTo>
                    <a:pt x="1994" y="963"/>
                  </a:lnTo>
                  <a:lnTo>
                    <a:pt x="1995" y="963"/>
                  </a:lnTo>
                  <a:lnTo>
                    <a:pt x="1995" y="963"/>
                  </a:lnTo>
                  <a:lnTo>
                    <a:pt x="1995" y="963"/>
                  </a:lnTo>
                  <a:lnTo>
                    <a:pt x="1995" y="963"/>
                  </a:lnTo>
                  <a:lnTo>
                    <a:pt x="1995" y="963"/>
                  </a:lnTo>
                  <a:lnTo>
                    <a:pt x="1995" y="963"/>
                  </a:lnTo>
                  <a:lnTo>
                    <a:pt x="1995" y="963"/>
                  </a:lnTo>
                  <a:lnTo>
                    <a:pt x="1996" y="964"/>
                  </a:lnTo>
                  <a:lnTo>
                    <a:pt x="1996" y="964"/>
                  </a:lnTo>
                  <a:lnTo>
                    <a:pt x="1996" y="964"/>
                  </a:lnTo>
                  <a:lnTo>
                    <a:pt x="1996" y="964"/>
                  </a:lnTo>
                  <a:lnTo>
                    <a:pt x="1996" y="964"/>
                  </a:lnTo>
                  <a:lnTo>
                    <a:pt x="1997" y="964"/>
                  </a:lnTo>
                  <a:lnTo>
                    <a:pt x="1997" y="964"/>
                  </a:lnTo>
                  <a:lnTo>
                    <a:pt x="1997" y="964"/>
                  </a:lnTo>
                  <a:lnTo>
                    <a:pt x="1997" y="965"/>
                  </a:lnTo>
                  <a:lnTo>
                    <a:pt x="1997" y="965"/>
                  </a:lnTo>
                  <a:lnTo>
                    <a:pt x="1997" y="965"/>
                  </a:lnTo>
                  <a:lnTo>
                    <a:pt x="1997" y="965"/>
                  </a:lnTo>
                  <a:lnTo>
                    <a:pt x="1998" y="965"/>
                  </a:lnTo>
                  <a:lnTo>
                    <a:pt x="1998" y="965"/>
                  </a:lnTo>
                  <a:lnTo>
                    <a:pt x="1998" y="965"/>
                  </a:lnTo>
                  <a:lnTo>
                    <a:pt x="1998" y="965"/>
                  </a:lnTo>
                  <a:lnTo>
                    <a:pt x="1998" y="966"/>
                  </a:lnTo>
                  <a:lnTo>
                    <a:pt x="1998" y="966"/>
                  </a:lnTo>
                  <a:lnTo>
                    <a:pt x="1998" y="966"/>
                  </a:lnTo>
                  <a:lnTo>
                    <a:pt x="1999" y="966"/>
                  </a:lnTo>
                  <a:lnTo>
                    <a:pt x="1999" y="966"/>
                  </a:lnTo>
                  <a:lnTo>
                    <a:pt x="1999" y="966"/>
                  </a:lnTo>
                  <a:lnTo>
                    <a:pt x="1999" y="966"/>
                  </a:lnTo>
                  <a:lnTo>
                    <a:pt x="2000" y="967"/>
                  </a:lnTo>
                  <a:lnTo>
                    <a:pt x="2000" y="967"/>
                  </a:lnTo>
                  <a:lnTo>
                    <a:pt x="2000" y="967"/>
                  </a:lnTo>
                  <a:lnTo>
                    <a:pt x="2000" y="967"/>
                  </a:lnTo>
                  <a:lnTo>
                    <a:pt x="2000" y="968"/>
                  </a:lnTo>
                  <a:lnTo>
                    <a:pt x="2000" y="968"/>
                  </a:lnTo>
                  <a:lnTo>
                    <a:pt x="2000" y="968"/>
                  </a:lnTo>
                  <a:lnTo>
                    <a:pt x="2001" y="968"/>
                  </a:lnTo>
                  <a:lnTo>
                    <a:pt x="2001" y="968"/>
                  </a:lnTo>
                  <a:lnTo>
                    <a:pt x="2001" y="968"/>
                  </a:lnTo>
                  <a:lnTo>
                    <a:pt x="2001" y="969"/>
                  </a:lnTo>
                  <a:lnTo>
                    <a:pt x="2001" y="969"/>
                  </a:lnTo>
                  <a:lnTo>
                    <a:pt x="2002" y="969"/>
                  </a:lnTo>
                  <a:lnTo>
                    <a:pt x="2002" y="969"/>
                  </a:lnTo>
                  <a:lnTo>
                    <a:pt x="2002" y="969"/>
                  </a:lnTo>
                  <a:lnTo>
                    <a:pt x="2002" y="970"/>
                  </a:lnTo>
                  <a:lnTo>
                    <a:pt x="2002" y="970"/>
                  </a:lnTo>
                  <a:lnTo>
                    <a:pt x="2002" y="970"/>
                  </a:lnTo>
                  <a:lnTo>
                    <a:pt x="2002" y="971"/>
                  </a:lnTo>
                  <a:lnTo>
                    <a:pt x="2003" y="971"/>
                  </a:lnTo>
                  <a:lnTo>
                    <a:pt x="2003" y="971"/>
                  </a:lnTo>
                  <a:lnTo>
                    <a:pt x="2003" y="971"/>
                  </a:lnTo>
                  <a:lnTo>
                    <a:pt x="2003" y="972"/>
                  </a:lnTo>
                  <a:lnTo>
                    <a:pt x="2003" y="972"/>
                  </a:lnTo>
                  <a:lnTo>
                    <a:pt x="2003" y="972"/>
                  </a:lnTo>
                  <a:lnTo>
                    <a:pt x="2004" y="973"/>
                  </a:lnTo>
                  <a:lnTo>
                    <a:pt x="2004" y="973"/>
                  </a:lnTo>
                  <a:lnTo>
                    <a:pt x="2004" y="973"/>
                  </a:lnTo>
                  <a:lnTo>
                    <a:pt x="2004" y="973"/>
                  </a:lnTo>
                  <a:lnTo>
                    <a:pt x="2004" y="974"/>
                  </a:lnTo>
                  <a:lnTo>
                    <a:pt x="2005" y="974"/>
                  </a:lnTo>
                  <a:lnTo>
                    <a:pt x="2005" y="974"/>
                  </a:lnTo>
                  <a:lnTo>
                    <a:pt x="2005" y="974"/>
                  </a:lnTo>
                  <a:lnTo>
                    <a:pt x="2005" y="975"/>
                  </a:lnTo>
                  <a:lnTo>
                    <a:pt x="2005" y="975"/>
                  </a:lnTo>
                  <a:lnTo>
                    <a:pt x="2005" y="976"/>
                  </a:lnTo>
                  <a:lnTo>
                    <a:pt x="2005" y="976"/>
                  </a:lnTo>
                  <a:lnTo>
                    <a:pt x="2006" y="976"/>
                  </a:lnTo>
                  <a:lnTo>
                    <a:pt x="2006" y="976"/>
                  </a:lnTo>
                  <a:lnTo>
                    <a:pt x="2006" y="977"/>
                  </a:lnTo>
                  <a:lnTo>
                    <a:pt x="2006" y="977"/>
                  </a:lnTo>
                  <a:lnTo>
                    <a:pt x="2006" y="978"/>
                  </a:lnTo>
                  <a:lnTo>
                    <a:pt x="2006" y="978"/>
                  </a:lnTo>
                  <a:lnTo>
                    <a:pt x="2006" y="978"/>
                  </a:lnTo>
                  <a:lnTo>
                    <a:pt x="2007" y="979"/>
                  </a:lnTo>
                  <a:lnTo>
                    <a:pt x="2007" y="979"/>
                  </a:lnTo>
                  <a:lnTo>
                    <a:pt x="2007" y="979"/>
                  </a:lnTo>
                  <a:lnTo>
                    <a:pt x="2007" y="979"/>
                  </a:lnTo>
                  <a:lnTo>
                    <a:pt x="2008" y="980"/>
                  </a:lnTo>
                  <a:lnTo>
                    <a:pt x="2008" y="980"/>
                  </a:lnTo>
                  <a:lnTo>
                    <a:pt x="2008" y="981"/>
                  </a:lnTo>
                  <a:lnTo>
                    <a:pt x="2008" y="981"/>
                  </a:lnTo>
                  <a:lnTo>
                    <a:pt x="2008" y="981"/>
                  </a:lnTo>
                  <a:lnTo>
                    <a:pt x="2008" y="982"/>
                  </a:lnTo>
                  <a:lnTo>
                    <a:pt x="2008" y="982"/>
                  </a:lnTo>
                  <a:lnTo>
                    <a:pt x="2009" y="983"/>
                  </a:lnTo>
                  <a:lnTo>
                    <a:pt x="2009" y="983"/>
                  </a:lnTo>
                  <a:lnTo>
                    <a:pt x="2009" y="983"/>
                  </a:lnTo>
                  <a:lnTo>
                    <a:pt x="2009" y="984"/>
                  </a:lnTo>
                  <a:lnTo>
                    <a:pt x="2009" y="984"/>
                  </a:lnTo>
                  <a:lnTo>
                    <a:pt x="2010" y="985"/>
                  </a:lnTo>
                  <a:lnTo>
                    <a:pt x="2010" y="985"/>
                  </a:lnTo>
                  <a:lnTo>
                    <a:pt x="2010" y="986"/>
                  </a:lnTo>
                  <a:lnTo>
                    <a:pt x="2010" y="986"/>
                  </a:lnTo>
                  <a:lnTo>
                    <a:pt x="2010" y="986"/>
                  </a:lnTo>
                  <a:lnTo>
                    <a:pt x="2010" y="987"/>
                  </a:lnTo>
                  <a:lnTo>
                    <a:pt x="2010" y="987"/>
                  </a:lnTo>
                  <a:lnTo>
                    <a:pt x="2011" y="988"/>
                  </a:lnTo>
                  <a:lnTo>
                    <a:pt x="2011" y="988"/>
                  </a:lnTo>
                  <a:lnTo>
                    <a:pt x="2011" y="989"/>
                  </a:lnTo>
                  <a:lnTo>
                    <a:pt x="2011" y="989"/>
                  </a:lnTo>
                  <a:lnTo>
                    <a:pt x="2011" y="989"/>
                  </a:lnTo>
                  <a:lnTo>
                    <a:pt x="2011" y="990"/>
                  </a:lnTo>
                  <a:lnTo>
                    <a:pt x="2011" y="990"/>
                  </a:lnTo>
                  <a:lnTo>
                    <a:pt x="2012" y="991"/>
                  </a:lnTo>
                  <a:lnTo>
                    <a:pt x="2012" y="991"/>
                  </a:lnTo>
                  <a:lnTo>
                    <a:pt x="2012" y="992"/>
                  </a:lnTo>
                  <a:lnTo>
                    <a:pt x="2012" y="992"/>
                  </a:lnTo>
                  <a:lnTo>
                    <a:pt x="2013" y="992"/>
                  </a:lnTo>
                  <a:lnTo>
                    <a:pt x="2013" y="993"/>
                  </a:lnTo>
                  <a:lnTo>
                    <a:pt x="2013" y="994"/>
                  </a:lnTo>
                  <a:lnTo>
                    <a:pt x="2013" y="994"/>
                  </a:lnTo>
                  <a:lnTo>
                    <a:pt x="2013" y="994"/>
                  </a:lnTo>
                  <a:lnTo>
                    <a:pt x="2013" y="995"/>
                  </a:lnTo>
                  <a:lnTo>
                    <a:pt x="2013" y="995"/>
                  </a:lnTo>
                  <a:lnTo>
                    <a:pt x="2014" y="996"/>
                  </a:lnTo>
                  <a:lnTo>
                    <a:pt x="2014" y="996"/>
                  </a:lnTo>
                  <a:lnTo>
                    <a:pt x="2014" y="997"/>
                  </a:lnTo>
                  <a:lnTo>
                    <a:pt x="2014" y="997"/>
                  </a:lnTo>
                  <a:lnTo>
                    <a:pt x="2014" y="998"/>
                  </a:lnTo>
                  <a:lnTo>
                    <a:pt x="2015" y="998"/>
                  </a:lnTo>
                  <a:lnTo>
                    <a:pt x="2015" y="999"/>
                  </a:lnTo>
                  <a:lnTo>
                    <a:pt x="2015" y="999"/>
                  </a:lnTo>
                  <a:lnTo>
                    <a:pt x="2015" y="1000"/>
                  </a:lnTo>
                  <a:lnTo>
                    <a:pt x="2015" y="1000"/>
                  </a:lnTo>
                  <a:lnTo>
                    <a:pt x="2015" y="1001"/>
                  </a:lnTo>
                  <a:lnTo>
                    <a:pt x="2015" y="1001"/>
                  </a:lnTo>
                  <a:lnTo>
                    <a:pt x="2016" y="1002"/>
                  </a:lnTo>
                  <a:lnTo>
                    <a:pt x="2016" y="1002"/>
                  </a:lnTo>
                  <a:lnTo>
                    <a:pt x="2016" y="1003"/>
                  </a:lnTo>
                  <a:lnTo>
                    <a:pt x="2016" y="1003"/>
                  </a:lnTo>
                  <a:lnTo>
                    <a:pt x="2016" y="1004"/>
                  </a:lnTo>
                  <a:lnTo>
                    <a:pt x="2016" y="1004"/>
                  </a:lnTo>
                  <a:lnTo>
                    <a:pt x="2016" y="1005"/>
                  </a:lnTo>
                  <a:lnTo>
                    <a:pt x="2017" y="1006"/>
                  </a:lnTo>
                  <a:lnTo>
                    <a:pt x="2017" y="1006"/>
                  </a:lnTo>
                  <a:lnTo>
                    <a:pt x="2017" y="1006"/>
                  </a:lnTo>
                  <a:lnTo>
                    <a:pt x="2017" y="1007"/>
                  </a:lnTo>
                  <a:lnTo>
                    <a:pt x="2018" y="1007"/>
                  </a:lnTo>
                  <a:lnTo>
                    <a:pt x="2018" y="1008"/>
                  </a:lnTo>
                  <a:lnTo>
                    <a:pt x="2018" y="1009"/>
                  </a:lnTo>
                  <a:lnTo>
                    <a:pt x="2018" y="1009"/>
                  </a:lnTo>
                  <a:lnTo>
                    <a:pt x="2018" y="1010"/>
                  </a:lnTo>
                  <a:lnTo>
                    <a:pt x="2018" y="1010"/>
                  </a:lnTo>
                  <a:lnTo>
                    <a:pt x="2018" y="1011"/>
                  </a:lnTo>
                  <a:lnTo>
                    <a:pt x="2019" y="1011"/>
                  </a:lnTo>
                  <a:lnTo>
                    <a:pt x="2019" y="1012"/>
                  </a:lnTo>
                  <a:lnTo>
                    <a:pt x="2019" y="1012"/>
                  </a:lnTo>
                  <a:lnTo>
                    <a:pt x="2019" y="1013"/>
                  </a:lnTo>
                  <a:lnTo>
                    <a:pt x="2019" y="1014"/>
                  </a:lnTo>
                  <a:lnTo>
                    <a:pt x="2020" y="1014"/>
                  </a:lnTo>
                  <a:lnTo>
                    <a:pt x="2020" y="1015"/>
                  </a:lnTo>
                  <a:lnTo>
                    <a:pt x="2020" y="1015"/>
                  </a:lnTo>
                  <a:lnTo>
                    <a:pt x="2020" y="1015"/>
                  </a:lnTo>
                  <a:lnTo>
                    <a:pt x="2020" y="1016"/>
                  </a:lnTo>
                  <a:lnTo>
                    <a:pt x="2020" y="1017"/>
                  </a:lnTo>
                  <a:lnTo>
                    <a:pt x="2020" y="1017"/>
                  </a:lnTo>
                  <a:lnTo>
                    <a:pt x="2021" y="1018"/>
                  </a:lnTo>
                  <a:lnTo>
                    <a:pt x="2021" y="1019"/>
                  </a:lnTo>
                  <a:lnTo>
                    <a:pt x="2021" y="1019"/>
                  </a:lnTo>
                  <a:lnTo>
                    <a:pt x="2021" y="1020"/>
                  </a:lnTo>
                  <a:lnTo>
                    <a:pt x="2021" y="1020"/>
                  </a:lnTo>
                  <a:lnTo>
                    <a:pt x="2021" y="1020"/>
                  </a:lnTo>
                  <a:lnTo>
                    <a:pt x="2021" y="1021"/>
                  </a:lnTo>
                  <a:lnTo>
                    <a:pt x="2022" y="1022"/>
                  </a:lnTo>
                  <a:lnTo>
                    <a:pt x="2022" y="1022"/>
                  </a:lnTo>
                  <a:lnTo>
                    <a:pt x="2022" y="1023"/>
                  </a:lnTo>
                  <a:lnTo>
                    <a:pt x="2022" y="1024"/>
                  </a:lnTo>
                  <a:lnTo>
                    <a:pt x="2023" y="1024"/>
                  </a:lnTo>
                  <a:lnTo>
                    <a:pt x="2023" y="1025"/>
                  </a:lnTo>
                  <a:lnTo>
                    <a:pt x="2023" y="1025"/>
                  </a:lnTo>
                  <a:lnTo>
                    <a:pt x="2023" y="1026"/>
                  </a:lnTo>
                  <a:lnTo>
                    <a:pt x="2023" y="1026"/>
                  </a:lnTo>
                  <a:lnTo>
                    <a:pt x="2023" y="1027"/>
                  </a:lnTo>
                  <a:lnTo>
                    <a:pt x="2023" y="1027"/>
                  </a:lnTo>
                  <a:lnTo>
                    <a:pt x="2024" y="1028"/>
                  </a:lnTo>
                  <a:lnTo>
                    <a:pt x="2024" y="1029"/>
                  </a:lnTo>
                  <a:lnTo>
                    <a:pt x="2024" y="1029"/>
                  </a:lnTo>
                  <a:lnTo>
                    <a:pt x="2024" y="1030"/>
                  </a:lnTo>
                  <a:lnTo>
                    <a:pt x="2024" y="1030"/>
                  </a:lnTo>
                  <a:lnTo>
                    <a:pt x="2025" y="1031"/>
                  </a:lnTo>
                  <a:lnTo>
                    <a:pt x="2025" y="1031"/>
                  </a:lnTo>
                  <a:lnTo>
                    <a:pt x="2025" y="1032"/>
                  </a:lnTo>
                  <a:lnTo>
                    <a:pt x="2025" y="1032"/>
                  </a:lnTo>
                  <a:lnTo>
                    <a:pt x="2025" y="1033"/>
                  </a:lnTo>
                  <a:lnTo>
                    <a:pt x="2025" y="1034"/>
                  </a:lnTo>
                  <a:lnTo>
                    <a:pt x="2025" y="1034"/>
                  </a:lnTo>
                  <a:lnTo>
                    <a:pt x="2026" y="1035"/>
                  </a:lnTo>
                  <a:lnTo>
                    <a:pt x="2026" y="1035"/>
                  </a:lnTo>
                  <a:lnTo>
                    <a:pt x="2026" y="1036"/>
                  </a:lnTo>
                  <a:lnTo>
                    <a:pt x="2026" y="1037"/>
                  </a:lnTo>
                  <a:lnTo>
                    <a:pt x="2026" y="1037"/>
                  </a:lnTo>
                  <a:lnTo>
                    <a:pt x="2026" y="1038"/>
                  </a:lnTo>
                  <a:lnTo>
                    <a:pt x="2026" y="1038"/>
                  </a:lnTo>
                  <a:lnTo>
                    <a:pt x="2027" y="1038"/>
                  </a:lnTo>
                  <a:lnTo>
                    <a:pt x="2027" y="1039"/>
                  </a:lnTo>
                  <a:lnTo>
                    <a:pt x="2027" y="1040"/>
                  </a:lnTo>
                  <a:lnTo>
                    <a:pt x="2027" y="1040"/>
                  </a:lnTo>
                  <a:lnTo>
                    <a:pt x="2028" y="1041"/>
                  </a:lnTo>
                  <a:lnTo>
                    <a:pt x="2028" y="1042"/>
                  </a:lnTo>
                  <a:lnTo>
                    <a:pt x="2028" y="1042"/>
                  </a:lnTo>
                  <a:lnTo>
                    <a:pt x="2028" y="1043"/>
                  </a:lnTo>
                  <a:lnTo>
                    <a:pt x="2028" y="1043"/>
                  </a:lnTo>
                  <a:lnTo>
                    <a:pt x="2028" y="1044"/>
                  </a:lnTo>
                  <a:lnTo>
                    <a:pt x="2028" y="1044"/>
                  </a:lnTo>
                  <a:lnTo>
                    <a:pt x="2029" y="1045"/>
                  </a:lnTo>
                  <a:lnTo>
                    <a:pt x="2029" y="1045"/>
                  </a:lnTo>
                  <a:lnTo>
                    <a:pt x="2029" y="1046"/>
                  </a:lnTo>
                  <a:lnTo>
                    <a:pt x="2029" y="1047"/>
                  </a:lnTo>
                  <a:lnTo>
                    <a:pt x="2029" y="1047"/>
                  </a:lnTo>
                  <a:lnTo>
                    <a:pt x="2030" y="1048"/>
                  </a:lnTo>
                  <a:lnTo>
                    <a:pt x="2030" y="1048"/>
                  </a:lnTo>
                  <a:lnTo>
                    <a:pt x="2030" y="1048"/>
                  </a:lnTo>
                  <a:lnTo>
                    <a:pt x="2030" y="1049"/>
                  </a:lnTo>
                  <a:lnTo>
                    <a:pt x="2030" y="1050"/>
                  </a:lnTo>
                  <a:lnTo>
                    <a:pt x="2030" y="1050"/>
                  </a:lnTo>
                  <a:lnTo>
                    <a:pt x="2030" y="1051"/>
                  </a:lnTo>
                  <a:lnTo>
                    <a:pt x="2031" y="1051"/>
                  </a:lnTo>
                  <a:lnTo>
                    <a:pt x="2031" y="1052"/>
                  </a:lnTo>
                  <a:lnTo>
                    <a:pt x="2031" y="1052"/>
                  </a:lnTo>
                  <a:lnTo>
                    <a:pt x="2031" y="1053"/>
                  </a:lnTo>
                  <a:lnTo>
                    <a:pt x="2031" y="1053"/>
                  </a:lnTo>
                  <a:lnTo>
                    <a:pt x="2031" y="1054"/>
                  </a:lnTo>
                  <a:lnTo>
                    <a:pt x="2032" y="1054"/>
                  </a:lnTo>
                  <a:lnTo>
                    <a:pt x="2032" y="1055"/>
                  </a:lnTo>
                  <a:lnTo>
                    <a:pt x="2032" y="1055"/>
                  </a:lnTo>
                  <a:lnTo>
                    <a:pt x="2032" y="1056"/>
                  </a:lnTo>
                  <a:lnTo>
                    <a:pt x="2032" y="1057"/>
                  </a:lnTo>
                  <a:lnTo>
                    <a:pt x="2033" y="1057"/>
                  </a:lnTo>
                  <a:lnTo>
                    <a:pt x="2033" y="1057"/>
                  </a:lnTo>
                  <a:lnTo>
                    <a:pt x="2033" y="1058"/>
                  </a:lnTo>
                  <a:lnTo>
                    <a:pt x="2033" y="1058"/>
                  </a:lnTo>
                  <a:lnTo>
                    <a:pt x="2033" y="1059"/>
                  </a:lnTo>
                  <a:lnTo>
                    <a:pt x="2033" y="1060"/>
                  </a:lnTo>
                  <a:lnTo>
                    <a:pt x="2033" y="1060"/>
                  </a:lnTo>
                  <a:lnTo>
                    <a:pt x="2034" y="1060"/>
                  </a:lnTo>
                  <a:lnTo>
                    <a:pt x="2034" y="1061"/>
                  </a:lnTo>
                  <a:lnTo>
                    <a:pt x="2034" y="1062"/>
                  </a:lnTo>
                  <a:lnTo>
                    <a:pt x="2034" y="1062"/>
                  </a:lnTo>
                  <a:lnTo>
                    <a:pt x="2034" y="1062"/>
                  </a:lnTo>
                  <a:lnTo>
                    <a:pt x="2034" y="1063"/>
                  </a:lnTo>
                  <a:lnTo>
                    <a:pt x="2034" y="1063"/>
                  </a:lnTo>
                  <a:lnTo>
                    <a:pt x="2035" y="1064"/>
                  </a:lnTo>
                  <a:lnTo>
                    <a:pt x="2035" y="1064"/>
                  </a:lnTo>
                  <a:lnTo>
                    <a:pt x="2035" y="1065"/>
                  </a:lnTo>
                  <a:lnTo>
                    <a:pt x="2035" y="1065"/>
                  </a:lnTo>
                  <a:lnTo>
                    <a:pt x="2035" y="1066"/>
                  </a:lnTo>
                  <a:lnTo>
                    <a:pt x="2036" y="1066"/>
                  </a:lnTo>
                  <a:lnTo>
                    <a:pt x="2036" y="1066"/>
                  </a:lnTo>
                  <a:lnTo>
                    <a:pt x="2036" y="1067"/>
                  </a:lnTo>
                  <a:lnTo>
                    <a:pt x="2036" y="1068"/>
                  </a:lnTo>
                  <a:lnTo>
                    <a:pt x="2036" y="1068"/>
                  </a:lnTo>
                  <a:lnTo>
                    <a:pt x="2036" y="1068"/>
                  </a:lnTo>
                  <a:lnTo>
                    <a:pt x="2037" y="1069"/>
                  </a:lnTo>
                  <a:lnTo>
                    <a:pt x="2037" y="1069"/>
                  </a:lnTo>
                  <a:lnTo>
                    <a:pt x="2037" y="1070"/>
                  </a:lnTo>
                  <a:lnTo>
                    <a:pt x="2037" y="1070"/>
                  </a:lnTo>
                  <a:lnTo>
                    <a:pt x="2037" y="1070"/>
                  </a:lnTo>
                  <a:lnTo>
                    <a:pt x="2038" y="1071"/>
                  </a:lnTo>
                  <a:lnTo>
                    <a:pt x="2038" y="1071"/>
                  </a:lnTo>
                  <a:lnTo>
                    <a:pt x="2038" y="1072"/>
                  </a:lnTo>
                  <a:lnTo>
                    <a:pt x="2038" y="1072"/>
                  </a:lnTo>
                  <a:lnTo>
                    <a:pt x="2038" y="1073"/>
                  </a:lnTo>
                  <a:lnTo>
                    <a:pt x="2038" y="1073"/>
                  </a:lnTo>
                  <a:lnTo>
                    <a:pt x="2038" y="1073"/>
                  </a:lnTo>
                  <a:lnTo>
                    <a:pt x="2039" y="1074"/>
                  </a:lnTo>
                  <a:lnTo>
                    <a:pt x="2039" y="1074"/>
                  </a:lnTo>
                  <a:lnTo>
                    <a:pt x="2039" y="1075"/>
                  </a:lnTo>
                  <a:lnTo>
                    <a:pt x="2039" y="1075"/>
                  </a:lnTo>
                  <a:lnTo>
                    <a:pt x="2039" y="1075"/>
                  </a:lnTo>
                  <a:lnTo>
                    <a:pt x="2039" y="1076"/>
                  </a:lnTo>
                  <a:lnTo>
                    <a:pt x="2039" y="1076"/>
                  </a:lnTo>
                  <a:lnTo>
                    <a:pt x="2040" y="1076"/>
                  </a:lnTo>
                  <a:lnTo>
                    <a:pt x="2040" y="1077"/>
                  </a:lnTo>
                  <a:lnTo>
                    <a:pt x="2040" y="1077"/>
                  </a:lnTo>
                  <a:lnTo>
                    <a:pt x="2040" y="1077"/>
                  </a:lnTo>
                  <a:lnTo>
                    <a:pt x="2041" y="1078"/>
                  </a:lnTo>
                  <a:lnTo>
                    <a:pt x="2041" y="1078"/>
                  </a:lnTo>
                  <a:lnTo>
                    <a:pt x="2041" y="1078"/>
                  </a:lnTo>
                  <a:lnTo>
                    <a:pt x="2041" y="1079"/>
                  </a:lnTo>
                  <a:lnTo>
                    <a:pt x="2041" y="1079"/>
                  </a:lnTo>
                  <a:lnTo>
                    <a:pt x="2041" y="1080"/>
                  </a:lnTo>
                  <a:lnTo>
                    <a:pt x="2041" y="1080"/>
                  </a:lnTo>
                  <a:lnTo>
                    <a:pt x="2042" y="1080"/>
                  </a:lnTo>
                  <a:lnTo>
                    <a:pt x="2042" y="1080"/>
                  </a:lnTo>
                  <a:lnTo>
                    <a:pt x="2042" y="1081"/>
                  </a:lnTo>
                  <a:lnTo>
                    <a:pt x="2042" y="1081"/>
                  </a:lnTo>
                  <a:lnTo>
                    <a:pt x="2042" y="1081"/>
                  </a:lnTo>
                  <a:lnTo>
                    <a:pt x="2043" y="1081"/>
                  </a:lnTo>
                  <a:lnTo>
                    <a:pt x="2043" y="1082"/>
                  </a:lnTo>
                  <a:lnTo>
                    <a:pt x="2043" y="1082"/>
                  </a:lnTo>
                  <a:lnTo>
                    <a:pt x="2043" y="1082"/>
                  </a:lnTo>
                  <a:lnTo>
                    <a:pt x="2043" y="1083"/>
                  </a:lnTo>
                  <a:lnTo>
                    <a:pt x="2043" y="1083"/>
                  </a:lnTo>
                  <a:lnTo>
                    <a:pt x="2043" y="1083"/>
                  </a:lnTo>
                  <a:lnTo>
                    <a:pt x="2044" y="1083"/>
                  </a:lnTo>
                  <a:lnTo>
                    <a:pt x="2044" y="1084"/>
                  </a:lnTo>
                  <a:lnTo>
                    <a:pt x="2044" y="1084"/>
                  </a:lnTo>
                  <a:lnTo>
                    <a:pt x="2044" y="1084"/>
                  </a:lnTo>
                  <a:lnTo>
                    <a:pt x="2044" y="1085"/>
                  </a:lnTo>
                  <a:lnTo>
                    <a:pt x="2044" y="1085"/>
                  </a:lnTo>
                  <a:lnTo>
                    <a:pt x="2044" y="1085"/>
                  </a:lnTo>
                  <a:lnTo>
                    <a:pt x="2045" y="1085"/>
                  </a:lnTo>
                  <a:lnTo>
                    <a:pt x="2045" y="1085"/>
                  </a:lnTo>
                  <a:lnTo>
                    <a:pt x="2045" y="1086"/>
                  </a:lnTo>
                  <a:lnTo>
                    <a:pt x="2045" y="1086"/>
                  </a:lnTo>
                  <a:lnTo>
                    <a:pt x="2046" y="1086"/>
                  </a:lnTo>
                  <a:lnTo>
                    <a:pt x="2046" y="1086"/>
                  </a:lnTo>
                  <a:lnTo>
                    <a:pt x="2046" y="1086"/>
                  </a:lnTo>
                  <a:lnTo>
                    <a:pt x="2046" y="1086"/>
                  </a:lnTo>
                  <a:lnTo>
                    <a:pt x="2046" y="1087"/>
                  </a:lnTo>
                  <a:lnTo>
                    <a:pt x="2046" y="1087"/>
                  </a:lnTo>
                  <a:lnTo>
                    <a:pt x="2046" y="1087"/>
                  </a:lnTo>
                  <a:lnTo>
                    <a:pt x="2047" y="1087"/>
                  </a:lnTo>
                  <a:lnTo>
                    <a:pt x="2047" y="1087"/>
                  </a:lnTo>
                  <a:lnTo>
                    <a:pt x="2047" y="1088"/>
                  </a:lnTo>
                  <a:lnTo>
                    <a:pt x="2047" y="1088"/>
                  </a:lnTo>
                  <a:lnTo>
                    <a:pt x="2047" y="1088"/>
                  </a:lnTo>
                  <a:lnTo>
                    <a:pt x="2048" y="1088"/>
                  </a:lnTo>
                  <a:lnTo>
                    <a:pt x="2048" y="1088"/>
                  </a:lnTo>
                  <a:lnTo>
                    <a:pt x="2048" y="1088"/>
                  </a:lnTo>
                  <a:lnTo>
                    <a:pt x="2048" y="1088"/>
                  </a:lnTo>
                  <a:lnTo>
                    <a:pt x="2048" y="1088"/>
                  </a:lnTo>
                  <a:lnTo>
                    <a:pt x="2048" y="1088"/>
                  </a:lnTo>
                  <a:lnTo>
                    <a:pt x="2048" y="1089"/>
                  </a:lnTo>
                  <a:lnTo>
                    <a:pt x="2049" y="1089"/>
                  </a:lnTo>
                  <a:lnTo>
                    <a:pt x="2049" y="1089"/>
                  </a:lnTo>
                  <a:lnTo>
                    <a:pt x="2049" y="1089"/>
                  </a:lnTo>
                  <a:lnTo>
                    <a:pt x="2049" y="1089"/>
                  </a:lnTo>
                  <a:lnTo>
                    <a:pt x="2049" y="1089"/>
                  </a:lnTo>
                  <a:lnTo>
                    <a:pt x="2049" y="1089"/>
                  </a:lnTo>
                  <a:lnTo>
                    <a:pt x="2049" y="1089"/>
                  </a:lnTo>
                  <a:lnTo>
                    <a:pt x="2050" y="1089"/>
                  </a:lnTo>
                  <a:lnTo>
                    <a:pt x="2050" y="1089"/>
                  </a:lnTo>
                  <a:lnTo>
                    <a:pt x="2050" y="1089"/>
                  </a:lnTo>
                  <a:lnTo>
                    <a:pt x="2050" y="1089"/>
                  </a:lnTo>
                  <a:lnTo>
                    <a:pt x="2051" y="1089"/>
                  </a:lnTo>
                  <a:lnTo>
                    <a:pt x="2051" y="1089"/>
                  </a:lnTo>
                  <a:lnTo>
                    <a:pt x="2051" y="1089"/>
                  </a:lnTo>
                  <a:lnTo>
                    <a:pt x="2051" y="1089"/>
                  </a:lnTo>
                  <a:lnTo>
                    <a:pt x="2051" y="1089"/>
                  </a:lnTo>
                  <a:lnTo>
                    <a:pt x="2051" y="1089"/>
                  </a:lnTo>
                  <a:lnTo>
                    <a:pt x="2051" y="1089"/>
                  </a:lnTo>
                  <a:lnTo>
                    <a:pt x="2052" y="1089"/>
                  </a:lnTo>
                  <a:lnTo>
                    <a:pt x="2052" y="1089"/>
                  </a:lnTo>
                  <a:lnTo>
                    <a:pt x="2052" y="1089"/>
                  </a:lnTo>
                  <a:lnTo>
                    <a:pt x="2052" y="1089"/>
                  </a:lnTo>
                  <a:lnTo>
                    <a:pt x="2052" y="1089"/>
                  </a:lnTo>
                  <a:lnTo>
                    <a:pt x="2053" y="1089"/>
                  </a:lnTo>
                  <a:lnTo>
                    <a:pt x="2053" y="1089"/>
                  </a:lnTo>
                  <a:lnTo>
                    <a:pt x="2053" y="1089"/>
                  </a:lnTo>
                  <a:lnTo>
                    <a:pt x="2053" y="1089"/>
                  </a:lnTo>
                  <a:lnTo>
                    <a:pt x="2053" y="1089"/>
                  </a:lnTo>
                  <a:lnTo>
                    <a:pt x="2053" y="1089"/>
                  </a:lnTo>
                  <a:lnTo>
                    <a:pt x="2053" y="1089"/>
                  </a:lnTo>
                  <a:lnTo>
                    <a:pt x="2054" y="1089"/>
                  </a:lnTo>
                  <a:lnTo>
                    <a:pt x="2054" y="1089"/>
                  </a:lnTo>
                  <a:lnTo>
                    <a:pt x="2054" y="1088"/>
                  </a:lnTo>
                  <a:lnTo>
                    <a:pt x="2054" y="1088"/>
                  </a:lnTo>
                  <a:lnTo>
                    <a:pt x="2054" y="1088"/>
                  </a:lnTo>
                  <a:lnTo>
                    <a:pt x="2054" y="1088"/>
                  </a:lnTo>
                  <a:lnTo>
                    <a:pt x="2054" y="1088"/>
                  </a:lnTo>
                  <a:lnTo>
                    <a:pt x="2055" y="1088"/>
                  </a:lnTo>
                  <a:lnTo>
                    <a:pt x="2055" y="1088"/>
                  </a:lnTo>
                  <a:lnTo>
                    <a:pt x="2055" y="1088"/>
                  </a:lnTo>
                  <a:lnTo>
                    <a:pt x="2055" y="1088"/>
                  </a:lnTo>
                  <a:lnTo>
                    <a:pt x="2056" y="1087"/>
                  </a:lnTo>
                  <a:lnTo>
                    <a:pt x="2056" y="1087"/>
                  </a:lnTo>
                  <a:lnTo>
                    <a:pt x="2056" y="1087"/>
                  </a:lnTo>
                  <a:lnTo>
                    <a:pt x="2056" y="1087"/>
                  </a:lnTo>
                  <a:lnTo>
                    <a:pt x="2056" y="1087"/>
                  </a:lnTo>
                  <a:lnTo>
                    <a:pt x="2056" y="1086"/>
                  </a:lnTo>
                  <a:lnTo>
                    <a:pt x="2056" y="1086"/>
                  </a:lnTo>
                  <a:lnTo>
                    <a:pt x="2057" y="1086"/>
                  </a:lnTo>
                  <a:lnTo>
                    <a:pt x="2057" y="1086"/>
                  </a:lnTo>
                  <a:lnTo>
                    <a:pt x="2057" y="1086"/>
                  </a:lnTo>
                  <a:lnTo>
                    <a:pt x="2057" y="1085"/>
                  </a:lnTo>
                  <a:lnTo>
                    <a:pt x="2057" y="1085"/>
                  </a:lnTo>
                  <a:lnTo>
                    <a:pt x="2058" y="1085"/>
                  </a:lnTo>
                  <a:lnTo>
                    <a:pt x="2058" y="1085"/>
                  </a:lnTo>
                  <a:lnTo>
                    <a:pt x="2058" y="1085"/>
                  </a:lnTo>
                  <a:lnTo>
                    <a:pt x="2058" y="1084"/>
                  </a:lnTo>
                  <a:lnTo>
                    <a:pt x="2058" y="1084"/>
                  </a:lnTo>
                  <a:lnTo>
                    <a:pt x="2058" y="1084"/>
                  </a:lnTo>
                  <a:lnTo>
                    <a:pt x="2058" y="1083"/>
                  </a:lnTo>
                  <a:lnTo>
                    <a:pt x="2059" y="1083"/>
                  </a:lnTo>
                  <a:lnTo>
                    <a:pt x="2059" y="1083"/>
                  </a:lnTo>
                  <a:lnTo>
                    <a:pt x="2059" y="1083"/>
                  </a:lnTo>
                  <a:lnTo>
                    <a:pt x="2059" y="1082"/>
                  </a:lnTo>
                  <a:lnTo>
                    <a:pt x="2059" y="1082"/>
                  </a:lnTo>
                  <a:lnTo>
                    <a:pt x="2059" y="1082"/>
                  </a:lnTo>
                  <a:lnTo>
                    <a:pt x="2059" y="1081"/>
                  </a:lnTo>
                  <a:lnTo>
                    <a:pt x="2060" y="1081"/>
                  </a:lnTo>
                  <a:lnTo>
                    <a:pt x="2060" y="1081"/>
                  </a:lnTo>
                  <a:lnTo>
                    <a:pt x="2060" y="1080"/>
                  </a:lnTo>
                  <a:lnTo>
                    <a:pt x="2060" y="1080"/>
                  </a:lnTo>
                  <a:lnTo>
                    <a:pt x="2061" y="1080"/>
                  </a:lnTo>
                  <a:lnTo>
                    <a:pt x="2061" y="1080"/>
                  </a:lnTo>
                  <a:lnTo>
                    <a:pt x="2061" y="1079"/>
                  </a:lnTo>
                  <a:lnTo>
                    <a:pt x="2061" y="1079"/>
                  </a:lnTo>
                  <a:lnTo>
                    <a:pt x="2061" y="1078"/>
                  </a:lnTo>
                  <a:lnTo>
                    <a:pt x="2061" y="1078"/>
                  </a:lnTo>
                  <a:lnTo>
                    <a:pt x="2061" y="1078"/>
                  </a:lnTo>
                  <a:lnTo>
                    <a:pt x="2062" y="1077"/>
                  </a:lnTo>
                  <a:lnTo>
                    <a:pt x="2062" y="1077"/>
                  </a:lnTo>
                  <a:lnTo>
                    <a:pt x="2062" y="1076"/>
                  </a:lnTo>
                  <a:lnTo>
                    <a:pt x="2062" y="1076"/>
                  </a:lnTo>
                  <a:lnTo>
                    <a:pt x="2062" y="1076"/>
                  </a:lnTo>
                  <a:lnTo>
                    <a:pt x="2063" y="1075"/>
                  </a:lnTo>
                  <a:lnTo>
                    <a:pt x="2063" y="1075"/>
                  </a:lnTo>
                  <a:lnTo>
                    <a:pt x="2063" y="1074"/>
                  </a:lnTo>
                  <a:lnTo>
                    <a:pt x="2063" y="1074"/>
                  </a:lnTo>
                  <a:lnTo>
                    <a:pt x="2063" y="1073"/>
                  </a:lnTo>
                  <a:lnTo>
                    <a:pt x="2063" y="1073"/>
                  </a:lnTo>
                  <a:lnTo>
                    <a:pt x="2063" y="1073"/>
                  </a:lnTo>
                  <a:lnTo>
                    <a:pt x="2064" y="1072"/>
                  </a:lnTo>
                  <a:lnTo>
                    <a:pt x="2064" y="1071"/>
                  </a:lnTo>
                  <a:lnTo>
                    <a:pt x="2064" y="1071"/>
                  </a:lnTo>
                  <a:lnTo>
                    <a:pt x="2064" y="1071"/>
                  </a:lnTo>
                  <a:lnTo>
                    <a:pt x="2064" y="1070"/>
                  </a:lnTo>
                  <a:lnTo>
                    <a:pt x="2064" y="1070"/>
                  </a:lnTo>
                  <a:lnTo>
                    <a:pt x="2065" y="1069"/>
                  </a:lnTo>
                  <a:lnTo>
                    <a:pt x="2065" y="1069"/>
                  </a:lnTo>
                  <a:lnTo>
                    <a:pt x="2065" y="1068"/>
                  </a:lnTo>
                  <a:lnTo>
                    <a:pt x="2065" y="1068"/>
                  </a:lnTo>
                  <a:lnTo>
                    <a:pt x="2065" y="1067"/>
                  </a:lnTo>
                  <a:lnTo>
                    <a:pt x="2066" y="1066"/>
                  </a:lnTo>
                  <a:lnTo>
                    <a:pt x="2066" y="1066"/>
                  </a:lnTo>
                  <a:lnTo>
                    <a:pt x="2066" y="1066"/>
                  </a:lnTo>
                  <a:lnTo>
                    <a:pt x="2066" y="1065"/>
                  </a:lnTo>
                  <a:lnTo>
                    <a:pt x="2066" y="1065"/>
                  </a:lnTo>
                  <a:lnTo>
                    <a:pt x="2066" y="1064"/>
                  </a:lnTo>
                  <a:lnTo>
                    <a:pt x="2066" y="1063"/>
                  </a:lnTo>
                  <a:lnTo>
                    <a:pt x="2067" y="1063"/>
                  </a:lnTo>
                  <a:lnTo>
                    <a:pt x="2067" y="1062"/>
                  </a:lnTo>
                  <a:lnTo>
                    <a:pt x="2067" y="1062"/>
                  </a:lnTo>
                  <a:lnTo>
                    <a:pt x="2067" y="1061"/>
                  </a:lnTo>
                  <a:lnTo>
                    <a:pt x="2067" y="1060"/>
                  </a:lnTo>
                  <a:lnTo>
                    <a:pt x="2067" y="1060"/>
                  </a:lnTo>
                  <a:lnTo>
                    <a:pt x="2067" y="1059"/>
                  </a:lnTo>
                  <a:lnTo>
                    <a:pt x="2068" y="1059"/>
                  </a:lnTo>
                  <a:lnTo>
                    <a:pt x="2068" y="1058"/>
                  </a:lnTo>
                  <a:lnTo>
                    <a:pt x="2068" y="1058"/>
                  </a:lnTo>
                  <a:lnTo>
                    <a:pt x="2068" y="1057"/>
                  </a:lnTo>
                  <a:lnTo>
                    <a:pt x="2069" y="1056"/>
                  </a:lnTo>
                  <a:lnTo>
                    <a:pt x="2069" y="1056"/>
                  </a:lnTo>
                  <a:lnTo>
                    <a:pt x="2069" y="1055"/>
                  </a:lnTo>
                  <a:lnTo>
                    <a:pt x="2069" y="1054"/>
                  </a:lnTo>
                  <a:lnTo>
                    <a:pt x="2069" y="1054"/>
                  </a:lnTo>
                  <a:lnTo>
                    <a:pt x="2069" y="1053"/>
                  </a:lnTo>
                  <a:lnTo>
                    <a:pt x="2069" y="1052"/>
                  </a:lnTo>
                  <a:lnTo>
                    <a:pt x="2070" y="1052"/>
                  </a:lnTo>
                  <a:lnTo>
                    <a:pt x="2070" y="1051"/>
                  </a:lnTo>
                  <a:lnTo>
                    <a:pt x="2070" y="1050"/>
                  </a:lnTo>
                  <a:lnTo>
                    <a:pt x="2070" y="1050"/>
                  </a:lnTo>
                  <a:lnTo>
                    <a:pt x="2070" y="1049"/>
                  </a:lnTo>
                  <a:lnTo>
                    <a:pt x="2071" y="1048"/>
                  </a:lnTo>
                  <a:lnTo>
                    <a:pt x="2071" y="1048"/>
                  </a:lnTo>
                  <a:lnTo>
                    <a:pt x="2071" y="1047"/>
                  </a:lnTo>
                  <a:lnTo>
                    <a:pt x="2071" y="1047"/>
                  </a:lnTo>
                  <a:lnTo>
                    <a:pt x="2071" y="1046"/>
                  </a:lnTo>
                  <a:lnTo>
                    <a:pt x="2071" y="1045"/>
                  </a:lnTo>
                  <a:lnTo>
                    <a:pt x="2071" y="1044"/>
                  </a:lnTo>
                  <a:lnTo>
                    <a:pt x="2072" y="1043"/>
                  </a:lnTo>
                  <a:lnTo>
                    <a:pt x="2072" y="1043"/>
                  </a:lnTo>
                  <a:lnTo>
                    <a:pt x="2072" y="1042"/>
                  </a:lnTo>
                  <a:lnTo>
                    <a:pt x="2072" y="1042"/>
                  </a:lnTo>
                  <a:lnTo>
                    <a:pt x="2072" y="1041"/>
                  </a:lnTo>
                  <a:lnTo>
                    <a:pt x="2072" y="1040"/>
                  </a:lnTo>
                  <a:lnTo>
                    <a:pt x="2072" y="1039"/>
                  </a:lnTo>
                  <a:lnTo>
                    <a:pt x="2073" y="1038"/>
                  </a:lnTo>
                  <a:lnTo>
                    <a:pt x="2073" y="1038"/>
                  </a:lnTo>
                  <a:lnTo>
                    <a:pt x="2073" y="1037"/>
                  </a:lnTo>
                  <a:lnTo>
                    <a:pt x="2073" y="1036"/>
                  </a:lnTo>
                  <a:lnTo>
                    <a:pt x="2074" y="1035"/>
                  </a:lnTo>
                  <a:lnTo>
                    <a:pt x="2074" y="1035"/>
                  </a:lnTo>
                  <a:lnTo>
                    <a:pt x="2074" y="1034"/>
                  </a:lnTo>
                  <a:lnTo>
                    <a:pt x="2074" y="1033"/>
                  </a:lnTo>
                  <a:lnTo>
                    <a:pt x="2074" y="1032"/>
                  </a:lnTo>
                  <a:lnTo>
                    <a:pt x="2074" y="1032"/>
                  </a:lnTo>
                  <a:lnTo>
                    <a:pt x="2074" y="1031"/>
                  </a:lnTo>
                  <a:lnTo>
                    <a:pt x="2075" y="1030"/>
                  </a:lnTo>
                  <a:lnTo>
                    <a:pt x="2075" y="1029"/>
                  </a:lnTo>
                  <a:lnTo>
                    <a:pt x="2075" y="1029"/>
                  </a:lnTo>
                  <a:lnTo>
                    <a:pt x="2075" y="1028"/>
                  </a:lnTo>
                  <a:lnTo>
                    <a:pt x="2075" y="1027"/>
                  </a:lnTo>
                  <a:lnTo>
                    <a:pt x="2076" y="1026"/>
                  </a:lnTo>
                  <a:lnTo>
                    <a:pt x="2076" y="1025"/>
                  </a:lnTo>
                  <a:lnTo>
                    <a:pt x="2076" y="1025"/>
                  </a:lnTo>
                  <a:lnTo>
                    <a:pt x="2076" y="1024"/>
                  </a:lnTo>
                  <a:lnTo>
                    <a:pt x="2076" y="1023"/>
                  </a:lnTo>
                  <a:lnTo>
                    <a:pt x="2076" y="1022"/>
                  </a:lnTo>
                  <a:lnTo>
                    <a:pt x="2076" y="1021"/>
                  </a:lnTo>
                  <a:lnTo>
                    <a:pt x="2077" y="1020"/>
                  </a:lnTo>
                  <a:lnTo>
                    <a:pt x="2077" y="1020"/>
                  </a:lnTo>
                  <a:lnTo>
                    <a:pt x="2077" y="1019"/>
                  </a:lnTo>
                  <a:lnTo>
                    <a:pt x="2077" y="1018"/>
                  </a:lnTo>
                  <a:lnTo>
                    <a:pt x="2077" y="1017"/>
                  </a:lnTo>
                  <a:lnTo>
                    <a:pt x="2077" y="1016"/>
                  </a:lnTo>
                  <a:lnTo>
                    <a:pt x="2077" y="1015"/>
                  </a:lnTo>
                  <a:lnTo>
                    <a:pt x="2078" y="1015"/>
                  </a:lnTo>
                  <a:lnTo>
                    <a:pt x="2078" y="1014"/>
                  </a:lnTo>
                  <a:lnTo>
                    <a:pt x="2078" y="1013"/>
                  </a:lnTo>
                  <a:lnTo>
                    <a:pt x="2078" y="1012"/>
                  </a:lnTo>
                  <a:lnTo>
                    <a:pt x="2079" y="1011"/>
                  </a:lnTo>
                  <a:lnTo>
                    <a:pt x="2079" y="1011"/>
                  </a:lnTo>
                  <a:lnTo>
                    <a:pt x="2079" y="1010"/>
                  </a:lnTo>
                  <a:lnTo>
                    <a:pt x="2079" y="1009"/>
                  </a:lnTo>
                  <a:lnTo>
                    <a:pt x="2079" y="1008"/>
                  </a:lnTo>
                  <a:lnTo>
                    <a:pt x="2079" y="1007"/>
                  </a:lnTo>
                  <a:lnTo>
                    <a:pt x="2079" y="1006"/>
                  </a:lnTo>
                  <a:lnTo>
                    <a:pt x="2080" y="1005"/>
                  </a:lnTo>
                  <a:lnTo>
                    <a:pt x="2080" y="1004"/>
                  </a:lnTo>
                  <a:lnTo>
                    <a:pt x="2080" y="1004"/>
                  </a:lnTo>
                  <a:lnTo>
                    <a:pt x="2080" y="1003"/>
                  </a:lnTo>
                  <a:lnTo>
                    <a:pt x="2080" y="1002"/>
                  </a:lnTo>
                  <a:lnTo>
                    <a:pt x="2081" y="1001"/>
                  </a:lnTo>
                  <a:lnTo>
                    <a:pt x="2081" y="1000"/>
                  </a:lnTo>
                  <a:lnTo>
                    <a:pt x="2081" y="999"/>
                  </a:lnTo>
                  <a:lnTo>
                    <a:pt x="2081" y="998"/>
                  </a:lnTo>
                  <a:lnTo>
                    <a:pt x="2081" y="997"/>
                  </a:lnTo>
                  <a:lnTo>
                    <a:pt x="2081" y="997"/>
                  </a:lnTo>
                  <a:lnTo>
                    <a:pt x="2081" y="996"/>
                  </a:lnTo>
                  <a:lnTo>
                    <a:pt x="2082" y="995"/>
                  </a:lnTo>
                  <a:lnTo>
                    <a:pt x="2082" y="994"/>
                  </a:lnTo>
                  <a:lnTo>
                    <a:pt x="2082" y="993"/>
                  </a:lnTo>
                  <a:lnTo>
                    <a:pt x="2082" y="992"/>
                  </a:lnTo>
                  <a:lnTo>
                    <a:pt x="2082" y="991"/>
                  </a:lnTo>
                  <a:lnTo>
                    <a:pt x="2082" y="990"/>
                  </a:lnTo>
                  <a:lnTo>
                    <a:pt x="2082" y="989"/>
                  </a:lnTo>
                  <a:lnTo>
                    <a:pt x="2083" y="989"/>
                  </a:lnTo>
                  <a:lnTo>
                    <a:pt x="2083" y="988"/>
                  </a:lnTo>
                  <a:lnTo>
                    <a:pt x="2083" y="987"/>
                  </a:lnTo>
                  <a:lnTo>
                    <a:pt x="2083" y="986"/>
                  </a:lnTo>
                  <a:lnTo>
                    <a:pt x="2084" y="985"/>
                  </a:lnTo>
                  <a:lnTo>
                    <a:pt x="2084" y="984"/>
                  </a:lnTo>
                  <a:lnTo>
                    <a:pt x="2084" y="983"/>
                  </a:lnTo>
                  <a:lnTo>
                    <a:pt x="2084" y="982"/>
                  </a:lnTo>
                  <a:lnTo>
                    <a:pt x="2084" y="981"/>
                  </a:lnTo>
                  <a:lnTo>
                    <a:pt x="2084" y="981"/>
                  </a:lnTo>
                  <a:lnTo>
                    <a:pt x="2084" y="979"/>
                  </a:lnTo>
                  <a:lnTo>
                    <a:pt x="2085" y="979"/>
                  </a:lnTo>
                  <a:lnTo>
                    <a:pt x="2085" y="978"/>
                  </a:lnTo>
                  <a:lnTo>
                    <a:pt x="2085" y="977"/>
                  </a:lnTo>
                  <a:lnTo>
                    <a:pt x="2085" y="976"/>
                  </a:lnTo>
                  <a:lnTo>
                    <a:pt x="2085" y="975"/>
                  </a:lnTo>
                  <a:lnTo>
                    <a:pt x="2086" y="974"/>
                  </a:lnTo>
                  <a:lnTo>
                    <a:pt x="2086" y="973"/>
                  </a:lnTo>
                  <a:lnTo>
                    <a:pt x="2086" y="972"/>
                  </a:lnTo>
                  <a:lnTo>
                    <a:pt x="2086" y="971"/>
                  </a:lnTo>
                  <a:lnTo>
                    <a:pt x="2086" y="971"/>
                  </a:lnTo>
                  <a:lnTo>
                    <a:pt x="2086" y="969"/>
                  </a:lnTo>
                  <a:lnTo>
                    <a:pt x="2086" y="969"/>
                  </a:lnTo>
                  <a:lnTo>
                    <a:pt x="2087" y="968"/>
                  </a:lnTo>
                  <a:lnTo>
                    <a:pt x="2087" y="967"/>
                  </a:lnTo>
                  <a:lnTo>
                    <a:pt x="2087" y="966"/>
                  </a:lnTo>
                  <a:lnTo>
                    <a:pt x="2087" y="965"/>
                  </a:lnTo>
                  <a:lnTo>
                    <a:pt x="2087" y="964"/>
                  </a:lnTo>
                  <a:lnTo>
                    <a:pt x="2087" y="963"/>
                  </a:lnTo>
                  <a:lnTo>
                    <a:pt x="2087" y="962"/>
                  </a:lnTo>
                  <a:lnTo>
                    <a:pt x="2088" y="961"/>
                  </a:lnTo>
                  <a:lnTo>
                    <a:pt x="2088" y="961"/>
                  </a:lnTo>
                  <a:lnTo>
                    <a:pt x="2088" y="960"/>
                  </a:lnTo>
                  <a:lnTo>
                    <a:pt x="2088" y="959"/>
                  </a:lnTo>
                  <a:lnTo>
                    <a:pt x="2089" y="958"/>
                  </a:lnTo>
                  <a:lnTo>
                    <a:pt x="2089" y="957"/>
                  </a:lnTo>
                  <a:lnTo>
                    <a:pt x="2089" y="956"/>
                  </a:lnTo>
                  <a:lnTo>
                    <a:pt x="2089" y="955"/>
                  </a:lnTo>
                  <a:lnTo>
                    <a:pt x="2089" y="954"/>
                  </a:lnTo>
                  <a:lnTo>
                    <a:pt x="2089" y="953"/>
                  </a:lnTo>
                  <a:lnTo>
                    <a:pt x="2089" y="953"/>
                  </a:lnTo>
                  <a:lnTo>
                    <a:pt x="2090" y="951"/>
                  </a:lnTo>
                  <a:lnTo>
                    <a:pt x="2090" y="951"/>
                  </a:lnTo>
                  <a:lnTo>
                    <a:pt x="2090" y="950"/>
                  </a:lnTo>
                  <a:lnTo>
                    <a:pt x="2090" y="949"/>
                  </a:lnTo>
                  <a:lnTo>
                    <a:pt x="2090" y="948"/>
                  </a:lnTo>
                  <a:lnTo>
                    <a:pt x="2091" y="947"/>
                  </a:lnTo>
                  <a:lnTo>
                    <a:pt x="2091" y="946"/>
                  </a:lnTo>
                  <a:lnTo>
                    <a:pt x="2091" y="945"/>
                  </a:lnTo>
                  <a:lnTo>
                    <a:pt x="2091" y="945"/>
                  </a:lnTo>
                  <a:lnTo>
                    <a:pt x="2091" y="944"/>
                  </a:lnTo>
                  <a:lnTo>
                    <a:pt x="2091" y="943"/>
                  </a:lnTo>
                  <a:lnTo>
                    <a:pt x="2091" y="942"/>
                  </a:lnTo>
                  <a:lnTo>
                    <a:pt x="2092" y="941"/>
                  </a:lnTo>
                  <a:lnTo>
                    <a:pt x="2092" y="940"/>
                  </a:lnTo>
                  <a:lnTo>
                    <a:pt x="2092" y="939"/>
                  </a:lnTo>
                  <a:lnTo>
                    <a:pt x="2092" y="938"/>
                  </a:lnTo>
                  <a:lnTo>
                    <a:pt x="2092" y="938"/>
                  </a:lnTo>
                  <a:lnTo>
                    <a:pt x="2092" y="937"/>
                  </a:lnTo>
                  <a:lnTo>
                    <a:pt x="2092" y="936"/>
                  </a:lnTo>
                  <a:lnTo>
                    <a:pt x="2093" y="935"/>
                  </a:lnTo>
                  <a:lnTo>
                    <a:pt x="2093" y="934"/>
                  </a:lnTo>
                  <a:lnTo>
                    <a:pt x="2093" y="933"/>
                  </a:lnTo>
                  <a:lnTo>
                    <a:pt x="2093" y="932"/>
                  </a:lnTo>
                  <a:lnTo>
                    <a:pt x="2094" y="932"/>
                  </a:lnTo>
                  <a:lnTo>
                    <a:pt x="2094" y="931"/>
                  </a:lnTo>
                  <a:lnTo>
                    <a:pt x="2094" y="930"/>
                  </a:lnTo>
                  <a:lnTo>
                    <a:pt x="2094" y="929"/>
                  </a:lnTo>
                  <a:lnTo>
                    <a:pt x="2094" y="928"/>
                  </a:lnTo>
                  <a:lnTo>
                    <a:pt x="2094" y="927"/>
                  </a:lnTo>
                  <a:lnTo>
                    <a:pt x="2094" y="927"/>
                  </a:lnTo>
                  <a:lnTo>
                    <a:pt x="2095" y="926"/>
                  </a:lnTo>
                  <a:lnTo>
                    <a:pt x="2095" y="925"/>
                  </a:lnTo>
                  <a:lnTo>
                    <a:pt x="2095" y="924"/>
                  </a:lnTo>
                  <a:lnTo>
                    <a:pt x="2095" y="923"/>
                  </a:lnTo>
                  <a:lnTo>
                    <a:pt x="2095" y="923"/>
                  </a:lnTo>
                  <a:lnTo>
                    <a:pt x="2095" y="922"/>
                  </a:lnTo>
                  <a:lnTo>
                    <a:pt x="2095" y="921"/>
                  </a:lnTo>
                  <a:lnTo>
                    <a:pt x="2096" y="920"/>
                  </a:lnTo>
                  <a:lnTo>
                    <a:pt x="2096" y="919"/>
                  </a:lnTo>
                  <a:lnTo>
                    <a:pt x="2096" y="919"/>
                  </a:lnTo>
                  <a:lnTo>
                    <a:pt x="2096" y="918"/>
                  </a:lnTo>
                  <a:lnTo>
                    <a:pt x="2096" y="917"/>
                  </a:lnTo>
                  <a:lnTo>
                    <a:pt x="2097" y="916"/>
                  </a:lnTo>
                  <a:lnTo>
                    <a:pt x="2097" y="915"/>
                  </a:lnTo>
                  <a:lnTo>
                    <a:pt x="2097" y="915"/>
                  </a:lnTo>
                  <a:lnTo>
                    <a:pt x="2097" y="914"/>
                  </a:lnTo>
                  <a:lnTo>
                    <a:pt x="2097" y="913"/>
                  </a:lnTo>
                  <a:lnTo>
                    <a:pt x="2097" y="912"/>
                  </a:lnTo>
                  <a:lnTo>
                    <a:pt x="2098" y="912"/>
                  </a:lnTo>
                  <a:lnTo>
                    <a:pt x="2098" y="911"/>
                  </a:lnTo>
                  <a:lnTo>
                    <a:pt x="2098" y="910"/>
                  </a:lnTo>
                  <a:lnTo>
                    <a:pt x="2098" y="909"/>
                  </a:lnTo>
                  <a:lnTo>
                    <a:pt x="2098" y="909"/>
                  </a:lnTo>
                  <a:lnTo>
                    <a:pt x="2099" y="908"/>
                  </a:lnTo>
                  <a:lnTo>
                    <a:pt x="2099" y="907"/>
                  </a:lnTo>
                  <a:lnTo>
                    <a:pt x="2099" y="907"/>
                  </a:lnTo>
                  <a:lnTo>
                    <a:pt x="2099" y="906"/>
                  </a:lnTo>
                  <a:lnTo>
                    <a:pt x="2099" y="905"/>
                  </a:lnTo>
                  <a:lnTo>
                    <a:pt x="2099" y="904"/>
                  </a:lnTo>
                  <a:lnTo>
                    <a:pt x="2099" y="904"/>
                  </a:lnTo>
                  <a:lnTo>
                    <a:pt x="2100" y="903"/>
                  </a:lnTo>
                  <a:lnTo>
                    <a:pt x="2100" y="902"/>
                  </a:lnTo>
                  <a:lnTo>
                    <a:pt x="2100" y="902"/>
                  </a:lnTo>
                  <a:lnTo>
                    <a:pt x="2100" y="901"/>
                  </a:lnTo>
                  <a:lnTo>
                    <a:pt x="2100" y="900"/>
                  </a:lnTo>
                  <a:lnTo>
                    <a:pt x="2100" y="899"/>
                  </a:lnTo>
                  <a:lnTo>
                    <a:pt x="2100" y="899"/>
                  </a:lnTo>
                  <a:lnTo>
                    <a:pt x="2101" y="898"/>
                  </a:lnTo>
                  <a:lnTo>
                    <a:pt x="2101" y="897"/>
                  </a:lnTo>
                  <a:lnTo>
                    <a:pt x="2101" y="897"/>
                  </a:lnTo>
                  <a:lnTo>
                    <a:pt x="2101" y="896"/>
                  </a:lnTo>
                  <a:lnTo>
                    <a:pt x="2102" y="896"/>
                  </a:lnTo>
                  <a:lnTo>
                    <a:pt x="2102" y="895"/>
                  </a:lnTo>
                  <a:lnTo>
                    <a:pt x="2102" y="894"/>
                  </a:lnTo>
                  <a:lnTo>
                    <a:pt x="2102" y="894"/>
                  </a:lnTo>
                  <a:lnTo>
                    <a:pt x="2102" y="893"/>
                  </a:lnTo>
                  <a:lnTo>
                    <a:pt x="2102" y="892"/>
                  </a:lnTo>
                  <a:lnTo>
                    <a:pt x="2102" y="892"/>
                  </a:lnTo>
                  <a:lnTo>
                    <a:pt x="2103" y="891"/>
                  </a:lnTo>
                  <a:lnTo>
                    <a:pt x="2103" y="891"/>
                  </a:lnTo>
                  <a:lnTo>
                    <a:pt x="2103" y="890"/>
                  </a:lnTo>
                  <a:lnTo>
                    <a:pt x="2103" y="889"/>
                  </a:lnTo>
                  <a:lnTo>
                    <a:pt x="2103" y="889"/>
                  </a:lnTo>
                  <a:lnTo>
                    <a:pt x="2104" y="888"/>
                  </a:lnTo>
                  <a:lnTo>
                    <a:pt x="2104" y="887"/>
                  </a:lnTo>
                  <a:lnTo>
                    <a:pt x="2104" y="887"/>
                  </a:lnTo>
                  <a:lnTo>
                    <a:pt x="2104" y="886"/>
                  </a:lnTo>
                  <a:lnTo>
                    <a:pt x="2104" y="886"/>
                  </a:lnTo>
                  <a:lnTo>
                    <a:pt x="2104" y="886"/>
                  </a:lnTo>
                  <a:lnTo>
                    <a:pt x="2104" y="885"/>
                  </a:lnTo>
                  <a:lnTo>
                    <a:pt x="2105" y="884"/>
                  </a:lnTo>
                  <a:lnTo>
                    <a:pt x="2105" y="884"/>
                  </a:lnTo>
                  <a:lnTo>
                    <a:pt x="2105" y="883"/>
                  </a:lnTo>
                  <a:lnTo>
                    <a:pt x="2105" y="883"/>
                  </a:lnTo>
                  <a:lnTo>
                    <a:pt x="2105" y="882"/>
                  </a:lnTo>
                  <a:lnTo>
                    <a:pt x="2105" y="882"/>
                  </a:lnTo>
                  <a:lnTo>
                    <a:pt x="2105" y="881"/>
                  </a:lnTo>
                  <a:lnTo>
                    <a:pt x="2106" y="881"/>
                  </a:lnTo>
                  <a:lnTo>
                    <a:pt x="2106" y="880"/>
                  </a:lnTo>
                  <a:lnTo>
                    <a:pt x="2106" y="880"/>
                  </a:lnTo>
                  <a:lnTo>
                    <a:pt x="2106" y="879"/>
                  </a:lnTo>
                  <a:lnTo>
                    <a:pt x="2107" y="879"/>
                  </a:lnTo>
                  <a:lnTo>
                    <a:pt x="2107" y="878"/>
                  </a:lnTo>
                  <a:lnTo>
                    <a:pt x="2107" y="878"/>
                  </a:lnTo>
                  <a:lnTo>
                    <a:pt x="2107" y="877"/>
                  </a:lnTo>
                  <a:lnTo>
                    <a:pt x="2107" y="877"/>
                  </a:lnTo>
                  <a:lnTo>
                    <a:pt x="2107" y="876"/>
                  </a:lnTo>
                  <a:lnTo>
                    <a:pt x="2107" y="876"/>
                  </a:lnTo>
                  <a:lnTo>
                    <a:pt x="2108" y="876"/>
                  </a:lnTo>
                  <a:lnTo>
                    <a:pt x="2108" y="875"/>
                  </a:lnTo>
                  <a:lnTo>
                    <a:pt x="2108" y="875"/>
                  </a:lnTo>
                  <a:lnTo>
                    <a:pt x="2108" y="874"/>
                  </a:lnTo>
                  <a:lnTo>
                    <a:pt x="2108" y="874"/>
                  </a:lnTo>
                  <a:lnTo>
                    <a:pt x="2109" y="874"/>
                  </a:lnTo>
                  <a:lnTo>
                    <a:pt x="2109" y="873"/>
                  </a:lnTo>
                  <a:lnTo>
                    <a:pt x="2109" y="873"/>
                  </a:lnTo>
                  <a:lnTo>
                    <a:pt x="2109" y="873"/>
                  </a:lnTo>
                  <a:lnTo>
                    <a:pt x="2109" y="872"/>
                  </a:lnTo>
                  <a:lnTo>
                    <a:pt x="2109" y="872"/>
                  </a:lnTo>
                  <a:lnTo>
                    <a:pt x="2109" y="871"/>
                  </a:lnTo>
                  <a:lnTo>
                    <a:pt x="2110" y="871"/>
                  </a:lnTo>
                  <a:lnTo>
                    <a:pt x="2110" y="871"/>
                  </a:lnTo>
                  <a:lnTo>
                    <a:pt x="2110" y="871"/>
                  </a:lnTo>
                  <a:lnTo>
                    <a:pt x="2110" y="870"/>
                  </a:lnTo>
                  <a:lnTo>
                    <a:pt x="2110" y="870"/>
                  </a:lnTo>
                  <a:lnTo>
                    <a:pt x="2110" y="869"/>
                  </a:lnTo>
                  <a:lnTo>
                    <a:pt x="2110" y="869"/>
                  </a:lnTo>
                  <a:lnTo>
                    <a:pt x="2111" y="869"/>
                  </a:lnTo>
                  <a:lnTo>
                    <a:pt x="2111" y="869"/>
                  </a:lnTo>
                  <a:lnTo>
                    <a:pt x="2111" y="868"/>
                  </a:lnTo>
                  <a:lnTo>
                    <a:pt x="2111" y="868"/>
                  </a:lnTo>
                  <a:lnTo>
                    <a:pt x="2112" y="868"/>
                  </a:lnTo>
                  <a:lnTo>
                    <a:pt x="2112" y="868"/>
                  </a:lnTo>
                  <a:lnTo>
                    <a:pt x="2112" y="868"/>
                  </a:lnTo>
                  <a:lnTo>
                    <a:pt x="2112" y="867"/>
                  </a:lnTo>
                  <a:lnTo>
                    <a:pt x="2112" y="867"/>
                  </a:lnTo>
                  <a:lnTo>
                    <a:pt x="2112" y="867"/>
                  </a:lnTo>
                  <a:lnTo>
                    <a:pt x="2112" y="866"/>
                  </a:lnTo>
                  <a:lnTo>
                    <a:pt x="2113" y="866"/>
                  </a:lnTo>
                  <a:lnTo>
                    <a:pt x="2113" y="866"/>
                  </a:lnTo>
                  <a:lnTo>
                    <a:pt x="2113" y="866"/>
                  </a:lnTo>
                  <a:lnTo>
                    <a:pt x="2113" y="866"/>
                  </a:lnTo>
                  <a:lnTo>
                    <a:pt x="2113" y="866"/>
                  </a:lnTo>
                  <a:lnTo>
                    <a:pt x="2114" y="865"/>
                  </a:lnTo>
                  <a:lnTo>
                    <a:pt x="2114" y="865"/>
                  </a:lnTo>
                  <a:lnTo>
                    <a:pt x="2114" y="865"/>
                  </a:lnTo>
                  <a:lnTo>
                    <a:pt x="2114" y="865"/>
                  </a:lnTo>
                  <a:lnTo>
                    <a:pt x="2114" y="865"/>
                  </a:lnTo>
                  <a:lnTo>
                    <a:pt x="2114" y="865"/>
                  </a:lnTo>
                  <a:lnTo>
                    <a:pt x="2114" y="864"/>
                  </a:lnTo>
                  <a:lnTo>
                    <a:pt x="2115" y="864"/>
                  </a:lnTo>
                  <a:lnTo>
                    <a:pt x="2115" y="864"/>
                  </a:lnTo>
                  <a:lnTo>
                    <a:pt x="2115" y="864"/>
                  </a:lnTo>
                  <a:lnTo>
                    <a:pt x="2115" y="864"/>
                  </a:lnTo>
                  <a:lnTo>
                    <a:pt x="2115" y="864"/>
                  </a:lnTo>
                  <a:lnTo>
                    <a:pt x="2115" y="864"/>
                  </a:lnTo>
                  <a:lnTo>
                    <a:pt x="2115" y="864"/>
                  </a:lnTo>
                  <a:lnTo>
                    <a:pt x="2116" y="864"/>
                  </a:lnTo>
                  <a:lnTo>
                    <a:pt x="2116" y="864"/>
                  </a:lnTo>
                  <a:lnTo>
                    <a:pt x="2116" y="864"/>
                  </a:lnTo>
                  <a:lnTo>
                    <a:pt x="2116" y="864"/>
                  </a:lnTo>
                  <a:lnTo>
                    <a:pt x="2117" y="864"/>
                  </a:lnTo>
                  <a:lnTo>
                    <a:pt x="2117" y="864"/>
                  </a:lnTo>
                  <a:lnTo>
                    <a:pt x="2117" y="864"/>
                  </a:lnTo>
                  <a:lnTo>
                    <a:pt x="2117" y="864"/>
                  </a:lnTo>
                  <a:lnTo>
                    <a:pt x="2117" y="864"/>
                  </a:lnTo>
                  <a:lnTo>
                    <a:pt x="2117" y="864"/>
                  </a:lnTo>
                  <a:lnTo>
                    <a:pt x="2117" y="864"/>
                  </a:lnTo>
                  <a:lnTo>
                    <a:pt x="2118" y="864"/>
                  </a:lnTo>
                  <a:lnTo>
                    <a:pt x="2118" y="864"/>
                  </a:lnTo>
                  <a:lnTo>
                    <a:pt x="2118" y="864"/>
                  </a:lnTo>
                  <a:lnTo>
                    <a:pt x="2118" y="864"/>
                  </a:lnTo>
                  <a:lnTo>
                    <a:pt x="2118" y="864"/>
                  </a:lnTo>
                  <a:lnTo>
                    <a:pt x="2119" y="864"/>
                  </a:lnTo>
                  <a:lnTo>
                    <a:pt x="2119" y="864"/>
                  </a:lnTo>
                  <a:lnTo>
                    <a:pt x="2119" y="864"/>
                  </a:lnTo>
                  <a:lnTo>
                    <a:pt x="2119" y="864"/>
                  </a:lnTo>
                  <a:lnTo>
                    <a:pt x="2119" y="864"/>
                  </a:lnTo>
                  <a:lnTo>
                    <a:pt x="2119" y="864"/>
                  </a:lnTo>
                  <a:lnTo>
                    <a:pt x="2119" y="864"/>
                  </a:lnTo>
                  <a:lnTo>
                    <a:pt x="2120" y="865"/>
                  </a:lnTo>
                  <a:lnTo>
                    <a:pt x="2120" y="865"/>
                  </a:lnTo>
                  <a:lnTo>
                    <a:pt x="2120" y="865"/>
                  </a:lnTo>
                  <a:lnTo>
                    <a:pt x="2120" y="865"/>
                  </a:lnTo>
                  <a:lnTo>
                    <a:pt x="2120" y="865"/>
                  </a:lnTo>
                  <a:lnTo>
                    <a:pt x="2120" y="866"/>
                  </a:lnTo>
                  <a:lnTo>
                    <a:pt x="2120" y="866"/>
                  </a:lnTo>
                  <a:lnTo>
                    <a:pt x="2121" y="866"/>
                  </a:lnTo>
                  <a:lnTo>
                    <a:pt x="2121" y="866"/>
                  </a:lnTo>
                  <a:lnTo>
                    <a:pt x="2121" y="866"/>
                  </a:lnTo>
                  <a:lnTo>
                    <a:pt x="2121" y="866"/>
                  </a:lnTo>
                  <a:lnTo>
                    <a:pt x="2122" y="867"/>
                  </a:lnTo>
                  <a:lnTo>
                    <a:pt x="2122" y="867"/>
                  </a:lnTo>
                  <a:lnTo>
                    <a:pt x="2122" y="867"/>
                  </a:lnTo>
                  <a:lnTo>
                    <a:pt x="2122" y="867"/>
                  </a:lnTo>
                  <a:lnTo>
                    <a:pt x="2122" y="868"/>
                  </a:lnTo>
                  <a:lnTo>
                    <a:pt x="2122" y="868"/>
                  </a:lnTo>
                  <a:lnTo>
                    <a:pt x="2122" y="868"/>
                  </a:lnTo>
                  <a:lnTo>
                    <a:pt x="2123" y="868"/>
                  </a:lnTo>
                  <a:lnTo>
                    <a:pt x="2123" y="869"/>
                  </a:lnTo>
                  <a:lnTo>
                    <a:pt x="2123" y="869"/>
                  </a:lnTo>
                  <a:lnTo>
                    <a:pt x="2123" y="869"/>
                  </a:lnTo>
                  <a:lnTo>
                    <a:pt x="2123" y="869"/>
                  </a:lnTo>
                  <a:lnTo>
                    <a:pt x="2123" y="870"/>
                  </a:lnTo>
                  <a:lnTo>
                    <a:pt x="2123" y="870"/>
                  </a:lnTo>
                  <a:lnTo>
                    <a:pt x="2124" y="871"/>
                  </a:lnTo>
                  <a:lnTo>
                    <a:pt x="2124" y="871"/>
                  </a:lnTo>
                  <a:lnTo>
                    <a:pt x="2124" y="871"/>
                  </a:lnTo>
                  <a:lnTo>
                    <a:pt x="2124" y="871"/>
                  </a:lnTo>
                  <a:lnTo>
                    <a:pt x="2124" y="872"/>
                  </a:lnTo>
                  <a:lnTo>
                    <a:pt x="2125" y="872"/>
                  </a:lnTo>
                  <a:lnTo>
                    <a:pt x="2125" y="873"/>
                  </a:lnTo>
                  <a:lnTo>
                    <a:pt x="2125" y="873"/>
                  </a:lnTo>
                  <a:lnTo>
                    <a:pt x="2125" y="873"/>
                  </a:lnTo>
                  <a:lnTo>
                    <a:pt x="2125" y="874"/>
                  </a:lnTo>
                  <a:lnTo>
                    <a:pt x="2125" y="874"/>
                  </a:lnTo>
                  <a:lnTo>
                    <a:pt x="2126" y="874"/>
                  </a:lnTo>
                  <a:lnTo>
                    <a:pt x="2126" y="875"/>
                  </a:lnTo>
                  <a:lnTo>
                    <a:pt x="2126" y="875"/>
                  </a:lnTo>
                  <a:lnTo>
                    <a:pt x="2126" y="876"/>
                  </a:lnTo>
                  <a:lnTo>
                    <a:pt x="2126" y="876"/>
                  </a:lnTo>
                  <a:lnTo>
                    <a:pt x="2127" y="877"/>
                  </a:lnTo>
                  <a:lnTo>
                    <a:pt x="2127" y="877"/>
                  </a:lnTo>
                  <a:lnTo>
                    <a:pt x="2127" y="877"/>
                  </a:lnTo>
                  <a:lnTo>
                    <a:pt x="2127" y="878"/>
                  </a:lnTo>
                  <a:lnTo>
                    <a:pt x="2127" y="879"/>
                  </a:lnTo>
                  <a:lnTo>
                    <a:pt x="2127" y="879"/>
                  </a:lnTo>
                  <a:lnTo>
                    <a:pt x="2127" y="879"/>
                  </a:lnTo>
                  <a:lnTo>
                    <a:pt x="2128" y="880"/>
                  </a:lnTo>
                  <a:lnTo>
                    <a:pt x="2128" y="881"/>
                  </a:lnTo>
                  <a:lnTo>
                    <a:pt x="2128" y="881"/>
                  </a:lnTo>
                  <a:lnTo>
                    <a:pt x="2128" y="881"/>
                  </a:lnTo>
                  <a:lnTo>
                    <a:pt x="2128" y="882"/>
                  </a:lnTo>
                  <a:lnTo>
                    <a:pt x="2128" y="882"/>
                  </a:lnTo>
                  <a:lnTo>
                    <a:pt x="2128" y="883"/>
                  </a:lnTo>
                  <a:lnTo>
                    <a:pt x="2129" y="884"/>
                  </a:lnTo>
                  <a:lnTo>
                    <a:pt x="2129" y="884"/>
                  </a:lnTo>
                  <a:lnTo>
                    <a:pt x="2129" y="885"/>
                  </a:lnTo>
                  <a:lnTo>
                    <a:pt x="2129" y="885"/>
                  </a:lnTo>
                  <a:lnTo>
                    <a:pt x="2129" y="886"/>
                  </a:lnTo>
                  <a:lnTo>
                    <a:pt x="2130" y="886"/>
                  </a:lnTo>
                  <a:lnTo>
                    <a:pt x="2130" y="887"/>
                  </a:lnTo>
                  <a:lnTo>
                    <a:pt x="2130" y="888"/>
                  </a:lnTo>
                  <a:lnTo>
                    <a:pt x="2130" y="888"/>
                  </a:lnTo>
                  <a:lnTo>
                    <a:pt x="2130" y="889"/>
                  </a:lnTo>
                  <a:lnTo>
                    <a:pt x="2130" y="889"/>
                  </a:lnTo>
                  <a:lnTo>
                    <a:pt x="2131" y="890"/>
                  </a:lnTo>
                  <a:lnTo>
                    <a:pt x="2131" y="891"/>
                  </a:lnTo>
                  <a:lnTo>
                    <a:pt x="2131" y="891"/>
                  </a:lnTo>
                  <a:lnTo>
                    <a:pt x="2131" y="892"/>
                  </a:lnTo>
                  <a:lnTo>
                    <a:pt x="2131" y="893"/>
                  </a:lnTo>
                  <a:lnTo>
                    <a:pt x="2132" y="893"/>
                  </a:lnTo>
                  <a:lnTo>
                    <a:pt x="2132" y="894"/>
                  </a:lnTo>
                  <a:lnTo>
                    <a:pt x="2132" y="895"/>
                  </a:lnTo>
                  <a:lnTo>
                    <a:pt x="2132" y="895"/>
                  </a:lnTo>
                  <a:lnTo>
                    <a:pt x="2132" y="896"/>
                  </a:lnTo>
                  <a:lnTo>
                    <a:pt x="2132" y="897"/>
                  </a:lnTo>
                  <a:lnTo>
                    <a:pt x="2132" y="897"/>
                  </a:lnTo>
                  <a:lnTo>
                    <a:pt x="2133" y="898"/>
                  </a:lnTo>
                  <a:lnTo>
                    <a:pt x="2133" y="899"/>
                  </a:lnTo>
                  <a:lnTo>
                    <a:pt x="2133" y="899"/>
                  </a:lnTo>
                  <a:lnTo>
                    <a:pt x="2133" y="900"/>
                  </a:lnTo>
                  <a:lnTo>
                    <a:pt x="2133" y="901"/>
                  </a:lnTo>
                  <a:lnTo>
                    <a:pt x="2133" y="902"/>
                  </a:lnTo>
                  <a:lnTo>
                    <a:pt x="2133" y="902"/>
                  </a:lnTo>
                  <a:lnTo>
                    <a:pt x="2134" y="903"/>
                  </a:lnTo>
                  <a:lnTo>
                    <a:pt x="2134" y="904"/>
                  </a:lnTo>
                  <a:lnTo>
                    <a:pt x="2134" y="905"/>
                  </a:lnTo>
                  <a:lnTo>
                    <a:pt x="2134" y="905"/>
                  </a:lnTo>
                  <a:lnTo>
                    <a:pt x="2135" y="906"/>
                  </a:lnTo>
                  <a:lnTo>
                    <a:pt x="2135" y="907"/>
                  </a:lnTo>
                  <a:lnTo>
                    <a:pt x="2135" y="908"/>
                  </a:lnTo>
                  <a:lnTo>
                    <a:pt x="2135" y="909"/>
                  </a:lnTo>
                  <a:lnTo>
                    <a:pt x="2135" y="909"/>
                  </a:lnTo>
                  <a:lnTo>
                    <a:pt x="2135" y="910"/>
                  </a:lnTo>
                  <a:lnTo>
                    <a:pt x="2135" y="911"/>
                  </a:lnTo>
                  <a:lnTo>
                    <a:pt x="2136" y="912"/>
                  </a:lnTo>
                  <a:lnTo>
                    <a:pt x="2136" y="912"/>
                  </a:lnTo>
                  <a:lnTo>
                    <a:pt x="2136" y="913"/>
                  </a:lnTo>
                  <a:lnTo>
                    <a:pt x="2136" y="914"/>
                  </a:lnTo>
                  <a:lnTo>
                    <a:pt x="2136" y="915"/>
                  </a:lnTo>
                  <a:lnTo>
                    <a:pt x="2137" y="916"/>
                  </a:lnTo>
                  <a:lnTo>
                    <a:pt x="2137" y="917"/>
                  </a:lnTo>
                  <a:lnTo>
                    <a:pt x="2137" y="917"/>
                  </a:lnTo>
                  <a:lnTo>
                    <a:pt x="2137" y="919"/>
                  </a:lnTo>
                  <a:lnTo>
                    <a:pt x="2137" y="919"/>
                  </a:lnTo>
                  <a:lnTo>
                    <a:pt x="2137" y="920"/>
                  </a:lnTo>
                  <a:lnTo>
                    <a:pt x="2137" y="921"/>
                  </a:lnTo>
                  <a:lnTo>
                    <a:pt x="2138" y="922"/>
                  </a:lnTo>
                  <a:lnTo>
                    <a:pt x="2138" y="923"/>
                  </a:lnTo>
                  <a:lnTo>
                    <a:pt x="2138" y="923"/>
                  </a:lnTo>
                  <a:lnTo>
                    <a:pt x="2138" y="924"/>
                  </a:lnTo>
                  <a:lnTo>
                    <a:pt x="2138" y="925"/>
                  </a:lnTo>
                  <a:lnTo>
                    <a:pt x="2138" y="926"/>
                  </a:lnTo>
                  <a:lnTo>
                    <a:pt x="2138" y="927"/>
                  </a:lnTo>
                  <a:lnTo>
                    <a:pt x="2139" y="928"/>
                  </a:lnTo>
                  <a:lnTo>
                    <a:pt x="2139" y="929"/>
                  </a:lnTo>
                  <a:lnTo>
                    <a:pt x="2139" y="930"/>
                  </a:lnTo>
                  <a:lnTo>
                    <a:pt x="2139" y="931"/>
                  </a:lnTo>
                  <a:lnTo>
                    <a:pt x="2140" y="932"/>
                  </a:lnTo>
                  <a:lnTo>
                    <a:pt x="2140" y="933"/>
                  </a:lnTo>
                  <a:lnTo>
                    <a:pt x="2140" y="933"/>
                  </a:lnTo>
                  <a:lnTo>
                    <a:pt x="2140" y="935"/>
                  </a:lnTo>
                  <a:lnTo>
                    <a:pt x="2140" y="935"/>
                  </a:lnTo>
                  <a:lnTo>
                    <a:pt x="2140" y="936"/>
                  </a:lnTo>
                  <a:lnTo>
                    <a:pt x="2140" y="937"/>
                  </a:lnTo>
                  <a:lnTo>
                    <a:pt x="2141" y="938"/>
                  </a:lnTo>
                  <a:lnTo>
                    <a:pt x="2141" y="939"/>
                  </a:lnTo>
                  <a:lnTo>
                    <a:pt x="2141" y="940"/>
                  </a:lnTo>
                  <a:lnTo>
                    <a:pt x="2141" y="941"/>
                  </a:lnTo>
                  <a:lnTo>
                    <a:pt x="2141" y="942"/>
                  </a:lnTo>
                  <a:lnTo>
                    <a:pt x="2142" y="943"/>
                  </a:lnTo>
                  <a:lnTo>
                    <a:pt x="2142" y="944"/>
                  </a:lnTo>
                  <a:lnTo>
                    <a:pt x="2142" y="945"/>
                  </a:lnTo>
                  <a:lnTo>
                    <a:pt x="2142" y="946"/>
                  </a:lnTo>
                  <a:lnTo>
                    <a:pt x="2142" y="947"/>
                  </a:lnTo>
                  <a:lnTo>
                    <a:pt x="2142" y="948"/>
                  </a:lnTo>
                  <a:lnTo>
                    <a:pt x="2142" y="949"/>
                  </a:lnTo>
                  <a:lnTo>
                    <a:pt x="2143" y="950"/>
                  </a:lnTo>
                  <a:lnTo>
                    <a:pt x="2143" y="951"/>
                  </a:lnTo>
                  <a:lnTo>
                    <a:pt x="2143" y="952"/>
                  </a:lnTo>
                  <a:lnTo>
                    <a:pt x="2143" y="953"/>
                  </a:lnTo>
                  <a:lnTo>
                    <a:pt x="2143" y="954"/>
                  </a:lnTo>
                  <a:lnTo>
                    <a:pt x="2143" y="955"/>
                  </a:lnTo>
                  <a:lnTo>
                    <a:pt x="2143" y="956"/>
                  </a:lnTo>
                  <a:lnTo>
                    <a:pt x="2144" y="957"/>
                  </a:lnTo>
                  <a:lnTo>
                    <a:pt x="2144" y="958"/>
                  </a:lnTo>
                  <a:lnTo>
                    <a:pt x="2144" y="959"/>
                  </a:lnTo>
                  <a:lnTo>
                    <a:pt x="2144" y="960"/>
                  </a:lnTo>
                  <a:lnTo>
                    <a:pt x="2145" y="961"/>
                  </a:lnTo>
                  <a:lnTo>
                    <a:pt x="2145" y="962"/>
                  </a:lnTo>
                  <a:lnTo>
                    <a:pt x="2145" y="963"/>
                  </a:lnTo>
                  <a:lnTo>
                    <a:pt x="2145" y="964"/>
                  </a:lnTo>
                  <a:lnTo>
                    <a:pt x="2145" y="965"/>
                  </a:lnTo>
                  <a:lnTo>
                    <a:pt x="2145" y="966"/>
                  </a:lnTo>
                  <a:lnTo>
                    <a:pt x="2145" y="967"/>
                  </a:lnTo>
                  <a:lnTo>
                    <a:pt x="2146" y="968"/>
                  </a:lnTo>
                  <a:lnTo>
                    <a:pt x="2146" y="969"/>
                  </a:lnTo>
                  <a:lnTo>
                    <a:pt x="2146" y="970"/>
                  </a:lnTo>
                  <a:lnTo>
                    <a:pt x="2146" y="971"/>
                  </a:lnTo>
                  <a:lnTo>
                    <a:pt x="2146" y="972"/>
                  </a:lnTo>
                  <a:lnTo>
                    <a:pt x="2147" y="973"/>
                  </a:lnTo>
                  <a:lnTo>
                    <a:pt x="2147" y="974"/>
                  </a:lnTo>
                  <a:lnTo>
                    <a:pt x="2147" y="976"/>
                  </a:lnTo>
                  <a:lnTo>
                    <a:pt x="2147" y="976"/>
                  </a:lnTo>
                  <a:lnTo>
                    <a:pt x="2147" y="978"/>
                  </a:lnTo>
                  <a:lnTo>
                    <a:pt x="2147" y="979"/>
                  </a:lnTo>
                  <a:lnTo>
                    <a:pt x="2147" y="980"/>
                  </a:lnTo>
                  <a:lnTo>
                    <a:pt x="2148" y="981"/>
                  </a:lnTo>
                  <a:lnTo>
                    <a:pt x="2148" y="982"/>
                  </a:lnTo>
                  <a:lnTo>
                    <a:pt x="2148" y="983"/>
                  </a:lnTo>
                  <a:lnTo>
                    <a:pt x="2148" y="984"/>
                  </a:lnTo>
                  <a:lnTo>
                    <a:pt x="2148" y="985"/>
                  </a:lnTo>
                  <a:lnTo>
                    <a:pt x="2148" y="986"/>
                  </a:lnTo>
                  <a:lnTo>
                    <a:pt x="2148" y="987"/>
                  </a:lnTo>
                  <a:lnTo>
                    <a:pt x="2149" y="988"/>
                  </a:lnTo>
                  <a:lnTo>
                    <a:pt x="2149" y="989"/>
                  </a:lnTo>
                  <a:lnTo>
                    <a:pt x="2149" y="990"/>
                  </a:lnTo>
                  <a:lnTo>
                    <a:pt x="2149" y="991"/>
                  </a:lnTo>
                  <a:lnTo>
                    <a:pt x="2150" y="992"/>
                  </a:lnTo>
                  <a:lnTo>
                    <a:pt x="2150" y="994"/>
                  </a:lnTo>
                  <a:lnTo>
                    <a:pt x="2150" y="994"/>
                  </a:lnTo>
                  <a:lnTo>
                    <a:pt x="2150" y="996"/>
                  </a:lnTo>
                  <a:lnTo>
                    <a:pt x="2150" y="997"/>
                  </a:lnTo>
                  <a:lnTo>
                    <a:pt x="2150" y="998"/>
                  </a:lnTo>
                  <a:lnTo>
                    <a:pt x="2150" y="999"/>
                  </a:lnTo>
                  <a:lnTo>
                    <a:pt x="2151" y="1000"/>
                  </a:lnTo>
                  <a:lnTo>
                    <a:pt x="2151" y="1001"/>
                  </a:lnTo>
                  <a:lnTo>
                    <a:pt x="2151" y="1002"/>
                  </a:lnTo>
                  <a:lnTo>
                    <a:pt x="2151" y="1003"/>
                  </a:lnTo>
                  <a:lnTo>
                    <a:pt x="2151" y="1004"/>
                  </a:lnTo>
                  <a:lnTo>
                    <a:pt x="2151" y="1005"/>
                  </a:lnTo>
                  <a:lnTo>
                    <a:pt x="2151" y="1006"/>
                  </a:lnTo>
                  <a:lnTo>
                    <a:pt x="2152" y="1007"/>
                  </a:lnTo>
                  <a:lnTo>
                    <a:pt x="2152" y="1009"/>
                  </a:lnTo>
                  <a:lnTo>
                    <a:pt x="2152" y="1009"/>
                  </a:lnTo>
                  <a:lnTo>
                    <a:pt x="2152" y="1011"/>
                  </a:lnTo>
                  <a:lnTo>
                    <a:pt x="2152" y="1012"/>
                  </a:lnTo>
                  <a:lnTo>
                    <a:pt x="2153" y="1013"/>
                  </a:lnTo>
                  <a:lnTo>
                    <a:pt x="2153" y="1014"/>
                  </a:lnTo>
                  <a:lnTo>
                    <a:pt x="2153" y="1015"/>
                  </a:lnTo>
                  <a:lnTo>
                    <a:pt x="2153" y="1016"/>
                  </a:lnTo>
                  <a:lnTo>
                    <a:pt x="2153" y="1017"/>
                  </a:lnTo>
                  <a:lnTo>
                    <a:pt x="2153" y="1018"/>
                  </a:lnTo>
                  <a:lnTo>
                    <a:pt x="2153" y="1019"/>
                  </a:lnTo>
                  <a:lnTo>
                    <a:pt x="2154" y="1020"/>
                  </a:lnTo>
                  <a:lnTo>
                    <a:pt x="2154" y="1021"/>
                  </a:lnTo>
                  <a:lnTo>
                    <a:pt x="2154" y="1022"/>
                  </a:lnTo>
                  <a:lnTo>
                    <a:pt x="2154" y="1023"/>
                  </a:lnTo>
                  <a:lnTo>
                    <a:pt x="2155" y="1024"/>
                  </a:lnTo>
                  <a:lnTo>
                    <a:pt x="2155" y="1025"/>
                  </a:lnTo>
                  <a:lnTo>
                    <a:pt x="2155" y="1027"/>
                  </a:lnTo>
                  <a:lnTo>
                    <a:pt x="2155" y="1027"/>
                  </a:lnTo>
                  <a:lnTo>
                    <a:pt x="2155" y="1029"/>
                  </a:lnTo>
                  <a:lnTo>
                    <a:pt x="2155" y="1030"/>
                  </a:lnTo>
                  <a:lnTo>
                    <a:pt x="2155" y="1031"/>
                  </a:lnTo>
                  <a:lnTo>
                    <a:pt x="2156" y="1032"/>
                  </a:lnTo>
                  <a:lnTo>
                    <a:pt x="2156" y="1033"/>
                  </a:lnTo>
                  <a:lnTo>
                    <a:pt x="2156" y="1034"/>
                  </a:lnTo>
                  <a:lnTo>
                    <a:pt x="2156" y="1035"/>
                  </a:lnTo>
                  <a:lnTo>
                    <a:pt x="2156" y="1036"/>
                  </a:lnTo>
                  <a:lnTo>
                    <a:pt x="2156" y="1037"/>
                  </a:lnTo>
                  <a:lnTo>
                    <a:pt x="2156" y="1038"/>
                  </a:lnTo>
                  <a:lnTo>
                    <a:pt x="2157" y="1039"/>
                  </a:lnTo>
                  <a:lnTo>
                    <a:pt x="2157" y="1040"/>
                  </a:lnTo>
                  <a:lnTo>
                    <a:pt x="2157" y="1041"/>
                  </a:lnTo>
                  <a:lnTo>
                    <a:pt x="2157" y="1042"/>
                  </a:lnTo>
                  <a:lnTo>
                    <a:pt x="2157" y="1043"/>
                  </a:lnTo>
                  <a:lnTo>
                    <a:pt x="2158" y="1044"/>
                  </a:lnTo>
                  <a:lnTo>
                    <a:pt x="2158" y="1045"/>
                  </a:lnTo>
                  <a:lnTo>
                    <a:pt x="2158" y="1046"/>
                  </a:lnTo>
                  <a:lnTo>
                    <a:pt x="2158" y="1047"/>
                  </a:lnTo>
                  <a:lnTo>
                    <a:pt x="2158" y="1048"/>
                  </a:lnTo>
                  <a:lnTo>
                    <a:pt x="2158" y="1049"/>
                  </a:lnTo>
                  <a:lnTo>
                    <a:pt x="2159" y="1050"/>
                  </a:lnTo>
                  <a:lnTo>
                    <a:pt x="2159" y="1051"/>
                  </a:lnTo>
                  <a:lnTo>
                    <a:pt x="2159" y="1052"/>
                  </a:lnTo>
                  <a:lnTo>
                    <a:pt x="2159" y="1053"/>
                  </a:lnTo>
                  <a:lnTo>
                    <a:pt x="2159" y="1054"/>
                  </a:lnTo>
                  <a:lnTo>
                    <a:pt x="2160" y="1055"/>
                  </a:lnTo>
                  <a:lnTo>
                    <a:pt x="2160" y="1056"/>
                  </a:lnTo>
                  <a:lnTo>
                    <a:pt x="2160" y="1057"/>
                  </a:lnTo>
                  <a:lnTo>
                    <a:pt x="2160" y="1058"/>
                  </a:lnTo>
                  <a:lnTo>
                    <a:pt x="2160" y="1059"/>
                  </a:lnTo>
                  <a:lnTo>
                    <a:pt x="2160" y="1060"/>
                  </a:lnTo>
                  <a:lnTo>
                    <a:pt x="2160" y="1061"/>
                  </a:lnTo>
                  <a:lnTo>
                    <a:pt x="2161" y="1062"/>
                  </a:lnTo>
                  <a:lnTo>
                    <a:pt x="2161" y="1063"/>
                  </a:lnTo>
                  <a:lnTo>
                    <a:pt x="2161" y="1064"/>
                  </a:lnTo>
                  <a:lnTo>
                    <a:pt x="2161" y="1065"/>
                  </a:lnTo>
                  <a:lnTo>
                    <a:pt x="2161" y="1066"/>
                  </a:lnTo>
                  <a:lnTo>
                    <a:pt x="2161" y="1066"/>
                  </a:lnTo>
                  <a:lnTo>
                    <a:pt x="2161" y="1068"/>
                  </a:lnTo>
                  <a:lnTo>
                    <a:pt x="2162" y="1068"/>
                  </a:lnTo>
                  <a:lnTo>
                    <a:pt x="2162" y="1069"/>
                  </a:lnTo>
                  <a:lnTo>
                    <a:pt x="2162" y="1070"/>
                  </a:lnTo>
                  <a:lnTo>
                    <a:pt x="2162" y="1071"/>
                  </a:lnTo>
                  <a:lnTo>
                    <a:pt x="2163" y="1072"/>
                  </a:lnTo>
                  <a:lnTo>
                    <a:pt x="2163" y="1073"/>
                  </a:lnTo>
                  <a:lnTo>
                    <a:pt x="2163" y="1074"/>
                  </a:lnTo>
                  <a:lnTo>
                    <a:pt x="2163" y="1075"/>
                  </a:lnTo>
                  <a:lnTo>
                    <a:pt x="2163" y="1076"/>
                  </a:lnTo>
                  <a:lnTo>
                    <a:pt x="2163" y="1076"/>
                  </a:lnTo>
                  <a:lnTo>
                    <a:pt x="2163" y="1078"/>
                  </a:lnTo>
                  <a:lnTo>
                    <a:pt x="2164" y="1078"/>
                  </a:lnTo>
                  <a:lnTo>
                    <a:pt x="2164" y="1079"/>
                  </a:lnTo>
                  <a:lnTo>
                    <a:pt x="2164" y="1080"/>
                  </a:lnTo>
                  <a:lnTo>
                    <a:pt x="2164" y="1081"/>
                  </a:lnTo>
                  <a:lnTo>
                    <a:pt x="2164" y="1082"/>
                  </a:lnTo>
                  <a:lnTo>
                    <a:pt x="2165" y="1083"/>
                  </a:lnTo>
                  <a:lnTo>
                    <a:pt x="2165" y="1083"/>
                  </a:lnTo>
                  <a:lnTo>
                    <a:pt x="2165" y="1085"/>
                  </a:lnTo>
                  <a:lnTo>
                    <a:pt x="2165" y="1085"/>
                  </a:lnTo>
                  <a:lnTo>
                    <a:pt x="2165" y="1086"/>
                  </a:lnTo>
                  <a:lnTo>
                    <a:pt x="2165" y="1087"/>
                  </a:lnTo>
                  <a:lnTo>
                    <a:pt x="2165" y="1088"/>
                  </a:lnTo>
                  <a:lnTo>
                    <a:pt x="2166" y="1088"/>
                  </a:lnTo>
                  <a:lnTo>
                    <a:pt x="2166" y="1089"/>
                  </a:lnTo>
                  <a:lnTo>
                    <a:pt x="2166" y="1090"/>
                  </a:lnTo>
                  <a:lnTo>
                    <a:pt x="2166" y="1091"/>
                  </a:lnTo>
                  <a:lnTo>
                    <a:pt x="2166" y="1092"/>
                  </a:lnTo>
                  <a:lnTo>
                    <a:pt x="2166" y="1093"/>
                  </a:lnTo>
                  <a:lnTo>
                    <a:pt x="2166" y="1093"/>
                  </a:lnTo>
                  <a:lnTo>
                    <a:pt x="2167" y="1094"/>
                  </a:lnTo>
                  <a:lnTo>
                    <a:pt x="2167" y="1095"/>
                  </a:lnTo>
                  <a:lnTo>
                    <a:pt x="2167" y="1096"/>
                  </a:lnTo>
                  <a:lnTo>
                    <a:pt x="2167" y="1096"/>
                  </a:lnTo>
                  <a:lnTo>
                    <a:pt x="2168" y="1097"/>
                  </a:lnTo>
                  <a:lnTo>
                    <a:pt x="2168" y="1098"/>
                  </a:lnTo>
                  <a:lnTo>
                    <a:pt x="2168" y="1099"/>
                  </a:lnTo>
                  <a:lnTo>
                    <a:pt x="2168" y="1099"/>
                  </a:lnTo>
                  <a:lnTo>
                    <a:pt x="2168" y="1100"/>
                  </a:lnTo>
                  <a:lnTo>
                    <a:pt x="2168" y="1101"/>
                  </a:lnTo>
                  <a:lnTo>
                    <a:pt x="2168" y="1101"/>
                  </a:lnTo>
                  <a:lnTo>
                    <a:pt x="2169" y="1102"/>
                  </a:lnTo>
                  <a:lnTo>
                    <a:pt x="2169" y="1103"/>
                  </a:lnTo>
                  <a:lnTo>
                    <a:pt x="2169" y="1104"/>
                  </a:lnTo>
                  <a:lnTo>
                    <a:pt x="2169" y="1104"/>
                  </a:lnTo>
                  <a:lnTo>
                    <a:pt x="2169" y="1105"/>
                  </a:lnTo>
                  <a:lnTo>
                    <a:pt x="2170" y="1106"/>
                  </a:lnTo>
                  <a:lnTo>
                    <a:pt x="2170" y="1106"/>
                  </a:lnTo>
                  <a:lnTo>
                    <a:pt x="2170" y="1107"/>
                  </a:lnTo>
                  <a:lnTo>
                    <a:pt x="2170" y="1108"/>
                  </a:lnTo>
                  <a:lnTo>
                    <a:pt x="2170" y="1108"/>
                  </a:lnTo>
                  <a:lnTo>
                    <a:pt x="2170" y="1109"/>
                  </a:lnTo>
                  <a:lnTo>
                    <a:pt x="2170" y="1110"/>
                  </a:lnTo>
                  <a:lnTo>
                    <a:pt x="2171" y="1110"/>
                  </a:lnTo>
                  <a:lnTo>
                    <a:pt x="2171" y="1111"/>
                  </a:lnTo>
                  <a:lnTo>
                    <a:pt x="2171" y="1111"/>
                  </a:lnTo>
                  <a:lnTo>
                    <a:pt x="2171" y="1112"/>
                  </a:lnTo>
                  <a:lnTo>
                    <a:pt x="2171" y="1113"/>
                  </a:lnTo>
                  <a:lnTo>
                    <a:pt x="2171" y="1113"/>
                  </a:lnTo>
                  <a:lnTo>
                    <a:pt x="2171" y="1114"/>
                  </a:lnTo>
                  <a:lnTo>
                    <a:pt x="2172" y="1114"/>
                  </a:lnTo>
                  <a:lnTo>
                    <a:pt x="2172" y="1115"/>
                  </a:lnTo>
                  <a:lnTo>
                    <a:pt x="2172" y="1116"/>
                  </a:lnTo>
                  <a:lnTo>
                    <a:pt x="2172" y="1116"/>
                  </a:lnTo>
                  <a:lnTo>
                    <a:pt x="2173" y="1117"/>
                  </a:lnTo>
                  <a:lnTo>
                    <a:pt x="2173" y="1117"/>
                  </a:lnTo>
                  <a:lnTo>
                    <a:pt x="2173" y="1118"/>
                  </a:lnTo>
                  <a:lnTo>
                    <a:pt x="2173" y="1118"/>
                  </a:lnTo>
                  <a:lnTo>
                    <a:pt x="2173" y="1119"/>
                  </a:lnTo>
                  <a:lnTo>
                    <a:pt x="2173" y="1119"/>
                  </a:lnTo>
                  <a:lnTo>
                    <a:pt x="2173" y="1120"/>
                  </a:lnTo>
                  <a:lnTo>
                    <a:pt x="2174" y="1121"/>
                  </a:lnTo>
                  <a:lnTo>
                    <a:pt x="2174" y="1121"/>
                  </a:lnTo>
                  <a:lnTo>
                    <a:pt x="2174" y="1121"/>
                  </a:lnTo>
                  <a:lnTo>
                    <a:pt x="2174" y="1122"/>
                  </a:lnTo>
                  <a:lnTo>
                    <a:pt x="2174" y="1122"/>
                  </a:lnTo>
                  <a:lnTo>
                    <a:pt x="2175" y="1123"/>
                  </a:lnTo>
                  <a:lnTo>
                    <a:pt x="2175" y="1123"/>
                  </a:lnTo>
                  <a:lnTo>
                    <a:pt x="2175" y="1124"/>
                  </a:lnTo>
                  <a:lnTo>
                    <a:pt x="2175" y="1124"/>
                  </a:lnTo>
                  <a:lnTo>
                    <a:pt x="2175" y="1125"/>
                  </a:lnTo>
                  <a:lnTo>
                    <a:pt x="2175" y="1125"/>
                  </a:lnTo>
                  <a:lnTo>
                    <a:pt x="2175" y="1126"/>
                  </a:lnTo>
                  <a:lnTo>
                    <a:pt x="2176" y="1126"/>
                  </a:lnTo>
                  <a:lnTo>
                    <a:pt x="2176" y="1126"/>
                  </a:lnTo>
                  <a:lnTo>
                    <a:pt x="2176" y="1127"/>
                  </a:lnTo>
                  <a:lnTo>
                    <a:pt x="2176" y="1127"/>
                  </a:lnTo>
                  <a:lnTo>
                    <a:pt x="2176" y="1127"/>
                  </a:lnTo>
                  <a:lnTo>
                    <a:pt x="2176" y="1128"/>
                  </a:lnTo>
                  <a:lnTo>
                    <a:pt x="2176" y="1128"/>
                  </a:lnTo>
                  <a:lnTo>
                    <a:pt x="2177" y="1129"/>
                  </a:lnTo>
                  <a:lnTo>
                    <a:pt x="2177" y="1129"/>
                  </a:lnTo>
                  <a:lnTo>
                    <a:pt x="2177" y="1129"/>
                  </a:lnTo>
                  <a:lnTo>
                    <a:pt x="2177" y="1130"/>
                  </a:lnTo>
                  <a:lnTo>
                    <a:pt x="2178" y="1130"/>
                  </a:lnTo>
                  <a:lnTo>
                    <a:pt x="2178" y="1130"/>
                  </a:lnTo>
                  <a:lnTo>
                    <a:pt x="2178" y="1131"/>
                  </a:lnTo>
                  <a:lnTo>
                    <a:pt x="2178" y="1131"/>
                  </a:lnTo>
                  <a:lnTo>
                    <a:pt x="2178" y="1131"/>
                  </a:lnTo>
                  <a:lnTo>
                    <a:pt x="2178" y="1131"/>
                  </a:lnTo>
                  <a:lnTo>
                    <a:pt x="2178" y="1132"/>
                  </a:lnTo>
                  <a:lnTo>
                    <a:pt x="2179" y="1132"/>
                  </a:lnTo>
                  <a:lnTo>
                    <a:pt x="2179" y="1132"/>
                  </a:lnTo>
                  <a:lnTo>
                    <a:pt x="2179" y="1132"/>
                  </a:lnTo>
                  <a:lnTo>
                    <a:pt x="2179" y="1133"/>
                  </a:lnTo>
                  <a:lnTo>
                    <a:pt x="2179" y="1133"/>
                  </a:lnTo>
                  <a:lnTo>
                    <a:pt x="2179" y="1133"/>
                  </a:lnTo>
                  <a:lnTo>
                    <a:pt x="2179" y="1133"/>
                  </a:lnTo>
                  <a:lnTo>
                    <a:pt x="2180" y="1134"/>
                  </a:lnTo>
                  <a:lnTo>
                    <a:pt x="2180" y="1134"/>
                  </a:lnTo>
                  <a:lnTo>
                    <a:pt x="2180" y="1134"/>
                  </a:lnTo>
                  <a:lnTo>
                    <a:pt x="2180" y="1134"/>
                  </a:lnTo>
                  <a:lnTo>
                    <a:pt x="2180" y="1134"/>
                  </a:lnTo>
                  <a:lnTo>
                    <a:pt x="2181" y="1134"/>
                  </a:lnTo>
                  <a:lnTo>
                    <a:pt x="2181" y="1135"/>
                  </a:lnTo>
                  <a:lnTo>
                    <a:pt x="2181" y="1135"/>
                  </a:lnTo>
                  <a:lnTo>
                    <a:pt x="2181" y="1135"/>
                  </a:lnTo>
                  <a:lnTo>
                    <a:pt x="2181" y="1135"/>
                  </a:lnTo>
                  <a:lnTo>
                    <a:pt x="2181" y="1135"/>
                  </a:lnTo>
                  <a:lnTo>
                    <a:pt x="2181" y="1135"/>
                  </a:lnTo>
                  <a:lnTo>
                    <a:pt x="2182" y="1135"/>
                  </a:lnTo>
                  <a:lnTo>
                    <a:pt x="2182" y="1135"/>
                  </a:lnTo>
                  <a:lnTo>
                    <a:pt x="2182" y="1135"/>
                  </a:lnTo>
                  <a:lnTo>
                    <a:pt x="2182" y="1136"/>
                  </a:lnTo>
                  <a:lnTo>
                    <a:pt x="2183" y="1136"/>
                  </a:lnTo>
                  <a:lnTo>
                    <a:pt x="2183" y="1136"/>
                  </a:lnTo>
                  <a:lnTo>
                    <a:pt x="2183" y="1136"/>
                  </a:lnTo>
                  <a:lnTo>
                    <a:pt x="2183" y="1136"/>
                  </a:lnTo>
                  <a:lnTo>
                    <a:pt x="2183" y="1136"/>
                  </a:lnTo>
                  <a:lnTo>
                    <a:pt x="2183" y="1136"/>
                  </a:lnTo>
                  <a:lnTo>
                    <a:pt x="2183" y="1136"/>
                  </a:lnTo>
                  <a:lnTo>
                    <a:pt x="2184" y="1136"/>
                  </a:lnTo>
                  <a:lnTo>
                    <a:pt x="2184" y="1136"/>
                  </a:lnTo>
                  <a:lnTo>
                    <a:pt x="2184" y="1136"/>
                  </a:lnTo>
                  <a:lnTo>
                    <a:pt x="2184" y="1136"/>
                  </a:lnTo>
                  <a:lnTo>
                    <a:pt x="2184" y="1136"/>
                  </a:lnTo>
                  <a:lnTo>
                    <a:pt x="2184" y="1136"/>
                  </a:lnTo>
                  <a:lnTo>
                    <a:pt x="2184" y="1136"/>
                  </a:lnTo>
                  <a:lnTo>
                    <a:pt x="2185" y="1136"/>
                  </a:lnTo>
                  <a:lnTo>
                    <a:pt x="2185" y="1136"/>
                  </a:lnTo>
                  <a:lnTo>
                    <a:pt x="2185" y="1136"/>
                  </a:lnTo>
                  <a:lnTo>
                    <a:pt x="2185" y="1136"/>
                  </a:lnTo>
                  <a:lnTo>
                    <a:pt x="2185" y="1136"/>
                  </a:lnTo>
                  <a:lnTo>
                    <a:pt x="2186" y="1135"/>
                  </a:lnTo>
                  <a:lnTo>
                    <a:pt x="2186" y="1135"/>
                  </a:lnTo>
                  <a:lnTo>
                    <a:pt x="2186" y="1135"/>
                  </a:lnTo>
                  <a:lnTo>
                    <a:pt x="2186" y="1135"/>
                  </a:lnTo>
                  <a:lnTo>
                    <a:pt x="2186" y="1135"/>
                  </a:lnTo>
                  <a:lnTo>
                    <a:pt x="2186" y="1135"/>
                  </a:lnTo>
                  <a:lnTo>
                    <a:pt x="2186" y="1135"/>
                  </a:lnTo>
                  <a:lnTo>
                    <a:pt x="2187" y="1135"/>
                  </a:lnTo>
                  <a:lnTo>
                    <a:pt x="2187" y="1135"/>
                  </a:lnTo>
                  <a:lnTo>
                    <a:pt x="2187" y="1134"/>
                  </a:lnTo>
                  <a:lnTo>
                    <a:pt x="2187" y="1134"/>
                  </a:lnTo>
                  <a:lnTo>
                    <a:pt x="2188" y="1134"/>
                  </a:lnTo>
                  <a:lnTo>
                    <a:pt x="2188" y="1134"/>
                  </a:lnTo>
                  <a:lnTo>
                    <a:pt x="2188" y="1134"/>
                  </a:lnTo>
                  <a:lnTo>
                    <a:pt x="2188" y="1134"/>
                  </a:lnTo>
                  <a:lnTo>
                    <a:pt x="2188" y="1134"/>
                  </a:lnTo>
                  <a:lnTo>
                    <a:pt x="2188" y="1133"/>
                  </a:lnTo>
                  <a:lnTo>
                    <a:pt x="2188" y="1133"/>
                  </a:lnTo>
                  <a:lnTo>
                    <a:pt x="2189" y="1133"/>
                  </a:lnTo>
                  <a:lnTo>
                    <a:pt x="2189" y="1132"/>
                  </a:lnTo>
                  <a:lnTo>
                    <a:pt x="2189" y="1132"/>
                  </a:lnTo>
                  <a:lnTo>
                    <a:pt x="2189" y="1132"/>
                  </a:lnTo>
                  <a:lnTo>
                    <a:pt x="2189" y="1132"/>
                  </a:lnTo>
                  <a:lnTo>
                    <a:pt x="2189" y="1131"/>
                  </a:lnTo>
                  <a:lnTo>
                    <a:pt x="2189" y="1131"/>
                  </a:lnTo>
                  <a:lnTo>
                    <a:pt x="2190" y="1131"/>
                  </a:lnTo>
                  <a:lnTo>
                    <a:pt x="2190" y="1131"/>
                  </a:lnTo>
                  <a:lnTo>
                    <a:pt x="2190" y="1130"/>
                  </a:lnTo>
                  <a:lnTo>
                    <a:pt x="2190" y="1130"/>
                  </a:lnTo>
                  <a:lnTo>
                    <a:pt x="2190" y="1130"/>
                  </a:lnTo>
                  <a:lnTo>
                    <a:pt x="2191" y="1129"/>
                  </a:lnTo>
                  <a:lnTo>
                    <a:pt x="2191" y="1129"/>
                  </a:lnTo>
                  <a:lnTo>
                    <a:pt x="2191" y="1129"/>
                  </a:lnTo>
                  <a:lnTo>
                    <a:pt x="2191" y="1128"/>
                  </a:lnTo>
                  <a:lnTo>
                    <a:pt x="2191" y="1128"/>
                  </a:lnTo>
                  <a:lnTo>
                    <a:pt x="2191" y="1127"/>
                  </a:lnTo>
                  <a:lnTo>
                    <a:pt x="2192" y="1127"/>
                  </a:lnTo>
                  <a:lnTo>
                    <a:pt x="2192" y="1127"/>
                  </a:lnTo>
                  <a:lnTo>
                    <a:pt x="2192" y="1126"/>
                  </a:lnTo>
                  <a:lnTo>
                    <a:pt x="2192" y="1126"/>
                  </a:lnTo>
                  <a:lnTo>
                    <a:pt x="2192" y="1126"/>
                  </a:lnTo>
                  <a:lnTo>
                    <a:pt x="2193" y="1125"/>
                  </a:lnTo>
                  <a:lnTo>
                    <a:pt x="2193" y="1125"/>
                  </a:lnTo>
                  <a:lnTo>
                    <a:pt x="2193" y="1124"/>
                  </a:lnTo>
                  <a:lnTo>
                    <a:pt x="2193" y="1124"/>
                  </a:lnTo>
                  <a:lnTo>
                    <a:pt x="2193" y="1123"/>
                  </a:lnTo>
                  <a:lnTo>
                    <a:pt x="2193" y="1123"/>
                  </a:lnTo>
                  <a:lnTo>
                    <a:pt x="2193" y="1122"/>
                  </a:lnTo>
                  <a:lnTo>
                    <a:pt x="2194" y="1122"/>
                  </a:lnTo>
                  <a:lnTo>
                    <a:pt x="2194" y="1122"/>
                  </a:lnTo>
                  <a:lnTo>
                    <a:pt x="2194" y="1121"/>
                  </a:lnTo>
                  <a:lnTo>
                    <a:pt x="2194" y="1121"/>
                  </a:lnTo>
                  <a:lnTo>
                    <a:pt x="2194" y="1120"/>
                  </a:lnTo>
                  <a:lnTo>
                    <a:pt x="2194" y="1119"/>
                  </a:lnTo>
                  <a:lnTo>
                    <a:pt x="2194" y="1119"/>
                  </a:lnTo>
                  <a:lnTo>
                    <a:pt x="2195" y="1119"/>
                  </a:lnTo>
                  <a:lnTo>
                    <a:pt x="2195" y="1118"/>
                  </a:lnTo>
                  <a:lnTo>
                    <a:pt x="2195" y="1117"/>
                  </a:lnTo>
                  <a:lnTo>
                    <a:pt x="2195" y="1117"/>
                  </a:lnTo>
                  <a:lnTo>
                    <a:pt x="2196" y="1116"/>
                  </a:lnTo>
                  <a:lnTo>
                    <a:pt x="2196" y="1116"/>
                  </a:lnTo>
                  <a:lnTo>
                    <a:pt x="2196" y="1115"/>
                  </a:lnTo>
                  <a:lnTo>
                    <a:pt x="2196" y="1115"/>
                  </a:lnTo>
                  <a:lnTo>
                    <a:pt x="2196" y="1114"/>
                  </a:lnTo>
                  <a:lnTo>
                    <a:pt x="2196" y="1114"/>
                  </a:lnTo>
                  <a:lnTo>
                    <a:pt x="2196" y="1113"/>
                  </a:lnTo>
                  <a:lnTo>
                    <a:pt x="2197" y="1112"/>
                  </a:lnTo>
                  <a:lnTo>
                    <a:pt x="2197" y="1112"/>
                  </a:lnTo>
                  <a:lnTo>
                    <a:pt x="2197" y="1111"/>
                  </a:lnTo>
                  <a:lnTo>
                    <a:pt x="2197" y="1111"/>
                  </a:lnTo>
                  <a:lnTo>
                    <a:pt x="2197" y="1110"/>
                  </a:lnTo>
                  <a:lnTo>
                    <a:pt x="2198" y="1109"/>
                  </a:lnTo>
                  <a:lnTo>
                    <a:pt x="2198" y="1109"/>
                  </a:lnTo>
                  <a:lnTo>
                    <a:pt x="2198" y="1108"/>
                  </a:lnTo>
                  <a:lnTo>
                    <a:pt x="2198" y="1107"/>
                  </a:lnTo>
                  <a:lnTo>
                    <a:pt x="2198" y="1107"/>
                  </a:lnTo>
                  <a:lnTo>
                    <a:pt x="2198" y="1106"/>
                  </a:lnTo>
                  <a:lnTo>
                    <a:pt x="2198" y="1105"/>
                  </a:lnTo>
                  <a:lnTo>
                    <a:pt x="2199" y="1104"/>
                  </a:lnTo>
                  <a:lnTo>
                    <a:pt x="2199" y="1104"/>
                  </a:lnTo>
                  <a:lnTo>
                    <a:pt x="2199" y="1103"/>
                  </a:lnTo>
                  <a:lnTo>
                    <a:pt x="2199" y="1103"/>
                  </a:lnTo>
                  <a:lnTo>
                    <a:pt x="2199" y="1102"/>
                  </a:lnTo>
                  <a:lnTo>
                    <a:pt x="2199" y="1101"/>
                  </a:lnTo>
                  <a:lnTo>
                    <a:pt x="2199" y="1100"/>
                  </a:lnTo>
                  <a:lnTo>
                    <a:pt x="2200" y="1099"/>
                  </a:lnTo>
                  <a:lnTo>
                    <a:pt x="2200" y="1099"/>
                  </a:lnTo>
                  <a:lnTo>
                    <a:pt x="2200" y="1098"/>
                  </a:lnTo>
                  <a:lnTo>
                    <a:pt x="2200" y="1098"/>
                  </a:lnTo>
                  <a:lnTo>
                    <a:pt x="2201" y="1097"/>
                  </a:lnTo>
                  <a:lnTo>
                    <a:pt x="2201" y="1096"/>
                  </a:lnTo>
                  <a:lnTo>
                    <a:pt x="2201" y="1095"/>
                  </a:lnTo>
                  <a:lnTo>
                    <a:pt x="2201" y="1094"/>
                  </a:lnTo>
                  <a:lnTo>
                    <a:pt x="2201" y="1094"/>
                  </a:lnTo>
                  <a:lnTo>
                    <a:pt x="2201" y="1093"/>
                  </a:lnTo>
                  <a:lnTo>
                    <a:pt x="2201" y="1092"/>
                  </a:lnTo>
                  <a:lnTo>
                    <a:pt x="2202" y="1091"/>
                  </a:lnTo>
                  <a:lnTo>
                    <a:pt x="2202" y="1090"/>
                  </a:lnTo>
                  <a:lnTo>
                    <a:pt x="2202" y="1089"/>
                  </a:lnTo>
                  <a:lnTo>
                    <a:pt x="2202" y="1089"/>
                  </a:lnTo>
                  <a:lnTo>
                    <a:pt x="2202" y="1088"/>
                  </a:lnTo>
                  <a:lnTo>
                    <a:pt x="2203" y="1087"/>
                  </a:lnTo>
                  <a:lnTo>
                    <a:pt x="2203" y="1086"/>
                  </a:lnTo>
                  <a:lnTo>
                    <a:pt x="2203" y="1086"/>
                  </a:lnTo>
                  <a:lnTo>
                    <a:pt x="2203" y="1085"/>
                  </a:lnTo>
                  <a:lnTo>
                    <a:pt x="2203" y="1084"/>
                  </a:lnTo>
                  <a:lnTo>
                    <a:pt x="2203" y="1083"/>
                  </a:lnTo>
                  <a:lnTo>
                    <a:pt x="2203" y="1082"/>
                  </a:lnTo>
                  <a:lnTo>
                    <a:pt x="2204" y="1081"/>
                  </a:lnTo>
                  <a:lnTo>
                    <a:pt x="2204" y="1081"/>
                  </a:lnTo>
                  <a:lnTo>
                    <a:pt x="2204" y="1080"/>
                  </a:lnTo>
                  <a:lnTo>
                    <a:pt x="2204" y="1079"/>
                  </a:lnTo>
                  <a:lnTo>
                    <a:pt x="2204" y="1078"/>
                  </a:lnTo>
                  <a:lnTo>
                    <a:pt x="2204" y="1077"/>
                  </a:lnTo>
                  <a:lnTo>
                    <a:pt x="2204" y="1076"/>
                  </a:lnTo>
                  <a:lnTo>
                    <a:pt x="2205" y="1075"/>
                  </a:lnTo>
                  <a:lnTo>
                    <a:pt x="2205" y="1075"/>
                  </a:lnTo>
                  <a:lnTo>
                    <a:pt x="2205" y="1073"/>
                  </a:lnTo>
                  <a:lnTo>
                    <a:pt x="2205" y="1073"/>
                  </a:lnTo>
                  <a:lnTo>
                    <a:pt x="2206" y="1072"/>
                  </a:lnTo>
                  <a:lnTo>
                    <a:pt x="2206" y="1071"/>
                  </a:lnTo>
                  <a:lnTo>
                    <a:pt x="2206" y="1070"/>
                  </a:lnTo>
                  <a:lnTo>
                    <a:pt x="2206" y="1069"/>
                  </a:lnTo>
                  <a:lnTo>
                    <a:pt x="2206" y="1068"/>
                  </a:lnTo>
                  <a:lnTo>
                    <a:pt x="2206" y="1067"/>
                  </a:lnTo>
                  <a:lnTo>
                    <a:pt x="2206" y="1066"/>
                  </a:lnTo>
                  <a:lnTo>
                    <a:pt x="2207" y="1065"/>
                  </a:lnTo>
                  <a:lnTo>
                    <a:pt x="2207" y="1064"/>
                  </a:lnTo>
                  <a:lnTo>
                    <a:pt x="2207" y="1063"/>
                  </a:lnTo>
                  <a:lnTo>
                    <a:pt x="2207" y="1062"/>
                  </a:lnTo>
                  <a:lnTo>
                    <a:pt x="2207" y="1062"/>
                  </a:lnTo>
                  <a:lnTo>
                    <a:pt x="2207" y="1060"/>
                  </a:lnTo>
                  <a:lnTo>
                    <a:pt x="2207" y="1060"/>
                  </a:lnTo>
                  <a:lnTo>
                    <a:pt x="2208" y="1058"/>
                  </a:lnTo>
                  <a:lnTo>
                    <a:pt x="2208" y="1058"/>
                  </a:lnTo>
                  <a:lnTo>
                    <a:pt x="2208" y="1057"/>
                  </a:lnTo>
                  <a:lnTo>
                    <a:pt x="2208" y="1056"/>
                  </a:lnTo>
                  <a:lnTo>
                    <a:pt x="2208" y="1055"/>
                  </a:lnTo>
                  <a:lnTo>
                    <a:pt x="2209" y="1054"/>
                  </a:lnTo>
                  <a:lnTo>
                    <a:pt x="2209" y="1053"/>
                  </a:lnTo>
                  <a:lnTo>
                    <a:pt x="2209" y="1052"/>
                  </a:lnTo>
                  <a:lnTo>
                    <a:pt x="2209" y="1051"/>
                  </a:lnTo>
                  <a:lnTo>
                    <a:pt x="2209" y="1050"/>
                  </a:lnTo>
                  <a:lnTo>
                    <a:pt x="2209" y="1049"/>
                  </a:lnTo>
                  <a:lnTo>
                    <a:pt x="2209" y="1048"/>
                  </a:lnTo>
                  <a:lnTo>
                    <a:pt x="2210" y="1047"/>
                  </a:lnTo>
                  <a:lnTo>
                    <a:pt x="2210" y="1046"/>
                  </a:lnTo>
                  <a:lnTo>
                    <a:pt x="2210" y="1045"/>
                  </a:lnTo>
                  <a:lnTo>
                    <a:pt x="2210" y="1044"/>
                  </a:lnTo>
                  <a:lnTo>
                    <a:pt x="2211" y="1043"/>
                  </a:lnTo>
                  <a:lnTo>
                    <a:pt x="2211" y="1042"/>
                  </a:lnTo>
                  <a:lnTo>
                    <a:pt x="2211" y="1041"/>
                  </a:lnTo>
                  <a:lnTo>
                    <a:pt x="2211" y="1040"/>
                  </a:lnTo>
                  <a:lnTo>
                    <a:pt x="2211" y="1039"/>
                  </a:lnTo>
                  <a:lnTo>
                    <a:pt x="2211" y="1038"/>
                  </a:lnTo>
                  <a:lnTo>
                    <a:pt x="2211" y="1037"/>
                  </a:lnTo>
                  <a:lnTo>
                    <a:pt x="2212" y="1036"/>
                  </a:lnTo>
                  <a:lnTo>
                    <a:pt x="2212" y="1035"/>
                  </a:lnTo>
                  <a:lnTo>
                    <a:pt x="2212" y="1034"/>
                  </a:lnTo>
                  <a:lnTo>
                    <a:pt x="2212" y="1033"/>
                  </a:lnTo>
                  <a:lnTo>
                    <a:pt x="2212" y="1032"/>
                  </a:lnTo>
                  <a:lnTo>
                    <a:pt x="2212" y="1030"/>
                  </a:lnTo>
                  <a:lnTo>
                    <a:pt x="2212" y="1030"/>
                  </a:lnTo>
                  <a:lnTo>
                    <a:pt x="2213" y="1029"/>
                  </a:lnTo>
                  <a:lnTo>
                    <a:pt x="2213" y="1027"/>
                  </a:lnTo>
                  <a:lnTo>
                    <a:pt x="2213" y="1027"/>
                  </a:lnTo>
                  <a:lnTo>
                    <a:pt x="2213" y="1025"/>
                  </a:lnTo>
                  <a:lnTo>
                    <a:pt x="2213" y="1024"/>
                  </a:lnTo>
                  <a:lnTo>
                    <a:pt x="2214" y="1024"/>
                  </a:lnTo>
                  <a:lnTo>
                    <a:pt x="2214" y="1022"/>
                  </a:lnTo>
                  <a:lnTo>
                    <a:pt x="2214" y="1021"/>
                  </a:lnTo>
                  <a:lnTo>
                    <a:pt x="2214" y="1020"/>
                  </a:lnTo>
                  <a:lnTo>
                    <a:pt x="2214" y="1019"/>
                  </a:lnTo>
                  <a:lnTo>
                    <a:pt x="2214" y="1018"/>
                  </a:lnTo>
                  <a:lnTo>
                    <a:pt x="2214" y="1017"/>
                  </a:lnTo>
                  <a:lnTo>
                    <a:pt x="2215" y="1016"/>
                  </a:lnTo>
                  <a:lnTo>
                    <a:pt x="2215" y="1015"/>
                  </a:lnTo>
                  <a:lnTo>
                    <a:pt x="2215" y="1014"/>
                  </a:lnTo>
                  <a:lnTo>
                    <a:pt x="2215" y="1013"/>
                  </a:lnTo>
                  <a:lnTo>
                    <a:pt x="2216" y="1012"/>
                  </a:lnTo>
                  <a:lnTo>
                    <a:pt x="2216" y="1011"/>
                  </a:lnTo>
                  <a:lnTo>
                    <a:pt x="2216" y="1010"/>
                  </a:lnTo>
                  <a:lnTo>
                    <a:pt x="2216" y="1009"/>
                  </a:lnTo>
                  <a:lnTo>
                    <a:pt x="2216" y="1007"/>
                  </a:lnTo>
                  <a:lnTo>
                    <a:pt x="2216" y="1007"/>
                  </a:lnTo>
                  <a:lnTo>
                    <a:pt x="2216" y="1006"/>
                  </a:lnTo>
                  <a:lnTo>
                    <a:pt x="2217" y="1004"/>
                  </a:lnTo>
                  <a:lnTo>
                    <a:pt x="2217" y="1003"/>
                  </a:lnTo>
                  <a:lnTo>
                    <a:pt x="2217" y="1002"/>
                  </a:lnTo>
                  <a:lnTo>
                    <a:pt x="2217" y="1001"/>
                  </a:lnTo>
                  <a:lnTo>
                    <a:pt x="2217" y="1000"/>
                  </a:lnTo>
                  <a:lnTo>
                    <a:pt x="2217" y="999"/>
                  </a:lnTo>
                  <a:lnTo>
                    <a:pt x="2217" y="998"/>
                  </a:lnTo>
                  <a:lnTo>
                    <a:pt x="2218" y="997"/>
                  </a:lnTo>
                  <a:lnTo>
                    <a:pt x="2218" y="996"/>
                  </a:lnTo>
                  <a:lnTo>
                    <a:pt x="2218" y="995"/>
                  </a:lnTo>
                  <a:lnTo>
                    <a:pt x="2218" y="994"/>
                  </a:lnTo>
                  <a:lnTo>
                    <a:pt x="2218" y="993"/>
                  </a:lnTo>
                  <a:lnTo>
                    <a:pt x="2219" y="992"/>
                  </a:lnTo>
                  <a:lnTo>
                    <a:pt x="2219" y="991"/>
                  </a:lnTo>
                  <a:lnTo>
                    <a:pt x="2219" y="990"/>
                  </a:lnTo>
                  <a:lnTo>
                    <a:pt x="2219" y="989"/>
                  </a:lnTo>
                  <a:lnTo>
                    <a:pt x="2219" y="988"/>
                  </a:lnTo>
                  <a:lnTo>
                    <a:pt x="2219" y="987"/>
                  </a:lnTo>
                  <a:lnTo>
                    <a:pt x="2220" y="986"/>
                  </a:lnTo>
                  <a:lnTo>
                    <a:pt x="2220" y="984"/>
                  </a:lnTo>
                  <a:lnTo>
                    <a:pt x="2220" y="983"/>
                  </a:lnTo>
                  <a:lnTo>
                    <a:pt x="2220" y="983"/>
                  </a:lnTo>
                  <a:lnTo>
                    <a:pt x="2220" y="981"/>
                  </a:lnTo>
                  <a:lnTo>
                    <a:pt x="2221" y="980"/>
                  </a:lnTo>
                  <a:lnTo>
                    <a:pt x="2221" y="979"/>
                  </a:lnTo>
                  <a:lnTo>
                    <a:pt x="2221" y="978"/>
                  </a:lnTo>
                  <a:lnTo>
                    <a:pt x="2221" y="977"/>
                  </a:lnTo>
                  <a:lnTo>
                    <a:pt x="2221" y="976"/>
                  </a:lnTo>
                  <a:lnTo>
                    <a:pt x="2221" y="975"/>
                  </a:lnTo>
                  <a:lnTo>
                    <a:pt x="2221" y="974"/>
                  </a:lnTo>
                  <a:lnTo>
                    <a:pt x="2222" y="973"/>
                  </a:lnTo>
                  <a:lnTo>
                    <a:pt x="2222" y="972"/>
                  </a:lnTo>
                  <a:lnTo>
                    <a:pt x="2222" y="971"/>
                  </a:lnTo>
                  <a:lnTo>
                    <a:pt x="2222" y="970"/>
                  </a:lnTo>
                  <a:lnTo>
                    <a:pt x="2222" y="969"/>
                  </a:lnTo>
                  <a:lnTo>
                    <a:pt x="2222" y="968"/>
                  </a:lnTo>
                  <a:lnTo>
                    <a:pt x="2222" y="967"/>
                  </a:lnTo>
                  <a:lnTo>
                    <a:pt x="2223" y="966"/>
                  </a:lnTo>
                  <a:lnTo>
                    <a:pt x="2223" y="965"/>
                  </a:lnTo>
                  <a:lnTo>
                    <a:pt x="2223" y="964"/>
                  </a:lnTo>
                  <a:lnTo>
                    <a:pt x="2223" y="963"/>
                  </a:lnTo>
                  <a:lnTo>
                    <a:pt x="2223" y="962"/>
                  </a:lnTo>
                  <a:lnTo>
                    <a:pt x="2224" y="961"/>
                  </a:lnTo>
                  <a:lnTo>
                    <a:pt x="2224" y="960"/>
                  </a:lnTo>
                  <a:lnTo>
                    <a:pt x="2224" y="959"/>
                  </a:lnTo>
                  <a:lnTo>
                    <a:pt x="2224" y="958"/>
                  </a:lnTo>
                  <a:lnTo>
                    <a:pt x="2224" y="957"/>
                  </a:lnTo>
                  <a:lnTo>
                    <a:pt x="2224" y="956"/>
                  </a:lnTo>
                  <a:lnTo>
                    <a:pt x="2225" y="955"/>
                  </a:lnTo>
                  <a:lnTo>
                    <a:pt x="2225" y="954"/>
                  </a:lnTo>
                  <a:lnTo>
                    <a:pt x="2225" y="953"/>
                  </a:lnTo>
                  <a:lnTo>
                    <a:pt x="2225" y="952"/>
                  </a:lnTo>
                  <a:lnTo>
                    <a:pt x="2225" y="951"/>
                  </a:lnTo>
                  <a:lnTo>
                    <a:pt x="2226" y="950"/>
                  </a:lnTo>
                  <a:lnTo>
                    <a:pt x="2226" y="949"/>
                  </a:lnTo>
                  <a:lnTo>
                    <a:pt x="2226" y="948"/>
                  </a:lnTo>
                  <a:lnTo>
                    <a:pt x="2226" y="947"/>
                  </a:lnTo>
                  <a:lnTo>
                    <a:pt x="2226" y="946"/>
                  </a:lnTo>
                  <a:lnTo>
                    <a:pt x="2226" y="945"/>
                  </a:lnTo>
                  <a:lnTo>
                    <a:pt x="2226" y="944"/>
                  </a:lnTo>
                  <a:lnTo>
                    <a:pt x="2227" y="943"/>
                  </a:lnTo>
                  <a:lnTo>
                    <a:pt x="2227" y="942"/>
                  </a:lnTo>
                  <a:lnTo>
                    <a:pt x="2227" y="942"/>
                  </a:lnTo>
                  <a:lnTo>
                    <a:pt x="2227" y="940"/>
                  </a:lnTo>
                  <a:lnTo>
                    <a:pt x="2227" y="940"/>
                  </a:lnTo>
                  <a:lnTo>
                    <a:pt x="2227" y="938"/>
                  </a:lnTo>
                  <a:lnTo>
                    <a:pt x="2227" y="938"/>
                  </a:lnTo>
                  <a:lnTo>
                    <a:pt x="2228" y="937"/>
                  </a:lnTo>
                  <a:lnTo>
                    <a:pt x="2228" y="936"/>
                  </a:lnTo>
                  <a:lnTo>
                    <a:pt x="2228" y="935"/>
                  </a:lnTo>
                  <a:lnTo>
                    <a:pt x="2228" y="934"/>
                  </a:lnTo>
                  <a:lnTo>
                    <a:pt x="2229" y="933"/>
                  </a:lnTo>
                  <a:lnTo>
                    <a:pt x="2229" y="932"/>
                  </a:lnTo>
                  <a:lnTo>
                    <a:pt x="2229" y="931"/>
                  </a:lnTo>
                  <a:lnTo>
                    <a:pt x="2229" y="930"/>
                  </a:lnTo>
                  <a:lnTo>
                    <a:pt x="2229" y="930"/>
                  </a:lnTo>
                  <a:lnTo>
                    <a:pt x="2229" y="928"/>
                  </a:lnTo>
                  <a:lnTo>
                    <a:pt x="2229" y="928"/>
                  </a:lnTo>
                  <a:lnTo>
                    <a:pt x="2230" y="927"/>
                  </a:lnTo>
                  <a:lnTo>
                    <a:pt x="2230" y="926"/>
                  </a:lnTo>
                  <a:lnTo>
                    <a:pt x="2230" y="925"/>
                  </a:lnTo>
                  <a:lnTo>
                    <a:pt x="2230" y="924"/>
                  </a:lnTo>
                  <a:lnTo>
                    <a:pt x="2230" y="923"/>
                  </a:lnTo>
                  <a:lnTo>
                    <a:pt x="2231" y="923"/>
                  </a:lnTo>
                  <a:lnTo>
                    <a:pt x="2231" y="922"/>
                  </a:lnTo>
                  <a:lnTo>
                    <a:pt x="2231" y="921"/>
                  </a:lnTo>
                  <a:lnTo>
                    <a:pt x="2231" y="920"/>
                  </a:lnTo>
                  <a:lnTo>
                    <a:pt x="2231" y="919"/>
                  </a:lnTo>
                  <a:lnTo>
                    <a:pt x="2231" y="919"/>
                  </a:lnTo>
                  <a:lnTo>
                    <a:pt x="2231" y="917"/>
                  </a:lnTo>
                  <a:lnTo>
                    <a:pt x="2232" y="917"/>
                  </a:lnTo>
                  <a:lnTo>
                    <a:pt x="2232" y="916"/>
                  </a:lnTo>
                  <a:lnTo>
                    <a:pt x="2232" y="915"/>
                  </a:lnTo>
                  <a:lnTo>
                    <a:pt x="2232" y="914"/>
                  </a:lnTo>
                  <a:lnTo>
                    <a:pt x="2232" y="914"/>
                  </a:lnTo>
                  <a:lnTo>
                    <a:pt x="2232" y="913"/>
                  </a:lnTo>
                  <a:lnTo>
                    <a:pt x="2232" y="912"/>
                  </a:lnTo>
                  <a:lnTo>
                    <a:pt x="2233" y="911"/>
                  </a:lnTo>
                  <a:lnTo>
                    <a:pt x="2233" y="910"/>
                  </a:lnTo>
                  <a:lnTo>
                    <a:pt x="2233" y="910"/>
                  </a:lnTo>
                  <a:lnTo>
                    <a:pt x="2233" y="909"/>
                  </a:lnTo>
                  <a:lnTo>
                    <a:pt x="2234" y="908"/>
                  </a:lnTo>
                  <a:lnTo>
                    <a:pt x="2234" y="907"/>
                  </a:lnTo>
                  <a:lnTo>
                    <a:pt x="2234" y="907"/>
                  </a:lnTo>
                  <a:lnTo>
                    <a:pt x="2234" y="906"/>
                  </a:lnTo>
                  <a:lnTo>
                    <a:pt x="2234" y="905"/>
                  </a:lnTo>
                  <a:lnTo>
                    <a:pt x="2234" y="904"/>
                  </a:lnTo>
                  <a:lnTo>
                    <a:pt x="2234" y="904"/>
                  </a:lnTo>
                  <a:lnTo>
                    <a:pt x="2235" y="903"/>
                  </a:lnTo>
                  <a:lnTo>
                    <a:pt x="2235" y="902"/>
                  </a:lnTo>
                  <a:lnTo>
                    <a:pt x="2235" y="902"/>
                  </a:lnTo>
                  <a:lnTo>
                    <a:pt x="2235" y="901"/>
                  </a:lnTo>
                  <a:lnTo>
                    <a:pt x="2235" y="900"/>
                  </a:lnTo>
                  <a:lnTo>
                    <a:pt x="2235" y="899"/>
                  </a:lnTo>
                  <a:lnTo>
                    <a:pt x="2235" y="899"/>
                  </a:lnTo>
                  <a:lnTo>
                    <a:pt x="2236" y="898"/>
                  </a:lnTo>
                  <a:lnTo>
                    <a:pt x="2236" y="897"/>
                  </a:lnTo>
                  <a:lnTo>
                    <a:pt x="2236" y="897"/>
                  </a:lnTo>
                  <a:lnTo>
                    <a:pt x="2236" y="896"/>
                  </a:lnTo>
                  <a:lnTo>
                    <a:pt x="2236" y="896"/>
                  </a:lnTo>
                  <a:lnTo>
                    <a:pt x="2237" y="895"/>
                  </a:lnTo>
                  <a:lnTo>
                    <a:pt x="2237" y="894"/>
                  </a:lnTo>
                  <a:lnTo>
                    <a:pt x="2237" y="894"/>
                  </a:lnTo>
                  <a:lnTo>
                    <a:pt x="2237" y="893"/>
                  </a:lnTo>
                  <a:lnTo>
                    <a:pt x="2237" y="892"/>
                  </a:lnTo>
                  <a:lnTo>
                    <a:pt x="2237" y="892"/>
                  </a:lnTo>
                  <a:lnTo>
                    <a:pt x="2237" y="891"/>
                  </a:lnTo>
                  <a:lnTo>
                    <a:pt x="2238" y="891"/>
                  </a:lnTo>
                  <a:lnTo>
                    <a:pt x="2238" y="890"/>
                  </a:lnTo>
                  <a:lnTo>
                    <a:pt x="2238" y="889"/>
                  </a:lnTo>
                  <a:lnTo>
                    <a:pt x="2238" y="889"/>
                  </a:lnTo>
                  <a:lnTo>
                    <a:pt x="2239" y="888"/>
                  </a:lnTo>
                  <a:lnTo>
                    <a:pt x="2239" y="887"/>
                  </a:lnTo>
                  <a:lnTo>
                    <a:pt x="2239" y="887"/>
                  </a:lnTo>
                  <a:lnTo>
                    <a:pt x="2239" y="886"/>
                  </a:lnTo>
                  <a:lnTo>
                    <a:pt x="2239" y="886"/>
                  </a:lnTo>
                  <a:lnTo>
                    <a:pt x="2239" y="886"/>
                  </a:lnTo>
                  <a:lnTo>
                    <a:pt x="2239" y="885"/>
                  </a:lnTo>
                  <a:lnTo>
                    <a:pt x="2240" y="884"/>
                  </a:lnTo>
                  <a:lnTo>
                    <a:pt x="2240" y="884"/>
                  </a:lnTo>
                  <a:lnTo>
                    <a:pt x="2240" y="883"/>
                  </a:lnTo>
                  <a:lnTo>
                    <a:pt x="2240" y="883"/>
                  </a:lnTo>
                  <a:lnTo>
                    <a:pt x="2240" y="882"/>
                  </a:lnTo>
                  <a:lnTo>
                    <a:pt x="2240" y="882"/>
                  </a:lnTo>
                  <a:lnTo>
                    <a:pt x="2240" y="881"/>
                  </a:lnTo>
                  <a:lnTo>
                    <a:pt x="2241" y="881"/>
                  </a:lnTo>
                  <a:lnTo>
                    <a:pt x="2241" y="881"/>
                  </a:lnTo>
                  <a:lnTo>
                    <a:pt x="2241" y="880"/>
                  </a:lnTo>
                  <a:lnTo>
                    <a:pt x="2241" y="879"/>
                  </a:lnTo>
                  <a:lnTo>
                    <a:pt x="2241" y="879"/>
                  </a:lnTo>
                  <a:lnTo>
                    <a:pt x="2242" y="879"/>
                  </a:lnTo>
                  <a:lnTo>
                    <a:pt x="2242" y="878"/>
                  </a:lnTo>
                  <a:lnTo>
                    <a:pt x="2242" y="878"/>
                  </a:lnTo>
                  <a:lnTo>
                    <a:pt x="2242" y="877"/>
                  </a:lnTo>
                  <a:lnTo>
                    <a:pt x="2242" y="877"/>
                  </a:lnTo>
                  <a:lnTo>
                    <a:pt x="2242" y="876"/>
                  </a:lnTo>
                  <a:lnTo>
                    <a:pt x="2242" y="876"/>
                  </a:lnTo>
                  <a:lnTo>
                    <a:pt x="2243" y="876"/>
                  </a:lnTo>
                  <a:lnTo>
                    <a:pt x="2243" y="875"/>
                  </a:lnTo>
                  <a:lnTo>
                    <a:pt x="2243" y="875"/>
                  </a:lnTo>
                  <a:lnTo>
                    <a:pt x="2243" y="874"/>
                  </a:lnTo>
                  <a:lnTo>
                    <a:pt x="2244" y="874"/>
                  </a:lnTo>
                  <a:lnTo>
                    <a:pt x="2244" y="874"/>
                  </a:lnTo>
                  <a:lnTo>
                    <a:pt x="2244" y="874"/>
                  </a:lnTo>
                  <a:lnTo>
                    <a:pt x="2244" y="873"/>
                  </a:lnTo>
                  <a:lnTo>
                    <a:pt x="2244" y="873"/>
                  </a:lnTo>
                  <a:lnTo>
                    <a:pt x="2244" y="873"/>
                  </a:lnTo>
                  <a:lnTo>
                    <a:pt x="2244" y="872"/>
                  </a:lnTo>
                  <a:lnTo>
                    <a:pt x="2245" y="872"/>
                  </a:lnTo>
                  <a:lnTo>
                    <a:pt x="2245" y="872"/>
                  </a:lnTo>
                  <a:lnTo>
                    <a:pt x="2245" y="871"/>
                  </a:lnTo>
                  <a:lnTo>
                    <a:pt x="2245" y="871"/>
                  </a:lnTo>
                  <a:lnTo>
                    <a:pt x="2245" y="871"/>
                  </a:lnTo>
                  <a:lnTo>
                    <a:pt x="2245" y="871"/>
                  </a:lnTo>
                  <a:lnTo>
                    <a:pt x="2245" y="870"/>
                  </a:lnTo>
                  <a:lnTo>
                    <a:pt x="2246" y="870"/>
                  </a:lnTo>
                  <a:lnTo>
                    <a:pt x="2246" y="870"/>
                  </a:lnTo>
                  <a:lnTo>
                    <a:pt x="2246" y="869"/>
                  </a:lnTo>
                  <a:lnTo>
                    <a:pt x="2246" y="869"/>
                  </a:lnTo>
                  <a:lnTo>
                    <a:pt x="2246" y="869"/>
                  </a:lnTo>
                  <a:lnTo>
                    <a:pt x="2247" y="869"/>
                  </a:lnTo>
                  <a:lnTo>
                    <a:pt x="2247" y="869"/>
                  </a:lnTo>
                  <a:lnTo>
                    <a:pt x="2247" y="869"/>
                  </a:lnTo>
                  <a:lnTo>
                    <a:pt x="2247" y="868"/>
                  </a:lnTo>
                  <a:lnTo>
                    <a:pt x="2247" y="868"/>
                  </a:lnTo>
                  <a:lnTo>
                    <a:pt x="2247" y="868"/>
                  </a:lnTo>
                  <a:lnTo>
                    <a:pt x="2247" y="868"/>
                  </a:lnTo>
                  <a:lnTo>
                    <a:pt x="2248" y="868"/>
                  </a:lnTo>
                  <a:lnTo>
                    <a:pt x="2248" y="868"/>
                  </a:lnTo>
                  <a:lnTo>
                    <a:pt x="2248" y="867"/>
                  </a:lnTo>
                  <a:lnTo>
                    <a:pt x="2248" y="867"/>
                  </a:lnTo>
                  <a:lnTo>
                    <a:pt x="2249" y="867"/>
                  </a:lnTo>
                  <a:lnTo>
                    <a:pt x="2249" y="867"/>
                  </a:lnTo>
                  <a:lnTo>
                    <a:pt x="2249" y="867"/>
                  </a:lnTo>
                  <a:lnTo>
                    <a:pt x="2249" y="867"/>
                  </a:lnTo>
                  <a:lnTo>
                    <a:pt x="2249" y="867"/>
                  </a:lnTo>
                  <a:lnTo>
                    <a:pt x="2249" y="866"/>
                  </a:lnTo>
                  <a:lnTo>
                    <a:pt x="2249" y="866"/>
                  </a:lnTo>
                  <a:lnTo>
                    <a:pt x="2250" y="866"/>
                  </a:lnTo>
                  <a:lnTo>
                    <a:pt x="2250" y="866"/>
                  </a:lnTo>
                  <a:lnTo>
                    <a:pt x="2250" y="866"/>
                  </a:lnTo>
                  <a:lnTo>
                    <a:pt x="2250" y="866"/>
                  </a:lnTo>
                  <a:lnTo>
                    <a:pt x="2250" y="866"/>
                  </a:lnTo>
                  <a:lnTo>
                    <a:pt x="2250" y="866"/>
                  </a:lnTo>
                  <a:lnTo>
                    <a:pt x="2250" y="866"/>
                  </a:lnTo>
                  <a:lnTo>
                    <a:pt x="2251" y="866"/>
                  </a:lnTo>
                  <a:lnTo>
                    <a:pt x="2251" y="866"/>
                  </a:lnTo>
                  <a:lnTo>
                    <a:pt x="2251" y="866"/>
                  </a:lnTo>
                  <a:lnTo>
                    <a:pt x="2251" y="866"/>
                  </a:lnTo>
                  <a:lnTo>
                    <a:pt x="2251" y="866"/>
                  </a:lnTo>
                  <a:lnTo>
                    <a:pt x="2252" y="866"/>
                  </a:lnTo>
                  <a:lnTo>
                    <a:pt x="2252" y="866"/>
                  </a:lnTo>
                  <a:lnTo>
                    <a:pt x="2252" y="866"/>
                  </a:lnTo>
                  <a:lnTo>
                    <a:pt x="2252" y="866"/>
                  </a:lnTo>
                  <a:lnTo>
                    <a:pt x="2252" y="866"/>
                  </a:lnTo>
                  <a:lnTo>
                    <a:pt x="2252" y="866"/>
                  </a:lnTo>
                  <a:lnTo>
                    <a:pt x="2253" y="866"/>
                  </a:lnTo>
                  <a:lnTo>
                    <a:pt x="2253" y="866"/>
                  </a:lnTo>
                  <a:lnTo>
                    <a:pt x="2253" y="866"/>
                  </a:lnTo>
                  <a:lnTo>
                    <a:pt x="2253" y="867"/>
                  </a:lnTo>
                  <a:lnTo>
                    <a:pt x="2253" y="867"/>
                  </a:lnTo>
                  <a:lnTo>
                    <a:pt x="2254" y="867"/>
                  </a:lnTo>
                  <a:lnTo>
                    <a:pt x="2254" y="867"/>
                  </a:lnTo>
                  <a:lnTo>
                    <a:pt x="2254" y="867"/>
                  </a:lnTo>
                  <a:lnTo>
                    <a:pt x="2254" y="867"/>
                  </a:lnTo>
                  <a:lnTo>
                    <a:pt x="2254" y="867"/>
                  </a:lnTo>
                  <a:lnTo>
                    <a:pt x="2254" y="868"/>
                  </a:lnTo>
                  <a:lnTo>
                    <a:pt x="2254" y="868"/>
                  </a:lnTo>
                  <a:lnTo>
                    <a:pt x="2255" y="868"/>
                  </a:lnTo>
                  <a:lnTo>
                    <a:pt x="2255" y="868"/>
                  </a:lnTo>
                  <a:lnTo>
                    <a:pt x="2255" y="868"/>
                  </a:lnTo>
                  <a:lnTo>
                    <a:pt x="2255" y="868"/>
                  </a:lnTo>
                  <a:lnTo>
                    <a:pt x="2255" y="868"/>
                  </a:lnTo>
                  <a:lnTo>
                    <a:pt x="2255" y="869"/>
                  </a:lnTo>
                  <a:lnTo>
                    <a:pt x="2255" y="869"/>
                  </a:lnTo>
                  <a:lnTo>
                    <a:pt x="2256" y="869"/>
                  </a:lnTo>
                  <a:lnTo>
                    <a:pt x="2256" y="869"/>
                  </a:lnTo>
                  <a:lnTo>
                    <a:pt x="2256" y="869"/>
                  </a:lnTo>
                  <a:lnTo>
                    <a:pt x="2256" y="870"/>
                  </a:lnTo>
                  <a:lnTo>
                    <a:pt x="2257" y="870"/>
                  </a:lnTo>
                  <a:lnTo>
                    <a:pt x="2257" y="870"/>
                  </a:lnTo>
                  <a:lnTo>
                    <a:pt x="2257" y="871"/>
                  </a:lnTo>
                  <a:lnTo>
                    <a:pt x="2257" y="871"/>
                  </a:lnTo>
                  <a:lnTo>
                    <a:pt x="2257" y="871"/>
                  </a:lnTo>
                  <a:lnTo>
                    <a:pt x="2257" y="871"/>
                  </a:lnTo>
                  <a:lnTo>
                    <a:pt x="2257" y="871"/>
                  </a:lnTo>
                  <a:lnTo>
                    <a:pt x="2258" y="872"/>
                  </a:lnTo>
                  <a:lnTo>
                    <a:pt x="2258" y="872"/>
                  </a:lnTo>
                  <a:lnTo>
                    <a:pt x="2258" y="873"/>
                  </a:lnTo>
                  <a:lnTo>
                    <a:pt x="2258" y="873"/>
                  </a:lnTo>
                  <a:lnTo>
                    <a:pt x="2258" y="873"/>
                  </a:lnTo>
                  <a:lnTo>
                    <a:pt x="2259" y="873"/>
                  </a:lnTo>
                  <a:lnTo>
                    <a:pt x="2259" y="874"/>
                  </a:lnTo>
                  <a:lnTo>
                    <a:pt x="2259" y="874"/>
                  </a:lnTo>
                  <a:lnTo>
                    <a:pt x="2259" y="874"/>
                  </a:lnTo>
                  <a:lnTo>
                    <a:pt x="2259" y="875"/>
                  </a:lnTo>
                  <a:lnTo>
                    <a:pt x="2259" y="875"/>
                  </a:lnTo>
                  <a:lnTo>
                    <a:pt x="2259" y="876"/>
                  </a:lnTo>
                  <a:lnTo>
                    <a:pt x="2260" y="876"/>
                  </a:lnTo>
                  <a:lnTo>
                    <a:pt x="2260" y="876"/>
                  </a:lnTo>
                  <a:lnTo>
                    <a:pt x="2260" y="877"/>
                  </a:lnTo>
                  <a:lnTo>
                    <a:pt x="2260" y="877"/>
                  </a:lnTo>
                  <a:lnTo>
                    <a:pt x="2260" y="877"/>
                  </a:lnTo>
                  <a:lnTo>
                    <a:pt x="2260" y="878"/>
                  </a:lnTo>
                  <a:lnTo>
                    <a:pt x="2260" y="878"/>
                  </a:lnTo>
                  <a:lnTo>
                    <a:pt x="2261" y="879"/>
                  </a:lnTo>
                  <a:lnTo>
                    <a:pt x="2261" y="879"/>
                  </a:lnTo>
                  <a:lnTo>
                    <a:pt x="2261" y="879"/>
                  </a:lnTo>
                  <a:lnTo>
                    <a:pt x="2261" y="880"/>
                  </a:lnTo>
                  <a:lnTo>
                    <a:pt x="2262" y="880"/>
                  </a:lnTo>
                  <a:lnTo>
                    <a:pt x="2262" y="881"/>
                  </a:lnTo>
                  <a:lnTo>
                    <a:pt x="2262" y="881"/>
                  </a:lnTo>
                  <a:lnTo>
                    <a:pt x="2262" y="882"/>
                  </a:lnTo>
                  <a:lnTo>
                    <a:pt x="2262" y="882"/>
                  </a:lnTo>
                  <a:lnTo>
                    <a:pt x="2262" y="882"/>
                  </a:lnTo>
                  <a:lnTo>
                    <a:pt x="2262" y="883"/>
                  </a:lnTo>
                  <a:lnTo>
                    <a:pt x="2263" y="884"/>
                  </a:lnTo>
                  <a:lnTo>
                    <a:pt x="2263" y="884"/>
                  </a:lnTo>
                  <a:lnTo>
                    <a:pt x="2263" y="885"/>
                  </a:lnTo>
                  <a:lnTo>
                    <a:pt x="2263" y="885"/>
                  </a:lnTo>
                  <a:lnTo>
                    <a:pt x="2263" y="886"/>
                  </a:lnTo>
                  <a:lnTo>
                    <a:pt x="2263" y="886"/>
                  </a:lnTo>
                  <a:lnTo>
                    <a:pt x="2263" y="887"/>
                  </a:lnTo>
                  <a:lnTo>
                    <a:pt x="2264" y="887"/>
                  </a:lnTo>
                  <a:lnTo>
                    <a:pt x="2264" y="888"/>
                  </a:lnTo>
                  <a:lnTo>
                    <a:pt x="2264" y="888"/>
                  </a:lnTo>
                  <a:lnTo>
                    <a:pt x="2264" y="889"/>
                  </a:lnTo>
                  <a:lnTo>
                    <a:pt x="2264" y="889"/>
                  </a:lnTo>
                  <a:lnTo>
                    <a:pt x="2265" y="890"/>
                  </a:lnTo>
                  <a:lnTo>
                    <a:pt x="2265" y="891"/>
                  </a:lnTo>
                  <a:lnTo>
                    <a:pt x="2265" y="891"/>
                  </a:lnTo>
                  <a:lnTo>
                    <a:pt x="2265" y="892"/>
                  </a:lnTo>
                  <a:lnTo>
                    <a:pt x="2265" y="892"/>
                  </a:lnTo>
                  <a:lnTo>
                    <a:pt x="2265" y="893"/>
                  </a:lnTo>
                  <a:lnTo>
                    <a:pt x="2265" y="894"/>
                  </a:lnTo>
                  <a:lnTo>
                    <a:pt x="2266" y="894"/>
                  </a:lnTo>
                  <a:lnTo>
                    <a:pt x="2266" y="895"/>
                  </a:lnTo>
                  <a:lnTo>
                    <a:pt x="2266" y="895"/>
                  </a:lnTo>
                  <a:lnTo>
                    <a:pt x="2266" y="896"/>
                  </a:lnTo>
                  <a:lnTo>
                    <a:pt x="2267" y="897"/>
                  </a:lnTo>
                  <a:lnTo>
                    <a:pt x="2267" y="897"/>
                  </a:lnTo>
                  <a:lnTo>
                    <a:pt x="2267" y="898"/>
                  </a:lnTo>
                  <a:lnTo>
                    <a:pt x="2267" y="899"/>
                  </a:lnTo>
                  <a:lnTo>
                    <a:pt x="2267" y="899"/>
                  </a:lnTo>
                  <a:lnTo>
                    <a:pt x="2267" y="900"/>
                  </a:lnTo>
                  <a:lnTo>
                    <a:pt x="2267" y="900"/>
                  </a:lnTo>
                  <a:lnTo>
                    <a:pt x="2268" y="901"/>
                  </a:lnTo>
                  <a:lnTo>
                    <a:pt x="2268" y="902"/>
                  </a:lnTo>
                  <a:lnTo>
                    <a:pt x="2268" y="902"/>
                  </a:lnTo>
                  <a:lnTo>
                    <a:pt x="2268" y="903"/>
                  </a:lnTo>
                  <a:lnTo>
                    <a:pt x="2268" y="904"/>
                  </a:lnTo>
                  <a:lnTo>
                    <a:pt x="2268" y="904"/>
                  </a:lnTo>
                  <a:lnTo>
                    <a:pt x="2268" y="905"/>
                  </a:lnTo>
                  <a:lnTo>
                    <a:pt x="2269" y="906"/>
                  </a:lnTo>
                  <a:lnTo>
                    <a:pt x="2269" y="907"/>
                  </a:lnTo>
                  <a:lnTo>
                    <a:pt x="2269" y="907"/>
                  </a:lnTo>
                  <a:lnTo>
                    <a:pt x="2269" y="908"/>
                  </a:lnTo>
                  <a:lnTo>
                    <a:pt x="2269" y="909"/>
                  </a:lnTo>
                  <a:lnTo>
                    <a:pt x="2270" y="909"/>
                  </a:lnTo>
                  <a:lnTo>
                    <a:pt x="2270" y="910"/>
                  </a:lnTo>
                  <a:lnTo>
                    <a:pt x="2270" y="911"/>
                  </a:lnTo>
                  <a:lnTo>
                    <a:pt x="2270" y="912"/>
                  </a:lnTo>
                  <a:lnTo>
                    <a:pt x="2270" y="912"/>
                  </a:lnTo>
                  <a:lnTo>
                    <a:pt x="2270" y="913"/>
                  </a:lnTo>
                  <a:lnTo>
                    <a:pt x="2270" y="914"/>
                  </a:lnTo>
                  <a:lnTo>
                    <a:pt x="2271" y="914"/>
                  </a:lnTo>
                  <a:lnTo>
                    <a:pt x="2271" y="915"/>
                  </a:lnTo>
                  <a:lnTo>
                    <a:pt x="2271" y="916"/>
                  </a:lnTo>
                  <a:lnTo>
                    <a:pt x="2271" y="917"/>
                  </a:lnTo>
                  <a:lnTo>
                    <a:pt x="2272" y="917"/>
                  </a:lnTo>
                  <a:lnTo>
                    <a:pt x="2272" y="918"/>
                  </a:lnTo>
                  <a:lnTo>
                    <a:pt x="2272" y="919"/>
                  </a:lnTo>
                  <a:lnTo>
                    <a:pt x="2272" y="920"/>
                  </a:lnTo>
                  <a:lnTo>
                    <a:pt x="2272" y="920"/>
                  </a:lnTo>
                  <a:lnTo>
                    <a:pt x="2272" y="921"/>
                  </a:lnTo>
                  <a:lnTo>
                    <a:pt x="2272" y="922"/>
                  </a:lnTo>
                  <a:lnTo>
                    <a:pt x="2273" y="923"/>
                  </a:lnTo>
                  <a:lnTo>
                    <a:pt x="2273" y="924"/>
                  </a:lnTo>
                  <a:lnTo>
                    <a:pt x="2273" y="925"/>
                  </a:lnTo>
                  <a:lnTo>
                    <a:pt x="2273" y="925"/>
                  </a:lnTo>
                  <a:lnTo>
                    <a:pt x="2273" y="926"/>
                  </a:lnTo>
                  <a:lnTo>
                    <a:pt x="2273" y="927"/>
                  </a:lnTo>
                  <a:lnTo>
                    <a:pt x="2273" y="928"/>
                  </a:lnTo>
                  <a:lnTo>
                    <a:pt x="2274" y="928"/>
                  </a:lnTo>
                  <a:lnTo>
                    <a:pt x="2274" y="929"/>
                  </a:lnTo>
                  <a:lnTo>
                    <a:pt x="2274" y="930"/>
                  </a:lnTo>
                  <a:lnTo>
                    <a:pt x="2274" y="931"/>
                  </a:lnTo>
                  <a:lnTo>
                    <a:pt x="2274" y="932"/>
                  </a:lnTo>
                  <a:lnTo>
                    <a:pt x="2275" y="933"/>
                  </a:lnTo>
                  <a:lnTo>
                    <a:pt x="2275" y="933"/>
                  </a:lnTo>
                  <a:lnTo>
                    <a:pt x="2275" y="934"/>
                  </a:lnTo>
                  <a:lnTo>
                    <a:pt x="2275" y="935"/>
                  </a:lnTo>
                  <a:lnTo>
                    <a:pt x="2275" y="936"/>
                  </a:lnTo>
                  <a:lnTo>
                    <a:pt x="2275" y="937"/>
                  </a:lnTo>
                  <a:lnTo>
                    <a:pt x="2275" y="938"/>
                  </a:lnTo>
                  <a:lnTo>
                    <a:pt x="2276" y="938"/>
                  </a:lnTo>
                  <a:lnTo>
                    <a:pt x="2276" y="939"/>
                  </a:lnTo>
                  <a:lnTo>
                    <a:pt x="2276" y="940"/>
                  </a:lnTo>
                  <a:lnTo>
                    <a:pt x="2276" y="941"/>
                  </a:lnTo>
                  <a:lnTo>
                    <a:pt x="2277" y="942"/>
                  </a:lnTo>
                  <a:lnTo>
                    <a:pt x="2277" y="943"/>
                  </a:lnTo>
                  <a:lnTo>
                    <a:pt x="2277" y="943"/>
                  </a:lnTo>
                  <a:lnTo>
                    <a:pt x="2277" y="945"/>
                  </a:lnTo>
                  <a:lnTo>
                    <a:pt x="2277" y="945"/>
                  </a:lnTo>
                  <a:lnTo>
                    <a:pt x="2277" y="946"/>
                  </a:lnTo>
                  <a:lnTo>
                    <a:pt x="2277" y="947"/>
                  </a:lnTo>
                  <a:lnTo>
                    <a:pt x="2278" y="948"/>
                  </a:lnTo>
                  <a:lnTo>
                    <a:pt x="2278" y="949"/>
                  </a:lnTo>
                  <a:lnTo>
                    <a:pt x="2278" y="950"/>
                  </a:lnTo>
                  <a:lnTo>
                    <a:pt x="2278" y="951"/>
                  </a:lnTo>
                  <a:lnTo>
                    <a:pt x="2278" y="951"/>
                  </a:lnTo>
                  <a:lnTo>
                    <a:pt x="2278" y="952"/>
                  </a:lnTo>
                  <a:lnTo>
                    <a:pt x="2278" y="953"/>
                  </a:lnTo>
                  <a:lnTo>
                    <a:pt x="2279" y="954"/>
                  </a:lnTo>
                  <a:lnTo>
                    <a:pt x="2279" y="955"/>
                  </a:lnTo>
                  <a:lnTo>
                    <a:pt x="2279" y="956"/>
                  </a:lnTo>
                  <a:lnTo>
                    <a:pt x="2279" y="957"/>
                  </a:lnTo>
                  <a:lnTo>
                    <a:pt x="2279" y="958"/>
                  </a:lnTo>
                  <a:lnTo>
                    <a:pt x="2280" y="958"/>
                  </a:lnTo>
                  <a:lnTo>
                    <a:pt x="2280" y="960"/>
                  </a:lnTo>
                  <a:lnTo>
                    <a:pt x="2280" y="960"/>
                  </a:lnTo>
                  <a:lnTo>
                    <a:pt x="2280" y="961"/>
                  </a:lnTo>
                  <a:lnTo>
                    <a:pt x="2280" y="962"/>
                  </a:lnTo>
                  <a:lnTo>
                    <a:pt x="2280" y="963"/>
                  </a:lnTo>
                  <a:lnTo>
                    <a:pt x="2280" y="964"/>
                  </a:lnTo>
                  <a:lnTo>
                    <a:pt x="2281" y="965"/>
                  </a:lnTo>
                  <a:lnTo>
                    <a:pt x="2281" y="966"/>
                  </a:lnTo>
                  <a:lnTo>
                    <a:pt x="2281" y="966"/>
                  </a:lnTo>
                  <a:lnTo>
                    <a:pt x="2281" y="968"/>
                  </a:lnTo>
                  <a:lnTo>
                    <a:pt x="2282" y="968"/>
                  </a:lnTo>
                  <a:lnTo>
                    <a:pt x="2282" y="969"/>
                  </a:lnTo>
                  <a:lnTo>
                    <a:pt x="2282" y="970"/>
                  </a:lnTo>
                  <a:lnTo>
                    <a:pt x="2282" y="971"/>
                  </a:lnTo>
                  <a:lnTo>
                    <a:pt x="2282" y="972"/>
                  </a:lnTo>
                  <a:lnTo>
                    <a:pt x="2282" y="973"/>
                  </a:lnTo>
                  <a:lnTo>
                    <a:pt x="2282" y="974"/>
                  </a:lnTo>
                  <a:lnTo>
                    <a:pt x="2283" y="974"/>
                  </a:lnTo>
                  <a:lnTo>
                    <a:pt x="2283" y="976"/>
                  </a:lnTo>
                  <a:lnTo>
                    <a:pt x="2283" y="976"/>
                  </a:lnTo>
                  <a:lnTo>
                    <a:pt x="2283" y="978"/>
                  </a:lnTo>
                  <a:lnTo>
                    <a:pt x="2283" y="978"/>
                  </a:lnTo>
                  <a:lnTo>
                    <a:pt x="2283" y="979"/>
                  </a:lnTo>
                  <a:lnTo>
                    <a:pt x="2283" y="980"/>
                  </a:lnTo>
                  <a:lnTo>
                    <a:pt x="2284" y="981"/>
                  </a:lnTo>
                  <a:lnTo>
                    <a:pt x="2284" y="982"/>
                  </a:lnTo>
                  <a:lnTo>
                    <a:pt x="2284" y="983"/>
                  </a:lnTo>
                  <a:lnTo>
                    <a:pt x="2284" y="984"/>
                  </a:lnTo>
                  <a:lnTo>
                    <a:pt x="2284" y="984"/>
                  </a:lnTo>
                  <a:lnTo>
                    <a:pt x="2285" y="986"/>
                  </a:lnTo>
                  <a:lnTo>
                    <a:pt x="2285" y="986"/>
                  </a:lnTo>
                  <a:lnTo>
                    <a:pt x="2285" y="987"/>
                  </a:lnTo>
                  <a:lnTo>
                    <a:pt x="2285" y="988"/>
                  </a:lnTo>
                  <a:lnTo>
                    <a:pt x="2285" y="989"/>
                  </a:lnTo>
                  <a:lnTo>
                    <a:pt x="2285" y="990"/>
                  </a:lnTo>
                  <a:lnTo>
                    <a:pt x="2286" y="991"/>
                  </a:lnTo>
                  <a:lnTo>
                    <a:pt x="2286" y="992"/>
                  </a:lnTo>
                  <a:lnTo>
                    <a:pt x="2286" y="992"/>
                  </a:lnTo>
                  <a:lnTo>
                    <a:pt x="2286" y="994"/>
                  </a:lnTo>
                  <a:lnTo>
                    <a:pt x="2286" y="994"/>
                  </a:lnTo>
                  <a:lnTo>
                    <a:pt x="2287" y="995"/>
                  </a:lnTo>
                  <a:lnTo>
                    <a:pt x="2287" y="996"/>
                  </a:lnTo>
                  <a:lnTo>
                    <a:pt x="2287" y="997"/>
                  </a:lnTo>
                  <a:lnTo>
                    <a:pt x="2287" y="998"/>
                  </a:lnTo>
                  <a:lnTo>
                    <a:pt x="2287" y="999"/>
                  </a:lnTo>
                  <a:lnTo>
                    <a:pt x="2287" y="1000"/>
                  </a:lnTo>
                  <a:lnTo>
                    <a:pt x="2287" y="1001"/>
                  </a:lnTo>
                  <a:lnTo>
                    <a:pt x="2288" y="1002"/>
                  </a:lnTo>
                  <a:lnTo>
                    <a:pt x="2288" y="1002"/>
                  </a:lnTo>
                  <a:lnTo>
                    <a:pt x="2288" y="1003"/>
                  </a:lnTo>
                  <a:lnTo>
                    <a:pt x="2288" y="1004"/>
                  </a:lnTo>
                  <a:lnTo>
                    <a:pt x="2288" y="1005"/>
                  </a:lnTo>
                  <a:lnTo>
                    <a:pt x="2288" y="1006"/>
                  </a:lnTo>
                  <a:lnTo>
                    <a:pt x="2288" y="1007"/>
                  </a:lnTo>
                  <a:lnTo>
                    <a:pt x="2289" y="1008"/>
                  </a:lnTo>
                  <a:lnTo>
                    <a:pt x="2289" y="1009"/>
                  </a:lnTo>
                  <a:lnTo>
                    <a:pt x="2289" y="1009"/>
                  </a:lnTo>
                  <a:lnTo>
                    <a:pt x="2289" y="1010"/>
                  </a:lnTo>
                  <a:lnTo>
                    <a:pt x="2290" y="1011"/>
                  </a:lnTo>
                  <a:lnTo>
                    <a:pt x="2290" y="1012"/>
                  </a:lnTo>
                  <a:lnTo>
                    <a:pt x="2290" y="1013"/>
                  </a:lnTo>
                  <a:lnTo>
                    <a:pt x="2290" y="1014"/>
                  </a:lnTo>
                  <a:lnTo>
                    <a:pt x="2290" y="1015"/>
                  </a:lnTo>
                  <a:lnTo>
                    <a:pt x="2290" y="1015"/>
                  </a:lnTo>
                  <a:lnTo>
                    <a:pt x="2290" y="1016"/>
                  </a:lnTo>
                  <a:lnTo>
                    <a:pt x="2291" y="1017"/>
                  </a:lnTo>
                  <a:lnTo>
                    <a:pt x="2291" y="1018"/>
                  </a:lnTo>
                  <a:lnTo>
                    <a:pt x="2291" y="1019"/>
                  </a:lnTo>
                  <a:lnTo>
                    <a:pt x="2291" y="1020"/>
                  </a:lnTo>
                  <a:lnTo>
                    <a:pt x="2291" y="1020"/>
                  </a:lnTo>
                  <a:lnTo>
                    <a:pt x="2291" y="1021"/>
                  </a:lnTo>
                  <a:lnTo>
                    <a:pt x="2291" y="1022"/>
                  </a:lnTo>
                  <a:lnTo>
                    <a:pt x="2292" y="1023"/>
                  </a:lnTo>
                  <a:lnTo>
                    <a:pt x="2292" y="1024"/>
                  </a:lnTo>
                  <a:lnTo>
                    <a:pt x="2292" y="1025"/>
                  </a:lnTo>
                  <a:lnTo>
                    <a:pt x="2292" y="1025"/>
                  </a:lnTo>
                  <a:lnTo>
                    <a:pt x="2292" y="1026"/>
                  </a:lnTo>
                  <a:lnTo>
                    <a:pt x="2293" y="1027"/>
                  </a:lnTo>
                  <a:lnTo>
                    <a:pt x="2293" y="1028"/>
                  </a:lnTo>
                  <a:lnTo>
                    <a:pt x="2293" y="1029"/>
                  </a:lnTo>
                  <a:lnTo>
                    <a:pt x="2293" y="1030"/>
                  </a:lnTo>
                  <a:lnTo>
                    <a:pt x="2293" y="1030"/>
                  </a:lnTo>
                  <a:lnTo>
                    <a:pt x="2293" y="1031"/>
                  </a:lnTo>
                  <a:lnTo>
                    <a:pt x="2293" y="1032"/>
                  </a:lnTo>
                  <a:lnTo>
                    <a:pt x="2294" y="1033"/>
                  </a:lnTo>
                  <a:lnTo>
                    <a:pt x="2294" y="1034"/>
                  </a:lnTo>
                  <a:lnTo>
                    <a:pt x="2294" y="1034"/>
                  </a:lnTo>
                  <a:lnTo>
                    <a:pt x="2294" y="1035"/>
                  </a:lnTo>
                  <a:lnTo>
                    <a:pt x="2295" y="1036"/>
                  </a:lnTo>
                  <a:lnTo>
                    <a:pt x="2295" y="1037"/>
                  </a:lnTo>
                  <a:lnTo>
                    <a:pt x="2295" y="1037"/>
                  </a:lnTo>
                  <a:lnTo>
                    <a:pt x="2295" y="1038"/>
                  </a:lnTo>
                  <a:lnTo>
                    <a:pt x="2295" y="1039"/>
                  </a:lnTo>
                  <a:lnTo>
                    <a:pt x="2295" y="1040"/>
                  </a:lnTo>
                  <a:lnTo>
                    <a:pt x="2295" y="1040"/>
                  </a:lnTo>
                  <a:lnTo>
                    <a:pt x="2296" y="1041"/>
                  </a:lnTo>
                  <a:lnTo>
                    <a:pt x="2296" y="1042"/>
                  </a:lnTo>
                  <a:lnTo>
                    <a:pt x="2296" y="1043"/>
                  </a:lnTo>
                  <a:lnTo>
                    <a:pt x="2296" y="1043"/>
                  </a:lnTo>
                  <a:lnTo>
                    <a:pt x="2296" y="1044"/>
                  </a:lnTo>
                  <a:lnTo>
                    <a:pt x="2296" y="1045"/>
                  </a:lnTo>
                  <a:lnTo>
                    <a:pt x="2296" y="1046"/>
                  </a:lnTo>
                  <a:lnTo>
                    <a:pt x="2297" y="1047"/>
                  </a:lnTo>
                  <a:lnTo>
                    <a:pt x="2297" y="1047"/>
                  </a:lnTo>
                  <a:lnTo>
                    <a:pt x="2297" y="1048"/>
                  </a:lnTo>
                  <a:lnTo>
                    <a:pt x="2297" y="1049"/>
                  </a:lnTo>
                  <a:lnTo>
                    <a:pt x="2297" y="1049"/>
                  </a:lnTo>
                  <a:lnTo>
                    <a:pt x="2298" y="1050"/>
                  </a:lnTo>
                  <a:lnTo>
                    <a:pt x="2298" y="1051"/>
                  </a:lnTo>
                  <a:lnTo>
                    <a:pt x="2298" y="1052"/>
                  </a:lnTo>
                  <a:lnTo>
                    <a:pt x="2298" y="1052"/>
                  </a:lnTo>
                  <a:lnTo>
                    <a:pt x="2298" y="1053"/>
                  </a:lnTo>
                  <a:lnTo>
                    <a:pt x="2298" y="1053"/>
                  </a:lnTo>
                  <a:lnTo>
                    <a:pt x="2298" y="1054"/>
                  </a:lnTo>
                  <a:lnTo>
                    <a:pt x="2299" y="1055"/>
                  </a:lnTo>
                  <a:lnTo>
                    <a:pt x="2299" y="1056"/>
                  </a:lnTo>
                  <a:lnTo>
                    <a:pt x="2299" y="1056"/>
                  </a:lnTo>
                  <a:lnTo>
                    <a:pt x="2299" y="1057"/>
                  </a:lnTo>
                  <a:lnTo>
                    <a:pt x="2300" y="1058"/>
                  </a:lnTo>
                  <a:lnTo>
                    <a:pt x="2300" y="1058"/>
                  </a:lnTo>
                  <a:lnTo>
                    <a:pt x="2300" y="1059"/>
                  </a:lnTo>
                  <a:lnTo>
                    <a:pt x="2300" y="1060"/>
                  </a:lnTo>
                  <a:lnTo>
                    <a:pt x="2300" y="1060"/>
                  </a:lnTo>
                  <a:lnTo>
                    <a:pt x="2300" y="1061"/>
                  </a:lnTo>
                  <a:lnTo>
                    <a:pt x="2300" y="1062"/>
                  </a:lnTo>
                  <a:lnTo>
                    <a:pt x="2301" y="1062"/>
                  </a:lnTo>
                  <a:lnTo>
                    <a:pt x="2301" y="1063"/>
                  </a:lnTo>
                  <a:lnTo>
                    <a:pt x="2301" y="1063"/>
                  </a:lnTo>
                  <a:lnTo>
                    <a:pt x="2301" y="1064"/>
                  </a:lnTo>
                  <a:lnTo>
                    <a:pt x="2301" y="1065"/>
                  </a:lnTo>
                  <a:lnTo>
                    <a:pt x="2301" y="1065"/>
                  </a:lnTo>
                  <a:lnTo>
                    <a:pt x="2301" y="1066"/>
                  </a:lnTo>
                  <a:lnTo>
                    <a:pt x="2302" y="1066"/>
                  </a:lnTo>
                  <a:lnTo>
                    <a:pt x="2302" y="1067"/>
                  </a:lnTo>
                  <a:lnTo>
                    <a:pt x="2302" y="1068"/>
                  </a:lnTo>
                  <a:lnTo>
                    <a:pt x="2302" y="1068"/>
                  </a:lnTo>
                  <a:lnTo>
                    <a:pt x="2302" y="1069"/>
                  </a:lnTo>
                  <a:lnTo>
                    <a:pt x="2303" y="1069"/>
                  </a:lnTo>
                  <a:lnTo>
                    <a:pt x="2303" y="1070"/>
                  </a:lnTo>
                  <a:lnTo>
                    <a:pt x="2303" y="1070"/>
                  </a:lnTo>
                  <a:lnTo>
                    <a:pt x="2303" y="1071"/>
                  </a:lnTo>
                  <a:lnTo>
                    <a:pt x="2303" y="1071"/>
                  </a:lnTo>
                  <a:lnTo>
                    <a:pt x="2303" y="1072"/>
                  </a:lnTo>
                  <a:lnTo>
                    <a:pt x="2303" y="1073"/>
                  </a:lnTo>
                  <a:lnTo>
                    <a:pt x="2304" y="1073"/>
                  </a:lnTo>
                  <a:lnTo>
                    <a:pt x="2304" y="1074"/>
                  </a:lnTo>
                  <a:lnTo>
                    <a:pt x="2304" y="1074"/>
                  </a:lnTo>
                  <a:lnTo>
                    <a:pt x="2304" y="1075"/>
                  </a:lnTo>
                  <a:lnTo>
                    <a:pt x="2305" y="1075"/>
                  </a:lnTo>
                  <a:lnTo>
                    <a:pt x="2305" y="1076"/>
                  </a:lnTo>
                  <a:lnTo>
                    <a:pt x="2305" y="1076"/>
                  </a:lnTo>
                  <a:lnTo>
                    <a:pt x="2305" y="1077"/>
                  </a:lnTo>
                  <a:lnTo>
                    <a:pt x="2305" y="1077"/>
                  </a:lnTo>
                  <a:lnTo>
                    <a:pt x="2305" y="1078"/>
                  </a:lnTo>
                  <a:lnTo>
                    <a:pt x="2305" y="1078"/>
                  </a:lnTo>
                  <a:lnTo>
                    <a:pt x="2306" y="1079"/>
                  </a:lnTo>
                  <a:lnTo>
                    <a:pt x="2306" y="1079"/>
                  </a:lnTo>
                  <a:lnTo>
                    <a:pt x="2306" y="1080"/>
                  </a:lnTo>
                  <a:lnTo>
                    <a:pt x="2306" y="1080"/>
                  </a:lnTo>
                  <a:lnTo>
                    <a:pt x="2306" y="1080"/>
                  </a:lnTo>
                  <a:lnTo>
                    <a:pt x="2306" y="1081"/>
                  </a:lnTo>
                  <a:lnTo>
                    <a:pt x="2306" y="1081"/>
                  </a:lnTo>
                  <a:lnTo>
                    <a:pt x="2307" y="1082"/>
                  </a:lnTo>
                  <a:lnTo>
                    <a:pt x="2307" y="1082"/>
                  </a:lnTo>
                  <a:lnTo>
                    <a:pt x="2307" y="1083"/>
                  </a:lnTo>
                  <a:lnTo>
                    <a:pt x="2307" y="1083"/>
                  </a:lnTo>
                  <a:lnTo>
                    <a:pt x="2307" y="1083"/>
                  </a:lnTo>
                  <a:lnTo>
                    <a:pt x="2308" y="1084"/>
                  </a:lnTo>
                  <a:lnTo>
                    <a:pt x="2308" y="1084"/>
                  </a:lnTo>
                  <a:lnTo>
                    <a:pt x="2308" y="1085"/>
                  </a:lnTo>
                  <a:lnTo>
                    <a:pt x="2308" y="1085"/>
                  </a:lnTo>
                  <a:lnTo>
                    <a:pt x="2308" y="1085"/>
                  </a:lnTo>
                  <a:lnTo>
                    <a:pt x="2308" y="1086"/>
                  </a:lnTo>
                  <a:lnTo>
                    <a:pt x="2308" y="1086"/>
                  </a:lnTo>
                  <a:lnTo>
                    <a:pt x="2309" y="1086"/>
                  </a:lnTo>
                  <a:lnTo>
                    <a:pt x="2309" y="1087"/>
                  </a:lnTo>
                  <a:lnTo>
                    <a:pt x="2309" y="1087"/>
                  </a:lnTo>
                  <a:lnTo>
                    <a:pt x="2309" y="1088"/>
                  </a:lnTo>
                  <a:lnTo>
                    <a:pt x="2310" y="1088"/>
                  </a:lnTo>
                  <a:lnTo>
                    <a:pt x="2310" y="1088"/>
                  </a:lnTo>
                  <a:lnTo>
                    <a:pt x="2310" y="1088"/>
                  </a:lnTo>
                  <a:lnTo>
                    <a:pt x="2310" y="1089"/>
                  </a:lnTo>
                  <a:lnTo>
                    <a:pt x="2310" y="1089"/>
                  </a:lnTo>
                  <a:lnTo>
                    <a:pt x="2310" y="1089"/>
                  </a:lnTo>
                  <a:lnTo>
                    <a:pt x="2310" y="1089"/>
                  </a:lnTo>
                  <a:lnTo>
                    <a:pt x="2311" y="1090"/>
                  </a:lnTo>
                  <a:lnTo>
                    <a:pt x="2311" y="1090"/>
                  </a:lnTo>
                  <a:lnTo>
                    <a:pt x="2311" y="1091"/>
                  </a:lnTo>
                  <a:lnTo>
                    <a:pt x="2311" y="1091"/>
                  </a:lnTo>
                  <a:lnTo>
                    <a:pt x="2311" y="1091"/>
                  </a:lnTo>
                  <a:lnTo>
                    <a:pt x="2311" y="1091"/>
                  </a:lnTo>
                  <a:lnTo>
                    <a:pt x="2311" y="1091"/>
                  </a:lnTo>
                  <a:lnTo>
                    <a:pt x="2312" y="1092"/>
                  </a:lnTo>
                  <a:lnTo>
                    <a:pt x="2312" y="1092"/>
                  </a:lnTo>
                  <a:lnTo>
                    <a:pt x="2312" y="1092"/>
                  </a:lnTo>
                  <a:lnTo>
                    <a:pt x="2312" y="1093"/>
                  </a:lnTo>
                  <a:lnTo>
                    <a:pt x="2312" y="1093"/>
                  </a:lnTo>
                  <a:lnTo>
                    <a:pt x="2313" y="1093"/>
                  </a:lnTo>
                  <a:lnTo>
                    <a:pt x="2313" y="1093"/>
                  </a:lnTo>
                  <a:lnTo>
                    <a:pt x="2313" y="1093"/>
                  </a:lnTo>
                  <a:lnTo>
                    <a:pt x="2313" y="1094"/>
                  </a:lnTo>
                  <a:lnTo>
                    <a:pt x="2313" y="1094"/>
                  </a:lnTo>
                  <a:lnTo>
                    <a:pt x="2313" y="1094"/>
                  </a:lnTo>
                  <a:lnTo>
                    <a:pt x="2314" y="1094"/>
                  </a:lnTo>
                  <a:lnTo>
                    <a:pt x="2314" y="1094"/>
                  </a:lnTo>
                  <a:lnTo>
                    <a:pt x="2314" y="1094"/>
                  </a:lnTo>
                  <a:lnTo>
                    <a:pt x="2314" y="1094"/>
                  </a:lnTo>
                  <a:lnTo>
                    <a:pt x="2314" y="1095"/>
                  </a:lnTo>
                  <a:lnTo>
                    <a:pt x="2315" y="1095"/>
                  </a:lnTo>
                  <a:lnTo>
                    <a:pt x="2315" y="1095"/>
                  </a:lnTo>
                  <a:lnTo>
                    <a:pt x="2315" y="1095"/>
                  </a:lnTo>
                  <a:lnTo>
                    <a:pt x="2315" y="1095"/>
                  </a:lnTo>
                  <a:lnTo>
                    <a:pt x="2315" y="1095"/>
                  </a:lnTo>
                  <a:lnTo>
                    <a:pt x="2315" y="1096"/>
                  </a:lnTo>
                  <a:lnTo>
                    <a:pt x="2315" y="1096"/>
                  </a:lnTo>
                  <a:lnTo>
                    <a:pt x="2316" y="1096"/>
                  </a:lnTo>
                  <a:lnTo>
                    <a:pt x="2316" y="1096"/>
                  </a:lnTo>
                  <a:lnTo>
                    <a:pt x="2316" y="1096"/>
                  </a:lnTo>
                  <a:lnTo>
                    <a:pt x="2316" y="1096"/>
                  </a:lnTo>
                  <a:lnTo>
                    <a:pt x="2316" y="1096"/>
                  </a:lnTo>
                  <a:lnTo>
                    <a:pt x="2316" y="1096"/>
                  </a:lnTo>
                  <a:lnTo>
                    <a:pt x="2316" y="1096"/>
                  </a:lnTo>
                  <a:lnTo>
                    <a:pt x="2317" y="1096"/>
                  </a:lnTo>
                  <a:lnTo>
                    <a:pt x="2317" y="1096"/>
                  </a:lnTo>
                  <a:lnTo>
                    <a:pt x="2317" y="1096"/>
                  </a:lnTo>
                  <a:lnTo>
                    <a:pt x="2317" y="1096"/>
                  </a:lnTo>
                  <a:lnTo>
                    <a:pt x="2317" y="1096"/>
                  </a:lnTo>
                  <a:lnTo>
                    <a:pt x="2318" y="1096"/>
                  </a:lnTo>
                  <a:lnTo>
                    <a:pt x="2318" y="1096"/>
                  </a:lnTo>
                  <a:lnTo>
                    <a:pt x="2318" y="1096"/>
                  </a:lnTo>
                  <a:lnTo>
                    <a:pt x="2318" y="1096"/>
                  </a:lnTo>
                  <a:lnTo>
                    <a:pt x="2318" y="1096"/>
                  </a:lnTo>
                  <a:lnTo>
                    <a:pt x="2318" y="1096"/>
                  </a:lnTo>
                  <a:lnTo>
                    <a:pt x="2319" y="1096"/>
                  </a:lnTo>
                  <a:lnTo>
                    <a:pt x="2319" y="1096"/>
                  </a:lnTo>
                  <a:lnTo>
                    <a:pt x="2319" y="1096"/>
                  </a:lnTo>
                  <a:lnTo>
                    <a:pt x="2319" y="1096"/>
                  </a:lnTo>
                  <a:lnTo>
                    <a:pt x="2319" y="1096"/>
                  </a:lnTo>
                  <a:lnTo>
                    <a:pt x="2319" y="1096"/>
                  </a:lnTo>
                  <a:lnTo>
                    <a:pt x="2319" y="1096"/>
                  </a:lnTo>
                  <a:lnTo>
                    <a:pt x="2320" y="1096"/>
                  </a:lnTo>
                  <a:lnTo>
                    <a:pt x="2320" y="1096"/>
                  </a:lnTo>
                  <a:lnTo>
                    <a:pt x="2320" y="1096"/>
                  </a:lnTo>
                  <a:lnTo>
                    <a:pt x="2320" y="1096"/>
                  </a:lnTo>
                  <a:lnTo>
                    <a:pt x="2320" y="1096"/>
                  </a:lnTo>
                  <a:lnTo>
                    <a:pt x="2321" y="1096"/>
                  </a:lnTo>
                  <a:lnTo>
                    <a:pt x="2321" y="1096"/>
                  </a:lnTo>
                  <a:lnTo>
                    <a:pt x="2321" y="1096"/>
                  </a:lnTo>
                  <a:lnTo>
                    <a:pt x="2321" y="1096"/>
                  </a:lnTo>
                  <a:lnTo>
                    <a:pt x="2321" y="1096"/>
                  </a:lnTo>
                  <a:lnTo>
                    <a:pt x="2321" y="1096"/>
                  </a:lnTo>
                  <a:lnTo>
                    <a:pt x="2321" y="1095"/>
                  </a:lnTo>
                  <a:lnTo>
                    <a:pt x="2322" y="1095"/>
                  </a:lnTo>
                  <a:lnTo>
                    <a:pt x="2322" y="1095"/>
                  </a:lnTo>
                  <a:lnTo>
                    <a:pt x="2322" y="1095"/>
                  </a:lnTo>
                  <a:lnTo>
                    <a:pt x="2322" y="1095"/>
                  </a:lnTo>
                  <a:lnTo>
                    <a:pt x="2323" y="1095"/>
                  </a:lnTo>
                  <a:lnTo>
                    <a:pt x="2323" y="1094"/>
                  </a:lnTo>
                  <a:lnTo>
                    <a:pt x="2323" y="1094"/>
                  </a:lnTo>
                  <a:lnTo>
                    <a:pt x="2323" y="1094"/>
                  </a:lnTo>
                  <a:lnTo>
                    <a:pt x="2323" y="1094"/>
                  </a:lnTo>
                  <a:lnTo>
                    <a:pt x="2323" y="1094"/>
                  </a:lnTo>
                  <a:lnTo>
                    <a:pt x="2323" y="1094"/>
                  </a:lnTo>
                  <a:lnTo>
                    <a:pt x="2324" y="1094"/>
                  </a:lnTo>
                  <a:lnTo>
                    <a:pt x="2324" y="1093"/>
                  </a:lnTo>
                  <a:lnTo>
                    <a:pt x="2324" y="1093"/>
                  </a:lnTo>
                  <a:lnTo>
                    <a:pt x="2324" y="1093"/>
                  </a:lnTo>
                  <a:lnTo>
                    <a:pt x="2324" y="1093"/>
                  </a:lnTo>
                  <a:lnTo>
                    <a:pt x="2324" y="1093"/>
                  </a:lnTo>
                  <a:lnTo>
                    <a:pt x="2324" y="1092"/>
                  </a:lnTo>
                  <a:lnTo>
                    <a:pt x="2325" y="1092"/>
                  </a:lnTo>
                  <a:lnTo>
                    <a:pt x="2325" y="1092"/>
                  </a:lnTo>
                  <a:lnTo>
                    <a:pt x="2325" y="1092"/>
                  </a:lnTo>
                  <a:lnTo>
                    <a:pt x="2325" y="1091"/>
                  </a:lnTo>
                  <a:lnTo>
                    <a:pt x="2325" y="1091"/>
                  </a:lnTo>
                  <a:lnTo>
                    <a:pt x="2326" y="1091"/>
                  </a:lnTo>
                  <a:lnTo>
                    <a:pt x="2326" y="1091"/>
                  </a:lnTo>
                  <a:lnTo>
                    <a:pt x="2326" y="1090"/>
                  </a:lnTo>
                  <a:lnTo>
                    <a:pt x="2326" y="1090"/>
                  </a:lnTo>
                  <a:lnTo>
                    <a:pt x="2326" y="1090"/>
                  </a:lnTo>
                  <a:lnTo>
                    <a:pt x="2326" y="1089"/>
                  </a:lnTo>
                  <a:lnTo>
                    <a:pt x="2326" y="1089"/>
                  </a:lnTo>
                  <a:lnTo>
                    <a:pt x="2327" y="1089"/>
                  </a:lnTo>
                  <a:lnTo>
                    <a:pt x="2327" y="1089"/>
                  </a:lnTo>
                  <a:lnTo>
                    <a:pt x="2327" y="1088"/>
                  </a:lnTo>
                  <a:lnTo>
                    <a:pt x="2327" y="1088"/>
                  </a:lnTo>
                  <a:lnTo>
                    <a:pt x="2328" y="1088"/>
                  </a:lnTo>
                  <a:lnTo>
                    <a:pt x="2328" y="1088"/>
                  </a:lnTo>
                  <a:lnTo>
                    <a:pt x="2328" y="1087"/>
                  </a:lnTo>
                  <a:lnTo>
                    <a:pt x="2328" y="1087"/>
                  </a:lnTo>
                  <a:lnTo>
                    <a:pt x="2328" y="1086"/>
                  </a:lnTo>
                  <a:lnTo>
                    <a:pt x="2328" y="1086"/>
                  </a:lnTo>
                  <a:lnTo>
                    <a:pt x="2328" y="1086"/>
                  </a:lnTo>
                  <a:lnTo>
                    <a:pt x="2329" y="1085"/>
                  </a:lnTo>
                  <a:lnTo>
                    <a:pt x="2329" y="1085"/>
                  </a:lnTo>
                  <a:lnTo>
                    <a:pt x="2329" y="1085"/>
                  </a:lnTo>
                  <a:lnTo>
                    <a:pt x="2329" y="1085"/>
                  </a:lnTo>
                  <a:lnTo>
                    <a:pt x="2329" y="1084"/>
                  </a:lnTo>
                  <a:lnTo>
                    <a:pt x="2329" y="1084"/>
                  </a:lnTo>
                  <a:lnTo>
                    <a:pt x="2329" y="1083"/>
                  </a:lnTo>
                  <a:lnTo>
                    <a:pt x="2330" y="1083"/>
                  </a:lnTo>
                  <a:lnTo>
                    <a:pt x="2330" y="1083"/>
                  </a:lnTo>
                  <a:lnTo>
                    <a:pt x="2330" y="1082"/>
                  </a:lnTo>
                  <a:lnTo>
                    <a:pt x="2330" y="1082"/>
                  </a:lnTo>
                  <a:lnTo>
                    <a:pt x="2330" y="1081"/>
                  </a:lnTo>
                  <a:lnTo>
                    <a:pt x="2331" y="1081"/>
                  </a:lnTo>
                  <a:lnTo>
                    <a:pt x="2331" y="1081"/>
                  </a:lnTo>
                  <a:lnTo>
                    <a:pt x="2331" y="1080"/>
                  </a:lnTo>
                  <a:lnTo>
                    <a:pt x="2331" y="1080"/>
                  </a:lnTo>
                  <a:lnTo>
                    <a:pt x="2331" y="1079"/>
                  </a:lnTo>
                  <a:lnTo>
                    <a:pt x="2331" y="1079"/>
                  </a:lnTo>
                  <a:lnTo>
                    <a:pt x="2331" y="1078"/>
                  </a:lnTo>
                  <a:lnTo>
                    <a:pt x="2332" y="1078"/>
                  </a:lnTo>
                  <a:lnTo>
                    <a:pt x="2332" y="1078"/>
                  </a:lnTo>
                  <a:lnTo>
                    <a:pt x="2332" y="1077"/>
                  </a:lnTo>
                  <a:lnTo>
                    <a:pt x="2332" y="1076"/>
                  </a:lnTo>
                  <a:lnTo>
                    <a:pt x="2333" y="1076"/>
                  </a:lnTo>
                  <a:lnTo>
                    <a:pt x="2333" y="1076"/>
                  </a:lnTo>
                  <a:lnTo>
                    <a:pt x="2333" y="1075"/>
                  </a:lnTo>
                  <a:lnTo>
                    <a:pt x="2333" y="1075"/>
                  </a:lnTo>
                  <a:lnTo>
                    <a:pt x="2333" y="1075"/>
                  </a:lnTo>
                  <a:lnTo>
                    <a:pt x="2333" y="1074"/>
                  </a:lnTo>
                  <a:lnTo>
                    <a:pt x="2333" y="1073"/>
                  </a:lnTo>
                  <a:lnTo>
                    <a:pt x="2334" y="1073"/>
                  </a:lnTo>
                  <a:lnTo>
                    <a:pt x="2334" y="1073"/>
                  </a:lnTo>
                  <a:lnTo>
                    <a:pt x="2334" y="1072"/>
                  </a:lnTo>
                  <a:lnTo>
                    <a:pt x="2334" y="1071"/>
                  </a:lnTo>
                  <a:lnTo>
                    <a:pt x="2334" y="1071"/>
                  </a:lnTo>
                  <a:lnTo>
                    <a:pt x="2334" y="1070"/>
                  </a:lnTo>
                  <a:lnTo>
                    <a:pt x="2334" y="1070"/>
                  </a:lnTo>
                  <a:lnTo>
                    <a:pt x="2335" y="1070"/>
                  </a:lnTo>
                  <a:lnTo>
                    <a:pt x="2335" y="1069"/>
                  </a:lnTo>
                  <a:lnTo>
                    <a:pt x="2335" y="1068"/>
                  </a:lnTo>
                  <a:lnTo>
                    <a:pt x="2335" y="1068"/>
                  </a:lnTo>
                  <a:lnTo>
                    <a:pt x="2335" y="1067"/>
                  </a:lnTo>
                  <a:lnTo>
                    <a:pt x="2336" y="1067"/>
                  </a:lnTo>
                  <a:lnTo>
                    <a:pt x="2336" y="1066"/>
                  </a:lnTo>
                  <a:lnTo>
                    <a:pt x="2336" y="1066"/>
                  </a:lnTo>
                  <a:lnTo>
                    <a:pt x="2336" y="1065"/>
                  </a:lnTo>
                  <a:lnTo>
                    <a:pt x="2336" y="1065"/>
                  </a:lnTo>
                  <a:lnTo>
                    <a:pt x="2336" y="1064"/>
                  </a:lnTo>
                  <a:lnTo>
                    <a:pt x="2336" y="1064"/>
                  </a:lnTo>
                  <a:lnTo>
                    <a:pt x="2337" y="1063"/>
                  </a:lnTo>
                  <a:lnTo>
                    <a:pt x="2337" y="1063"/>
                  </a:lnTo>
                  <a:lnTo>
                    <a:pt x="2337" y="1062"/>
                  </a:lnTo>
                  <a:lnTo>
                    <a:pt x="2337" y="1062"/>
                  </a:lnTo>
                  <a:lnTo>
                    <a:pt x="2338" y="1061"/>
                  </a:lnTo>
                  <a:lnTo>
                    <a:pt x="2338" y="1060"/>
                  </a:lnTo>
                  <a:lnTo>
                    <a:pt x="2338" y="1060"/>
                  </a:lnTo>
                  <a:lnTo>
                    <a:pt x="2338" y="1059"/>
                  </a:lnTo>
                  <a:lnTo>
                    <a:pt x="2338" y="1059"/>
                  </a:lnTo>
                  <a:lnTo>
                    <a:pt x="2338" y="1058"/>
                  </a:lnTo>
                  <a:lnTo>
                    <a:pt x="2338" y="1058"/>
                  </a:lnTo>
                  <a:lnTo>
                    <a:pt x="2339" y="1057"/>
                  </a:lnTo>
                  <a:lnTo>
                    <a:pt x="2339" y="1057"/>
                  </a:lnTo>
                  <a:lnTo>
                    <a:pt x="2339" y="1056"/>
                  </a:lnTo>
                  <a:lnTo>
                    <a:pt x="2339" y="1055"/>
                  </a:lnTo>
                  <a:lnTo>
                    <a:pt x="2339" y="1055"/>
                  </a:lnTo>
                  <a:lnTo>
                    <a:pt x="2339" y="1054"/>
                  </a:lnTo>
                  <a:lnTo>
                    <a:pt x="2339" y="1053"/>
                  </a:lnTo>
                  <a:lnTo>
                    <a:pt x="2340" y="1053"/>
                  </a:lnTo>
                  <a:lnTo>
                    <a:pt x="2340" y="1052"/>
                  </a:lnTo>
                  <a:lnTo>
                    <a:pt x="2340" y="1052"/>
                  </a:lnTo>
                  <a:lnTo>
                    <a:pt x="2340" y="1051"/>
                  </a:lnTo>
                  <a:lnTo>
                    <a:pt x="2340" y="1050"/>
                  </a:lnTo>
                  <a:lnTo>
                    <a:pt x="2341" y="1050"/>
                  </a:lnTo>
                  <a:lnTo>
                    <a:pt x="2341" y="1049"/>
                  </a:lnTo>
                  <a:lnTo>
                    <a:pt x="2341" y="1048"/>
                  </a:lnTo>
                  <a:lnTo>
                    <a:pt x="2341" y="1048"/>
                  </a:lnTo>
                  <a:lnTo>
                    <a:pt x="2341" y="1047"/>
                  </a:lnTo>
                  <a:lnTo>
                    <a:pt x="2341" y="1047"/>
                  </a:lnTo>
                  <a:lnTo>
                    <a:pt x="2341" y="1046"/>
                  </a:lnTo>
                  <a:lnTo>
                    <a:pt x="2342" y="1045"/>
                  </a:lnTo>
                  <a:lnTo>
                    <a:pt x="2342" y="1045"/>
                  </a:lnTo>
                  <a:lnTo>
                    <a:pt x="2342" y="1044"/>
                  </a:lnTo>
                  <a:lnTo>
                    <a:pt x="2342" y="1043"/>
                  </a:lnTo>
                  <a:lnTo>
                    <a:pt x="2343" y="1043"/>
                  </a:lnTo>
                  <a:lnTo>
                    <a:pt x="2343" y="1042"/>
                  </a:lnTo>
                  <a:lnTo>
                    <a:pt x="2343" y="1042"/>
                  </a:lnTo>
                  <a:lnTo>
                    <a:pt x="2343" y="1041"/>
                  </a:lnTo>
                  <a:lnTo>
                    <a:pt x="2343" y="1040"/>
                  </a:lnTo>
                  <a:lnTo>
                    <a:pt x="2343" y="1040"/>
                  </a:lnTo>
                  <a:lnTo>
                    <a:pt x="2343" y="1039"/>
                  </a:lnTo>
                  <a:lnTo>
                    <a:pt x="2344" y="1038"/>
                  </a:lnTo>
                  <a:lnTo>
                    <a:pt x="2344" y="1038"/>
                  </a:lnTo>
                  <a:lnTo>
                    <a:pt x="2344" y="1037"/>
                  </a:lnTo>
                  <a:lnTo>
                    <a:pt x="2344" y="1037"/>
                  </a:lnTo>
                  <a:lnTo>
                    <a:pt x="2344" y="1036"/>
                  </a:lnTo>
                  <a:lnTo>
                    <a:pt x="2344" y="1035"/>
                  </a:lnTo>
                  <a:lnTo>
                    <a:pt x="2344" y="1035"/>
                  </a:lnTo>
                  <a:lnTo>
                    <a:pt x="2345" y="1034"/>
                  </a:lnTo>
                  <a:lnTo>
                    <a:pt x="2345" y="1034"/>
                  </a:lnTo>
                  <a:lnTo>
                    <a:pt x="2345" y="1033"/>
                  </a:lnTo>
                  <a:lnTo>
                    <a:pt x="2345" y="1032"/>
                  </a:lnTo>
                  <a:lnTo>
                    <a:pt x="2345" y="1031"/>
                  </a:lnTo>
                  <a:lnTo>
                    <a:pt x="2346" y="1031"/>
                  </a:lnTo>
                  <a:lnTo>
                    <a:pt x="2346" y="1030"/>
                  </a:lnTo>
                  <a:lnTo>
                    <a:pt x="2346" y="1029"/>
                  </a:lnTo>
                  <a:lnTo>
                    <a:pt x="2346" y="1029"/>
                  </a:lnTo>
                  <a:lnTo>
                    <a:pt x="2346" y="1028"/>
                  </a:lnTo>
                  <a:lnTo>
                    <a:pt x="2346" y="1027"/>
                  </a:lnTo>
                  <a:lnTo>
                    <a:pt x="2347" y="1027"/>
                  </a:lnTo>
                  <a:lnTo>
                    <a:pt x="2347" y="1026"/>
                  </a:lnTo>
                  <a:lnTo>
                    <a:pt x="2347" y="1025"/>
                  </a:lnTo>
                  <a:lnTo>
                    <a:pt x="2347" y="1025"/>
                  </a:lnTo>
                  <a:lnTo>
                    <a:pt x="2347" y="1024"/>
                  </a:lnTo>
                  <a:lnTo>
                    <a:pt x="2348" y="1024"/>
                  </a:lnTo>
                  <a:lnTo>
                    <a:pt x="2348" y="1023"/>
                  </a:lnTo>
                  <a:lnTo>
                    <a:pt x="2348" y="1022"/>
                  </a:lnTo>
                  <a:lnTo>
                    <a:pt x="2348" y="1022"/>
                  </a:lnTo>
                  <a:lnTo>
                    <a:pt x="2348" y="1021"/>
                  </a:lnTo>
                  <a:lnTo>
                    <a:pt x="2348" y="1020"/>
                  </a:lnTo>
                  <a:lnTo>
                    <a:pt x="2348" y="1019"/>
                  </a:lnTo>
                  <a:lnTo>
                    <a:pt x="2349" y="1019"/>
                  </a:lnTo>
                  <a:lnTo>
                    <a:pt x="2349" y="1018"/>
                  </a:lnTo>
                  <a:lnTo>
                    <a:pt x="2349" y="1017"/>
                  </a:lnTo>
                  <a:lnTo>
                    <a:pt x="2349" y="1017"/>
                  </a:lnTo>
                  <a:lnTo>
                    <a:pt x="2349" y="1016"/>
                  </a:lnTo>
                  <a:lnTo>
                    <a:pt x="2349" y="1015"/>
                  </a:lnTo>
                  <a:lnTo>
                    <a:pt x="2349" y="1015"/>
                  </a:lnTo>
                  <a:lnTo>
                    <a:pt x="2350" y="1014"/>
                  </a:lnTo>
                  <a:lnTo>
                    <a:pt x="2350" y="1014"/>
                  </a:lnTo>
                  <a:lnTo>
                    <a:pt x="2350" y="1013"/>
                  </a:lnTo>
                  <a:lnTo>
                    <a:pt x="2350" y="1012"/>
                  </a:lnTo>
                  <a:lnTo>
                    <a:pt x="2351" y="1012"/>
                  </a:lnTo>
                  <a:lnTo>
                    <a:pt x="2351" y="1011"/>
                  </a:lnTo>
                  <a:lnTo>
                    <a:pt x="2351" y="1010"/>
                  </a:lnTo>
                  <a:lnTo>
                    <a:pt x="2351" y="1009"/>
                  </a:lnTo>
                  <a:lnTo>
                    <a:pt x="2351" y="1009"/>
                  </a:lnTo>
                  <a:lnTo>
                    <a:pt x="2351" y="1008"/>
                  </a:lnTo>
                  <a:lnTo>
                    <a:pt x="2351" y="1007"/>
                  </a:lnTo>
                  <a:lnTo>
                    <a:pt x="2352" y="1007"/>
                  </a:lnTo>
                  <a:lnTo>
                    <a:pt x="2352" y="1006"/>
                  </a:lnTo>
                  <a:lnTo>
                    <a:pt x="2352" y="1006"/>
                  </a:lnTo>
                  <a:lnTo>
                    <a:pt x="2352" y="1005"/>
                  </a:lnTo>
                  <a:lnTo>
                    <a:pt x="2352" y="1004"/>
                  </a:lnTo>
                  <a:lnTo>
                    <a:pt x="2352" y="1004"/>
                  </a:lnTo>
                  <a:lnTo>
                    <a:pt x="2352" y="1003"/>
                  </a:lnTo>
                  <a:lnTo>
                    <a:pt x="2353" y="1002"/>
                  </a:lnTo>
                  <a:lnTo>
                    <a:pt x="2353" y="1002"/>
                  </a:lnTo>
                  <a:lnTo>
                    <a:pt x="2353" y="1001"/>
                  </a:lnTo>
                  <a:lnTo>
                    <a:pt x="2353" y="1000"/>
                  </a:lnTo>
                  <a:lnTo>
                    <a:pt x="2353" y="1000"/>
                  </a:lnTo>
                  <a:lnTo>
                    <a:pt x="2354" y="999"/>
                  </a:lnTo>
                  <a:lnTo>
                    <a:pt x="2354" y="998"/>
                  </a:lnTo>
                  <a:lnTo>
                    <a:pt x="2354" y="998"/>
                  </a:lnTo>
                  <a:lnTo>
                    <a:pt x="2354" y="997"/>
                  </a:lnTo>
                  <a:lnTo>
                    <a:pt x="2354" y="996"/>
                  </a:lnTo>
                  <a:lnTo>
                    <a:pt x="2354" y="996"/>
                  </a:lnTo>
                  <a:lnTo>
                    <a:pt x="2354" y="995"/>
                  </a:lnTo>
                  <a:lnTo>
                    <a:pt x="2355" y="994"/>
                  </a:lnTo>
                  <a:lnTo>
                    <a:pt x="2355" y="994"/>
                  </a:lnTo>
                  <a:lnTo>
                    <a:pt x="2355" y="993"/>
                  </a:lnTo>
                  <a:lnTo>
                    <a:pt x="2355" y="992"/>
                  </a:lnTo>
                  <a:lnTo>
                    <a:pt x="2356" y="992"/>
                  </a:lnTo>
                  <a:lnTo>
                    <a:pt x="2356" y="991"/>
                  </a:lnTo>
                  <a:lnTo>
                    <a:pt x="2356" y="991"/>
                  </a:lnTo>
                  <a:lnTo>
                    <a:pt x="2356" y="990"/>
                  </a:lnTo>
                  <a:lnTo>
                    <a:pt x="2356" y="989"/>
                  </a:lnTo>
                  <a:lnTo>
                    <a:pt x="2356" y="989"/>
                  </a:lnTo>
                  <a:lnTo>
                    <a:pt x="2356" y="988"/>
                  </a:lnTo>
                  <a:lnTo>
                    <a:pt x="2357" y="988"/>
                  </a:lnTo>
                  <a:lnTo>
                    <a:pt x="2357" y="987"/>
                  </a:lnTo>
                  <a:lnTo>
                    <a:pt x="2357" y="986"/>
                  </a:lnTo>
                  <a:lnTo>
                    <a:pt x="2357" y="986"/>
                  </a:lnTo>
                  <a:lnTo>
                    <a:pt x="2357" y="985"/>
                  </a:lnTo>
                  <a:lnTo>
                    <a:pt x="2357" y="984"/>
                  </a:lnTo>
                  <a:lnTo>
                    <a:pt x="2357" y="984"/>
                  </a:lnTo>
                  <a:lnTo>
                    <a:pt x="2358" y="983"/>
                  </a:lnTo>
                  <a:lnTo>
                    <a:pt x="2358" y="983"/>
                  </a:lnTo>
                  <a:lnTo>
                    <a:pt x="2358" y="982"/>
                  </a:lnTo>
                  <a:lnTo>
                    <a:pt x="2358" y="981"/>
                  </a:lnTo>
                  <a:lnTo>
                    <a:pt x="2358" y="981"/>
                  </a:lnTo>
                  <a:lnTo>
                    <a:pt x="2359" y="980"/>
                  </a:lnTo>
                  <a:lnTo>
                    <a:pt x="2359" y="979"/>
                  </a:lnTo>
                  <a:lnTo>
                    <a:pt x="2359" y="979"/>
                  </a:lnTo>
                  <a:lnTo>
                    <a:pt x="2359" y="978"/>
                  </a:lnTo>
                  <a:lnTo>
                    <a:pt x="2359" y="978"/>
                  </a:lnTo>
                  <a:lnTo>
                    <a:pt x="2359" y="977"/>
                  </a:lnTo>
                  <a:lnTo>
                    <a:pt x="2359" y="976"/>
                  </a:lnTo>
                  <a:lnTo>
                    <a:pt x="2360" y="976"/>
                  </a:lnTo>
                  <a:lnTo>
                    <a:pt x="2360" y="975"/>
                  </a:lnTo>
                  <a:lnTo>
                    <a:pt x="2360" y="975"/>
                  </a:lnTo>
                  <a:lnTo>
                    <a:pt x="2360" y="974"/>
                  </a:lnTo>
                  <a:lnTo>
                    <a:pt x="2361" y="974"/>
                  </a:lnTo>
                  <a:lnTo>
                    <a:pt x="2361" y="973"/>
                  </a:lnTo>
                  <a:lnTo>
                    <a:pt x="2361" y="973"/>
                  </a:lnTo>
                  <a:lnTo>
                    <a:pt x="2361" y="972"/>
                  </a:lnTo>
                  <a:lnTo>
                    <a:pt x="2361" y="971"/>
                  </a:lnTo>
                  <a:lnTo>
                    <a:pt x="2361" y="971"/>
                  </a:lnTo>
                  <a:lnTo>
                    <a:pt x="2361" y="970"/>
                  </a:lnTo>
                  <a:lnTo>
                    <a:pt x="2362" y="970"/>
                  </a:lnTo>
                  <a:lnTo>
                    <a:pt x="2362" y="969"/>
                  </a:lnTo>
                  <a:lnTo>
                    <a:pt x="2362" y="969"/>
                  </a:lnTo>
                  <a:lnTo>
                    <a:pt x="2362" y="968"/>
                  </a:lnTo>
                  <a:lnTo>
                    <a:pt x="2362" y="968"/>
                  </a:lnTo>
                  <a:lnTo>
                    <a:pt x="2362" y="967"/>
                  </a:lnTo>
                  <a:lnTo>
                    <a:pt x="2362" y="966"/>
                  </a:lnTo>
                  <a:lnTo>
                    <a:pt x="2363" y="966"/>
                  </a:lnTo>
                  <a:lnTo>
                    <a:pt x="2363" y="965"/>
                  </a:lnTo>
                  <a:lnTo>
                    <a:pt x="2363" y="965"/>
                  </a:lnTo>
                  <a:lnTo>
                    <a:pt x="2363" y="964"/>
                  </a:lnTo>
                  <a:lnTo>
                    <a:pt x="2363" y="964"/>
                  </a:lnTo>
                  <a:lnTo>
                    <a:pt x="2364" y="963"/>
                  </a:lnTo>
                  <a:lnTo>
                    <a:pt x="2364" y="963"/>
                  </a:lnTo>
                  <a:lnTo>
                    <a:pt x="2364" y="962"/>
                  </a:lnTo>
                  <a:lnTo>
                    <a:pt x="2364" y="962"/>
                  </a:lnTo>
                  <a:lnTo>
                    <a:pt x="2364" y="961"/>
                  </a:lnTo>
                  <a:lnTo>
                    <a:pt x="2364" y="961"/>
                  </a:lnTo>
                  <a:lnTo>
                    <a:pt x="2364" y="960"/>
                  </a:lnTo>
                  <a:lnTo>
                    <a:pt x="2365" y="960"/>
                  </a:lnTo>
                  <a:lnTo>
                    <a:pt x="2365" y="959"/>
                  </a:lnTo>
                  <a:lnTo>
                    <a:pt x="2365" y="959"/>
                  </a:lnTo>
                  <a:lnTo>
                    <a:pt x="2365" y="958"/>
                  </a:lnTo>
                  <a:lnTo>
                    <a:pt x="2366" y="958"/>
                  </a:lnTo>
                  <a:lnTo>
                    <a:pt x="2366" y="957"/>
                  </a:lnTo>
                  <a:lnTo>
                    <a:pt x="2366" y="957"/>
                  </a:lnTo>
                  <a:lnTo>
                    <a:pt x="2366" y="956"/>
                  </a:lnTo>
                  <a:lnTo>
                    <a:pt x="2366" y="956"/>
                  </a:lnTo>
                  <a:lnTo>
                    <a:pt x="2366" y="955"/>
                  </a:lnTo>
                  <a:lnTo>
                    <a:pt x="2366" y="955"/>
                  </a:lnTo>
                  <a:lnTo>
                    <a:pt x="2367" y="955"/>
                  </a:lnTo>
                  <a:lnTo>
                    <a:pt x="2367" y="954"/>
                  </a:lnTo>
                  <a:lnTo>
                    <a:pt x="2367" y="953"/>
                  </a:lnTo>
                  <a:lnTo>
                    <a:pt x="2367" y="953"/>
                  </a:lnTo>
                  <a:lnTo>
                    <a:pt x="2367" y="953"/>
                  </a:lnTo>
                  <a:lnTo>
                    <a:pt x="2367" y="952"/>
                  </a:lnTo>
                  <a:lnTo>
                    <a:pt x="2367" y="952"/>
                  </a:lnTo>
                  <a:lnTo>
                    <a:pt x="2368" y="951"/>
                  </a:lnTo>
                  <a:lnTo>
                    <a:pt x="2368" y="951"/>
                  </a:lnTo>
                  <a:lnTo>
                    <a:pt x="2368" y="950"/>
                  </a:lnTo>
                  <a:lnTo>
                    <a:pt x="2368" y="950"/>
                  </a:lnTo>
                  <a:lnTo>
                    <a:pt x="2368" y="950"/>
                  </a:lnTo>
                  <a:lnTo>
                    <a:pt x="2369" y="949"/>
                  </a:lnTo>
                  <a:lnTo>
                    <a:pt x="2369" y="949"/>
                  </a:lnTo>
                  <a:lnTo>
                    <a:pt x="2369" y="948"/>
                  </a:lnTo>
                  <a:lnTo>
                    <a:pt x="2369" y="948"/>
                  </a:lnTo>
                  <a:lnTo>
                    <a:pt x="2369" y="948"/>
                  </a:lnTo>
                  <a:lnTo>
                    <a:pt x="2369" y="947"/>
                  </a:lnTo>
                  <a:lnTo>
                    <a:pt x="2369" y="947"/>
                  </a:lnTo>
                  <a:lnTo>
                    <a:pt x="2370" y="946"/>
                  </a:lnTo>
                  <a:lnTo>
                    <a:pt x="2370" y="946"/>
                  </a:lnTo>
                  <a:lnTo>
                    <a:pt x="2370" y="945"/>
                  </a:lnTo>
                  <a:lnTo>
                    <a:pt x="2370" y="945"/>
                  </a:lnTo>
                  <a:lnTo>
                    <a:pt x="2371" y="945"/>
                  </a:lnTo>
                  <a:lnTo>
                    <a:pt x="2371" y="945"/>
                  </a:lnTo>
                  <a:lnTo>
                    <a:pt x="2371" y="944"/>
                  </a:lnTo>
                  <a:lnTo>
                    <a:pt x="2371" y="944"/>
                  </a:lnTo>
                  <a:lnTo>
                    <a:pt x="2371" y="943"/>
                  </a:lnTo>
                  <a:lnTo>
                    <a:pt x="2371" y="943"/>
                  </a:lnTo>
                  <a:lnTo>
                    <a:pt x="2371" y="943"/>
                  </a:lnTo>
                  <a:lnTo>
                    <a:pt x="2372" y="942"/>
                  </a:lnTo>
                  <a:lnTo>
                    <a:pt x="2372" y="942"/>
                  </a:lnTo>
                  <a:lnTo>
                    <a:pt x="2372" y="942"/>
                  </a:lnTo>
                  <a:lnTo>
                    <a:pt x="2372" y="941"/>
                  </a:lnTo>
                  <a:lnTo>
                    <a:pt x="2372" y="941"/>
                  </a:lnTo>
                  <a:lnTo>
                    <a:pt x="2372" y="941"/>
                  </a:lnTo>
                  <a:lnTo>
                    <a:pt x="2372" y="940"/>
                  </a:lnTo>
                  <a:lnTo>
                    <a:pt x="2373" y="940"/>
                  </a:lnTo>
                  <a:lnTo>
                    <a:pt x="2373" y="940"/>
                  </a:lnTo>
                  <a:lnTo>
                    <a:pt x="2373" y="939"/>
                  </a:lnTo>
                  <a:lnTo>
                    <a:pt x="2373" y="939"/>
                  </a:lnTo>
                  <a:lnTo>
                    <a:pt x="2373" y="939"/>
                  </a:lnTo>
                  <a:lnTo>
                    <a:pt x="2374" y="938"/>
                  </a:lnTo>
                  <a:lnTo>
                    <a:pt x="2374" y="938"/>
                  </a:lnTo>
                  <a:lnTo>
                    <a:pt x="2374" y="938"/>
                  </a:lnTo>
                  <a:lnTo>
                    <a:pt x="2374" y="938"/>
                  </a:lnTo>
                  <a:lnTo>
                    <a:pt x="2374" y="937"/>
                  </a:lnTo>
                  <a:lnTo>
                    <a:pt x="2374" y="937"/>
                  </a:lnTo>
                  <a:lnTo>
                    <a:pt x="2374" y="937"/>
                  </a:lnTo>
                  <a:lnTo>
                    <a:pt x="2375" y="937"/>
                  </a:lnTo>
                  <a:lnTo>
                    <a:pt x="2375" y="936"/>
                  </a:lnTo>
                  <a:lnTo>
                    <a:pt x="2375" y="936"/>
                  </a:lnTo>
                  <a:lnTo>
                    <a:pt x="2375" y="936"/>
                  </a:lnTo>
                  <a:lnTo>
                    <a:pt x="2376" y="935"/>
                  </a:lnTo>
                  <a:lnTo>
                    <a:pt x="2376" y="935"/>
                  </a:lnTo>
                  <a:lnTo>
                    <a:pt x="2376" y="935"/>
                  </a:lnTo>
                  <a:lnTo>
                    <a:pt x="2376" y="935"/>
                  </a:lnTo>
                  <a:lnTo>
                    <a:pt x="2376" y="935"/>
                  </a:lnTo>
                  <a:lnTo>
                    <a:pt x="2376" y="934"/>
                  </a:lnTo>
                  <a:lnTo>
                    <a:pt x="2376" y="934"/>
                  </a:lnTo>
                  <a:lnTo>
                    <a:pt x="2377" y="934"/>
                  </a:lnTo>
                  <a:lnTo>
                    <a:pt x="2377" y="933"/>
                  </a:lnTo>
                  <a:lnTo>
                    <a:pt x="2377" y="933"/>
                  </a:lnTo>
                  <a:lnTo>
                    <a:pt x="2377" y="933"/>
                  </a:lnTo>
                  <a:lnTo>
                    <a:pt x="2377" y="933"/>
                  </a:lnTo>
                  <a:lnTo>
                    <a:pt x="2377" y="933"/>
                  </a:lnTo>
                  <a:lnTo>
                    <a:pt x="2377" y="933"/>
                  </a:lnTo>
                  <a:lnTo>
                    <a:pt x="2378" y="932"/>
                  </a:lnTo>
                  <a:lnTo>
                    <a:pt x="2378" y="932"/>
                  </a:lnTo>
                  <a:lnTo>
                    <a:pt x="2378" y="932"/>
                  </a:lnTo>
                  <a:lnTo>
                    <a:pt x="2378" y="932"/>
                  </a:lnTo>
                  <a:lnTo>
                    <a:pt x="2378" y="932"/>
                  </a:lnTo>
                  <a:lnTo>
                    <a:pt x="2379" y="932"/>
                  </a:lnTo>
                  <a:lnTo>
                    <a:pt x="2379" y="931"/>
                  </a:lnTo>
                  <a:lnTo>
                    <a:pt x="2379" y="931"/>
                  </a:lnTo>
                  <a:lnTo>
                    <a:pt x="2379" y="931"/>
                  </a:lnTo>
                  <a:lnTo>
                    <a:pt x="2379" y="931"/>
                  </a:lnTo>
                  <a:lnTo>
                    <a:pt x="2379" y="931"/>
                  </a:lnTo>
                  <a:lnTo>
                    <a:pt x="2380" y="930"/>
                  </a:lnTo>
                  <a:lnTo>
                    <a:pt x="2380" y="930"/>
                  </a:lnTo>
                  <a:lnTo>
                    <a:pt x="2380" y="930"/>
                  </a:lnTo>
                  <a:lnTo>
                    <a:pt x="2380" y="930"/>
                  </a:lnTo>
                  <a:lnTo>
                    <a:pt x="2380" y="930"/>
                  </a:lnTo>
                  <a:lnTo>
                    <a:pt x="2380" y="930"/>
                  </a:lnTo>
                  <a:lnTo>
                    <a:pt x="2380" y="930"/>
                  </a:lnTo>
                  <a:lnTo>
                    <a:pt x="2381" y="930"/>
                  </a:lnTo>
                  <a:lnTo>
                    <a:pt x="2381" y="930"/>
                  </a:lnTo>
                  <a:lnTo>
                    <a:pt x="2381" y="930"/>
                  </a:lnTo>
                  <a:lnTo>
                    <a:pt x="2381" y="929"/>
                  </a:lnTo>
                  <a:lnTo>
                    <a:pt x="2381" y="929"/>
                  </a:lnTo>
                  <a:lnTo>
                    <a:pt x="2382" y="929"/>
                  </a:lnTo>
                  <a:lnTo>
                    <a:pt x="2382" y="929"/>
                  </a:lnTo>
                  <a:lnTo>
                    <a:pt x="2382" y="929"/>
                  </a:lnTo>
                  <a:lnTo>
                    <a:pt x="2382" y="929"/>
                  </a:lnTo>
                  <a:lnTo>
                    <a:pt x="2382" y="929"/>
                  </a:lnTo>
                  <a:lnTo>
                    <a:pt x="2382" y="929"/>
                  </a:lnTo>
                  <a:lnTo>
                    <a:pt x="2382" y="929"/>
                  </a:lnTo>
                  <a:lnTo>
                    <a:pt x="2383" y="929"/>
                  </a:lnTo>
                  <a:lnTo>
                    <a:pt x="2383" y="928"/>
                  </a:lnTo>
                  <a:lnTo>
                    <a:pt x="2383" y="928"/>
                  </a:lnTo>
                  <a:lnTo>
                    <a:pt x="2383" y="928"/>
                  </a:lnTo>
                  <a:lnTo>
                    <a:pt x="2384" y="928"/>
                  </a:lnTo>
                  <a:lnTo>
                    <a:pt x="2384" y="928"/>
                  </a:lnTo>
                  <a:lnTo>
                    <a:pt x="2384" y="928"/>
                  </a:lnTo>
                  <a:lnTo>
                    <a:pt x="2384" y="928"/>
                  </a:lnTo>
                  <a:lnTo>
                    <a:pt x="2384" y="928"/>
                  </a:lnTo>
                  <a:lnTo>
                    <a:pt x="2384" y="928"/>
                  </a:lnTo>
                  <a:lnTo>
                    <a:pt x="2384" y="928"/>
                  </a:lnTo>
                  <a:lnTo>
                    <a:pt x="2385" y="928"/>
                  </a:lnTo>
                  <a:lnTo>
                    <a:pt x="2385" y="928"/>
                  </a:lnTo>
                  <a:lnTo>
                    <a:pt x="2385" y="928"/>
                  </a:lnTo>
                  <a:lnTo>
                    <a:pt x="2385" y="928"/>
                  </a:lnTo>
                  <a:lnTo>
                    <a:pt x="2385" y="928"/>
                  </a:lnTo>
                  <a:lnTo>
                    <a:pt x="2385" y="928"/>
                  </a:lnTo>
                  <a:lnTo>
                    <a:pt x="2385" y="928"/>
                  </a:lnTo>
                  <a:lnTo>
                    <a:pt x="2386" y="928"/>
                  </a:lnTo>
                  <a:lnTo>
                    <a:pt x="2386" y="928"/>
                  </a:lnTo>
                  <a:lnTo>
                    <a:pt x="2386" y="928"/>
                  </a:lnTo>
                  <a:lnTo>
                    <a:pt x="2386" y="928"/>
                  </a:lnTo>
                  <a:lnTo>
                    <a:pt x="2386" y="928"/>
                  </a:lnTo>
                  <a:lnTo>
                    <a:pt x="2387" y="928"/>
                  </a:lnTo>
                  <a:lnTo>
                    <a:pt x="2387" y="928"/>
                  </a:lnTo>
                  <a:lnTo>
                    <a:pt x="2387" y="928"/>
                  </a:lnTo>
                  <a:lnTo>
                    <a:pt x="2387" y="928"/>
                  </a:lnTo>
                  <a:lnTo>
                    <a:pt x="2387" y="928"/>
                  </a:lnTo>
                  <a:lnTo>
                    <a:pt x="2387" y="929"/>
                  </a:lnTo>
                  <a:lnTo>
                    <a:pt x="2387" y="929"/>
                  </a:lnTo>
                  <a:lnTo>
                    <a:pt x="2388" y="929"/>
                  </a:lnTo>
                  <a:lnTo>
                    <a:pt x="2388" y="929"/>
                  </a:lnTo>
                  <a:lnTo>
                    <a:pt x="2388" y="929"/>
                  </a:lnTo>
                  <a:lnTo>
                    <a:pt x="2388" y="929"/>
                  </a:lnTo>
                  <a:lnTo>
                    <a:pt x="2389" y="929"/>
                  </a:lnTo>
                  <a:lnTo>
                    <a:pt x="2389" y="929"/>
                  </a:lnTo>
                  <a:lnTo>
                    <a:pt x="2389" y="929"/>
                  </a:lnTo>
                  <a:lnTo>
                    <a:pt x="2389" y="929"/>
                  </a:lnTo>
                  <a:lnTo>
                    <a:pt x="2389" y="930"/>
                  </a:lnTo>
                  <a:lnTo>
                    <a:pt x="2389" y="930"/>
                  </a:lnTo>
                  <a:lnTo>
                    <a:pt x="2389" y="930"/>
                  </a:lnTo>
                  <a:lnTo>
                    <a:pt x="2390" y="930"/>
                  </a:lnTo>
                  <a:lnTo>
                    <a:pt x="2390" y="930"/>
                  </a:lnTo>
                  <a:lnTo>
                    <a:pt x="2390" y="930"/>
                  </a:lnTo>
                  <a:lnTo>
                    <a:pt x="2390" y="930"/>
                  </a:lnTo>
                  <a:lnTo>
                    <a:pt x="2390" y="930"/>
                  </a:lnTo>
                  <a:lnTo>
                    <a:pt x="2390" y="930"/>
                  </a:lnTo>
                  <a:lnTo>
                    <a:pt x="2390" y="930"/>
                  </a:lnTo>
                  <a:lnTo>
                    <a:pt x="2391" y="931"/>
                  </a:lnTo>
                  <a:lnTo>
                    <a:pt x="2391" y="931"/>
                  </a:lnTo>
                  <a:lnTo>
                    <a:pt x="2391" y="931"/>
                  </a:lnTo>
                  <a:lnTo>
                    <a:pt x="2391" y="931"/>
                  </a:lnTo>
                  <a:lnTo>
                    <a:pt x="2391" y="931"/>
                  </a:lnTo>
                  <a:lnTo>
                    <a:pt x="2392" y="932"/>
                  </a:lnTo>
                  <a:lnTo>
                    <a:pt x="2392" y="932"/>
                  </a:lnTo>
                  <a:lnTo>
                    <a:pt x="2392" y="932"/>
                  </a:lnTo>
                  <a:lnTo>
                    <a:pt x="2392" y="932"/>
                  </a:lnTo>
                  <a:lnTo>
                    <a:pt x="2392" y="932"/>
                  </a:lnTo>
                  <a:lnTo>
                    <a:pt x="2392" y="932"/>
                  </a:lnTo>
                  <a:lnTo>
                    <a:pt x="2392" y="932"/>
                  </a:lnTo>
                  <a:lnTo>
                    <a:pt x="2393" y="933"/>
                  </a:lnTo>
                  <a:lnTo>
                    <a:pt x="2393" y="933"/>
                  </a:lnTo>
                  <a:lnTo>
                    <a:pt x="2393" y="933"/>
                  </a:lnTo>
                  <a:lnTo>
                    <a:pt x="2393" y="933"/>
                  </a:lnTo>
                  <a:lnTo>
                    <a:pt x="2394" y="933"/>
                  </a:lnTo>
                  <a:lnTo>
                    <a:pt x="2394" y="933"/>
                  </a:lnTo>
                  <a:lnTo>
                    <a:pt x="2394" y="933"/>
                  </a:lnTo>
                  <a:lnTo>
                    <a:pt x="2394" y="934"/>
                  </a:lnTo>
                  <a:lnTo>
                    <a:pt x="2394" y="934"/>
                  </a:lnTo>
                  <a:lnTo>
                    <a:pt x="2394" y="934"/>
                  </a:lnTo>
                  <a:lnTo>
                    <a:pt x="2394" y="935"/>
                  </a:lnTo>
                  <a:lnTo>
                    <a:pt x="2395" y="935"/>
                  </a:lnTo>
                  <a:lnTo>
                    <a:pt x="2395" y="935"/>
                  </a:lnTo>
                  <a:lnTo>
                    <a:pt x="2395" y="935"/>
                  </a:lnTo>
                  <a:lnTo>
                    <a:pt x="2395" y="935"/>
                  </a:lnTo>
                  <a:lnTo>
                    <a:pt x="2395" y="935"/>
                  </a:lnTo>
                  <a:lnTo>
                    <a:pt x="2395" y="936"/>
                  </a:lnTo>
                  <a:lnTo>
                    <a:pt x="2395" y="936"/>
                  </a:lnTo>
                  <a:lnTo>
                    <a:pt x="2396" y="936"/>
                  </a:lnTo>
                  <a:lnTo>
                    <a:pt x="2396" y="937"/>
                  </a:lnTo>
                  <a:lnTo>
                    <a:pt x="2396" y="937"/>
                  </a:lnTo>
                  <a:lnTo>
                    <a:pt x="2396" y="937"/>
                  </a:lnTo>
                  <a:lnTo>
                    <a:pt x="2396" y="937"/>
                  </a:lnTo>
                  <a:lnTo>
                    <a:pt x="2397" y="937"/>
                  </a:lnTo>
                  <a:lnTo>
                    <a:pt x="2397" y="938"/>
                  </a:lnTo>
                  <a:lnTo>
                    <a:pt x="2397" y="938"/>
                  </a:lnTo>
                  <a:lnTo>
                    <a:pt x="2397" y="938"/>
                  </a:lnTo>
                  <a:lnTo>
                    <a:pt x="2397" y="938"/>
                  </a:lnTo>
                  <a:lnTo>
                    <a:pt x="2397" y="939"/>
                  </a:lnTo>
                  <a:lnTo>
                    <a:pt x="2397" y="939"/>
                  </a:lnTo>
                  <a:lnTo>
                    <a:pt x="2398" y="939"/>
                  </a:lnTo>
                  <a:lnTo>
                    <a:pt x="2398" y="940"/>
                  </a:lnTo>
                  <a:lnTo>
                    <a:pt x="2398" y="940"/>
                  </a:lnTo>
                  <a:lnTo>
                    <a:pt x="2398" y="940"/>
                  </a:lnTo>
                  <a:lnTo>
                    <a:pt x="2399" y="940"/>
                  </a:lnTo>
                  <a:lnTo>
                    <a:pt x="2399" y="941"/>
                  </a:lnTo>
                  <a:lnTo>
                    <a:pt x="2399" y="941"/>
                  </a:lnTo>
                  <a:lnTo>
                    <a:pt x="2399" y="941"/>
                  </a:lnTo>
                  <a:lnTo>
                    <a:pt x="2399" y="942"/>
                  </a:lnTo>
                  <a:lnTo>
                    <a:pt x="2399" y="942"/>
                  </a:lnTo>
                  <a:lnTo>
                    <a:pt x="2399" y="942"/>
                  </a:lnTo>
                  <a:lnTo>
                    <a:pt x="2400" y="942"/>
                  </a:lnTo>
                  <a:lnTo>
                    <a:pt x="2400" y="943"/>
                  </a:lnTo>
                  <a:lnTo>
                    <a:pt x="2400" y="943"/>
                  </a:lnTo>
                  <a:lnTo>
                    <a:pt x="2400" y="943"/>
                  </a:lnTo>
                  <a:lnTo>
                    <a:pt x="2400" y="943"/>
                  </a:lnTo>
                  <a:lnTo>
                    <a:pt x="2400" y="944"/>
                  </a:lnTo>
                  <a:lnTo>
                    <a:pt x="2400" y="944"/>
                  </a:lnTo>
                  <a:lnTo>
                    <a:pt x="2401" y="945"/>
                  </a:lnTo>
                  <a:lnTo>
                    <a:pt x="2401" y="945"/>
                  </a:lnTo>
                  <a:lnTo>
                    <a:pt x="2401" y="945"/>
                  </a:lnTo>
                  <a:lnTo>
                    <a:pt x="2401" y="945"/>
                  </a:lnTo>
                  <a:lnTo>
                    <a:pt x="2401" y="946"/>
                  </a:lnTo>
                  <a:lnTo>
                    <a:pt x="2402" y="946"/>
                  </a:lnTo>
                  <a:lnTo>
                    <a:pt x="2402" y="946"/>
                  </a:lnTo>
                  <a:lnTo>
                    <a:pt x="2402" y="947"/>
                  </a:lnTo>
                  <a:lnTo>
                    <a:pt x="2402" y="947"/>
                  </a:lnTo>
                  <a:lnTo>
                    <a:pt x="2402" y="948"/>
                  </a:lnTo>
                  <a:lnTo>
                    <a:pt x="2402" y="948"/>
                  </a:lnTo>
                  <a:lnTo>
                    <a:pt x="2402" y="948"/>
                  </a:lnTo>
                  <a:lnTo>
                    <a:pt x="2403" y="948"/>
                  </a:lnTo>
                  <a:lnTo>
                    <a:pt x="2403" y="949"/>
                  </a:lnTo>
                  <a:lnTo>
                    <a:pt x="2403" y="949"/>
                  </a:lnTo>
                  <a:lnTo>
                    <a:pt x="2403" y="950"/>
                  </a:lnTo>
                  <a:lnTo>
                    <a:pt x="2404" y="950"/>
                  </a:lnTo>
                  <a:lnTo>
                    <a:pt x="2404" y="950"/>
                  </a:lnTo>
                  <a:lnTo>
                    <a:pt x="2404" y="951"/>
                  </a:lnTo>
                  <a:lnTo>
                    <a:pt x="2404" y="951"/>
                  </a:lnTo>
                  <a:lnTo>
                    <a:pt x="2404" y="951"/>
                  </a:lnTo>
                  <a:lnTo>
                    <a:pt x="2404" y="951"/>
                  </a:lnTo>
                  <a:lnTo>
                    <a:pt x="2404" y="952"/>
                  </a:lnTo>
                  <a:lnTo>
                    <a:pt x="2405" y="952"/>
                  </a:lnTo>
                  <a:lnTo>
                    <a:pt x="2405" y="953"/>
                  </a:lnTo>
                  <a:lnTo>
                    <a:pt x="2405" y="953"/>
                  </a:lnTo>
                  <a:lnTo>
                    <a:pt x="2405" y="953"/>
                  </a:lnTo>
                  <a:lnTo>
                    <a:pt x="2405" y="954"/>
                  </a:lnTo>
                  <a:lnTo>
                    <a:pt x="2405" y="954"/>
                  </a:lnTo>
                  <a:lnTo>
                    <a:pt x="2405" y="955"/>
                  </a:lnTo>
                  <a:lnTo>
                    <a:pt x="2406" y="955"/>
                  </a:lnTo>
                  <a:lnTo>
                    <a:pt x="2406" y="955"/>
                  </a:lnTo>
                  <a:lnTo>
                    <a:pt x="2406" y="956"/>
                  </a:lnTo>
                  <a:lnTo>
                    <a:pt x="2406" y="956"/>
                  </a:lnTo>
                  <a:lnTo>
                    <a:pt x="2406" y="956"/>
                  </a:lnTo>
                  <a:lnTo>
                    <a:pt x="2407" y="957"/>
                  </a:lnTo>
                  <a:lnTo>
                    <a:pt x="2407" y="957"/>
                  </a:lnTo>
                  <a:lnTo>
                    <a:pt x="2407" y="958"/>
                  </a:lnTo>
                  <a:lnTo>
                    <a:pt x="2407" y="958"/>
                  </a:lnTo>
                  <a:lnTo>
                    <a:pt x="2407" y="958"/>
                  </a:lnTo>
                  <a:lnTo>
                    <a:pt x="2407" y="959"/>
                  </a:lnTo>
                  <a:lnTo>
                    <a:pt x="2408" y="959"/>
                  </a:lnTo>
                  <a:lnTo>
                    <a:pt x="2408" y="960"/>
                  </a:lnTo>
                  <a:lnTo>
                    <a:pt x="2408" y="960"/>
                  </a:lnTo>
                  <a:lnTo>
                    <a:pt x="2408" y="960"/>
                  </a:lnTo>
                  <a:lnTo>
                    <a:pt x="2408" y="961"/>
                  </a:lnTo>
                  <a:lnTo>
                    <a:pt x="2408" y="961"/>
                  </a:lnTo>
                  <a:lnTo>
                    <a:pt x="2408" y="961"/>
                  </a:lnTo>
                  <a:lnTo>
                    <a:pt x="2409" y="962"/>
                  </a:lnTo>
                  <a:lnTo>
                    <a:pt x="2409" y="962"/>
                  </a:lnTo>
                  <a:lnTo>
                    <a:pt x="2409" y="963"/>
                  </a:lnTo>
                  <a:lnTo>
                    <a:pt x="2409" y="963"/>
                  </a:lnTo>
                  <a:lnTo>
                    <a:pt x="2409" y="963"/>
                  </a:lnTo>
                  <a:lnTo>
                    <a:pt x="2410" y="964"/>
                  </a:lnTo>
                  <a:lnTo>
                    <a:pt x="2410" y="964"/>
                  </a:lnTo>
                  <a:lnTo>
                    <a:pt x="2410" y="965"/>
                  </a:lnTo>
                  <a:lnTo>
                    <a:pt x="2410" y="965"/>
                  </a:lnTo>
                  <a:lnTo>
                    <a:pt x="2410" y="965"/>
                  </a:lnTo>
                  <a:lnTo>
                    <a:pt x="2410" y="966"/>
                  </a:lnTo>
                  <a:lnTo>
                    <a:pt x="2410" y="966"/>
                  </a:lnTo>
                  <a:lnTo>
                    <a:pt x="2411" y="966"/>
                  </a:lnTo>
                  <a:lnTo>
                    <a:pt x="2411" y="967"/>
                  </a:lnTo>
                  <a:lnTo>
                    <a:pt x="2411" y="967"/>
                  </a:lnTo>
                  <a:lnTo>
                    <a:pt x="2411" y="968"/>
                  </a:lnTo>
                  <a:lnTo>
                    <a:pt x="2412" y="968"/>
                  </a:lnTo>
                  <a:lnTo>
                    <a:pt x="2412" y="968"/>
                  </a:lnTo>
                  <a:lnTo>
                    <a:pt x="2412" y="969"/>
                  </a:lnTo>
                  <a:lnTo>
                    <a:pt x="2412" y="969"/>
                  </a:lnTo>
                  <a:lnTo>
                    <a:pt x="2412" y="969"/>
                  </a:lnTo>
                  <a:lnTo>
                    <a:pt x="2412" y="970"/>
                  </a:lnTo>
                  <a:lnTo>
                    <a:pt x="2412" y="970"/>
                  </a:lnTo>
                  <a:lnTo>
                    <a:pt x="2413" y="971"/>
                  </a:lnTo>
                  <a:lnTo>
                    <a:pt x="2413" y="971"/>
                  </a:lnTo>
                  <a:lnTo>
                    <a:pt x="2413" y="972"/>
                  </a:lnTo>
                  <a:lnTo>
                    <a:pt x="2413" y="972"/>
                  </a:lnTo>
                  <a:lnTo>
                    <a:pt x="2413" y="973"/>
                  </a:lnTo>
                  <a:lnTo>
                    <a:pt x="2413" y="973"/>
                  </a:lnTo>
                  <a:lnTo>
                    <a:pt x="2413" y="973"/>
                  </a:lnTo>
                  <a:lnTo>
                    <a:pt x="2414" y="974"/>
                  </a:lnTo>
                  <a:lnTo>
                    <a:pt x="2414" y="974"/>
                  </a:lnTo>
                  <a:lnTo>
                    <a:pt x="2414" y="974"/>
                  </a:lnTo>
                  <a:lnTo>
                    <a:pt x="2414" y="975"/>
                  </a:lnTo>
                  <a:lnTo>
                    <a:pt x="2414" y="975"/>
                  </a:lnTo>
                  <a:lnTo>
                    <a:pt x="2415" y="976"/>
                  </a:lnTo>
                  <a:lnTo>
                    <a:pt x="2415" y="976"/>
                  </a:lnTo>
                  <a:lnTo>
                    <a:pt x="2415" y="976"/>
                  </a:lnTo>
                  <a:lnTo>
                    <a:pt x="2415" y="977"/>
                  </a:lnTo>
                  <a:lnTo>
                    <a:pt x="2415" y="977"/>
                  </a:lnTo>
                  <a:lnTo>
                    <a:pt x="2415" y="978"/>
                  </a:lnTo>
                  <a:lnTo>
                    <a:pt x="2415" y="978"/>
                  </a:lnTo>
                  <a:lnTo>
                    <a:pt x="2416" y="978"/>
                  </a:lnTo>
                  <a:lnTo>
                    <a:pt x="2416" y="979"/>
                  </a:lnTo>
                  <a:lnTo>
                    <a:pt x="2416" y="979"/>
                  </a:lnTo>
                  <a:lnTo>
                    <a:pt x="2416" y="980"/>
                  </a:lnTo>
                  <a:lnTo>
                    <a:pt x="2417" y="980"/>
                  </a:lnTo>
                  <a:lnTo>
                    <a:pt x="2417" y="981"/>
                  </a:lnTo>
                  <a:lnTo>
                    <a:pt x="2417" y="981"/>
                  </a:lnTo>
                  <a:lnTo>
                    <a:pt x="2417" y="981"/>
                  </a:lnTo>
                  <a:lnTo>
                    <a:pt x="2417" y="982"/>
                  </a:lnTo>
                  <a:lnTo>
                    <a:pt x="2417" y="982"/>
                  </a:lnTo>
                  <a:lnTo>
                    <a:pt x="2417" y="983"/>
                  </a:lnTo>
                  <a:lnTo>
                    <a:pt x="2418" y="983"/>
                  </a:lnTo>
                  <a:lnTo>
                    <a:pt x="2418" y="983"/>
                  </a:lnTo>
                  <a:lnTo>
                    <a:pt x="2418" y="984"/>
                  </a:lnTo>
                  <a:lnTo>
                    <a:pt x="2418" y="984"/>
                  </a:lnTo>
                  <a:lnTo>
                    <a:pt x="2418" y="984"/>
                  </a:lnTo>
                  <a:lnTo>
                    <a:pt x="2418" y="985"/>
                  </a:lnTo>
                  <a:lnTo>
                    <a:pt x="2418" y="985"/>
                  </a:lnTo>
                  <a:lnTo>
                    <a:pt x="2419" y="986"/>
                  </a:lnTo>
                  <a:lnTo>
                    <a:pt x="2419" y="986"/>
                  </a:lnTo>
                  <a:lnTo>
                    <a:pt x="2419" y="986"/>
                  </a:lnTo>
                  <a:lnTo>
                    <a:pt x="2419" y="987"/>
                  </a:lnTo>
                  <a:lnTo>
                    <a:pt x="2419" y="987"/>
                  </a:lnTo>
                  <a:lnTo>
                    <a:pt x="2420" y="988"/>
                  </a:lnTo>
                  <a:lnTo>
                    <a:pt x="2420" y="988"/>
                  </a:lnTo>
                  <a:lnTo>
                    <a:pt x="2420" y="988"/>
                  </a:lnTo>
                  <a:lnTo>
                    <a:pt x="2420" y="989"/>
                  </a:lnTo>
                  <a:lnTo>
                    <a:pt x="2420" y="989"/>
                  </a:lnTo>
                  <a:lnTo>
                    <a:pt x="2420" y="989"/>
                  </a:lnTo>
                  <a:lnTo>
                    <a:pt x="2420" y="990"/>
                  </a:lnTo>
                  <a:lnTo>
                    <a:pt x="2421" y="990"/>
                  </a:lnTo>
                  <a:lnTo>
                    <a:pt x="2421" y="991"/>
                  </a:lnTo>
                  <a:lnTo>
                    <a:pt x="2421" y="991"/>
                  </a:lnTo>
                  <a:lnTo>
                    <a:pt x="2421" y="991"/>
                  </a:lnTo>
                  <a:lnTo>
                    <a:pt x="2422" y="992"/>
                  </a:lnTo>
                  <a:lnTo>
                    <a:pt x="2422" y="992"/>
                  </a:lnTo>
                  <a:lnTo>
                    <a:pt x="2422" y="992"/>
                  </a:lnTo>
                  <a:lnTo>
                    <a:pt x="2422" y="993"/>
                  </a:lnTo>
                  <a:lnTo>
                    <a:pt x="2422" y="993"/>
                  </a:lnTo>
                  <a:lnTo>
                    <a:pt x="2422" y="994"/>
                  </a:lnTo>
                  <a:lnTo>
                    <a:pt x="2422" y="994"/>
                  </a:lnTo>
                  <a:lnTo>
                    <a:pt x="2423" y="994"/>
                  </a:lnTo>
                  <a:lnTo>
                    <a:pt x="2423" y="995"/>
                  </a:lnTo>
                  <a:lnTo>
                    <a:pt x="2423" y="995"/>
                  </a:lnTo>
                  <a:lnTo>
                    <a:pt x="2423" y="996"/>
                  </a:lnTo>
                  <a:lnTo>
                    <a:pt x="2423" y="996"/>
                  </a:lnTo>
                  <a:lnTo>
                    <a:pt x="2423" y="996"/>
                  </a:lnTo>
                  <a:lnTo>
                    <a:pt x="2423" y="996"/>
                  </a:lnTo>
                  <a:lnTo>
                    <a:pt x="2424" y="997"/>
                  </a:lnTo>
                  <a:lnTo>
                    <a:pt x="2424" y="997"/>
                  </a:lnTo>
                  <a:lnTo>
                    <a:pt x="2424" y="997"/>
                  </a:lnTo>
                  <a:lnTo>
                    <a:pt x="2424" y="998"/>
                  </a:lnTo>
                  <a:lnTo>
                    <a:pt x="2424" y="998"/>
                  </a:lnTo>
                  <a:lnTo>
                    <a:pt x="2425" y="999"/>
                  </a:lnTo>
                  <a:lnTo>
                    <a:pt x="2425" y="999"/>
                  </a:lnTo>
                  <a:lnTo>
                    <a:pt x="2425" y="999"/>
                  </a:lnTo>
                  <a:lnTo>
                    <a:pt x="2425" y="1000"/>
                  </a:lnTo>
                  <a:lnTo>
                    <a:pt x="2425" y="1000"/>
                  </a:lnTo>
                  <a:lnTo>
                    <a:pt x="2425" y="1000"/>
                  </a:lnTo>
                  <a:lnTo>
                    <a:pt x="2425" y="1001"/>
                  </a:lnTo>
                  <a:lnTo>
                    <a:pt x="2426" y="1001"/>
                  </a:lnTo>
                  <a:lnTo>
                    <a:pt x="2426" y="1001"/>
                  </a:lnTo>
                  <a:lnTo>
                    <a:pt x="2426" y="1002"/>
                  </a:lnTo>
                  <a:lnTo>
                    <a:pt x="2426" y="1002"/>
                  </a:lnTo>
                  <a:lnTo>
                    <a:pt x="2427" y="1002"/>
                  </a:lnTo>
                  <a:lnTo>
                    <a:pt x="2427" y="1003"/>
                  </a:lnTo>
                  <a:lnTo>
                    <a:pt x="2427" y="1003"/>
                  </a:lnTo>
                  <a:lnTo>
                    <a:pt x="2427" y="1003"/>
                  </a:lnTo>
                  <a:lnTo>
                    <a:pt x="2427" y="1004"/>
                  </a:lnTo>
                  <a:lnTo>
                    <a:pt x="2427" y="1004"/>
                  </a:lnTo>
                  <a:lnTo>
                    <a:pt x="2427" y="1004"/>
                  </a:lnTo>
                  <a:lnTo>
                    <a:pt x="2428" y="1005"/>
                  </a:lnTo>
                  <a:lnTo>
                    <a:pt x="2428" y="1005"/>
                  </a:lnTo>
                  <a:lnTo>
                    <a:pt x="2428" y="1005"/>
                  </a:lnTo>
                  <a:lnTo>
                    <a:pt x="2428" y="1006"/>
                  </a:lnTo>
                  <a:lnTo>
                    <a:pt x="2428" y="1006"/>
                  </a:lnTo>
                  <a:lnTo>
                    <a:pt x="2428" y="1006"/>
                  </a:lnTo>
                  <a:lnTo>
                    <a:pt x="2428" y="1006"/>
                  </a:lnTo>
                  <a:lnTo>
                    <a:pt x="2429" y="1007"/>
                  </a:lnTo>
                  <a:lnTo>
                    <a:pt x="2429" y="1007"/>
                  </a:lnTo>
                  <a:lnTo>
                    <a:pt x="2429" y="1007"/>
                  </a:lnTo>
                  <a:lnTo>
                    <a:pt x="2429" y="1008"/>
                  </a:lnTo>
                  <a:lnTo>
                    <a:pt x="2429" y="1008"/>
                  </a:lnTo>
                  <a:lnTo>
                    <a:pt x="2430" y="1008"/>
                  </a:lnTo>
                  <a:lnTo>
                    <a:pt x="2430" y="1009"/>
                  </a:lnTo>
                  <a:lnTo>
                    <a:pt x="2430" y="1009"/>
                  </a:lnTo>
                  <a:lnTo>
                    <a:pt x="2430" y="1009"/>
                  </a:lnTo>
                  <a:lnTo>
                    <a:pt x="2430" y="1009"/>
                  </a:lnTo>
                  <a:lnTo>
                    <a:pt x="2430" y="1010"/>
                  </a:lnTo>
                  <a:lnTo>
                    <a:pt x="2430" y="1010"/>
                  </a:lnTo>
                  <a:lnTo>
                    <a:pt x="2431" y="1010"/>
                  </a:lnTo>
                  <a:lnTo>
                    <a:pt x="2431" y="1011"/>
                  </a:lnTo>
                  <a:lnTo>
                    <a:pt x="2431" y="1011"/>
                  </a:lnTo>
                  <a:lnTo>
                    <a:pt x="2431" y="1011"/>
                  </a:lnTo>
                  <a:lnTo>
                    <a:pt x="2432" y="1011"/>
                  </a:lnTo>
                  <a:lnTo>
                    <a:pt x="2432" y="1012"/>
                  </a:lnTo>
                  <a:lnTo>
                    <a:pt x="2432" y="1012"/>
                  </a:lnTo>
                  <a:lnTo>
                    <a:pt x="2432" y="1012"/>
                  </a:lnTo>
                  <a:lnTo>
                    <a:pt x="2432" y="1012"/>
                  </a:lnTo>
                  <a:lnTo>
                    <a:pt x="2432" y="1013"/>
                  </a:lnTo>
                  <a:lnTo>
                    <a:pt x="2432" y="1013"/>
                  </a:lnTo>
                  <a:lnTo>
                    <a:pt x="2433" y="1013"/>
                  </a:lnTo>
                  <a:lnTo>
                    <a:pt x="2433" y="1014"/>
                  </a:lnTo>
                  <a:lnTo>
                    <a:pt x="2433" y="1014"/>
                  </a:lnTo>
                  <a:lnTo>
                    <a:pt x="2433" y="1014"/>
                  </a:lnTo>
                  <a:lnTo>
                    <a:pt x="2433" y="1014"/>
                  </a:lnTo>
                  <a:lnTo>
                    <a:pt x="2433" y="1014"/>
                  </a:lnTo>
                  <a:lnTo>
                    <a:pt x="2433" y="1015"/>
                  </a:lnTo>
                  <a:lnTo>
                    <a:pt x="2434" y="1015"/>
                  </a:lnTo>
                  <a:lnTo>
                    <a:pt x="2434" y="1015"/>
                  </a:lnTo>
                  <a:lnTo>
                    <a:pt x="2434" y="1015"/>
                  </a:lnTo>
                  <a:lnTo>
                    <a:pt x="2434" y="1015"/>
                  </a:lnTo>
                  <a:lnTo>
                    <a:pt x="2434" y="1016"/>
                  </a:lnTo>
                  <a:lnTo>
                    <a:pt x="2435" y="1016"/>
                  </a:lnTo>
                  <a:lnTo>
                    <a:pt x="2435" y="1016"/>
                  </a:lnTo>
                  <a:lnTo>
                    <a:pt x="2435" y="1017"/>
                  </a:lnTo>
                  <a:lnTo>
                    <a:pt x="2435" y="1017"/>
                  </a:lnTo>
                  <a:lnTo>
                    <a:pt x="2435" y="1017"/>
                  </a:lnTo>
                  <a:lnTo>
                    <a:pt x="2435" y="1017"/>
                  </a:lnTo>
                  <a:lnTo>
                    <a:pt x="2435" y="1017"/>
                  </a:lnTo>
                  <a:lnTo>
                    <a:pt x="2436" y="1018"/>
                  </a:lnTo>
                  <a:lnTo>
                    <a:pt x="2436" y="1018"/>
                  </a:lnTo>
                  <a:lnTo>
                    <a:pt x="2436" y="1018"/>
                  </a:lnTo>
                  <a:lnTo>
                    <a:pt x="2436" y="1018"/>
                  </a:lnTo>
                  <a:lnTo>
                    <a:pt x="2436" y="1019"/>
                  </a:lnTo>
                  <a:lnTo>
                    <a:pt x="2436" y="1019"/>
                  </a:lnTo>
                  <a:lnTo>
                    <a:pt x="2437" y="1019"/>
                  </a:lnTo>
                  <a:lnTo>
                    <a:pt x="2437" y="1019"/>
                  </a:lnTo>
                  <a:lnTo>
                    <a:pt x="2437" y="1019"/>
                  </a:lnTo>
                  <a:lnTo>
                    <a:pt x="2437" y="1019"/>
                  </a:lnTo>
                  <a:lnTo>
                    <a:pt x="2437" y="1020"/>
                  </a:lnTo>
                  <a:lnTo>
                    <a:pt x="2438" y="1020"/>
                  </a:lnTo>
                  <a:lnTo>
                    <a:pt x="2438" y="1020"/>
                  </a:lnTo>
                  <a:lnTo>
                    <a:pt x="2438" y="1020"/>
                  </a:lnTo>
                  <a:lnTo>
                    <a:pt x="2438" y="1020"/>
                  </a:lnTo>
                  <a:lnTo>
                    <a:pt x="2438" y="1020"/>
                  </a:lnTo>
                  <a:lnTo>
                    <a:pt x="2438" y="1021"/>
                  </a:lnTo>
                  <a:lnTo>
                    <a:pt x="2438" y="1021"/>
                  </a:lnTo>
                  <a:lnTo>
                    <a:pt x="2439" y="1021"/>
                  </a:lnTo>
                  <a:lnTo>
                    <a:pt x="2439" y="1021"/>
                  </a:lnTo>
                  <a:lnTo>
                    <a:pt x="2439" y="1021"/>
                  </a:lnTo>
                  <a:lnTo>
                    <a:pt x="2439" y="1022"/>
                  </a:lnTo>
                  <a:lnTo>
                    <a:pt x="2439" y="1022"/>
                  </a:lnTo>
                  <a:lnTo>
                    <a:pt x="2440" y="1022"/>
                  </a:lnTo>
                  <a:lnTo>
                    <a:pt x="2440" y="1022"/>
                  </a:lnTo>
                  <a:lnTo>
                    <a:pt x="2440" y="1022"/>
                  </a:lnTo>
                  <a:lnTo>
                    <a:pt x="2440" y="1022"/>
                  </a:lnTo>
                  <a:lnTo>
                    <a:pt x="2440" y="1022"/>
                  </a:lnTo>
                  <a:lnTo>
                    <a:pt x="2440" y="1022"/>
                  </a:lnTo>
                  <a:lnTo>
                    <a:pt x="2441" y="1023"/>
                  </a:lnTo>
                  <a:lnTo>
                    <a:pt x="2441" y="1023"/>
                  </a:lnTo>
                  <a:lnTo>
                    <a:pt x="2441" y="1023"/>
                  </a:lnTo>
                  <a:lnTo>
                    <a:pt x="2441" y="1023"/>
                  </a:lnTo>
                  <a:lnTo>
                    <a:pt x="2441" y="1023"/>
                  </a:lnTo>
                  <a:lnTo>
                    <a:pt x="2441" y="1023"/>
                  </a:lnTo>
                  <a:lnTo>
                    <a:pt x="2441" y="1024"/>
                  </a:lnTo>
                  <a:lnTo>
                    <a:pt x="2442" y="1024"/>
                  </a:lnTo>
                  <a:lnTo>
                    <a:pt x="2442" y="1024"/>
                  </a:lnTo>
                  <a:lnTo>
                    <a:pt x="2442" y="1024"/>
                  </a:lnTo>
                  <a:lnTo>
                    <a:pt x="2442" y="1024"/>
                  </a:lnTo>
                  <a:lnTo>
                    <a:pt x="2442" y="1024"/>
                  </a:lnTo>
                  <a:lnTo>
                    <a:pt x="2443" y="1024"/>
                  </a:lnTo>
                  <a:lnTo>
                    <a:pt x="2443" y="1024"/>
                  </a:lnTo>
                  <a:lnTo>
                    <a:pt x="2443" y="1024"/>
                  </a:lnTo>
                  <a:lnTo>
                    <a:pt x="2443" y="1024"/>
                  </a:lnTo>
                  <a:lnTo>
                    <a:pt x="2443" y="1025"/>
                  </a:lnTo>
                  <a:lnTo>
                    <a:pt x="2443" y="1025"/>
                  </a:lnTo>
                  <a:lnTo>
                    <a:pt x="2443" y="1025"/>
                  </a:lnTo>
                  <a:lnTo>
                    <a:pt x="2444" y="1025"/>
                  </a:lnTo>
                  <a:lnTo>
                    <a:pt x="2444" y="1025"/>
                  </a:lnTo>
                  <a:lnTo>
                    <a:pt x="2444" y="1025"/>
                  </a:lnTo>
                  <a:lnTo>
                    <a:pt x="2444" y="1025"/>
                  </a:lnTo>
                  <a:lnTo>
                    <a:pt x="2445" y="1025"/>
                  </a:lnTo>
                  <a:lnTo>
                    <a:pt x="2445" y="1025"/>
                  </a:lnTo>
                  <a:lnTo>
                    <a:pt x="2445" y="1025"/>
                  </a:lnTo>
                  <a:lnTo>
                    <a:pt x="2445" y="1025"/>
                  </a:lnTo>
                  <a:lnTo>
                    <a:pt x="2445" y="1025"/>
                  </a:lnTo>
                  <a:lnTo>
                    <a:pt x="2445" y="1025"/>
                  </a:lnTo>
                  <a:lnTo>
                    <a:pt x="2445" y="1025"/>
                  </a:lnTo>
                  <a:lnTo>
                    <a:pt x="2446" y="1026"/>
                  </a:lnTo>
                  <a:lnTo>
                    <a:pt x="2446" y="1026"/>
                  </a:lnTo>
                  <a:lnTo>
                    <a:pt x="2446" y="1026"/>
                  </a:lnTo>
                  <a:lnTo>
                    <a:pt x="2446" y="1026"/>
                  </a:lnTo>
                  <a:lnTo>
                    <a:pt x="2446" y="1026"/>
                  </a:lnTo>
                  <a:lnTo>
                    <a:pt x="2446" y="1026"/>
                  </a:lnTo>
                  <a:lnTo>
                    <a:pt x="2446" y="1026"/>
                  </a:lnTo>
                  <a:lnTo>
                    <a:pt x="2447" y="1026"/>
                  </a:lnTo>
                  <a:lnTo>
                    <a:pt x="2447" y="1026"/>
                  </a:lnTo>
                  <a:lnTo>
                    <a:pt x="2447" y="1026"/>
                  </a:lnTo>
                  <a:lnTo>
                    <a:pt x="2447" y="1026"/>
                  </a:lnTo>
                  <a:lnTo>
                    <a:pt x="2447" y="1026"/>
                  </a:lnTo>
                  <a:lnTo>
                    <a:pt x="2448" y="1026"/>
                  </a:lnTo>
                  <a:lnTo>
                    <a:pt x="2448" y="1026"/>
                  </a:lnTo>
                  <a:lnTo>
                    <a:pt x="2448" y="1026"/>
                  </a:lnTo>
                  <a:lnTo>
                    <a:pt x="2448" y="1026"/>
                  </a:lnTo>
                  <a:lnTo>
                    <a:pt x="2448" y="1026"/>
                  </a:lnTo>
                  <a:lnTo>
                    <a:pt x="2448" y="1026"/>
                  </a:lnTo>
                  <a:lnTo>
                    <a:pt x="2448" y="1027"/>
                  </a:lnTo>
                  <a:lnTo>
                    <a:pt x="2449" y="1027"/>
                  </a:lnTo>
                  <a:lnTo>
                    <a:pt x="2449" y="1027"/>
                  </a:lnTo>
                  <a:lnTo>
                    <a:pt x="2449" y="1027"/>
                  </a:lnTo>
                  <a:lnTo>
                    <a:pt x="2449" y="1027"/>
                  </a:lnTo>
                  <a:lnTo>
                    <a:pt x="2450" y="1027"/>
                  </a:lnTo>
                  <a:lnTo>
                    <a:pt x="2450" y="1027"/>
                  </a:lnTo>
                  <a:lnTo>
                    <a:pt x="2450" y="1027"/>
                  </a:lnTo>
                  <a:lnTo>
                    <a:pt x="2450" y="1027"/>
                  </a:lnTo>
                  <a:lnTo>
                    <a:pt x="2450" y="1027"/>
                  </a:lnTo>
                  <a:lnTo>
                    <a:pt x="2450" y="1027"/>
                  </a:lnTo>
                  <a:lnTo>
                    <a:pt x="2450" y="1027"/>
                  </a:lnTo>
                  <a:lnTo>
                    <a:pt x="2451" y="1027"/>
                  </a:lnTo>
                  <a:lnTo>
                    <a:pt x="2451" y="1027"/>
                  </a:lnTo>
                  <a:lnTo>
                    <a:pt x="2451" y="1027"/>
                  </a:lnTo>
                  <a:lnTo>
                    <a:pt x="2451" y="1027"/>
                  </a:lnTo>
                  <a:lnTo>
                    <a:pt x="2451" y="1027"/>
                  </a:lnTo>
                  <a:lnTo>
                    <a:pt x="2451" y="1027"/>
                  </a:lnTo>
                  <a:lnTo>
                    <a:pt x="2451" y="1027"/>
                  </a:lnTo>
                  <a:lnTo>
                    <a:pt x="2452" y="1026"/>
                  </a:lnTo>
                  <a:lnTo>
                    <a:pt x="2452" y="1026"/>
                  </a:lnTo>
                  <a:lnTo>
                    <a:pt x="2452" y="1026"/>
                  </a:lnTo>
                  <a:lnTo>
                    <a:pt x="2452" y="1026"/>
                  </a:lnTo>
                  <a:lnTo>
                    <a:pt x="2452" y="1026"/>
                  </a:lnTo>
                  <a:lnTo>
                    <a:pt x="2453" y="1026"/>
                  </a:lnTo>
                  <a:lnTo>
                    <a:pt x="2453" y="1026"/>
                  </a:lnTo>
                  <a:lnTo>
                    <a:pt x="2453" y="1026"/>
                  </a:lnTo>
                  <a:lnTo>
                    <a:pt x="2453" y="1026"/>
                  </a:lnTo>
                  <a:lnTo>
                    <a:pt x="2453" y="1026"/>
                  </a:lnTo>
                  <a:lnTo>
                    <a:pt x="2453" y="1026"/>
                  </a:lnTo>
                  <a:lnTo>
                    <a:pt x="2453" y="1026"/>
                  </a:lnTo>
                  <a:lnTo>
                    <a:pt x="2454" y="1026"/>
                  </a:lnTo>
                  <a:lnTo>
                    <a:pt x="2454" y="1026"/>
                  </a:lnTo>
                  <a:lnTo>
                    <a:pt x="2454" y="1026"/>
                  </a:lnTo>
                  <a:lnTo>
                    <a:pt x="2454" y="1026"/>
                  </a:lnTo>
                  <a:lnTo>
                    <a:pt x="2455" y="1026"/>
                  </a:lnTo>
                  <a:lnTo>
                    <a:pt x="2455" y="1026"/>
                  </a:lnTo>
                  <a:lnTo>
                    <a:pt x="2455" y="1026"/>
                  </a:lnTo>
                  <a:lnTo>
                    <a:pt x="2455" y="1025"/>
                  </a:lnTo>
                  <a:lnTo>
                    <a:pt x="2455" y="1025"/>
                  </a:lnTo>
                  <a:lnTo>
                    <a:pt x="2455" y="1025"/>
                  </a:lnTo>
                  <a:lnTo>
                    <a:pt x="2455" y="1025"/>
                  </a:lnTo>
                  <a:lnTo>
                    <a:pt x="2456" y="1025"/>
                  </a:lnTo>
                  <a:lnTo>
                    <a:pt x="2456" y="1025"/>
                  </a:lnTo>
                  <a:lnTo>
                    <a:pt x="2456" y="1025"/>
                  </a:lnTo>
                  <a:lnTo>
                    <a:pt x="2456" y="1025"/>
                  </a:lnTo>
                  <a:lnTo>
                    <a:pt x="2456" y="1025"/>
                  </a:lnTo>
                  <a:lnTo>
                    <a:pt x="2456" y="1025"/>
                  </a:lnTo>
                  <a:lnTo>
                    <a:pt x="2456" y="1025"/>
                  </a:lnTo>
                  <a:lnTo>
                    <a:pt x="2457" y="1025"/>
                  </a:lnTo>
                  <a:lnTo>
                    <a:pt x="2457" y="1025"/>
                  </a:lnTo>
                  <a:lnTo>
                    <a:pt x="2457" y="1025"/>
                  </a:lnTo>
                  <a:lnTo>
                    <a:pt x="2457" y="1025"/>
                  </a:lnTo>
                  <a:lnTo>
                    <a:pt x="2457" y="1024"/>
                  </a:lnTo>
                  <a:lnTo>
                    <a:pt x="2458" y="1024"/>
                  </a:lnTo>
                  <a:lnTo>
                    <a:pt x="2458" y="1024"/>
                  </a:lnTo>
                  <a:lnTo>
                    <a:pt x="2458" y="1024"/>
                  </a:lnTo>
                  <a:lnTo>
                    <a:pt x="2458" y="1024"/>
                  </a:lnTo>
                  <a:lnTo>
                    <a:pt x="2458" y="1024"/>
                  </a:lnTo>
                  <a:lnTo>
                    <a:pt x="2458" y="1024"/>
                  </a:lnTo>
                  <a:lnTo>
                    <a:pt x="2458" y="1024"/>
                  </a:lnTo>
                  <a:lnTo>
                    <a:pt x="2459" y="1024"/>
                  </a:lnTo>
                  <a:lnTo>
                    <a:pt x="2459" y="1024"/>
                  </a:lnTo>
                  <a:lnTo>
                    <a:pt x="2459" y="1024"/>
                  </a:lnTo>
                  <a:lnTo>
                    <a:pt x="2459" y="1024"/>
                  </a:lnTo>
                  <a:lnTo>
                    <a:pt x="2460" y="1023"/>
                  </a:lnTo>
                  <a:lnTo>
                    <a:pt x="2460" y="1023"/>
                  </a:lnTo>
                  <a:lnTo>
                    <a:pt x="2460" y="1023"/>
                  </a:lnTo>
                  <a:lnTo>
                    <a:pt x="2460" y="1023"/>
                  </a:lnTo>
                  <a:lnTo>
                    <a:pt x="2460" y="1023"/>
                  </a:lnTo>
                  <a:lnTo>
                    <a:pt x="2460" y="1023"/>
                  </a:lnTo>
                  <a:lnTo>
                    <a:pt x="2460" y="1023"/>
                  </a:lnTo>
                  <a:lnTo>
                    <a:pt x="2461" y="1022"/>
                  </a:lnTo>
                  <a:lnTo>
                    <a:pt x="2461" y="1022"/>
                  </a:lnTo>
                  <a:lnTo>
                    <a:pt x="2461" y="1022"/>
                  </a:lnTo>
                  <a:lnTo>
                    <a:pt x="2461" y="1022"/>
                  </a:lnTo>
                  <a:lnTo>
                    <a:pt x="2461" y="1022"/>
                  </a:lnTo>
                  <a:lnTo>
                    <a:pt x="2461" y="1022"/>
                  </a:lnTo>
                  <a:lnTo>
                    <a:pt x="2461" y="1022"/>
                  </a:lnTo>
                  <a:lnTo>
                    <a:pt x="2462" y="1022"/>
                  </a:lnTo>
                  <a:lnTo>
                    <a:pt x="2462" y="1022"/>
                  </a:lnTo>
                  <a:lnTo>
                    <a:pt x="2462" y="1021"/>
                  </a:lnTo>
                  <a:lnTo>
                    <a:pt x="2462" y="1021"/>
                  </a:lnTo>
                  <a:lnTo>
                    <a:pt x="2462" y="1021"/>
                  </a:lnTo>
                  <a:lnTo>
                    <a:pt x="2463" y="1021"/>
                  </a:lnTo>
                  <a:lnTo>
                    <a:pt x="2463" y="1021"/>
                  </a:lnTo>
                  <a:lnTo>
                    <a:pt x="2463" y="1021"/>
                  </a:lnTo>
                  <a:lnTo>
                    <a:pt x="2463" y="1020"/>
                  </a:lnTo>
                  <a:lnTo>
                    <a:pt x="2463" y="1020"/>
                  </a:lnTo>
                  <a:lnTo>
                    <a:pt x="2463" y="1020"/>
                  </a:lnTo>
                  <a:lnTo>
                    <a:pt x="2463" y="1020"/>
                  </a:lnTo>
                  <a:lnTo>
                    <a:pt x="2464" y="1020"/>
                  </a:lnTo>
                  <a:lnTo>
                    <a:pt x="2464" y="1020"/>
                  </a:lnTo>
                  <a:lnTo>
                    <a:pt x="2464" y="1020"/>
                  </a:lnTo>
                  <a:lnTo>
                    <a:pt x="2464" y="1020"/>
                  </a:lnTo>
                  <a:lnTo>
                    <a:pt x="2464" y="1020"/>
                  </a:lnTo>
                  <a:lnTo>
                    <a:pt x="2464" y="1019"/>
                  </a:lnTo>
                  <a:lnTo>
                    <a:pt x="2465" y="1019"/>
                  </a:lnTo>
                  <a:lnTo>
                    <a:pt x="2465" y="1019"/>
                  </a:lnTo>
                  <a:lnTo>
                    <a:pt x="2465" y="1019"/>
                  </a:lnTo>
                  <a:lnTo>
                    <a:pt x="2465" y="1019"/>
                  </a:lnTo>
                  <a:lnTo>
                    <a:pt x="2465" y="1019"/>
                  </a:lnTo>
                  <a:lnTo>
                    <a:pt x="2466" y="1019"/>
                  </a:lnTo>
                  <a:lnTo>
                    <a:pt x="2466" y="1018"/>
                  </a:lnTo>
                  <a:lnTo>
                    <a:pt x="2466" y="1018"/>
                  </a:lnTo>
                  <a:lnTo>
                    <a:pt x="2466" y="1018"/>
                  </a:lnTo>
                  <a:lnTo>
                    <a:pt x="2466" y="1018"/>
                  </a:lnTo>
                  <a:lnTo>
                    <a:pt x="2466" y="1018"/>
                  </a:lnTo>
                  <a:lnTo>
                    <a:pt x="2466" y="1017"/>
                  </a:lnTo>
                  <a:lnTo>
                    <a:pt x="2467" y="1017"/>
                  </a:lnTo>
                  <a:lnTo>
                    <a:pt x="2467" y="1017"/>
                  </a:lnTo>
                  <a:lnTo>
                    <a:pt x="2467" y="1017"/>
                  </a:lnTo>
                  <a:lnTo>
                    <a:pt x="2467" y="1017"/>
                  </a:lnTo>
                  <a:lnTo>
                    <a:pt x="2467" y="1017"/>
                  </a:lnTo>
                  <a:lnTo>
                    <a:pt x="2468" y="1017"/>
                  </a:lnTo>
                  <a:lnTo>
                    <a:pt x="2468" y="1017"/>
                  </a:lnTo>
                  <a:lnTo>
                    <a:pt x="2468" y="1016"/>
                  </a:lnTo>
                  <a:lnTo>
                    <a:pt x="2468" y="1016"/>
                  </a:lnTo>
                  <a:lnTo>
                    <a:pt x="2468" y="1016"/>
                  </a:lnTo>
                  <a:lnTo>
                    <a:pt x="2468" y="1016"/>
                  </a:lnTo>
                  <a:lnTo>
                    <a:pt x="2469" y="1015"/>
                  </a:lnTo>
                  <a:lnTo>
                    <a:pt x="2469" y="1015"/>
                  </a:lnTo>
                  <a:lnTo>
                    <a:pt x="2469" y="1015"/>
                  </a:lnTo>
                  <a:lnTo>
                    <a:pt x="2469" y="1015"/>
                  </a:lnTo>
                  <a:lnTo>
                    <a:pt x="2469" y="1015"/>
                  </a:lnTo>
                  <a:lnTo>
                    <a:pt x="2469" y="1015"/>
                  </a:lnTo>
                  <a:lnTo>
                    <a:pt x="2469" y="1015"/>
                  </a:lnTo>
                  <a:lnTo>
                    <a:pt x="2470" y="1014"/>
                  </a:lnTo>
                  <a:lnTo>
                    <a:pt x="2470" y="1014"/>
                  </a:lnTo>
                  <a:lnTo>
                    <a:pt x="2470" y="1014"/>
                  </a:lnTo>
                  <a:lnTo>
                    <a:pt x="2470" y="1014"/>
                  </a:lnTo>
                  <a:lnTo>
                    <a:pt x="2470" y="1014"/>
                  </a:lnTo>
                  <a:lnTo>
                    <a:pt x="2471" y="1014"/>
                  </a:lnTo>
                  <a:lnTo>
                    <a:pt x="2471" y="1014"/>
                  </a:lnTo>
                  <a:lnTo>
                    <a:pt x="2471" y="1013"/>
                  </a:lnTo>
                  <a:lnTo>
                    <a:pt x="2471" y="1013"/>
                  </a:lnTo>
                  <a:lnTo>
                    <a:pt x="2471" y="1013"/>
                  </a:lnTo>
                  <a:lnTo>
                    <a:pt x="2471" y="1013"/>
                  </a:lnTo>
                  <a:lnTo>
                    <a:pt x="2471" y="1013"/>
                  </a:lnTo>
                  <a:lnTo>
                    <a:pt x="2472" y="1012"/>
                  </a:lnTo>
                  <a:lnTo>
                    <a:pt x="2472" y="1012"/>
                  </a:lnTo>
                  <a:lnTo>
                    <a:pt x="2472" y="1012"/>
                  </a:lnTo>
                  <a:lnTo>
                    <a:pt x="2472" y="1012"/>
                  </a:lnTo>
                  <a:lnTo>
                    <a:pt x="2472" y="1012"/>
                  </a:lnTo>
                  <a:lnTo>
                    <a:pt x="2473" y="1012"/>
                  </a:lnTo>
                  <a:lnTo>
                    <a:pt x="2473" y="1011"/>
                  </a:lnTo>
                  <a:lnTo>
                    <a:pt x="2473" y="1011"/>
                  </a:lnTo>
                  <a:lnTo>
                    <a:pt x="2473" y="1011"/>
                  </a:lnTo>
                  <a:lnTo>
                    <a:pt x="2473" y="1011"/>
                  </a:lnTo>
                  <a:lnTo>
                    <a:pt x="2473" y="1011"/>
                  </a:lnTo>
                  <a:lnTo>
                    <a:pt x="2474" y="1011"/>
                  </a:lnTo>
                  <a:lnTo>
                    <a:pt x="2474" y="1011"/>
                  </a:lnTo>
                  <a:lnTo>
                    <a:pt x="2474" y="1010"/>
                  </a:lnTo>
                  <a:lnTo>
                    <a:pt x="2474" y="1010"/>
                  </a:lnTo>
                  <a:lnTo>
                    <a:pt x="2474" y="1010"/>
                  </a:lnTo>
                  <a:lnTo>
                    <a:pt x="2474" y="1010"/>
                  </a:lnTo>
                  <a:lnTo>
                    <a:pt x="2474" y="1009"/>
                  </a:lnTo>
                  <a:lnTo>
                    <a:pt x="2475" y="1009"/>
                  </a:lnTo>
                  <a:lnTo>
                    <a:pt x="2475" y="1009"/>
                  </a:lnTo>
                  <a:lnTo>
                    <a:pt x="2475" y="1009"/>
                  </a:lnTo>
                  <a:lnTo>
                    <a:pt x="2475" y="1009"/>
                  </a:lnTo>
                  <a:lnTo>
                    <a:pt x="2475" y="1009"/>
                  </a:lnTo>
                  <a:lnTo>
                    <a:pt x="2476" y="1009"/>
                  </a:lnTo>
                  <a:lnTo>
                    <a:pt x="2476" y="1008"/>
                  </a:lnTo>
                  <a:lnTo>
                    <a:pt x="2476" y="1008"/>
                  </a:lnTo>
                  <a:lnTo>
                    <a:pt x="2476" y="1008"/>
                  </a:lnTo>
                  <a:lnTo>
                    <a:pt x="2476" y="1008"/>
                  </a:lnTo>
                  <a:lnTo>
                    <a:pt x="2476" y="1008"/>
                  </a:lnTo>
                  <a:lnTo>
                    <a:pt x="2476" y="1007"/>
                  </a:lnTo>
                  <a:lnTo>
                    <a:pt x="2477" y="1007"/>
                  </a:lnTo>
                  <a:lnTo>
                    <a:pt x="2477" y="1007"/>
                  </a:lnTo>
                  <a:lnTo>
                    <a:pt x="2477" y="1007"/>
                  </a:lnTo>
                  <a:lnTo>
                    <a:pt x="2477" y="1007"/>
                  </a:lnTo>
                  <a:lnTo>
                    <a:pt x="2478" y="1007"/>
                  </a:lnTo>
                  <a:lnTo>
                    <a:pt x="2478" y="1006"/>
                  </a:lnTo>
                  <a:lnTo>
                    <a:pt x="2478" y="1006"/>
                  </a:lnTo>
                  <a:lnTo>
                    <a:pt x="2478" y="1006"/>
                  </a:lnTo>
                  <a:lnTo>
                    <a:pt x="2478" y="1006"/>
                  </a:lnTo>
                  <a:lnTo>
                    <a:pt x="2478" y="1006"/>
                  </a:lnTo>
                  <a:lnTo>
                    <a:pt x="2478" y="1006"/>
                  </a:lnTo>
                  <a:lnTo>
                    <a:pt x="2479" y="1006"/>
                  </a:lnTo>
                  <a:lnTo>
                    <a:pt x="2479" y="1005"/>
                  </a:lnTo>
                  <a:lnTo>
                    <a:pt x="2479" y="1005"/>
                  </a:lnTo>
                  <a:lnTo>
                    <a:pt x="2479" y="1005"/>
                  </a:lnTo>
                  <a:lnTo>
                    <a:pt x="2479" y="1005"/>
                  </a:lnTo>
                  <a:lnTo>
                    <a:pt x="2479" y="1005"/>
                  </a:lnTo>
                  <a:lnTo>
                    <a:pt x="2479" y="1004"/>
                  </a:lnTo>
                  <a:lnTo>
                    <a:pt x="2480" y="1004"/>
                  </a:lnTo>
                  <a:lnTo>
                    <a:pt x="2480" y="1004"/>
                  </a:lnTo>
                  <a:lnTo>
                    <a:pt x="2480" y="1004"/>
                  </a:lnTo>
                  <a:lnTo>
                    <a:pt x="2480" y="1004"/>
                  </a:lnTo>
                  <a:lnTo>
                    <a:pt x="2480" y="1004"/>
                  </a:lnTo>
                  <a:lnTo>
                    <a:pt x="2481" y="1004"/>
                  </a:lnTo>
                  <a:lnTo>
                    <a:pt x="2481" y="1003"/>
                  </a:lnTo>
                  <a:lnTo>
                    <a:pt x="2481" y="1003"/>
                  </a:lnTo>
                  <a:lnTo>
                    <a:pt x="2481" y="1003"/>
                  </a:lnTo>
                  <a:lnTo>
                    <a:pt x="2481" y="1003"/>
                  </a:lnTo>
                  <a:lnTo>
                    <a:pt x="2481" y="1003"/>
                  </a:lnTo>
                  <a:lnTo>
                    <a:pt x="2481" y="1002"/>
                  </a:lnTo>
                  <a:lnTo>
                    <a:pt x="2482" y="1002"/>
                  </a:lnTo>
                  <a:lnTo>
                    <a:pt x="2482" y="1002"/>
                  </a:lnTo>
                  <a:lnTo>
                    <a:pt x="2482" y="1002"/>
                  </a:lnTo>
                  <a:lnTo>
                    <a:pt x="2482" y="1002"/>
                  </a:lnTo>
                  <a:lnTo>
                    <a:pt x="2483" y="1002"/>
                  </a:lnTo>
                  <a:lnTo>
                    <a:pt x="2483" y="1002"/>
                  </a:lnTo>
                  <a:lnTo>
                    <a:pt x="2483" y="1001"/>
                  </a:lnTo>
                  <a:lnTo>
                    <a:pt x="2483" y="1001"/>
                  </a:lnTo>
                  <a:lnTo>
                    <a:pt x="2483" y="1001"/>
                  </a:lnTo>
                  <a:lnTo>
                    <a:pt x="2483" y="1001"/>
                  </a:lnTo>
                  <a:lnTo>
                    <a:pt x="2483" y="1001"/>
                  </a:lnTo>
                  <a:lnTo>
                    <a:pt x="2484" y="1001"/>
                  </a:lnTo>
                  <a:lnTo>
                    <a:pt x="2484" y="1001"/>
                  </a:lnTo>
                  <a:lnTo>
                    <a:pt x="2484" y="1001"/>
                  </a:lnTo>
                  <a:lnTo>
                    <a:pt x="2484" y="1000"/>
                  </a:lnTo>
                  <a:lnTo>
                    <a:pt x="2484" y="1000"/>
                  </a:lnTo>
                  <a:lnTo>
                    <a:pt x="2484" y="1000"/>
                  </a:lnTo>
                  <a:lnTo>
                    <a:pt x="2484" y="1000"/>
                  </a:lnTo>
                  <a:lnTo>
                    <a:pt x="2485" y="1000"/>
                  </a:lnTo>
                  <a:lnTo>
                    <a:pt x="2485" y="999"/>
                  </a:lnTo>
                  <a:lnTo>
                    <a:pt x="2485" y="999"/>
                  </a:lnTo>
                  <a:lnTo>
                    <a:pt x="2485" y="999"/>
                  </a:lnTo>
                  <a:lnTo>
                    <a:pt x="2485" y="999"/>
                  </a:lnTo>
                  <a:lnTo>
                    <a:pt x="2486" y="999"/>
                  </a:lnTo>
                  <a:lnTo>
                    <a:pt x="2486" y="999"/>
                  </a:lnTo>
                  <a:lnTo>
                    <a:pt x="2486" y="999"/>
                  </a:lnTo>
                  <a:lnTo>
                    <a:pt x="2486" y="999"/>
                  </a:lnTo>
                  <a:lnTo>
                    <a:pt x="2486" y="999"/>
                  </a:lnTo>
                  <a:lnTo>
                    <a:pt x="2486" y="998"/>
                  </a:lnTo>
                  <a:lnTo>
                    <a:pt x="2486" y="998"/>
                  </a:lnTo>
                  <a:lnTo>
                    <a:pt x="2487" y="998"/>
                  </a:lnTo>
                  <a:lnTo>
                    <a:pt x="2487" y="998"/>
                  </a:lnTo>
                  <a:lnTo>
                    <a:pt x="2487" y="998"/>
                  </a:lnTo>
                  <a:lnTo>
                    <a:pt x="2487" y="998"/>
                  </a:lnTo>
                  <a:lnTo>
                    <a:pt x="2488" y="997"/>
                  </a:lnTo>
                  <a:lnTo>
                    <a:pt x="2488" y="997"/>
                  </a:lnTo>
                  <a:lnTo>
                    <a:pt x="2488" y="997"/>
                  </a:lnTo>
                  <a:lnTo>
                    <a:pt x="2488" y="997"/>
                  </a:lnTo>
                  <a:lnTo>
                    <a:pt x="2488" y="997"/>
                  </a:lnTo>
                  <a:lnTo>
                    <a:pt x="2488" y="997"/>
                  </a:lnTo>
                  <a:lnTo>
                    <a:pt x="2488" y="997"/>
                  </a:lnTo>
                  <a:lnTo>
                    <a:pt x="2489" y="997"/>
                  </a:lnTo>
                  <a:lnTo>
                    <a:pt x="2489" y="997"/>
                  </a:lnTo>
                  <a:lnTo>
                    <a:pt x="2489" y="996"/>
                  </a:lnTo>
                  <a:lnTo>
                    <a:pt x="2489" y="996"/>
                  </a:lnTo>
                  <a:lnTo>
                    <a:pt x="2489" y="996"/>
                  </a:lnTo>
                  <a:lnTo>
                    <a:pt x="2489" y="996"/>
                  </a:lnTo>
                  <a:lnTo>
                    <a:pt x="2489" y="996"/>
                  </a:lnTo>
                  <a:lnTo>
                    <a:pt x="2490" y="996"/>
                  </a:lnTo>
                  <a:lnTo>
                    <a:pt x="2490" y="996"/>
                  </a:lnTo>
                  <a:lnTo>
                    <a:pt x="2490" y="996"/>
                  </a:lnTo>
                  <a:lnTo>
                    <a:pt x="2490" y="996"/>
                  </a:lnTo>
                  <a:lnTo>
                    <a:pt x="2490" y="996"/>
                  </a:lnTo>
                  <a:lnTo>
                    <a:pt x="2491" y="995"/>
                  </a:lnTo>
                  <a:lnTo>
                    <a:pt x="2491" y="995"/>
                  </a:lnTo>
                  <a:lnTo>
                    <a:pt x="2491" y="995"/>
                  </a:lnTo>
                  <a:lnTo>
                    <a:pt x="2491" y="995"/>
                  </a:lnTo>
                  <a:lnTo>
                    <a:pt x="2491" y="995"/>
                  </a:lnTo>
                  <a:lnTo>
                    <a:pt x="2491" y="995"/>
                  </a:lnTo>
                  <a:lnTo>
                    <a:pt x="2491" y="995"/>
                  </a:lnTo>
                  <a:lnTo>
                    <a:pt x="2492" y="995"/>
                  </a:lnTo>
                  <a:lnTo>
                    <a:pt x="2492" y="994"/>
                  </a:lnTo>
                  <a:lnTo>
                    <a:pt x="2492" y="994"/>
                  </a:lnTo>
                  <a:lnTo>
                    <a:pt x="2492" y="994"/>
                  </a:lnTo>
                  <a:lnTo>
                    <a:pt x="2492" y="994"/>
                  </a:lnTo>
                  <a:lnTo>
                    <a:pt x="2492" y="994"/>
                  </a:lnTo>
                  <a:lnTo>
                    <a:pt x="2492" y="994"/>
                  </a:lnTo>
                  <a:lnTo>
                    <a:pt x="2493" y="994"/>
                  </a:lnTo>
                  <a:lnTo>
                    <a:pt x="2493" y="994"/>
                  </a:lnTo>
                  <a:lnTo>
                    <a:pt x="2493" y="994"/>
                  </a:lnTo>
                  <a:lnTo>
                    <a:pt x="2493" y="994"/>
                  </a:lnTo>
                  <a:lnTo>
                    <a:pt x="2494" y="994"/>
                  </a:lnTo>
                  <a:lnTo>
                    <a:pt x="2494" y="994"/>
                  </a:lnTo>
                  <a:lnTo>
                    <a:pt x="2494" y="993"/>
                  </a:lnTo>
                  <a:lnTo>
                    <a:pt x="2494" y="993"/>
                  </a:lnTo>
                  <a:lnTo>
                    <a:pt x="2494" y="993"/>
                  </a:lnTo>
                  <a:lnTo>
                    <a:pt x="2494" y="993"/>
                  </a:lnTo>
                  <a:lnTo>
                    <a:pt x="2494" y="993"/>
                  </a:lnTo>
                  <a:lnTo>
                    <a:pt x="2495" y="993"/>
                  </a:lnTo>
                  <a:lnTo>
                    <a:pt x="2495" y="993"/>
                  </a:lnTo>
                  <a:lnTo>
                    <a:pt x="2495" y="993"/>
                  </a:lnTo>
                  <a:lnTo>
                    <a:pt x="2495" y="993"/>
                  </a:lnTo>
                  <a:lnTo>
                    <a:pt x="2495" y="993"/>
                  </a:lnTo>
                  <a:lnTo>
                    <a:pt x="2496" y="992"/>
                  </a:lnTo>
                  <a:lnTo>
                    <a:pt x="2496" y="992"/>
                  </a:lnTo>
                  <a:lnTo>
                    <a:pt x="2496" y="992"/>
                  </a:lnTo>
                  <a:lnTo>
                    <a:pt x="2496" y="992"/>
                  </a:lnTo>
                  <a:lnTo>
                    <a:pt x="2496" y="992"/>
                  </a:lnTo>
                  <a:lnTo>
                    <a:pt x="2496" y="992"/>
                  </a:lnTo>
                  <a:lnTo>
                    <a:pt x="2496" y="992"/>
                  </a:lnTo>
                  <a:lnTo>
                    <a:pt x="2497" y="992"/>
                  </a:lnTo>
                  <a:lnTo>
                    <a:pt x="2497" y="992"/>
                  </a:lnTo>
                  <a:lnTo>
                    <a:pt x="2497" y="992"/>
                  </a:lnTo>
                  <a:lnTo>
                    <a:pt x="2497" y="992"/>
                  </a:lnTo>
                  <a:lnTo>
                    <a:pt x="2497" y="992"/>
                  </a:lnTo>
                  <a:lnTo>
                    <a:pt x="2497" y="992"/>
                  </a:lnTo>
                  <a:lnTo>
                    <a:pt x="2498" y="992"/>
                  </a:lnTo>
                  <a:lnTo>
                    <a:pt x="2498" y="992"/>
                  </a:lnTo>
                  <a:lnTo>
                    <a:pt x="2498" y="992"/>
                  </a:lnTo>
                  <a:lnTo>
                    <a:pt x="2498" y="992"/>
                  </a:lnTo>
                  <a:lnTo>
                    <a:pt x="2498" y="992"/>
                  </a:lnTo>
                  <a:lnTo>
                    <a:pt x="2499" y="992"/>
                  </a:lnTo>
                  <a:lnTo>
                    <a:pt x="2499" y="992"/>
                  </a:lnTo>
                  <a:lnTo>
                    <a:pt x="2499" y="991"/>
                  </a:lnTo>
                  <a:lnTo>
                    <a:pt x="2499" y="991"/>
                  </a:lnTo>
                  <a:lnTo>
                    <a:pt x="2499" y="991"/>
                  </a:lnTo>
                  <a:lnTo>
                    <a:pt x="2499" y="991"/>
                  </a:lnTo>
                  <a:lnTo>
                    <a:pt x="2499" y="991"/>
                  </a:lnTo>
                  <a:lnTo>
                    <a:pt x="2500" y="991"/>
                  </a:lnTo>
                  <a:lnTo>
                    <a:pt x="2500" y="991"/>
                  </a:lnTo>
                  <a:lnTo>
                    <a:pt x="2500" y="991"/>
                  </a:lnTo>
                  <a:lnTo>
                    <a:pt x="2500" y="991"/>
                  </a:lnTo>
                  <a:lnTo>
                    <a:pt x="2500" y="991"/>
                  </a:lnTo>
                  <a:lnTo>
                    <a:pt x="2501" y="991"/>
                  </a:lnTo>
                  <a:lnTo>
                    <a:pt x="2501" y="991"/>
                  </a:lnTo>
                  <a:lnTo>
                    <a:pt x="2501" y="991"/>
                  </a:lnTo>
                  <a:lnTo>
                    <a:pt x="2501" y="991"/>
                  </a:lnTo>
                  <a:lnTo>
                    <a:pt x="2501" y="991"/>
                  </a:lnTo>
                  <a:lnTo>
                    <a:pt x="2501" y="991"/>
                  </a:lnTo>
                  <a:lnTo>
                    <a:pt x="2502" y="991"/>
                  </a:lnTo>
                  <a:lnTo>
                    <a:pt x="2502" y="991"/>
                  </a:lnTo>
                  <a:lnTo>
                    <a:pt x="2502" y="991"/>
                  </a:lnTo>
                  <a:lnTo>
                    <a:pt x="2502" y="991"/>
                  </a:lnTo>
                  <a:lnTo>
                    <a:pt x="2502" y="991"/>
                  </a:lnTo>
                  <a:lnTo>
                    <a:pt x="2502" y="991"/>
                  </a:lnTo>
                  <a:lnTo>
                    <a:pt x="2502" y="991"/>
                  </a:lnTo>
                  <a:lnTo>
                    <a:pt x="2503" y="991"/>
                  </a:lnTo>
                  <a:lnTo>
                    <a:pt x="2503" y="991"/>
                  </a:lnTo>
                  <a:lnTo>
                    <a:pt x="2503" y="991"/>
                  </a:lnTo>
                  <a:lnTo>
                    <a:pt x="2503" y="991"/>
                  </a:lnTo>
                  <a:lnTo>
                    <a:pt x="2503" y="991"/>
                  </a:lnTo>
                  <a:lnTo>
                    <a:pt x="2504" y="991"/>
                  </a:lnTo>
                  <a:lnTo>
                    <a:pt x="2504" y="991"/>
                  </a:lnTo>
                  <a:lnTo>
                    <a:pt x="2504" y="991"/>
                  </a:lnTo>
                  <a:lnTo>
                    <a:pt x="2504" y="991"/>
                  </a:lnTo>
                  <a:lnTo>
                    <a:pt x="2504" y="991"/>
                  </a:lnTo>
                  <a:lnTo>
                    <a:pt x="2504" y="991"/>
                  </a:lnTo>
                  <a:lnTo>
                    <a:pt x="2504" y="991"/>
                  </a:lnTo>
                  <a:lnTo>
                    <a:pt x="2505" y="991"/>
                  </a:lnTo>
                  <a:lnTo>
                    <a:pt x="2505" y="991"/>
                  </a:lnTo>
                  <a:lnTo>
                    <a:pt x="2505" y="991"/>
                  </a:lnTo>
                  <a:lnTo>
                    <a:pt x="2505" y="991"/>
                  </a:lnTo>
                  <a:lnTo>
                    <a:pt x="2506" y="991"/>
                  </a:lnTo>
                  <a:lnTo>
                    <a:pt x="2506" y="991"/>
                  </a:lnTo>
                  <a:lnTo>
                    <a:pt x="2506" y="991"/>
                  </a:lnTo>
                  <a:lnTo>
                    <a:pt x="2506" y="991"/>
                  </a:lnTo>
                  <a:lnTo>
                    <a:pt x="2506" y="991"/>
                  </a:lnTo>
                  <a:lnTo>
                    <a:pt x="2506" y="991"/>
                  </a:lnTo>
                  <a:lnTo>
                    <a:pt x="2506" y="991"/>
                  </a:lnTo>
                  <a:lnTo>
                    <a:pt x="2507" y="991"/>
                  </a:lnTo>
                  <a:lnTo>
                    <a:pt x="2507" y="991"/>
                  </a:lnTo>
                  <a:lnTo>
                    <a:pt x="2507" y="991"/>
                  </a:lnTo>
                  <a:lnTo>
                    <a:pt x="2507" y="991"/>
                  </a:lnTo>
                  <a:lnTo>
                    <a:pt x="2507" y="991"/>
                  </a:lnTo>
                  <a:lnTo>
                    <a:pt x="2507" y="991"/>
                  </a:lnTo>
                  <a:lnTo>
                    <a:pt x="2507" y="991"/>
                  </a:lnTo>
                  <a:lnTo>
                    <a:pt x="2508" y="991"/>
                  </a:lnTo>
                  <a:lnTo>
                    <a:pt x="2508" y="991"/>
                  </a:lnTo>
                  <a:lnTo>
                    <a:pt x="2508" y="991"/>
                  </a:lnTo>
                  <a:lnTo>
                    <a:pt x="2508" y="991"/>
                  </a:lnTo>
                  <a:lnTo>
                    <a:pt x="2508" y="991"/>
                  </a:lnTo>
                  <a:lnTo>
                    <a:pt x="2509" y="991"/>
                  </a:lnTo>
                  <a:lnTo>
                    <a:pt x="2509" y="991"/>
                  </a:lnTo>
                  <a:lnTo>
                    <a:pt x="2509" y="991"/>
                  </a:lnTo>
                  <a:lnTo>
                    <a:pt x="2509" y="991"/>
                  </a:lnTo>
                  <a:lnTo>
                    <a:pt x="2509" y="991"/>
                  </a:lnTo>
                  <a:lnTo>
                    <a:pt x="2509" y="991"/>
                  </a:lnTo>
                  <a:lnTo>
                    <a:pt x="2509" y="991"/>
                  </a:lnTo>
                  <a:lnTo>
                    <a:pt x="2510" y="991"/>
                  </a:lnTo>
                  <a:lnTo>
                    <a:pt x="2510" y="991"/>
                  </a:lnTo>
                  <a:lnTo>
                    <a:pt x="2510" y="991"/>
                  </a:lnTo>
                  <a:lnTo>
                    <a:pt x="2510" y="991"/>
                  </a:lnTo>
                  <a:lnTo>
                    <a:pt x="2511" y="991"/>
                  </a:lnTo>
                  <a:lnTo>
                    <a:pt x="2511" y="991"/>
                  </a:lnTo>
                  <a:lnTo>
                    <a:pt x="2511" y="991"/>
                  </a:lnTo>
                  <a:lnTo>
                    <a:pt x="2511" y="991"/>
                  </a:lnTo>
                  <a:lnTo>
                    <a:pt x="2511" y="991"/>
                  </a:lnTo>
                  <a:lnTo>
                    <a:pt x="2511" y="991"/>
                  </a:lnTo>
                  <a:lnTo>
                    <a:pt x="2511" y="991"/>
                  </a:lnTo>
                  <a:lnTo>
                    <a:pt x="2512" y="991"/>
                  </a:lnTo>
                  <a:lnTo>
                    <a:pt x="2512" y="991"/>
                  </a:lnTo>
                  <a:lnTo>
                    <a:pt x="2512" y="991"/>
                  </a:lnTo>
                  <a:lnTo>
                    <a:pt x="2512" y="992"/>
                  </a:lnTo>
                  <a:lnTo>
                    <a:pt x="2512" y="992"/>
                  </a:lnTo>
                  <a:lnTo>
                    <a:pt x="2512" y="992"/>
                  </a:lnTo>
                  <a:lnTo>
                    <a:pt x="2512" y="992"/>
                  </a:lnTo>
                  <a:lnTo>
                    <a:pt x="2513" y="992"/>
                  </a:lnTo>
                  <a:lnTo>
                    <a:pt x="2513" y="992"/>
                  </a:lnTo>
                  <a:lnTo>
                    <a:pt x="2513" y="992"/>
                  </a:lnTo>
                  <a:lnTo>
                    <a:pt x="2513" y="992"/>
                  </a:lnTo>
                  <a:lnTo>
                    <a:pt x="2513" y="992"/>
                  </a:lnTo>
                  <a:lnTo>
                    <a:pt x="2514" y="992"/>
                  </a:lnTo>
                  <a:lnTo>
                    <a:pt x="2514" y="992"/>
                  </a:lnTo>
                  <a:lnTo>
                    <a:pt x="2514" y="992"/>
                  </a:lnTo>
                  <a:lnTo>
                    <a:pt x="2514" y="992"/>
                  </a:lnTo>
                  <a:lnTo>
                    <a:pt x="2514" y="992"/>
                  </a:lnTo>
                  <a:lnTo>
                    <a:pt x="2514" y="992"/>
                  </a:lnTo>
                  <a:lnTo>
                    <a:pt x="2514" y="992"/>
                  </a:lnTo>
                  <a:lnTo>
                    <a:pt x="2515" y="992"/>
                  </a:lnTo>
                  <a:lnTo>
                    <a:pt x="2515" y="992"/>
                  </a:lnTo>
                  <a:lnTo>
                    <a:pt x="2515" y="992"/>
                  </a:lnTo>
                  <a:lnTo>
                    <a:pt x="2515" y="992"/>
                  </a:lnTo>
                  <a:lnTo>
                    <a:pt x="2516" y="992"/>
                  </a:lnTo>
                  <a:lnTo>
                    <a:pt x="2516" y="992"/>
                  </a:lnTo>
                  <a:lnTo>
                    <a:pt x="2516" y="992"/>
                  </a:lnTo>
                  <a:lnTo>
                    <a:pt x="2516" y="992"/>
                  </a:lnTo>
                  <a:lnTo>
                    <a:pt x="2516" y="993"/>
                  </a:lnTo>
                  <a:lnTo>
                    <a:pt x="2516" y="993"/>
                  </a:lnTo>
                  <a:lnTo>
                    <a:pt x="2516" y="993"/>
                  </a:lnTo>
                  <a:lnTo>
                    <a:pt x="2517" y="993"/>
                  </a:lnTo>
                  <a:lnTo>
                    <a:pt x="2517" y="993"/>
                  </a:lnTo>
                  <a:lnTo>
                    <a:pt x="2517" y="993"/>
                  </a:lnTo>
                  <a:lnTo>
                    <a:pt x="2517" y="993"/>
                  </a:lnTo>
                  <a:lnTo>
                    <a:pt x="2517" y="993"/>
                  </a:lnTo>
                  <a:lnTo>
                    <a:pt x="2517" y="993"/>
                  </a:lnTo>
                  <a:lnTo>
                    <a:pt x="2517" y="993"/>
                  </a:lnTo>
                  <a:lnTo>
                    <a:pt x="2518" y="993"/>
                  </a:lnTo>
                  <a:lnTo>
                    <a:pt x="2518" y="993"/>
                  </a:lnTo>
                  <a:lnTo>
                    <a:pt x="2518" y="993"/>
                  </a:lnTo>
                  <a:lnTo>
                    <a:pt x="2518" y="993"/>
                  </a:lnTo>
                  <a:lnTo>
                    <a:pt x="2518" y="994"/>
                  </a:lnTo>
                  <a:lnTo>
                    <a:pt x="2519" y="994"/>
                  </a:lnTo>
                  <a:lnTo>
                    <a:pt x="2519" y="994"/>
                  </a:lnTo>
                  <a:lnTo>
                    <a:pt x="2519" y="994"/>
                  </a:lnTo>
                  <a:lnTo>
                    <a:pt x="2519" y="994"/>
                  </a:lnTo>
                  <a:lnTo>
                    <a:pt x="2519" y="994"/>
                  </a:lnTo>
                  <a:lnTo>
                    <a:pt x="2519" y="994"/>
                  </a:lnTo>
                  <a:lnTo>
                    <a:pt x="2519" y="994"/>
                  </a:lnTo>
                  <a:lnTo>
                    <a:pt x="2520" y="994"/>
                  </a:lnTo>
                  <a:lnTo>
                    <a:pt x="2520" y="994"/>
                  </a:lnTo>
                  <a:lnTo>
                    <a:pt x="2520" y="994"/>
                  </a:lnTo>
                  <a:lnTo>
                    <a:pt x="2520" y="994"/>
                  </a:lnTo>
                  <a:lnTo>
                    <a:pt x="2520" y="994"/>
                  </a:lnTo>
                  <a:lnTo>
                    <a:pt x="2520" y="994"/>
                  </a:lnTo>
                  <a:lnTo>
                    <a:pt x="2520" y="994"/>
                  </a:lnTo>
                  <a:lnTo>
                    <a:pt x="2521" y="994"/>
                  </a:lnTo>
                  <a:lnTo>
                    <a:pt x="2521" y="994"/>
                  </a:lnTo>
                  <a:lnTo>
                    <a:pt x="2521" y="994"/>
                  </a:lnTo>
                  <a:lnTo>
                    <a:pt x="2521" y="995"/>
                  </a:lnTo>
                  <a:lnTo>
                    <a:pt x="2522" y="995"/>
                  </a:lnTo>
                  <a:lnTo>
                    <a:pt x="2522" y="995"/>
                  </a:lnTo>
                  <a:lnTo>
                    <a:pt x="2522" y="995"/>
                  </a:lnTo>
                  <a:lnTo>
                    <a:pt x="2522" y="995"/>
                  </a:lnTo>
                  <a:lnTo>
                    <a:pt x="2522" y="995"/>
                  </a:lnTo>
                  <a:lnTo>
                    <a:pt x="2522" y="995"/>
                  </a:lnTo>
                  <a:lnTo>
                    <a:pt x="2522" y="995"/>
                  </a:lnTo>
                  <a:lnTo>
                    <a:pt x="2523" y="995"/>
                  </a:lnTo>
                  <a:lnTo>
                    <a:pt x="2523" y="995"/>
                  </a:lnTo>
                  <a:lnTo>
                    <a:pt x="2523" y="995"/>
                  </a:lnTo>
                  <a:lnTo>
                    <a:pt x="2523" y="996"/>
                  </a:lnTo>
                  <a:lnTo>
                    <a:pt x="2523" y="996"/>
                  </a:lnTo>
                  <a:lnTo>
                    <a:pt x="2524" y="996"/>
                  </a:lnTo>
                  <a:lnTo>
                    <a:pt x="2524" y="996"/>
                  </a:lnTo>
                  <a:lnTo>
                    <a:pt x="2524" y="996"/>
                  </a:lnTo>
                  <a:lnTo>
                    <a:pt x="2524" y="996"/>
                  </a:lnTo>
                  <a:lnTo>
                    <a:pt x="2524" y="996"/>
                  </a:lnTo>
                  <a:lnTo>
                    <a:pt x="2524" y="996"/>
                  </a:lnTo>
                  <a:lnTo>
                    <a:pt x="2524" y="996"/>
                  </a:lnTo>
                  <a:lnTo>
                    <a:pt x="2525" y="996"/>
                  </a:lnTo>
                  <a:lnTo>
                    <a:pt x="2525" y="996"/>
                  </a:lnTo>
                  <a:lnTo>
                    <a:pt x="2525" y="996"/>
                  </a:lnTo>
                  <a:lnTo>
                    <a:pt x="2525" y="996"/>
                  </a:lnTo>
                  <a:lnTo>
                    <a:pt x="2525" y="996"/>
                  </a:lnTo>
                  <a:lnTo>
                    <a:pt x="2525" y="996"/>
                  </a:lnTo>
                  <a:lnTo>
                    <a:pt x="2525" y="996"/>
                  </a:lnTo>
                  <a:lnTo>
                    <a:pt x="2526" y="996"/>
                  </a:lnTo>
                  <a:lnTo>
                    <a:pt x="2526" y="996"/>
                  </a:lnTo>
                  <a:lnTo>
                    <a:pt x="2526" y="997"/>
                  </a:lnTo>
                  <a:lnTo>
                    <a:pt x="2526" y="997"/>
                  </a:lnTo>
                  <a:lnTo>
                    <a:pt x="2527" y="997"/>
                  </a:lnTo>
                  <a:lnTo>
                    <a:pt x="2527" y="997"/>
                  </a:lnTo>
                  <a:lnTo>
                    <a:pt x="2527" y="997"/>
                  </a:lnTo>
                  <a:lnTo>
                    <a:pt x="2527" y="997"/>
                  </a:lnTo>
                  <a:lnTo>
                    <a:pt x="2527" y="997"/>
                  </a:lnTo>
                  <a:lnTo>
                    <a:pt x="2527" y="997"/>
                  </a:lnTo>
                  <a:lnTo>
                    <a:pt x="2527" y="997"/>
                  </a:lnTo>
                  <a:lnTo>
                    <a:pt x="2528" y="997"/>
                  </a:lnTo>
                  <a:lnTo>
                    <a:pt x="2528" y="997"/>
                  </a:lnTo>
                  <a:lnTo>
                    <a:pt x="2528" y="997"/>
                  </a:lnTo>
                  <a:lnTo>
                    <a:pt x="2528" y="997"/>
                  </a:lnTo>
                  <a:lnTo>
                    <a:pt x="2528" y="997"/>
                  </a:lnTo>
                  <a:lnTo>
                    <a:pt x="2529" y="997"/>
                  </a:lnTo>
                  <a:lnTo>
                    <a:pt x="2529" y="997"/>
                  </a:lnTo>
                  <a:lnTo>
                    <a:pt x="2529" y="997"/>
                  </a:lnTo>
                  <a:lnTo>
                    <a:pt x="2529" y="997"/>
                  </a:lnTo>
                  <a:lnTo>
                    <a:pt x="2529" y="998"/>
                  </a:lnTo>
                  <a:lnTo>
                    <a:pt x="2529" y="998"/>
                  </a:lnTo>
                  <a:lnTo>
                    <a:pt x="2529" y="998"/>
                  </a:lnTo>
                  <a:lnTo>
                    <a:pt x="2530" y="998"/>
                  </a:lnTo>
                  <a:lnTo>
                    <a:pt x="2530" y="998"/>
                  </a:lnTo>
                  <a:lnTo>
                    <a:pt x="2530" y="998"/>
                  </a:lnTo>
                  <a:lnTo>
                    <a:pt x="2530" y="998"/>
                  </a:lnTo>
                  <a:lnTo>
                    <a:pt x="2530" y="998"/>
                  </a:lnTo>
                  <a:lnTo>
                    <a:pt x="2530" y="998"/>
                  </a:lnTo>
                  <a:lnTo>
                    <a:pt x="2531" y="998"/>
                  </a:lnTo>
                  <a:lnTo>
                    <a:pt x="2531" y="998"/>
                  </a:lnTo>
                  <a:lnTo>
                    <a:pt x="2531" y="998"/>
                  </a:lnTo>
                  <a:lnTo>
                    <a:pt x="2531" y="998"/>
                  </a:lnTo>
                  <a:lnTo>
                    <a:pt x="2531" y="998"/>
                  </a:lnTo>
                  <a:lnTo>
                    <a:pt x="2532" y="999"/>
                  </a:lnTo>
                  <a:lnTo>
                    <a:pt x="2532" y="999"/>
                  </a:lnTo>
                  <a:lnTo>
                    <a:pt x="2532" y="999"/>
                  </a:lnTo>
                  <a:lnTo>
                    <a:pt x="2532" y="999"/>
                  </a:lnTo>
                  <a:lnTo>
                    <a:pt x="2532" y="999"/>
                  </a:lnTo>
                  <a:lnTo>
                    <a:pt x="2532" y="999"/>
                  </a:lnTo>
                  <a:lnTo>
                    <a:pt x="2532" y="999"/>
                  </a:lnTo>
                  <a:lnTo>
                    <a:pt x="2533" y="999"/>
                  </a:lnTo>
                  <a:lnTo>
                    <a:pt x="2533" y="999"/>
                  </a:lnTo>
                  <a:lnTo>
                    <a:pt x="2533" y="999"/>
                  </a:lnTo>
                  <a:lnTo>
                    <a:pt x="2533" y="999"/>
                  </a:lnTo>
                  <a:lnTo>
                    <a:pt x="2533" y="999"/>
                  </a:lnTo>
                  <a:lnTo>
                    <a:pt x="2534" y="999"/>
                  </a:lnTo>
                  <a:lnTo>
                    <a:pt x="2534" y="999"/>
                  </a:lnTo>
                  <a:lnTo>
                    <a:pt x="2534" y="999"/>
                  </a:lnTo>
                  <a:lnTo>
                    <a:pt x="2534" y="999"/>
                  </a:lnTo>
                  <a:lnTo>
                    <a:pt x="2534" y="999"/>
                  </a:lnTo>
                  <a:lnTo>
                    <a:pt x="2534" y="999"/>
                  </a:lnTo>
                  <a:lnTo>
                    <a:pt x="2535" y="999"/>
                  </a:lnTo>
                  <a:lnTo>
                    <a:pt x="2535" y="999"/>
                  </a:lnTo>
                  <a:lnTo>
                    <a:pt x="2535" y="999"/>
                  </a:lnTo>
                  <a:lnTo>
                    <a:pt x="2535" y="999"/>
                  </a:lnTo>
                  <a:lnTo>
                    <a:pt x="2535" y="999"/>
                  </a:lnTo>
                  <a:lnTo>
                    <a:pt x="2535" y="999"/>
                  </a:lnTo>
                  <a:lnTo>
                    <a:pt x="2535" y="999"/>
                  </a:lnTo>
                  <a:lnTo>
                    <a:pt x="2536" y="1000"/>
                  </a:lnTo>
                  <a:lnTo>
                    <a:pt x="2536" y="1000"/>
                  </a:lnTo>
                  <a:lnTo>
                    <a:pt x="2536" y="1000"/>
                  </a:lnTo>
                  <a:lnTo>
                    <a:pt x="2536" y="1000"/>
                  </a:lnTo>
                  <a:lnTo>
                    <a:pt x="2536" y="1000"/>
                  </a:lnTo>
                  <a:lnTo>
                    <a:pt x="2537" y="1000"/>
                  </a:lnTo>
                  <a:lnTo>
                    <a:pt x="2537" y="1000"/>
                  </a:lnTo>
                  <a:lnTo>
                    <a:pt x="2537" y="1000"/>
                  </a:lnTo>
                  <a:lnTo>
                    <a:pt x="2537" y="1000"/>
                  </a:lnTo>
                  <a:lnTo>
                    <a:pt x="2537" y="1000"/>
                  </a:lnTo>
                  <a:lnTo>
                    <a:pt x="2537" y="1000"/>
                  </a:lnTo>
                  <a:lnTo>
                    <a:pt x="2537" y="1000"/>
                  </a:lnTo>
                  <a:lnTo>
                    <a:pt x="2538" y="1000"/>
                  </a:lnTo>
                  <a:lnTo>
                    <a:pt x="2538" y="1000"/>
                  </a:lnTo>
                  <a:lnTo>
                    <a:pt x="2538" y="1000"/>
                  </a:lnTo>
                  <a:lnTo>
                    <a:pt x="2538" y="1000"/>
                  </a:lnTo>
                  <a:lnTo>
                    <a:pt x="2539" y="1000"/>
                  </a:lnTo>
                  <a:lnTo>
                    <a:pt x="2539" y="1000"/>
                  </a:lnTo>
                  <a:lnTo>
                    <a:pt x="2539" y="1000"/>
                  </a:lnTo>
                  <a:lnTo>
                    <a:pt x="2539" y="1000"/>
                  </a:lnTo>
                  <a:lnTo>
                    <a:pt x="2539" y="1000"/>
                  </a:lnTo>
                  <a:lnTo>
                    <a:pt x="2539" y="1000"/>
                  </a:lnTo>
                  <a:lnTo>
                    <a:pt x="2539" y="1000"/>
                  </a:lnTo>
                  <a:lnTo>
                    <a:pt x="2540" y="1000"/>
                  </a:lnTo>
                  <a:lnTo>
                    <a:pt x="2540" y="1000"/>
                  </a:lnTo>
                  <a:lnTo>
                    <a:pt x="2540" y="1000"/>
                  </a:lnTo>
                  <a:lnTo>
                    <a:pt x="2540" y="1000"/>
                  </a:lnTo>
                  <a:lnTo>
                    <a:pt x="2540" y="1000"/>
                  </a:lnTo>
                  <a:lnTo>
                    <a:pt x="2540" y="1000"/>
                  </a:lnTo>
                  <a:lnTo>
                    <a:pt x="2540" y="1000"/>
                  </a:lnTo>
                  <a:lnTo>
                    <a:pt x="2541" y="1000"/>
                  </a:lnTo>
                  <a:lnTo>
                    <a:pt x="2541" y="1001"/>
                  </a:lnTo>
                  <a:lnTo>
                    <a:pt x="2541" y="1001"/>
                  </a:lnTo>
                  <a:lnTo>
                    <a:pt x="2541" y="1001"/>
                  </a:lnTo>
                  <a:lnTo>
                    <a:pt x="2541" y="1001"/>
                  </a:lnTo>
                  <a:lnTo>
                    <a:pt x="2542" y="1001"/>
                  </a:lnTo>
                  <a:lnTo>
                    <a:pt x="2542" y="1001"/>
                  </a:lnTo>
                  <a:lnTo>
                    <a:pt x="2542" y="1001"/>
                  </a:lnTo>
                  <a:lnTo>
                    <a:pt x="2542" y="1001"/>
                  </a:lnTo>
                  <a:lnTo>
                    <a:pt x="2542" y="1001"/>
                  </a:lnTo>
                  <a:lnTo>
                    <a:pt x="2542" y="1001"/>
                  </a:lnTo>
                  <a:lnTo>
                    <a:pt x="2542" y="1001"/>
                  </a:lnTo>
                  <a:lnTo>
                    <a:pt x="2543" y="1001"/>
                  </a:lnTo>
                  <a:lnTo>
                    <a:pt x="2543" y="1001"/>
                  </a:lnTo>
                  <a:lnTo>
                    <a:pt x="2543" y="1001"/>
                  </a:lnTo>
                  <a:lnTo>
                    <a:pt x="2543" y="1001"/>
                  </a:lnTo>
                  <a:lnTo>
                    <a:pt x="2544" y="1001"/>
                  </a:lnTo>
                  <a:lnTo>
                    <a:pt x="2544" y="1001"/>
                  </a:lnTo>
                  <a:lnTo>
                    <a:pt x="2544" y="1001"/>
                  </a:lnTo>
                  <a:lnTo>
                    <a:pt x="2544" y="1001"/>
                  </a:lnTo>
                  <a:lnTo>
                    <a:pt x="2544" y="1001"/>
                  </a:lnTo>
                  <a:lnTo>
                    <a:pt x="2544" y="1000"/>
                  </a:lnTo>
                  <a:lnTo>
                    <a:pt x="2544" y="1000"/>
                  </a:lnTo>
                  <a:lnTo>
                    <a:pt x="2545" y="1000"/>
                  </a:lnTo>
                  <a:lnTo>
                    <a:pt x="2545" y="1000"/>
                  </a:lnTo>
                  <a:lnTo>
                    <a:pt x="2545" y="1000"/>
                  </a:lnTo>
                  <a:lnTo>
                    <a:pt x="2545" y="1000"/>
                  </a:lnTo>
                  <a:lnTo>
                    <a:pt x="2545" y="1000"/>
                  </a:lnTo>
                  <a:lnTo>
                    <a:pt x="2545" y="1000"/>
                  </a:lnTo>
                  <a:lnTo>
                    <a:pt x="2545" y="1000"/>
                  </a:lnTo>
                  <a:lnTo>
                    <a:pt x="2546" y="1000"/>
                  </a:lnTo>
                  <a:lnTo>
                    <a:pt x="2546" y="1000"/>
                  </a:lnTo>
                  <a:lnTo>
                    <a:pt x="2546" y="1000"/>
                  </a:lnTo>
                  <a:lnTo>
                    <a:pt x="2546" y="1000"/>
                  </a:lnTo>
                  <a:lnTo>
                    <a:pt x="2546" y="1000"/>
                  </a:lnTo>
                  <a:lnTo>
                    <a:pt x="2547" y="1000"/>
                  </a:lnTo>
                  <a:lnTo>
                    <a:pt x="2547" y="1000"/>
                  </a:lnTo>
                  <a:lnTo>
                    <a:pt x="2547" y="1000"/>
                  </a:lnTo>
                  <a:lnTo>
                    <a:pt x="2547" y="1000"/>
                  </a:lnTo>
                  <a:lnTo>
                    <a:pt x="2547" y="1000"/>
                  </a:lnTo>
                  <a:lnTo>
                    <a:pt x="2547" y="1000"/>
                  </a:lnTo>
                  <a:lnTo>
                    <a:pt x="2547" y="1000"/>
                  </a:lnTo>
                  <a:lnTo>
                    <a:pt x="2548" y="1000"/>
                  </a:lnTo>
                  <a:lnTo>
                    <a:pt x="2548" y="1000"/>
                  </a:lnTo>
                  <a:lnTo>
                    <a:pt x="2548" y="1000"/>
                  </a:lnTo>
                  <a:lnTo>
                    <a:pt x="2548" y="1000"/>
                  </a:lnTo>
                  <a:lnTo>
                    <a:pt x="2548" y="1000"/>
                  </a:lnTo>
                  <a:lnTo>
                    <a:pt x="2548" y="1000"/>
                  </a:lnTo>
                  <a:lnTo>
                    <a:pt x="2548" y="1000"/>
                  </a:lnTo>
                  <a:lnTo>
                    <a:pt x="2549" y="1000"/>
                  </a:lnTo>
                  <a:lnTo>
                    <a:pt x="2549" y="999"/>
                  </a:lnTo>
                  <a:lnTo>
                    <a:pt x="2549" y="999"/>
                  </a:lnTo>
                  <a:lnTo>
                    <a:pt x="2549" y="999"/>
                  </a:lnTo>
                  <a:lnTo>
                    <a:pt x="2550" y="999"/>
                  </a:lnTo>
                  <a:lnTo>
                    <a:pt x="2550" y="999"/>
                  </a:lnTo>
                  <a:lnTo>
                    <a:pt x="2550" y="999"/>
                  </a:lnTo>
                  <a:lnTo>
                    <a:pt x="2550" y="999"/>
                  </a:lnTo>
                  <a:lnTo>
                    <a:pt x="2550" y="999"/>
                  </a:lnTo>
                  <a:lnTo>
                    <a:pt x="2550" y="999"/>
                  </a:lnTo>
                  <a:lnTo>
                    <a:pt x="2550" y="999"/>
                  </a:lnTo>
                  <a:lnTo>
                    <a:pt x="2551" y="999"/>
                  </a:lnTo>
                  <a:lnTo>
                    <a:pt x="2551" y="999"/>
                  </a:lnTo>
                  <a:lnTo>
                    <a:pt x="2551" y="999"/>
                  </a:lnTo>
                  <a:lnTo>
                    <a:pt x="2551" y="999"/>
                  </a:lnTo>
                  <a:lnTo>
                    <a:pt x="2551" y="999"/>
                  </a:lnTo>
                  <a:lnTo>
                    <a:pt x="2552" y="999"/>
                  </a:lnTo>
                  <a:lnTo>
                    <a:pt x="2552" y="999"/>
                  </a:lnTo>
                  <a:lnTo>
                    <a:pt x="2552" y="999"/>
                  </a:lnTo>
                  <a:lnTo>
                    <a:pt x="2552" y="999"/>
                  </a:lnTo>
                  <a:lnTo>
                    <a:pt x="2552" y="999"/>
                  </a:lnTo>
                  <a:lnTo>
                    <a:pt x="2552" y="999"/>
                  </a:lnTo>
                  <a:lnTo>
                    <a:pt x="2552" y="999"/>
                  </a:lnTo>
                  <a:lnTo>
                    <a:pt x="2553" y="998"/>
                  </a:lnTo>
                  <a:lnTo>
                    <a:pt x="2553" y="998"/>
                  </a:lnTo>
                  <a:lnTo>
                    <a:pt x="2553" y="998"/>
                  </a:lnTo>
                  <a:lnTo>
                    <a:pt x="2553" y="998"/>
                  </a:lnTo>
                  <a:lnTo>
                    <a:pt x="2553" y="998"/>
                  </a:lnTo>
                  <a:lnTo>
                    <a:pt x="2553" y="998"/>
                  </a:lnTo>
                  <a:lnTo>
                    <a:pt x="2553" y="998"/>
                  </a:lnTo>
                  <a:lnTo>
                    <a:pt x="2554" y="998"/>
                  </a:lnTo>
                  <a:lnTo>
                    <a:pt x="2554" y="998"/>
                  </a:lnTo>
                  <a:lnTo>
                    <a:pt x="2554" y="998"/>
                  </a:lnTo>
                  <a:lnTo>
                    <a:pt x="2554" y="998"/>
                  </a:lnTo>
                  <a:lnTo>
                    <a:pt x="2555" y="997"/>
                  </a:lnTo>
                  <a:lnTo>
                    <a:pt x="2555" y="997"/>
                  </a:lnTo>
                  <a:lnTo>
                    <a:pt x="2555" y="997"/>
                  </a:lnTo>
                  <a:lnTo>
                    <a:pt x="2555" y="997"/>
                  </a:lnTo>
                  <a:lnTo>
                    <a:pt x="2555" y="997"/>
                  </a:lnTo>
                  <a:lnTo>
                    <a:pt x="2555" y="997"/>
                  </a:lnTo>
                  <a:lnTo>
                    <a:pt x="2555" y="997"/>
                  </a:lnTo>
                  <a:lnTo>
                    <a:pt x="2556" y="997"/>
                  </a:lnTo>
                  <a:lnTo>
                    <a:pt x="2556" y="997"/>
                  </a:lnTo>
                  <a:lnTo>
                    <a:pt x="2556" y="997"/>
                  </a:lnTo>
                  <a:lnTo>
                    <a:pt x="2556" y="997"/>
                  </a:lnTo>
                  <a:lnTo>
                    <a:pt x="2556" y="997"/>
                  </a:lnTo>
                  <a:lnTo>
                    <a:pt x="2557" y="997"/>
                  </a:lnTo>
                  <a:lnTo>
                    <a:pt x="2557" y="997"/>
                  </a:lnTo>
                  <a:lnTo>
                    <a:pt x="2557" y="996"/>
                  </a:lnTo>
                  <a:lnTo>
                    <a:pt x="2557" y="996"/>
                  </a:lnTo>
                  <a:lnTo>
                    <a:pt x="2557" y="996"/>
                  </a:lnTo>
                  <a:lnTo>
                    <a:pt x="2557" y="996"/>
                  </a:lnTo>
                  <a:lnTo>
                    <a:pt x="2557" y="996"/>
                  </a:lnTo>
                  <a:lnTo>
                    <a:pt x="2558" y="996"/>
                  </a:lnTo>
                  <a:lnTo>
                    <a:pt x="2558" y="996"/>
                  </a:lnTo>
                  <a:lnTo>
                    <a:pt x="2558" y="996"/>
                  </a:lnTo>
                  <a:lnTo>
                    <a:pt x="2558" y="996"/>
                  </a:lnTo>
                  <a:lnTo>
                    <a:pt x="2558" y="996"/>
                  </a:lnTo>
                  <a:lnTo>
                    <a:pt x="2558" y="996"/>
                  </a:lnTo>
                  <a:lnTo>
                    <a:pt x="2559" y="996"/>
                  </a:lnTo>
                  <a:lnTo>
                    <a:pt x="2559" y="995"/>
                  </a:lnTo>
                  <a:lnTo>
                    <a:pt x="2559" y="995"/>
                  </a:lnTo>
                  <a:lnTo>
                    <a:pt x="2559" y="995"/>
                  </a:lnTo>
                  <a:lnTo>
                    <a:pt x="2559" y="995"/>
                  </a:lnTo>
                  <a:lnTo>
                    <a:pt x="2560" y="995"/>
                  </a:lnTo>
                  <a:lnTo>
                    <a:pt x="2560" y="995"/>
                  </a:lnTo>
                  <a:lnTo>
                    <a:pt x="2560" y="995"/>
                  </a:lnTo>
                  <a:lnTo>
                    <a:pt x="2560" y="994"/>
                  </a:lnTo>
                  <a:lnTo>
                    <a:pt x="2560" y="994"/>
                  </a:lnTo>
                  <a:lnTo>
                    <a:pt x="2560" y="994"/>
                  </a:lnTo>
                  <a:lnTo>
                    <a:pt x="2560" y="994"/>
                  </a:lnTo>
                  <a:lnTo>
                    <a:pt x="2561" y="994"/>
                  </a:lnTo>
                  <a:lnTo>
                    <a:pt x="2561" y="994"/>
                  </a:lnTo>
                  <a:lnTo>
                    <a:pt x="2561" y="994"/>
                  </a:lnTo>
                  <a:lnTo>
                    <a:pt x="2561" y="994"/>
                  </a:lnTo>
                  <a:lnTo>
                    <a:pt x="2561" y="994"/>
                  </a:lnTo>
                  <a:lnTo>
                    <a:pt x="2562" y="994"/>
                  </a:lnTo>
                  <a:lnTo>
                    <a:pt x="2562" y="993"/>
                  </a:lnTo>
                  <a:lnTo>
                    <a:pt x="2562" y="993"/>
                  </a:lnTo>
                  <a:lnTo>
                    <a:pt x="2562" y="993"/>
                  </a:lnTo>
                  <a:lnTo>
                    <a:pt x="2562" y="993"/>
                  </a:lnTo>
                  <a:lnTo>
                    <a:pt x="2562" y="993"/>
                  </a:lnTo>
                  <a:lnTo>
                    <a:pt x="2563" y="993"/>
                  </a:lnTo>
                  <a:lnTo>
                    <a:pt x="2563" y="993"/>
                  </a:lnTo>
                  <a:lnTo>
                    <a:pt x="2563" y="992"/>
                  </a:lnTo>
                  <a:lnTo>
                    <a:pt x="2563" y="992"/>
                  </a:lnTo>
                  <a:lnTo>
                    <a:pt x="2563" y="992"/>
                  </a:lnTo>
                  <a:lnTo>
                    <a:pt x="2563" y="992"/>
                  </a:lnTo>
                  <a:lnTo>
                    <a:pt x="2563" y="992"/>
                  </a:lnTo>
                  <a:lnTo>
                    <a:pt x="2564" y="992"/>
                  </a:lnTo>
                  <a:lnTo>
                    <a:pt x="2564" y="992"/>
                  </a:lnTo>
                  <a:lnTo>
                    <a:pt x="2564" y="992"/>
                  </a:lnTo>
                  <a:lnTo>
                    <a:pt x="2564" y="992"/>
                  </a:lnTo>
                  <a:lnTo>
                    <a:pt x="2564" y="991"/>
                  </a:lnTo>
                  <a:lnTo>
                    <a:pt x="2565" y="991"/>
                  </a:lnTo>
                  <a:lnTo>
                    <a:pt x="2565" y="991"/>
                  </a:lnTo>
                  <a:lnTo>
                    <a:pt x="2565" y="991"/>
                  </a:lnTo>
                  <a:lnTo>
                    <a:pt x="2565" y="991"/>
                  </a:lnTo>
                  <a:lnTo>
                    <a:pt x="2565" y="991"/>
                  </a:lnTo>
                  <a:lnTo>
                    <a:pt x="2565" y="991"/>
                  </a:lnTo>
                  <a:lnTo>
                    <a:pt x="2565" y="991"/>
                  </a:lnTo>
                  <a:lnTo>
                    <a:pt x="2566" y="991"/>
                  </a:lnTo>
                  <a:lnTo>
                    <a:pt x="2566" y="990"/>
                  </a:lnTo>
                  <a:lnTo>
                    <a:pt x="2566" y="990"/>
                  </a:lnTo>
                  <a:lnTo>
                    <a:pt x="2566" y="990"/>
                  </a:lnTo>
                  <a:lnTo>
                    <a:pt x="2566" y="990"/>
                  </a:lnTo>
                  <a:lnTo>
                    <a:pt x="2567" y="990"/>
                  </a:lnTo>
                  <a:lnTo>
                    <a:pt x="2567" y="990"/>
                  </a:lnTo>
                  <a:lnTo>
                    <a:pt x="2567" y="989"/>
                  </a:lnTo>
                  <a:lnTo>
                    <a:pt x="2567" y="989"/>
                  </a:lnTo>
                  <a:lnTo>
                    <a:pt x="2567" y="989"/>
                  </a:lnTo>
                  <a:lnTo>
                    <a:pt x="2567" y="989"/>
                  </a:lnTo>
                  <a:lnTo>
                    <a:pt x="2568" y="989"/>
                  </a:lnTo>
                  <a:lnTo>
                    <a:pt x="2568" y="989"/>
                  </a:lnTo>
                  <a:lnTo>
                    <a:pt x="2568" y="989"/>
                  </a:lnTo>
                  <a:lnTo>
                    <a:pt x="2568" y="989"/>
                  </a:lnTo>
                  <a:lnTo>
                    <a:pt x="2568" y="989"/>
                  </a:lnTo>
                  <a:lnTo>
                    <a:pt x="2568" y="988"/>
                  </a:lnTo>
                  <a:lnTo>
                    <a:pt x="2568" y="988"/>
                  </a:lnTo>
                  <a:lnTo>
                    <a:pt x="2569" y="988"/>
                  </a:lnTo>
                  <a:lnTo>
                    <a:pt x="2569" y="988"/>
                  </a:lnTo>
                  <a:lnTo>
                    <a:pt x="2569" y="988"/>
                  </a:lnTo>
                  <a:lnTo>
                    <a:pt x="2569" y="988"/>
                  </a:lnTo>
                  <a:lnTo>
                    <a:pt x="2569" y="988"/>
                  </a:lnTo>
                  <a:lnTo>
                    <a:pt x="2570" y="988"/>
                  </a:lnTo>
                  <a:lnTo>
                    <a:pt x="2570" y="987"/>
                  </a:lnTo>
                  <a:lnTo>
                    <a:pt x="2570" y="987"/>
                  </a:lnTo>
                  <a:lnTo>
                    <a:pt x="2570" y="987"/>
                  </a:lnTo>
                  <a:lnTo>
                    <a:pt x="2570" y="987"/>
                  </a:lnTo>
                  <a:lnTo>
                    <a:pt x="2570" y="987"/>
                  </a:lnTo>
                  <a:lnTo>
                    <a:pt x="2570" y="987"/>
                  </a:lnTo>
                  <a:lnTo>
                    <a:pt x="2571" y="986"/>
                  </a:lnTo>
                  <a:lnTo>
                    <a:pt x="2571" y="986"/>
                  </a:lnTo>
                  <a:lnTo>
                    <a:pt x="2571" y="986"/>
                  </a:lnTo>
                  <a:lnTo>
                    <a:pt x="2571" y="986"/>
                  </a:lnTo>
                  <a:lnTo>
                    <a:pt x="2572" y="986"/>
                  </a:lnTo>
                  <a:lnTo>
                    <a:pt x="2572" y="986"/>
                  </a:lnTo>
                  <a:lnTo>
                    <a:pt x="2572" y="986"/>
                  </a:lnTo>
                  <a:lnTo>
                    <a:pt x="2572" y="986"/>
                  </a:lnTo>
                  <a:lnTo>
                    <a:pt x="2572" y="985"/>
                  </a:lnTo>
                  <a:lnTo>
                    <a:pt x="2572" y="985"/>
                  </a:lnTo>
                  <a:lnTo>
                    <a:pt x="2572" y="985"/>
                  </a:lnTo>
                  <a:lnTo>
                    <a:pt x="2573" y="985"/>
                  </a:lnTo>
                  <a:lnTo>
                    <a:pt x="2573" y="985"/>
                  </a:lnTo>
                  <a:lnTo>
                    <a:pt x="2573" y="985"/>
                  </a:lnTo>
                  <a:lnTo>
                    <a:pt x="2573" y="984"/>
                  </a:lnTo>
                  <a:lnTo>
                    <a:pt x="2573" y="984"/>
                  </a:lnTo>
                  <a:lnTo>
                    <a:pt x="2573" y="984"/>
                  </a:lnTo>
                  <a:lnTo>
                    <a:pt x="2573" y="984"/>
                  </a:lnTo>
                  <a:lnTo>
                    <a:pt x="2574" y="984"/>
                  </a:lnTo>
                  <a:lnTo>
                    <a:pt x="2574" y="984"/>
                  </a:lnTo>
                  <a:lnTo>
                    <a:pt x="2574" y="984"/>
                  </a:lnTo>
                  <a:lnTo>
                    <a:pt x="2574" y="984"/>
                  </a:lnTo>
                  <a:lnTo>
                    <a:pt x="2574" y="983"/>
                  </a:lnTo>
                  <a:lnTo>
                    <a:pt x="2575" y="983"/>
                  </a:lnTo>
                  <a:lnTo>
                    <a:pt x="2575" y="983"/>
                  </a:lnTo>
                  <a:lnTo>
                    <a:pt x="2575" y="983"/>
                  </a:lnTo>
                  <a:lnTo>
                    <a:pt x="2575" y="983"/>
                  </a:lnTo>
                  <a:lnTo>
                    <a:pt x="2575" y="983"/>
                  </a:lnTo>
                  <a:lnTo>
                    <a:pt x="2575" y="983"/>
                  </a:lnTo>
                  <a:lnTo>
                    <a:pt x="2575" y="983"/>
                  </a:lnTo>
                  <a:lnTo>
                    <a:pt x="2576" y="982"/>
                  </a:lnTo>
                  <a:lnTo>
                    <a:pt x="2576" y="982"/>
                  </a:lnTo>
                  <a:lnTo>
                    <a:pt x="2576" y="982"/>
                  </a:lnTo>
                  <a:lnTo>
                    <a:pt x="2576" y="982"/>
                  </a:lnTo>
                  <a:lnTo>
                    <a:pt x="2576" y="982"/>
                  </a:lnTo>
                  <a:lnTo>
                    <a:pt x="2576" y="982"/>
                  </a:lnTo>
                  <a:lnTo>
                    <a:pt x="2576" y="981"/>
                  </a:lnTo>
                  <a:lnTo>
                    <a:pt x="2577" y="981"/>
                  </a:lnTo>
                  <a:lnTo>
                    <a:pt x="2577" y="981"/>
                  </a:lnTo>
                  <a:lnTo>
                    <a:pt x="2577" y="981"/>
                  </a:lnTo>
                  <a:lnTo>
                    <a:pt x="2577" y="981"/>
                  </a:lnTo>
                  <a:lnTo>
                    <a:pt x="2578" y="981"/>
                  </a:lnTo>
                  <a:lnTo>
                    <a:pt x="2578" y="981"/>
                  </a:lnTo>
                  <a:lnTo>
                    <a:pt x="2578" y="981"/>
                  </a:lnTo>
                  <a:lnTo>
                    <a:pt x="2578" y="980"/>
                  </a:lnTo>
                  <a:lnTo>
                    <a:pt x="2578" y="980"/>
                  </a:lnTo>
                  <a:lnTo>
                    <a:pt x="2578" y="980"/>
                  </a:lnTo>
                  <a:lnTo>
                    <a:pt x="2578" y="980"/>
                  </a:lnTo>
                  <a:lnTo>
                    <a:pt x="2579" y="980"/>
                  </a:lnTo>
                  <a:lnTo>
                    <a:pt x="2579" y="980"/>
                  </a:lnTo>
                  <a:lnTo>
                    <a:pt x="2579" y="979"/>
                  </a:lnTo>
                  <a:lnTo>
                    <a:pt x="2579" y="979"/>
                  </a:lnTo>
                  <a:lnTo>
                    <a:pt x="2579" y="979"/>
                  </a:lnTo>
                  <a:lnTo>
                    <a:pt x="2580" y="979"/>
                  </a:lnTo>
                  <a:lnTo>
                    <a:pt x="2580" y="979"/>
                  </a:lnTo>
                  <a:lnTo>
                    <a:pt x="2580" y="979"/>
                  </a:lnTo>
                  <a:lnTo>
                    <a:pt x="2580" y="979"/>
                  </a:lnTo>
                  <a:lnTo>
                    <a:pt x="2580" y="979"/>
                  </a:lnTo>
                  <a:lnTo>
                    <a:pt x="2580" y="979"/>
                  </a:lnTo>
                  <a:lnTo>
                    <a:pt x="2580" y="978"/>
                  </a:lnTo>
                  <a:lnTo>
                    <a:pt x="2581" y="978"/>
                  </a:lnTo>
                  <a:lnTo>
                    <a:pt x="2581" y="978"/>
                  </a:lnTo>
                  <a:lnTo>
                    <a:pt x="2581" y="978"/>
                  </a:lnTo>
                  <a:lnTo>
                    <a:pt x="2581" y="978"/>
                  </a:lnTo>
                  <a:lnTo>
                    <a:pt x="2581" y="978"/>
                  </a:lnTo>
                  <a:lnTo>
                    <a:pt x="2581" y="978"/>
                  </a:lnTo>
                  <a:lnTo>
                    <a:pt x="2581" y="978"/>
                  </a:lnTo>
                  <a:lnTo>
                    <a:pt x="2582" y="978"/>
                  </a:lnTo>
                  <a:lnTo>
                    <a:pt x="2582" y="978"/>
                  </a:lnTo>
                  <a:lnTo>
                    <a:pt x="2582" y="977"/>
                  </a:lnTo>
                  <a:lnTo>
                    <a:pt x="2582" y="977"/>
                  </a:lnTo>
                  <a:lnTo>
                    <a:pt x="2583" y="977"/>
                  </a:lnTo>
                  <a:lnTo>
                    <a:pt x="2583" y="977"/>
                  </a:lnTo>
                  <a:lnTo>
                    <a:pt x="2583" y="977"/>
                  </a:lnTo>
                  <a:lnTo>
                    <a:pt x="2583" y="977"/>
                  </a:lnTo>
                  <a:lnTo>
                    <a:pt x="2583" y="976"/>
                  </a:lnTo>
                  <a:lnTo>
                    <a:pt x="2583" y="976"/>
                  </a:lnTo>
                  <a:lnTo>
                    <a:pt x="2583" y="976"/>
                  </a:lnTo>
                  <a:lnTo>
                    <a:pt x="2584" y="976"/>
                  </a:lnTo>
                  <a:lnTo>
                    <a:pt x="2584" y="976"/>
                  </a:lnTo>
                  <a:lnTo>
                    <a:pt x="2584" y="976"/>
                  </a:lnTo>
                  <a:lnTo>
                    <a:pt x="2584" y="976"/>
                  </a:lnTo>
                  <a:lnTo>
                    <a:pt x="2584" y="976"/>
                  </a:lnTo>
                  <a:lnTo>
                    <a:pt x="2585" y="976"/>
                  </a:lnTo>
                  <a:lnTo>
                    <a:pt x="2585" y="976"/>
                  </a:lnTo>
                  <a:lnTo>
                    <a:pt x="2585" y="976"/>
                  </a:lnTo>
                  <a:lnTo>
                    <a:pt x="2585" y="975"/>
                  </a:lnTo>
                  <a:lnTo>
                    <a:pt x="2585" y="975"/>
                  </a:lnTo>
                  <a:lnTo>
                    <a:pt x="2585" y="975"/>
                  </a:lnTo>
                  <a:lnTo>
                    <a:pt x="2585" y="975"/>
                  </a:lnTo>
                  <a:lnTo>
                    <a:pt x="2586" y="975"/>
                  </a:lnTo>
                  <a:lnTo>
                    <a:pt x="2586" y="975"/>
                  </a:lnTo>
                  <a:lnTo>
                    <a:pt x="2586" y="975"/>
                  </a:lnTo>
                  <a:lnTo>
                    <a:pt x="2586" y="975"/>
                  </a:lnTo>
                  <a:lnTo>
                    <a:pt x="2586" y="974"/>
                  </a:lnTo>
                  <a:lnTo>
                    <a:pt x="2586" y="974"/>
                  </a:lnTo>
                  <a:lnTo>
                    <a:pt x="2586" y="974"/>
                  </a:lnTo>
                  <a:lnTo>
                    <a:pt x="2587" y="974"/>
                  </a:lnTo>
                  <a:lnTo>
                    <a:pt x="2587" y="974"/>
                  </a:lnTo>
                  <a:lnTo>
                    <a:pt x="2587" y="974"/>
                  </a:lnTo>
                  <a:lnTo>
                    <a:pt x="2587" y="974"/>
                  </a:lnTo>
                  <a:lnTo>
                    <a:pt x="2588" y="974"/>
                  </a:lnTo>
                  <a:lnTo>
                    <a:pt x="2588" y="974"/>
                  </a:lnTo>
                  <a:lnTo>
                    <a:pt x="2588" y="974"/>
                  </a:lnTo>
                  <a:lnTo>
                    <a:pt x="2588" y="974"/>
                  </a:lnTo>
                  <a:lnTo>
                    <a:pt x="2588" y="974"/>
                  </a:lnTo>
                  <a:lnTo>
                    <a:pt x="2588" y="973"/>
                  </a:lnTo>
                  <a:lnTo>
                    <a:pt x="2588" y="973"/>
                  </a:lnTo>
                  <a:lnTo>
                    <a:pt x="2589" y="973"/>
                  </a:lnTo>
                  <a:lnTo>
                    <a:pt x="2589" y="973"/>
                  </a:lnTo>
                  <a:lnTo>
                    <a:pt x="2589" y="973"/>
                  </a:lnTo>
                  <a:lnTo>
                    <a:pt x="2589" y="973"/>
                  </a:lnTo>
                  <a:lnTo>
                    <a:pt x="2589" y="973"/>
                  </a:lnTo>
                  <a:lnTo>
                    <a:pt x="2590" y="973"/>
                  </a:lnTo>
                  <a:lnTo>
                    <a:pt x="2590" y="973"/>
                  </a:lnTo>
                  <a:lnTo>
                    <a:pt x="2590" y="973"/>
                  </a:lnTo>
                  <a:lnTo>
                    <a:pt x="2590" y="973"/>
                  </a:lnTo>
                  <a:lnTo>
                    <a:pt x="2590" y="973"/>
                  </a:lnTo>
                  <a:lnTo>
                    <a:pt x="2590" y="973"/>
                  </a:lnTo>
                  <a:lnTo>
                    <a:pt x="2590" y="973"/>
                  </a:lnTo>
                  <a:lnTo>
                    <a:pt x="2591" y="973"/>
                  </a:lnTo>
                  <a:lnTo>
                    <a:pt x="2591" y="973"/>
                  </a:lnTo>
                  <a:lnTo>
                    <a:pt x="2591" y="972"/>
                  </a:lnTo>
                  <a:lnTo>
                    <a:pt x="2591" y="972"/>
                  </a:lnTo>
                  <a:lnTo>
                    <a:pt x="2591" y="972"/>
                  </a:lnTo>
                  <a:lnTo>
                    <a:pt x="2591" y="972"/>
                  </a:lnTo>
                  <a:lnTo>
                    <a:pt x="2592" y="972"/>
                  </a:lnTo>
                  <a:lnTo>
                    <a:pt x="2592" y="972"/>
                  </a:lnTo>
                  <a:lnTo>
                    <a:pt x="2592" y="972"/>
                  </a:lnTo>
                  <a:lnTo>
                    <a:pt x="2592" y="972"/>
                  </a:lnTo>
                  <a:lnTo>
                    <a:pt x="2592" y="972"/>
                  </a:lnTo>
                  <a:lnTo>
                    <a:pt x="2593" y="972"/>
                  </a:lnTo>
                  <a:lnTo>
                    <a:pt x="2593" y="972"/>
                  </a:lnTo>
                  <a:lnTo>
                    <a:pt x="2593" y="972"/>
                  </a:lnTo>
                  <a:lnTo>
                    <a:pt x="2593" y="972"/>
                  </a:lnTo>
                  <a:lnTo>
                    <a:pt x="2593" y="972"/>
                  </a:lnTo>
                  <a:lnTo>
                    <a:pt x="2593" y="972"/>
                  </a:lnTo>
                  <a:lnTo>
                    <a:pt x="2593" y="971"/>
                  </a:lnTo>
                  <a:lnTo>
                    <a:pt x="2594" y="971"/>
                  </a:lnTo>
                  <a:lnTo>
                    <a:pt x="2594" y="971"/>
                  </a:lnTo>
                  <a:lnTo>
                    <a:pt x="2594" y="971"/>
                  </a:lnTo>
                  <a:lnTo>
                    <a:pt x="2594" y="971"/>
                  </a:lnTo>
                  <a:lnTo>
                    <a:pt x="2594" y="971"/>
                  </a:lnTo>
                  <a:lnTo>
                    <a:pt x="2595" y="971"/>
                  </a:lnTo>
                  <a:lnTo>
                    <a:pt x="2595" y="971"/>
                  </a:lnTo>
                  <a:lnTo>
                    <a:pt x="2595" y="971"/>
                  </a:lnTo>
                  <a:lnTo>
                    <a:pt x="2595" y="971"/>
                  </a:lnTo>
                  <a:lnTo>
                    <a:pt x="2595" y="971"/>
                  </a:lnTo>
                  <a:lnTo>
                    <a:pt x="2595" y="971"/>
                  </a:lnTo>
                  <a:lnTo>
                    <a:pt x="2596" y="971"/>
                  </a:lnTo>
                  <a:lnTo>
                    <a:pt x="2596" y="971"/>
                  </a:lnTo>
                  <a:lnTo>
                    <a:pt x="2596" y="971"/>
                  </a:lnTo>
                  <a:lnTo>
                    <a:pt x="2596" y="971"/>
                  </a:lnTo>
                  <a:lnTo>
                    <a:pt x="2596" y="971"/>
                  </a:lnTo>
                  <a:lnTo>
                    <a:pt x="2596" y="971"/>
                  </a:lnTo>
                  <a:lnTo>
                    <a:pt x="2596" y="971"/>
                  </a:lnTo>
                  <a:lnTo>
                    <a:pt x="2597" y="971"/>
                  </a:lnTo>
                  <a:lnTo>
                    <a:pt x="2597" y="971"/>
                  </a:lnTo>
                  <a:lnTo>
                    <a:pt x="2597" y="971"/>
                  </a:lnTo>
                  <a:lnTo>
                    <a:pt x="2597" y="971"/>
                  </a:lnTo>
                  <a:lnTo>
                    <a:pt x="2597" y="971"/>
                  </a:lnTo>
                  <a:lnTo>
                    <a:pt x="2598" y="971"/>
                  </a:lnTo>
                  <a:lnTo>
                    <a:pt x="2598" y="971"/>
                  </a:lnTo>
                  <a:lnTo>
                    <a:pt x="2598" y="971"/>
                  </a:lnTo>
                  <a:lnTo>
                    <a:pt x="2598" y="971"/>
                  </a:lnTo>
                  <a:lnTo>
                    <a:pt x="2598" y="971"/>
                  </a:lnTo>
                  <a:lnTo>
                    <a:pt x="2598" y="971"/>
                  </a:lnTo>
                  <a:lnTo>
                    <a:pt x="2598" y="971"/>
                  </a:lnTo>
                  <a:lnTo>
                    <a:pt x="2599" y="971"/>
                  </a:lnTo>
                  <a:lnTo>
                    <a:pt x="2599" y="971"/>
                  </a:lnTo>
                  <a:lnTo>
                    <a:pt x="2599" y="971"/>
                  </a:lnTo>
                  <a:lnTo>
                    <a:pt x="2599" y="971"/>
                  </a:lnTo>
                  <a:lnTo>
                    <a:pt x="2600" y="971"/>
                  </a:lnTo>
                  <a:lnTo>
                    <a:pt x="2600" y="971"/>
                  </a:lnTo>
                  <a:lnTo>
                    <a:pt x="2600" y="971"/>
                  </a:lnTo>
                  <a:lnTo>
                    <a:pt x="2600" y="971"/>
                  </a:lnTo>
                  <a:lnTo>
                    <a:pt x="2600" y="971"/>
                  </a:lnTo>
                  <a:lnTo>
                    <a:pt x="2600" y="971"/>
                  </a:lnTo>
                  <a:lnTo>
                    <a:pt x="2600" y="971"/>
                  </a:lnTo>
                  <a:lnTo>
                    <a:pt x="2601" y="971"/>
                  </a:lnTo>
                  <a:lnTo>
                    <a:pt x="2601" y="971"/>
                  </a:lnTo>
                  <a:lnTo>
                    <a:pt x="2601" y="971"/>
                  </a:lnTo>
                  <a:lnTo>
                    <a:pt x="2601" y="971"/>
                  </a:lnTo>
                  <a:lnTo>
                    <a:pt x="2601" y="971"/>
                  </a:lnTo>
                  <a:lnTo>
                    <a:pt x="2601" y="971"/>
                  </a:lnTo>
                  <a:lnTo>
                    <a:pt x="2601" y="971"/>
                  </a:lnTo>
                  <a:lnTo>
                    <a:pt x="2602" y="971"/>
                  </a:lnTo>
                  <a:lnTo>
                    <a:pt x="2602" y="971"/>
                  </a:lnTo>
                  <a:lnTo>
                    <a:pt x="2602" y="971"/>
                  </a:lnTo>
                  <a:lnTo>
                    <a:pt x="2602" y="971"/>
                  </a:lnTo>
                  <a:lnTo>
                    <a:pt x="2602" y="971"/>
                  </a:lnTo>
                  <a:lnTo>
                    <a:pt x="2603" y="971"/>
                  </a:lnTo>
                  <a:lnTo>
                    <a:pt x="2603" y="972"/>
                  </a:lnTo>
                  <a:lnTo>
                    <a:pt x="2603" y="972"/>
                  </a:lnTo>
                  <a:lnTo>
                    <a:pt x="2603" y="972"/>
                  </a:lnTo>
                  <a:lnTo>
                    <a:pt x="2603" y="972"/>
                  </a:lnTo>
                  <a:lnTo>
                    <a:pt x="2603" y="972"/>
                  </a:lnTo>
                  <a:lnTo>
                    <a:pt x="2603" y="972"/>
                  </a:lnTo>
                  <a:lnTo>
                    <a:pt x="2604" y="972"/>
                  </a:lnTo>
                  <a:lnTo>
                    <a:pt x="2604" y="972"/>
                  </a:lnTo>
                  <a:lnTo>
                    <a:pt x="2604" y="972"/>
                  </a:lnTo>
                  <a:lnTo>
                    <a:pt x="2604" y="972"/>
                  </a:lnTo>
                  <a:lnTo>
                    <a:pt x="2604" y="972"/>
                  </a:lnTo>
                  <a:lnTo>
                    <a:pt x="2604" y="972"/>
                  </a:lnTo>
                  <a:lnTo>
                    <a:pt x="2604" y="972"/>
                  </a:lnTo>
                  <a:lnTo>
                    <a:pt x="2605" y="972"/>
                  </a:lnTo>
                  <a:lnTo>
                    <a:pt x="2605" y="973"/>
                  </a:lnTo>
                  <a:lnTo>
                    <a:pt x="2605" y="973"/>
                  </a:lnTo>
                  <a:lnTo>
                    <a:pt x="2605" y="973"/>
                  </a:lnTo>
                  <a:lnTo>
                    <a:pt x="2606" y="973"/>
                  </a:lnTo>
                  <a:lnTo>
                    <a:pt x="2606" y="973"/>
                  </a:lnTo>
                  <a:lnTo>
                    <a:pt x="2606" y="973"/>
                  </a:lnTo>
                  <a:lnTo>
                    <a:pt x="2606" y="973"/>
                  </a:lnTo>
                  <a:lnTo>
                    <a:pt x="2606" y="973"/>
                  </a:lnTo>
                  <a:lnTo>
                    <a:pt x="2606" y="973"/>
                  </a:lnTo>
                  <a:lnTo>
                    <a:pt x="2606" y="973"/>
                  </a:lnTo>
                  <a:lnTo>
                    <a:pt x="2607" y="973"/>
                  </a:lnTo>
                  <a:lnTo>
                    <a:pt x="2607" y="973"/>
                  </a:lnTo>
                  <a:lnTo>
                    <a:pt x="2607" y="973"/>
                  </a:lnTo>
                  <a:lnTo>
                    <a:pt x="2607" y="973"/>
                  </a:lnTo>
                  <a:lnTo>
                    <a:pt x="2607" y="974"/>
                  </a:lnTo>
                  <a:lnTo>
                    <a:pt x="2608" y="974"/>
                  </a:lnTo>
                  <a:lnTo>
                    <a:pt x="2608" y="974"/>
                  </a:lnTo>
                  <a:lnTo>
                    <a:pt x="2608" y="974"/>
                  </a:lnTo>
                  <a:lnTo>
                    <a:pt x="2608" y="974"/>
                  </a:lnTo>
                  <a:lnTo>
                    <a:pt x="2608" y="974"/>
                  </a:lnTo>
                  <a:lnTo>
                    <a:pt x="2608" y="974"/>
                  </a:lnTo>
                  <a:lnTo>
                    <a:pt x="2608" y="974"/>
                  </a:lnTo>
                  <a:lnTo>
                    <a:pt x="2609" y="974"/>
                  </a:lnTo>
                  <a:lnTo>
                    <a:pt x="2609" y="974"/>
                  </a:lnTo>
                  <a:lnTo>
                    <a:pt x="2609" y="974"/>
                  </a:lnTo>
                  <a:lnTo>
                    <a:pt x="2609" y="975"/>
                  </a:lnTo>
                  <a:lnTo>
                    <a:pt x="2609" y="975"/>
                  </a:lnTo>
                  <a:lnTo>
                    <a:pt x="2609" y="975"/>
                  </a:lnTo>
                  <a:lnTo>
                    <a:pt x="2609" y="975"/>
                  </a:lnTo>
                  <a:lnTo>
                    <a:pt x="2610" y="975"/>
                  </a:lnTo>
                  <a:lnTo>
                    <a:pt x="2610" y="975"/>
                  </a:lnTo>
                  <a:lnTo>
                    <a:pt x="2610" y="975"/>
                  </a:lnTo>
                  <a:lnTo>
                    <a:pt x="2610" y="976"/>
                  </a:lnTo>
                  <a:lnTo>
                    <a:pt x="2611" y="976"/>
                  </a:lnTo>
                  <a:lnTo>
                    <a:pt x="2611" y="976"/>
                  </a:lnTo>
                  <a:lnTo>
                    <a:pt x="2611" y="976"/>
                  </a:lnTo>
                  <a:lnTo>
                    <a:pt x="2611" y="976"/>
                  </a:lnTo>
                  <a:lnTo>
                    <a:pt x="2611" y="976"/>
                  </a:lnTo>
                  <a:lnTo>
                    <a:pt x="2611" y="976"/>
                  </a:lnTo>
                  <a:lnTo>
                    <a:pt x="2611" y="976"/>
                  </a:lnTo>
                  <a:lnTo>
                    <a:pt x="2612" y="976"/>
                  </a:lnTo>
                  <a:lnTo>
                    <a:pt x="2612" y="977"/>
                  </a:lnTo>
                  <a:lnTo>
                    <a:pt x="2612" y="977"/>
                  </a:lnTo>
                  <a:lnTo>
                    <a:pt x="2612" y="977"/>
                  </a:lnTo>
                  <a:lnTo>
                    <a:pt x="2612" y="977"/>
                  </a:lnTo>
                  <a:lnTo>
                    <a:pt x="2613" y="977"/>
                  </a:lnTo>
                  <a:lnTo>
                    <a:pt x="2613" y="977"/>
                  </a:lnTo>
                  <a:lnTo>
                    <a:pt x="2613" y="978"/>
                  </a:lnTo>
                  <a:lnTo>
                    <a:pt x="2613" y="978"/>
                  </a:lnTo>
                  <a:lnTo>
                    <a:pt x="2613" y="978"/>
                  </a:lnTo>
                  <a:lnTo>
                    <a:pt x="2613" y="978"/>
                  </a:lnTo>
                  <a:lnTo>
                    <a:pt x="2613" y="978"/>
                  </a:lnTo>
                  <a:lnTo>
                    <a:pt x="2614" y="978"/>
                  </a:lnTo>
                  <a:lnTo>
                    <a:pt x="2614" y="978"/>
                  </a:lnTo>
                  <a:lnTo>
                    <a:pt x="2614" y="979"/>
                  </a:lnTo>
                  <a:lnTo>
                    <a:pt x="2614" y="979"/>
                  </a:lnTo>
                  <a:lnTo>
                    <a:pt x="2614" y="979"/>
                  </a:lnTo>
                  <a:lnTo>
                    <a:pt x="2614" y="979"/>
                  </a:lnTo>
                  <a:lnTo>
                    <a:pt x="2614" y="979"/>
                  </a:lnTo>
                  <a:lnTo>
                    <a:pt x="2615" y="979"/>
                  </a:lnTo>
                  <a:lnTo>
                    <a:pt x="2615" y="979"/>
                  </a:lnTo>
                  <a:lnTo>
                    <a:pt x="2615" y="979"/>
                  </a:lnTo>
                  <a:lnTo>
                    <a:pt x="2615" y="980"/>
                  </a:lnTo>
                  <a:lnTo>
                    <a:pt x="2616" y="980"/>
                  </a:lnTo>
                  <a:lnTo>
                    <a:pt x="2616" y="980"/>
                  </a:lnTo>
                  <a:lnTo>
                    <a:pt x="2616" y="980"/>
                  </a:lnTo>
                  <a:lnTo>
                    <a:pt x="2616" y="981"/>
                  </a:lnTo>
                  <a:lnTo>
                    <a:pt x="2616" y="981"/>
                  </a:lnTo>
                  <a:lnTo>
                    <a:pt x="2616" y="981"/>
                  </a:lnTo>
                  <a:lnTo>
                    <a:pt x="2616" y="981"/>
                  </a:lnTo>
                  <a:lnTo>
                    <a:pt x="2617" y="981"/>
                  </a:lnTo>
                  <a:lnTo>
                    <a:pt x="2617" y="981"/>
                  </a:lnTo>
                  <a:lnTo>
                    <a:pt x="2617" y="981"/>
                  </a:lnTo>
                  <a:lnTo>
                    <a:pt x="2617" y="982"/>
                  </a:lnTo>
                  <a:lnTo>
                    <a:pt x="2617" y="982"/>
                  </a:lnTo>
                  <a:lnTo>
                    <a:pt x="2618" y="982"/>
                  </a:lnTo>
                  <a:lnTo>
                    <a:pt x="2618" y="982"/>
                  </a:lnTo>
                  <a:lnTo>
                    <a:pt x="2618" y="983"/>
                  </a:lnTo>
                  <a:lnTo>
                    <a:pt x="2618" y="983"/>
                  </a:lnTo>
                  <a:lnTo>
                    <a:pt x="2618" y="983"/>
                  </a:lnTo>
                  <a:lnTo>
                    <a:pt x="2618" y="983"/>
                  </a:lnTo>
                  <a:lnTo>
                    <a:pt x="2618" y="983"/>
                  </a:lnTo>
                  <a:lnTo>
                    <a:pt x="2619" y="983"/>
                  </a:lnTo>
                  <a:lnTo>
                    <a:pt x="2619" y="984"/>
                  </a:lnTo>
                  <a:lnTo>
                    <a:pt x="2619" y="984"/>
                  </a:lnTo>
                  <a:lnTo>
                    <a:pt x="2619" y="984"/>
                  </a:lnTo>
                  <a:lnTo>
                    <a:pt x="2619" y="984"/>
                  </a:lnTo>
                  <a:lnTo>
                    <a:pt x="2619" y="984"/>
                  </a:lnTo>
                  <a:lnTo>
                    <a:pt x="2620" y="984"/>
                  </a:lnTo>
                  <a:lnTo>
                    <a:pt x="2620" y="985"/>
                  </a:lnTo>
                  <a:lnTo>
                    <a:pt x="2620" y="985"/>
                  </a:lnTo>
                  <a:lnTo>
                    <a:pt x="2620" y="985"/>
                  </a:lnTo>
                  <a:lnTo>
                    <a:pt x="2620" y="985"/>
                  </a:lnTo>
                  <a:lnTo>
                    <a:pt x="2621" y="986"/>
                  </a:lnTo>
                  <a:lnTo>
                    <a:pt x="2621" y="986"/>
                  </a:lnTo>
                  <a:lnTo>
                    <a:pt x="2621" y="986"/>
                  </a:lnTo>
                  <a:lnTo>
                    <a:pt x="2621" y="986"/>
                  </a:lnTo>
                  <a:lnTo>
                    <a:pt x="2621" y="986"/>
                  </a:lnTo>
                  <a:lnTo>
                    <a:pt x="2621" y="987"/>
                  </a:lnTo>
                  <a:lnTo>
                    <a:pt x="2621" y="987"/>
                  </a:lnTo>
                  <a:lnTo>
                    <a:pt x="2622" y="987"/>
                  </a:lnTo>
                  <a:lnTo>
                    <a:pt x="2622" y="987"/>
                  </a:lnTo>
                  <a:lnTo>
                    <a:pt x="2622" y="988"/>
                  </a:lnTo>
                  <a:lnTo>
                    <a:pt x="2622" y="988"/>
                  </a:lnTo>
                  <a:lnTo>
                    <a:pt x="2622" y="988"/>
                  </a:lnTo>
                  <a:lnTo>
                    <a:pt x="2623" y="988"/>
                  </a:lnTo>
                  <a:lnTo>
                    <a:pt x="2623" y="988"/>
                  </a:lnTo>
                  <a:lnTo>
                    <a:pt x="2623" y="989"/>
                  </a:lnTo>
                  <a:lnTo>
                    <a:pt x="2623" y="989"/>
                  </a:lnTo>
                  <a:lnTo>
                    <a:pt x="2623" y="989"/>
                  </a:lnTo>
                  <a:lnTo>
                    <a:pt x="2623" y="989"/>
                  </a:lnTo>
                  <a:lnTo>
                    <a:pt x="2623" y="989"/>
                  </a:lnTo>
                  <a:lnTo>
                    <a:pt x="2624" y="989"/>
                  </a:lnTo>
                  <a:lnTo>
                    <a:pt x="2624" y="990"/>
                  </a:lnTo>
                  <a:lnTo>
                    <a:pt x="2624" y="990"/>
                  </a:lnTo>
                  <a:lnTo>
                    <a:pt x="2624" y="990"/>
                  </a:lnTo>
                  <a:lnTo>
                    <a:pt x="2624" y="991"/>
                  </a:lnTo>
                  <a:lnTo>
                    <a:pt x="2624" y="991"/>
                  </a:lnTo>
                  <a:lnTo>
                    <a:pt x="2625" y="991"/>
                  </a:lnTo>
                  <a:lnTo>
                    <a:pt x="2625" y="991"/>
                  </a:lnTo>
                  <a:lnTo>
                    <a:pt x="2625" y="991"/>
                  </a:lnTo>
                  <a:lnTo>
                    <a:pt x="2625" y="992"/>
                  </a:lnTo>
                  <a:lnTo>
                    <a:pt x="2625" y="992"/>
                  </a:lnTo>
                  <a:lnTo>
                    <a:pt x="2626" y="992"/>
                  </a:lnTo>
                  <a:lnTo>
                    <a:pt x="2626" y="992"/>
                  </a:lnTo>
                  <a:lnTo>
                    <a:pt x="2626" y="992"/>
                  </a:lnTo>
                  <a:lnTo>
                    <a:pt x="2626" y="993"/>
                  </a:lnTo>
                  <a:lnTo>
                    <a:pt x="2626" y="993"/>
                  </a:lnTo>
                  <a:lnTo>
                    <a:pt x="2626" y="993"/>
                  </a:lnTo>
                  <a:lnTo>
                    <a:pt x="2626" y="993"/>
                  </a:lnTo>
                  <a:lnTo>
                    <a:pt x="2627" y="994"/>
                  </a:lnTo>
                  <a:lnTo>
                    <a:pt x="2627" y="994"/>
                  </a:lnTo>
                  <a:lnTo>
                    <a:pt x="2627" y="994"/>
                  </a:lnTo>
                  <a:lnTo>
                    <a:pt x="2627" y="994"/>
                  </a:lnTo>
                  <a:lnTo>
                    <a:pt x="2627" y="994"/>
                  </a:lnTo>
                  <a:lnTo>
                    <a:pt x="2628" y="995"/>
                  </a:lnTo>
                  <a:lnTo>
                    <a:pt x="2628" y="995"/>
                  </a:lnTo>
                  <a:lnTo>
                    <a:pt x="2628" y="995"/>
                  </a:lnTo>
                  <a:lnTo>
                    <a:pt x="2628" y="996"/>
                  </a:lnTo>
                  <a:lnTo>
                    <a:pt x="2628" y="996"/>
                  </a:lnTo>
                  <a:lnTo>
                    <a:pt x="2628" y="996"/>
                  </a:lnTo>
                  <a:lnTo>
                    <a:pt x="2629" y="996"/>
                  </a:lnTo>
                  <a:lnTo>
                    <a:pt x="2629" y="996"/>
                  </a:lnTo>
                  <a:lnTo>
                    <a:pt x="2629" y="997"/>
                  </a:lnTo>
                  <a:lnTo>
                    <a:pt x="2629" y="997"/>
                  </a:lnTo>
                  <a:lnTo>
                    <a:pt x="2629" y="997"/>
                  </a:lnTo>
                  <a:lnTo>
                    <a:pt x="2629" y="997"/>
                  </a:lnTo>
                  <a:lnTo>
                    <a:pt x="2629" y="998"/>
                  </a:lnTo>
                  <a:lnTo>
                    <a:pt x="2630" y="998"/>
                  </a:lnTo>
                  <a:lnTo>
                    <a:pt x="2630" y="998"/>
                  </a:lnTo>
                  <a:lnTo>
                    <a:pt x="2630" y="998"/>
                  </a:lnTo>
                  <a:lnTo>
                    <a:pt x="2630" y="999"/>
                  </a:lnTo>
                  <a:lnTo>
                    <a:pt x="2630" y="999"/>
                  </a:lnTo>
                  <a:lnTo>
                    <a:pt x="2631" y="999"/>
                  </a:lnTo>
                  <a:lnTo>
                    <a:pt x="2631" y="999"/>
                  </a:lnTo>
                  <a:lnTo>
                    <a:pt x="2631" y="1000"/>
                  </a:lnTo>
                  <a:lnTo>
                    <a:pt x="2631" y="1000"/>
                  </a:lnTo>
                  <a:lnTo>
                    <a:pt x="2631" y="1000"/>
                  </a:lnTo>
                  <a:lnTo>
                    <a:pt x="2631" y="1000"/>
                  </a:lnTo>
                  <a:lnTo>
                    <a:pt x="2631" y="1001"/>
                  </a:lnTo>
                  <a:lnTo>
                    <a:pt x="2632" y="1001"/>
                  </a:lnTo>
                  <a:lnTo>
                    <a:pt x="2632" y="1001"/>
                  </a:lnTo>
                  <a:lnTo>
                    <a:pt x="2632" y="1001"/>
                  </a:lnTo>
                  <a:lnTo>
                    <a:pt x="2632" y="1002"/>
                  </a:lnTo>
                  <a:lnTo>
                    <a:pt x="2633" y="1002"/>
                  </a:lnTo>
                  <a:lnTo>
                    <a:pt x="2633" y="1002"/>
                  </a:lnTo>
                  <a:lnTo>
                    <a:pt x="2633" y="1002"/>
                  </a:lnTo>
                  <a:lnTo>
                    <a:pt x="2633" y="1002"/>
                  </a:lnTo>
                  <a:lnTo>
                    <a:pt x="2633" y="1003"/>
                  </a:lnTo>
                  <a:lnTo>
                    <a:pt x="2633" y="1003"/>
                  </a:lnTo>
                  <a:lnTo>
                    <a:pt x="2633" y="1003"/>
                  </a:lnTo>
                  <a:lnTo>
                    <a:pt x="2634" y="1004"/>
                  </a:lnTo>
                  <a:lnTo>
                    <a:pt x="2634" y="1004"/>
                  </a:lnTo>
                  <a:lnTo>
                    <a:pt x="2634" y="1004"/>
                  </a:lnTo>
                  <a:lnTo>
                    <a:pt x="2634" y="1004"/>
                  </a:lnTo>
                  <a:lnTo>
                    <a:pt x="2634" y="1004"/>
                  </a:lnTo>
                  <a:lnTo>
                    <a:pt x="2634" y="1005"/>
                  </a:lnTo>
                  <a:lnTo>
                    <a:pt x="2634" y="1005"/>
                  </a:lnTo>
                  <a:lnTo>
                    <a:pt x="2635" y="1005"/>
                  </a:lnTo>
                  <a:lnTo>
                    <a:pt x="2635" y="1006"/>
                  </a:lnTo>
                  <a:lnTo>
                    <a:pt x="2635" y="1006"/>
                  </a:lnTo>
                  <a:lnTo>
                    <a:pt x="2635" y="1006"/>
                  </a:lnTo>
                  <a:lnTo>
                    <a:pt x="2635" y="1006"/>
                  </a:lnTo>
                  <a:lnTo>
                    <a:pt x="2636" y="1006"/>
                  </a:lnTo>
                  <a:lnTo>
                    <a:pt x="2636" y="1007"/>
                  </a:lnTo>
                  <a:lnTo>
                    <a:pt x="2636" y="1007"/>
                  </a:lnTo>
                  <a:lnTo>
                    <a:pt x="2636" y="1007"/>
                  </a:lnTo>
                  <a:lnTo>
                    <a:pt x="2636" y="1007"/>
                  </a:lnTo>
                  <a:lnTo>
                    <a:pt x="2636" y="1007"/>
                  </a:lnTo>
                  <a:lnTo>
                    <a:pt x="2636" y="1008"/>
                  </a:lnTo>
                  <a:lnTo>
                    <a:pt x="2637" y="1008"/>
                  </a:lnTo>
                  <a:lnTo>
                    <a:pt x="2637" y="1008"/>
                  </a:lnTo>
                  <a:lnTo>
                    <a:pt x="2637" y="1009"/>
                  </a:lnTo>
                  <a:lnTo>
                    <a:pt x="2637" y="1009"/>
                  </a:lnTo>
                  <a:lnTo>
                    <a:pt x="2637" y="1009"/>
                  </a:lnTo>
                  <a:lnTo>
                    <a:pt x="2637" y="1009"/>
                  </a:lnTo>
                  <a:lnTo>
                    <a:pt x="2637" y="1009"/>
                  </a:lnTo>
                  <a:lnTo>
                    <a:pt x="2638" y="1010"/>
                  </a:lnTo>
                  <a:lnTo>
                    <a:pt x="2638" y="1010"/>
                  </a:lnTo>
                  <a:lnTo>
                    <a:pt x="2638" y="1010"/>
                  </a:lnTo>
                  <a:lnTo>
                    <a:pt x="2638" y="1010"/>
                  </a:lnTo>
                  <a:lnTo>
                    <a:pt x="2639" y="1011"/>
                  </a:lnTo>
                  <a:lnTo>
                    <a:pt x="2639" y="1011"/>
                  </a:lnTo>
                  <a:lnTo>
                    <a:pt x="2639" y="1011"/>
                  </a:lnTo>
                  <a:lnTo>
                    <a:pt x="2639" y="1011"/>
                  </a:lnTo>
                  <a:lnTo>
                    <a:pt x="2639" y="1011"/>
                  </a:lnTo>
                  <a:lnTo>
                    <a:pt x="2639" y="1012"/>
                  </a:lnTo>
                  <a:lnTo>
                    <a:pt x="2639" y="1012"/>
                  </a:lnTo>
                  <a:lnTo>
                    <a:pt x="2640" y="1012"/>
                  </a:lnTo>
                  <a:lnTo>
                    <a:pt x="2640" y="1012"/>
                  </a:lnTo>
                  <a:lnTo>
                    <a:pt x="2640" y="1012"/>
                  </a:lnTo>
                  <a:lnTo>
                    <a:pt x="2640" y="1013"/>
                  </a:lnTo>
                  <a:lnTo>
                    <a:pt x="2640" y="1013"/>
                  </a:lnTo>
                  <a:lnTo>
                    <a:pt x="2641" y="1013"/>
                  </a:lnTo>
                  <a:lnTo>
                    <a:pt x="2641" y="1014"/>
                  </a:lnTo>
                  <a:lnTo>
                    <a:pt x="2641" y="1014"/>
                  </a:lnTo>
                  <a:lnTo>
                    <a:pt x="2641" y="1014"/>
                  </a:lnTo>
                  <a:lnTo>
                    <a:pt x="2641" y="1014"/>
                  </a:lnTo>
                  <a:lnTo>
                    <a:pt x="2641" y="1014"/>
                  </a:lnTo>
                  <a:lnTo>
                    <a:pt x="2641" y="1015"/>
                  </a:lnTo>
                  <a:lnTo>
                    <a:pt x="2642" y="1015"/>
                  </a:lnTo>
                  <a:lnTo>
                    <a:pt x="2642" y="1015"/>
                  </a:lnTo>
                  <a:lnTo>
                    <a:pt x="2642" y="1015"/>
                  </a:lnTo>
                  <a:lnTo>
                    <a:pt x="2642" y="1015"/>
                  </a:lnTo>
                  <a:lnTo>
                    <a:pt x="2642" y="1015"/>
                  </a:lnTo>
                  <a:lnTo>
                    <a:pt x="2642" y="1016"/>
                  </a:lnTo>
                  <a:lnTo>
                    <a:pt x="2642" y="1016"/>
                  </a:lnTo>
                  <a:lnTo>
                    <a:pt x="2643" y="1016"/>
                  </a:lnTo>
                  <a:lnTo>
                    <a:pt x="2643" y="1017"/>
                  </a:lnTo>
                  <a:lnTo>
                    <a:pt x="2643" y="1017"/>
                  </a:lnTo>
                  <a:lnTo>
                    <a:pt x="2643" y="1017"/>
                  </a:lnTo>
                  <a:lnTo>
                    <a:pt x="2644" y="1017"/>
                  </a:lnTo>
                  <a:lnTo>
                    <a:pt x="2644" y="1017"/>
                  </a:lnTo>
                  <a:lnTo>
                    <a:pt x="2644" y="1017"/>
                  </a:lnTo>
                  <a:lnTo>
                    <a:pt x="2644" y="1018"/>
                  </a:lnTo>
                  <a:lnTo>
                    <a:pt x="2644" y="1018"/>
                  </a:lnTo>
                  <a:lnTo>
                    <a:pt x="2644" y="1018"/>
                  </a:lnTo>
                  <a:lnTo>
                    <a:pt x="2644" y="1018"/>
                  </a:lnTo>
                  <a:lnTo>
                    <a:pt x="2645" y="1019"/>
                  </a:lnTo>
                  <a:lnTo>
                    <a:pt x="2645" y="1019"/>
                  </a:lnTo>
                  <a:lnTo>
                    <a:pt x="2645" y="1019"/>
                  </a:lnTo>
                  <a:lnTo>
                    <a:pt x="2645" y="1019"/>
                  </a:lnTo>
                  <a:lnTo>
                    <a:pt x="2645" y="1019"/>
                  </a:lnTo>
                  <a:lnTo>
                    <a:pt x="2646" y="1019"/>
                  </a:lnTo>
                  <a:lnTo>
                    <a:pt x="2646" y="1020"/>
                  </a:lnTo>
                  <a:lnTo>
                    <a:pt x="2646" y="1020"/>
                  </a:lnTo>
                  <a:lnTo>
                    <a:pt x="2646" y="1020"/>
                  </a:lnTo>
                  <a:lnTo>
                    <a:pt x="2646" y="1020"/>
                  </a:lnTo>
                  <a:lnTo>
                    <a:pt x="2646" y="1020"/>
                  </a:lnTo>
                  <a:lnTo>
                    <a:pt x="2646" y="1020"/>
                  </a:lnTo>
                  <a:lnTo>
                    <a:pt x="2647" y="1021"/>
                  </a:lnTo>
                  <a:lnTo>
                    <a:pt x="2647" y="1021"/>
                  </a:lnTo>
                  <a:lnTo>
                    <a:pt x="2647" y="1021"/>
                  </a:lnTo>
                  <a:lnTo>
                    <a:pt x="2647" y="1021"/>
                  </a:lnTo>
                  <a:lnTo>
                    <a:pt x="2647" y="1022"/>
                  </a:lnTo>
                  <a:lnTo>
                    <a:pt x="2647" y="1022"/>
                  </a:lnTo>
                  <a:lnTo>
                    <a:pt x="2647" y="1022"/>
                  </a:lnTo>
                  <a:lnTo>
                    <a:pt x="2648" y="1022"/>
                  </a:lnTo>
                  <a:lnTo>
                    <a:pt x="2648" y="1022"/>
                  </a:lnTo>
                  <a:lnTo>
                    <a:pt x="2648" y="1022"/>
                  </a:lnTo>
                  <a:lnTo>
                    <a:pt x="2648" y="1022"/>
                  </a:lnTo>
                  <a:lnTo>
                    <a:pt x="2649" y="1023"/>
                  </a:lnTo>
                  <a:lnTo>
                    <a:pt x="2649" y="1023"/>
                  </a:lnTo>
                  <a:lnTo>
                    <a:pt x="2649" y="1023"/>
                  </a:lnTo>
                  <a:lnTo>
                    <a:pt x="2649" y="1023"/>
                  </a:lnTo>
                  <a:lnTo>
                    <a:pt x="2649" y="1023"/>
                  </a:lnTo>
                  <a:lnTo>
                    <a:pt x="2649" y="1024"/>
                  </a:lnTo>
                  <a:lnTo>
                    <a:pt x="2649" y="1024"/>
                  </a:lnTo>
                  <a:lnTo>
                    <a:pt x="2650" y="1024"/>
                  </a:lnTo>
                  <a:lnTo>
                    <a:pt x="2650" y="1024"/>
                  </a:lnTo>
                  <a:lnTo>
                    <a:pt x="2650" y="1024"/>
                  </a:lnTo>
                  <a:lnTo>
                    <a:pt x="2650" y="1024"/>
                  </a:lnTo>
                  <a:lnTo>
                    <a:pt x="2650" y="1024"/>
                  </a:lnTo>
                  <a:lnTo>
                    <a:pt x="2651" y="1025"/>
                  </a:lnTo>
                  <a:lnTo>
                    <a:pt x="2651" y="1025"/>
                  </a:lnTo>
                  <a:lnTo>
                    <a:pt x="2651" y="1025"/>
                  </a:lnTo>
                  <a:lnTo>
                    <a:pt x="2651" y="1025"/>
                  </a:lnTo>
                  <a:lnTo>
                    <a:pt x="2651" y="1025"/>
                  </a:lnTo>
                  <a:lnTo>
                    <a:pt x="2651" y="1025"/>
                  </a:lnTo>
                  <a:lnTo>
                    <a:pt x="2651" y="1025"/>
                  </a:lnTo>
                  <a:lnTo>
                    <a:pt x="2652" y="1025"/>
                  </a:lnTo>
                  <a:lnTo>
                    <a:pt x="2652" y="1026"/>
                  </a:lnTo>
                  <a:lnTo>
                    <a:pt x="2652" y="1026"/>
                  </a:lnTo>
                  <a:lnTo>
                    <a:pt x="2652" y="1026"/>
                  </a:lnTo>
                  <a:lnTo>
                    <a:pt x="2652" y="1026"/>
                  </a:lnTo>
                  <a:lnTo>
                    <a:pt x="2652" y="1026"/>
                  </a:lnTo>
                  <a:lnTo>
                    <a:pt x="2653" y="1026"/>
                  </a:lnTo>
                  <a:lnTo>
                    <a:pt x="2653" y="1027"/>
                  </a:lnTo>
                  <a:lnTo>
                    <a:pt x="2653" y="1027"/>
                  </a:lnTo>
                  <a:lnTo>
                    <a:pt x="2653" y="1027"/>
                  </a:lnTo>
                  <a:lnTo>
                    <a:pt x="2653" y="1027"/>
                  </a:lnTo>
                  <a:lnTo>
                    <a:pt x="2654" y="1027"/>
                  </a:lnTo>
                  <a:lnTo>
                    <a:pt x="2654" y="1027"/>
                  </a:lnTo>
                  <a:lnTo>
                    <a:pt x="2654" y="1027"/>
                  </a:lnTo>
                  <a:lnTo>
                    <a:pt x="2654" y="1027"/>
                  </a:lnTo>
                  <a:lnTo>
                    <a:pt x="2654" y="1027"/>
                  </a:lnTo>
                  <a:lnTo>
                    <a:pt x="2654" y="1027"/>
                  </a:lnTo>
                  <a:lnTo>
                    <a:pt x="2654" y="1027"/>
                  </a:lnTo>
                  <a:lnTo>
                    <a:pt x="2655" y="1028"/>
                  </a:lnTo>
                  <a:lnTo>
                    <a:pt x="2655" y="1028"/>
                  </a:lnTo>
                  <a:lnTo>
                    <a:pt x="2655" y="1028"/>
                  </a:lnTo>
                  <a:lnTo>
                    <a:pt x="2655" y="1028"/>
                  </a:lnTo>
                  <a:lnTo>
                    <a:pt x="2655" y="1028"/>
                  </a:lnTo>
                  <a:lnTo>
                    <a:pt x="2656" y="1028"/>
                  </a:lnTo>
                  <a:lnTo>
                    <a:pt x="2656" y="1028"/>
                  </a:lnTo>
                  <a:lnTo>
                    <a:pt x="2656" y="1028"/>
                  </a:lnTo>
                  <a:lnTo>
                    <a:pt x="2656" y="1029"/>
                  </a:lnTo>
                  <a:lnTo>
                    <a:pt x="2656" y="1029"/>
                  </a:lnTo>
                  <a:lnTo>
                    <a:pt x="2656" y="1029"/>
                  </a:lnTo>
                  <a:lnTo>
                    <a:pt x="2657" y="1029"/>
                  </a:lnTo>
                  <a:lnTo>
                    <a:pt x="2657" y="1029"/>
                  </a:lnTo>
                  <a:lnTo>
                    <a:pt x="2657" y="1029"/>
                  </a:lnTo>
                  <a:lnTo>
                    <a:pt x="2657" y="1029"/>
                  </a:lnTo>
                  <a:lnTo>
                    <a:pt x="2657" y="1029"/>
                  </a:lnTo>
                  <a:lnTo>
                    <a:pt x="2657" y="1029"/>
                  </a:lnTo>
                  <a:lnTo>
                    <a:pt x="2657" y="1029"/>
                  </a:lnTo>
                  <a:lnTo>
                    <a:pt x="2658" y="1029"/>
                  </a:lnTo>
                  <a:lnTo>
                    <a:pt x="2658" y="1029"/>
                  </a:lnTo>
                  <a:lnTo>
                    <a:pt x="2658" y="1029"/>
                  </a:lnTo>
                  <a:lnTo>
                    <a:pt x="2658" y="1029"/>
                  </a:lnTo>
                  <a:lnTo>
                    <a:pt x="2658" y="1029"/>
                  </a:lnTo>
                  <a:lnTo>
                    <a:pt x="2659" y="1030"/>
                  </a:lnTo>
                  <a:lnTo>
                    <a:pt x="2659" y="1030"/>
                  </a:lnTo>
                  <a:lnTo>
                    <a:pt x="2659" y="1030"/>
                  </a:lnTo>
                  <a:lnTo>
                    <a:pt x="2659" y="1030"/>
                  </a:lnTo>
                  <a:lnTo>
                    <a:pt x="2659" y="1030"/>
                  </a:lnTo>
                  <a:lnTo>
                    <a:pt x="2659" y="1030"/>
                  </a:lnTo>
                  <a:lnTo>
                    <a:pt x="2659" y="1030"/>
                  </a:lnTo>
                  <a:lnTo>
                    <a:pt x="2660" y="1030"/>
                  </a:lnTo>
                  <a:lnTo>
                    <a:pt x="2660" y="1030"/>
                  </a:lnTo>
                  <a:lnTo>
                    <a:pt x="2660" y="1030"/>
                  </a:lnTo>
                  <a:lnTo>
                    <a:pt x="2660" y="1030"/>
                  </a:lnTo>
                  <a:lnTo>
                    <a:pt x="2660" y="1030"/>
                  </a:lnTo>
                  <a:lnTo>
                    <a:pt x="2661" y="1030"/>
                  </a:lnTo>
                  <a:lnTo>
                    <a:pt x="2661" y="1030"/>
                  </a:lnTo>
                  <a:lnTo>
                    <a:pt x="2661" y="1030"/>
                  </a:lnTo>
                  <a:lnTo>
                    <a:pt x="2661" y="1030"/>
                  </a:lnTo>
                  <a:lnTo>
                    <a:pt x="2661" y="1030"/>
                  </a:lnTo>
                  <a:lnTo>
                    <a:pt x="2661" y="1030"/>
                  </a:lnTo>
                  <a:lnTo>
                    <a:pt x="2662" y="1030"/>
                  </a:lnTo>
                  <a:lnTo>
                    <a:pt x="2662" y="1030"/>
                  </a:lnTo>
                  <a:lnTo>
                    <a:pt x="2662" y="1030"/>
                  </a:lnTo>
                  <a:lnTo>
                    <a:pt x="2662" y="1030"/>
                  </a:lnTo>
                  <a:lnTo>
                    <a:pt x="2662" y="1030"/>
                  </a:lnTo>
                  <a:lnTo>
                    <a:pt x="2662" y="1030"/>
                  </a:lnTo>
                  <a:lnTo>
                    <a:pt x="2662" y="1030"/>
                  </a:lnTo>
                  <a:lnTo>
                    <a:pt x="2663" y="1030"/>
                  </a:lnTo>
                  <a:lnTo>
                    <a:pt x="2663" y="1030"/>
                  </a:lnTo>
                  <a:lnTo>
                    <a:pt x="2663" y="1030"/>
                  </a:lnTo>
                  <a:lnTo>
                    <a:pt x="2663" y="1030"/>
                  </a:lnTo>
                  <a:lnTo>
                    <a:pt x="2663" y="1030"/>
                  </a:lnTo>
                  <a:lnTo>
                    <a:pt x="2664" y="1030"/>
                  </a:lnTo>
                  <a:lnTo>
                    <a:pt x="2664" y="1030"/>
                  </a:lnTo>
                  <a:lnTo>
                    <a:pt x="2664" y="1030"/>
                  </a:lnTo>
                  <a:lnTo>
                    <a:pt x="2664" y="1030"/>
                  </a:lnTo>
                  <a:lnTo>
                    <a:pt x="2664" y="1030"/>
                  </a:lnTo>
                  <a:lnTo>
                    <a:pt x="2664" y="1030"/>
                  </a:lnTo>
                  <a:lnTo>
                    <a:pt x="2664" y="1030"/>
                  </a:lnTo>
                  <a:lnTo>
                    <a:pt x="2665" y="1030"/>
                  </a:lnTo>
                  <a:lnTo>
                    <a:pt x="2665" y="1030"/>
                  </a:lnTo>
                  <a:lnTo>
                    <a:pt x="2665" y="1030"/>
                  </a:lnTo>
                  <a:lnTo>
                    <a:pt x="2665" y="1030"/>
                  </a:lnTo>
                  <a:lnTo>
                    <a:pt x="2665" y="1030"/>
                  </a:lnTo>
                  <a:lnTo>
                    <a:pt x="2665" y="1030"/>
                  </a:lnTo>
                  <a:lnTo>
                    <a:pt x="2665" y="1030"/>
                  </a:lnTo>
                  <a:lnTo>
                    <a:pt x="2666" y="1030"/>
                  </a:lnTo>
                  <a:lnTo>
                    <a:pt x="2666" y="1030"/>
                  </a:lnTo>
                  <a:lnTo>
                    <a:pt x="2666" y="1030"/>
                  </a:lnTo>
                  <a:lnTo>
                    <a:pt x="2666" y="1030"/>
                  </a:lnTo>
                  <a:lnTo>
                    <a:pt x="2667" y="1030"/>
                  </a:lnTo>
                  <a:lnTo>
                    <a:pt x="2667" y="1030"/>
                  </a:lnTo>
                  <a:lnTo>
                    <a:pt x="2667" y="1030"/>
                  </a:lnTo>
                  <a:lnTo>
                    <a:pt x="2667" y="1030"/>
                  </a:lnTo>
                  <a:lnTo>
                    <a:pt x="2667" y="1030"/>
                  </a:lnTo>
                  <a:lnTo>
                    <a:pt x="2667" y="1030"/>
                  </a:lnTo>
                  <a:lnTo>
                    <a:pt x="2667" y="1030"/>
                  </a:lnTo>
                  <a:lnTo>
                    <a:pt x="2668" y="1029"/>
                  </a:lnTo>
                  <a:lnTo>
                    <a:pt x="2668" y="1029"/>
                  </a:lnTo>
                  <a:lnTo>
                    <a:pt x="2668" y="1029"/>
                  </a:lnTo>
                  <a:lnTo>
                    <a:pt x="2668" y="1029"/>
                  </a:lnTo>
                  <a:lnTo>
                    <a:pt x="2668" y="1029"/>
                  </a:lnTo>
                  <a:lnTo>
                    <a:pt x="2669" y="1029"/>
                  </a:lnTo>
                  <a:lnTo>
                    <a:pt x="2669" y="1029"/>
                  </a:lnTo>
                  <a:lnTo>
                    <a:pt x="2669" y="1029"/>
                  </a:lnTo>
                  <a:lnTo>
                    <a:pt x="2669" y="1029"/>
                  </a:lnTo>
                  <a:lnTo>
                    <a:pt x="2669" y="1029"/>
                  </a:lnTo>
                  <a:lnTo>
                    <a:pt x="2669" y="1029"/>
                  </a:lnTo>
                  <a:lnTo>
                    <a:pt x="2669" y="1029"/>
                  </a:lnTo>
                  <a:lnTo>
                    <a:pt x="2670" y="1029"/>
                  </a:lnTo>
                  <a:lnTo>
                    <a:pt x="2670" y="1029"/>
                  </a:lnTo>
                  <a:lnTo>
                    <a:pt x="2670" y="1029"/>
                  </a:lnTo>
                  <a:lnTo>
                    <a:pt x="2670" y="1028"/>
                  </a:lnTo>
                  <a:lnTo>
                    <a:pt x="2670" y="1028"/>
                  </a:lnTo>
                  <a:lnTo>
                    <a:pt x="2670" y="1028"/>
                  </a:lnTo>
                  <a:lnTo>
                    <a:pt x="2670" y="1028"/>
                  </a:lnTo>
                  <a:lnTo>
                    <a:pt x="2671" y="1028"/>
                  </a:lnTo>
                  <a:lnTo>
                    <a:pt x="2671" y="1028"/>
                  </a:lnTo>
                  <a:lnTo>
                    <a:pt x="2671" y="1028"/>
                  </a:lnTo>
                  <a:lnTo>
                    <a:pt x="2671" y="1028"/>
                  </a:lnTo>
                  <a:lnTo>
                    <a:pt x="2672" y="1027"/>
                  </a:lnTo>
                  <a:lnTo>
                    <a:pt x="2672" y="1027"/>
                  </a:lnTo>
                  <a:lnTo>
                    <a:pt x="2672" y="1027"/>
                  </a:lnTo>
                  <a:lnTo>
                    <a:pt x="2672" y="1027"/>
                  </a:lnTo>
                  <a:lnTo>
                    <a:pt x="2672" y="1027"/>
                  </a:lnTo>
                  <a:lnTo>
                    <a:pt x="2672" y="1027"/>
                  </a:lnTo>
                  <a:lnTo>
                    <a:pt x="2672" y="1027"/>
                  </a:lnTo>
                  <a:lnTo>
                    <a:pt x="2673" y="1027"/>
                  </a:lnTo>
                  <a:lnTo>
                    <a:pt x="2673" y="1027"/>
                  </a:lnTo>
                  <a:lnTo>
                    <a:pt x="2673" y="1027"/>
                  </a:lnTo>
                  <a:lnTo>
                    <a:pt x="2673" y="1026"/>
                  </a:lnTo>
                  <a:lnTo>
                    <a:pt x="2673" y="1026"/>
                  </a:lnTo>
                  <a:lnTo>
                    <a:pt x="2674" y="1026"/>
                  </a:lnTo>
                  <a:lnTo>
                    <a:pt x="2674" y="1026"/>
                  </a:lnTo>
                  <a:lnTo>
                    <a:pt x="2674" y="1026"/>
                  </a:lnTo>
                  <a:lnTo>
                    <a:pt x="2674" y="1025"/>
                  </a:lnTo>
                  <a:lnTo>
                    <a:pt x="2674" y="1025"/>
                  </a:lnTo>
                  <a:lnTo>
                    <a:pt x="2674" y="1025"/>
                  </a:lnTo>
                  <a:lnTo>
                    <a:pt x="2674" y="1025"/>
                  </a:lnTo>
                  <a:lnTo>
                    <a:pt x="2675" y="1025"/>
                  </a:lnTo>
                  <a:lnTo>
                    <a:pt x="2675" y="1025"/>
                  </a:lnTo>
                  <a:lnTo>
                    <a:pt x="2675" y="1025"/>
                  </a:lnTo>
                  <a:lnTo>
                    <a:pt x="2675" y="1025"/>
                  </a:lnTo>
                  <a:lnTo>
                    <a:pt x="2675" y="1024"/>
                  </a:lnTo>
                  <a:lnTo>
                    <a:pt x="2675" y="1024"/>
                  </a:lnTo>
                  <a:lnTo>
                    <a:pt x="2675" y="1024"/>
                  </a:lnTo>
                  <a:lnTo>
                    <a:pt x="2676" y="1024"/>
                  </a:lnTo>
                  <a:lnTo>
                    <a:pt x="2676" y="1024"/>
                  </a:lnTo>
                  <a:lnTo>
                    <a:pt x="2676" y="1024"/>
                  </a:lnTo>
                  <a:lnTo>
                    <a:pt x="2676" y="1024"/>
                  </a:lnTo>
                  <a:lnTo>
                    <a:pt x="2677" y="1023"/>
                  </a:lnTo>
                  <a:lnTo>
                    <a:pt x="2677" y="1023"/>
                  </a:lnTo>
                  <a:lnTo>
                    <a:pt x="2677" y="1023"/>
                  </a:lnTo>
                  <a:lnTo>
                    <a:pt x="2677" y="1023"/>
                  </a:lnTo>
                  <a:lnTo>
                    <a:pt x="2677" y="1023"/>
                  </a:lnTo>
                  <a:lnTo>
                    <a:pt x="2677" y="1022"/>
                  </a:lnTo>
                  <a:lnTo>
                    <a:pt x="2677" y="1022"/>
                  </a:lnTo>
                  <a:lnTo>
                    <a:pt x="2678" y="1022"/>
                  </a:lnTo>
                  <a:lnTo>
                    <a:pt x="2678" y="1022"/>
                  </a:lnTo>
                  <a:lnTo>
                    <a:pt x="2678" y="1022"/>
                  </a:lnTo>
                  <a:lnTo>
                    <a:pt x="2678" y="1022"/>
                  </a:lnTo>
                  <a:lnTo>
                    <a:pt x="2678" y="1021"/>
                  </a:lnTo>
                  <a:lnTo>
                    <a:pt x="2679" y="1021"/>
                  </a:lnTo>
                  <a:lnTo>
                    <a:pt x="2679" y="1021"/>
                  </a:lnTo>
                  <a:lnTo>
                    <a:pt x="2679" y="1021"/>
                  </a:lnTo>
                  <a:lnTo>
                    <a:pt x="2679" y="1020"/>
                  </a:lnTo>
                  <a:lnTo>
                    <a:pt x="2679" y="1020"/>
                  </a:lnTo>
                  <a:lnTo>
                    <a:pt x="2679" y="1020"/>
                  </a:lnTo>
                  <a:lnTo>
                    <a:pt x="2679" y="1020"/>
                  </a:lnTo>
                  <a:lnTo>
                    <a:pt x="2680" y="1020"/>
                  </a:lnTo>
                  <a:lnTo>
                    <a:pt x="2680" y="1020"/>
                  </a:lnTo>
                  <a:lnTo>
                    <a:pt x="2680" y="1019"/>
                  </a:lnTo>
                  <a:lnTo>
                    <a:pt x="2680" y="1019"/>
                  </a:lnTo>
                  <a:lnTo>
                    <a:pt x="2680" y="1019"/>
                  </a:lnTo>
                  <a:lnTo>
                    <a:pt x="2680" y="1019"/>
                  </a:lnTo>
                  <a:lnTo>
                    <a:pt x="2680" y="1019"/>
                  </a:lnTo>
                  <a:lnTo>
                    <a:pt x="2681" y="1019"/>
                  </a:lnTo>
                  <a:lnTo>
                    <a:pt x="2681" y="1018"/>
                  </a:lnTo>
                  <a:lnTo>
                    <a:pt x="2681" y="1018"/>
                  </a:lnTo>
                  <a:lnTo>
                    <a:pt x="2681" y="1018"/>
                  </a:lnTo>
                  <a:lnTo>
                    <a:pt x="2682" y="1017"/>
                  </a:lnTo>
                  <a:lnTo>
                    <a:pt x="2682" y="1017"/>
                  </a:lnTo>
                  <a:lnTo>
                    <a:pt x="2682" y="1017"/>
                  </a:lnTo>
                  <a:lnTo>
                    <a:pt x="2682" y="1017"/>
                  </a:lnTo>
                  <a:lnTo>
                    <a:pt x="2682" y="1017"/>
                  </a:lnTo>
                  <a:lnTo>
                    <a:pt x="2682" y="1016"/>
                  </a:lnTo>
                  <a:lnTo>
                    <a:pt x="2682" y="1016"/>
                  </a:lnTo>
                  <a:lnTo>
                    <a:pt x="2683" y="1016"/>
                  </a:lnTo>
                  <a:lnTo>
                    <a:pt x="2683" y="1016"/>
                  </a:lnTo>
                  <a:lnTo>
                    <a:pt x="2683" y="1015"/>
                  </a:lnTo>
                  <a:lnTo>
                    <a:pt x="2683" y="1015"/>
                  </a:lnTo>
                  <a:lnTo>
                    <a:pt x="2683" y="1015"/>
                  </a:lnTo>
                  <a:lnTo>
                    <a:pt x="2684" y="1015"/>
                  </a:lnTo>
                  <a:lnTo>
                    <a:pt x="2684" y="1015"/>
                  </a:lnTo>
                  <a:lnTo>
                    <a:pt x="2684" y="1014"/>
                  </a:lnTo>
                  <a:lnTo>
                    <a:pt x="2684" y="1014"/>
                  </a:lnTo>
                  <a:lnTo>
                    <a:pt x="2684" y="1014"/>
                  </a:lnTo>
                  <a:lnTo>
                    <a:pt x="2684" y="1014"/>
                  </a:lnTo>
                  <a:lnTo>
                    <a:pt x="2684" y="1014"/>
                  </a:lnTo>
                  <a:lnTo>
                    <a:pt x="2685" y="1013"/>
                  </a:lnTo>
                  <a:lnTo>
                    <a:pt x="2685" y="1013"/>
                  </a:lnTo>
                  <a:lnTo>
                    <a:pt x="2685" y="1013"/>
                  </a:lnTo>
                  <a:lnTo>
                    <a:pt x="2685" y="1012"/>
                  </a:lnTo>
                  <a:lnTo>
                    <a:pt x="2685" y="1012"/>
                  </a:lnTo>
                  <a:lnTo>
                    <a:pt x="2685" y="1012"/>
                  </a:lnTo>
                  <a:lnTo>
                    <a:pt x="2686" y="1012"/>
                  </a:lnTo>
                  <a:lnTo>
                    <a:pt x="2686" y="1011"/>
                  </a:lnTo>
                  <a:lnTo>
                    <a:pt x="2686" y="1011"/>
                  </a:lnTo>
                  <a:lnTo>
                    <a:pt x="2686" y="1011"/>
                  </a:lnTo>
                  <a:lnTo>
                    <a:pt x="2686" y="1011"/>
                  </a:lnTo>
                  <a:lnTo>
                    <a:pt x="2687" y="1011"/>
                  </a:lnTo>
                  <a:lnTo>
                    <a:pt x="2687" y="1010"/>
                  </a:lnTo>
                  <a:lnTo>
                    <a:pt x="2687" y="1010"/>
                  </a:lnTo>
                  <a:lnTo>
                    <a:pt x="2687" y="1010"/>
                  </a:lnTo>
                  <a:lnTo>
                    <a:pt x="2687" y="1009"/>
                  </a:lnTo>
                  <a:lnTo>
                    <a:pt x="2687" y="1009"/>
                  </a:lnTo>
                  <a:lnTo>
                    <a:pt x="2687" y="1009"/>
                  </a:lnTo>
                  <a:lnTo>
                    <a:pt x="2688" y="1009"/>
                  </a:lnTo>
                  <a:lnTo>
                    <a:pt x="2688" y="1008"/>
                  </a:lnTo>
                  <a:lnTo>
                    <a:pt x="2688" y="1008"/>
                  </a:lnTo>
                  <a:lnTo>
                    <a:pt x="2688" y="1008"/>
                  </a:lnTo>
                  <a:lnTo>
                    <a:pt x="2688" y="1007"/>
                  </a:lnTo>
                  <a:lnTo>
                    <a:pt x="2689" y="1007"/>
                  </a:lnTo>
                  <a:lnTo>
                    <a:pt x="2689" y="1007"/>
                  </a:lnTo>
                  <a:lnTo>
                    <a:pt x="2689" y="1007"/>
                  </a:lnTo>
                  <a:lnTo>
                    <a:pt x="2689" y="1007"/>
                  </a:lnTo>
                  <a:lnTo>
                    <a:pt x="2689" y="1006"/>
                  </a:lnTo>
                  <a:lnTo>
                    <a:pt x="2689" y="1006"/>
                  </a:lnTo>
                  <a:lnTo>
                    <a:pt x="2690" y="1006"/>
                  </a:lnTo>
                  <a:lnTo>
                    <a:pt x="2690" y="1006"/>
                  </a:lnTo>
                  <a:lnTo>
                    <a:pt x="2690" y="1005"/>
                  </a:lnTo>
                  <a:lnTo>
                    <a:pt x="2690" y="1005"/>
                  </a:lnTo>
                  <a:lnTo>
                    <a:pt x="2690" y="1005"/>
                  </a:lnTo>
                  <a:lnTo>
                    <a:pt x="2690" y="1004"/>
                  </a:lnTo>
                  <a:lnTo>
                    <a:pt x="2690" y="1004"/>
                  </a:lnTo>
                  <a:lnTo>
                    <a:pt x="2691" y="1004"/>
                  </a:lnTo>
                  <a:lnTo>
                    <a:pt x="2691" y="1004"/>
                  </a:lnTo>
                  <a:lnTo>
                    <a:pt x="2691" y="1003"/>
                  </a:lnTo>
                  <a:lnTo>
                    <a:pt x="2691" y="1003"/>
                  </a:lnTo>
                  <a:lnTo>
                    <a:pt x="2691" y="1003"/>
                  </a:lnTo>
                  <a:lnTo>
                    <a:pt x="2692" y="1002"/>
                  </a:lnTo>
                  <a:lnTo>
                    <a:pt x="2692" y="1002"/>
                  </a:lnTo>
                  <a:lnTo>
                    <a:pt x="2692" y="1002"/>
                  </a:lnTo>
                  <a:lnTo>
                    <a:pt x="2692" y="1002"/>
                  </a:lnTo>
                  <a:lnTo>
                    <a:pt x="2692" y="1001"/>
                  </a:lnTo>
                  <a:lnTo>
                    <a:pt x="2692" y="1001"/>
                  </a:lnTo>
                  <a:lnTo>
                    <a:pt x="2692" y="1001"/>
                  </a:lnTo>
                  <a:lnTo>
                    <a:pt x="2693" y="1001"/>
                  </a:lnTo>
                  <a:lnTo>
                    <a:pt x="2693" y="1000"/>
                  </a:lnTo>
                  <a:lnTo>
                    <a:pt x="2693" y="1000"/>
                  </a:lnTo>
                  <a:lnTo>
                    <a:pt x="2693" y="1000"/>
                  </a:lnTo>
                  <a:lnTo>
                    <a:pt x="2693" y="999"/>
                  </a:lnTo>
                  <a:lnTo>
                    <a:pt x="2693" y="999"/>
                  </a:lnTo>
                  <a:lnTo>
                    <a:pt x="2693" y="999"/>
                  </a:lnTo>
                  <a:lnTo>
                    <a:pt x="2694" y="999"/>
                  </a:lnTo>
                  <a:lnTo>
                    <a:pt x="2694" y="998"/>
                  </a:lnTo>
                  <a:lnTo>
                    <a:pt x="2694" y="998"/>
                  </a:lnTo>
                  <a:lnTo>
                    <a:pt x="2694" y="997"/>
                  </a:lnTo>
                  <a:lnTo>
                    <a:pt x="2695" y="997"/>
                  </a:lnTo>
                  <a:lnTo>
                    <a:pt x="2695" y="997"/>
                  </a:lnTo>
                  <a:lnTo>
                    <a:pt x="2695" y="997"/>
                  </a:lnTo>
                  <a:lnTo>
                    <a:pt x="2695" y="996"/>
                  </a:lnTo>
                  <a:lnTo>
                    <a:pt x="2695" y="996"/>
                  </a:lnTo>
                  <a:lnTo>
                    <a:pt x="2695" y="996"/>
                  </a:lnTo>
                  <a:lnTo>
                    <a:pt x="2695" y="996"/>
                  </a:lnTo>
                  <a:lnTo>
                    <a:pt x="2696" y="995"/>
                  </a:lnTo>
                  <a:lnTo>
                    <a:pt x="2696" y="995"/>
                  </a:lnTo>
                  <a:lnTo>
                    <a:pt x="2696" y="995"/>
                  </a:lnTo>
                  <a:lnTo>
                    <a:pt x="2696" y="994"/>
                  </a:lnTo>
                  <a:lnTo>
                    <a:pt x="2696" y="994"/>
                  </a:lnTo>
                  <a:lnTo>
                    <a:pt x="2697" y="994"/>
                  </a:lnTo>
                  <a:lnTo>
                    <a:pt x="2697" y="994"/>
                  </a:lnTo>
                  <a:lnTo>
                    <a:pt x="2697" y="993"/>
                  </a:lnTo>
                  <a:lnTo>
                    <a:pt x="2697" y="993"/>
                  </a:lnTo>
                  <a:lnTo>
                    <a:pt x="2697" y="993"/>
                  </a:lnTo>
                  <a:lnTo>
                    <a:pt x="2697" y="992"/>
                  </a:lnTo>
                  <a:lnTo>
                    <a:pt x="2697" y="992"/>
                  </a:lnTo>
                  <a:lnTo>
                    <a:pt x="2698" y="992"/>
                  </a:lnTo>
                  <a:lnTo>
                    <a:pt x="2698" y="992"/>
                  </a:lnTo>
                  <a:lnTo>
                    <a:pt x="2698" y="991"/>
                  </a:lnTo>
                  <a:lnTo>
                    <a:pt x="2698" y="991"/>
                  </a:lnTo>
                  <a:lnTo>
                    <a:pt x="2698" y="991"/>
                  </a:lnTo>
                  <a:lnTo>
                    <a:pt x="2698" y="991"/>
                  </a:lnTo>
                  <a:lnTo>
                    <a:pt x="2698" y="990"/>
                  </a:lnTo>
                  <a:lnTo>
                    <a:pt x="2699" y="990"/>
                  </a:lnTo>
                  <a:lnTo>
                    <a:pt x="2699" y="989"/>
                  </a:lnTo>
                  <a:lnTo>
                    <a:pt x="2699" y="989"/>
                  </a:lnTo>
                  <a:lnTo>
                    <a:pt x="2699" y="989"/>
                  </a:lnTo>
                  <a:lnTo>
                    <a:pt x="2700" y="989"/>
                  </a:lnTo>
                  <a:lnTo>
                    <a:pt x="2700" y="988"/>
                  </a:lnTo>
                  <a:lnTo>
                    <a:pt x="2700" y="988"/>
                  </a:lnTo>
                  <a:lnTo>
                    <a:pt x="2700" y="988"/>
                  </a:lnTo>
                  <a:lnTo>
                    <a:pt x="2700" y="988"/>
                  </a:lnTo>
                  <a:lnTo>
                    <a:pt x="2700" y="988"/>
                  </a:lnTo>
                  <a:lnTo>
                    <a:pt x="2700" y="987"/>
                  </a:lnTo>
                  <a:lnTo>
                    <a:pt x="2701" y="987"/>
                  </a:lnTo>
                  <a:lnTo>
                    <a:pt x="2701" y="986"/>
                  </a:lnTo>
                  <a:lnTo>
                    <a:pt x="2701" y="986"/>
                  </a:lnTo>
                  <a:lnTo>
                    <a:pt x="2701" y="986"/>
                  </a:lnTo>
                  <a:lnTo>
                    <a:pt x="2701" y="986"/>
                  </a:lnTo>
                  <a:lnTo>
                    <a:pt x="2702" y="985"/>
                  </a:lnTo>
                  <a:lnTo>
                    <a:pt x="2702" y="985"/>
                  </a:lnTo>
                  <a:lnTo>
                    <a:pt x="2702" y="985"/>
                  </a:lnTo>
                  <a:lnTo>
                    <a:pt x="2702" y="984"/>
                  </a:lnTo>
                  <a:lnTo>
                    <a:pt x="2702" y="984"/>
                  </a:lnTo>
                  <a:lnTo>
                    <a:pt x="2702" y="984"/>
                  </a:lnTo>
                  <a:lnTo>
                    <a:pt x="2702" y="984"/>
                  </a:lnTo>
                  <a:lnTo>
                    <a:pt x="2703" y="983"/>
                  </a:lnTo>
                  <a:lnTo>
                    <a:pt x="2703" y="983"/>
                  </a:lnTo>
                  <a:lnTo>
                    <a:pt x="2703" y="983"/>
                  </a:lnTo>
                  <a:lnTo>
                    <a:pt x="2703" y="983"/>
                  </a:lnTo>
                  <a:lnTo>
                    <a:pt x="2703" y="983"/>
                  </a:lnTo>
                  <a:lnTo>
                    <a:pt x="2703" y="982"/>
                  </a:lnTo>
                  <a:lnTo>
                    <a:pt x="2703" y="982"/>
                  </a:lnTo>
                  <a:lnTo>
                    <a:pt x="2704" y="981"/>
                  </a:lnTo>
                  <a:lnTo>
                    <a:pt x="2704" y="981"/>
                  </a:lnTo>
                  <a:lnTo>
                    <a:pt x="2704" y="981"/>
                  </a:lnTo>
                  <a:lnTo>
                    <a:pt x="2704" y="981"/>
                  </a:lnTo>
                  <a:lnTo>
                    <a:pt x="2705" y="981"/>
                  </a:lnTo>
                  <a:lnTo>
                    <a:pt x="2705" y="980"/>
                  </a:lnTo>
                  <a:lnTo>
                    <a:pt x="2705" y="980"/>
                  </a:lnTo>
                  <a:lnTo>
                    <a:pt x="2705" y="980"/>
                  </a:lnTo>
                  <a:lnTo>
                    <a:pt x="2705" y="979"/>
                  </a:lnTo>
                  <a:lnTo>
                    <a:pt x="2705" y="979"/>
                  </a:lnTo>
                  <a:lnTo>
                    <a:pt x="2705" y="979"/>
                  </a:lnTo>
                  <a:lnTo>
                    <a:pt x="2706" y="979"/>
                  </a:lnTo>
                  <a:lnTo>
                    <a:pt x="2706" y="978"/>
                  </a:lnTo>
                  <a:lnTo>
                    <a:pt x="2706" y="978"/>
                  </a:lnTo>
                  <a:lnTo>
                    <a:pt x="2706" y="978"/>
                  </a:lnTo>
                  <a:lnTo>
                    <a:pt x="2706" y="978"/>
                  </a:lnTo>
                  <a:lnTo>
                    <a:pt x="2707" y="977"/>
                  </a:lnTo>
                  <a:lnTo>
                    <a:pt x="2707" y="977"/>
                  </a:lnTo>
                  <a:lnTo>
                    <a:pt x="2707" y="977"/>
                  </a:lnTo>
                  <a:lnTo>
                    <a:pt x="2707" y="976"/>
                  </a:lnTo>
                  <a:lnTo>
                    <a:pt x="2707" y="976"/>
                  </a:lnTo>
                  <a:lnTo>
                    <a:pt x="2707" y="976"/>
                  </a:lnTo>
                  <a:lnTo>
                    <a:pt x="2707" y="976"/>
                  </a:lnTo>
                  <a:lnTo>
                    <a:pt x="2708" y="976"/>
                  </a:lnTo>
                  <a:lnTo>
                    <a:pt x="2708" y="975"/>
                  </a:lnTo>
                  <a:lnTo>
                    <a:pt x="2708" y="975"/>
                  </a:lnTo>
                  <a:lnTo>
                    <a:pt x="2708" y="975"/>
                  </a:lnTo>
                  <a:lnTo>
                    <a:pt x="2708" y="974"/>
                  </a:lnTo>
                  <a:lnTo>
                    <a:pt x="2708" y="974"/>
                  </a:lnTo>
                  <a:lnTo>
                    <a:pt x="2708" y="974"/>
                  </a:lnTo>
                  <a:lnTo>
                    <a:pt x="2709" y="974"/>
                  </a:lnTo>
                  <a:lnTo>
                    <a:pt x="2709" y="974"/>
                  </a:lnTo>
                  <a:lnTo>
                    <a:pt x="2709" y="973"/>
                  </a:lnTo>
                  <a:lnTo>
                    <a:pt x="2709" y="973"/>
                  </a:lnTo>
                  <a:lnTo>
                    <a:pt x="2710" y="973"/>
                  </a:lnTo>
                  <a:lnTo>
                    <a:pt x="2710" y="973"/>
                  </a:lnTo>
                  <a:lnTo>
                    <a:pt x="2710" y="973"/>
                  </a:lnTo>
                  <a:lnTo>
                    <a:pt x="2710" y="972"/>
                  </a:lnTo>
                  <a:lnTo>
                    <a:pt x="2710" y="972"/>
                  </a:lnTo>
                  <a:lnTo>
                    <a:pt x="2710" y="972"/>
                  </a:lnTo>
                  <a:lnTo>
                    <a:pt x="2710" y="971"/>
                  </a:lnTo>
                  <a:lnTo>
                    <a:pt x="2711" y="971"/>
                  </a:lnTo>
                  <a:lnTo>
                    <a:pt x="2711" y="971"/>
                  </a:lnTo>
                  <a:lnTo>
                    <a:pt x="2711" y="971"/>
                  </a:lnTo>
                  <a:lnTo>
                    <a:pt x="2711" y="971"/>
                  </a:lnTo>
                  <a:lnTo>
                    <a:pt x="2711" y="971"/>
                  </a:lnTo>
                  <a:lnTo>
                    <a:pt x="2712" y="970"/>
                  </a:lnTo>
                  <a:lnTo>
                    <a:pt x="2712" y="970"/>
                  </a:lnTo>
                  <a:lnTo>
                    <a:pt x="2712" y="970"/>
                  </a:lnTo>
                  <a:lnTo>
                    <a:pt x="2712" y="969"/>
                  </a:lnTo>
                  <a:lnTo>
                    <a:pt x="2712" y="969"/>
                  </a:lnTo>
                  <a:lnTo>
                    <a:pt x="2712" y="969"/>
                  </a:lnTo>
                  <a:lnTo>
                    <a:pt x="2712" y="969"/>
                  </a:lnTo>
                  <a:lnTo>
                    <a:pt x="2713" y="969"/>
                  </a:lnTo>
                  <a:lnTo>
                    <a:pt x="2713" y="969"/>
                  </a:lnTo>
                  <a:lnTo>
                    <a:pt x="2713" y="968"/>
                  </a:lnTo>
                  <a:lnTo>
                    <a:pt x="2713" y="968"/>
                  </a:lnTo>
                  <a:lnTo>
                    <a:pt x="2713" y="968"/>
                  </a:lnTo>
                  <a:lnTo>
                    <a:pt x="2713" y="968"/>
                  </a:lnTo>
                  <a:lnTo>
                    <a:pt x="2714" y="968"/>
                  </a:lnTo>
                  <a:lnTo>
                    <a:pt x="2714" y="967"/>
                  </a:lnTo>
                  <a:lnTo>
                    <a:pt x="2714" y="967"/>
                  </a:lnTo>
                  <a:lnTo>
                    <a:pt x="2714" y="967"/>
                  </a:lnTo>
                  <a:lnTo>
                    <a:pt x="2714" y="967"/>
                  </a:lnTo>
                  <a:lnTo>
                    <a:pt x="2715" y="966"/>
                  </a:lnTo>
                  <a:lnTo>
                    <a:pt x="2715" y="966"/>
                  </a:lnTo>
                  <a:lnTo>
                    <a:pt x="2715" y="966"/>
                  </a:lnTo>
                  <a:lnTo>
                    <a:pt x="2715" y="966"/>
                  </a:lnTo>
                  <a:lnTo>
                    <a:pt x="2715" y="966"/>
                  </a:lnTo>
                  <a:lnTo>
                    <a:pt x="2715" y="966"/>
                  </a:lnTo>
                  <a:lnTo>
                    <a:pt x="2715" y="966"/>
                  </a:lnTo>
                  <a:lnTo>
                    <a:pt x="2716" y="965"/>
                  </a:lnTo>
                  <a:lnTo>
                    <a:pt x="2716" y="965"/>
                  </a:lnTo>
                  <a:lnTo>
                    <a:pt x="2716" y="965"/>
                  </a:lnTo>
                  <a:lnTo>
                    <a:pt x="2716" y="965"/>
                  </a:lnTo>
                  <a:lnTo>
                    <a:pt x="2716" y="965"/>
                  </a:lnTo>
                  <a:lnTo>
                    <a:pt x="2717" y="965"/>
                  </a:lnTo>
                  <a:lnTo>
                    <a:pt x="2717" y="965"/>
                  </a:lnTo>
                  <a:lnTo>
                    <a:pt x="2717" y="964"/>
                  </a:lnTo>
                  <a:lnTo>
                    <a:pt x="2717" y="964"/>
                  </a:lnTo>
                  <a:lnTo>
                    <a:pt x="2717" y="964"/>
                  </a:lnTo>
                  <a:lnTo>
                    <a:pt x="2717" y="964"/>
                  </a:lnTo>
                  <a:lnTo>
                    <a:pt x="2717" y="963"/>
                  </a:lnTo>
                  <a:lnTo>
                    <a:pt x="2718" y="963"/>
                  </a:lnTo>
                  <a:lnTo>
                    <a:pt x="2718" y="963"/>
                  </a:lnTo>
                  <a:lnTo>
                    <a:pt x="2718" y="963"/>
                  </a:lnTo>
                  <a:lnTo>
                    <a:pt x="2718" y="963"/>
                  </a:lnTo>
                  <a:lnTo>
                    <a:pt x="2718" y="963"/>
                  </a:lnTo>
                  <a:lnTo>
                    <a:pt x="2718" y="963"/>
                  </a:lnTo>
                  <a:lnTo>
                    <a:pt x="2719" y="963"/>
                  </a:lnTo>
                  <a:lnTo>
                    <a:pt x="2719" y="962"/>
                  </a:lnTo>
                  <a:lnTo>
                    <a:pt x="2719" y="962"/>
                  </a:lnTo>
                  <a:lnTo>
                    <a:pt x="2719" y="962"/>
                  </a:lnTo>
                  <a:lnTo>
                    <a:pt x="2719" y="962"/>
                  </a:lnTo>
                  <a:lnTo>
                    <a:pt x="2720" y="962"/>
                  </a:lnTo>
                  <a:lnTo>
                    <a:pt x="2720" y="962"/>
                  </a:lnTo>
                  <a:lnTo>
                    <a:pt x="2720" y="961"/>
                  </a:lnTo>
                  <a:lnTo>
                    <a:pt x="2720" y="961"/>
                  </a:lnTo>
                  <a:lnTo>
                    <a:pt x="2720" y="961"/>
                  </a:lnTo>
                  <a:lnTo>
                    <a:pt x="2720" y="961"/>
                  </a:lnTo>
                  <a:lnTo>
                    <a:pt x="2720" y="961"/>
                  </a:lnTo>
                  <a:lnTo>
                    <a:pt x="2721" y="961"/>
                  </a:lnTo>
                  <a:lnTo>
                    <a:pt x="2721" y="961"/>
                  </a:lnTo>
                  <a:lnTo>
                    <a:pt x="2721" y="961"/>
                  </a:lnTo>
                  <a:lnTo>
                    <a:pt x="2721" y="961"/>
                  </a:lnTo>
                  <a:lnTo>
                    <a:pt x="2721" y="961"/>
                  </a:lnTo>
                  <a:lnTo>
                    <a:pt x="2721" y="960"/>
                  </a:lnTo>
                  <a:lnTo>
                    <a:pt x="2721" y="960"/>
                  </a:lnTo>
                  <a:lnTo>
                    <a:pt x="2722" y="960"/>
                  </a:lnTo>
                  <a:lnTo>
                    <a:pt x="2722" y="960"/>
                  </a:lnTo>
                  <a:lnTo>
                    <a:pt x="2722" y="960"/>
                  </a:lnTo>
                  <a:lnTo>
                    <a:pt x="2722" y="960"/>
                  </a:lnTo>
                  <a:lnTo>
                    <a:pt x="2723" y="960"/>
                  </a:lnTo>
                  <a:lnTo>
                    <a:pt x="2723" y="960"/>
                  </a:lnTo>
                  <a:lnTo>
                    <a:pt x="2723" y="960"/>
                  </a:lnTo>
                  <a:lnTo>
                    <a:pt x="2723" y="960"/>
                  </a:lnTo>
                  <a:lnTo>
                    <a:pt x="2723" y="960"/>
                  </a:lnTo>
                  <a:lnTo>
                    <a:pt x="2723" y="960"/>
                  </a:lnTo>
                  <a:lnTo>
                    <a:pt x="2723" y="959"/>
                  </a:lnTo>
                  <a:lnTo>
                    <a:pt x="2724" y="959"/>
                  </a:lnTo>
                  <a:lnTo>
                    <a:pt x="2724" y="959"/>
                  </a:lnTo>
                  <a:lnTo>
                    <a:pt x="2724" y="959"/>
                  </a:lnTo>
                  <a:lnTo>
                    <a:pt x="2724" y="959"/>
                  </a:lnTo>
                  <a:lnTo>
                    <a:pt x="2724" y="959"/>
                  </a:lnTo>
                  <a:lnTo>
                    <a:pt x="2725" y="959"/>
                  </a:lnTo>
                  <a:lnTo>
                    <a:pt x="2725" y="959"/>
                  </a:lnTo>
                  <a:lnTo>
                    <a:pt x="2725" y="959"/>
                  </a:lnTo>
                  <a:lnTo>
                    <a:pt x="2725" y="959"/>
                  </a:lnTo>
                  <a:lnTo>
                    <a:pt x="2725" y="959"/>
                  </a:lnTo>
                  <a:lnTo>
                    <a:pt x="2725" y="958"/>
                  </a:lnTo>
                  <a:lnTo>
                    <a:pt x="2725" y="958"/>
                  </a:lnTo>
                  <a:lnTo>
                    <a:pt x="2726" y="958"/>
                  </a:lnTo>
                  <a:lnTo>
                    <a:pt x="2726" y="958"/>
                  </a:lnTo>
                  <a:lnTo>
                    <a:pt x="2726" y="958"/>
                  </a:lnTo>
                  <a:lnTo>
                    <a:pt x="2726" y="958"/>
                  </a:lnTo>
                  <a:lnTo>
                    <a:pt x="2726" y="958"/>
                  </a:lnTo>
                  <a:lnTo>
                    <a:pt x="2726" y="958"/>
                  </a:lnTo>
                  <a:lnTo>
                    <a:pt x="2726" y="958"/>
                  </a:lnTo>
                  <a:lnTo>
                    <a:pt x="2727" y="958"/>
                  </a:lnTo>
                  <a:lnTo>
                    <a:pt x="2727" y="958"/>
                  </a:lnTo>
                  <a:lnTo>
                    <a:pt x="2727" y="958"/>
                  </a:lnTo>
                  <a:lnTo>
                    <a:pt x="2727" y="958"/>
                  </a:lnTo>
                  <a:lnTo>
                    <a:pt x="2728" y="958"/>
                  </a:lnTo>
                  <a:lnTo>
                    <a:pt x="2728" y="958"/>
                  </a:lnTo>
                  <a:lnTo>
                    <a:pt x="2728" y="958"/>
                  </a:lnTo>
                  <a:lnTo>
                    <a:pt x="2728" y="958"/>
                  </a:lnTo>
                  <a:lnTo>
                    <a:pt x="2728" y="958"/>
                  </a:lnTo>
                  <a:lnTo>
                    <a:pt x="2728" y="958"/>
                  </a:lnTo>
                  <a:lnTo>
                    <a:pt x="2728" y="958"/>
                  </a:lnTo>
                  <a:lnTo>
                    <a:pt x="2729" y="958"/>
                  </a:lnTo>
                  <a:lnTo>
                    <a:pt x="2729" y="958"/>
                  </a:lnTo>
                  <a:lnTo>
                    <a:pt x="2729" y="958"/>
                  </a:lnTo>
                  <a:lnTo>
                    <a:pt x="2729" y="958"/>
                  </a:lnTo>
                  <a:lnTo>
                    <a:pt x="2729" y="958"/>
                  </a:lnTo>
                  <a:lnTo>
                    <a:pt x="2730" y="958"/>
                  </a:lnTo>
                  <a:lnTo>
                    <a:pt x="2730" y="958"/>
                  </a:lnTo>
                  <a:lnTo>
                    <a:pt x="2730" y="958"/>
                  </a:lnTo>
                  <a:lnTo>
                    <a:pt x="2730" y="958"/>
                  </a:lnTo>
                </a:path>
              </a:pathLst>
            </a:custGeom>
            <a:noFill/>
            <a:ln w="15875" cap="flat">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mc:AlternateContent xmlns:mc="http://schemas.openxmlformats.org/markup-compatibility/2006">
          <mc:Choice xmlns:a14="http://schemas.microsoft.com/office/drawing/2010/main" Requires="a14">
            <p:sp>
              <p:nvSpPr>
                <p:cNvPr id="85" name="Rectangle 84">
                  <a:extLst>
                    <a:ext uri="{FF2B5EF4-FFF2-40B4-BE49-F238E27FC236}">
                      <a16:creationId xmlns:a16="http://schemas.microsoft.com/office/drawing/2014/main" id="{85D85FA3-84DA-4521-BF6A-1B942F7291A5}"/>
                    </a:ext>
                  </a:extLst>
                </p:cNvPr>
                <p:cNvSpPr/>
                <p:nvPr/>
              </p:nvSpPr>
              <p:spPr>
                <a:xfrm>
                  <a:off x="4008808" y="1602861"/>
                  <a:ext cx="424530" cy="30571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dirty="0">
                                <a:solidFill>
                                  <a:schemeClr val="accent2">
                                    <a:lumMod val="50000"/>
                                  </a:schemeClr>
                                </a:solidFill>
                                <a:latin typeface="Cambria Math" panose="02040503050406030204" pitchFamily="18" charset="0"/>
                              </a:rPr>
                            </m:ctrlPr>
                          </m:sSubPr>
                          <m:e>
                            <m:r>
                              <a:rPr lang="en-US" i="1" dirty="0">
                                <a:solidFill>
                                  <a:schemeClr val="accent2">
                                    <a:lumMod val="50000"/>
                                  </a:schemeClr>
                                </a:solidFill>
                                <a:latin typeface="Cambria Math" panose="02040503050406030204" pitchFamily="18" charset="0"/>
                              </a:rPr>
                              <m:t>𝛼</m:t>
                            </m:r>
                          </m:e>
                          <m:sub>
                            <m:r>
                              <a:rPr lang="en-US" i="1" dirty="0">
                                <a:solidFill>
                                  <a:schemeClr val="accent2">
                                    <a:lumMod val="50000"/>
                                  </a:schemeClr>
                                </a:solidFill>
                                <a:latin typeface="Cambria Math" panose="02040503050406030204" pitchFamily="18" charset="0"/>
                              </a:rPr>
                              <m:t>1</m:t>
                            </m:r>
                          </m:sub>
                        </m:sSub>
                      </m:oMath>
                    </m:oMathPara>
                  </a14:m>
                  <a:endParaRPr lang="en-US" dirty="0"/>
                </a:p>
              </p:txBody>
            </p:sp>
          </mc:Choice>
          <mc:Fallback>
            <p:sp>
              <p:nvSpPr>
                <p:cNvPr id="85" name="Rectangle 84">
                  <a:extLst>
                    <a:ext uri="{FF2B5EF4-FFF2-40B4-BE49-F238E27FC236}">
                      <a16:creationId xmlns:a16="http://schemas.microsoft.com/office/drawing/2014/main" id="{85D85FA3-84DA-4521-BF6A-1B942F7291A5}"/>
                    </a:ext>
                  </a:extLst>
                </p:cNvPr>
                <p:cNvSpPr>
                  <a:spLocks noRot="1" noChangeAspect="1" noMove="1" noResize="1" noEditPoints="1" noAdjustHandles="1" noChangeArrowheads="1" noChangeShapeType="1" noTextEdit="1"/>
                </p:cNvSpPr>
                <p:nvPr/>
              </p:nvSpPr>
              <p:spPr>
                <a:xfrm>
                  <a:off x="4008808" y="1602861"/>
                  <a:ext cx="424530" cy="305713"/>
                </a:xfrm>
                <a:prstGeom prst="rect">
                  <a:avLst/>
                </a:prstGeom>
                <a:blipFill>
                  <a:blip r:embed="rId7"/>
                  <a:stretch>
                    <a:fillRect b="-10256"/>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6" name="Rectangle 85">
                  <a:extLst>
                    <a:ext uri="{FF2B5EF4-FFF2-40B4-BE49-F238E27FC236}">
                      <a16:creationId xmlns:a16="http://schemas.microsoft.com/office/drawing/2014/main" id="{63A970DC-01C5-4D9C-A7CE-BC96AC856500}"/>
                    </a:ext>
                  </a:extLst>
                </p:cNvPr>
                <p:cNvSpPr/>
                <p:nvPr/>
              </p:nvSpPr>
              <p:spPr>
                <a:xfrm>
                  <a:off x="4057321" y="1770422"/>
                  <a:ext cx="428493" cy="30571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dirty="0" smtClean="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𝛼</m:t>
                            </m:r>
                          </m:e>
                          <m:sub>
                            <m:r>
                              <a:rPr lang="en-US" b="0" i="1" dirty="0" smtClean="0">
                                <a:solidFill>
                                  <a:srgbClr val="FF0000"/>
                                </a:solidFill>
                                <a:latin typeface="Cambria Math" panose="02040503050406030204" pitchFamily="18" charset="0"/>
                              </a:rPr>
                              <m:t>2</m:t>
                            </m:r>
                          </m:sub>
                        </m:sSub>
                      </m:oMath>
                    </m:oMathPara>
                  </a14:m>
                  <a:endParaRPr lang="en-US" dirty="0"/>
                </a:p>
              </p:txBody>
            </p:sp>
          </mc:Choice>
          <mc:Fallback>
            <p:sp>
              <p:nvSpPr>
                <p:cNvPr id="86" name="Rectangle 85">
                  <a:extLst>
                    <a:ext uri="{FF2B5EF4-FFF2-40B4-BE49-F238E27FC236}">
                      <a16:creationId xmlns:a16="http://schemas.microsoft.com/office/drawing/2014/main" id="{63A970DC-01C5-4D9C-A7CE-BC96AC856500}"/>
                    </a:ext>
                  </a:extLst>
                </p:cNvPr>
                <p:cNvSpPr>
                  <a:spLocks noRot="1" noChangeAspect="1" noMove="1" noResize="1" noEditPoints="1" noAdjustHandles="1" noChangeArrowheads="1" noChangeShapeType="1" noTextEdit="1"/>
                </p:cNvSpPr>
                <p:nvPr/>
              </p:nvSpPr>
              <p:spPr>
                <a:xfrm>
                  <a:off x="4057321" y="1770422"/>
                  <a:ext cx="428493" cy="305713"/>
                </a:xfrm>
                <a:prstGeom prst="rect">
                  <a:avLst/>
                </a:prstGeom>
                <a:blipFill>
                  <a:blip r:embed="rId8"/>
                  <a:stretch>
                    <a:fillRect b="-10256"/>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7" name="Rectangle 86">
                  <a:extLst>
                    <a:ext uri="{FF2B5EF4-FFF2-40B4-BE49-F238E27FC236}">
                      <a16:creationId xmlns:a16="http://schemas.microsoft.com/office/drawing/2014/main" id="{FCE23908-2CFA-4D4A-AD48-34EACBDACC3F}"/>
                    </a:ext>
                  </a:extLst>
                </p:cNvPr>
                <p:cNvSpPr/>
                <p:nvPr/>
              </p:nvSpPr>
              <p:spPr>
                <a:xfrm>
                  <a:off x="4265920" y="2132250"/>
                  <a:ext cx="428493" cy="30571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dirty="0" smtClean="0">
                                <a:solidFill>
                                  <a:srgbClr val="00B050"/>
                                </a:solidFill>
                                <a:latin typeface="Cambria Math" panose="02040503050406030204" pitchFamily="18" charset="0"/>
                              </a:rPr>
                            </m:ctrlPr>
                          </m:sSubPr>
                          <m:e>
                            <m:r>
                              <a:rPr lang="en-US" i="1" dirty="0">
                                <a:solidFill>
                                  <a:srgbClr val="00B050"/>
                                </a:solidFill>
                                <a:latin typeface="Cambria Math" panose="02040503050406030204" pitchFamily="18" charset="0"/>
                              </a:rPr>
                              <m:t>𝛼</m:t>
                            </m:r>
                          </m:e>
                          <m:sub>
                            <m:r>
                              <a:rPr lang="en-US" b="0" i="1" dirty="0" smtClean="0">
                                <a:solidFill>
                                  <a:srgbClr val="00B050"/>
                                </a:solidFill>
                                <a:latin typeface="Cambria Math" panose="02040503050406030204" pitchFamily="18" charset="0"/>
                              </a:rPr>
                              <m:t>3</m:t>
                            </m:r>
                          </m:sub>
                        </m:sSub>
                      </m:oMath>
                    </m:oMathPara>
                  </a14:m>
                  <a:endParaRPr lang="en-US" dirty="0">
                    <a:solidFill>
                      <a:srgbClr val="00B050"/>
                    </a:solidFill>
                  </a:endParaRPr>
                </a:p>
              </p:txBody>
            </p:sp>
          </mc:Choice>
          <mc:Fallback>
            <p:sp>
              <p:nvSpPr>
                <p:cNvPr id="87" name="Rectangle 86">
                  <a:extLst>
                    <a:ext uri="{FF2B5EF4-FFF2-40B4-BE49-F238E27FC236}">
                      <a16:creationId xmlns:a16="http://schemas.microsoft.com/office/drawing/2014/main" id="{FCE23908-2CFA-4D4A-AD48-34EACBDACC3F}"/>
                    </a:ext>
                  </a:extLst>
                </p:cNvPr>
                <p:cNvSpPr>
                  <a:spLocks noRot="1" noChangeAspect="1" noMove="1" noResize="1" noEditPoints="1" noAdjustHandles="1" noChangeArrowheads="1" noChangeShapeType="1" noTextEdit="1"/>
                </p:cNvSpPr>
                <p:nvPr/>
              </p:nvSpPr>
              <p:spPr>
                <a:xfrm>
                  <a:off x="4265920" y="2132250"/>
                  <a:ext cx="428493" cy="305713"/>
                </a:xfrm>
                <a:prstGeom prst="rect">
                  <a:avLst/>
                </a:prstGeom>
                <a:blipFill>
                  <a:blip r:embed="rId9"/>
                  <a:stretch>
                    <a:fillRect b="-10256"/>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0" name="Rectangle 89">
                  <a:extLst>
                    <a:ext uri="{FF2B5EF4-FFF2-40B4-BE49-F238E27FC236}">
                      <a16:creationId xmlns:a16="http://schemas.microsoft.com/office/drawing/2014/main" id="{284B4646-5D18-4D7E-A46E-970D80CAE66E}"/>
                    </a:ext>
                  </a:extLst>
                </p:cNvPr>
                <p:cNvSpPr/>
                <p:nvPr/>
              </p:nvSpPr>
              <p:spPr>
                <a:xfrm>
                  <a:off x="5051872" y="3593849"/>
                  <a:ext cx="2273247" cy="30571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dirty="0" smtClean="0">
                                <a:solidFill>
                                  <a:schemeClr val="accent2">
                                    <a:lumMod val="50000"/>
                                  </a:schemeClr>
                                </a:solidFill>
                                <a:latin typeface="Cambria Math" panose="02040503050406030204" pitchFamily="18" charset="0"/>
                              </a:rPr>
                            </m:ctrlPr>
                          </m:sSubPr>
                          <m:e>
                            <m:r>
                              <a:rPr lang="en-US" i="1" dirty="0">
                                <a:solidFill>
                                  <a:schemeClr val="accent2">
                                    <a:lumMod val="50000"/>
                                  </a:schemeClr>
                                </a:solidFill>
                                <a:latin typeface="Cambria Math" panose="02040503050406030204" pitchFamily="18" charset="0"/>
                              </a:rPr>
                              <m:t>𝛼</m:t>
                            </m:r>
                          </m:e>
                          <m:sub>
                            <m:r>
                              <a:rPr lang="en-US" i="1" dirty="0">
                                <a:solidFill>
                                  <a:schemeClr val="accent2">
                                    <a:lumMod val="50000"/>
                                  </a:schemeClr>
                                </a:solidFill>
                                <a:latin typeface="Cambria Math" panose="02040503050406030204" pitchFamily="18" charset="0"/>
                              </a:rPr>
                              <m:t>1</m:t>
                            </m:r>
                          </m:sub>
                        </m:sSub>
                        <m:sSub>
                          <m:sSubPr>
                            <m:ctrlPr>
                              <a:rPr lang="en-US" b="0" i="1" dirty="0" smtClean="0">
                                <a:solidFill>
                                  <a:schemeClr val="tx1"/>
                                </a:solidFill>
                                <a:latin typeface="Cambria Math" panose="02040503050406030204" pitchFamily="18" charset="0"/>
                              </a:rPr>
                            </m:ctrlPr>
                          </m:sSubPr>
                          <m:e>
                            <m:r>
                              <a:rPr lang="en-US" b="0" i="1" dirty="0" smtClean="0">
                                <a:solidFill>
                                  <a:schemeClr val="tx1"/>
                                </a:solidFill>
                                <a:latin typeface="Cambria Math" panose="02040503050406030204" pitchFamily="18" charset="0"/>
                              </a:rPr>
                              <m:t>𝑠</m:t>
                            </m:r>
                          </m:e>
                          <m:sub>
                            <m:r>
                              <a:rPr lang="en-US" b="0" i="1" dirty="0" smtClean="0">
                                <a:solidFill>
                                  <a:schemeClr val="tx1"/>
                                </a:solidFill>
                                <a:latin typeface="Cambria Math" panose="02040503050406030204" pitchFamily="18" charset="0"/>
                              </a:rPr>
                              <m:t>𝐵</m:t>
                            </m:r>
                          </m:sub>
                        </m:sSub>
                        <m:r>
                          <a:rPr lang="en-US" b="0" i="1" dirty="0" smtClean="0">
                            <a:solidFill>
                              <a:schemeClr val="tx1"/>
                            </a:solidFill>
                            <a:latin typeface="Cambria Math" panose="02040503050406030204" pitchFamily="18" charset="0"/>
                          </a:rPr>
                          <m:t>(</m:t>
                        </m:r>
                        <m:r>
                          <a:rPr lang="en-US" b="0" i="1" dirty="0" smtClean="0">
                            <a:solidFill>
                              <a:schemeClr val="tx1"/>
                            </a:solidFill>
                            <a:latin typeface="Cambria Math" panose="02040503050406030204" pitchFamily="18" charset="0"/>
                          </a:rPr>
                          <m:t>𝑡</m:t>
                        </m:r>
                        <m:r>
                          <a:rPr lang="en-US" b="0" i="1" dirty="0" smtClean="0">
                            <a:solidFill>
                              <a:schemeClr val="tx1"/>
                            </a:solidFill>
                            <a:latin typeface="Cambria Math" panose="02040503050406030204" pitchFamily="18" charset="0"/>
                          </a:rPr>
                          <m:t>−</m:t>
                        </m:r>
                        <m:sSub>
                          <m:sSubPr>
                            <m:ctrlPr>
                              <a:rPr lang="en-US" i="1" dirty="0">
                                <a:solidFill>
                                  <a:schemeClr val="accent2">
                                    <a:lumMod val="50000"/>
                                  </a:schemeClr>
                                </a:solidFill>
                                <a:latin typeface="Cambria Math" panose="02040503050406030204" pitchFamily="18" charset="0"/>
                              </a:rPr>
                            </m:ctrlPr>
                          </m:sSubPr>
                          <m:e>
                            <m:r>
                              <a:rPr lang="en-US" i="1" dirty="0">
                                <a:solidFill>
                                  <a:schemeClr val="accent2">
                                    <a:lumMod val="50000"/>
                                  </a:schemeClr>
                                </a:solidFill>
                                <a:latin typeface="Cambria Math" panose="02040503050406030204" pitchFamily="18" charset="0"/>
                              </a:rPr>
                              <m:t>𝜏</m:t>
                            </m:r>
                          </m:e>
                          <m:sub>
                            <m:r>
                              <a:rPr lang="en-US" i="1" dirty="0">
                                <a:solidFill>
                                  <a:schemeClr val="accent2">
                                    <a:lumMod val="50000"/>
                                  </a:schemeClr>
                                </a:solidFill>
                                <a:latin typeface="Cambria Math" panose="02040503050406030204" pitchFamily="18" charset="0"/>
                              </a:rPr>
                              <m:t>1</m:t>
                            </m:r>
                          </m:sub>
                        </m:sSub>
                        <m:r>
                          <a:rPr lang="en-US" b="0" i="1" dirty="0" smtClean="0">
                            <a:solidFill>
                              <a:schemeClr val="tx1"/>
                            </a:solidFill>
                            <a:latin typeface="Cambria Math" panose="02040503050406030204" pitchFamily="18" charset="0"/>
                          </a:rPr>
                          <m:t>)</m:t>
                        </m:r>
                        <m:func>
                          <m:funcPr>
                            <m:ctrlPr>
                              <a:rPr lang="en-US" i="1" dirty="0">
                                <a:latin typeface="Cambria Math" panose="02040503050406030204" pitchFamily="18" charset="0"/>
                              </a:rPr>
                            </m:ctrlPr>
                          </m:funcPr>
                          <m:fName>
                            <m:r>
                              <m:rPr>
                                <m:sty m:val="p"/>
                              </m:rPr>
                              <a:rPr lang="en-US" dirty="0">
                                <a:latin typeface="Cambria Math" panose="02040503050406030204" pitchFamily="18" charset="0"/>
                              </a:rPr>
                              <m:t>cos</m:t>
                            </m:r>
                          </m:fName>
                          <m:e>
                            <m:d>
                              <m:dPr>
                                <m:begChr m:val="["/>
                                <m:endChr m:val="]"/>
                                <m:ctrlPr>
                                  <a:rPr lang="en-US" b="0" i="1" dirty="0" smtClean="0">
                                    <a:latin typeface="Cambria Math" panose="02040503050406030204" pitchFamily="18" charset="0"/>
                                  </a:rPr>
                                </m:ctrlPr>
                              </m:dPr>
                              <m:e>
                                <m:sSub>
                                  <m:sSubPr>
                                    <m:ctrlPr>
                                      <a:rPr lang="en-US" i="1" dirty="0">
                                        <a:latin typeface="Cambria Math" panose="02040503050406030204" pitchFamily="18" charset="0"/>
                                      </a:rPr>
                                    </m:ctrlPr>
                                  </m:sSubPr>
                                  <m:e>
                                    <m:r>
                                      <a:rPr lang="en-US" i="1" dirty="0">
                                        <a:latin typeface="Cambria Math" panose="02040503050406030204" pitchFamily="18" charset="0"/>
                                      </a:rPr>
                                      <m:t>𝜔</m:t>
                                    </m:r>
                                  </m:e>
                                  <m:sub>
                                    <m:r>
                                      <a:rPr lang="en-US" i="1" dirty="0">
                                        <a:latin typeface="Cambria Math" panose="02040503050406030204" pitchFamily="18" charset="0"/>
                                      </a:rPr>
                                      <m:t>𝑐</m:t>
                                    </m:r>
                                  </m:sub>
                                </m:sSub>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a:solidFill>
                                          <a:schemeClr val="accent2">
                                            <a:lumMod val="50000"/>
                                          </a:schemeClr>
                                        </a:solidFill>
                                        <a:latin typeface="Cambria Math" panose="02040503050406030204" pitchFamily="18" charset="0"/>
                                      </a:rPr>
                                    </m:ctrlPr>
                                  </m:sSubPr>
                                  <m:e>
                                    <m:r>
                                      <a:rPr lang="en-US" i="1" dirty="0">
                                        <a:solidFill>
                                          <a:schemeClr val="accent2">
                                            <a:lumMod val="50000"/>
                                          </a:schemeClr>
                                        </a:solidFill>
                                        <a:latin typeface="Cambria Math" panose="02040503050406030204" pitchFamily="18" charset="0"/>
                                      </a:rPr>
                                      <m:t>𝜙</m:t>
                                    </m:r>
                                  </m:e>
                                  <m:sub>
                                    <m:r>
                                      <a:rPr lang="en-US" i="1" dirty="0">
                                        <a:solidFill>
                                          <a:schemeClr val="accent2">
                                            <a:lumMod val="50000"/>
                                          </a:schemeClr>
                                        </a:solidFill>
                                        <a:latin typeface="Cambria Math" panose="02040503050406030204" pitchFamily="18" charset="0"/>
                                      </a:rPr>
                                      <m:t>𝑟</m:t>
                                    </m:r>
                                    <m:r>
                                      <a:rPr lang="en-US" i="1" dirty="0">
                                        <a:solidFill>
                                          <a:schemeClr val="accent2">
                                            <a:lumMod val="50000"/>
                                          </a:schemeClr>
                                        </a:solidFill>
                                        <a:latin typeface="Cambria Math" panose="02040503050406030204" pitchFamily="18" charset="0"/>
                                      </a:rPr>
                                      <m:t>1</m:t>
                                    </m:r>
                                  </m:sub>
                                </m:sSub>
                              </m:e>
                            </m:d>
                          </m:e>
                        </m:func>
                      </m:oMath>
                    </m:oMathPara>
                  </a14:m>
                  <a:endParaRPr lang="en-US" dirty="0"/>
                </a:p>
              </p:txBody>
            </p:sp>
          </mc:Choice>
          <mc:Fallback>
            <p:sp>
              <p:nvSpPr>
                <p:cNvPr id="90" name="Rectangle 89">
                  <a:extLst>
                    <a:ext uri="{FF2B5EF4-FFF2-40B4-BE49-F238E27FC236}">
                      <a16:creationId xmlns:a16="http://schemas.microsoft.com/office/drawing/2014/main" id="{284B4646-5D18-4D7E-A46E-970D80CAE66E}"/>
                    </a:ext>
                  </a:extLst>
                </p:cNvPr>
                <p:cNvSpPr>
                  <a:spLocks noRot="1" noChangeAspect="1" noMove="1" noResize="1" noEditPoints="1" noAdjustHandles="1" noChangeArrowheads="1" noChangeShapeType="1" noTextEdit="1"/>
                </p:cNvSpPr>
                <p:nvPr/>
              </p:nvSpPr>
              <p:spPr>
                <a:xfrm>
                  <a:off x="5051872" y="3593849"/>
                  <a:ext cx="2273247" cy="305713"/>
                </a:xfrm>
                <a:prstGeom prst="rect">
                  <a:avLst/>
                </a:prstGeom>
                <a:blipFill>
                  <a:blip r:embed="rId10"/>
                  <a:stretch>
                    <a:fillRect r="-7958" b="-28205"/>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1" name="Rectangle 90">
                  <a:extLst>
                    <a:ext uri="{FF2B5EF4-FFF2-40B4-BE49-F238E27FC236}">
                      <a16:creationId xmlns:a16="http://schemas.microsoft.com/office/drawing/2014/main" id="{C322A932-55DB-4E45-A985-7534C1E4024E}"/>
                    </a:ext>
                  </a:extLst>
                </p:cNvPr>
                <p:cNvSpPr/>
                <p:nvPr/>
              </p:nvSpPr>
              <p:spPr>
                <a:xfrm>
                  <a:off x="5061138" y="4721793"/>
                  <a:ext cx="2281171" cy="30571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dirty="0" smtClean="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𝛼</m:t>
                            </m:r>
                          </m:e>
                          <m:sub>
                            <m:r>
                              <a:rPr lang="en-US" i="1" dirty="0">
                                <a:solidFill>
                                  <a:srgbClr val="FF0000"/>
                                </a:solidFill>
                                <a:latin typeface="Cambria Math" panose="02040503050406030204" pitchFamily="18" charset="0"/>
                              </a:rPr>
                              <m:t>2</m:t>
                            </m:r>
                          </m:sub>
                        </m:sSub>
                        <m:sSub>
                          <m:sSubPr>
                            <m:ctrlPr>
                              <a:rPr lang="en-US" i="1" dirty="0">
                                <a:latin typeface="Cambria Math" panose="02040503050406030204" pitchFamily="18" charset="0"/>
                              </a:rPr>
                            </m:ctrlPr>
                          </m:sSubPr>
                          <m:e>
                            <m:r>
                              <a:rPr lang="en-US" i="1" dirty="0">
                                <a:latin typeface="Cambria Math" panose="02040503050406030204" pitchFamily="18" charset="0"/>
                              </a:rPr>
                              <m:t>𝑠</m:t>
                            </m:r>
                          </m:e>
                          <m:sub>
                            <m:r>
                              <a:rPr lang="en-US" i="1" dirty="0">
                                <a:latin typeface="Cambria Math" panose="02040503050406030204" pitchFamily="18" charset="0"/>
                              </a:rPr>
                              <m:t>𝐵</m:t>
                            </m:r>
                          </m:sub>
                        </m:sSub>
                        <m:r>
                          <a:rPr lang="en-US" i="1" dirty="0">
                            <a:latin typeface="Cambria Math" panose="02040503050406030204" pitchFamily="18" charset="0"/>
                          </a:rPr>
                          <m:t>(</m:t>
                        </m:r>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𝜏</m:t>
                            </m:r>
                          </m:e>
                          <m:sub>
                            <m:r>
                              <a:rPr lang="en-US" i="1" dirty="0">
                                <a:solidFill>
                                  <a:srgbClr val="FF0000"/>
                                </a:solidFill>
                                <a:latin typeface="Cambria Math" panose="02040503050406030204" pitchFamily="18" charset="0"/>
                              </a:rPr>
                              <m:t>2</m:t>
                            </m:r>
                          </m:sub>
                        </m:sSub>
                        <m:r>
                          <a:rPr lang="en-US" i="1" dirty="0">
                            <a:latin typeface="Cambria Math" panose="02040503050406030204" pitchFamily="18" charset="0"/>
                          </a:rPr>
                          <m:t>)</m:t>
                        </m:r>
                        <m:func>
                          <m:funcPr>
                            <m:ctrlPr>
                              <a:rPr lang="en-US" i="1" dirty="0">
                                <a:latin typeface="Cambria Math" panose="02040503050406030204" pitchFamily="18" charset="0"/>
                              </a:rPr>
                            </m:ctrlPr>
                          </m:funcPr>
                          <m:fName>
                            <m:r>
                              <m:rPr>
                                <m:sty m:val="p"/>
                              </m:rPr>
                              <a:rPr lang="en-US" dirty="0">
                                <a:latin typeface="Cambria Math" panose="02040503050406030204" pitchFamily="18" charset="0"/>
                              </a:rPr>
                              <m:t>cos</m:t>
                            </m:r>
                          </m:fName>
                          <m:e>
                            <m:d>
                              <m:dPr>
                                <m:begChr m:val="["/>
                                <m:endChr m:val="]"/>
                                <m:ctrlPr>
                                  <a:rPr lang="en-US" b="0" i="1" dirty="0" smtClean="0">
                                    <a:latin typeface="Cambria Math" panose="02040503050406030204" pitchFamily="18" charset="0"/>
                                  </a:rPr>
                                </m:ctrlPr>
                              </m:dPr>
                              <m:e>
                                <m:sSub>
                                  <m:sSubPr>
                                    <m:ctrlPr>
                                      <a:rPr lang="en-US" i="1" dirty="0">
                                        <a:latin typeface="Cambria Math" panose="02040503050406030204" pitchFamily="18" charset="0"/>
                                      </a:rPr>
                                    </m:ctrlPr>
                                  </m:sSubPr>
                                  <m:e>
                                    <m:r>
                                      <a:rPr lang="en-US" i="1" dirty="0">
                                        <a:latin typeface="Cambria Math" panose="02040503050406030204" pitchFamily="18" charset="0"/>
                                      </a:rPr>
                                      <m:t>𝜔</m:t>
                                    </m:r>
                                  </m:e>
                                  <m:sub>
                                    <m:r>
                                      <a:rPr lang="en-US" i="1" dirty="0">
                                        <a:latin typeface="Cambria Math" panose="02040503050406030204" pitchFamily="18" charset="0"/>
                                      </a:rPr>
                                      <m:t>𝑐</m:t>
                                    </m:r>
                                  </m:sub>
                                </m:sSub>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smtClean="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𝜙</m:t>
                                    </m:r>
                                  </m:e>
                                  <m:sub>
                                    <m:r>
                                      <a:rPr lang="en-US" i="1" dirty="0">
                                        <a:solidFill>
                                          <a:srgbClr val="FF0000"/>
                                        </a:solidFill>
                                        <a:latin typeface="Cambria Math" panose="02040503050406030204" pitchFamily="18" charset="0"/>
                                      </a:rPr>
                                      <m:t>𝑟</m:t>
                                    </m:r>
                                    <m:r>
                                      <a:rPr lang="en-US" b="0" i="1" dirty="0" smtClean="0">
                                        <a:solidFill>
                                          <a:srgbClr val="FF0000"/>
                                        </a:solidFill>
                                        <a:latin typeface="Cambria Math" panose="02040503050406030204" pitchFamily="18" charset="0"/>
                                      </a:rPr>
                                      <m:t>2</m:t>
                                    </m:r>
                                  </m:sub>
                                </m:sSub>
                              </m:e>
                            </m:d>
                          </m:e>
                        </m:func>
                      </m:oMath>
                    </m:oMathPara>
                  </a14:m>
                  <a:endParaRPr lang="en-US" dirty="0"/>
                </a:p>
              </p:txBody>
            </p:sp>
          </mc:Choice>
          <mc:Fallback>
            <p:sp>
              <p:nvSpPr>
                <p:cNvPr id="91" name="Rectangle 90">
                  <a:extLst>
                    <a:ext uri="{FF2B5EF4-FFF2-40B4-BE49-F238E27FC236}">
                      <a16:creationId xmlns:a16="http://schemas.microsoft.com/office/drawing/2014/main" id="{C322A932-55DB-4E45-A985-7534C1E4024E}"/>
                    </a:ext>
                  </a:extLst>
                </p:cNvPr>
                <p:cNvSpPr>
                  <a:spLocks noRot="1" noChangeAspect="1" noMove="1" noResize="1" noEditPoints="1" noAdjustHandles="1" noChangeArrowheads="1" noChangeShapeType="1" noTextEdit="1"/>
                </p:cNvSpPr>
                <p:nvPr/>
              </p:nvSpPr>
              <p:spPr>
                <a:xfrm>
                  <a:off x="5061138" y="4721793"/>
                  <a:ext cx="2281171" cy="305713"/>
                </a:xfrm>
                <a:prstGeom prst="rect">
                  <a:avLst/>
                </a:prstGeom>
                <a:blipFill>
                  <a:blip r:embed="rId11"/>
                  <a:stretch>
                    <a:fillRect r="-7931" b="-28205"/>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2" name="Rectangle 91">
                  <a:extLst>
                    <a:ext uri="{FF2B5EF4-FFF2-40B4-BE49-F238E27FC236}">
                      <a16:creationId xmlns:a16="http://schemas.microsoft.com/office/drawing/2014/main" id="{185E3CD6-A01F-4A9D-974C-AE189EB13993}"/>
                    </a:ext>
                  </a:extLst>
                </p:cNvPr>
                <p:cNvSpPr/>
                <p:nvPr/>
              </p:nvSpPr>
              <p:spPr>
                <a:xfrm>
                  <a:off x="5063967" y="5861677"/>
                  <a:ext cx="2669986" cy="305713"/>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i="1" dirty="0" smtClean="0">
                                <a:solidFill>
                                  <a:srgbClr val="00B050"/>
                                </a:solidFill>
                                <a:latin typeface="Cambria Math" panose="02040503050406030204" pitchFamily="18" charset="0"/>
                              </a:rPr>
                            </m:ctrlPr>
                          </m:sSubPr>
                          <m:e>
                            <m:r>
                              <a:rPr lang="en-US" i="1" dirty="0">
                                <a:solidFill>
                                  <a:srgbClr val="00B050"/>
                                </a:solidFill>
                                <a:latin typeface="Cambria Math" panose="02040503050406030204" pitchFamily="18" charset="0"/>
                              </a:rPr>
                              <m:t>𝛼</m:t>
                            </m:r>
                          </m:e>
                          <m:sub>
                            <m:r>
                              <a:rPr lang="en-US" i="1" dirty="0">
                                <a:solidFill>
                                  <a:srgbClr val="00B050"/>
                                </a:solidFill>
                                <a:latin typeface="Cambria Math" panose="02040503050406030204" pitchFamily="18" charset="0"/>
                              </a:rPr>
                              <m:t>3</m:t>
                            </m:r>
                          </m:sub>
                        </m:sSub>
                        <m:sSub>
                          <m:sSubPr>
                            <m:ctrlPr>
                              <a:rPr lang="en-US" i="1" dirty="0">
                                <a:latin typeface="Cambria Math" panose="02040503050406030204" pitchFamily="18" charset="0"/>
                              </a:rPr>
                            </m:ctrlPr>
                          </m:sSubPr>
                          <m:e>
                            <m:r>
                              <a:rPr lang="en-US" i="1" dirty="0">
                                <a:latin typeface="Cambria Math" panose="02040503050406030204" pitchFamily="18" charset="0"/>
                              </a:rPr>
                              <m:t>𝑠</m:t>
                            </m:r>
                          </m:e>
                          <m:sub>
                            <m:r>
                              <a:rPr lang="en-US" i="1" dirty="0">
                                <a:latin typeface="Cambria Math" panose="02040503050406030204" pitchFamily="18" charset="0"/>
                              </a:rPr>
                              <m:t>𝐵</m:t>
                            </m:r>
                          </m:sub>
                        </m:sSub>
                        <m:r>
                          <a:rPr lang="en-US" i="1" dirty="0">
                            <a:latin typeface="Cambria Math" panose="02040503050406030204" pitchFamily="18" charset="0"/>
                          </a:rPr>
                          <m:t>(</m:t>
                        </m:r>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a:solidFill>
                                  <a:srgbClr val="00B050"/>
                                </a:solidFill>
                                <a:latin typeface="Cambria Math" panose="02040503050406030204" pitchFamily="18" charset="0"/>
                              </a:rPr>
                            </m:ctrlPr>
                          </m:sSubPr>
                          <m:e>
                            <m:r>
                              <a:rPr lang="en-US" i="1" dirty="0">
                                <a:solidFill>
                                  <a:srgbClr val="00B050"/>
                                </a:solidFill>
                                <a:latin typeface="Cambria Math" panose="02040503050406030204" pitchFamily="18" charset="0"/>
                              </a:rPr>
                              <m:t>𝜏</m:t>
                            </m:r>
                          </m:e>
                          <m:sub>
                            <m:r>
                              <a:rPr lang="en-US" i="1" dirty="0">
                                <a:solidFill>
                                  <a:srgbClr val="00B050"/>
                                </a:solidFill>
                                <a:latin typeface="Cambria Math" panose="02040503050406030204" pitchFamily="18" charset="0"/>
                              </a:rPr>
                              <m:t>3</m:t>
                            </m:r>
                          </m:sub>
                        </m:sSub>
                        <m:r>
                          <a:rPr lang="en-US" i="1" dirty="0">
                            <a:latin typeface="Cambria Math" panose="02040503050406030204" pitchFamily="18" charset="0"/>
                          </a:rPr>
                          <m:t>)</m:t>
                        </m:r>
                        <m:func>
                          <m:funcPr>
                            <m:ctrlPr>
                              <a:rPr lang="en-US" i="1" dirty="0">
                                <a:latin typeface="Cambria Math" panose="02040503050406030204" pitchFamily="18" charset="0"/>
                              </a:rPr>
                            </m:ctrlPr>
                          </m:funcPr>
                          <m:fName>
                            <m:r>
                              <m:rPr>
                                <m:sty m:val="p"/>
                              </m:rPr>
                              <a:rPr lang="en-US" dirty="0">
                                <a:latin typeface="Cambria Math" panose="02040503050406030204" pitchFamily="18" charset="0"/>
                              </a:rPr>
                              <m:t>cos</m:t>
                            </m:r>
                          </m:fName>
                          <m:e>
                            <m:d>
                              <m:dPr>
                                <m:begChr m:val="["/>
                                <m:endChr m:val="]"/>
                                <m:ctrlPr>
                                  <a:rPr lang="en-US" b="0" i="1" dirty="0" smtClean="0">
                                    <a:latin typeface="Cambria Math" panose="02040503050406030204" pitchFamily="18" charset="0"/>
                                  </a:rPr>
                                </m:ctrlPr>
                              </m:dPr>
                              <m:e>
                                <m:sSub>
                                  <m:sSubPr>
                                    <m:ctrlPr>
                                      <a:rPr lang="en-US" i="1" dirty="0">
                                        <a:latin typeface="Cambria Math" panose="02040503050406030204" pitchFamily="18" charset="0"/>
                                      </a:rPr>
                                    </m:ctrlPr>
                                  </m:sSubPr>
                                  <m:e>
                                    <m:r>
                                      <a:rPr lang="en-US" i="1" dirty="0">
                                        <a:latin typeface="Cambria Math" panose="02040503050406030204" pitchFamily="18" charset="0"/>
                                      </a:rPr>
                                      <m:t>𝜔</m:t>
                                    </m:r>
                                  </m:e>
                                  <m:sub>
                                    <m:r>
                                      <a:rPr lang="en-US" i="1" dirty="0">
                                        <a:latin typeface="Cambria Math" panose="02040503050406030204" pitchFamily="18" charset="0"/>
                                      </a:rPr>
                                      <m:t>𝑐</m:t>
                                    </m:r>
                                  </m:sub>
                                </m:sSub>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smtClean="0">
                                        <a:solidFill>
                                          <a:srgbClr val="00B050"/>
                                        </a:solidFill>
                                        <a:latin typeface="Cambria Math" panose="02040503050406030204" pitchFamily="18" charset="0"/>
                                      </a:rPr>
                                    </m:ctrlPr>
                                  </m:sSubPr>
                                  <m:e>
                                    <m:r>
                                      <a:rPr lang="en-US" i="1" dirty="0">
                                        <a:solidFill>
                                          <a:srgbClr val="00B050"/>
                                        </a:solidFill>
                                        <a:latin typeface="Cambria Math" panose="02040503050406030204" pitchFamily="18" charset="0"/>
                                      </a:rPr>
                                      <m:t>𝜙</m:t>
                                    </m:r>
                                  </m:e>
                                  <m:sub>
                                    <m:r>
                                      <a:rPr lang="en-US" i="1" dirty="0">
                                        <a:solidFill>
                                          <a:srgbClr val="00B050"/>
                                        </a:solidFill>
                                        <a:latin typeface="Cambria Math" panose="02040503050406030204" pitchFamily="18" charset="0"/>
                                      </a:rPr>
                                      <m:t>𝑟</m:t>
                                    </m:r>
                                    <m:r>
                                      <a:rPr lang="en-US" b="0" i="1" dirty="0" smtClean="0">
                                        <a:solidFill>
                                          <a:srgbClr val="00B050"/>
                                        </a:solidFill>
                                        <a:latin typeface="Cambria Math" panose="02040503050406030204" pitchFamily="18" charset="0"/>
                                      </a:rPr>
                                      <m:t>3</m:t>
                                    </m:r>
                                  </m:sub>
                                </m:sSub>
                              </m:e>
                            </m:d>
                          </m:e>
                        </m:func>
                      </m:oMath>
                    </m:oMathPara>
                  </a14:m>
                  <a:endParaRPr lang="en-US" dirty="0"/>
                </a:p>
              </p:txBody>
            </p:sp>
          </mc:Choice>
          <mc:Fallback>
            <p:sp>
              <p:nvSpPr>
                <p:cNvPr id="92" name="Rectangle 91">
                  <a:extLst>
                    <a:ext uri="{FF2B5EF4-FFF2-40B4-BE49-F238E27FC236}">
                      <a16:creationId xmlns:a16="http://schemas.microsoft.com/office/drawing/2014/main" id="{185E3CD6-A01F-4A9D-974C-AE189EB13993}"/>
                    </a:ext>
                  </a:extLst>
                </p:cNvPr>
                <p:cNvSpPr>
                  <a:spLocks noRot="1" noChangeAspect="1" noMove="1" noResize="1" noEditPoints="1" noAdjustHandles="1" noChangeArrowheads="1" noChangeShapeType="1" noTextEdit="1"/>
                </p:cNvSpPr>
                <p:nvPr/>
              </p:nvSpPr>
              <p:spPr>
                <a:xfrm>
                  <a:off x="5063967" y="5861677"/>
                  <a:ext cx="2669986" cy="305713"/>
                </a:xfrm>
                <a:prstGeom prst="rect">
                  <a:avLst/>
                </a:prstGeom>
                <a:blipFill>
                  <a:blip r:embed="rId12"/>
                  <a:stretch>
                    <a:fillRect b="-28205"/>
                  </a:stretch>
                </a:blipFill>
              </p:spPr>
              <p:txBody>
                <a:bodyPr/>
                <a:lstStyle/>
                <a:p>
                  <a:r>
                    <a:rPr lang="en-US">
                      <a:noFill/>
                    </a:rPr>
                    <a:t> </a:t>
                  </a:r>
                </a:p>
              </p:txBody>
            </p:sp>
          </mc:Fallback>
        </mc:AlternateContent>
        <p:sp>
          <p:nvSpPr>
            <p:cNvPr id="93" name="Plus Sign 92">
              <a:extLst>
                <a:ext uri="{FF2B5EF4-FFF2-40B4-BE49-F238E27FC236}">
                  <a16:creationId xmlns:a16="http://schemas.microsoft.com/office/drawing/2014/main" id="{359CB9FA-B76A-4823-AF2A-60E5E410F2A0}"/>
                </a:ext>
              </a:extLst>
            </p:cNvPr>
            <p:cNvSpPr/>
            <p:nvPr/>
          </p:nvSpPr>
          <p:spPr>
            <a:xfrm>
              <a:off x="6324447" y="4274659"/>
              <a:ext cx="296750" cy="298649"/>
            </a:xfrm>
            <a:prstGeom prst="mathPlus">
              <a:avLst>
                <a:gd name="adj1" fmla="val 16218"/>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94" name="Arrow: Bent 93">
              <a:extLst>
                <a:ext uri="{FF2B5EF4-FFF2-40B4-BE49-F238E27FC236}">
                  <a16:creationId xmlns:a16="http://schemas.microsoft.com/office/drawing/2014/main" id="{F41C1AD0-48CA-4ADB-8A7C-9E4933FADA29}"/>
                </a:ext>
              </a:extLst>
            </p:cNvPr>
            <p:cNvSpPr/>
            <p:nvPr/>
          </p:nvSpPr>
          <p:spPr>
            <a:xfrm rot="5400000">
              <a:off x="5772457" y="2535328"/>
              <a:ext cx="832075" cy="806169"/>
            </a:xfrm>
            <a:prstGeom prst="bentArrow">
              <a:avLst>
                <a:gd name="adj1" fmla="val 10260"/>
                <a:gd name="adj2" fmla="val 11939"/>
                <a:gd name="adj3" fmla="val 6341"/>
                <a:gd name="adj4" fmla="val 7040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95" name="Plus Sign 94">
              <a:extLst>
                <a:ext uri="{FF2B5EF4-FFF2-40B4-BE49-F238E27FC236}">
                  <a16:creationId xmlns:a16="http://schemas.microsoft.com/office/drawing/2014/main" id="{E3B5F9F5-153D-4999-A30A-A20621233E02}"/>
                </a:ext>
              </a:extLst>
            </p:cNvPr>
            <p:cNvSpPr/>
            <p:nvPr/>
          </p:nvSpPr>
          <p:spPr>
            <a:xfrm>
              <a:off x="6324447" y="5445875"/>
              <a:ext cx="296750" cy="298649"/>
            </a:xfrm>
            <a:prstGeom prst="mathPlus">
              <a:avLst>
                <a:gd name="adj1" fmla="val 16218"/>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grpSp>
      <mc:AlternateContent xmlns:mc="http://schemas.openxmlformats.org/markup-compatibility/2006">
        <mc:Choice xmlns:a14="http://schemas.microsoft.com/office/drawing/2010/main" Requires="a14">
          <p:sp>
            <p:nvSpPr>
              <p:cNvPr id="96" name="TextBox 95">
                <a:extLst>
                  <a:ext uri="{FF2B5EF4-FFF2-40B4-BE49-F238E27FC236}">
                    <a16:creationId xmlns:a16="http://schemas.microsoft.com/office/drawing/2014/main" id="{3BE03FE4-3F23-45DD-A89D-6B90C1081CAC}"/>
                  </a:ext>
                </a:extLst>
              </p:cNvPr>
              <p:cNvSpPr txBox="1"/>
              <p:nvPr/>
            </p:nvSpPr>
            <p:spPr>
              <a:xfrm>
                <a:off x="2661618" y="3037951"/>
                <a:ext cx="1625381" cy="310213"/>
              </a:xfrm>
              <a:prstGeom prst="rect">
                <a:avLst/>
              </a:prstGeom>
              <a:noFill/>
            </p:spPr>
            <p:txBody>
              <a:bodyPr wrap="none" lIns="0" tIns="0" rIns="0" bIns="0" rtlCol="0">
                <a:spAutoFit/>
              </a:bodyPr>
              <a:lstStyle/>
              <a:p>
                <a:pPr algn="r">
                  <a:lnSpc>
                    <a:spcPct val="96000"/>
                  </a:lnSpc>
                </a:pPr>
                <a14:m>
                  <m:oMathPara xmlns:m="http://schemas.openxmlformats.org/officeDocument/2006/math">
                    <m:oMathParaPr>
                      <m:jc m:val="centerGroup"/>
                    </m:oMathParaPr>
                    <m:oMath xmlns:m="http://schemas.openxmlformats.org/officeDocument/2006/math">
                      <m:sSub>
                        <m:sSubPr>
                          <m:ctrlPr>
                            <a:rPr lang="en-US" sz="1050" i="1" dirty="0">
                              <a:latin typeface="Cambria Math" panose="02040503050406030204" pitchFamily="18" charset="0"/>
                            </a:rPr>
                          </m:ctrlPr>
                        </m:sSubPr>
                        <m:e>
                          <m:r>
                            <a:rPr lang="en-US" sz="1050" i="1">
                              <a:latin typeface="Cambria Math" panose="02040503050406030204" pitchFamily="18" charset="0"/>
                            </a:rPr>
                            <m:t>𝑠</m:t>
                          </m:r>
                        </m:e>
                        <m:sub>
                          <m:r>
                            <a:rPr lang="en-US" sz="1050" i="1">
                              <a:latin typeface="Cambria Math" panose="02040503050406030204" pitchFamily="18" charset="0"/>
                            </a:rPr>
                            <m:t>𝑃</m:t>
                          </m:r>
                        </m:sub>
                      </m:sSub>
                      <m:d>
                        <m:dPr>
                          <m:ctrlPr>
                            <a:rPr lang="en-US" sz="1050" i="1">
                              <a:latin typeface="Cambria Math" panose="02040503050406030204" pitchFamily="18" charset="0"/>
                            </a:rPr>
                          </m:ctrlPr>
                        </m:dPr>
                        <m:e>
                          <m:r>
                            <a:rPr lang="en-US" sz="1050" i="1">
                              <a:latin typeface="Cambria Math" panose="02040503050406030204" pitchFamily="18" charset="0"/>
                            </a:rPr>
                            <m:t>𝑡</m:t>
                          </m:r>
                        </m:e>
                      </m:d>
                      <m:r>
                        <a:rPr lang="en-US" sz="1050" i="1">
                          <a:latin typeface="Cambria Math" panose="02040503050406030204" pitchFamily="18" charset="0"/>
                        </a:rPr>
                        <m:t>=</m:t>
                      </m:r>
                      <m:sSub>
                        <m:sSubPr>
                          <m:ctrlPr>
                            <a:rPr lang="en-US" sz="1050" i="1" dirty="0">
                              <a:latin typeface="Cambria Math" panose="02040503050406030204" pitchFamily="18" charset="0"/>
                            </a:rPr>
                          </m:ctrlPr>
                        </m:sSubPr>
                        <m:e>
                          <m:r>
                            <a:rPr lang="en-US" sz="1050" i="1" dirty="0">
                              <a:latin typeface="Cambria Math" panose="02040503050406030204" pitchFamily="18" charset="0"/>
                            </a:rPr>
                            <m:t>𝑠</m:t>
                          </m:r>
                        </m:e>
                        <m:sub>
                          <m:r>
                            <a:rPr lang="en-US" sz="1050" i="1" dirty="0">
                              <a:latin typeface="Cambria Math" panose="02040503050406030204" pitchFamily="18" charset="0"/>
                            </a:rPr>
                            <m:t>𝐵</m:t>
                          </m:r>
                        </m:sub>
                      </m:sSub>
                      <m:r>
                        <a:rPr lang="en-US" sz="1050" i="1" dirty="0">
                          <a:latin typeface="Cambria Math" panose="02040503050406030204" pitchFamily="18" charset="0"/>
                        </a:rPr>
                        <m:t>(</m:t>
                      </m:r>
                      <m:r>
                        <a:rPr lang="en-US" sz="1050" i="1" dirty="0">
                          <a:latin typeface="Cambria Math" panose="02040503050406030204" pitchFamily="18" charset="0"/>
                        </a:rPr>
                        <m:t>𝑡</m:t>
                      </m:r>
                      <m:r>
                        <a:rPr lang="en-US" sz="1050" i="1" dirty="0">
                          <a:latin typeface="Cambria Math" panose="02040503050406030204" pitchFamily="18" charset="0"/>
                        </a:rPr>
                        <m:t>)</m:t>
                      </m:r>
                      <m:func>
                        <m:funcPr>
                          <m:ctrlPr>
                            <a:rPr lang="en-US" sz="1050" i="1" dirty="0">
                              <a:latin typeface="Cambria Math" panose="02040503050406030204" pitchFamily="18" charset="0"/>
                            </a:rPr>
                          </m:ctrlPr>
                        </m:funcPr>
                        <m:fName>
                          <m:r>
                            <m:rPr>
                              <m:sty m:val="p"/>
                            </m:rPr>
                            <a:rPr lang="en-US" sz="1050" dirty="0">
                              <a:latin typeface="Cambria Math" panose="02040503050406030204" pitchFamily="18" charset="0"/>
                            </a:rPr>
                            <m:t>cos</m:t>
                          </m:r>
                        </m:fName>
                        <m:e>
                          <m:d>
                            <m:dPr>
                              <m:begChr m:val="["/>
                              <m:endChr m:val="]"/>
                              <m:ctrlPr>
                                <a:rPr lang="en-US" sz="1050" i="1" dirty="0">
                                  <a:latin typeface="Cambria Math" panose="02040503050406030204" pitchFamily="18" charset="0"/>
                                </a:rPr>
                              </m:ctrlPr>
                            </m:dPr>
                            <m:e>
                              <m:sSub>
                                <m:sSubPr>
                                  <m:ctrlPr>
                                    <a:rPr lang="en-US" sz="1050" i="1" dirty="0">
                                      <a:latin typeface="Cambria Math" panose="02040503050406030204" pitchFamily="18" charset="0"/>
                                    </a:rPr>
                                  </m:ctrlPr>
                                </m:sSubPr>
                                <m:e>
                                  <m:r>
                                    <a:rPr lang="en-US" sz="1050" i="1" dirty="0">
                                      <a:latin typeface="Cambria Math" panose="02040503050406030204" pitchFamily="18" charset="0"/>
                                    </a:rPr>
                                    <m:t>𝜔</m:t>
                                  </m:r>
                                </m:e>
                                <m:sub>
                                  <m:r>
                                    <a:rPr lang="en-US" sz="1050" i="1" dirty="0">
                                      <a:latin typeface="Cambria Math" panose="02040503050406030204" pitchFamily="18" charset="0"/>
                                    </a:rPr>
                                    <m:t>𝑐</m:t>
                                  </m:r>
                                </m:sub>
                              </m:sSub>
                              <m:r>
                                <a:rPr lang="en-US" sz="1050" i="1" dirty="0">
                                  <a:latin typeface="Cambria Math" panose="02040503050406030204" pitchFamily="18" charset="0"/>
                                </a:rPr>
                                <m:t>𝑡</m:t>
                              </m:r>
                              <m:r>
                                <a:rPr lang="en-US" sz="1050" i="1" dirty="0">
                                  <a:latin typeface="Cambria Math" panose="02040503050406030204" pitchFamily="18" charset="0"/>
                                </a:rPr>
                                <m:t>+</m:t>
                              </m:r>
                              <m:sSub>
                                <m:sSubPr>
                                  <m:ctrlPr>
                                    <a:rPr lang="en-US" sz="1050" i="1">
                                      <a:latin typeface="Cambria Math" panose="02040503050406030204" pitchFamily="18" charset="0"/>
                                      <a:cs typeface="Microsoft Sans Serif" panose="020B0604020202020204" pitchFamily="34" charset="0"/>
                                    </a:rPr>
                                  </m:ctrlPr>
                                </m:sSubPr>
                                <m:e>
                                  <m:r>
                                    <a:rPr lang="en-US" sz="1050" i="1">
                                      <a:latin typeface="Cambria Math" panose="02040503050406030204" pitchFamily="18" charset="0"/>
                                      <a:cs typeface="Microsoft Sans Serif" panose="020B0604020202020204" pitchFamily="34" charset="0"/>
                                    </a:rPr>
                                    <m:t>𝜙</m:t>
                                  </m:r>
                                </m:e>
                                <m:sub>
                                  <m:r>
                                    <a:rPr lang="en-US" sz="1050" i="1">
                                      <a:latin typeface="Cambria Math" panose="02040503050406030204" pitchFamily="18" charset="0"/>
                                      <a:cs typeface="Microsoft Sans Serif" panose="020B0604020202020204" pitchFamily="34" charset="0"/>
                                    </a:rPr>
                                    <m:t>𝑐</m:t>
                                  </m:r>
                                </m:sub>
                              </m:sSub>
                            </m:e>
                          </m:d>
                        </m:e>
                      </m:func>
                    </m:oMath>
                  </m:oMathPara>
                </a14:m>
                <a:endParaRPr lang="en-US" sz="1050" i="1" dirty="0">
                  <a:latin typeface="Cambria Math" panose="02040503050406030204" pitchFamily="18" charset="0"/>
                </a:endParaRPr>
              </a:p>
              <a:p>
                <a:pPr algn="r">
                  <a:lnSpc>
                    <a:spcPct val="96000"/>
                  </a:lnSpc>
                </a:pPr>
                <a:endParaRPr lang="en-US" sz="1050" dirty="0">
                  <a:solidFill>
                    <a:schemeClr val="tx2"/>
                  </a:solidFill>
                  <a:cs typeface="Microsoft Sans Serif" panose="020B0604020202020204" pitchFamily="34" charset="0"/>
                </a:endParaRPr>
              </a:p>
            </p:txBody>
          </p:sp>
        </mc:Choice>
        <mc:Fallback>
          <p:sp>
            <p:nvSpPr>
              <p:cNvPr id="96" name="TextBox 95">
                <a:extLst>
                  <a:ext uri="{FF2B5EF4-FFF2-40B4-BE49-F238E27FC236}">
                    <a16:creationId xmlns:a16="http://schemas.microsoft.com/office/drawing/2014/main" id="{3BE03FE4-3F23-45DD-A89D-6B90C1081CAC}"/>
                  </a:ext>
                </a:extLst>
              </p:cNvPr>
              <p:cNvSpPr txBox="1">
                <a:spLocks noRot="1" noChangeAspect="1" noMove="1" noResize="1" noEditPoints="1" noAdjustHandles="1" noChangeArrowheads="1" noChangeShapeType="1" noTextEdit="1"/>
              </p:cNvSpPr>
              <p:nvPr/>
            </p:nvSpPr>
            <p:spPr>
              <a:xfrm>
                <a:off x="2661618" y="3037951"/>
                <a:ext cx="1625381" cy="310213"/>
              </a:xfrm>
              <a:prstGeom prst="rect">
                <a:avLst/>
              </a:prstGeom>
              <a:blipFill>
                <a:blip r:embed="rId13"/>
                <a:stretch>
                  <a:fillRect l="-752" t="-1961"/>
                </a:stretch>
              </a:blipFill>
            </p:spPr>
            <p:txBody>
              <a:bodyPr/>
              <a:lstStyle/>
              <a:p>
                <a:r>
                  <a:rPr lang="en-US">
                    <a:noFill/>
                  </a:rPr>
                  <a:t> </a:t>
                </a:r>
              </a:p>
            </p:txBody>
          </p:sp>
        </mc:Fallback>
      </mc:AlternateContent>
    </p:spTree>
    <p:extLst>
      <p:ext uri="{BB962C8B-B14F-4D97-AF65-F5344CB8AC3E}">
        <p14:creationId xmlns:p14="http://schemas.microsoft.com/office/powerpoint/2010/main" val="27237210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92AE1-91E1-4AD6-8095-FB780CDDB6EC}"/>
              </a:ext>
            </a:extLst>
          </p:cNvPr>
          <p:cNvSpPr>
            <a:spLocks noGrp="1"/>
          </p:cNvSpPr>
          <p:nvPr>
            <p:ph type="title"/>
          </p:nvPr>
        </p:nvSpPr>
        <p:spPr/>
        <p:txBody>
          <a:bodyPr/>
          <a:lstStyle/>
          <a:p>
            <a:r>
              <a:rPr lang="en-US" dirty="0"/>
              <a:t>Relative Link margin</a:t>
            </a:r>
          </a:p>
        </p:txBody>
      </p:sp>
      <p:sp>
        <p:nvSpPr>
          <p:cNvPr id="3" name="Content Placeholder 2">
            <a:extLst>
              <a:ext uri="{FF2B5EF4-FFF2-40B4-BE49-F238E27FC236}">
                <a16:creationId xmlns:a16="http://schemas.microsoft.com/office/drawing/2014/main" id="{E340EFE5-7022-42BE-9842-C5A5CDA070F9}"/>
              </a:ext>
            </a:extLst>
          </p:cNvPr>
          <p:cNvSpPr>
            <a:spLocks noGrp="1"/>
          </p:cNvSpPr>
          <p:nvPr>
            <p:ph idx="1"/>
          </p:nvPr>
        </p:nvSpPr>
        <p:spPr/>
        <p:txBody>
          <a:bodyPr/>
          <a:lstStyle/>
          <a:p>
            <a:pPr lvl="1"/>
            <a:r>
              <a:rPr lang="en-US" sz="2700" dirty="0"/>
              <a:t>Add effect of multipath</a:t>
            </a:r>
          </a:p>
          <a:p>
            <a:pPr lvl="1"/>
            <a:endParaRPr lang="en-US" dirty="0"/>
          </a:p>
          <a:p>
            <a:pPr lvl="1"/>
            <a:endParaRPr lang="en-US" dirty="0"/>
          </a:p>
          <a:p>
            <a:pPr lvl="1"/>
            <a:endParaRPr lang="en-US" dirty="0"/>
          </a:p>
          <a:p>
            <a:pPr lvl="1"/>
            <a:endParaRPr lang="en-US" dirty="0"/>
          </a:p>
          <a:p>
            <a:pPr lvl="1"/>
            <a:endParaRPr lang="en-US" dirty="0"/>
          </a:p>
          <a:p>
            <a:pPr lvl="1"/>
            <a:r>
              <a:rPr lang="en-US" sz="2700" dirty="0"/>
              <a:t>Does NB systems provide a better link than IR-UWB? Can’t make a conclusive decision.</a:t>
            </a:r>
          </a:p>
          <a:p>
            <a:pPr marL="457200" lvl="1" indent="0">
              <a:buNone/>
            </a:pPr>
            <a:endParaRPr lang="en-US" dirty="0"/>
          </a:p>
        </p:txBody>
      </p:sp>
      <p:sp>
        <p:nvSpPr>
          <p:cNvPr id="4" name="Date Placeholder 3">
            <a:extLst>
              <a:ext uri="{FF2B5EF4-FFF2-40B4-BE49-F238E27FC236}">
                <a16:creationId xmlns:a16="http://schemas.microsoft.com/office/drawing/2014/main" id="{59682C00-84BA-4265-B5F7-F3F49BFD8819}"/>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2B334783-0EB2-4B26-BEA2-4CE6C2BDBE95}"/>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9CD6C032-4144-4096-9B4B-0A6D1C0FEB23}"/>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19</a:t>
            </a:fld>
            <a:endParaRPr lang="en-US" altLang="en-US"/>
          </a:p>
        </p:txBody>
      </p:sp>
      <mc:AlternateContent xmlns:mc="http://schemas.openxmlformats.org/markup-compatibility/2006">
        <mc:Choice xmlns:a14="http://schemas.microsoft.com/office/drawing/2010/main" Requires="a14">
          <p:graphicFrame>
            <p:nvGraphicFramePr>
              <p:cNvPr id="7" name="Table 8">
                <a:extLst>
                  <a:ext uri="{FF2B5EF4-FFF2-40B4-BE49-F238E27FC236}">
                    <a16:creationId xmlns:a16="http://schemas.microsoft.com/office/drawing/2014/main" id="{A2AAD22A-64FC-4B24-AEA5-EDEDF48B2467}"/>
                  </a:ext>
                </a:extLst>
              </p:cNvPr>
              <p:cNvGraphicFramePr>
                <a:graphicFrameLocks noGrp="1"/>
              </p:cNvGraphicFramePr>
              <p:nvPr>
                <p:extLst>
                  <p:ext uri="{D42A27DB-BD31-4B8C-83A1-F6EECF244321}">
                    <p14:modId xmlns:p14="http://schemas.microsoft.com/office/powerpoint/2010/main" val="1874523639"/>
                  </p:ext>
                </p:extLst>
              </p:nvPr>
            </p:nvGraphicFramePr>
            <p:xfrm>
              <a:off x="838200" y="2895600"/>
              <a:ext cx="7467599" cy="1752600"/>
            </p:xfrm>
            <a:graphic>
              <a:graphicData uri="http://schemas.openxmlformats.org/drawingml/2006/table">
                <a:tbl>
                  <a:tblPr firstRow="1" bandRow="1">
                    <a:tableStyleId>{073A0DAA-6AF3-43AB-8588-CEC1D06C72B9}</a:tableStyleId>
                  </a:tblPr>
                  <a:tblGrid>
                    <a:gridCol w="1600200">
                      <a:extLst>
                        <a:ext uri="{9D8B030D-6E8A-4147-A177-3AD203B41FA5}">
                          <a16:colId xmlns:a16="http://schemas.microsoft.com/office/drawing/2014/main" val="2135345697"/>
                        </a:ext>
                      </a:extLst>
                    </a:gridCol>
                    <a:gridCol w="1219200">
                      <a:extLst>
                        <a:ext uri="{9D8B030D-6E8A-4147-A177-3AD203B41FA5}">
                          <a16:colId xmlns:a16="http://schemas.microsoft.com/office/drawing/2014/main" val="33536519"/>
                        </a:ext>
                      </a:extLst>
                    </a:gridCol>
                    <a:gridCol w="3048000">
                      <a:extLst>
                        <a:ext uri="{9D8B030D-6E8A-4147-A177-3AD203B41FA5}">
                          <a16:colId xmlns:a16="http://schemas.microsoft.com/office/drawing/2014/main" val="3161337589"/>
                        </a:ext>
                      </a:extLst>
                    </a:gridCol>
                    <a:gridCol w="1600199">
                      <a:extLst>
                        <a:ext uri="{9D8B030D-6E8A-4147-A177-3AD203B41FA5}">
                          <a16:colId xmlns:a16="http://schemas.microsoft.com/office/drawing/2014/main" val="4132400236"/>
                        </a:ext>
                      </a:extLst>
                    </a:gridCol>
                  </a:tblGrid>
                  <a:tr h="370840">
                    <a:tc>
                      <a:txBody>
                        <a:bodyPr/>
                        <a:lstStyle/>
                        <a:p>
                          <a:pPr algn="ctr"/>
                          <a:r>
                            <a:rPr lang="en-US" dirty="0"/>
                            <a:t>Technology</a:t>
                          </a:r>
                        </a:p>
                      </a:txBody>
                      <a:tcPr/>
                    </a:tc>
                    <a:tc>
                      <a:txBody>
                        <a:bodyPr/>
                        <a:lstStyle/>
                        <a:p>
                          <a:pPr algn="ctr"/>
                          <a:r>
                            <a:rPr lang="en-US" b="1" i="0" u="none" dirty="0">
                              <a:solidFill>
                                <a:schemeClr val="bg1"/>
                              </a:solidFill>
                            </a:rPr>
                            <a:t>Start LM</a:t>
                          </a:r>
                        </a:p>
                        <a:p>
                          <a:pPr algn="ctr"/>
                          <a:r>
                            <a:rPr lang="en-US" b="1" i="0" u="none" dirty="0">
                              <a:solidFill>
                                <a:schemeClr val="bg1"/>
                              </a:solidFill>
                            </a:rPr>
                            <a:t> </a:t>
                          </a:r>
                          <a14:m>
                            <m:oMath xmlns:m="http://schemas.openxmlformats.org/officeDocument/2006/math">
                              <m:r>
                                <a:rPr lang="en-US" b="0" i="1" u="none" dirty="0" smtClean="0">
                                  <a:solidFill>
                                    <a:schemeClr val="bg1"/>
                                  </a:solidFill>
                                  <a:latin typeface="Cambria Math" panose="02040503050406030204" pitchFamily="18" charset="0"/>
                                </a:rPr>
                                <m:t>[</m:t>
                              </m:r>
                              <m:r>
                                <m:rPr>
                                  <m:sty m:val="p"/>
                                </m:rPr>
                                <a:rPr lang="en-US" b="0" i="0" u="none" dirty="0" err="1" smtClean="0">
                                  <a:solidFill>
                                    <a:schemeClr val="bg1"/>
                                  </a:solidFill>
                                  <a:latin typeface="Cambria Math" panose="02040503050406030204" pitchFamily="18" charset="0"/>
                                </a:rPr>
                                <m:t>dB</m:t>
                              </m:r>
                              <m:r>
                                <a:rPr lang="en-US" b="0" i="1" u="none" dirty="0" smtClean="0">
                                  <a:solidFill>
                                    <a:schemeClr val="bg1"/>
                                  </a:solidFill>
                                  <a:latin typeface="Cambria Math" panose="02040503050406030204" pitchFamily="18" charset="0"/>
                                </a:rPr>
                                <m:t>]</m:t>
                              </m:r>
                            </m:oMath>
                          </a14:m>
                          <a:endParaRPr lang="en-US" b="0" i="0" u="none" dirty="0">
                            <a:solidFill>
                              <a:schemeClr val="bg1"/>
                            </a:solidFill>
                          </a:endParaRPr>
                        </a:p>
                      </a:txBody>
                      <a:tcPr/>
                    </a:tc>
                    <a:tc>
                      <a:txBody>
                        <a:bodyPr/>
                        <a:lstStyle/>
                        <a:p>
                          <a:pPr algn="ctr"/>
                          <a:r>
                            <a:rPr lang="en-US" b="1" i="0" u="none" dirty="0">
                              <a:solidFill>
                                <a:schemeClr val="bg1"/>
                              </a:solidFill>
                            </a:rPr>
                            <a:t>Multipath fading effect</a:t>
                          </a:r>
                        </a:p>
                        <a:p>
                          <a:pPr algn="ctr"/>
                          <a14:m>
                            <m:oMathPara xmlns:m="http://schemas.openxmlformats.org/officeDocument/2006/math">
                              <m:oMathParaPr>
                                <m:jc m:val="centerGroup"/>
                              </m:oMathParaPr>
                              <m:oMath xmlns:m="http://schemas.openxmlformats.org/officeDocument/2006/math">
                                <m:r>
                                  <a:rPr lang="en-US" b="1" i="1" u="none" dirty="0" smtClean="0">
                                    <a:solidFill>
                                      <a:schemeClr val="bg1"/>
                                    </a:solidFill>
                                    <a:latin typeface="Cambria Math" panose="02040503050406030204" pitchFamily="18" charset="0"/>
                                  </a:rPr>
                                  <m:t>[</m:t>
                                </m:r>
                                <m:r>
                                  <m:rPr>
                                    <m:sty m:val="p"/>
                                  </m:rPr>
                                  <a:rPr lang="en-US" b="0" i="0" u="none" dirty="0" smtClean="0">
                                    <a:solidFill>
                                      <a:schemeClr val="bg1"/>
                                    </a:solidFill>
                                    <a:latin typeface="Cambria Math" panose="02040503050406030204" pitchFamily="18" charset="0"/>
                                  </a:rPr>
                                  <m:t>dB</m:t>
                                </m:r>
                                <m:r>
                                  <a:rPr lang="en-US" b="0" i="0" u="none" dirty="0" smtClean="0">
                                    <a:solidFill>
                                      <a:schemeClr val="bg1"/>
                                    </a:solidFill>
                                    <a:latin typeface="Cambria Math" panose="02040503050406030204" pitchFamily="18" charset="0"/>
                                  </a:rPr>
                                  <m:t>]</m:t>
                                </m:r>
                              </m:oMath>
                            </m:oMathPara>
                          </a14:m>
                          <a:endParaRPr lang="en-US" b="0" i="0" u="none" dirty="0">
                            <a:solidFill>
                              <a:schemeClr val="bg1"/>
                            </a:solidFill>
                          </a:endParaRPr>
                        </a:p>
                      </a:txBody>
                      <a:tcPr/>
                    </a:tc>
                    <a:tc>
                      <a:txBody>
                        <a:bodyPr/>
                        <a:lstStyle/>
                        <a:p>
                          <a:pPr algn="ctr"/>
                          <a:r>
                            <a:rPr lang="en-US" b="1" i="0" u="none" dirty="0">
                              <a:solidFill>
                                <a:schemeClr val="bg1"/>
                              </a:solidFill>
                            </a:rPr>
                            <a:t>End LM</a:t>
                          </a:r>
                        </a:p>
                        <a:p>
                          <a:pPr algn="ctr"/>
                          <a14:m>
                            <m:oMathPara xmlns:m="http://schemas.openxmlformats.org/officeDocument/2006/math">
                              <m:oMathParaPr>
                                <m:jc m:val="centerGroup"/>
                              </m:oMathParaPr>
                              <m:oMath xmlns:m="http://schemas.openxmlformats.org/officeDocument/2006/math">
                                <m:r>
                                  <a:rPr lang="en-US" b="0" i="1" u="none" dirty="0" smtClean="0">
                                    <a:solidFill>
                                      <a:schemeClr val="bg1"/>
                                    </a:solidFill>
                                    <a:latin typeface="Cambria Math" panose="02040503050406030204" pitchFamily="18" charset="0"/>
                                  </a:rPr>
                                  <m:t>[</m:t>
                                </m:r>
                                <m:r>
                                  <m:rPr>
                                    <m:sty m:val="p"/>
                                  </m:rPr>
                                  <a:rPr lang="en-US" b="0" i="0" u="none" dirty="0" err="1" smtClean="0">
                                    <a:solidFill>
                                      <a:schemeClr val="bg1"/>
                                    </a:solidFill>
                                    <a:latin typeface="Cambria Math" panose="02040503050406030204" pitchFamily="18" charset="0"/>
                                  </a:rPr>
                                  <m:t>dB</m:t>
                                </m:r>
                                <m:r>
                                  <a:rPr lang="en-US" b="0" i="1" u="none" dirty="0" smtClean="0">
                                    <a:solidFill>
                                      <a:schemeClr val="bg1"/>
                                    </a:solidFill>
                                    <a:latin typeface="Cambria Math" panose="02040503050406030204" pitchFamily="18" charset="0"/>
                                  </a:rPr>
                                  <m:t>]</m:t>
                                </m:r>
                              </m:oMath>
                            </m:oMathPara>
                          </a14:m>
                          <a:endParaRPr lang="en-US" b="0" i="0" u="none" dirty="0">
                            <a:solidFill>
                              <a:schemeClr val="bg1"/>
                            </a:solidFill>
                          </a:endParaRPr>
                        </a:p>
                      </a:txBody>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a:latin typeface="Cambria Math" panose="02040503050406030204" pitchFamily="18" charset="0"/>
                                  </a:rPr>
                                  <m:t>8.3/</m:t>
                                </m:r>
                                <m:r>
                                  <a:rPr lang="en-US" b="0" i="0" dirty="0" smtClean="0">
                                    <a:latin typeface="Cambria Math" panose="02040503050406030204" pitchFamily="18" charset="0"/>
                                  </a:rPr>
                                  <m:t>1</m:t>
                                </m:r>
                                <m:r>
                                  <a:rPr lang="en-US" dirty="0" smtClean="0">
                                    <a:latin typeface="Cambria Math" panose="02040503050406030204" pitchFamily="18" charset="0"/>
                                  </a:rPr>
                                  <m:t>7.3</m:t>
                                </m:r>
                              </m:oMath>
                            </m:oMathPara>
                          </a14:m>
                          <a:endParaRPr lang="en-US" dirty="0"/>
                        </a:p>
                      </a:txBody>
                      <a:tcPr/>
                    </a:tc>
                    <a:tc>
                      <a:txBody>
                        <a:bodyPr/>
                        <a:lstStyle/>
                        <a:p>
                          <a:pPr algn="ctr"/>
                          <a14:m>
                            <m:oMath xmlns:m="http://schemas.openxmlformats.org/officeDocument/2006/math">
                              <m:r>
                                <a:rPr lang="en-US" b="0" i="1" dirty="0" smtClean="0">
                                  <a:latin typeface="Cambria Math" panose="02040503050406030204" pitchFamily="18" charset="0"/>
                                </a:rPr>
                                <m:t>+9</m:t>
                              </m:r>
                            </m:oMath>
                          </a14:m>
                          <a:r>
                            <a:rPr lang="en-US" dirty="0"/>
                            <a:t> (Rake combining)</a:t>
                          </a:r>
                        </a:p>
                      </a:txBody>
                      <a:tcPr/>
                    </a:tc>
                    <a:tc>
                      <a:txBody>
                        <a:bodyPr/>
                        <a:lstStyle/>
                        <a:p>
                          <a:pPr algn="ctr"/>
                          <a14:m>
                            <m:oMathPara xmlns:m="http://schemas.openxmlformats.org/officeDocument/2006/math">
                              <m:oMathParaPr>
                                <m:jc m:val="centerGroup"/>
                              </m:oMathParaPr>
                              <m:oMath xmlns:m="http://schemas.openxmlformats.org/officeDocument/2006/math">
                                <m:r>
                                  <a:rPr lang="en-US" b="0" i="1" dirty="0" smtClean="0">
                                    <a:latin typeface="Cambria Math" panose="02040503050406030204" pitchFamily="18" charset="0"/>
                                  </a:rPr>
                                  <m:t>+17.3</m:t>
                                </m:r>
                                <m:r>
                                  <a:rPr lang="en-US" i="1" dirty="0" smtClean="0">
                                    <a:latin typeface="Cambria Math" panose="02040503050406030204" pitchFamily="18" charset="0"/>
                                  </a:rPr>
                                  <m:t>/</m:t>
                                </m:r>
                                <m:r>
                                  <a:rPr lang="en-US" b="0" i="1" dirty="0" smtClean="0">
                                    <a:latin typeface="Cambria Math" panose="02040503050406030204" pitchFamily="18" charset="0"/>
                                  </a:rPr>
                                  <m:t>+26.3</m:t>
                                </m:r>
                              </m:oMath>
                            </m:oMathPara>
                          </a14:m>
                          <a:endParaRPr lang="en-US" dirty="0"/>
                        </a:p>
                      </a:txBody>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4</m:t>
                                </m:r>
                                <m:r>
                                  <a:rPr lang="en-US" dirty="0" smtClean="0">
                                    <a:latin typeface="Cambria Math" panose="02040503050406030204" pitchFamily="18" charset="0"/>
                                  </a:rPr>
                                  <m:t>5.3</m:t>
                                </m:r>
                              </m:oMath>
                            </m:oMathPara>
                          </a14:m>
                          <a:endParaRPr lang="en-US" dirty="0"/>
                        </a:p>
                      </a:txBody>
                      <a:tcPr/>
                    </a:tc>
                    <a:tc>
                      <a:txBody>
                        <a:bodyPr/>
                        <a:lstStyle/>
                        <a:p>
                          <a:pPr algn="ctr"/>
                          <a14:m>
                            <m:oMath xmlns:m="http://schemas.openxmlformats.org/officeDocument/2006/math">
                              <m:r>
                                <a:rPr lang="en-US" b="0" i="1" smtClean="0">
                                  <a:latin typeface="Cambria Math" panose="02040503050406030204" pitchFamily="18" charset="0"/>
                                </a:rPr>
                                <m:t>−30</m:t>
                              </m:r>
                            </m:oMath>
                          </a14:m>
                          <a:r>
                            <a:rPr lang="en-US" dirty="0"/>
                            <a:t> (fading margin)</a:t>
                          </a:r>
                        </a:p>
                      </a:txBody>
                      <a:tcPr/>
                    </a:tc>
                    <a:tc>
                      <a:txBody>
                        <a:bodyPr/>
                        <a:lstStyle/>
                        <a:p>
                          <a:pPr algn="ctr"/>
                          <a14:m>
                            <m:oMathPara xmlns:m="http://schemas.openxmlformats.org/officeDocument/2006/math">
                              <m:oMathParaPr>
                                <m:jc m:val="centerGroup"/>
                              </m:oMathParaPr>
                              <m:oMath xmlns:m="http://schemas.openxmlformats.org/officeDocument/2006/math">
                                <m:r>
                                  <a:rPr lang="en-US" b="0" i="1" dirty="0" smtClean="0">
                                    <a:latin typeface="Cambria Math" panose="02040503050406030204" pitchFamily="18" charset="0"/>
                                  </a:rPr>
                                  <m:t>15.3</m:t>
                                </m:r>
                              </m:oMath>
                            </m:oMathPara>
                          </a14:m>
                          <a:endParaRPr lang="en-US" dirty="0"/>
                        </a:p>
                      </a:txBody>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5</m:t>
                                </m:r>
                                <m:r>
                                  <a:rPr lang="en-US" dirty="0" smtClean="0">
                                    <a:latin typeface="Cambria Math" panose="02040503050406030204" pitchFamily="18" charset="0"/>
                                  </a:rPr>
                                  <m:t>3.3</m:t>
                                </m:r>
                              </m:oMath>
                            </m:oMathPara>
                          </a14:m>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−30</m:t>
                                </m:r>
                                <m:r>
                                  <m:rPr>
                                    <m:nor/>
                                  </m:rPr>
                                  <a:rPr lang="en-US" dirty="0"/>
                                  <m:t> (</m:t>
                                </m:r>
                                <m:r>
                                  <m:rPr>
                                    <m:nor/>
                                  </m:rPr>
                                  <a:rPr lang="en-US" dirty="0"/>
                                  <m:t>fading</m:t>
                                </m:r>
                                <m:r>
                                  <m:rPr>
                                    <m:nor/>
                                  </m:rPr>
                                  <a:rPr lang="en-US" dirty="0"/>
                                  <m:t> </m:t>
                                </m:r>
                                <m:r>
                                  <m:rPr>
                                    <m:nor/>
                                  </m:rPr>
                                  <a:rPr lang="en-US" dirty="0"/>
                                  <m:t>margin</m:t>
                                </m:r>
                                <m:r>
                                  <m:rPr>
                                    <m:nor/>
                                  </m:rPr>
                                  <a:rPr lang="en-US" dirty="0"/>
                                  <m:t>)</m:t>
                                </m:r>
                              </m:oMath>
                            </m:oMathPara>
                          </a14:m>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dirty="0" smtClean="0">
                                    <a:latin typeface="Cambria Math" panose="02040503050406030204" pitchFamily="18" charset="0"/>
                                  </a:rPr>
                                  <m:t>+23.3</m:t>
                                </m:r>
                              </m:oMath>
                            </m:oMathPara>
                          </a14:m>
                          <a:endParaRPr lang="en-US" dirty="0"/>
                        </a:p>
                      </a:txBody>
                      <a:tcPr/>
                    </a:tc>
                    <a:extLst>
                      <a:ext uri="{0D108BD9-81ED-4DB2-BD59-A6C34878D82A}">
                        <a16:rowId xmlns:a16="http://schemas.microsoft.com/office/drawing/2014/main" val="1286533886"/>
                      </a:ext>
                    </a:extLst>
                  </a:tr>
                </a:tbl>
              </a:graphicData>
            </a:graphic>
          </p:graphicFrame>
        </mc:Choice>
        <mc:Fallback>
          <p:graphicFrame>
            <p:nvGraphicFramePr>
              <p:cNvPr id="7" name="Table 8">
                <a:extLst>
                  <a:ext uri="{FF2B5EF4-FFF2-40B4-BE49-F238E27FC236}">
                    <a16:creationId xmlns:a16="http://schemas.microsoft.com/office/drawing/2014/main" id="{A2AAD22A-64FC-4B24-AEA5-EDEDF48B2467}"/>
                  </a:ext>
                </a:extLst>
              </p:cNvPr>
              <p:cNvGraphicFramePr>
                <a:graphicFrameLocks noGrp="1"/>
              </p:cNvGraphicFramePr>
              <p:nvPr>
                <p:extLst>
                  <p:ext uri="{D42A27DB-BD31-4B8C-83A1-F6EECF244321}">
                    <p14:modId xmlns:p14="http://schemas.microsoft.com/office/powerpoint/2010/main" val="1874523639"/>
                  </p:ext>
                </p:extLst>
              </p:nvPr>
            </p:nvGraphicFramePr>
            <p:xfrm>
              <a:off x="838200" y="2895600"/>
              <a:ext cx="7467599" cy="1752600"/>
            </p:xfrm>
            <a:graphic>
              <a:graphicData uri="http://schemas.openxmlformats.org/drawingml/2006/table">
                <a:tbl>
                  <a:tblPr firstRow="1" bandRow="1">
                    <a:tableStyleId>{073A0DAA-6AF3-43AB-8588-CEC1D06C72B9}</a:tableStyleId>
                  </a:tblPr>
                  <a:tblGrid>
                    <a:gridCol w="1600200">
                      <a:extLst>
                        <a:ext uri="{9D8B030D-6E8A-4147-A177-3AD203B41FA5}">
                          <a16:colId xmlns:a16="http://schemas.microsoft.com/office/drawing/2014/main" val="2135345697"/>
                        </a:ext>
                      </a:extLst>
                    </a:gridCol>
                    <a:gridCol w="1219200">
                      <a:extLst>
                        <a:ext uri="{9D8B030D-6E8A-4147-A177-3AD203B41FA5}">
                          <a16:colId xmlns:a16="http://schemas.microsoft.com/office/drawing/2014/main" val="33536519"/>
                        </a:ext>
                      </a:extLst>
                    </a:gridCol>
                    <a:gridCol w="3048000">
                      <a:extLst>
                        <a:ext uri="{9D8B030D-6E8A-4147-A177-3AD203B41FA5}">
                          <a16:colId xmlns:a16="http://schemas.microsoft.com/office/drawing/2014/main" val="3161337589"/>
                        </a:ext>
                      </a:extLst>
                    </a:gridCol>
                    <a:gridCol w="1600199">
                      <a:extLst>
                        <a:ext uri="{9D8B030D-6E8A-4147-A177-3AD203B41FA5}">
                          <a16:colId xmlns:a16="http://schemas.microsoft.com/office/drawing/2014/main" val="4132400236"/>
                        </a:ext>
                      </a:extLst>
                    </a:gridCol>
                  </a:tblGrid>
                  <a:tr h="640080">
                    <a:tc>
                      <a:txBody>
                        <a:bodyPr/>
                        <a:lstStyle/>
                        <a:p>
                          <a:pPr algn="ctr"/>
                          <a:r>
                            <a:rPr lang="en-US" dirty="0"/>
                            <a:t>Technology</a:t>
                          </a:r>
                        </a:p>
                      </a:txBody>
                      <a:tcPr/>
                    </a:tc>
                    <a:tc>
                      <a:txBody>
                        <a:bodyPr/>
                        <a:lstStyle/>
                        <a:p>
                          <a:endParaRPr lang="en-US"/>
                        </a:p>
                      </a:txBody>
                      <a:tcPr>
                        <a:blipFill>
                          <a:blip r:embed="rId2"/>
                          <a:stretch>
                            <a:fillRect l="-132000" t="-4762" r="-383500" b="-188571"/>
                          </a:stretch>
                        </a:blipFill>
                      </a:tcPr>
                    </a:tc>
                    <a:tc>
                      <a:txBody>
                        <a:bodyPr/>
                        <a:lstStyle/>
                        <a:p>
                          <a:endParaRPr lang="en-US"/>
                        </a:p>
                      </a:txBody>
                      <a:tcPr>
                        <a:blipFill>
                          <a:blip r:embed="rId2"/>
                          <a:stretch>
                            <a:fillRect l="-92800" t="-4762" r="-53400" b="-188571"/>
                          </a:stretch>
                        </a:blipFill>
                      </a:tcPr>
                    </a:tc>
                    <a:tc>
                      <a:txBody>
                        <a:bodyPr/>
                        <a:lstStyle/>
                        <a:p>
                          <a:endParaRPr lang="en-US"/>
                        </a:p>
                      </a:txBody>
                      <a:tcPr>
                        <a:blipFill>
                          <a:blip r:embed="rId2"/>
                          <a:stretch>
                            <a:fillRect l="-366540" t="-4762" r="-1521" b="-188571"/>
                          </a:stretch>
                        </a:blipFill>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endParaRPr lang="en-US"/>
                        </a:p>
                      </a:txBody>
                      <a:tcPr>
                        <a:blipFill>
                          <a:blip r:embed="rId2"/>
                          <a:stretch>
                            <a:fillRect l="-132000" t="-180328" r="-383500" b="-224590"/>
                          </a:stretch>
                        </a:blipFill>
                      </a:tcPr>
                    </a:tc>
                    <a:tc>
                      <a:txBody>
                        <a:bodyPr/>
                        <a:lstStyle/>
                        <a:p>
                          <a:endParaRPr lang="en-US"/>
                        </a:p>
                      </a:txBody>
                      <a:tcPr>
                        <a:blipFill>
                          <a:blip r:embed="rId2"/>
                          <a:stretch>
                            <a:fillRect l="-92800" t="-180328" r="-53400" b="-224590"/>
                          </a:stretch>
                        </a:blipFill>
                      </a:tcPr>
                    </a:tc>
                    <a:tc>
                      <a:txBody>
                        <a:bodyPr/>
                        <a:lstStyle/>
                        <a:p>
                          <a:endParaRPr lang="en-US"/>
                        </a:p>
                      </a:txBody>
                      <a:tcPr>
                        <a:blipFill>
                          <a:blip r:embed="rId2"/>
                          <a:stretch>
                            <a:fillRect l="-366540" t="-180328" r="-1521" b="-224590"/>
                          </a:stretch>
                        </a:blipFill>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endParaRPr lang="en-US"/>
                        </a:p>
                      </a:txBody>
                      <a:tcPr>
                        <a:blipFill>
                          <a:blip r:embed="rId2"/>
                          <a:stretch>
                            <a:fillRect l="-132000" t="-280328" r="-383500" b="-124590"/>
                          </a:stretch>
                        </a:blipFill>
                      </a:tcPr>
                    </a:tc>
                    <a:tc>
                      <a:txBody>
                        <a:bodyPr/>
                        <a:lstStyle/>
                        <a:p>
                          <a:endParaRPr lang="en-US"/>
                        </a:p>
                      </a:txBody>
                      <a:tcPr>
                        <a:blipFill>
                          <a:blip r:embed="rId2"/>
                          <a:stretch>
                            <a:fillRect l="-92800" t="-280328" r="-53400" b="-124590"/>
                          </a:stretch>
                        </a:blipFill>
                      </a:tcPr>
                    </a:tc>
                    <a:tc>
                      <a:txBody>
                        <a:bodyPr/>
                        <a:lstStyle/>
                        <a:p>
                          <a:endParaRPr lang="en-US"/>
                        </a:p>
                      </a:txBody>
                      <a:tcPr>
                        <a:blipFill>
                          <a:blip r:embed="rId2"/>
                          <a:stretch>
                            <a:fillRect l="-366540" t="-280328" r="-1521" b="-124590"/>
                          </a:stretch>
                        </a:blipFill>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endParaRPr lang="en-US"/>
                        </a:p>
                      </a:txBody>
                      <a:tcPr>
                        <a:blipFill>
                          <a:blip r:embed="rId2"/>
                          <a:stretch>
                            <a:fillRect l="-132000" t="-380328" r="-383500" b="-24590"/>
                          </a:stretch>
                        </a:blipFill>
                      </a:tcPr>
                    </a:tc>
                    <a:tc>
                      <a:txBody>
                        <a:bodyPr/>
                        <a:lstStyle/>
                        <a:p>
                          <a:endParaRPr lang="en-US"/>
                        </a:p>
                      </a:txBody>
                      <a:tcPr>
                        <a:blipFill>
                          <a:blip r:embed="rId2"/>
                          <a:stretch>
                            <a:fillRect l="-92800" t="-380328" r="-53400" b="-24590"/>
                          </a:stretch>
                        </a:blipFill>
                      </a:tcPr>
                    </a:tc>
                    <a:tc>
                      <a:txBody>
                        <a:bodyPr/>
                        <a:lstStyle/>
                        <a:p>
                          <a:endParaRPr lang="en-US"/>
                        </a:p>
                      </a:txBody>
                      <a:tcPr>
                        <a:blipFill>
                          <a:blip r:embed="rId2"/>
                          <a:stretch>
                            <a:fillRect l="-366540" t="-380328" r="-1521" b="-24590"/>
                          </a:stretch>
                        </a:blipFill>
                      </a:tcPr>
                    </a:tc>
                    <a:extLst>
                      <a:ext uri="{0D108BD9-81ED-4DB2-BD59-A6C34878D82A}">
                        <a16:rowId xmlns:a16="http://schemas.microsoft.com/office/drawing/2014/main" val="1286533886"/>
                      </a:ext>
                    </a:extLst>
                  </a:tr>
                </a:tbl>
              </a:graphicData>
            </a:graphic>
          </p:graphicFrame>
        </mc:Fallback>
      </mc:AlternateContent>
    </p:spTree>
    <p:extLst>
      <p:ext uri="{BB962C8B-B14F-4D97-AF65-F5344CB8AC3E}">
        <p14:creationId xmlns:p14="http://schemas.microsoft.com/office/powerpoint/2010/main" val="3150622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3DF34AD-D261-1147-8151-E298A68564AE}"/>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0BDAB2DA-8FFE-4949-8A1B-B725DBCE019C}"/>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2</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760894945"/>
              </p:ext>
            </p:extLst>
          </p:nvPr>
        </p:nvGraphicFramePr>
        <p:xfrm>
          <a:off x="457200" y="838200"/>
          <a:ext cx="8382000" cy="5199395"/>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rPr>
                        <a:t>PAR Objective</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b="1" dirty="0">
                          <a:effectLst/>
                        </a:rPr>
                        <a:t>Proposed Solution (how addressed)</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UWB traffic can be reduced by offloading data to NB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100">
                          <a:effectLst/>
                        </a:rPr>
                        <a:t>Backward compatibility with enhanced ranging capable devices (ERDEVs)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100">
                          <a:effectLst/>
                        </a:rPr>
                        <a:t>Improved link budget and/or reduced air-time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Offloading status signaling to NB will improve LB and UWB airtime by focusing UWB energies towards channel sounding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100">
                          <a:effectLst/>
                        </a:rPr>
                        <a:t>Additional channels and operating frequencies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Propose to look for spectral regions allowing narrowband operation close to UWB bands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100">
                          <a:effectLst/>
                        </a:rPr>
                        <a:t>Improvements to accuracy / precision / reliability and interoperability for high-integrity ranging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100">
                          <a:effectLst/>
                        </a:rPr>
                        <a:t>Reduced complexity and power consumption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Prospect for antenna sharing between NB and UWB; efficient use of NB vs UWB for their respective strengths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4541">
                <a:tc>
                  <a:txBody>
                    <a:bodyPr/>
                    <a:lstStyle/>
                    <a:p>
                      <a:pPr>
                        <a:lnSpc>
                          <a:spcPct val="107000"/>
                        </a:lnSpc>
                        <a:spcAft>
                          <a:spcPts val="800"/>
                        </a:spcAft>
                      </a:pPr>
                      <a:r>
                        <a:rPr lang="en-US" sz="1100" b="1" dirty="0">
                          <a:effectLst/>
                        </a:rPr>
                        <a:t>Hybrid operation with narrowband signaling to assist UWB</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Link budget analysis for IR-UWB and how it compares with NB signaling schemes like BT-LE or 15.4-OQPSK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100">
                          <a:effectLst/>
                        </a:rPr>
                        <a:t>Enhanced native discovery and connection setup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Can build such mechanisms on NB subsystem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100">
                          <a:effectLst/>
                        </a:rPr>
                        <a:t>Sensing capabilities to support presence detection and environment mapping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100">
                          <a:effectLst/>
                        </a:rPr>
                        <a:t>Support for peer-to-peer, peer-to-multi-peer, and station-to-infrastructure protocols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These mechanisms could benefit from NB based signaling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18283658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2887C6-9768-4FF4-8798-85B19BC0FDE1}"/>
              </a:ext>
            </a:extLst>
          </p:cNvPr>
          <p:cNvSpPr>
            <a:spLocks noGrp="1"/>
          </p:cNvSpPr>
          <p:nvPr>
            <p:ph idx="1"/>
          </p:nvPr>
        </p:nvSpPr>
        <p:spPr/>
        <p:txBody>
          <a:bodyPr/>
          <a:lstStyle/>
          <a:p>
            <a:pPr marL="0" indent="0">
              <a:buNone/>
            </a:pPr>
            <a:r>
              <a:rPr lang="en-US" dirty="0"/>
              <a:t>Thank you</a:t>
            </a:r>
          </a:p>
        </p:txBody>
      </p:sp>
      <p:sp>
        <p:nvSpPr>
          <p:cNvPr id="4" name="Date Placeholder 3">
            <a:extLst>
              <a:ext uri="{FF2B5EF4-FFF2-40B4-BE49-F238E27FC236}">
                <a16:creationId xmlns:a16="http://schemas.microsoft.com/office/drawing/2014/main" id="{2A45139C-A654-4237-821C-0C0E97317E3A}"/>
              </a:ext>
            </a:extLst>
          </p:cNvPr>
          <p:cNvSpPr>
            <a:spLocks noGrp="1"/>
          </p:cNvSpPr>
          <p:nvPr>
            <p:ph type="dt" sz="half" idx="10"/>
          </p:nvPr>
        </p:nvSpPr>
        <p:spPr/>
        <p:txBody>
          <a:bodyPr/>
          <a:lstStyle/>
          <a:p>
            <a:r>
              <a:rPr lang="en-US" altLang="en-US"/>
              <a:t>May 2021</a:t>
            </a:r>
          </a:p>
        </p:txBody>
      </p:sp>
      <p:sp>
        <p:nvSpPr>
          <p:cNvPr id="5" name="Footer Placeholder 4">
            <a:extLst>
              <a:ext uri="{FF2B5EF4-FFF2-40B4-BE49-F238E27FC236}">
                <a16:creationId xmlns:a16="http://schemas.microsoft.com/office/drawing/2014/main" id="{1A323D37-B90B-4470-9F11-17377E62D7A9}"/>
              </a:ext>
            </a:extLst>
          </p:cNvPr>
          <p:cNvSpPr>
            <a:spLocks noGrp="1"/>
          </p:cNvSpPr>
          <p:nvPr>
            <p:ph type="ftr" sz="quarter" idx="11"/>
          </p:nvPr>
        </p:nvSpPr>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9C565AFF-E55A-4475-BE7E-9882F9E70BA2}"/>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20</a:t>
            </a:fld>
            <a:endParaRPr lang="en-US" altLang="en-US"/>
          </a:p>
        </p:txBody>
      </p:sp>
    </p:spTree>
    <p:extLst>
      <p:ext uri="{BB962C8B-B14F-4D97-AF65-F5344CB8AC3E}">
        <p14:creationId xmlns:p14="http://schemas.microsoft.com/office/powerpoint/2010/main" val="3942895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B9AFF-0FB0-4DBE-A01D-CB33971A065D}"/>
              </a:ext>
            </a:extLst>
          </p:cNvPr>
          <p:cNvSpPr>
            <a:spLocks noGrp="1"/>
          </p:cNvSpPr>
          <p:nvPr>
            <p:ph type="title"/>
          </p:nvPr>
        </p:nvSpPr>
        <p:spPr/>
        <p:txBody>
          <a:bodyPr/>
          <a:lstStyle/>
          <a:p>
            <a:r>
              <a:rPr lang="en-US" dirty="0"/>
              <a:t>Technologies of interest</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3D77D80C-4915-4BCF-B49A-1EF4EBDC9805}"/>
                  </a:ext>
                </a:extLst>
              </p:cNvPr>
              <p:cNvSpPr>
                <a:spLocks noGrp="1"/>
              </p:cNvSpPr>
              <p:nvPr>
                <p:ph idx="1"/>
              </p:nvPr>
            </p:nvSpPr>
            <p:spPr/>
            <p:txBody>
              <a:bodyPr/>
              <a:lstStyle/>
              <a:p>
                <a:pPr lvl="1"/>
                <a:r>
                  <a:rPr lang="en-US" dirty="0"/>
                  <a:t>We would like to perform a link budget analysis for the following technologies</a:t>
                </a:r>
              </a:p>
              <a:p>
                <a:pPr lvl="4"/>
                <a:endParaRPr lang="en-US" dirty="0"/>
              </a:p>
              <a:p>
                <a:pPr lvl="3"/>
                <a:endParaRPr lang="en-US" dirty="0"/>
              </a:p>
              <a:p>
                <a:pPr lvl="1"/>
                <a:endParaRPr lang="en-US" dirty="0"/>
              </a:p>
              <a:p>
                <a:pPr lvl="4"/>
                <a:endParaRPr lang="en-US" i="1" dirty="0">
                  <a:latin typeface="Cambria Math" panose="02040503050406030204" pitchFamily="18" charset="0"/>
                </a:endParaRPr>
              </a:p>
              <a:p>
                <a:pPr lvl="4"/>
                <a:endParaRPr lang="en-US" i="1" dirty="0">
                  <a:latin typeface="Cambria Math" panose="02040503050406030204" pitchFamily="18" charset="0"/>
                </a:endParaRPr>
              </a:p>
              <a:p>
                <a:pPr lvl="2"/>
                <a:endParaRPr lang="en-US" i="1" dirty="0">
                  <a:latin typeface="Cambria Math" panose="02040503050406030204" pitchFamily="18" charset="0"/>
                </a:endParaRPr>
              </a:p>
              <a:p>
                <a:pPr lvl="1"/>
                <a:r>
                  <a:rPr lang="en-US" dirty="0"/>
                  <a:t>Here </a:t>
                </a:r>
                <a14:m>
                  <m:oMath xmlns:m="http://schemas.openxmlformats.org/officeDocument/2006/math">
                    <m:r>
                      <a:rPr lang="en-US" i="1" dirty="0">
                        <a:latin typeface="Cambria Math" panose="02040503050406030204" pitchFamily="18" charset="0"/>
                      </a:rPr>
                      <m:t>𝐵</m:t>
                    </m:r>
                  </m:oMath>
                </a14:m>
                <a:r>
                  <a:rPr lang="en-US" dirty="0"/>
                  <a:t> is bandwidth and </a:t>
                </a:r>
                <a14:m>
                  <m:oMath xmlns:m="http://schemas.openxmlformats.org/officeDocument/2006/math">
                    <m:sSub>
                      <m:sSubPr>
                        <m:ctrlPr>
                          <a:rPr lang="en-US" b="0" i="1" dirty="0" smtClean="0">
                            <a:latin typeface="Cambria Math" panose="02040503050406030204" pitchFamily="18" charset="0"/>
                          </a:rPr>
                        </m:ctrlPr>
                      </m:sSubPr>
                      <m:e>
                        <m:r>
                          <a:rPr lang="en-US" b="0" i="1" dirty="0" smtClean="0">
                            <a:latin typeface="Cambria Math" panose="02040503050406030204" pitchFamily="18" charset="0"/>
                          </a:rPr>
                          <m:t>𝑅</m:t>
                        </m:r>
                      </m:e>
                      <m:sub>
                        <m:r>
                          <a:rPr lang="en-US" b="0" i="1" dirty="0" smtClean="0">
                            <a:latin typeface="Cambria Math" panose="02040503050406030204" pitchFamily="18" charset="0"/>
                          </a:rPr>
                          <m:t>𝑏</m:t>
                        </m:r>
                      </m:sub>
                    </m:sSub>
                  </m:oMath>
                </a14:m>
                <a:r>
                  <a:rPr lang="en-US" dirty="0"/>
                  <a:t> is data rate</a:t>
                </a:r>
              </a:p>
              <a:p>
                <a:pPr marL="457200" lvl="1" indent="0">
                  <a:buNone/>
                </a:pPr>
                <a:endParaRPr lang="en-US" dirty="0"/>
              </a:p>
            </p:txBody>
          </p:sp>
        </mc:Choice>
        <mc:Fallback>
          <p:sp>
            <p:nvSpPr>
              <p:cNvPr id="3" name="Content Placeholder 2">
                <a:extLst>
                  <a:ext uri="{FF2B5EF4-FFF2-40B4-BE49-F238E27FC236}">
                    <a16:creationId xmlns:a16="http://schemas.microsoft.com/office/drawing/2014/main" id="{3D77D80C-4915-4BCF-B49A-1EF4EBDC9805}"/>
                  </a:ext>
                </a:extLst>
              </p:cNvPr>
              <p:cNvSpPr>
                <a:spLocks noGrp="1" noRot="1" noChangeAspect="1" noMove="1" noResize="1" noEditPoints="1" noAdjustHandles="1" noChangeArrowheads="1" noChangeShapeType="1" noTextEdit="1"/>
              </p:cNvSpPr>
              <p:nvPr>
                <p:ph idx="1"/>
              </p:nvPr>
            </p:nvSpPr>
            <p:spPr>
              <a:blipFill>
                <a:blip r:embed="rId2"/>
                <a:stretch>
                  <a:fillRect t="-148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E4622FC4-005D-481A-8F1A-87B3FFAFED53}"/>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26698BB5-E15B-410A-9394-CE7A05809684}"/>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65FEF6C9-2F5E-41A1-ACBE-56F963279F3A}"/>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3</a:t>
            </a:fld>
            <a:endParaRPr lang="en-US" altLang="en-US"/>
          </a:p>
        </p:txBody>
      </p:sp>
      <mc:AlternateContent xmlns:mc="http://schemas.openxmlformats.org/markup-compatibility/2006">
        <mc:Choice xmlns:a14="http://schemas.microsoft.com/office/drawing/2010/main" Requires="a14">
          <p:graphicFrame>
            <p:nvGraphicFramePr>
              <p:cNvPr id="7" name="Table 8">
                <a:extLst>
                  <a:ext uri="{FF2B5EF4-FFF2-40B4-BE49-F238E27FC236}">
                    <a16:creationId xmlns:a16="http://schemas.microsoft.com/office/drawing/2014/main" id="{F74D69F5-55DF-47A1-9B86-0122DED469D7}"/>
                  </a:ext>
                </a:extLst>
              </p:cNvPr>
              <p:cNvGraphicFramePr>
                <a:graphicFrameLocks noGrp="1"/>
              </p:cNvGraphicFramePr>
              <p:nvPr>
                <p:extLst>
                  <p:ext uri="{D42A27DB-BD31-4B8C-83A1-F6EECF244321}">
                    <p14:modId xmlns:p14="http://schemas.microsoft.com/office/powerpoint/2010/main" val="4105064866"/>
                  </p:ext>
                </p:extLst>
              </p:nvPr>
            </p:nvGraphicFramePr>
            <p:xfrm>
              <a:off x="1600200" y="3186907"/>
              <a:ext cx="6248400" cy="1483360"/>
            </p:xfrm>
            <a:graphic>
              <a:graphicData uri="http://schemas.openxmlformats.org/drawingml/2006/table">
                <a:tbl>
                  <a:tblPr firstRow="1" bandRow="1">
                    <a:tableStyleId>{00A15C55-8517-42AA-B614-E9B94910E393}</a:tableStyleId>
                  </a:tblPr>
                  <a:tblGrid>
                    <a:gridCol w="3124200">
                      <a:extLst>
                        <a:ext uri="{9D8B030D-6E8A-4147-A177-3AD203B41FA5}">
                          <a16:colId xmlns:a16="http://schemas.microsoft.com/office/drawing/2014/main" val="2135345697"/>
                        </a:ext>
                      </a:extLst>
                    </a:gridCol>
                    <a:gridCol w="1447800">
                      <a:extLst>
                        <a:ext uri="{9D8B030D-6E8A-4147-A177-3AD203B41FA5}">
                          <a16:colId xmlns:a16="http://schemas.microsoft.com/office/drawing/2014/main" val="2286580847"/>
                        </a:ext>
                      </a:extLst>
                    </a:gridCol>
                    <a:gridCol w="1676400">
                      <a:extLst>
                        <a:ext uri="{9D8B030D-6E8A-4147-A177-3AD203B41FA5}">
                          <a16:colId xmlns:a16="http://schemas.microsoft.com/office/drawing/2014/main" val="934026304"/>
                        </a:ext>
                      </a:extLst>
                    </a:gridCol>
                  </a:tblGrid>
                  <a:tr h="370840">
                    <a:tc>
                      <a:txBody>
                        <a:bodyPr/>
                        <a:lstStyle/>
                        <a:p>
                          <a:pPr algn="ctr"/>
                          <a:r>
                            <a:rPr lang="en-US" dirty="0"/>
                            <a:t>Technology</a:t>
                          </a:r>
                          <a:endParaRPr lang="en-US" b="0" dirty="0">
                            <a:solidFill>
                              <a:schemeClr val="bg1"/>
                            </a:solidFill>
                          </a:endParaRPr>
                        </a:p>
                      </a:txBody>
                      <a:tcPr/>
                    </a:tc>
                    <a:tc>
                      <a:txBody>
                        <a:bodyPr/>
                        <a:lstStyle/>
                        <a:p>
                          <a:pPr algn="ctr"/>
                          <a14:m>
                            <m:oMath xmlns:m="http://schemas.openxmlformats.org/officeDocument/2006/math">
                              <m:r>
                                <a:rPr lang="en-US" dirty="0" smtClean="0"/>
                                <m:t>𝐵</m:t>
                              </m:r>
                            </m:oMath>
                          </a14:m>
                          <a:r>
                            <a:rPr lang="en-US" dirty="0"/>
                            <a:t> </a:t>
                          </a:r>
                          <a14:m>
                            <m:oMath xmlns:m="http://schemas.openxmlformats.org/officeDocument/2006/math">
                              <m:r>
                                <a:rPr lang="en-US" dirty="0" smtClean="0"/>
                                <m:t>(</m:t>
                              </m:r>
                              <m:r>
                                <m:rPr>
                                  <m:sty m:val="p"/>
                                </m:rPr>
                                <a:rPr lang="en-US" dirty="0" smtClean="0"/>
                                <m:t>MHz</m:t>
                              </m:r>
                              <m:r>
                                <a:rPr lang="en-US" dirty="0" smtClean="0"/>
                                <m:t>)</m:t>
                              </m:r>
                            </m:oMath>
                          </a14:m>
                          <a:endParaRPr lang="en-US" b="0" dirty="0">
                            <a:solidFill>
                              <a:schemeClr val="bg1"/>
                            </a:solidFill>
                          </a:endParaRP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dirty="0" smtClean="0"/>
                                    </m:ctrlPr>
                                  </m:sSubPr>
                                  <m:e>
                                    <m:r>
                                      <a:rPr lang="en-US" dirty="0" smtClean="0"/>
                                      <m:t>𝑅</m:t>
                                    </m:r>
                                  </m:e>
                                  <m:sub>
                                    <m:r>
                                      <a:rPr lang="en-US" dirty="0" smtClean="0"/>
                                      <m:t>𝑏</m:t>
                                    </m:r>
                                  </m:sub>
                                </m:sSub>
                                <m:r>
                                  <a:rPr lang="en-US" dirty="0" smtClean="0"/>
                                  <m:t> (</m:t>
                                </m:r>
                                <m:r>
                                  <m:rPr>
                                    <m:sty m:val="p"/>
                                  </m:rPr>
                                  <a:rPr lang="en-US" dirty="0" smtClean="0"/>
                                  <m:t>M</m:t>
                                </m:r>
                                <m:r>
                                  <m:rPr>
                                    <m:sty m:val="p"/>
                                  </m:rPr>
                                  <a:rPr lang="en-US" b="0" i="0" dirty="0" smtClean="0">
                                    <a:latin typeface="Cambria Math" panose="02040503050406030204" pitchFamily="18" charset="0"/>
                                  </a:rPr>
                                  <m:t>b</m:t>
                                </m:r>
                                <m:r>
                                  <a:rPr lang="en-US" b="0" i="0" dirty="0" smtClean="0">
                                    <a:latin typeface="Cambria Math" panose="02040503050406030204" pitchFamily="18" charset="0"/>
                                  </a:rPr>
                                  <m:t>/</m:t>
                                </m:r>
                                <m:r>
                                  <m:rPr>
                                    <m:sty m:val="p"/>
                                  </m:rPr>
                                  <a:rPr lang="en-US" dirty="0" smtClean="0"/>
                                  <m:t>s</m:t>
                                </m:r>
                                <m:r>
                                  <a:rPr lang="en-US" dirty="0" smtClean="0"/>
                                  <m:t>)</m:t>
                                </m:r>
                              </m:oMath>
                            </m:oMathPara>
                          </a14:m>
                          <a:endParaRPr lang="en-US" b="0" dirty="0">
                            <a:solidFill>
                              <a:schemeClr val="bg1"/>
                            </a:solidFill>
                          </a:endParaRPr>
                        </a:p>
                      </a:txBody>
                      <a:tcPr/>
                    </a:tc>
                    <a:extLst>
                      <a:ext uri="{0D108BD9-81ED-4DB2-BD59-A6C34878D82A}">
                        <a16:rowId xmlns:a16="http://schemas.microsoft.com/office/drawing/2014/main" val="1853546987"/>
                      </a:ext>
                    </a:extLst>
                  </a:tr>
                  <a:tr h="370840">
                    <a:tc>
                      <a:txBody>
                        <a:bodyPr/>
                        <a:lstStyle/>
                        <a:p>
                          <a:r>
                            <a:rPr lang="en-US" dirty="0"/>
                            <a:t>IR-UWB, BPRF mode</a:t>
                          </a:r>
                        </a:p>
                      </a:txBody>
                      <a:tcPr/>
                    </a:tc>
                    <a:tc>
                      <a:txBody>
                        <a:bodyPr/>
                        <a:lstStyle/>
                        <a:p>
                          <a14:m>
                            <m:oMathPara xmlns:m="http://schemas.openxmlformats.org/officeDocument/2006/math">
                              <m:oMathParaPr>
                                <m:jc m:val="centerGroup"/>
                              </m:oMathParaPr>
                              <m:oMath xmlns:m="http://schemas.openxmlformats.org/officeDocument/2006/math">
                                <m:r>
                                  <a:rPr lang="en-US" smtClean="0"/>
                                  <m:t>500</m:t>
                                </m:r>
                              </m:oMath>
                            </m:oMathPara>
                          </a14:m>
                          <a:endParaRPr lang="en-US" dirty="0"/>
                        </a:p>
                      </a:txBody>
                      <a:tcPr/>
                    </a:tc>
                    <a:tc>
                      <a:txBody>
                        <a:bodyPr/>
                        <a:lstStyle/>
                        <a:p>
                          <a:pPr algn="ctr"/>
                          <a14:m>
                            <m:oMathPara xmlns:m="http://schemas.openxmlformats.org/officeDocument/2006/math">
                              <m:oMathParaPr>
                                <m:jc m:val="centerGroup"/>
                              </m:oMathParaPr>
                              <m:oMath xmlns:m="http://schemas.openxmlformats.org/officeDocument/2006/math">
                                <m:r>
                                  <a:rPr lang="en-US" i="1" dirty="0" smtClean="0">
                                    <a:latin typeface="Cambria Math" panose="02040503050406030204" pitchFamily="18" charset="0"/>
                                  </a:rPr>
                                  <m:t>6.8 (</m:t>
                                </m:r>
                                <m:sSup>
                                  <m:sSupPr>
                                    <m:ctrlPr>
                                      <a:rPr lang="en-US" b="0" i="1" dirty="0" smtClean="0">
                                        <a:latin typeface="Cambria Math" panose="02040503050406030204" pitchFamily="18" charset="0"/>
                                      </a:rPr>
                                    </m:ctrlPr>
                                  </m:sSupPr>
                                  <m:e>
                                    <m:r>
                                      <a:rPr lang="en-US" i="1" dirty="0" smtClean="0">
                                        <a:latin typeface="Cambria Math" panose="02040503050406030204" pitchFamily="18" charset="0"/>
                                      </a:rPr>
                                      <m:t>0.85</m:t>
                                    </m:r>
                                  </m:e>
                                  <m:sup>
                                    <m:r>
                                      <a:rPr lang="en-US" b="0" i="1" dirty="0" smtClean="0">
                                        <a:latin typeface="Cambria Math" panose="02040503050406030204" pitchFamily="18" charset="0"/>
                                      </a:rPr>
                                      <m:t>∗</m:t>
                                    </m:r>
                                  </m:sup>
                                </m:sSup>
                                <m:r>
                                  <a:rPr lang="en-US" i="1" dirty="0" smtClean="0">
                                    <a:latin typeface="Cambria Math" panose="02040503050406030204" pitchFamily="18" charset="0"/>
                                  </a:rPr>
                                  <m:t>)</m:t>
                                </m:r>
                              </m:oMath>
                            </m:oMathPara>
                          </a14:m>
                          <a:endParaRPr lang="en-US" dirty="0"/>
                        </a:p>
                      </a:txBody>
                      <a:tcPr/>
                    </a:tc>
                    <a:extLst>
                      <a:ext uri="{0D108BD9-81ED-4DB2-BD59-A6C34878D82A}">
                        <a16:rowId xmlns:a16="http://schemas.microsoft.com/office/drawing/2014/main" val="3701545690"/>
                      </a:ext>
                    </a:extLst>
                  </a:tr>
                  <a:tr h="370840">
                    <a:tc>
                      <a:txBody>
                        <a:bodyPr/>
                        <a:lstStyle/>
                        <a:p>
                          <a:r>
                            <a:rPr lang="en-US" dirty="0"/>
                            <a:t>Bluetooth Low Energy (BLE)</a:t>
                          </a:r>
                        </a:p>
                      </a:txBody>
                      <a:tcPr/>
                    </a:tc>
                    <a:tc>
                      <a:txBody>
                        <a:bodyPr/>
                        <a:lstStyle/>
                        <a:p>
                          <a14:m>
                            <m:oMathPara xmlns:m="http://schemas.openxmlformats.org/officeDocument/2006/math">
                              <m:oMathParaPr>
                                <m:jc m:val="centerGroup"/>
                              </m:oMathParaPr>
                              <m:oMath xmlns:m="http://schemas.openxmlformats.org/officeDocument/2006/math">
                                <m:r>
                                  <a:rPr lang="en-US" smtClean="0"/>
                                  <m:t>1</m:t>
                                </m:r>
                              </m:oMath>
                            </m:oMathPara>
                          </a14:m>
                          <a:endParaRPr lang="en-US" dirty="0"/>
                        </a:p>
                      </a:txBody>
                      <a:tcPr/>
                    </a:tc>
                    <a:tc>
                      <a:txBody>
                        <a:bodyPr/>
                        <a:lstStyle/>
                        <a:p>
                          <a14:m>
                            <m:oMathPara xmlns:m="http://schemas.openxmlformats.org/officeDocument/2006/math">
                              <m:oMathParaPr>
                                <m:jc m:val="centerGroup"/>
                              </m:oMathParaPr>
                              <m:oMath xmlns:m="http://schemas.openxmlformats.org/officeDocument/2006/math">
                                <m:r>
                                  <a:rPr lang="en-US" smtClean="0"/>
                                  <m:t>1</m:t>
                                </m:r>
                              </m:oMath>
                            </m:oMathPara>
                          </a14:m>
                          <a:endParaRPr lang="en-US" dirty="0"/>
                        </a:p>
                      </a:txBody>
                      <a:tcPr/>
                    </a:tc>
                    <a:extLst>
                      <a:ext uri="{0D108BD9-81ED-4DB2-BD59-A6C34878D82A}">
                        <a16:rowId xmlns:a16="http://schemas.microsoft.com/office/drawing/2014/main" val="1625087588"/>
                      </a:ext>
                    </a:extLst>
                  </a:tr>
                  <a:tr h="370840">
                    <a:tc>
                      <a:txBody>
                        <a:bodyPr/>
                        <a:lstStyle/>
                        <a:p>
                          <a:r>
                            <a:rPr lang="en-US" dirty="0"/>
                            <a:t>15.4 OQPSK</a:t>
                          </a:r>
                        </a:p>
                      </a:txBody>
                      <a:tcPr/>
                    </a:tc>
                    <a:tc>
                      <a:txBody>
                        <a:bodyPr/>
                        <a:lstStyle/>
                        <a:p>
                          <a14:m>
                            <m:oMathPara xmlns:m="http://schemas.openxmlformats.org/officeDocument/2006/math">
                              <m:oMathParaPr>
                                <m:jc m:val="centerGroup"/>
                              </m:oMathParaPr>
                              <m:oMath xmlns:m="http://schemas.openxmlformats.org/officeDocument/2006/math">
                                <m:r>
                                  <a:rPr lang="en-US" smtClean="0"/>
                                  <m:t>2</m:t>
                                </m:r>
                              </m:oMath>
                            </m:oMathPara>
                          </a14:m>
                          <a:endParaRPr lang="en-US" dirty="0"/>
                        </a:p>
                      </a:txBody>
                      <a:tcPr/>
                    </a:tc>
                    <a:tc>
                      <a:txBody>
                        <a:bodyPr/>
                        <a:lstStyle/>
                        <a:p>
                          <a14:m>
                            <m:oMathPara xmlns:m="http://schemas.openxmlformats.org/officeDocument/2006/math">
                              <m:oMathParaPr>
                                <m:jc m:val="centerGroup"/>
                              </m:oMathParaPr>
                              <m:oMath xmlns:m="http://schemas.openxmlformats.org/officeDocument/2006/math">
                                <m:r>
                                  <a:rPr lang="en-US" smtClean="0"/>
                                  <m:t>0.25</m:t>
                                </m:r>
                              </m:oMath>
                            </m:oMathPara>
                          </a14:m>
                          <a:endParaRPr lang="en-US" dirty="0"/>
                        </a:p>
                      </a:txBody>
                      <a:tcPr/>
                    </a:tc>
                    <a:extLst>
                      <a:ext uri="{0D108BD9-81ED-4DB2-BD59-A6C34878D82A}">
                        <a16:rowId xmlns:a16="http://schemas.microsoft.com/office/drawing/2014/main" val="1286533886"/>
                      </a:ext>
                    </a:extLst>
                  </a:tr>
                </a:tbl>
              </a:graphicData>
            </a:graphic>
          </p:graphicFrame>
        </mc:Choice>
        <mc:Fallback>
          <p:graphicFrame>
            <p:nvGraphicFramePr>
              <p:cNvPr id="7" name="Table 8">
                <a:extLst>
                  <a:ext uri="{FF2B5EF4-FFF2-40B4-BE49-F238E27FC236}">
                    <a16:creationId xmlns:a16="http://schemas.microsoft.com/office/drawing/2014/main" id="{F74D69F5-55DF-47A1-9B86-0122DED469D7}"/>
                  </a:ext>
                </a:extLst>
              </p:cNvPr>
              <p:cNvGraphicFramePr>
                <a:graphicFrameLocks noGrp="1"/>
              </p:cNvGraphicFramePr>
              <p:nvPr>
                <p:extLst>
                  <p:ext uri="{D42A27DB-BD31-4B8C-83A1-F6EECF244321}">
                    <p14:modId xmlns:p14="http://schemas.microsoft.com/office/powerpoint/2010/main" val="4105064866"/>
                  </p:ext>
                </p:extLst>
              </p:nvPr>
            </p:nvGraphicFramePr>
            <p:xfrm>
              <a:off x="1600200" y="3186907"/>
              <a:ext cx="6248400" cy="1483360"/>
            </p:xfrm>
            <a:graphic>
              <a:graphicData uri="http://schemas.openxmlformats.org/drawingml/2006/table">
                <a:tbl>
                  <a:tblPr firstRow="1" bandRow="1">
                    <a:tableStyleId>{00A15C55-8517-42AA-B614-E9B94910E393}</a:tableStyleId>
                  </a:tblPr>
                  <a:tblGrid>
                    <a:gridCol w="3124200">
                      <a:extLst>
                        <a:ext uri="{9D8B030D-6E8A-4147-A177-3AD203B41FA5}">
                          <a16:colId xmlns:a16="http://schemas.microsoft.com/office/drawing/2014/main" val="2135345697"/>
                        </a:ext>
                      </a:extLst>
                    </a:gridCol>
                    <a:gridCol w="1447800">
                      <a:extLst>
                        <a:ext uri="{9D8B030D-6E8A-4147-A177-3AD203B41FA5}">
                          <a16:colId xmlns:a16="http://schemas.microsoft.com/office/drawing/2014/main" val="2286580847"/>
                        </a:ext>
                      </a:extLst>
                    </a:gridCol>
                    <a:gridCol w="1676400">
                      <a:extLst>
                        <a:ext uri="{9D8B030D-6E8A-4147-A177-3AD203B41FA5}">
                          <a16:colId xmlns:a16="http://schemas.microsoft.com/office/drawing/2014/main" val="934026304"/>
                        </a:ext>
                      </a:extLst>
                    </a:gridCol>
                  </a:tblGrid>
                  <a:tr h="370840">
                    <a:tc>
                      <a:txBody>
                        <a:bodyPr/>
                        <a:lstStyle/>
                        <a:p>
                          <a:pPr algn="ctr"/>
                          <a:r>
                            <a:rPr lang="en-US" dirty="0"/>
                            <a:t>Technology</a:t>
                          </a:r>
                          <a:endParaRPr lang="en-US" b="0" dirty="0">
                            <a:solidFill>
                              <a:schemeClr val="bg1"/>
                            </a:solidFill>
                          </a:endParaRPr>
                        </a:p>
                      </a:txBody>
                      <a:tcPr/>
                    </a:tc>
                    <a:tc>
                      <a:txBody>
                        <a:bodyPr/>
                        <a:lstStyle/>
                        <a:p>
                          <a:endParaRPr lang="en-US"/>
                        </a:p>
                      </a:txBody>
                      <a:tcPr>
                        <a:blipFill>
                          <a:blip r:embed="rId3"/>
                          <a:stretch>
                            <a:fillRect l="-215966" t="-8197" r="-117227" b="-324590"/>
                          </a:stretch>
                        </a:blipFill>
                      </a:tcPr>
                    </a:tc>
                    <a:tc>
                      <a:txBody>
                        <a:bodyPr/>
                        <a:lstStyle/>
                        <a:p>
                          <a:endParaRPr lang="en-US"/>
                        </a:p>
                      </a:txBody>
                      <a:tcPr>
                        <a:blipFill>
                          <a:blip r:embed="rId3"/>
                          <a:stretch>
                            <a:fillRect l="-273455" t="-8197" r="-1455" b="-324590"/>
                          </a:stretch>
                        </a:blipFill>
                      </a:tcPr>
                    </a:tc>
                    <a:extLst>
                      <a:ext uri="{0D108BD9-81ED-4DB2-BD59-A6C34878D82A}">
                        <a16:rowId xmlns:a16="http://schemas.microsoft.com/office/drawing/2014/main" val="1853546987"/>
                      </a:ext>
                    </a:extLst>
                  </a:tr>
                  <a:tr h="370840">
                    <a:tc>
                      <a:txBody>
                        <a:bodyPr/>
                        <a:lstStyle/>
                        <a:p>
                          <a:r>
                            <a:rPr lang="en-US" dirty="0"/>
                            <a:t>IR-UWB, BPRF mode</a:t>
                          </a:r>
                        </a:p>
                      </a:txBody>
                      <a:tcPr/>
                    </a:tc>
                    <a:tc>
                      <a:txBody>
                        <a:bodyPr/>
                        <a:lstStyle/>
                        <a:p>
                          <a:endParaRPr lang="en-US"/>
                        </a:p>
                      </a:txBody>
                      <a:tcPr>
                        <a:blipFill>
                          <a:blip r:embed="rId3"/>
                          <a:stretch>
                            <a:fillRect l="-215966" t="-106452" r="-117227" b="-219355"/>
                          </a:stretch>
                        </a:blipFill>
                      </a:tcPr>
                    </a:tc>
                    <a:tc>
                      <a:txBody>
                        <a:bodyPr/>
                        <a:lstStyle/>
                        <a:p>
                          <a:endParaRPr lang="en-US"/>
                        </a:p>
                      </a:txBody>
                      <a:tcPr>
                        <a:blipFill>
                          <a:blip r:embed="rId3"/>
                          <a:stretch>
                            <a:fillRect l="-273455" t="-106452" r="-1455" b="-219355"/>
                          </a:stretch>
                        </a:blipFill>
                      </a:tcPr>
                    </a:tc>
                    <a:extLst>
                      <a:ext uri="{0D108BD9-81ED-4DB2-BD59-A6C34878D82A}">
                        <a16:rowId xmlns:a16="http://schemas.microsoft.com/office/drawing/2014/main" val="3701545690"/>
                      </a:ext>
                    </a:extLst>
                  </a:tr>
                  <a:tr h="370840">
                    <a:tc>
                      <a:txBody>
                        <a:bodyPr/>
                        <a:lstStyle/>
                        <a:p>
                          <a:r>
                            <a:rPr lang="en-US" dirty="0"/>
                            <a:t>Bluetooth Low Energy (BLE)</a:t>
                          </a:r>
                        </a:p>
                      </a:txBody>
                      <a:tcPr/>
                    </a:tc>
                    <a:tc>
                      <a:txBody>
                        <a:bodyPr/>
                        <a:lstStyle/>
                        <a:p>
                          <a:endParaRPr lang="en-US"/>
                        </a:p>
                      </a:txBody>
                      <a:tcPr>
                        <a:blipFill>
                          <a:blip r:embed="rId3"/>
                          <a:stretch>
                            <a:fillRect l="-215966" t="-209836" r="-117227" b="-122951"/>
                          </a:stretch>
                        </a:blipFill>
                      </a:tcPr>
                    </a:tc>
                    <a:tc>
                      <a:txBody>
                        <a:bodyPr/>
                        <a:lstStyle/>
                        <a:p>
                          <a:endParaRPr lang="en-US"/>
                        </a:p>
                      </a:txBody>
                      <a:tcPr>
                        <a:blipFill>
                          <a:blip r:embed="rId3"/>
                          <a:stretch>
                            <a:fillRect l="-273455" t="-209836" r="-1455" b="-122951"/>
                          </a:stretch>
                        </a:blipFill>
                      </a:tcPr>
                    </a:tc>
                    <a:extLst>
                      <a:ext uri="{0D108BD9-81ED-4DB2-BD59-A6C34878D82A}">
                        <a16:rowId xmlns:a16="http://schemas.microsoft.com/office/drawing/2014/main" val="1625087588"/>
                      </a:ext>
                    </a:extLst>
                  </a:tr>
                  <a:tr h="370840">
                    <a:tc>
                      <a:txBody>
                        <a:bodyPr/>
                        <a:lstStyle/>
                        <a:p>
                          <a:r>
                            <a:rPr lang="en-US" dirty="0"/>
                            <a:t>15.4 OQPSK</a:t>
                          </a:r>
                        </a:p>
                      </a:txBody>
                      <a:tcPr/>
                    </a:tc>
                    <a:tc>
                      <a:txBody>
                        <a:bodyPr/>
                        <a:lstStyle/>
                        <a:p>
                          <a:endParaRPr lang="en-US"/>
                        </a:p>
                      </a:txBody>
                      <a:tcPr>
                        <a:blipFill>
                          <a:blip r:embed="rId3"/>
                          <a:stretch>
                            <a:fillRect l="-215966" t="-309836" r="-117227" b="-22951"/>
                          </a:stretch>
                        </a:blipFill>
                      </a:tcPr>
                    </a:tc>
                    <a:tc>
                      <a:txBody>
                        <a:bodyPr/>
                        <a:lstStyle/>
                        <a:p>
                          <a:endParaRPr lang="en-US"/>
                        </a:p>
                      </a:txBody>
                      <a:tcPr>
                        <a:blipFill>
                          <a:blip r:embed="rId3"/>
                          <a:stretch>
                            <a:fillRect l="-273455" t="-309836" r="-1455" b="-22951"/>
                          </a:stretch>
                        </a:blipFill>
                      </a:tcPr>
                    </a:tc>
                    <a:extLst>
                      <a:ext uri="{0D108BD9-81ED-4DB2-BD59-A6C34878D82A}">
                        <a16:rowId xmlns:a16="http://schemas.microsoft.com/office/drawing/2014/main" val="1286533886"/>
                      </a:ext>
                    </a:extLst>
                  </a:tr>
                </a:tbl>
              </a:graphicData>
            </a:graphic>
          </p:graphicFrame>
        </mc:Fallback>
      </mc:AlternateContent>
      <p:sp>
        <p:nvSpPr>
          <p:cNvPr id="8" name="Rectangle 7">
            <a:extLst>
              <a:ext uri="{FF2B5EF4-FFF2-40B4-BE49-F238E27FC236}">
                <a16:creationId xmlns:a16="http://schemas.microsoft.com/office/drawing/2014/main" id="{3E28A559-F8DC-4238-ADD4-1348045BBBD1}"/>
              </a:ext>
            </a:extLst>
          </p:cNvPr>
          <p:cNvSpPr/>
          <p:nvPr/>
        </p:nvSpPr>
        <p:spPr>
          <a:xfrm>
            <a:off x="1600200" y="4721474"/>
            <a:ext cx="3194657" cy="276999"/>
          </a:xfrm>
          <a:prstGeom prst="rect">
            <a:avLst/>
          </a:prstGeom>
        </p:spPr>
        <p:txBody>
          <a:bodyPr wrap="none">
            <a:spAutoFit/>
          </a:bodyPr>
          <a:lstStyle/>
          <a:p>
            <a:r>
              <a:rPr lang="en-US" dirty="0"/>
              <a:t>The 0.85 Mb/s only applies to the BPRF header.</a:t>
            </a:r>
          </a:p>
        </p:txBody>
      </p:sp>
    </p:spTree>
    <p:extLst>
      <p:ext uri="{BB962C8B-B14F-4D97-AF65-F5344CB8AC3E}">
        <p14:creationId xmlns:p14="http://schemas.microsoft.com/office/powerpoint/2010/main" val="4023273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a:extLst>
                  <a:ext uri="{FF2B5EF4-FFF2-40B4-BE49-F238E27FC236}">
                    <a16:creationId xmlns:a16="http://schemas.microsoft.com/office/drawing/2014/main" id="{748B9AFF-0FB0-4DBE-A01D-CB33971A065D}"/>
                  </a:ext>
                </a:extLst>
              </p:cNvPr>
              <p:cNvSpPr>
                <a:spLocks noGrp="1"/>
              </p:cNvSpPr>
              <p:nvPr>
                <p:ph type="title"/>
              </p:nvPr>
            </p:nvSpPr>
            <p:spPr/>
            <p:txBody>
              <a:bodyPr/>
              <a:lstStyle/>
              <a:p>
                <a:r>
                  <a:rPr lang="en-US" dirty="0"/>
                  <a:t>PER as a function of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𝑏</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0</m:t>
                        </m:r>
                      </m:sub>
                    </m:sSub>
                  </m:oMath>
                </a14:m>
                <a:endParaRPr lang="en-US" dirty="0"/>
              </a:p>
            </p:txBody>
          </p:sp>
        </mc:Choice>
        <mc:Fallback>
          <p:sp>
            <p:nvSpPr>
              <p:cNvPr id="2" name="Title 1">
                <a:extLst>
                  <a:ext uri="{FF2B5EF4-FFF2-40B4-BE49-F238E27FC236}">
                    <a16:creationId xmlns:a16="http://schemas.microsoft.com/office/drawing/2014/main" id="{748B9AFF-0FB0-4DBE-A01D-CB33971A065D}"/>
                  </a:ext>
                </a:extLst>
              </p:cNvPr>
              <p:cNvSpPr>
                <a:spLocks noGrp="1" noRot="1" noChangeAspect="1" noMove="1" noResize="1" noEditPoints="1" noAdjustHandles="1" noChangeArrowheads="1" noChangeShapeType="1" noTextEdit="1"/>
              </p:cNvSpPr>
              <p:nvPr>
                <p:ph type="title"/>
              </p:nvPr>
            </p:nvSpPr>
            <p:spPr>
              <a:blipFill>
                <a:blip r:embed="rId2"/>
                <a:stretch>
                  <a:fillRect b="-57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3D77D80C-4915-4BCF-B49A-1EF4EBDC9805}"/>
                  </a:ext>
                </a:extLst>
              </p:cNvPr>
              <p:cNvSpPr>
                <a:spLocks noGrp="1"/>
              </p:cNvSpPr>
              <p:nvPr>
                <p:ph idx="1"/>
              </p:nvPr>
            </p:nvSpPr>
            <p:spPr/>
            <p:txBody>
              <a:bodyPr/>
              <a:lstStyle/>
              <a:p>
                <a:pPr lvl="1"/>
                <a:r>
                  <a:rPr lang="en-US" dirty="0"/>
                  <a:t>QPSK-like signal constellation for all.</a:t>
                </a:r>
              </a:p>
              <a:p>
                <a:pPr lvl="1"/>
                <a:r>
                  <a:rPr lang="en-US" dirty="0"/>
                  <a:t>Thus, same </a:t>
                </a:r>
                <a14:m>
                  <m:oMath xmlns:m="http://schemas.openxmlformats.org/officeDocument/2006/math">
                    <m:r>
                      <m:rPr>
                        <m:sty m:val="p"/>
                      </m:rPr>
                      <a:rPr lang="en-US" i="0" dirty="0" smtClean="0">
                        <a:latin typeface="Cambria Math" panose="02040503050406030204" pitchFamily="18" charset="0"/>
                      </a:rPr>
                      <m:t>PER</m:t>
                    </m:r>
                  </m:oMath>
                </a14:m>
                <a:r>
                  <a:rPr lang="en-US" dirty="0"/>
                  <a:t> formula for all.</a:t>
                </a:r>
              </a:p>
              <a:p>
                <a:pPr marL="457200" lvl="1" indent="0">
                  <a:buNone/>
                </a:pPr>
                <a:endParaRPr lang="en-US" b="0" i="1" dirty="0">
                  <a:latin typeface="Cambria Math" panose="02040503050406030204" pitchFamily="18" charset="0"/>
                </a:endParaRPr>
              </a:p>
              <a:p>
                <a:pPr marL="457200" lvl="1" indent="0">
                  <a:buNone/>
                </a:pPr>
                <a14:m>
                  <m:oMathPara xmlns:m="http://schemas.openxmlformats.org/officeDocument/2006/math">
                    <m:oMathParaPr>
                      <m:jc m:val="centerGroup"/>
                    </m:oMathParaPr>
                    <m:oMath xmlns:m="http://schemas.openxmlformats.org/officeDocument/2006/math">
                      <m:r>
                        <m:rPr>
                          <m:sty m:val="p"/>
                        </m:rPr>
                        <a:rPr lang="en-US" b="0" i="0" smtClean="0">
                          <a:latin typeface="Cambria Math" panose="02040503050406030204" pitchFamily="18" charset="0"/>
                        </a:rPr>
                        <m:t>PER</m:t>
                      </m:r>
                      <m:r>
                        <a:rPr lang="en-US" b="0" i="1" dirty="0"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rPr>
                        <m:t>𝑁𝑄</m:t>
                      </m:r>
                      <m:d>
                        <m:dPr>
                          <m:ctrlPr>
                            <a:rPr lang="en-US" b="0" i="1" smtClean="0">
                              <a:latin typeface="Cambria Math" panose="02040503050406030204" pitchFamily="18" charset="0"/>
                            </a:rPr>
                          </m:ctrlPr>
                        </m:dPr>
                        <m:e>
                          <m:rad>
                            <m:radPr>
                              <m:degHide m:val="on"/>
                              <m:ctrlPr>
                                <a:rPr lang="en-US" b="0" i="1" smtClean="0">
                                  <a:latin typeface="Cambria Math" panose="02040503050406030204" pitchFamily="18" charset="0"/>
                                </a:rPr>
                              </m:ctrlPr>
                            </m:radPr>
                            <m:deg/>
                            <m:e>
                              <m:r>
                                <a:rPr lang="en-US" i="1">
                                  <a:latin typeface="Cambria Math" panose="02040503050406030204" pitchFamily="18" charset="0"/>
                                </a:rPr>
                                <m:t>𝛾</m:t>
                              </m:r>
                              <m:f>
                                <m:fPr>
                                  <m:ctrlPr>
                                    <a:rPr lang="en-US" b="0" i="1" smtClean="0">
                                      <a:latin typeface="Cambria Math" panose="02040503050406030204" pitchFamily="18" charset="0"/>
                                    </a:rPr>
                                  </m:ctrlPr>
                                </m:fPr>
                                <m:num>
                                  <m:r>
                                    <a:rPr lang="en-US" i="1">
                                      <a:latin typeface="Cambria Math" panose="02040503050406030204" pitchFamily="18" charset="0"/>
                                    </a:rPr>
                                    <m:t>2</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𝐸</m:t>
                                      </m:r>
                                    </m:e>
                                    <m:sub>
                                      <m:r>
                                        <a:rPr lang="en-US" b="0" i="1" smtClean="0">
                                          <a:latin typeface="Cambria Math" panose="02040503050406030204" pitchFamily="18" charset="0"/>
                                        </a:rPr>
                                        <m:t>𝑏</m:t>
                                      </m:r>
                                    </m:sub>
                                  </m:sSub>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𝑁</m:t>
                                      </m:r>
                                    </m:e>
                                    <m:sub>
                                      <m:r>
                                        <a:rPr lang="en-US" b="0" i="1" smtClean="0">
                                          <a:latin typeface="Cambria Math" panose="02040503050406030204" pitchFamily="18" charset="0"/>
                                        </a:rPr>
                                        <m:t>0</m:t>
                                      </m:r>
                                    </m:sub>
                                  </m:sSub>
                                </m:den>
                              </m:f>
                            </m:e>
                          </m:rad>
                        </m:e>
                      </m:d>
                    </m:oMath>
                  </m:oMathPara>
                </a14:m>
                <a:endParaRPr lang="en-US" dirty="0"/>
              </a:p>
              <a:p>
                <a:pPr lvl="2"/>
                <a:endParaRPr lang="en-US" i="1" dirty="0">
                  <a:latin typeface="Cambria Math" panose="02040503050406030204" pitchFamily="18" charset="0"/>
                </a:endParaRPr>
              </a:p>
              <a:p>
                <a:pPr marL="857250" lvl="2" indent="0">
                  <a:buNone/>
                </a:pPr>
                <a14:m>
                  <m:oMath xmlns:m="http://schemas.openxmlformats.org/officeDocument/2006/math">
                    <m:r>
                      <a:rPr lang="en-US" i="1" dirty="0" smtClean="0">
                        <a:latin typeface="Cambria Math" panose="02040503050406030204" pitchFamily="18" charset="0"/>
                      </a:rPr>
                      <m:t>𝑁</m:t>
                    </m:r>
                  </m:oMath>
                </a14:m>
                <a:r>
                  <a:rPr lang="en-US" dirty="0"/>
                  <a:t>: Num bits per packet           </a:t>
                </a:r>
                <a14:m>
                  <m:oMath xmlns:m="http://schemas.openxmlformats.org/officeDocument/2006/math">
                    <m:r>
                      <a:rPr lang="en-US" i="1">
                        <a:latin typeface="Cambria Math" panose="02040503050406030204" pitchFamily="18" charset="0"/>
                      </a:rPr>
                      <m:t>𝛾</m:t>
                    </m:r>
                  </m:oMath>
                </a14:m>
                <a:r>
                  <a:rPr lang="en-US" dirty="0"/>
                  <a:t>: Coding gain</a:t>
                </a:r>
              </a:p>
              <a:p>
                <a:pPr lvl="1"/>
                <a:endParaRPr lang="en-US" dirty="0"/>
              </a:p>
            </p:txBody>
          </p:sp>
        </mc:Choice>
        <mc:Fallback>
          <p:sp>
            <p:nvSpPr>
              <p:cNvPr id="3" name="Content Placeholder 2">
                <a:extLst>
                  <a:ext uri="{FF2B5EF4-FFF2-40B4-BE49-F238E27FC236}">
                    <a16:creationId xmlns:a16="http://schemas.microsoft.com/office/drawing/2014/main" id="{3D77D80C-4915-4BCF-B49A-1EF4EBDC9805}"/>
                  </a:ext>
                </a:extLst>
              </p:cNvPr>
              <p:cNvSpPr>
                <a:spLocks noGrp="1" noRot="1" noChangeAspect="1" noMove="1" noResize="1" noEditPoints="1" noAdjustHandles="1" noChangeArrowheads="1" noChangeShapeType="1" noTextEdit="1"/>
              </p:cNvSpPr>
              <p:nvPr>
                <p:ph idx="1"/>
              </p:nvPr>
            </p:nvSpPr>
            <p:spPr>
              <a:blipFill>
                <a:blip r:embed="rId3"/>
                <a:stretch>
                  <a:fillRect t="-148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E4622FC4-005D-481A-8F1A-87B3FFAFED53}"/>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26698BB5-E15B-410A-9394-CE7A05809684}"/>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65FEF6C9-2F5E-41A1-ACBE-56F963279F3A}"/>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4</a:t>
            </a:fld>
            <a:endParaRPr lang="en-US" altLang="en-US"/>
          </a:p>
        </p:txBody>
      </p:sp>
    </p:spTree>
    <p:extLst>
      <p:ext uri="{BB962C8B-B14F-4D97-AF65-F5344CB8AC3E}">
        <p14:creationId xmlns:p14="http://schemas.microsoft.com/office/powerpoint/2010/main" val="3652572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a:extLst>
                  <a:ext uri="{FF2B5EF4-FFF2-40B4-BE49-F238E27FC236}">
                    <a16:creationId xmlns:a16="http://schemas.microsoft.com/office/drawing/2014/main" id="{748B9AFF-0FB0-4DBE-A01D-CB33971A065D}"/>
                  </a:ext>
                </a:extLst>
              </p:cNvPr>
              <p:cNvSpPr>
                <a:spLocks noGrp="1"/>
              </p:cNvSpPr>
              <p:nvPr>
                <p:ph type="title"/>
              </p:nvPr>
            </p:nvSpPr>
            <p:spPr/>
            <p:txBody>
              <a:bodyPr/>
              <a:lstStyle/>
              <a:p>
                <a:r>
                  <a:rPr lang="en-US" dirty="0"/>
                  <a:t>Required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𝑏</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0</m:t>
                        </m:r>
                      </m:sub>
                    </m:sSub>
                  </m:oMath>
                </a14:m>
                <a:r>
                  <a:rPr lang="en-US" dirty="0"/>
                  <a:t> - uncoded</a:t>
                </a:r>
              </a:p>
            </p:txBody>
          </p:sp>
        </mc:Choice>
        <mc:Fallback>
          <p:sp>
            <p:nvSpPr>
              <p:cNvPr id="2" name="Title 1">
                <a:extLst>
                  <a:ext uri="{FF2B5EF4-FFF2-40B4-BE49-F238E27FC236}">
                    <a16:creationId xmlns:a16="http://schemas.microsoft.com/office/drawing/2014/main" id="{748B9AFF-0FB0-4DBE-A01D-CB33971A065D}"/>
                  </a:ext>
                </a:extLst>
              </p:cNvPr>
              <p:cNvSpPr>
                <a:spLocks noGrp="1" noRot="1" noChangeAspect="1" noMove="1" noResize="1" noEditPoints="1" noAdjustHandles="1" noChangeArrowheads="1" noChangeShapeType="1" noTextEdit="1"/>
              </p:cNvSpPr>
              <p:nvPr>
                <p:ph type="title"/>
              </p:nvPr>
            </p:nvSpPr>
            <p:spPr>
              <a:blipFill>
                <a:blip r:embed="rId2"/>
                <a:stretch>
                  <a:fillRect b="-57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3D77D80C-4915-4BCF-B49A-1EF4EBDC9805}"/>
                  </a:ext>
                </a:extLst>
              </p:cNvPr>
              <p:cNvSpPr>
                <a:spLocks noGrp="1"/>
              </p:cNvSpPr>
              <p:nvPr>
                <p:ph idx="1"/>
              </p:nvPr>
            </p:nvSpPr>
            <p:spPr/>
            <p:txBody>
              <a:bodyPr/>
              <a:lstStyle/>
              <a:p>
                <a:pPr lvl="1"/>
                <a:r>
                  <a:rPr lang="en-US" dirty="0"/>
                  <a:t>Assume a 20-byte packet, i.e., </a:t>
                </a:r>
                <a14:m>
                  <m:oMath xmlns:m="http://schemas.openxmlformats.org/officeDocument/2006/math">
                    <m:r>
                      <a:rPr lang="en-US" i="1" dirty="0">
                        <a:latin typeface="Cambria Math" panose="02040503050406030204" pitchFamily="18" charset="0"/>
                      </a:rPr>
                      <m:t>𝑁</m:t>
                    </m:r>
                    <m:r>
                      <a:rPr lang="en-US" i="1" dirty="0">
                        <a:latin typeface="Cambria Math" panose="02040503050406030204" pitchFamily="18" charset="0"/>
                      </a:rPr>
                      <m:t>=160</m:t>
                    </m:r>
                  </m:oMath>
                </a14:m>
                <a:endParaRPr lang="en-US" dirty="0"/>
              </a:p>
              <a:p>
                <a:pPr lvl="1"/>
                <a:r>
                  <a:rPr lang="en-US" dirty="0"/>
                  <a:t>At </a:t>
                </a:r>
                <a14:m>
                  <m:oMath xmlns:m="http://schemas.openxmlformats.org/officeDocument/2006/math">
                    <m:r>
                      <a:rPr lang="en-US" i="1" dirty="0">
                        <a:latin typeface="Cambria Math" panose="02040503050406030204" pitchFamily="18" charset="0"/>
                      </a:rPr>
                      <m:t>1%</m:t>
                    </m:r>
                  </m:oMath>
                </a14:m>
                <a:r>
                  <a:rPr lang="en-US" dirty="0"/>
                  <a:t> </a:t>
                </a:r>
                <a14:m>
                  <m:oMath xmlns:m="http://schemas.openxmlformats.org/officeDocument/2006/math">
                    <m:r>
                      <m:rPr>
                        <m:sty m:val="p"/>
                      </m:rPr>
                      <a:rPr lang="en-US" dirty="0">
                        <a:latin typeface="Cambria Math" panose="02040503050406030204" pitchFamily="18" charset="0"/>
                      </a:rPr>
                      <m:t>PER</m:t>
                    </m:r>
                  </m:oMath>
                </a14:m>
                <a:r>
                  <a:rPr lang="en-US" dirty="0"/>
                  <a:t> we get: </a:t>
                </a:r>
              </a:p>
              <a:p>
                <a:pPr lvl="1"/>
                <a:endParaRPr lang="en-US" dirty="0"/>
              </a:p>
              <a:p>
                <a:pPr lvl="1"/>
                <a:endParaRPr lang="en-US" dirty="0"/>
              </a:p>
            </p:txBody>
          </p:sp>
        </mc:Choice>
        <mc:Fallback>
          <p:sp>
            <p:nvSpPr>
              <p:cNvPr id="3" name="Content Placeholder 2">
                <a:extLst>
                  <a:ext uri="{FF2B5EF4-FFF2-40B4-BE49-F238E27FC236}">
                    <a16:creationId xmlns:a16="http://schemas.microsoft.com/office/drawing/2014/main" id="{3D77D80C-4915-4BCF-B49A-1EF4EBDC9805}"/>
                  </a:ext>
                </a:extLst>
              </p:cNvPr>
              <p:cNvSpPr>
                <a:spLocks noGrp="1" noRot="1" noChangeAspect="1" noMove="1" noResize="1" noEditPoints="1" noAdjustHandles="1" noChangeArrowheads="1" noChangeShapeType="1" noTextEdit="1"/>
              </p:cNvSpPr>
              <p:nvPr>
                <p:ph idx="1"/>
              </p:nvPr>
            </p:nvSpPr>
            <p:spPr>
              <a:blipFill>
                <a:blip r:embed="rId3"/>
                <a:stretch>
                  <a:fillRect t="-148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E4622FC4-005D-481A-8F1A-87B3FFAFED53}"/>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26698BB5-E15B-410A-9394-CE7A05809684}"/>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65FEF6C9-2F5E-41A1-ACBE-56F963279F3A}"/>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5</a:t>
            </a:fld>
            <a:endParaRPr lang="en-US" altLang="en-US"/>
          </a:p>
        </p:txBody>
      </p:sp>
      <mc:AlternateContent xmlns:mc="http://schemas.openxmlformats.org/markup-compatibility/2006">
        <mc:Choice xmlns:a14="http://schemas.microsoft.com/office/drawing/2010/main" Requires="a14">
          <p:graphicFrame>
            <p:nvGraphicFramePr>
              <p:cNvPr id="8" name="Table 8">
                <a:extLst>
                  <a:ext uri="{FF2B5EF4-FFF2-40B4-BE49-F238E27FC236}">
                    <a16:creationId xmlns:a16="http://schemas.microsoft.com/office/drawing/2014/main" id="{8D4AD8B1-D80E-4436-A2BE-FB50920673DD}"/>
                  </a:ext>
                </a:extLst>
              </p:cNvPr>
              <p:cNvGraphicFramePr>
                <a:graphicFrameLocks noGrp="1"/>
              </p:cNvGraphicFramePr>
              <p:nvPr>
                <p:extLst>
                  <p:ext uri="{D42A27DB-BD31-4B8C-83A1-F6EECF244321}">
                    <p14:modId xmlns:p14="http://schemas.microsoft.com/office/powerpoint/2010/main" val="2730929747"/>
                  </p:ext>
                </p:extLst>
              </p:nvPr>
            </p:nvGraphicFramePr>
            <p:xfrm>
              <a:off x="2667000" y="3505200"/>
              <a:ext cx="3656012" cy="1483360"/>
            </p:xfrm>
            <a:graphic>
              <a:graphicData uri="http://schemas.openxmlformats.org/drawingml/2006/table">
                <a:tbl>
                  <a:tblPr firstRow="1" bandRow="1">
                    <a:tableStyleId>{073A0DAA-6AF3-43AB-8588-CEC1D06C72B9}</a:tableStyleId>
                  </a:tblPr>
                  <a:tblGrid>
                    <a:gridCol w="1751012">
                      <a:extLst>
                        <a:ext uri="{9D8B030D-6E8A-4147-A177-3AD203B41FA5}">
                          <a16:colId xmlns:a16="http://schemas.microsoft.com/office/drawing/2014/main" val="2135345697"/>
                        </a:ext>
                      </a:extLst>
                    </a:gridCol>
                    <a:gridCol w="1905000">
                      <a:extLst>
                        <a:ext uri="{9D8B030D-6E8A-4147-A177-3AD203B41FA5}">
                          <a16:colId xmlns:a16="http://schemas.microsoft.com/office/drawing/2014/main" val="33536519"/>
                        </a:ext>
                      </a:extLst>
                    </a:gridCol>
                  </a:tblGrid>
                  <a:tr h="370840">
                    <a:tc>
                      <a:txBody>
                        <a:bodyPr/>
                        <a:lstStyle/>
                        <a:p>
                          <a:r>
                            <a:rPr lang="en-US" dirty="0"/>
                            <a:t>Technology</a:t>
                          </a:r>
                          <a:endParaRPr lang="en-US" b="0" dirty="0"/>
                        </a:p>
                      </a:txBody>
                      <a:tcPr/>
                    </a:tc>
                    <a:tc>
                      <a:txBody>
                        <a:bodyPr/>
                        <a:lstStyle/>
                        <a:p>
                          <a14:m>
                            <m:oMathPara xmlns:m="http://schemas.openxmlformats.org/officeDocument/2006/math">
                              <m:oMathParaPr>
                                <m:jc m:val="centerGroup"/>
                              </m:oMathParaPr>
                              <m:oMath xmlns:m="http://schemas.openxmlformats.org/officeDocument/2006/math">
                                <m:sSub>
                                  <m:sSubPr>
                                    <m:ctrlPr>
                                      <a:rPr lang="en-US" u="none" dirty="0" smtClean="0"/>
                                    </m:ctrlPr>
                                  </m:sSubPr>
                                  <m:e>
                                    <m:r>
                                      <a:rPr lang="en-US" u="none" dirty="0" smtClean="0"/>
                                      <m:t>𝐸</m:t>
                                    </m:r>
                                  </m:e>
                                  <m:sub>
                                    <m:r>
                                      <a:rPr lang="en-US" u="none" dirty="0" smtClean="0"/>
                                      <m:t>𝑏</m:t>
                                    </m:r>
                                  </m:sub>
                                </m:sSub>
                                <m:r>
                                  <a:rPr lang="en-US" u="none" dirty="0" smtClean="0"/>
                                  <m:t>/</m:t>
                                </m:r>
                                <m:sSub>
                                  <m:sSubPr>
                                    <m:ctrlPr>
                                      <a:rPr lang="en-US" u="none" dirty="0" smtClean="0"/>
                                    </m:ctrlPr>
                                  </m:sSubPr>
                                  <m:e>
                                    <m:r>
                                      <a:rPr lang="en-US" u="none" dirty="0" smtClean="0"/>
                                      <m:t>𝑁</m:t>
                                    </m:r>
                                  </m:e>
                                  <m:sub>
                                    <m:r>
                                      <a:rPr lang="en-US" u="none" dirty="0" smtClean="0"/>
                                      <m:t>0</m:t>
                                    </m:r>
                                  </m:sub>
                                </m:sSub>
                                <m:r>
                                  <a:rPr lang="en-US" u="none" dirty="0" smtClean="0"/>
                                  <m:t> [</m:t>
                                </m:r>
                                <m:r>
                                  <m:rPr>
                                    <m:sty m:val="p"/>
                                  </m:rPr>
                                  <a:rPr lang="en-US" u="none" dirty="0" smtClean="0"/>
                                  <m:t>dB</m:t>
                                </m:r>
                                <m:r>
                                  <a:rPr lang="en-US" u="none" dirty="0" smtClean="0"/>
                                  <m:t>]</m:t>
                                </m:r>
                              </m:oMath>
                            </m:oMathPara>
                          </a14:m>
                          <a:endParaRPr lang="en-US" b="0" i="0" u="none" dirty="0">
                            <a:solidFill>
                              <a:schemeClr val="bg1"/>
                            </a:solidFill>
                          </a:endParaRPr>
                        </a:p>
                      </a:txBody>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8.7</m:t>
                                </m:r>
                              </m:oMath>
                            </m:oMathPara>
                          </a14:m>
                          <a:endParaRPr lang="en-US" dirty="0"/>
                        </a:p>
                      </a:txBody>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m:t>8.7</m:t>
                                </m:r>
                              </m:oMath>
                            </m:oMathPara>
                          </a14:m>
                          <a:endParaRPr lang="en-US" dirty="0"/>
                        </a:p>
                      </a:txBody>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8.7</m:t>
                                </m:r>
                              </m:oMath>
                            </m:oMathPara>
                          </a14:m>
                          <a:endParaRPr lang="en-US" dirty="0"/>
                        </a:p>
                      </a:txBody>
                      <a:tcPr/>
                    </a:tc>
                    <a:extLst>
                      <a:ext uri="{0D108BD9-81ED-4DB2-BD59-A6C34878D82A}">
                        <a16:rowId xmlns:a16="http://schemas.microsoft.com/office/drawing/2014/main" val="1286533886"/>
                      </a:ext>
                    </a:extLst>
                  </a:tr>
                </a:tbl>
              </a:graphicData>
            </a:graphic>
          </p:graphicFrame>
        </mc:Choice>
        <mc:Fallback>
          <p:graphicFrame>
            <p:nvGraphicFramePr>
              <p:cNvPr id="8" name="Table 8">
                <a:extLst>
                  <a:ext uri="{FF2B5EF4-FFF2-40B4-BE49-F238E27FC236}">
                    <a16:creationId xmlns:a16="http://schemas.microsoft.com/office/drawing/2014/main" id="{8D4AD8B1-D80E-4436-A2BE-FB50920673DD}"/>
                  </a:ext>
                </a:extLst>
              </p:cNvPr>
              <p:cNvGraphicFramePr>
                <a:graphicFrameLocks noGrp="1"/>
              </p:cNvGraphicFramePr>
              <p:nvPr>
                <p:extLst>
                  <p:ext uri="{D42A27DB-BD31-4B8C-83A1-F6EECF244321}">
                    <p14:modId xmlns:p14="http://schemas.microsoft.com/office/powerpoint/2010/main" val="2730929747"/>
                  </p:ext>
                </p:extLst>
              </p:nvPr>
            </p:nvGraphicFramePr>
            <p:xfrm>
              <a:off x="2667000" y="3505200"/>
              <a:ext cx="3656012" cy="1483360"/>
            </p:xfrm>
            <a:graphic>
              <a:graphicData uri="http://schemas.openxmlformats.org/drawingml/2006/table">
                <a:tbl>
                  <a:tblPr firstRow="1" bandRow="1">
                    <a:tableStyleId>{073A0DAA-6AF3-43AB-8588-CEC1D06C72B9}</a:tableStyleId>
                  </a:tblPr>
                  <a:tblGrid>
                    <a:gridCol w="1751012">
                      <a:extLst>
                        <a:ext uri="{9D8B030D-6E8A-4147-A177-3AD203B41FA5}">
                          <a16:colId xmlns:a16="http://schemas.microsoft.com/office/drawing/2014/main" val="2135345697"/>
                        </a:ext>
                      </a:extLst>
                    </a:gridCol>
                    <a:gridCol w="1905000">
                      <a:extLst>
                        <a:ext uri="{9D8B030D-6E8A-4147-A177-3AD203B41FA5}">
                          <a16:colId xmlns:a16="http://schemas.microsoft.com/office/drawing/2014/main" val="33536519"/>
                        </a:ext>
                      </a:extLst>
                    </a:gridCol>
                  </a:tblGrid>
                  <a:tr h="370840">
                    <a:tc>
                      <a:txBody>
                        <a:bodyPr/>
                        <a:lstStyle/>
                        <a:p>
                          <a:r>
                            <a:rPr lang="en-US" dirty="0"/>
                            <a:t>Technology</a:t>
                          </a:r>
                          <a:endParaRPr lang="en-US" b="0" dirty="0"/>
                        </a:p>
                      </a:txBody>
                      <a:tcPr/>
                    </a:tc>
                    <a:tc>
                      <a:txBody>
                        <a:bodyPr/>
                        <a:lstStyle/>
                        <a:p>
                          <a:endParaRPr lang="en-US"/>
                        </a:p>
                      </a:txBody>
                      <a:tcPr>
                        <a:blipFill>
                          <a:blip r:embed="rId4"/>
                          <a:stretch>
                            <a:fillRect l="-92332" t="-8197" r="-1278" b="-322951"/>
                          </a:stretch>
                        </a:blipFill>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endParaRPr lang="en-US"/>
                        </a:p>
                      </a:txBody>
                      <a:tcPr>
                        <a:blipFill>
                          <a:blip r:embed="rId4"/>
                          <a:stretch>
                            <a:fillRect l="-92332" t="-108197" r="-1278" b="-222951"/>
                          </a:stretch>
                        </a:blipFill>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endParaRPr lang="en-US"/>
                        </a:p>
                      </a:txBody>
                      <a:tcPr>
                        <a:blipFill>
                          <a:blip r:embed="rId4"/>
                          <a:stretch>
                            <a:fillRect l="-92332" t="-208197" r="-1278" b="-122951"/>
                          </a:stretch>
                        </a:blipFill>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endParaRPr lang="en-US"/>
                        </a:p>
                      </a:txBody>
                      <a:tcPr>
                        <a:blipFill>
                          <a:blip r:embed="rId4"/>
                          <a:stretch>
                            <a:fillRect l="-92332" t="-308197" r="-1278" b="-22951"/>
                          </a:stretch>
                        </a:blipFill>
                      </a:tcPr>
                    </a:tc>
                    <a:extLst>
                      <a:ext uri="{0D108BD9-81ED-4DB2-BD59-A6C34878D82A}">
                        <a16:rowId xmlns:a16="http://schemas.microsoft.com/office/drawing/2014/main" val="1286533886"/>
                      </a:ext>
                    </a:extLst>
                  </a:tr>
                </a:tbl>
              </a:graphicData>
            </a:graphic>
          </p:graphicFrame>
        </mc:Fallback>
      </mc:AlternateContent>
    </p:spTree>
    <p:extLst>
      <p:ext uri="{BB962C8B-B14F-4D97-AF65-F5344CB8AC3E}">
        <p14:creationId xmlns:p14="http://schemas.microsoft.com/office/powerpoint/2010/main" val="2251812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a:extLst>
                  <a:ext uri="{FF2B5EF4-FFF2-40B4-BE49-F238E27FC236}">
                    <a16:creationId xmlns:a16="http://schemas.microsoft.com/office/drawing/2014/main" id="{748B9AFF-0FB0-4DBE-A01D-CB33971A065D}"/>
                  </a:ext>
                </a:extLst>
              </p:cNvPr>
              <p:cNvSpPr>
                <a:spLocks noGrp="1"/>
              </p:cNvSpPr>
              <p:nvPr>
                <p:ph type="title"/>
              </p:nvPr>
            </p:nvSpPr>
            <p:spPr/>
            <p:txBody>
              <a:bodyPr/>
              <a:lstStyle/>
              <a:p>
                <a:r>
                  <a:rPr lang="en-US" dirty="0"/>
                  <a:t>Required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𝑏</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0</m:t>
                        </m:r>
                      </m:sub>
                    </m:sSub>
                  </m:oMath>
                </a14:m>
                <a:r>
                  <a:rPr lang="en-US" dirty="0"/>
                  <a:t>, FEC coded</a:t>
                </a:r>
              </a:p>
            </p:txBody>
          </p:sp>
        </mc:Choice>
        <mc:Fallback>
          <p:sp>
            <p:nvSpPr>
              <p:cNvPr id="2" name="Title 1">
                <a:extLst>
                  <a:ext uri="{FF2B5EF4-FFF2-40B4-BE49-F238E27FC236}">
                    <a16:creationId xmlns:a16="http://schemas.microsoft.com/office/drawing/2014/main" id="{748B9AFF-0FB0-4DBE-A01D-CB33971A065D}"/>
                  </a:ext>
                </a:extLst>
              </p:cNvPr>
              <p:cNvSpPr>
                <a:spLocks noGrp="1" noRot="1" noChangeAspect="1" noMove="1" noResize="1" noEditPoints="1" noAdjustHandles="1" noChangeArrowheads="1" noChangeShapeType="1" noTextEdit="1"/>
              </p:cNvSpPr>
              <p:nvPr>
                <p:ph type="title"/>
              </p:nvPr>
            </p:nvSpPr>
            <p:spPr>
              <a:blipFill>
                <a:blip r:embed="rId2"/>
                <a:stretch>
                  <a:fillRect b="-571"/>
                </a:stretch>
              </a:blipFill>
            </p:spPr>
            <p:txBody>
              <a:bodyPr/>
              <a:lstStyle/>
              <a:p>
                <a:r>
                  <a:rPr lang="en-US">
                    <a:noFill/>
                  </a:rPr>
                  <a:t> </a:t>
                </a:r>
              </a:p>
            </p:txBody>
          </p:sp>
        </mc:Fallback>
      </mc:AlternateContent>
      <p:sp>
        <p:nvSpPr>
          <p:cNvPr id="3" name="Content Placeholder 2">
            <a:extLst>
              <a:ext uri="{FF2B5EF4-FFF2-40B4-BE49-F238E27FC236}">
                <a16:creationId xmlns:a16="http://schemas.microsoft.com/office/drawing/2014/main" id="{3D77D80C-4915-4BCF-B49A-1EF4EBDC9805}"/>
              </a:ext>
            </a:extLst>
          </p:cNvPr>
          <p:cNvSpPr>
            <a:spLocks noGrp="1"/>
          </p:cNvSpPr>
          <p:nvPr>
            <p:ph idx="1"/>
          </p:nvPr>
        </p:nvSpPr>
        <p:spPr/>
        <p:txBody>
          <a:bodyPr/>
          <a:lstStyle/>
          <a:p>
            <a:pPr lvl="1"/>
            <a:r>
              <a:rPr lang="en-US" dirty="0"/>
              <a:t>Coding gain can be obtained by simulation. Here are the results:</a:t>
            </a:r>
          </a:p>
          <a:p>
            <a:pPr lvl="1"/>
            <a:endParaRPr lang="en-US" dirty="0"/>
          </a:p>
          <a:p>
            <a:pPr lvl="1"/>
            <a:endParaRPr lang="en-US" dirty="0"/>
          </a:p>
        </p:txBody>
      </p:sp>
      <p:sp>
        <p:nvSpPr>
          <p:cNvPr id="4" name="Date Placeholder 3">
            <a:extLst>
              <a:ext uri="{FF2B5EF4-FFF2-40B4-BE49-F238E27FC236}">
                <a16:creationId xmlns:a16="http://schemas.microsoft.com/office/drawing/2014/main" id="{E4622FC4-005D-481A-8F1A-87B3FFAFED53}"/>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26698BB5-E15B-410A-9394-CE7A05809684}"/>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65FEF6C9-2F5E-41A1-ACBE-56F963279F3A}"/>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6</a:t>
            </a:fld>
            <a:endParaRPr lang="en-US" altLang="en-US"/>
          </a:p>
        </p:txBody>
      </p:sp>
      <mc:AlternateContent xmlns:mc="http://schemas.openxmlformats.org/markup-compatibility/2006">
        <mc:Choice xmlns:a14="http://schemas.microsoft.com/office/drawing/2010/main" Requires="a14">
          <p:graphicFrame>
            <p:nvGraphicFramePr>
              <p:cNvPr id="8" name="Table 8">
                <a:extLst>
                  <a:ext uri="{FF2B5EF4-FFF2-40B4-BE49-F238E27FC236}">
                    <a16:creationId xmlns:a16="http://schemas.microsoft.com/office/drawing/2014/main" id="{8D4AD8B1-D80E-4436-A2BE-FB50920673DD}"/>
                  </a:ext>
                </a:extLst>
              </p:cNvPr>
              <p:cNvGraphicFramePr>
                <a:graphicFrameLocks noGrp="1"/>
              </p:cNvGraphicFramePr>
              <p:nvPr>
                <p:extLst>
                  <p:ext uri="{D42A27DB-BD31-4B8C-83A1-F6EECF244321}">
                    <p14:modId xmlns:p14="http://schemas.microsoft.com/office/powerpoint/2010/main" val="3549178587"/>
                  </p:ext>
                </p:extLst>
              </p:nvPr>
            </p:nvGraphicFramePr>
            <p:xfrm>
              <a:off x="1828800" y="3733800"/>
              <a:ext cx="5789612" cy="1483360"/>
            </p:xfrm>
            <a:graphic>
              <a:graphicData uri="http://schemas.openxmlformats.org/drawingml/2006/table">
                <a:tbl>
                  <a:tblPr firstRow="1" bandRow="1">
                    <a:tableStyleId>{073A0DAA-6AF3-43AB-8588-CEC1D06C72B9}</a:tableStyleId>
                  </a:tblPr>
                  <a:tblGrid>
                    <a:gridCol w="1751012">
                      <a:extLst>
                        <a:ext uri="{9D8B030D-6E8A-4147-A177-3AD203B41FA5}">
                          <a16:colId xmlns:a16="http://schemas.microsoft.com/office/drawing/2014/main" val="2135345697"/>
                        </a:ext>
                      </a:extLst>
                    </a:gridCol>
                    <a:gridCol w="2133600">
                      <a:extLst>
                        <a:ext uri="{9D8B030D-6E8A-4147-A177-3AD203B41FA5}">
                          <a16:colId xmlns:a16="http://schemas.microsoft.com/office/drawing/2014/main" val="934026304"/>
                        </a:ext>
                      </a:extLst>
                    </a:gridCol>
                    <a:gridCol w="1905000">
                      <a:extLst>
                        <a:ext uri="{9D8B030D-6E8A-4147-A177-3AD203B41FA5}">
                          <a16:colId xmlns:a16="http://schemas.microsoft.com/office/drawing/2014/main" val="33536519"/>
                        </a:ext>
                      </a:extLst>
                    </a:gridCol>
                  </a:tblGrid>
                  <a:tr h="370840">
                    <a:tc>
                      <a:txBody>
                        <a:bodyPr/>
                        <a:lstStyle/>
                        <a:p>
                          <a:r>
                            <a:rPr lang="en-US" dirty="0"/>
                            <a:t>Technology</a:t>
                          </a:r>
                          <a:endParaRPr lang="en-US" b="0" dirty="0"/>
                        </a:p>
                      </a:txBody>
                      <a:tcPr/>
                    </a:tc>
                    <a:tc>
                      <a:txBody>
                        <a:bodyPr/>
                        <a:lstStyle/>
                        <a:p>
                          <a:pPr algn="ctr"/>
                          <a:r>
                            <a:rPr lang="en-US" dirty="0"/>
                            <a:t>FEC scheme</a:t>
                          </a:r>
                          <a:endParaRPr lang="en-US" b="0" dirty="0">
                            <a:solidFill>
                              <a:schemeClr val="bg1"/>
                            </a:solidFill>
                          </a:endParaRPr>
                        </a:p>
                      </a:txBody>
                      <a:tcPr/>
                    </a:tc>
                    <a:tc>
                      <a:txBody>
                        <a:bodyPr/>
                        <a:lstStyle/>
                        <a:p>
                          <a:pPr/>
                          <a14:m>
                            <m:oMathPara xmlns:m="http://schemas.openxmlformats.org/officeDocument/2006/math">
                              <m:oMathParaPr>
                                <m:jc m:val="centerGroup"/>
                              </m:oMathParaPr>
                              <m:oMath xmlns:m="http://schemas.openxmlformats.org/officeDocument/2006/math">
                                <m:r>
                                  <a:rPr lang="en-US" dirty="0" smtClean="0">
                                    <a:latin typeface="Cambria Math" panose="02040503050406030204" pitchFamily="18" charset="0"/>
                                  </a:rPr>
                                  <m:t>𝛾</m:t>
                                </m:r>
                                <m:r>
                                  <a:rPr lang="en-US" dirty="0" smtClean="0">
                                    <a:latin typeface="Cambria Math" panose="02040503050406030204" pitchFamily="18" charset="0"/>
                                  </a:rPr>
                                  <m:t> [</m:t>
                                </m:r>
                                <m:r>
                                  <m:rPr>
                                    <m:sty m:val="p"/>
                                  </m:rPr>
                                  <a:rPr lang="en-US" dirty="0" smtClean="0">
                                    <a:latin typeface="Cambria Math" panose="02040503050406030204" pitchFamily="18" charset="0"/>
                                  </a:rPr>
                                  <m:t>dB</m:t>
                                </m:r>
                                <m:r>
                                  <a:rPr lang="en-US" dirty="0" smtClean="0">
                                    <a:latin typeface="Cambria Math" panose="02040503050406030204" pitchFamily="18" charset="0"/>
                                  </a:rPr>
                                  <m:t>]</m:t>
                                </m:r>
                              </m:oMath>
                            </m:oMathPara>
                          </a14:m>
                          <a:endParaRPr lang="en-US" b="0" dirty="0">
                            <a:solidFill>
                              <a:schemeClr val="bg1"/>
                            </a:solidFill>
                          </a:endParaRPr>
                        </a:p>
                      </a:txBody>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pPr algn="ctr"/>
                          <a:r>
                            <a:rPr lang="en-US" dirty="0"/>
                            <a:t>CL3 + RS</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a:latin typeface="Cambria Math" panose="02040503050406030204" pitchFamily="18" charset="0"/>
                                  </a:rPr>
                                  <m:t>5.6</m:t>
                                </m:r>
                              </m:oMath>
                            </m:oMathPara>
                          </a14:m>
                          <a:endParaRPr lang="en-US" dirty="0"/>
                        </a:p>
                      </a:txBody>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pPr algn="ctr"/>
                          <a:r>
                            <a:rPr lang="en-US" dirty="0"/>
                            <a:t>No FEC</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a:latin typeface="Cambria Math" panose="02040503050406030204" pitchFamily="18" charset="0"/>
                                  </a:rPr>
                                  <m:t>0</m:t>
                                </m:r>
                              </m:oMath>
                            </m:oMathPara>
                          </a14:m>
                          <a:endParaRPr lang="en-US" dirty="0"/>
                        </a:p>
                      </a:txBody>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pPr algn="ctr"/>
                          <a14:m>
                            <m:oMath xmlns:m="http://schemas.openxmlformats.org/officeDocument/2006/math">
                              <m:r>
                                <a:rPr lang="en-US" dirty="0" smtClean="0"/>
                                <m:t>(32,4)</m:t>
                              </m:r>
                            </m:oMath>
                          </a14:m>
                          <a:r>
                            <a:rPr lang="en-US" dirty="0"/>
                            <a:t> block code</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a:latin typeface="Cambria Math" panose="02040503050406030204" pitchFamily="18" charset="0"/>
                                  </a:rPr>
                                  <m:t>2</m:t>
                                </m:r>
                              </m:oMath>
                            </m:oMathPara>
                          </a14:m>
                          <a:endParaRPr lang="en-US" dirty="0"/>
                        </a:p>
                      </a:txBody>
                      <a:tcPr/>
                    </a:tc>
                    <a:extLst>
                      <a:ext uri="{0D108BD9-81ED-4DB2-BD59-A6C34878D82A}">
                        <a16:rowId xmlns:a16="http://schemas.microsoft.com/office/drawing/2014/main" val="1286533886"/>
                      </a:ext>
                    </a:extLst>
                  </a:tr>
                </a:tbl>
              </a:graphicData>
            </a:graphic>
          </p:graphicFrame>
        </mc:Choice>
        <mc:Fallback>
          <p:graphicFrame>
            <p:nvGraphicFramePr>
              <p:cNvPr id="8" name="Table 8">
                <a:extLst>
                  <a:ext uri="{FF2B5EF4-FFF2-40B4-BE49-F238E27FC236}">
                    <a16:creationId xmlns:a16="http://schemas.microsoft.com/office/drawing/2014/main" id="{8D4AD8B1-D80E-4436-A2BE-FB50920673DD}"/>
                  </a:ext>
                </a:extLst>
              </p:cNvPr>
              <p:cNvGraphicFramePr>
                <a:graphicFrameLocks noGrp="1"/>
              </p:cNvGraphicFramePr>
              <p:nvPr>
                <p:extLst>
                  <p:ext uri="{D42A27DB-BD31-4B8C-83A1-F6EECF244321}">
                    <p14:modId xmlns:p14="http://schemas.microsoft.com/office/powerpoint/2010/main" val="3549178587"/>
                  </p:ext>
                </p:extLst>
              </p:nvPr>
            </p:nvGraphicFramePr>
            <p:xfrm>
              <a:off x="1828800" y="3733800"/>
              <a:ext cx="5789612" cy="1483360"/>
            </p:xfrm>
            <a:graphic>
              <a:graphicData uri="http://schemas.openxmlformats.org/drawingml/2006/table">
                <a:tbl>
                  <a:tblPr firstRow="1" bandRow="1">
                    <a:tableStyleId>{073A0DAA-6AF3-43AB-8588-CEC1D06C72B9}</a:tableStyleId>
                  </a:tblPr>
                  <a:tblGrid>
                    <a:gridCol w="1751012">
                      <a:extLst>
                        <a:ext uri="{9D8B030D-6E8A-4147-A177-3AD203B41FA5}">
                          <a16:colId xmlns:a16="http://schemas.microsoft.com/office/drawing/2014/main" val="2135345697"/>
                        </a:ext>
                      </a:extLst>
                    </a:gridCol>
                    <a:gridCol w="2133600">
                      <a:extLst>
                        <a:ext uri="{9D8B030D-6E8A-4147-A177-3AD203B41FA5}">
                          <a16:colId xmlns:a16="http://schemas.microsoft.com/office/drawing/2014/main" val="934026304"/>
                        </a:ext>
                      </a:extLst>
                    </a:gridCol>
                    <a:gridCol w="1905000">
                      <a:extLst>
                        <a:ext uri="{9D8B030D-6E8A-4147-A177-3AD203B41FA5}">
                          <a16:colId xmlns:a16="http://schemas.microsoft.com/office/drawing/2014/main" val="33536519"/>
                        </a:ext>
                      </a:extLst>
                    </a:gridCol>
                  </a:tblGrid>
                  <a:tr h="370840">
                    <a:tc>
                      <a:txBody>
                        <a:bodyPr/>
                        <a:lstStyle/>
                        <a:p>
                          <a:r>
                            <a:rPr lang="en-US" dirty="0"/>
                            <a:t>Technology</a:t>
                          </a:r>
                          <a:endParaRPr lang="en-US" b="0" dirty="0"/>
                        </a:p>
                      </a:txBody>
                      <a:tcPr/>
                    </a:tc>
                    <a:tc>
                      <a:txBody>
                        <a:bodyPr/>
                        <a:lstStyle/>
                        <a:p>
                          <a:pPr algn="ctr"/>
                          <a:r>
                            <a:rPr lang="en-US" dirty="0"/>
                            <a:t>FEC scheme</a:t>
                          </a:r>
                          <a:endParaRPr lang="en-US" b="0" dirty="0">
                            <a:solidFill>
                              <a:schemeClr val="bg1"/>
                            </a:solidFill>
                          </a:endParaRPr>
                        </a:p>
                      </a:txBody>
                      <a:tcPr/>
                    </a:tc>
                    <a:tc>
                      <a:txBody>
                        <a:bodyPr/>
                        <a:lstStyle/>
                        <a:p>
                          <a:endParaRPr lang="en-US"/>
                        </a:p>
                      </a:txBody>
                      <a:tcPr>
                        <a:blipFill>
                          <a:blip r:embed="rId3"/>
                          <a:stretch>
                            <a:fillRect l="-204153" t="-8197" r="-1278" b="-324590"/>
                          </a:stretch>
                        </a:blipFill>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pPr algn="ctr"/>
                          <a:r>
                            <a:rPr lang="en-US" dirty="0"/>
                            <a:t>CL3 + RS</a:t>
                          </a:r>
                        </a:p>
                      </a:txBody>
                      <a:tcPr/>
                    </a:tc>
                    <a:tc>
                      <a:txBody>
                        <a:bodyPr/>
                        <a:lstStyle/>
                        <a:p>
                          <a:endParaRPr lang="en-US"/>
                        </a:p>
                      </a:txBody>
                      <a:tcPr>
                        <a:blipFill>
                          <a:blip r:embed="rId3"/>
                          <a:stretch>
                            <a:fillRect l="-204153" t="-108197" r="-1278" b="-224590"/>
                          </a:stretch>
                        </a:blipFill>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pPr algn="ctr"/>
                          <a:r>
                            <a:rPr lang="en-US" dirty="0"/>
                            <a:t>No FEC</a:t>
                          </a:r>
                        </a:p>
                      </a:txBody>
                      <a:tcPr/>
                    </a:tc>
                    <a:tc>
                      <a:txBody>
                        <a:bodyPr/>
                        <a:lstStyle/>
                        <a:p>
                          <a:endParaRPr lang="en-US"/>
                        </a:p>
                      </a:txBody>
                      <a:tcPr>
                        <a:blipFill>
                          <a:blip r:embed="rId3"/>
                          <a:stretch>
                            <a:fillRect l="-204153" t="-208197" r="-1278" b="-124590"/>
                          </a:stretch>
                        </a:blipFill>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endParaRPr lang="en-US"/>
                        </a:p>
                      </a:txBody>
                      <a:tcPr>
                        <a:blipFill>
                          <a:blip r:embed="rId3"/>
                          <a:stretch>
                            <a:fillRect l="-82571" t="-308197" r="-90571" b="-24590"/>
                          </a:stretch>
                        </a:blipFill>
                      </a:tcPr>
                    </a:tc>
                    <a:tc>
                      <a:txBody>
                        <a:bodyPr/>
                        <a:lstStyle/>
                        <a:p>
                          <a:endParaRPr lang="en-US"/>
                        </a:p>
                      </a:txBody>
                      <a:tcPr>
                        <a:blipFill>
                          <a:blip r:embed="rId3"/>
                          <a:stretch>
                            <a:fillRect l="-204153" t="-308197" r="-1278" b="-24590"/>
                          </a:stretch>
                        </a:blipFill>
                      </a:tcPr>
                    </a:tc>
                    <a:extLst>
                      <a:ext uri="{0D108BD9-81ED-4DB2-BD59-A6C34878D82A}">
                        <a16:rowId xmlns:a16="http://schemas.microsoft.com/office/drawing/2014/main" val="1286533886"/>
                      </a:ext>
                    </a:extLst>
                  </a:tr>
                </a:tbl>
              </a:graphicData>
            </a:graphic>
          </p:graphicFrame>
        </mc:Fallback>
      </mc:AlternateContent>
    </p:spTree>
    <p:extLst>
      <p:ext uri="{BB962C8B-B14F-4D97-AF65-F5344CB8AC3E}">
        <p14:creationId xmlns:p14="http://schemas.microsoft.com/office/powerpoint/2010/main" val="3493390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a:extLst>
                  <a:ext uri="{FF2B5EF4-FFF2-40B4-BE49-F238E27FC236}">
                    <a16:creationId xmlns:a16="http://schemas.microsoft.com/office/drawing/2014/main" id="{748B9AFF-0FB0-4DBE-A01D-CB33971A065D}"/>
                  </a:ext>
                </a:extLst>
              </p:cNvPr>
              <p:cNvSpPr>
                <a:spLocks noGrp="1"/>
              </p:cNvSpPr>
              <p:nvPr>
                <p:ph type="title"/>
              </p:nvPr>
            </p:nvSpPr>
            <p:spPr/>
            <p:txBody>
              <a:bodyPr/>
              <a:lstStyle/>
              <a:p>
                <a:r>
                  <a:rPr lang="en-US" dirty="0"/>
                  <a:t>Required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𝑏</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0</m:t>
                        </m:r>
                      </m:sub>
                    </m:sSub>
                  </m:oMath>
                </a14:m>
                <a:r>
                  <a:rPr lang="en-US" dirty="0"/>
                  <a:t>, FEC coded</a:t>
                </a:r>
              </a:p>
            </p:txBody>
          </p:sp>
        </mc:Choice>
        <mc:Fallback>
          <p:sp>
            <p:nvSpPr>
              <p:cNvPr id="2" name="Title 1">
                <a:extLst>
                  <a:ext uri="{FF2B5EF4-FFF2-40B4-BE49-F238E27FC236}">
                    <a16:creationId xmlns:a16="http://schemas.microsoft.com/office/drawing/2014/main" id="{748B9AFF-0FB0-4DBE-A01D-CB33971A065D}"/>
                  </a:ext>
                </a:extLst>
              </p:cNvPr>
              <p:cNvSpPr>
                <a:spLocks noGrp="1" noRot="1" noChangeAspect="1" noMove="1" noResize="1" noEditPoints="1" noAdjustHandles="1" noChangeArrowheads="1" noChangeShapeType="1" noTextEdit="1"/>
              </p:cNvSpPr>
              <p:nvPr>
                <p:ph type="title"/>
              </p:nvPr>
            </p:nvSpPr>
            <p:spPr>
              <a:blipFill>
                <a:blip r:embed="rId2"/>
                <a:stretch>
                  <a:fillRect b="-57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3D77D80C-4915-4BCF-B49A-1EF4EBDC9805}"/>
                  </a:ext>
                </a:extLst>
              </p:cNvPr>
              <p:cNvSpPr>
                <a:spLocks noGrp="1"/>
              </p:cNvSpPr>
              <p:nvPr>
                <p:ph idx="1"/>
              </p:nvPr>
            </p:nvSpPr>
            <p:spPr/>
            <p:txBody>
              <a:bodyPr/>
              <a:lstStyle/>
              <a:p>
                <a:pPr lvl="1"/>
                <a:r>
                  <a:rPr lang="en-US" dirty="0"/>
                  <a:t>This will give us the required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𝑏</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0</m:t>
                        </m:r>
                      </m:sub>
                    </m:sSub>
                  </m:oMath>
                </a14:m>
                <a:r>
                  <a:rPr lang="en-US" dirty="0"/>
                  <a:t> for the FEC coded case</a:t>
                </a:r>
              </a:p>
              <a:p>
                <a:pPr lvl="1"/>
                <a:endParaRPr lang="en-US" dirty="0"/>
              </a:p>
              <a:p>
                <a:pPr lvl="1"/>
                <a:endParaRPr lang="en-US" dirty="0"/>
              </a:p>
            </p:txBody>
          </p:sp>
        </mc:Choice>
        <mc:Fallback>
          <p:sp>
            <p:nvSpPr>
              <p:cNvPr id="3" name="Content Placeholder 2">
                <a:extLst>
                  <a:ext uri="{FF2B5EF4-FFF2-40B4-BE49-F238E27FC236}">
                    <a16:creationId xmlns:a16="http://schemas.microsoft.com/office/drawing/2014/main" id="{3D77D80C-4915-4BCF-B49A-1EF4EBDC9805}"/>
                  </a:ext>
                </a:extLst>
              </p:cNvPr>
              <p:cNvSpPr>
                <a:spLocks noGrp="1" noRot="1" noChangeAspect="1" noMove="1" noResize="1" noEditPoints="1" noAdjustHandles="1" noChangeArrowheads="1" noChangeShapeType="1" noTextEdit="1"/>
              </p:cNvSpPr>
              <p:nvPr>
                <p:ph idx="1"/>
              </p:nvPr>
            </p:nvSpPr>
            <p:spPr>
              <a:blipFill>
                <a:blip r:embed="rId3"/>
                <a:stretch>
                  <a:fillRect t="-1481" r="-392"/>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E4622FC4-005D-481A-8F1A-87B3FFAFED53}"/>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26698BB5-E15B-410A-9394-CE7A05809684}"/>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65FEF6C9-2F5E-41A1-ACBE-56F963279F3A}"/>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7</a:t>
            </a:fld>
            <a:endParaRPr lang="en-US" altLang="en-US"/>
          </a:p>
        </p:txBody>
      </p:sp>
      <mc:AlternateContent xmlns:mc="http://schemas.openxmlformats.org/markup-compatibility/2006">
        <mc:Choice xmlns:a14="http://schemas.microsoft.com/office/drawing/2010/main" Requires="a14">
          <p:graphicFrame>
            <p:nvGraphicFramePr>
              <p:cNvPr id="8" name="Table 8">
                <a:extLst>
                  <a:ext uri="{FF2B5EF4-FFF2-40B4-BE49-F238E27FC236}">
                    <a16:creationId xmlns:a16="http://schemas.microsoft.com/office/drawing/2014/main" id="{8D4AD8B1-D80E-4436-A2BE-FB50920673DD}"/>
                  </a:ext>
                </a:extLst>
              </p:cNvPr>
              <p:cNvGraphicFramePr>
                <a:graphicFrameLocks noGrp="1"/>
              </p:cNvGraphicFramePr>
              <p:nvPr>
                <p:extLst>
                  <p:ext uri="{D42A27DB-BD31-4B8C-83A1-F6EECF244321}">
                    <p14:modId xmlns:p14="http://schemas.microsoft.com/office/powerpoint/2010/main" val="2243695915"/>
                  </p:ext>
                </p:extLst>
              </p:nvPr>
            </p:nvGraphicFramePr>
            <p:xfrm>
              <a:off x="1220788" y="3505200"/>
              <a:ext cx="6704013" cy="1752600"/>
            </p:xfrm>
            <a:graphic>
              <a:graphicData uri="http://schemas.openxmlformats.org/drawingml/2006/table">
                <a:tbl>
                  <a:tblPr firstRow="1" bandRow="1">
                    <a:tableStyleId>{073A0DAA-6AF3-43AB-8588-CEC1D06C72B9}</a:tableStyleId>
                  </a:tblPr>
                  <a:tblGrid>
                    <a:gridCol w="1456206">
                      <a:extLst>
                        <a:ext uri="{9D8B030D-6E8A-4147-A177-3AD203B41FA5}">
                          <a16:colId xmlns:a16="http://schemas.microsoft.com/office/drawing/2014/main" val="2135345697"/>
                        </a:ext>
                      </a:extLst>
                    </a:gridCol>
                    <a:gridCol w="1682708">
                      <a:extLst>
                        <a:ext uri="{9D8B030D-6E8A-4147-A177-3AD203B41FA5}">
                          <a16:colId xmlns:a16="http://schemas.microsoft.com/office/drawing/2014/main" val="2286580847"/>
                        </a:ext>
                      </a:extLst>
                    </a:gridCol>
                    <a:gridCol w="1808850">
                      <a:extLst>
                        <a:ext uri="{9D8B030D-6E8A-4147-A177-3AD203B41FA5}">
                          <a16:colId xmlns:a16="http://schemas.microsoft.com/office/drawing/2014/main" val="934026304"/>
                        </a:ext>
                      </a:extLst>
                    </a:gridCol>
                    <a:gridCol w="1756249">
                      <a:extLst>
                        <a:ext uri="{9D8B030D-6E8A-4147-A177-3AD203B41FA5}">
                          <a16:colId xmlns:a16="http://schemas.microsoft.com/office/drawing/2014/main" val="33536519"/>
                        </a:ext>
                      </a:extLst>
                    </a:gridCol>
                  </a:tblGrid>
                  <a:tr h="370840">
                    <a:tc>
                      <a:txBody>
                        <a:bodyPr/>
                        <a:lstStyle/>
                        <a:p>
                          <a:pPr algn="ctr"/>
                          <a:r>
                            <a:rPr lang="en-US" dirty="0"/>
                            <a:t>Technology</a:t>
                          </a:r>
                          <a:endParaRPr lang="en-US" b="0" dirty="0"/>
                        </a:p>
                      </a:txBody>
                      <a:tcPr/>
                    </a:tc>
                    <a:tc>
                      <a:txBody>
                        <a:bodyPr/>
                        <a:lstStyle/>
                        <a:p>
                          <a:pPr algn="ctr"/>
                          <a:r>
                            <a:rPr lang="en-US" u="none" dirty="0"/>
                            <a:t>Uncoded  </a:t>
                          </a:r>
                          <a14:m>
                            <m:oMath xmlns:m="http://schemas.openxmlformats.org/officeDocument/2006/math">
                              <m:sSub>
                                <m:sSubPr>
                                  <m:ctrlPr>
                                    <a:rPr lang="en-US" i="1" u="none" dirty="0" smtClean="0">
                                      <a:latin typeface="Cambria Math" panose="02040503050406030204" pitchFamily="18" charset="0"/>
                                    </a:rPr>
                                  </m:ctrlPr>
                                </m:sSubPr>
                                <m:e>
                                  <m:r>
                                    <a:rPr lang="en-US" u="none" dirty="0" smtClean="0">
                                      <a:latin typeface="Cambria Math" panose="02040503050406030204" pitchFamily="18" charset="0"/>
                                    </a:rPr>
                                    <m:t>𝐸</m:t>
                                  </m:r>
                                </m:e>
                                <m:sub>
                                  <m:r>
                                    <a:rPr lang="en-US" u="none" dirty="0" smtClean="0">
                                      <a:latin typeface="Cambria Math" panose="02040503050406030204" pitchFamily="18" charset="0"/>
                                    </a:rPr>
                                    <m:t>𝑏</m:t>
                                  </m:r>
                                </m:sub>
                              </m:sSub>
                              <m:r>
                                <a:rPr lang="en-US" u="none" dirty="0" smtClean="0">
                                  <a:latin typeface="Cambria Math" panose="02040503050406030204" pitchFamily="18" charset="0"/>
                                </a:rPr>
                                <m:t>/</m:t>
                              </m:r>
                              <m:sSub>
                                <m:sSubPr>
                                  <m:ctrlPr>
                                    <a:rPr lang="en-US" i="1" u="none" dirty="0" smtClean="0">
                                      <a:latin typeface="Cambria Math" panose="02040503050406030204" pitchFamily="18" charset="0"/>
                                    </a:rPr>
                                  </m:ctrlPr>
                                </m:sSubPr>
                                <m:e>
                                  <m:r>
                                    <a:rPr lang="en-US" u="none" dirty="0" smtClean="0">
                                      <a:latin typeface="Cambria Math" panose="02040503050406030204" pitchFamily="18" charset="0"/>
                                    </a:rPr>
                                    <m:t>𝑁</m:t>
                                  </m:r>
                                </m:e>
                                <m:sub>
                                  <m:r>
                                    <a:rPr lang="en-US" u="none" dirty="0" smtClean="0">
                                      <a:latin typeface="Cambria Math" panose="02040503050406030204" pitchFamily="18" charset="0"/>
                                    </a:rPr>
                                    <m:t>0</m:t>
                                  </m:r>
                                </m:sub>
                              </m:sSub>
                              <m:r>
                                <a:rPr lang="en-US" u="none" dirty="0" smtClean="0">
                                  <a:latin typeface="Cambria Math" panose="02040503050406030204" pitchFamily="18" charset="0"/>
                                </a:rPr>
                                <m:t> [</m:t>
                              </m:r>
                              <m:r>
                                <m:rPr>
                                  <m:sty m:val="p"/>
                                </m:rPr>
                                <a:rPr lang="en-US" u="none" dirty="0" smtClean="0">
                                  <a:latin typeface="Cambria Math" panose="02040503050406030204" pitchFamily="18" charset="0"/>
                                </a:rPr>
                                <m:t>dB</m:t>
                              </m:r>
                              <m:r>
                                <a:rPr lang="en-US" u="none" dirty="0" smtClean="0">
                                  <a:latin typeface="Cambria Math" panose="02040503050406030204" pitchFamily="18" charset="0"/>
                                </a:rPr>
                                <m:t>]</m:t>
                              </m:r>
                            </m:oMath>
                          </a14:m>
                          <a:endParaRPr lang="en-US" b="0" i="0" u="none" dirty="0">
                            <a:solidFill>
                              <a:schemeClr val="bg1"/>
                            </a:solidFill>
                          </a:endParaRPr>
                        </a:p>
                      </a:txBody>
                      <a:tcPr/>
                    </a:tc>
                    <a:tc>
                      <a:txBody>
                        <a:bodyPr/>
                        <a:lstStyle/>
                        <a:p>
                          <a:pPr algn="ctr"/>
                          <a:r>
                            <a:rPr lang="en-US" u="none" dirty="0"/>
                            <a:t>Coding gain</a:t>
                          </a:r>
                          <a:r>
                            <a:rPr lang="en-US" dirty="0">
                              <a:latin typeface="Cambria Math" panose="02040503050406030204" pitchFamily="18" charset="0"/>
                            </a:rPr>
                            <a:t> </a:t>
                          </a:r>
                        </a:p>
                        <a:p>
                          <a:pPr algn="ctr"/>
                          <a14:m>
                            <m:oMathPara xmlns:m="http://schemas.openxmlformats.org/officeDocument/2006/math">
                              <m:oMathParaPr>
                                <m:jc m:val="centerGroup"/>
                              </m:oMathParaPr>
                              <m:oMath xmlns:m="http://schemas.openxmlformats.org/officeDocument/2006/math">
                                <m:r>
                                  <a:rPr lang="en-US" dirty="0" smtClean="0">
                                    <a:latin typeface="Cambria Math" panose="02040503050406030204" pitchFamily="18" charset="0"/>
                                  </a:rPr>
                                  <m:t>𝛾</m:t>
                                </m:r>
                                <m:r>
                                  <a:rPr lang="en-US" dirty="0" smtClean="0">
                                    <a:latin typeface="Cambria Math" panose="02040503050406030204" pitchFamily="18" charset="0"/>
                                  </a:rPr>
                                  <m:t> [</m:t>
                                </m:r>
                                <m:r>
                                  <m:rPr>
                                    <m:sty m:val="p"/>
                                  </m:rPr>
                                  <a:rPr lang="en-US" dirty="0" smtClean="0">
                                    <a:latin typeface="Cambria Math" panose="02040503050406030204" pitchFamily="18" charset="0"/>
                                  </a:rPr>
                                  <m:t>dB</m:t>
                                </m:r>
                                <m:r>
                                  <a:rPr lang="en-US" dirty="0" smtClean="0">
                                    <a:latin typeface="Cambria Math" panose="02040503050406030204" pitchFamily="18" charset="0"/>
                                  </a:rPr>
                                  <m:t>]</m:t>
                                </m:r>
                              </m:oMath>
                            </m:oMathPara>
                          </a14:m>
                          <a:endParaRPr lang="en-US" b="0" dirty="0">
                            <a:solidFill>
                              <a:schemeClr val="bg1"/>
                            </a:solidFill>
                          </a:endParaRPr>
                        </a:p>
                      </a:txBody>
                      <a:tcPr/>
                    </a:tc>
                    <a:tc>
                      <a:txBody>
                        <a:bodyPr/>
                        <a:lstStyle/>
                        <a:p>
                          <a:pPr algn="ctr"/>
                          <a:r>
                            <a:rPr lang="en-US" u="none" dirty="0"/>
                            <a:t>FEC Coded   </a:t>
                          </a:r>
                          <a14:m>
                            <m:oMath xmlns:m="http://schemas.openxmlformats.org/officeDocument/2006/math">
                              <m:sSub>
                                <m:sSubPr>
                                  <m:ctrlPr>
                                    <a:rPr lang="en-US" u="none" dirty="0" smtClean="0"/>
                                  </m:ctrlPr>
                                </m:sSubPr>
                                <m:e>
                                  <m:r>
                                    <a:rPr lang="en-US" u="none" dirty="0" smtClean="0"/>
                                    <m:t>𝐸</m:t>
                                  </m:r>
                                </m:e>
                                <m:sub>
                                  <m:r>
                                    <a:rPr lang="en-US" u="none" dirty="0" smtClean="0"/>
                                    <m:t>𝑏</m:t>
                                  </m:r>
                                </m:sub>
                              </m:sSub>
                              <m:r>
                                <a:rPr lang="en-US" u="none" dirty="0" smtClean="0"/>
                                <m:t>/</m:t>
                              </m:r>
                              <m:sSub>
                                <m:sSubPr>
                                  <m:ctrlPr>
                                    <a:rPr lang="en-US" u="none" dirty="0" smtClean="0"/>
                                  </m:ctrlPr>
                                </m:sSubPr>
                                <m:e>
                                  <m:r>
                                    <a:rPr lang="en-US" u="none" dirty="0" smtClean="0"/>
                                    <m:t>𝑁</m:t>
                                  </m:r>
                                </m:e>
                                <m:sub>
                                  <m:r>
                                    <a:rPr lang="en-US" u="none" dirty="0" smtClean="0"/>
                                    <m:t>0</m:t>
                                  </m:r>
                                </m:sub>
                              </m:sSub>
                              <m:r>
                                <a:rPr lang="en-US" u="none" dirty="0" smtClean="0"/>
                                <m:t> [</m:t>
                              </m:r>
                              <m:r>
                                <m:rPr>
                                  <m:sty m:val="p"/>
                                </m:rPr>
                                <a:rPr lang="en-US" u="none" dirty="0" smtClean="0"/>
                                <m:t>dB</m:t>
                              </m:r>
                              <m:r>
                                <a:rPr lang="en-US" u="none" dirty="0" smtClean="0"/>
                                <m:t>]</m:t>
                              </m:r>
                            </m:oMath>
                          </a14:m>
                          <a:endParaRPr lang="en-US" b="0" i="0" u="none" dirty="0">
                            <a:solidFill>
                              <a:schemeClr val="bg1"/>
                            </a:solidFill>
                          </a:endParaRPr>
                        </a:p>
                      </a:txBody>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8.7</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a:latin typeface="Cambria Math" panose="02040503050406030204" pitchFamily="18" charset="0"/>
                                  </a:rPr>
                                  <m:t>5.6</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3.1</m:t>
                                </m:r>
                              </m:oMath>
                            </m:oMathPara>
                          </a14:m>
                          <a:endParaRPr lang="en-US" dirty="0"/>
                        </a:p>
                      </a:txBody>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a:latin typeface="Cambria Math" panose="02040503050406030204" pitchFamily="18" charset="0"/>
                                  </a:rPr>
                                  <m:t>8.7</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a:latin typeface="Cambria Math" panose="02040503050406030204" pitchFamily="18" charset="0"/>
                                  </a:rPr>
                                  <m:t>0</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8.7</m:t>
                                </m:r>
                              </m:oMath>
                            </m:oMathPara>
                          </a14:m>
                          <a:endParaRPr lang="en-US" dirty="0"/>
                        </a:p>
                      </a:txBody>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8.7</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a:latin typeface="Cambria Math" panose="02040503050406030204" pitchFamily="18" charset="0"/>
                                  </a:rPr>
                                  <m:t>2</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6.7</m:t>
                                </m:r>
                              </m:oMath>
                            </m:oMathPara>
                          </a14:m>
                          <a:endParaRPr lang="en-US" dirty="0"/>
                        </a:p>
                      </a:txBody>
                      <a:tcPr/>
                    </a:tc>
                    <a:extLst>
                      <a:ext uri="{0D108BD9-81ED-4DB2-BD59-A6C34878D82A}">
                        <a16:rowId xmlns:a16="http://schemas.microsoft.com/office/drawing/2014/main" val="1286533886"/>
                      </a:ext>
                    </a:extLst>
                  </a:tr>
                </a:tbl>
              </a:graphicData>
            </a:graphic>
          </p:graphicFrame>
        </mc:Choice>
        <mc:Fallback>
          <p:graphicFrame>
            <p:nvGraphicFramePr>
              <p:cNvPr id="8" name="Table 8">
                <a:extLst>
                  <a:ext uri="{FF2B5EF4-FFF2-40B4-BE49-F238E27FC236}">
                    <a16:creationId xmlns:a16="http://schemas.microsoft.com/office/drawing/2014/main" id="{8D4AD8B1-D80E-4436-A2BE-FB50920673DD}"/>
                  </a:ext>
                </a:extLst>
              </p:cNvPr>
              <p:cNvGraphicFramePr>
                <a:graphicFrameLocks noGrp="1"/>
              </p:cNvGraphicFramePr>
              <p:nvPr>
                <p:extLst>
                  <p:ext uri="{D42A27DB-BD31-4B8C-83A1-F6EECF244321}">
                    <p14:modId xmlns:p14="http://schemas.microsoft.com/office/powerpoint/2010/main" val="2243695915"/>
                  </p:ext>
                </p:extLst>
              </p:nvPr>
            </p:nvGraphicFramePr>
            <p:xfrm>
              <a:off x="1220788" y="3505200"/>
              <a:ext cx="6704013" cy="1752600"/>
            </p:xfrm>
            <a:graphic>
              <a:graphicData uri="http://schemas.openxmlformats.org/drawingml/2006/table">
                <a:tbl>
                  <a:tblPr firstRow="1" bandRow="1">
                    <a:tableStyleId>{073A0DAA-6AF3-43AB-8588-CEC1D06C72B9}</a:tableStyleId>
                  </a:tblPr>
                  <a:tblGrid>
                    <a:gridCol w="1456206">
                      <a:extLst>
                        <a:ext uri="{9D8B030D-6E8A-4147-A177-3AD203B41FA5}">
                          <a16:colId xmlns:a16="http://schemas.microsoft.com/office/drawing/2014/main" val="2135345697"/>
                        </a:ext>
                      </a:extLst>
                    </a:gridCol>
                    <a:gridCol w="1682708">
                      <a:extLst>
                        <a:ext uri="{9D8B030D-6E8A-4147-A177-3AD203B41FA5}">
                          <a16:colId xmlns:a16="http://schemas.microsoft.com/office/drawing/2014/main" val="2286580847"/>
                        </a:ext>
                      </a:extLst>
                    </a:gridCol>
                    <a:gridCol w="1808850">
                      <a:extLst>
                        <a:ext uri="{9D8B030D-6E8A-4147-A177-3AD203B41FA5}">
                          <a16:colId xmlns:a16="http://schemas.microsoft.com/office/drawing/2014/main" val="934026304"/>
                        </a:ext>
                      </a:extLst>
                    </a:gridCol>
                    <a:gridCol w="1756249">
                      <a:extLst>
                        <a:ext uri="{9D8B030D-6E8A-4147-A177-3AD203B41FA5}">
                          <a16:colId xmlns:a16="http://schemas.microsoft.com/office/drawing/2014/main" val="33536519"/>
                        </a:ext>
                      </a:extLst>
                    </a:gridCol>
                  </a:tblGrid>
                  <a:tr h="640080">
                    <a:tc>
                      <a:txBody>
                        <a:bodyPr/>
                        <a:lstStyle/>
                        <a:p>
                          <a:pPr algn="ctr"/>
                          <a:r>
                            <a:rPr lang="en-US" dirty="0"/>
                            <a:t>Technology</a:t>
                          </a:r>
                          <a:endParaRPr lang="en-US" b="0" dirty="0"/>
                        </a:p>
                      </a:txBody>
                      <a:tcPr/>
                    </a:tc>
                    <a:tc>
                      <a:txBody>
                        <a:bodyPr/>
                        <a:lstStyle/>
                        <a:p>
                          <a:endParaRPr lang="en-US"/>
                        </a:p>
                      </a:txBody>
                      <a:tcPr>
                        <a:blipFill>
                          <a:blip r:embed="rId4"/>
                          <a:stretch>
                            <a:fillRect l="-86643" t="-4762" r="-212635" b="-188571"/>
                          </a:stretch>
                        </a:blipFill>
                      </a:tcPr>
                    </a:tc>
                    <a:tc>
                      <a:txBody>
                        <a:bodyPr/>
                        <a:lstStyle/>
                        <a:p>
                          <a:endParaRPr lang="en-US"/>
                        </a:p>
                      </a:txBody>
                      <a:tcPr>
                        <a:blipFill>
                          <a:blip r:embed="rId4"/>
                          <a:stretch>
                            <a:fillRect l="-174074" t="-4762" r="-98316" b="-188571"/>
                          </a:stretch>
                        </a:blipFill>
                      </a:tcPr>
                    </a:tc>
                    <a:tc>
                      <a:txBody>
                        <a:bodyPr/>
                        <a:lstStyle/>
                        <a:p>
                          <a:endParaRPr lang="en-US"/>
                        </a:p>
                      </a:txBody>
                      <a:tcPr>
                        <a:blipFill>
                          <a:blip r:embed="rId4"/>
                          <a:stretch>
                            <a:fillRect l="-282639" t="-4762" r="-1389" b="-188571"/>
                          </a:stretch>
                        </a:blipFill>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endParaRPr lang="en-US"/>
                        </a:p>
                      </a:txBody>
                      <a:tcPr>
                        <a:blipFill>
                          <a:blip r:embed="rId4"/>
                          <a:stretch>
                            <a:fillRect l="-86643" t="-180328" r="-212635" b="-224590"/>
                          </a:stretch>
                        </a:blipFill>
                      </a:tcPr>
                    </a:tc>
                    <a:tc>
                      <a:txBody>
                        <a:bodyPr/>
                        <a:lstStyle/>
                        <a:p>
                          <a:endParaRPr lang="en-US"/>
                        </a:p>
                      </a:txBody>
                      <a:tcPr>
                        <a:blipFill>
                          <a:blip r:embed="rId4"/>
                          <a:stretch>
                            <a:fillRect l="-174074" t="-180328" r="-98316" b="-224590"/>
                          </a:stretch>
                        </a:blipFill>
                      </a:tcPr>
                    </a:tc>
                    <a:tc>
                      <a:txBody>
                        <a:bodyPr/>
                        <a:lstStyle/>
                        <a:p>
                          <a:endParaRPr lang="en-US"/>
                        </a:p>
                      </a:txBody>
                      <a:tcPr>
                        <a:blipFill>
                          <a:blip r:embed="rId4"/>
                          <a:stretch>
                            <a:fillRect l="-282639" t="-180328" r="-1389" b="-224590"/>
                          </a:stretch>
                        </a:blipFill>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endParaRPr lang="en-US"/>
                        </a:p>
                      </a:txBody>
                      <a:tcPr>
                        <a:blipFill>
                          <a:blip r:embed="rId4"/>
                          <a:stretch>
                            <a:fillRect l="-86643" t="-280328" r="-212635" b="-124590"/>
                          </a:stretch>
                        </a:blipFill>
                      </a:tcPr>
                    </a:tc>
                    <a:tc>
                      <a:txBody>
                        <a:bodyPr/>
                        <a:lstStyle/>
                        <a:p>
                          <a:endParaRPr lang="en-US"/>
                        </a:p>
                      </a:txBody>
                      <a:tcPr>
                        <a:blipFill>
                          <a:blip r:embed="rId4"/>
                          <a:stretch>
                            <a:fillRect l="-174074" t="-280328" r="-98316" b="-124590"/>
                          </a:stretch>
                        </a:blipFill>
                      </a:tcPr>
                    </a:tc>
                    <a:tc>
                      <a:txBody>
                        <a:bodyPr/>
                        <a:lstStyle/>
                        <a:p>
                          <a:endParaRPr lang="en-US"/>
                        </a:p>
                      </a:txBody>
                      <a:tcPr>
                        <a:blipFill>
                          <a:blip r:embed="rId4"/>
                          <a:stretch>
                            <a:fillRect l="-282639" t="-280328" r="-1389" b="-124590"/>
                          </a:stretch>
                        </a:blipFill>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endParaRPr lang="en-US"/>
                        </a:p>
                      </a:txBody>
                      <a:tcPr>
                        <a:blipFill>
                          <a:blip r:embed="rId4"/>
                          <a:stretch>
                            <a:fillRect l="-86643" t="-380328" r="-212635" b="-24590"/>
                          </a:stretch>
                        </a:blipFill>
                      </a:tcPr>
                    </a:tc>
                    <a:tc>
                      <a:txBody>
                        <a:bodyPr/>
                        <a:lstStyle/>
                        <a:p>
                          <a:endParaRPr lang="en-US"/>
                        </a:p>
                      </a:txBody>
                      <a:tcPr>
                        <a:blipFill>
                          <a:blip r:embed="rId4"/>
                          <a:stretch>
                            <a:fillRect l="-174074" t="-380328" r="-98316" b="-24590"/>
                          </a:stretch>
                        </a:blipFill>
                      </a:tcPr>
                    </a:tc>
                    <a:tc>
                      <a:txBody>
                        <a:bodyPr/>
                        <a:lstStyle/>
                        <a:p>
                          <a:endParaRPr lang="en-US"/>
                        </a:p>
                      </a:txBody>
                      <a:tcPr>
                        <a:blipFill>
                          <a:blip r:embed="rId4"/>
                          <a:stretch>
                            <a:fillRect l="-282639" t="-380328" r="-1389" b="-24590"/>
                          </a:stretch>
                        </a:blipFill>
                      </a:tcPr>
                    </a:tc>
                    <a:extLst>
                      <a:ext uri="{0D108BD9-81ED-4DB2-BD59-A6C34878D82A}">
                        <a16:rowId xmlns:a16="http://schemas.microsoft.com/office/drawing/2014/main" val="1286533886"/>
                      </a:ext>
                    </a:extLst>
                  </a:tr>
                </a:tbl>
              </a:graphicData>
            </a:graphic>
          </p:graphicFrame>
        </mc:Fallback>
      </mc:AlternateContent>
    </p:spTree>
    <p:extLst>
      <p:ext uri="{BB962C8B-B14F-4D97-AF65-F5344CB8AC3E}">
        <p14:creationId xmlns:p14="http://schemas.microsoft.com/office/powerpoint/2010/main" val="2621229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9B1AC-BE66-4EA3-BD8B-2C3B33BA6476}"/>
              </a:ext>
            </a:extLst>
          </p:cNvPr>
          <p:cNvSpPr>
            <a:spLocks noGrp="1"/>
          </p:cNvSpPr>
          <p:nvPr>
            <p:ph type="title"/>
          </p:nvPr>
        </p:nvSpPr>
        <p:spPr/>
        <p:txBody>
          <a:bodyPr/>
          <a:lstStyle/>
          <a:p>
            <a:r>
              <a:rPr lang="en-US" dirty="0"/>
              <a:t>How ‘good’ are those three schemes?</a:t>
            </a:r>
          </a:p>
        </p:txBody>
      </p:sp>
      <p:sp>
        <p:nvSpPr>
          <p:cNvPr id="4" name="Date Placeholder 3">
            <a:extLst>
              <a:ext uri="{FF2B5EF4-FFF2-40B4-BE49-F238E27FC236}">
                <a16:creationId xmlns:a16="http://schemas.microsoft.com/office/drawing/2014/main" id="{DCBC77DD-8C60-40E2-804E-08A37FEA5345}"/>
              </a:ext>
            </a:extLst>
          </p:cNvPr>
          <p:cNvSpPr>
            <a:spLocks noGrp="1"/>
          </p:cNvSpPr>
          <p:nvPr>
            <p:ph type="dt" sz="half" idx="10"/>
          </p:nvPr>
        </p:nvSpPr>
        <p:spPr/>
        <p:txBody>
          <a:bodyPr/>
          <a:lstStyle/>
          <a:p>
            <a:r>
              <a:rPr lang="en-US" altLang="en-US"/>
              <a:t>May 2021</a:t>
            </a:r>
          </a:p>
        </p:txBody>
      </p:sp>
      <p:sp>
        <p:nvSpPr>
          <p:cNvPr id="5" name="Footer Placeholder 4">
            <a:extLst>
              <a:ext uri="{FF2B5EF4-FFF2-40B4-BE49-F238E27FC236}">
                <a16:creationId xmlns:a16="http://schemas.microsoft.com/office/drawing/2014/main" id="{E01857B2-B9EA-4DB5-B6D5-A80D10B6B671}"/>
              </a:ext>
            </a:extLst>
          </p:cNvPr>
          <p:cNvSpPr>
            <a:spLocks noGrp="1"/>
          </p:cNvSpPr>
          <p:nvPr>
            <p:ph type="ftr" sz="quarter" idx="11"/>
          </p:nvPr>
        </p:nvSpPr>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6211691C-C679-4F6E-96CE-AA0AAB585F33}"/>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8</a:t>
            </a:fld>
            <a:endParaRPr lang="en-US" altLang="en-US"/>
          </a:p>
        </p:txBody>
      </p:sp>
      <p:grpSp>
        <p:nvGrpSpPr>
          <p:cNvPr id="30" name="Group 29">
            <a:extLst>
              <a:ext uri="{FF2B5EF4-FFF2-40B4-BE49-F238E27FC236}">
                <a16:creationId xmlns:a16="http://schemas.microsoft.com/office/drawing/2014/main" id="{D7323384-38E3-45A3-970C-058150157B05}"/>
              </a:ext>
            </a:extLst>
          </p:cNvPr>
          <p:cNvGrpSpPr/>
          <p:nvPr/>
        </p:nvGrpSpPr>
        <p:grpSpPr>
          <a:xfrm>
            <a:off x="1143000" y="1662501"/>
            <a:ext cx="6867053" cy="4438892"/>
            <a:chOff x="1524000" y="1844675"/>
            <a:chExt cx="6867053" cy="4438892"/>
          </a:xfrm>
        </p:grpSpPr>
        <p:pic>
          <p:nvPicPr>
            <p:cNvPr id="10" name="Picture 9">
              <a:extLst>
                <a:ext uri="{FF2B5EF4-FFF2-40B4-BE49-F238E27FC236}">
                  <a16:creationId xmlns:a16="http://schemas.microsoft.com/office/drawing/2014/main" id="{BFD69C87-8D77-40A8-9639-C6B71FF74C9B}"/>
                </a:ext>
              </a:extLst>
            </p:cNvPr>
            <p:cNvPicPr>
              <a:picLocks noChangeAspect="1"/>
            </p:cNvPicPr>
            <p:nvPr/>
          </p:nvPicPr>
          <p:blipFill>
            <a:blip r:embed="rId2"/>
            <a:stretch>
              <a:fillRect/>
            </a:stretch>
          </p:blipFill>
          <p:spPr>
            <a:xfrm>
              <a:off x="1524000" y="1844675"/>
              <a:ext cx="5334000" cy="4000500"/>
            </a:xfrm>
            <a:prstGeom prst="rect">
              <a:avLst/>
            </a:prstGeom>
          </p:spPr>
        </p:pic>
        <p:sp>
          <p:nvSpPr>
            <p:cNvPr id="11" name="Oval 10">
              <a:extLst>
                <a:ext uri="{FF2B5EF4-FFF2-40B4-BE49-F238E27FC236}">
                  <a16:creationId xmlns:a16="http://schemas.microsoft.com/office/drawing/2014/main" id="{98F2F0A1-D615-4241-8151-EBE97D842057}"/>
                </a:ext>
              </a:extLst>
            </p:cNvPr>
            <p:cNvSpPr/>
            <p:nvPr/>
          </p:nvSpPr>
          <p:spPr bwMode="auto">
            <a:xfrm>
              <a:off x="5219700" y="3611176"/>
              <a:ext cx="76200" cy="76200"/>
            </a:xfrm>
            <a:prstGeom prst="ellips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2" name="Oval 11">
              <a:extLst>
                <a:ext uri="{FF2B5EF4-FFF2-40B4-BE49-F238E27FC236}">
                  <a16:creationId xmlns:a16="http://schemas.microsoft.com/office/drawing/2014/main" id="{0E950741-781E-4DAE-8410-0CEB9482113B}"/>
                </a:ext>
              </a:extLst>
            </p:cNvPr>
            <p:cNvSpPr/>
            <p:nvPr/>
          </p:nvSpPr>
          <p:spPr bwMode="auto">
            <a:xfrm>
              <a:off x="3924300" y="5058976"/>
              <a:ext cx="76200" cy="76200"/>
            </a:xfrm>
            <a:prstGeom prst="ellips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3" name="Oval 12">
              <a:extLst>
                <a:ext uri="{FF2B5EF4-FFF2-40B4-BE49-F238E27FC236}">
                  <a16:creationId xmlns:a16="http://schemas.microsoft.com/office/drawing/2014/main" id="{161EF700-2332-4EEC-BFC1-755A47921920}"/>
                </a:ext>
              </a:extLst>
            </p:cNvPr>
            <p:cNvSpPr/>
            <p:nvPr/>
          </p:nvSpPr>
          <p:spPr bwMode="auto">
            <a:xfrm>
              <a:off x="3924300" y="4447361"/>
              <a:ext cx="76200" cy="76200"/>
            </a:xfrm>
            <a:prstGeom prst="ellips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mc:AlternateContent xmlns:mc="http://schemas.openxmlformats.org/markup-compatibility/2006">
          <mc:Choice xmlns:a14="http://schemas.microsoft.com/office/drawing/2010/main" Requires="a14">
            <p:sp>
              <p:nvSpPr>
                <p:cNvPr id="14" name="TextBox 13">
                  <a:extLst>
                    <a:ext uri="{FF2B5EF4-FFF2-40B4-BE49-F238E27FC236}">
                      <a16:creationId xmlns:a16="http://schemas.microsoft.com/office/drawing/2014/main" id="{662D7C35-0178-42E6-8283-CE090ADB94B0}"/>
                    </a:ext>
                  </a:extLst>
                </p:cNvPr>
                <p:cNvSpPr txBox="1"/>
                <p:nvPr/>
              </p:nvSpPr>
              <p:spPr>
                <a:xfrm>
                  <a:off x="4000500" y="4958576"/>
                  <a:ext cx="3114186" cy="276999"/>
                </a:xfrm>
                <a:prstGeom prst="rect">
                  <a:avLst/>
                </a:prstGeom>
                <a:noFill/>
              </p:spPr>
              <p:txBody>
                <a:bodyPr wrap="none" rtlCol="0">
                  <a:spAutoFit/>
                </a:bodyPr>
                <a:lstStyle/>
                <a:p>
                  <a:r>
                    <a:rPr lang="en-US" dirty="0"/>
                    <a:t>IR-UWB, </a:t>
                  </a:r>
                  <a14:m>
                    <m:oMath xmlns:m="http://schemas.openxmlformats.org/officeDocument/2006/math">
                      <m:r>
                        <a:rPr lang="en-US" i="1" dirty="0">
                          <a:latin typeface="Cambria Math" panose="02040503050406030204" pitchFamily="18" charset="0"/>
                        </a:rPr>
                        <m:t>(</m:t>
                      </m:r>
                      <m:sSub>
                        <m:sSubPr>
                          <m:ctrlPr>
                            <a:rPr lang="en-US" i="1" dirty="0" err="1">
                              <a:latin typeface="Cambria Math" panose="02040503050406030204" pitchFamily="18" charset="0"/>
                            </a:rPr>
                          </m:ctrlPr>
                        </m:sSubPr>
                        <m:e>
                          <m:r>
                            <a:rPr lang="en-US" i="1" dirty="0" err="1">
                              <a:latin typeface="Cambria Math" panose="02040503050406030204" pitchFamily="18" charset="0"/>
                            </a:rPr>
                            <m:t>𝑅</m:t>
                          </m:r>
                        </m:e>
                        <m:sub>
                          <m:r>
                            <a:rPr lang="en-US" i="1" dirty="0" err="1">
                              <a:latin typeface="Cambria Math" panose="02040503050406030204" pitchFamily="18" charset="0"/>
                            </a:rPr>
                            <m:t>𝑏</m:t>
                          </m:r>
                        </m:sub>
                      </m:sSub>
                      <m:r>
                        <a:rPr lang="en-US" i="1" dirty="0">
                          <a:latin typeface="Cambria Math" panose="02040503050406030204" pitchFamily="18" charset="0"/>
                        </a:rPr>
                        <m:t>=</m:t>
                      </m:r>
                      <m:r>
                        <a:rPr lang="en-US" b="0" i="1" dirty="0" smtClean="0">
                          <a:latin typeface="Cambria Math" panose="02040503050406030204" pitchFamily="18" charset="0"/>
                        </a:rPr>
                        <m:t>0.85</m:t>
                      </m:r>
                      <m:r>
                        <a:rPr lang="en-US" i="1" dirty="0">
                          <a:latin typeface="Cambria Math" panose="02040503050406030204" pitchFamily="18" charset="0"/>
                        </a:rPr>
                        <m:t> </m:t>
                      </m:r>
                      <m:r>
                        <m:rPr>
                          <m:sty m:val="p"/>
                        </m:rPr>
                        <a:rPr lang="en-US" dirty="0">
                          <a:latin typeface="Cambria Math" panose="02040503050406030204" pitchFamily="18" charset="0"/>
                        </a:rPr>
                        <m:t>Mbps</m:t>
                      </m:r>
                      <m:r>
                        <a:rPr lang="en-US" i="1" dirty="0">
                          <a:latin typeface="Cambria Math" panose="02040503050406030204" pitchFamily="18" charset="0"/>
                        </a:rPr>
                        <m:t>, </m:t>
                      </m:r>
                      <m:r>
                        <a:rPr lang="en-US" b="0" i="1" dirty="0" smtClean="0">
                          <a:latin typeface="Cambria Math" panose="02040503050406030204" pitchFamily="18" charset="0"/>
                        </a:rPr>
                        <m:t> </m:t>
                      </m:r>
                      <m:r>
                        <a:rPr lang="en-US" i="1" dirty="0">
                          <a:latin typeface="Cambria Math" panose="02040503050406030204" pitchFamily="18" charset="0"/>
                        </a:rPr>
                        <m:t>𝐵</m:t>
                      </m:r>
                      <m:r>
                        <a:rPr lang="en-US" i="1" dirty="0">
                          <a:latin typeface="Cambria Math" panose="02040503050406030204" pitchFamily="18" charset="0"/>
                        </a:rPr>
                        <m:t> =500 </m:t>
                      </m:r>
                      <m:r>
                        <m:rPr>
                          <m:sty m:val="p"/>
                        </m:rPr>
                        <a:rPr lang="en-US" dirty="0">
                          <a:latin typeface="Cambria Math" panose="02040503050406030204" pitchFamily="18" charset="0"/>
                        </a:rPr>
                        <m:t>MHz</m:t>
                      </m:r>
                      <m:r>
                        <a:rPr lang="en-US" i="1" dirty="0">
                          <a:latin typeface="Cambria Math" panose="02040503050406030204" pitchFamily="18" charset="0"/>
                        </a:rPr>
                        <m:t> )</m:t>
                      </m:r>
                    </m:oMath>
                  </a14:m>
                  <a:endParaRPr lang="en-US" dirty="0"/>
                </a:p>
              </p:txBody>
            </p:sp>
          </mc:Choice>
          <mc:Fallback>
            <p:sp>
              <p:nvSpPr>
                <p:cNvPr id="14" name="TextBox 13">
                  <a:extLst>
                    <a:ext uri="{FF2B5EF4-FFF2-40B4-BE49-F238E27FC236}">
                      <a16:creationId xmlns:a16="http://schemas.microsoft.com/office/drawing/2014/main" id="{662D7C35-0178-42E6-8283-CE090ADB94B0}"/>
                    </a:ext>
                  </a:extLst>
                </p:cNvPr>
                <p:cNvSpPr txBox="1">
                  <a:spLocks noRot="1" noChangeAspect="1" noMove="1" noResize="1" noEditPoints="1" noAdjustHandles="1" noChangeArrowheads="1" noChangeShapeType="1" noTextEdit="1"/>
                </p:cNvSpPr>
                <p:nvPr/>
              </p:nvSpPr>
              <p:spPr>
                <a:xfrm>
                  <a:off x="4000500" y="4958576"/>
                  <a:ext cx="3114186" cy="276999"/>
                </a:xfrm>
                <a:prstGeom prst="rect">
                  <a:avLst/>
                </a:prstGeom>
                <a:blipFill>
                  <a:blip r:embed="rId3"/>
                  <a:stretch>
                    <a:fillRect l="-196" t="-2222" b="-17778"/>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5" name="TextBox 14">
                  <a:extLst>
                    <a:ext uri="{FF2B5EF4-FFF2-40B4-BE49-F238E27FC236}">
                      <a16:creationId xmlns:a16="http://schemas.microsoft.com/office/drawing/2014/main" id="{374E5504-182E-4D9C-87A7-BF224B6A9BAB}"/>
                    </a:ext>
                  </a:extLst>
                </p:cNvPr>
                <p:cNvSpPr txBox="1"/>
                <p:nvPr/>
              </p:nvSpPr>
              <p:spPr>
                <a:xfrm>
                  <a:off x="4000500" y="4348976"/>
                  <a:ext cx="2990755" cy="276999"/>
                </a:xfrm>
                <a:prstGeom prst="rect">
                  <a:avLst/>
                </a:prstGeom>
                <a:noFill/>
              </p:spPr>
              <p:txBody>
                <a:bodyPr wrap="none" rtlCol="0">
                  <a:spAutoFit/>
                </a:bodyPr>
                <a:lstStyle/>
                <a:p>
                  <a:r>
                    <a:rPr lang="en-US" dirty="0"/>
                    <a:t>IR-UWB </a:t>
                  </a:r>
                  <a14:m>
                    <m:oMath xmlns:m="http://schemas.openxmlformats.org/officeDocument/2006/math">
                      <m:r>
                        <a:rPr lang="en-US" i="1" dirty="0">
                          <a:latin typeface="Cambria Math" panose="02040503050406030204" pitchFamily="18" charset="0"/>
                        </a:rPr>
                        <m:t>(</m:t>
                      </m:r>
                      <m:sSub>
                        <m:sSubPr>
                          <m:ctrlPr>
                            <a:rPr lang="en-US" i="1" dirty="0" err="1">
                              <a:latin typeface="Cambria Math" panose="02040503050406030204" pitchFamily="18" charset="0"/>
                            </a:rPr>
                          </m:ctrlPr>
                        </m:sSubPr>
                        <m:e>
                          <m:r>
                            <a:rPr lang="en-US" i="1" dirty="0" err="1">
                              <a:latin typeface="Cambria Math" panose="02040503050406030204" pitchFamily="18" charset="0"/>
                            </a:rPr>
                            <m:t>𝑅</m:t>
                          </m:r>
                        </m:e>
                        <m:sub>
                          <m:r>
                            <a:rPr lang="en-US" i="1" dirty="0" err="1">
                              <a:latin typeface="Cambria Math" panose="02040503050406030204" pitchFamily="18" charset="0"/>
                            </a:rPr>
                            <m:t>𝑏</m:t>
                          </m:r>
                        </m:sub>
                      </m:sSub>
                      <m:r>
                        <a:rPr lang="en-US" i="1" dirty="0">
                          <a:latin typeface="Cambria Math" panose="02040503050406030204" pitchFamily="18" charset="0"/>
                        </a:rPr>
                        <m:t>=</m:t>
                      </m:r>
                      <m:r>
                        <a:rPr lang="en-US" b="0" i="1" dirty="0" smtClean="0">
                          <a:latin typeface="Cambria Math" panose="02040503050406030204" pitchFamily="18" charset="0"/>
                        </a:rPr>
                        <m:t>6.8</m:t>
                      </m:r>
                      <m:r>
                        <a:rPr lang="en-US" i="1" dirty="0">
                          <a:latin typeface="Cambria Math" panose="02040503050406030204" pitchFamily="18" charset="0"/>
                        </a:rPr>
                        <m:t> </m:t>
                      </m:r>
                      <m:r>
                        <m:rPr>
                          <m:sty m:val="p"/>
                        </m:rPr>
                        <a:rPr lang="en-US" dirty="0">
                          <a:latin typeface="Cambria Math" panose="02040503050406030204" pitchFamily="18" charset="0"/>
                        </a:rPr>
                        <m:t>Mbps</m:t>
                      </m:r>
                      <m:r>
                        <a:rPr lang="en-US" i="1" dirty="0">
                          <a:latin typeface="Cambria Math" panose="02040503050406030204" pitchFamily="18" charset="0"/>
                        </a:rPr>
                        <m:t>, </m:t>
                      </m:r>
                      <m:r>
                        <a:rPr lang="en-US" b="0" i="1" dirty="0" smtClean="0">
                          <a:latin typeface="Cambria Math" panose="02040503050406030204" pitchFamily="18" charset="0"/>
                        </a:rPr>
                        <m:t> </m:t>
                      </m:r>
                      <m:r>
                        <a:rPr lang="en-US" i="1" dirty="0">
                          <a:latin typeface="Cambria Math" panose="02040503050406030204" pitchFamily="18" charset="0"/>
                        </a:rPr>
                        <m:t>𝐵</m:t>
                      </m:r>
                      <m:r>
                        <a:rPr lang="en-US" i="1" dirty="0">
                          <a:latin typeface="Cambria Math" panose="02040503050406030204" pitchFamily="18" charset="0"/>
                        </a:rPr>
                        <m:t> =500 </m:t>
                      </m:r>
                      <m:r>
                        <m:rPr>
                          <m:sty m:val="p"/>
                        </m:rPr>
                        <a:rPr lang="en-US" dirty="0">
                          <a:latin typeface="Cambria Math" panose="02040503050406030204" pitchFamily="18" charset="0"/>
                        </a:rPr>
                        <m:t>MHz</m:t>
                      </m:r>
                      <m:r>
                        <a:rPr lang="en-US" i="1" dirty="0">
                          <a:latin typeface="Cambria Math" panose="02040503050406030204" pitchFamily="18" charset="0"/>
                        </a:rPr>
                        <m:t> )</m:t>
                      </m:r>
                    </m:oMath>
                  </a14:m>
                  <a:endParaRPr lang="en-US" dirty="0"/>
                </a:p>
              </p:txBody>
            </p:sp>
          </mc:Choice>
          <mc:Fallback>
            <p:sp>
              <p:nvSpPr>
                <p:cNvPr id="15" name="TextBox 14">
                  <a:extLst>
                    <a:ext uri="{FF2B5EF4-FFF2-40B4-BE49-F238E27FC236}">
                      <a16:creationId xmlns:a16="http://schemas.microsoft.com/office/drawing/2014/main" id="{374E5504-182E-4D9C-87A7-BF224B6A9BAB}"/>
                    </a:ext>
                  </a:extLst>
                </p:cNvPr>
                <p:cNvSpPr txBox="1">
                  <a:spLocks noRot="1" noChangeAspect="1" noMove="1" noResize="1" noEditPoints="1" noAdjustHandles="1" noChangeArrowheads="1" noChangeShapeType="1" noTextEdit="1"/>
                </p:cNvSpPr>
                <p:nvPr/>
              </p:nvSpPr>
              <p:spPr>
                <a:xfrm>
                  <a:off x="4000500" y="4348976"/>
                  <a:ext cx="2990755" cy="276999"/>
                </a:xfrm>
                <a:prstGeom prst="rect">
                  <a:avLst/>
                </a:prstGeom>
                <a:blipFill>
                  <a:blip r:embed="rId4"/>
                  <a:stretch>
                    <a:fillRect l="-204" t="-2222" b="-17778"/>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6" name="TextBox 15">
                  <a:extLst>
                    <a:ext uri="{FF2B5EF4-FFF2-40B4-BE49-F238E27FC236}">
                      <a16:creationId xmlns:a16="http://schemas.microsoft.com/office/drawing/2014/main" id="{33ED4480-6392-49BC-9075-8A0804396465}"/>
                    </a:ext>
                  </a:extLst>
                </p:cNvPr>
                <p:cNvSpPr txBox="1"/>
                <p:nvPr/>
              </p:nvSpPr>
              <p:spPr>
                <a:xfrm>
                  <a:off x="5295900" y="3510776"/>
                  <a:ext cx="2843279" cy="276999"/>
                </a:xfrm>
                <a:prstGeom prst="rect">
                  <a:avLst/>
                </a:prstGeom>
                <a:noFill/>
              </p:spPr>
              <p:txBody>
                <a:bodyPr wrap="none" rtlCol="0">
                  <a:spAutoFit/>
                </a:bodyPr>
                <a:lstStyle/>
                <a:p>
                  <a:r>
                    <a:rPr lang="en-US" dirty="0"/>
                    <a:t>OQPSK </a:t>
                  </a:r>
                  <a14:m>
                    <m:oMath xmlns:m="http://schemas.openxmlformats.org/officeDocument/2006/math">
                      <m:r>
                        <a:rPr lang="en-US" i="1" dirty="0">
                          <a:latin typeface="Cambria Math" panose="02040503050406030204" pitchFamily="18" charset="0"/>
                        </a:rPr>
                        <m:t>(</m:t>
                      </m:r>
                      <m:sSub>
                        <m:sSubPr>
                          <m:ctrlPr>
                            <a:rPr lang="en-US" i="1" dirty="0" err="1">
                              <a:latin typeface="Cambria Math" panose="02040503050406030204" pitchFamily="18" charset="0"/>
                            </a:rPr>
                          </m:ctrlPr>
                        </m:sSubPr>
                        <m:e>
                          <m:r>
                            <a:rPr lang="en-US" i="1" dirty="0" err="1">
                              <a:latin typeface="Cambria Math" panose="02040503050406030204" pitchFamily="18" charset="0"/>
                            </a:rPr>
                            <m:t>𝑅</m:t>
                          </m:r>
                        </m:e>
                        <m:sub>
                          <m:r>
                            <a:rPr lang="en-US" i="1" dirty="0" err="1">
                              <a:latin typeface="Cambria Math" panose="02040503050406030204" pitchFamily="18" charset="0"/>
                            </a:rPr>
                            <m:t>𝑏</m:t>
                          </m:r>
                        </m:sub>
                      </m:sSub>
                      <m:r>
                        <a:rPr lang="en-US" i="1" dirty="0">
                          <a:latin typeface="Cambria Math" panose="02040503050406030204" pitchFamily="18" charset="0"/>
                        </a:rPr>
                        <m:t>=</m:t>
                      </m:r>
                      <m:r>
                        <a:rPr lang="en-US" b="0" i="1" dirty="0" smtClean="0">
                          <a:latin typeface="Cambria Math" panose="02040503050406030204" pitchFamily="18" charset="0"/>
                        </a:rPr>
                        <m:t>0.25</m:t>
                      </m:r>
                      <m:r>
                        <a:rPr lang="en-US" i="1" dirty="0">
                          <a:latin typeface="Cambria Math" panose="02040503050406030204" pitchFamily="18" charset="0"/>
                        </a:rPr>
                        <m:t> </m:t>
                      </m:r>
                      <m:r>
                        <m:rPr>
                          <m:sty m:val="p"/>
                        </m:rPr>
                        <a:rPr lang="en-US" dirty="0">
                          <a:latin typeface="Cambria Math" panose="02040503050406030204" pitchFamily="18" charset="0"/>
                        </a:rPr>
                        <m:t>Mbps</m:t>
                      </m:r>
                      <m:r>
                        <a:rPr lang="en-US" i="1" dirty="0">
                          <a:latin typeface="Cambria Math" panose="02040503050406030204" pitchFamily="18" charset="0"/>
                        </a:rPr>
                        <m:t>, </m:t>
                      </m:r>
                      <m:r>
                        <a:rPr lang="en-US" b="0" i="1" dirty="0" smtClean="0">
                          <a:latin typeface="Cambria Math" panose="02040503050406030204" pitchFamily="18" charset="0"/>
                        </a:rPr>
                        <m:t> </m:t>
                      </m:r>
                      <m:r>
                        <a:rPr lang="en-US" i="1" dirty="0">
                          <a:latin typeface="Cambria Math" panose="02040503050406030204" pitchFamily="18" charset="0"/>
                        </a:rPr>
                        <m:t>𝐵</m:t>
                      </m:r>
                      <m:r>
                        <a:rPr lang="en-US" i="1" dirty="0">
                          <a:latin typeface="Cambria Math" panose="02040503050406030204" pitchFamily="18" charset="0"/>
                        </a:rPr>
                        <m:t> =2 </m:t>
                      </m:r>
                      <m:r>
                        <m:rPr>
                          <m:sty m:val="p"/>
                        </m:rPr>
                        <a:rPr lang="en-US" dirty="0">
                          <a:latin typeface="Cambria Math" panose="02040503050406030204" pitchFamily="18" charset="0"/>
                        </a:rPr>
                        <m:t>MHz</m:t>
                      </m:r>
                      <m:r>
                        <a:rPr lang="en-US" i="1" dirty="0">
                          <a:latin typeface="Cambria Math" panose="02040503050406030204" pitchFamily="18" charset="0"/>
                        </a:rPr>
                        <m:t> )</m:t>
                      </m:r>
                    </m:oMath>
                  </a14:m>
                  <a:endParaRPr lang="en-US" dirty="0"/>
                </a:p>
              </p:txBody>
            </p:sp>
          </mc:Choice>
          <mc:Fallback>
            <p:sp>
              <p:nvSpPr>
                <p:cNvPr id="16" name="TextBox 15">
                  <a:extLst>
                    <a:ext uri="{FF2B5EF4-FFF2-40B4-BE49-F238E27FC236}">
                      <a16:creationId xmlns:a16="http://schemas.microsoft.com/office/drawing/2014/main" id="{33ED4480-6392-49BC-9075-8A0804396465}"/>
                    </a:ext>
                  </a:extLst>
                </p:cNvPr>
                <p:cNvSpPr txBox="1">
                  <a:spLocks noRot="1" noChangeAspect="1" noMove="1" noResize="1" noEditPoints="1" noAdjustHandles="1" noChangeArrowheads="1" noChangeShapeType="1" noTextEdit="1"/>
                </p:cNvSpPr>
                <p:nvPr/>
              </p:nvSpPr>
              <p:spPr>
                <a:xfrm>
                  <a:off x="5295900" y="3510776"/>
                  <a:ext cx="2843279" cy="276999"/>
                </a:xfrm>
                <a:prstGeom prst="rect">
                  <a:avLst/>
                </a:prstGeom>
                <a:blipFill>
                  <a:blip r:embed="rId5"/>
                  <a:stretch>
                    <a:fillRect b="-17778"/>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7" name="TextBox 16">
                  <a:extLst>
                    <a:ext uri="{FF2B5EF4-FFF2-40B4-BE49-F238E27FC236}">
                      <a16:creationId xmlns:a16="http://schemas.microsoft.com/office/drawing/2014/main" id="{D5CB5F0D-1983-4827-B767-00067F5D5179}"/>
                    </a:ext>
                  </a:extLst>
                </p:cNvPr>
                <p:cNvSpPr txBox="1"/>
                <p:nvPr/>
              </p:nvSpPr>
              <p:spPr>
                <a:xfrm>
                  <a:off x="5933440" y="2795503"/>
                  <a:ext cx="2457613" cy="276999"/>
                </a:xfrm>
                <a:prstGeom prst="rect">
                  <a:avLst/>
                </a:prstGeom>
                <a:noFill/>
              </p:spPr>
              <p:txBody>
                <a:bodyPr wrap="square" rtlCol="0">
                  <a:spAutoFit/>
                </a:bodyPr>
                <a:lstStyle/>
                <a:p>
                  <a:r>
                    <a:rPr lang="en-US" dirty="0"/>
                    <a:t>BLE </a:t>
                  </a:r>
                  <a14:m>
                    <m:oMath xmlns:m="http://schemas.openxmlformats.org/officeDocument/2006/math">
                      <m:r>
                        <a:rPr lang="en-US" i="1" dirty="0" smtClean="0">
                          <a:latin typeface="Cambria Math" panose="02040503050406030204" pitchFamily="18" charset="0"/>
                        </a:rPr>
                        <m:t>(</m:t>
                      </m:r>
                      <m:sSub>
                        <m:sSubPr>
                          <m:ctrlPr>
                            <a:rPr lang="en-US" i="1" dirty="0" err="1" smtClean="0">
                              <a:latin typeface="Cambria Math" panose="02040503050406030204" pitchFamily="18" charset="0"/>
                            </a:rPr>
                          </m:ctrlPr>
                        </m:sSubPr>
                        <m:e>
                          <m:r>
                            <a:rPr lang="en-US" i="1" dirty="0" err="1" smtClean="0">
                              <a:latin typeface="Cambria Math" panose="02040503050406030204" pitchFamily="18" charset="0"/>
                            </a:rPr>
                            <m:t>𝑅</m:t>
                          </m:r>
                        </m:e>
                        <m:sub>
                          <m:r>
                            <a:rPr lang="en-US" i="1" dirty="0" err="1" smtClean="0">
                              <a:latin typeface="Cambria Math" panose="02040503050406030204" pitchFamily="18" charset="0"/>
                            </a:rPr>
                            <m:t>𝑏</m:t>
                          </m:r>
                        </m:sub>
                      </m:sSub>
                      <m:r>
                        <a:rPr lang="en-US" i="1" dirty="0" smtClean="0">
                          <a:latin typeface="Cambria Math" panose="02040503050406030204" pitchFamily="18" charset="0"/>
                        </a:rPr>
                        <m:t>=1</m:t>
                      </m:r>
                      <m:r>
                        <a:rPr lang="en-US" b="0" i="1" dirty="0" smtClean="0">
                          <a:latin typeface="Cambria Math" panose="02040503050406030204" pitchFamily="18" charset="0"/>
                        </a:rPr>
                        <m:t> </m:t>
                      </m:r>
                      <m:r>
                        <m:rPr>
                          <m:sty m:val="p"/>
                        </m:rPr>
                        <a:rPr lang="en-US" i="0" dirty="0" smtClean="0">
                          <a:latin typeface="Cambria Math" panose="02040503050406030204" pitchFamily="18" charset="0"/>
                        </a:rPr>
                        <m:t>Mbps</m:t>
                      </m:r>
                      <m:r>
                        <a:rPr lang="en-US" i="1" dirty="0" smtClean="0">
                          <a:latin typeface="Cambria Math" panose="02040503050406030204" pitchFamily="18" charset="0"/>
                        </a:rPr>
                        <m:t>, </m:t>
                      </m:r>
                      <m:r>
                        <a:rPr lang="en-US" b="0" i="1" dirty="0" smtClean="0">
                          <a:latin typeface="Cambria Math" panose="02040503050406030204" pitchFamily="18" charset="0"/>
                        </a:rPr>
                        <m:t> </m:t>
                      </m:r>
                      <m:r>
                        <a:rPr lang="en-US" i="1" dirty="0" smtClean="0">
                          <a:latin typeface="Cambria Math" panose="02040503050406030204" pitchFamily="18" charset="0"/>
                        </a:rPr>
                        <m:t>𝐵</m:t>
                      </m:r>
                      <m:r>
                        <a:rPr lang="en-US" i="1" dirty="0" smtClean="0">
                          <a:latin typeface="Cambria Math" panose="02040503050406030204" pitchFamily="18" charset="0"/>
                        </a:rPr>
                        <m:t> =1 </m:t>
                      </m:r>
                      <m:r>
                        <m:rPr>
                          <m:sty m:val="p"/>
                        </m:rPr>
                        <a:rPr lang="en-US" i="0" dirty="0" smtClean="0">
                          <a:latin typeface="Cambria Math" panose="02040503050406030204" pitchFamily="18" charset="0"/>
                        </a:rPr>
                        <m:t>MHz</m:t>
                      </m:r>
                      <m:r>
                        <a:rPr lang="en-US" i="1" dirty="0" smtClean="0">
                          <a:latin typeface="Cambria Math" panose="02040503050406030204" pitchFamily="18" charset="0"/>
                        </a:rPr>
                        <m:t> )</m:t>
                      </m:r>
                    </m:oMath>
                  </a14:m>
                  <a:endParaRPr lang="en-US" dirty="0"/>
                </a:p>
              </p:txBody>
            </p:sp>
          </mc:Choice>
          <mc:Fallback>
            <p:sp>
              <p:nvSpPr>
                <p:cNvPr id="17" name="TextBox 16">
                  <a:extLst>
                    <a:ext uri="{FF2B5EF4-FFF2-40B4-BE49-F238E27FC236}">
                      <a16:creationId xmlns:a16="http://schemas.microsoft.com/office/drawing/2014/main" id="{D5CB5F0D-1983-4827-B767-00067F5D5179}"/>
                    </a:ext>
                  </a:extLst>
                </p:cNvPr>
                <p:cNvSpPr txBox="1">
                  <a:spLocks noRot="1" noChangeAspect="1" noMove="1" noResize="1" noEditPoints="1" noAdjustHandles="1" noChangeArrowheads="1" noChangeShapeType="1" noTextEdit="1"/>
                </p:cNvSpPr>
                <p:nvPr/>
              </p:nvSpPr>
              <p:spPr>
                <a:xfrm>
                  <a:off x="5933440" y="2795503"/>
                  <a:ext cx="2457613" cy="276999"/>
                </a:xfrm>
                <a:prstGeom prst="rect">
                  <a:avLst/>
                </a:prstGeom>
                <a:blipFill>
                  <a:blip r:embed="rId6"/>
                  <a:stretch>
                    <a:fillRect l="-248" t="-2222" b="-17778"/>
                  </a:stretch>
                </a:blipFill>
              </p:spPr>
              <p:txBody>
                <a:bodyPr/>
                <a:lstStyle/>
                <a:p>
                  <a:r>
                    <a:rPr lang="en-US">
                      <a:noFill/>
                    </a:rPr>
                    <a:t> </a:t>
                  </a:r>
                </a:p>
              </p:txBody>
            </p:sp>
          </mc:Fallback>
        </mc:AlternateContent>
        <p:sp>
          <p:nvSpPr>
            <p:cNvPr id="9" name="Oval 8">
              <a:extLst>
                <a:ext uri="{FF2B5EF4-FFF2-40B4-BE49-F238E27FC236}">
                  <a16:creationId xmlns:a16="http://schemas.microsoft.com/office/drawing/2014/main" id="{E12204FE-19DE-4DA4-8C76-9E684B9655C5}"/>
                </a:ext>
              </a:extLst>
            </p:cNvPr>
            <p:cNvSpPr/>
            <p:nvPr/>
          </p:nvSpPr>
          <p:spPr bwMode="auto">
            <a:xfrm>
              <a:off x="5905500" y="2902193"/>
              <a:ext cx="76200" cy="76200"/>
            </a:xfrm>
            <a:prstGeom prst="ellips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19" name="Straight Arrow Connector 18">
              <a:extLst>
                <a:ext uri="{FF2B5EF4-FFF2-40B4-BE49-F238E27FC236}">
                  <a16:creationId xmlns:a16="http://schemas.microsoft.com/office/drawing/2014/main" id="{C507FD94-78A9-4618-B7BF-72D3CB35C882}"/>
                </a:ext>
              </a:extLst>
            </p:cNvPr>
            <p:cNvCxnSpPr/>
            <p:nvPr/>
          </p:nvCxnSpPr>
          <p:spPr bwMode="auto">
            <a:xfrm>
              <a:off x="2933700" y="2949575"/>
              <a:ext cx="2970213" cy="0"/>
            </a:xfrm>
            <a:prstGeom prst="straightConnector1">
              <a:avLst/>
            </a:prstGeom>
            <a:solidFill>
              <a:schemeClr val="accent1"/>
            </a:solidFill>
            <a:ln w="12700" cap="flat" cmpd="sng" algn="ctr">
              <a:solidFill>
                <a:schemeClr val="bg1">
                  <a:lumMod val="75000"/>
                </a:schemeClr>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Box 20">
              <a:extLst>
                <a:ext uri="{FF2B5EF4-FFF2-40B4-BE49-F238E27FC236}">
                  <a16:creationId xmlns:a16="http://schemas.microsoft.com/office/drawing/2014/main" id="{08FF123B-87BB-42B8-BAC0-1FDD711BC489}"/>
                </a:ext>
              </a:extLst>
            </p:cNvPr>
            <p:cNvSpPr txBox="1"/>
            <p:nvPr/>
          </p:nvSpPr>
          <p:spPr>
            <a:xfrm>
              <a:off x="4246401" y="2797174"/>
              <a:ext cx="628812" cy="276999"/>
            </a:xfrm>
            <a:prstGeom prst="rect">
              <a:avLst/>
            </a:prstGeom>
            <a:solidFill>
              <a:schemeClr val="bg1"/>
            </a:solidFill>
          </p:spPr>
          <p:txBody>
            <a:bodyPr wrap="square" rtlCol="0">
              <a:spAutoFit/>
            </a:bodyPr>
            <a:lstStyle/>
            <a:p>
              <a:r>
                <a:rPr lang="en-US" dirty="0"/>
                <a:t>8.7 dB</a:t>
              </a:r>
            </a:p>
          </p:txBody>
        </p:sp>
        <p:cxnSp>
          <p:nvCxnSpPr>
            <p:cNvPr id="22" name="Straight Arrow Connector 21">
              <a:extLst>
                <a:ext uri="{FF2B5EF4-FFF2-40B4-BE49-F238E27FC236}">
                  <a16:creationId xmlns:a16="http://schemas.microsoft.com/office/drawing/2014/main" id="{8F425B07-0BD4-40D7-A1F8-60B7DEBDC214}"/>
                </a:ext>
              </a:extLst>
            </p:cNvPr>
            <p:cNvCxnSpPr/>
            <p:nvPr/>
          </p:nvCxnSpPr>
          <p:spPr bwMode="auto">
            <a:xfrm>
              <a:off x="2476500" y="3635375"/>
              <a:ext cx="2743200" cy="0"/>
            </a:xfrm>
            <a:prstGeom prst="straightConnector1">
              <a:avLst/>
            </a:prstGeom>
            <a:solidFill>
              <a:schemeClr val="accent1"/>
            </a:solidFill>
            <a:ln w="12700" cap="flat" cmpd="sng" algn="ctr">
              <a:solidFill>
                <a:schemeClr val="bg1">
                  <a:lumMod val="75000"/>
                </a:schemeClr>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TextBox 23">
              <a:extLst>
                <a:ext uri="{FF2B5EF4-FFF2-40B4-BE49-F238E27FC236}">
                  <a16:creationId xmlns:a16="http://schemas.microsoft.com/office/drawing/2014/main" id="{99B65862-6B55-4010-B773-A18B8BD58F4A}"/>
                </a:ext>
              </a:extLst>
            </p:cNvPr>
            <p:cNvSpPr txBox="1"/>
            <p:nvPr/>
          </p:nvSpPr>
          <p:spPr>
            <a:xfrm>
              <a:off x="3628150" y="3492748"/>
              <a:ext cx="638627" cy="276999"/>
            </a:xfrm>
            <a:prstGeom prst="rect">
              <a:avLst/>
            </a:prstGeom>
            <a:solidFill>
              <a:schemeClr val="bg1"/>
            </a:solidFill>
          </p:spPr>
          <p:txBody>
            <a:bodyPr wrap="square" rtlCol="0">
              <a:spAutoFit/>
            </a:bodyPr>
            <a:lstStyle/>
            <a:p>
              <a:r>
                <a:rPr lang="en-US" dirty="0"/>
                <a:t>8.2 dB</a:t>
              </a:r>
            </a:p>
          </p:txBody>
        </p:sp>
        <p:cxnSp>
          <p:nvCxnSpPr>
            <p:cNvPr id="25" name="Straight Arrow Connector 24">
              <a:extLst>
                <a:ext uri="{FF2B5EF4-FFF2-40B4-BE49-F238E27FC236}">
                  <a16:creationId xmlns:a16="http://schemas.microsoft.com/office/drawing/2014/main" id="{5B41C021-1026-49F7-A3A2-7F5F24E430ED}"/>
                </a:ext>
              </a:extLst>
            </p:cNvPr>
            <p:cNvCxnSpPr/>
            <p:nvPr/>
          </p:nvCxnSpPr>
          <p:spPr bwMode="auto">
            <a:xfrm>
              <a:off x="2400300" y="4485461"/>
              <a:ext cx="1524000" cy="0"/>
            </a:xfrm>
            <a:prstGeom prst="straightConnector1">
              <a:avLst/>
            </a:prstGeom>
            <a:solidFill>
              <a:schemeClr val="accent1"/>
            </a:solidFill>
            <a:ln w="12700" cap="flat" cmpd="sng" algn="ctr">
              <a:solidFill>
                <a:schemeClr val="bg1">
                  <a:lumMod val="75000"/>
                </a:schemeClr>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TextBox 26">
              <a:extLst>
                <a:ext uri="{FF2B5EF4-FFF2-40B4-BE49-F238E27FC236}">
                  <a16:creationId xmlns:a16="http://schemas.microsoft.com/office/drawing/2014/main" id="{E0D99328-C3D7-437C-B894-1DF3E9CAC43C}"/>
                </a:ext>
              </a:extLst>
            </p:cNvPr>
            <p:cNvSpPr txBox="1"/>
            <p:nvPr/>
          </p:nvSpPr>
          <p:spPr>
            <a:xfrm>
              <a:off x="2883453" y="4348976"/>
              <a:ext cx="621747" cy="276999"/>
            </a:xfrm>
            <a:prstGeom prst="rect">
              <a:avLst/>
            </a:prstGeom>
            <a:solidFill>
              <a:schemeClr val="bg1"/>
            </a:solidFill>
          </p:spPr>
          <p:txBody>
            <a:bodyPr wrap="square" rtlCol="0">
              <a:spAutoFit/>
            </a:bodyPr>
            <a:lstStyle/>
            <a:p>
              <a:r>
                <a:rPr lang="en-US" dirty="0"/>
                <a:t>4.7 dB</a:t>
              </a:r>
            </a:p>
          </p:txBody>
        </p:sp>
        <p:cxnSp>
          <p:nvCxnSpPr>
            <p:cNvPr id="28" name="Straight Arrow Connector 27">
              <a:extLst>
                <a:ext uri="{FF2B5EF4-FFF2-40B4-BE49-F238E27FC236}">
                  <a16:creationId xmlns:a16="http://schemas.microsoft.com/office/drawing/2014/main" id="{1D4ED242-967B-4981-BE22-435083DC4F73}"/>
                </a:ext>
              </a:extLst>
            </p:cNvPr>
            <p:cNvCxnSpPr/>
            <p:nvPr/>
          </p:nvCxnSpPr>
          <p:spPr bwMode="auto">
            <a:xfrm>
              <a:off x="2400300" y="5085248"/>
              <a:ext cx="1524000" cy="0"/>
            </a:xfrm>
            <a:prstGeom prst="straightConnector1">
              <a:avLst/>
            </a:prstGeom>
            <a:solidFill>
              <a:schemeClr val="accent1"/>
            </a:solidFill>
            <a:ln w="12700" cap="flat" cmpd="sng" algn="ctr">
              <a:solidFill>
                <a:schemeClr val="bg1">
                  <a:lumMod val="75000"/>
                </a:schemeClr>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TextBox 28">
              <a:extLst>
                <a:ext uri="{FF2B5EF4-FFF2-40B4-BE49-F238E27FC236}">
                  <a16:creationId xmlns:a16="http://schemas.microsoft.com/office/drawing/2014/main" id="{5441BDF9-ED2A-4781-AFB2-66ED31307FF1}"/>
                </a:ext>
              </a:extLst>
            </p:cNvPr>
            <p:cNvSpPr txBox="1"/>
            <p:nvPr/>
          </p:nvSpPr>
          <p:spPr>
            <a:xfrm>
              <a:off x="2883453" y="4948763"/>
              <a:ext cx="621748" cy="276999"/>
            </a:xfrm>
            <a:prstGeom prst="rect">
              <a:avLst/>
            </a:prstGeom>
            <a:solidFill>
              <a:schemeClr val="bg1"/>
            </a:solidFill>
          </p:spPr>
          <p:txBody>
            <a:bodyPr wrap="square" rtlCol="0">
              <a:spAutoFit/>
            </a:bodyPr>
            <a:lstStyle/>
            <a:p>
              <a:r>
                <a:rPr lang="en-US" dirty="0"/>
                <a:t>4.7 dB</a:t>
              </a:r>
            </a:p>
          </p:txBody>
        </p:sp>
        <p:sp>
          <p:nvSpPr>
            <p:cNvPr id="31" name="TextBox 30">
              <a:extLst>
                <a:ext uri="{FF2B5EF4-FFF2-40B4-BE49-F238E27FC236}">
                  <a16:creationId xmlns:a16="http://schemas.microsoft.com/office/drawing/2014/main" id="{F1F82E84-0708-465E-AEF4-5140F211D379}"/>
                </a:ext>
              </a:extLst>
            </p:cNvPr>
            <p:cNvSpPr txBox="1"/>
            <p:nvPr/>
          </p:nvSpPr>
          <p:spPr>
            <a:xfrm>
              <a:off x="1582420" y="6006568"/>
              <a:ext cx="3143568" cy="276999"/>
            </a:xfrm>
            <a:prstGeom prst="rect">
              <a:avLst/>
            </a:prstGeom>
            <a:noFill/>
          </p:spPr>
          <p:txBody>
            <a:bodyPr wrap="square" rtlCol="0">
              <a:spAutoFit/>
            </a:bodyPr>
            <a:lstStyle/>
            <a:p>
              <a:r>
                <a:rPr lang="en-US" dirty="0"/>
                <a:t>Refers to 1% PER performance (N=160 bits)</a:t>
              </a:r>
            </a:p>
          </p:txBody>
        </p:sp>
        <p:sp>
          <p:nvSpPr>
            <p:cNvPr id="32" name="Oval 31">
              <a:extLst>
                <a:ext uri="{FF2B5EF4-FFF2-40B4-BE49-F238E27FC236}">
                  <a16:creationId xmlns:a16="http://schemas.microsoft.com/office/drawing/2014/main" id="{AA0E319C-3E46-438C-94E3-6B48561FBD08}"/>
                </a:ext>
              </a:extLst>
            </p:cNvPr>
            <p:cNvSpPr/>
            <p:nvPr/>
          </p:nvSpPr>
          <p:spPr bwMode="auto">
            <a:xfrm>
              <a:off x="1524000" y="6106967"/>
              <a:ext cx="76200" cy="76200"/>
            </a:xfrm>
            <a:prstGeom prst="ellips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35" name="TextBox 34">
              <a:extLst>
                <a:ext uri="{FF2B5EF4-FFF2-40B4-BE49-F238E27FC236}">
                  <a16:creationId xmlns:a16="http://schemas.microsoft.com/office/drawing/2014/main" id="{737F8055-DC56-4454-9DE0-22883F08A09B}"/>
                </a:ext>
              </a:extLst>
            </p:cNvPr>
            <p:cNvSpPr txBox="1"/>
            <p:nvPr/>
          </p:nvSpPr>
          <p:spPr>
            <a:xfrm>
              <a:off x="2292308" y="2262491"/>
              <a:ext cx="1873292" cy="276999"/>
            </a:xfrm>
            <a:prstGeom prst="rect">
              <a:avLst/>
            </a:prstGeom>
            <a:solidFill>
              <a:schemeClr val="bg1"/>
            </a:solidFill>
          </p:spPr>
          <p:txBody>
            <a:bodyPr wrap="square" rtlCol="0">
              <a:spAutoFit/>
            </a:bodyPr>
            <a:lstStyle/>
            <a:p>
              <a:r>
                <a:rPr lang="en-US" dirty="0">
                  <a:solidFill>
                    <a:srgbClr val="0070C0"/>
                  </a:solidFill>
                </a:rPr>
                <a:t>Shannon capacity, AWGN</a:t>
              </a:r>
            </a:p>
          </p:txBody>
        </p:sp>
      </p:grpSp>
      <p:cxnSp>
        <p:nvCxnSpPr>
          <p:cNvPr id="34" name="Straight Arrow Connector 33">
            <a:extLst>
              <a:ext uri="{FF2B5EF4-FFF2-40B4-BE49-F238E27FC236}">
                <a16:creationId xmlns:a16="http://schemas.microsoft.com/office/drawing/2014/main" id="{45320FD7-C9DA-42D6-9A70-C98BF85D79F1}"/>
              </a:ext>
            </a:extLst>
          </p:cNvPr>
          <p:cNvCxnSpPr/>
          <p:nvPr/>
        </p:nvCxnSpPr>
        <p:spPr bwMode="auto">
          <a:xfrm>
            <a:off x="2667000" y="2332426"/>
            <a:ext cx="152400" cy="280903"/>
          </a:xfrm>
          <a:prstGeom prst="straightConnector1">
            <a:avLst/>
          </a:prstGeom>
          <a:solidFill>
            <a:schemeClr val="accent1"/>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785914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56DF7-8CEB-404C-8266-8E296324CF69}"/>
              </a:ext>
            </a:extLst>
          </p:cNvPr>
          <p:cNvSpPr>
            <a:spLocks noGrp="1"/>
          </p:cNvSpPr>
          <p:nvPr>
            <p:ph type="title"/>
          </p:nvPr>
        </p:nvSpPr>
        <p:spPr/>
        <p:txBody>
          <a:bodyPr/>
          <a:lstStyle/>
          <a:p>
            <a:r>
              <a:rPr lang="en-US" dirty="0"/>
              <a:t>Bits vs. chips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47D333F5-D859-416A-8FF2-B9DC40503A77}"/>
                  </a:ext>
                </a:extLst>
              </p:cNvPr>
              <p:cNvSpPr>
                <a:spLocks noGrp="1"/>
              </p:cNvSpPr>
              <p:nvPr>
                <p:ph idx="1"/>
              </p:nvPr>
            </p:nvSpPr>
            <p:spPr/>
            <p:txBody>
              <a:bodyPr/>
              <a:lstStyle/>
              <a:p>
                <a:pPr lvl="1"/>
                <a:r>
                  <a:rPr lang="en-US" dirty="0"/>
                  <a:t>After going through the process of FEC coding and/or spreading, bits are converted to modulation symbols (also called chips when there is spreading)</a:t>
                </a:r>
              </a:p>
              <a:p>
                <a:pPr lvl="1"/>
                <a:endParaRPr lang="en-US" dirty="0"/>
              </a:p>
              <a:p>
                <a:pPr lvl="1"/>
                <a:r>
                  <a:rPr lang="en-US" dirty="0"/>
                  <a:t>Let </a:t>
                </a:r>
                <a14:m>
                  <m:oMath xmlns:m="http://schemas.openxmlformats.org/officeDocument/2006/math">
                    <m:sSub>
                      <m:sSubPr>
                        <m:ctrlPr>
                          <a:rPr lang="en-US" i="1" dirty="0">
                            <a:latin typeface="Cambria Math" panose="02040503050406030204" pitchFamily="18" charset="0"/>
                          </a:rPr>
                        </m:ctrlPr>
                      </m:sSubPr>
                      <m:e>
                        <m:r>
                          <a:rPr lang="en-US" i="1" dirty="0">
                            <a:latin typeface="Cambria Math" panose="02040503050406030204" pitchFamily="18" charset="0"/>
                          </a:rPr>
                          <m:t>𝑅</m:t>
                        </m:r>
                      </m:e>
                      <m:sub>
                        <m:r>
                          <a:rPr lang="en-US" b="0" i="1" dirty="0" smtClean="0">
                            <a:latin typeface="Cambria Math" panose="02040503050406030204" pitchFamily="18" charset="0"/>
                          </a:rPr>
                          <m:t>𝑠</m:t>
                        </m:r>
                      </m:sub>
                    </m:sSub>
                  </m:oMath>
                </a14:m>
                <a:r>
                  <a:rPr lang="en-US" dirty="0"/>
                  <a:t> be the modulation symbol rate. Since shaping occurs at the symbol level we can write</a:t>
                </a:r>
              </a:p>
              <a:p>
                <a:pPr marL="0" indent="0">
                  <a:buNone/>
                </a:pPr>
                <a14:m>
                  <m:oMathPara xmlns:m="http://schemas.openxmlformats.org/officeDocument/2006/math">
                    <m:oMathParaPr>
                      <m:jc m:val="centerGroup"/>
                    </m:oMathParaPr>
                    <m:oMath xmlns:m="http://schemas.openxmlformats.org/officeDocument/2006/math">
                      <m:r>
                        <a:rPr lang="en-US" sz="2800" b="0" i="1" dirty="0" smtClean="0">
                          <a:latin typeface="Cambria Math" panose="02040503050406030204" pitchFamily="18" charset="0"/>
                        </a:rPr>
                        <m:t>𝐵</m:t>
                      </m:r>
                      <m:r>
                        <a:rPr lang="en-US" sz="2800" b="0" i="1" dirty="0" smtClean="0">
                          <a:latin typeface="Cambria Math" panose="02040503050406030204" pitchFamily="18" charset="0"/>
                        </a:rPr>
                        <m:t>=</m:t>
                      </m:r>
                      <m:sSub>
                        <m:sSubPr>
                          <m:ctrlPr>
                            <a:rPr lang="en-US" sz="2800" i="1" dirty="0">
                              <a:latin typeface="Cambria Math" panose="02040503050406030204" pitchFamily="18" charset="0"/>
                            </a:rPr>
                          </m:ctrlPr>
                        </m:sSubPr>
                        <m:e>
                          <m:r>
                            <a:rPr lang="en-US" sz="2800" i="1" dirty="0">
                              <a:latin typeface="Cambria Math" panose="02040503050406030204" pitchFamily="18" charset="0"/>
                            </a:rPr>
                            <m:t>𝑅</m:t>
                          </m:r>
                        </m:e>
                        <m:sub>
                          <m:r>
                            <a:rPr lang="en-US" sz="2800" b="0" i="1" dirty="0" smtClean="0">
                              <a:latin typeface="Cambria Math" panose="02040503050406030204" pitchFamily="18" charset="0"/>
                            </a:rPr>
                            <m:t>𝑠</m:t>
                          </m:r>
                        </m:sub>
                      </m:sSub>
                    </m:oMath>
                  </m:oMathPara>
                </a14:m>
                <a:endParaRPr lang="en-US" sz="2800" dirty="0"/>
              </a:p>
            </p:txBody>
          </p:sp>
        </mc:Choice>
        <mc:Fallback>
          <p:sp>
            <p:nvSpPr>
              <p:cNvPr id="3" name="Content Placeholder 2">
                <a:extLst>
                  <a:ext uri="{FF2B5EF4-FFF2-40B4-BE49-F238E27FC236}">
                    <a16:creationId xmlns:a16="http://schemas.microsoft.com/office/drawing/2014/main" id="{47D333F5-D859-416A-8FF2-B9DC40503A77}"/>
                  </a:ext>
                </a:extLst>
              </p:cNvPr>
              <p:cNvSpPr>
                <a:spLocks noGrp="1" noRot="1" noChangeAspect="1" noMove="1" noResize="1" noEditPoints="1" noAdjustHandles="1" noChangeArrowheads="1" noChangeShapeType="1" noTextEdit="1"/>
              </p:cNvSpPr>
              <p:nvPr>
                <p:ph idx="1"/>
              </p:nvPr>
            </p:nvSpPr>
            <p:spPr>
              <a:blipFill>
                <a:blip r:embed="rId2"/>
                <a:stretch>
                  <a:fillRect t="-148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40D8A93E-C8BB-4CA7-8E9D-C9E078FD9E87}"/>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D665AE99-A9E6-4CF8-B8DF-7E6840915C30}"/>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2C8FD066-CCA8-4AC4-9AC3-D0B52705DFE7}"/>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9</a:t>
            </a:fld>
            <a:endParaRPr lang="en-US" altLang="en-US"/>
          </a:p>
        </p:txBody>
      </p:sp>
    </p:spTree>
    <p:extLst>
      <p:ext uri="{BB962C8B-B14F-4D97-AF65-F5344CB8AC3E}">
        <p14:creationId xmlns:p14="http://schemas.microsoft.com/office/powerpoint/2010/main" val="131970022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3824</TotalTime>
  <Words>1661</Words>
  <Application>Microsoft Office PowerPoint</Application>
  <PresentationFormat>On-screen Show (4:3)</PresentationFormat>
  <Paragraphs>371</Paragraphs>
  <Slides>20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Cambria Math</vt:lpstr>
      <vt:lpstr>Microsoft Sans Serif</vt:lpstr>
      <vt:lpstr>Times New Roman</vt:lpstr>
      <vt:lpstr>Office Theme</vt:lpstr>
      <vt:lpstr>PowerPoint Presentation</vt:lpstr>
      <vt:lpstr>PowerPoint Presentation</vt:lpstr>
      <vt:lpstr>Technologies of interest</vt:lpstr>
      <vt:lpstr>PER as a function of E_b/N_0</vt:lpstr>
      <vt:lpstr>Required E_b/N_0 - uncoded</vt:lpstr>
      <vt:lpstr>Required E_b/N_0, FEC coded</vt:lpstr>
      <vt:lpstr>Required E_b/N_0, FEC coded</vt:lpstr>
      <vt:lpstr>How ‘good’ are those three schemes?</vt:lpstr>
      <vt:lpstr>Bits vs. chips</vt:lpstr>
      <vt:lpstr>From E_b/N_0 to SNR</vt:lpstr>
      <vt:lpstr>Required SNR</vt:lpstr>
      <vt:lpstr>Receiver Sensitivity</vt:lpstr>
      <vt:lpstr>Path loss and effect of carrier frequency</vt:lpstr>
      <vt:lpstr>Link margin so far …</vt:lpstr>
      <vt:lpstr>Effect of fading</vt:lpstr>
      <vt:lpstr>NB transmission</vt:lpstr>
      <vt:lpstr>Multipath is not necessarily bad</vt:lpstr>
      <vt:lpstr>UWB transmission</vt:lpstr>
      <vt:lpstr>Relative Link margin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Koorosh Akhavan</cp:lastModifiedBy>
  <cp:revision>248</cp:revision>
  <cp:lastPrinted>1998-02-10T13:28:06Z</cp:lastPrinted>
  <dcterms:created xsi:type="dcterms:W3CDTF">2021-05-11T15:30:20Z</dcterms:created>
  <dcterms:modified xsi:type="dcterms:W3CDTF">2021-07-15T18:48:09Z</dcterms:modified>
</cp:coreProperties>
</file>